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692" r:id="rId20"/>
    <p:sldId id="2703" r:id="rId21"/>
    <p:sldId id="2696" r:id="rId22"/>
    <p:sldId id="400" r:id="rId23"/>
    <p:sldId id="2694" r:id="rId24"/>
    <p:sldId id="370" r:id="rId25"/>
  </p:sldIdLst>
  <p:sldSz cx="12192000" cy="6858000"/>
  <p:notesSz cx="6858000" cy="9144000"/>
  <p:embeddedFontLst>
    <p:embeddedFont>
      <p:font typeface="Open Sans Light" panose="020B0306030504020204" pitchFamily="34" charset="0"/>
      <p:regular r:id="rId27"/>
      <p:bold r:id="rId28"/>
      <p:italic r:id="rId29"/>
      <p:boldItalic r:id="rId30"/>
    </p:embeddedFont>
    <p:embeddedFont>
      <p:font typeface="Open Sans SemiBold" panose="020B0706030804020204" pitchFamily="34" charset="0"/>
      <p:regular r:id="rId31"/>
      <p:bold r:id="rId32"/>
      <p:italic r:id="rId33"/>
      <p:boldItalic r:id="rId34"/>
    </p:embeddedFont>
    <p:embeddedFont>
      <p:font typeface="Quattrocento Sans" panose="020B0502050000020003" pitchFamily="34" charset="0"/>
      <p:regular r:id="rId35"/>
      <p:bold r:id="rId36"/>
      <p:italic r:id="rId37"/>
      <p:boldItalic r:id="rId38"/>
    </p:embeddedFont>
    <p:embeddedFont>
      <p:font typeface="Segoe UI" panose="020B0502040204020203" pitchFamily="34" charset="0"/>
      <p:regular r:id="rId39"/>
      <p:bold r:id="rId40"/>
      <p:italic r:id="rId41"/>
      <p:boldItalic r:id="rId42"/>
    </p:embeddedFont>
    <p:embeddedFont>
      <p:font typeface="Segoe UI Semibold" panose="020B0702040204020203"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483">
          <p15:clr>
            <a:srgbClr val="A4A3A4"/>
          </p15:clr>
        </p15:guide>
        <p15:guide id="3" pos="688" userDrawn="1">
          <p15:clr>
            <a:srgbClr val="A4A3A4"/>
          </p15:clr>
        </p15:guide>
        <p15:guide id="4" pos="7423">
          <p15:clr>
            <a:srgbClr val="A4A3A4"/>
          </p15:clr>
        </p15:guide>
        <p15:guide id="5" pos="234">
          <p15:clr>
            <a:srgbClr val="A4A3A4"/>
          </p15:clr>
        </p15:guide>
        <p15:guide id="6" pos="4067">
          <p15:clr>
            <a:srgbClr val="A4A3A4"/>
          </p15:clr>
        </p15:guide>
        <p15:guide id="7" orient="horz" pos="98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jiQ/a//hNZhy3RR5HPeA9bwX2jQ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ACFA31-272A-41C5-843C-5A8BBF107309}" v="5" dt="2025-12-22T11:24:57.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81"/>
    <p:restoredTop sz="87231" autoAdjust="0"/>
  </p:normalViewPr>
  <p:slideViewPr>
    <p:cSldViewPr snapToGrid="0">
      <p:cViewPr varScale="1">
        <p:scale>
          <a:sx n="92" d="100"/>
          <a:sy n="92" d="100"/>
        </p:scale>
        <p:origin x="984" y="90"/>
      </p:cViewPr>
      <p:guideLst>
        <p:guide orient="horz" pos="2137"/>
        <p:guide pos="483"/>
        <p:guide pos="688"/>
        <p:guide pos="7423"/>
        <p:guide pos="234"/>
        <p:guide pos="4067"/>
        <p:guide orient="horz" pos="9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3.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customschemas.google.com/relationships/presentationmetadata" Target="meta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6.xml"/><Relationship Id="rId41" Type="http://schemas.openxmlformats.org/officeDocument/2006/relationships/font" Target="fonts/font15.fntdata"/><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TELLO SANTIAGO" userId="08db1f17-20f0-46aa-b109-dbabbd358527" providerId="ADAL" clId="{97ACFA31-272A-41C5-843C-5A8BBF107309}"/>
    <pc:docChg chg="undo custSel modSld modMainMaster">
      <pc:chgData name="CRISTINA TELLO SANTIAGO" userId="08db1f17-20f0-46aa-b109-dbabbd358527" providerId="ADAL" clId="{97ACFA31-272A-41C5-843C-5A8BBF107309}" dt="2025-12-22T11:26:01.874" v="89" actId="207"/>
      <pc:docMkLst>
        <pc:docMk/>
      </pc:docMkLst>
      <pc:sldChg chg="delSp modSp mod">
        <pc:chgData name="CRISTINA TELLO SANTIAGO" userId="08db1f17-20f0-46aa-b109-dbabbd358527" providerId="ADAL" clId="{97ACFA31-272A-41C5-843C-5A8BBF107309}" dt="2025-12-22T11:21:12.492" v="5" actId="1076"/>
        <pc:sldMkLst>
          <pc:docMk/>
          <pc:sldMk cId="0" sldId="256"/>
        </pc:sldMkLst>
        <pc:spChg chg="mod">
          <ac:chgData name="CRISTINA TELLO SANTIAGO" userId="08db1f17-20f0-46aa-b109-dbabbd358527" providerId="ADAL" clId="{97ACFA31-272A-41C5-843C-5A8BBF107309}" dt="2025-12-22T11:21:12.492" v="5" actId="1076"/>
          <ac:spMkLst>
            <pc:docMk/>
            <pc:sldMk cId="0" sldId="256"/>
            <ac:spMk id="24" creationId="{00000000-0000-0000-0000-000000000000}"/>
          </ac:spMkLst>
        </pc:spChg>
        <pc:spChg chg="del">
          <ac:chgData name="CRISTINA TELLO SANTIAGO" userId="08db1f17-20f0-46aa-b109-dbabbd358527" providerId="ADAL" clId="{97ACFA31-272A-41C5-843C-5A8BBF107309}" dt="2025-12-22T11:20:16.070" v="0" actId="478"/>
          <ac:spMkLst>
            <pc:docMk/>
            <pc:sldMk cId="0" sldId="256"/>
            <ac:spMk id="41" creationId="{00000000-0000-0000-0000-000000000000}"/>
          </ac:spMkLst>
        </pc:spChg>
      </pc:sldChg>
      <pc:sldChg chg="delSp modSp mod">
        <pc:chgData name="CRISTINA TELLO SANTIAGO" userId="08db1f17-20f0-46aa-b109-dbabbd358527" providerId="ADAL" clId="{97ACFA31-272A-41C5-843C-5A8BBF107309}" dt="2025-12-22T11:22:07.834" v="16" actId="14100"/>
        <pc:sldMkLst>
          <pc:docMk/>
          <pc:sldMk cId="0" sldId="257"/>
        </pc:sldMkLst>
        <pc:spChg chg="mod">
          <ac:chgData name="CRISTINA TELLO SANTIAGO" userId="08db1f17-20f0-46aa-b109-dbabbd358527" providerId="ADAL" clId="{97ACFA31-272A-41C5-843C-5A8BBF107309}" dt="2025-12-22T11:21:50.184" v="13" actId="1035"/>
          <ac:spMkLst>
            <pc:docMk/>
            <pc:sldMk cId="0" sldId="257"/>
            <ac:spMk id="2" creationId="{C1239E5E-A7B7-1026-5732-985CC34C3A86}"/>
          </ac:spMkLst>
        </pc:spChg>
        <pc:spChg chg="mod">
          <ac:chgData name="CRISTINA TELLO SANTIAGO" userId="08db1f17-20f0-46aa-b109-dbabbd358527" providerId="ADAL" clId="{97ACFA31-272A-41C5-843C-5A8BBF107309}" dt="2025-12-22T11:21:25.462" v="9" actId="14100"/>
          <ac:spMkLst>
            <pc:docMk/>
            <pc:sldMk cId="0" sldId="257"/>
            <ac:spMk id="47" creationId="{00000000-0000-0000-0000-000000000000}"/>
          </ac:spMkLst>
        </pc:spChg>
        <pc:spChg chg="del">
          <ac:chgData name="CRISTINA TELLO SANTIAGO" userId="08db1f17-20f0-46aa-b109-dbabbd358527" providerId="ADAL" clId="{97ACFA31-272A-41C5-843C-5A8BBF107309}" dt="2025-12-22T11:20:27.499" v="1" actId="478"/>
          <ac:spMkLst>
            <pc:docMk/>
            <pc:sldMk cId="0" sldId="257"/>
            <ac:spMk id="77" creationId="{00000000-0000-0000-0000-000000000000}"/>
          </ac:spMkLst>
        </pc:spChg>
        <pc:spChg chg="mod">
          <ac:chgData name="CRISTINA TELLO SANTIAGO" userId="08db1f17-20f0-46aa-b109-dbabbd358527" providerId="ADAL" clId="{97ACFA31-272A-41C5-843C-5A8BBF107309}" dt="2025-12-22T11:22:02.911" v="15" actId="108"/>
          <ac:spMkLst>
            <pc:docMk/>
            <pc:sldMk cId="0" sldId="257"/>
            <ac:spMk id="84" creationId="{00000000-0000-0000-0000-000000000000}"/>
          </ac:spMkLst>
        </pc:spChg>
        <pc:spChg chg="mod">
          <ac:chgData name="CRISTINA TELLO SANTIAGO" userId="08db1f17-20f0-46aa-b109-dbabbd358527" providerId="ADAL" clId="{97ACFA31-272A-41C5-843C-5A8BBF107309}" dt="2025-12-22T11:22:02.911" v="15" actId="108"/>
          <ac:spMkLst>
            <pc:docMk/>
            <pc:sldMk cId="0" sldId="257"/>
            <ac:spMk id="85" creationId="{00000000-0000-0000-0000-000000000000}"/>
          </ac:spMkLst>
        </pc:spChg>
        <pc:spChg chg="mod">
          <ac:chgData name="CRISTINA TELLO SANTIAGO" userId="08db1f17-20f0-46aa-b109-dbabbd358527" providerId="ADAL" clId="{97ACFA31-272A-41C5-843C-5A8BBF107309}" dt="2025-12-22T11:22:07.834" v="16" actId="14100"/>
          <ac:spMkLst>
            <pc:docMk/>
            <pc:sldMk cId="0" sldId="257"/>
            <ac:spMk id="87" creationId="{00000000-0000-0000-0000-000000000000}"/>
          </ac:spMkLst>
        </pc:spChg>
        <pc:picChg chg="mod">
          <ac:chgData name="CRISTINA TELLO SANTIAGO" userId="08db1f17-20f0-46aa-b109-dbabbd358527" providerId="ADAL" clId="{97ACFA31-272A-41C5-843C-5A8BBF107309}" dt="2025-12-22T11:21:27.602" v="10" actId="14100"/>
          <ac:picMkLst>
            <pc:docMk/>
            <pc:sldMk cId="0" sldId="257"/>
            <ac:picMk id="46" creationId="{00000000-0000-0000-0000-000000000000}"/>
          </ac:picMkLst>
        </pc:picChg>
        <pc:cxnChg chg="mod">
          <ac:chgData name="CRISTINA TELLO SANTIAGO" userId="08db1f17-20f0-46aa-b109-dbabbd358527" providerId="ADAL" clId="{97ACFA31-272A-41C5-843C-5A8BBF107309}" dt="2025-12-22T11:22:02.911" v="15" actId="108"/>
          <ac:cxnSpMkLst>
            <pc:docMk/>
            <pc:sldMk cId="0" sldId="257"/>
            <ac:cxnSpMk id="86" creationId="{00000000-0000-0000-0000-000000000000}"/>
          </ac:cxnSpMkLst>
        </pc:cxnChg>
      </pc:sldChg>
      <pc:sldChg chg="delSp modSp mod">
        <pc:chgData name="CRISTINA TELLO SANTIAGO" userId="08db1f17-20f0-46aa-b109-dbabbd358527" providerId="ADAL" clId="{97ACFA31-272A-41C5-843C-5A8BBF107309}" dt="2025-12-22T11:22:24.415" v="19" actId="14100"/>
        <pc:sldMkLst>
          <pc:docMk/>
          <pc:sldMk cId="0" sldId="259"/>
        </pc:sldMkLst>
        <pc:spChg chg="mod">
          <ac:chgData name="CRISTINA TELLO SANTIAGO" userId="08db1f17-20f0-46aa-b109-dbabbd358527" providerId="ADAL" clId="{97ACFA31-272A-41C5-843C-5A8BBF107309}" dt="2025-12-22T11:22:22.171" v="18" actId="14100"/>
          <ac:spMkLst>
            <pc:docMk/>
            <pc:sldMk cId="0" sldId="259"/>
            <ac:spMk id="221" creationId="{00000000-0000-0000-0000-000000000000}"/>
          </ac:spMkLst>
        </pc:spChg>
        <pc:spChg chg="del">
          <ac:chgData name="CRISTINA TELLO SANTIAGO" userId="08db1f17-20f0-46aa-b109-dbabbd358527" providerId="ADAL" clId="{97ACFA31-272A-41C5-843C-5A8BBF107309}" dt="2025-12-22T11:22:18.267" v="17" actId="478"/>
          <ac:spMkLst>
            <pc:docMk/>
            <pc:sldMk cId="0" sldId="259"/>
            <ac:spMk id="222" creationId="{00000000-0000-0000-0000-000000000000}"/>
          </ac:spMkLst>
        </pc:spChg>
        <pc:picChg chg="mod">
          <ac:chgData name="CRISTINA TELLO SANTIAGO" userId="08db1f17-20f0-46aa-b109-dbabbd358527" providerId="ADAL" clId="{97ACFA31-272A-41C5-843C-5A8BBF107309}" dt="2025-12-22T11:22:24.415" v="19" actId="14100"/>
          <ac:picMkLst>
            <pc:docMk/>
            <pc:sldMk cId="0" sldId="259"/>
            <ac:picMk id="220" creationId="{00000000-0000-0000-0000-000000000000}"/>
          </ac:picMkLst>
        </pc:picChg>
      </pc:sldChg>
      <pc:sldChg chg="addSp modSp mod">
        <pc:chgData name="CRISTINA TELLO SANTIAGO" userId="08db1f17-20f0-46aa-b109-dbabbd358527" providerId="ADAL" clId="{97ACFA31-272A-41C5-843C-5A8BBF107309}" dt="2025-12-22T11:23:01.893" v="38" actId="1038"/>
        <pc:sldMkLst>
          <pc:docMk/>
          <pc:sldMk cId="0" sldId="261"/>
        </pc:sldMkLst>
        <pc:spChg chg="add mod">
          <ac:chgData name="CRISTINA TELLO SANTIAGO" userId="08db1f17-20f0-46aa-b109-dbabbd358527" providerId="ADAL" clId="{97ACFA31-272A-41C5-843C-5A8BBF107309}" dt="2025-12-22T11:23:01.893" v="38" actId="1038"/>
          <ac:spMkLst>
            <pc:docMk/>
            <pc:sldMk cId="0" sldId="261"/>
            <ac:spMk id="2" creationId="{73110465-8484-1057-C8F4-B9AF1636E846}"/>
          </ac:spMkLst>
        </pc:spChg>
        <pc:spChg chg="mod">
          <ac:chgData name="CRISTINA TELLO SANTIAGO" userId="08db1f17-20f0-46aa-b109-dbabbd358527" providerId="ADAL" clId="{97ACFA31-272A-41C5-843C-5A8BBF107309}" dt="2025-12-22T11:22:50.668" v="24" actId="1076"/>
          <ac:spMkLst>
            <pc:docMk/>
            <pc:sldMk cId="0" sldId="261"/>
            <ac:spMk id="371" creationId="{00000000-0000-0000-0000-000000000000}"/>
          </ac:spMkLst>
        </pc:spChg>
        <pc:picChg chg="mod">
          <ac:chgData name="CRISTINA TELLO SANTIAGO" userId="08db1f17-20f0-46aa-b109-dbabbd358527" providerId="ADAL" clId="{97ACFA31-272A-41C5-843C-5A8BBF107309}" dt="2025-12-22T11:22:33.203" v="21" actId="14100"/>
          <ac:picMkLst>
            <pc:docMk/>
            <pc:sldMk cId="0" sldId="261"/>
            <ac:picMk id="370" creationId="{00000000-0000-0000-0000-000000000000}"/>
          </ac:picMkLst>
        </pc:picChg>
      </pc:sldChg>
      <pc:sldChg chg="delSp modSp mod">
        <pc:chgData name="CRISTINA TELLO SANTIAGO" userId="08db1f17-20f0-46aa-b109-dbabbd358527" providerId="ADAL" clId="{97ACFA31-272A-41C5-843C-5A8BBF107309}" dt="2025-12-22T11:23:38.535" v="46" actId="1076"/>
        <pc:sldMkLst>
          <pc:docMk/>
          <pc:sldMk cId="0" sldId="265"/>
        </pc:sldMkLst>
        <pc:spChg chg="mod ord">
          <ac:chgData name="CRISTINA TELLO SANTIAGO" userId="08db1f17-20f0-46aa-b109-dbabbd358527" providerId="ADAL" clId="{97ACFA31-272A-41C5-843C-5A8BBF107309}" dt="2025-12-22T11:23:37.185" v="44" actId="1076"/>
          <ac:spMkLst>
            <pc:docMk/>
            <pc:sldMk cId="0" sldId="265"/>
            <ac:spMk id="763" creationId="{00000000-0000-0000-0000-000000000000}"/>
          </ac:spMkLst>
        </pc:spChg>
        <pc:picChg chg="mod ord">
          <ac:chgData name="CRISTINA TELLO SANTIAGO" userId="08db1f17-20f0-46aa-b109-dbabbd358527" providerId="ADAL" clId="{97ACFA31-272A-41C5-843C-5A8BBF107309}" dt="2025-12-22T11:23:38.535" v="46" actId="1076"/>
          <ac:picMkLst>
            <pc:docMk/>
            <pc:sldMk cId="0" sldId="265"/>
            <ac:picMk id="752" creationId="{00000000-0000-0000-0000-000000000000}"/>
          </ac:picMkLst>
        </pc:picChg>
        <pc:picChg chg="del">
          <ac:chgData name="CRISTINA TELLO SANTIAGO" userId="08db1f17-20f0-46aa-b109-dbabbd358527" providerId="ADAL" clId="{97ACFA31-272A-41C5-843C-5A8BBF107309}" dt="2025-12-22T11:23:18.087" v="39" actId="478"/>
          <ac:picMkLst>
            <pc:docMk/>
            <pc:sldMk cId="0" sldId="265"/>
            <ac:picMk id="764" creationId="{00000000-0000-0000-0000-000000000000}"/>
          </ac:picMkLst>
        </pc:picChg>
      </pc:sldChg>
      <pc:sldChg chg="addSp modSp mod">
        <pc:chgData name="CRISTINA TELLO SANTIAGO" userId="08db1f17-20f0-46aa-b109-dbabbd358527" providerId="ADAL" clId="{97ACFA31-272A-41C5-843C-5A8BBF107309}" dt="2025-12-22T11:24:07.020" v="58" actId="1076"/>
        <pc:sldMkLst>
          <pc:docMk/>
          <pc:sldMk cId="0" sldId="267"/>
        </pc:sldMkLst>
        <pc:spChg chg="add mod">
          <ac:chgData name="CRISTINA TELLO SANTIAGO" userId="08db1f17-20f0-46aa-b109-dbabbd358527" providerId="ADAL" clId="{97ACFA31-272A-41C5-843C-5A8BBF107309}" dt="2025-12-22T11:23:59.407" v="56" actId="1035"/>
          <ac:spMkLst>
            <pc:docMk/>
            <pc:sldMk cId="0" sldId="267"/>
            <ac:spMk id="2" creationId="{E6BDE57A-0964-B60B-FC9B-3EDD60D60E07}"/>
          </ac:spMkLst>
        </pc:spChg>
        <pc:picChg chg="mod">
          <ac:chgData name="CRISTINA TELLO SANTIAGO" userId="08db1f17-20f0-46aa-b109-dbabbd358527" providerId="ADAL" clId="{97ACFA31-272A-41C5-843C-5A8BBF107309}" dt="2025-12-22T11:24:07.020" v="58" actId="1076"/>
          <ac:picMkLst>
            <pc:docMk/>
            <pc:sldMk cId="0" sldId="267"/>
            <ac:picMk id="989" creationId="{00000000-0000-0000-0000-000000000000}"/>
          </ac:picMkLst>
        </pc:picChg>
      </pc:sldChg>
      <pc:sldChg chg="addSp modSp mod">
        <pc:chgData name="CRISTINA TELLO SANTIAGO" userId="08db1f17-20f0-46aa-b109-dbabbd358527" providerId="ADAL" clId="{97ACFA31-272A-41C5-843C-5A8BBF107309}" dt="2025-12-22T11:24:19.316" v="60"/>
        <pc:sldMkLst>
          <pc:docMk/>
          <pc:sldMk cId="0" sldId="270"/>
        </pc:sldMkLst>
        <pc:spChg chg="add mod">
          <ac:chgData name="CRISTINA TELLO SANTIAGO" userId="08db1f17-20f0-46aa-b109-dbabbd358527" providerId="ADAL" clId="{97ACFA31-272A-41C5-843C-5A8BBF107309}" dt="2025-12-22T11:24:19.316" v="60"/>
          <ac:spMkLst>
            <pc:docMk/>
            <pc:sldMk cId="0" sldId="270"/>
            <ac:spMk id="9" creationId="{CD232E9D-28C7-B191-B2F3-0F7201D60626}"/>
          </ac:spMkLst>
        </pc:spChg>
        <pc:picChg chg="mod">
          <ac:chgData name="CRISTINA TELLO SANTIAGO" userId="08db1f17-20f0-46aa-b109-dbabbd358527" providerId="ADAL" clId="{97ACFA31-272A-41C5-843C-5A8BBF107309}" dt="2025-12-22T11:24:14.251" v="59" actId="1076"/>
          <ac:picMkLst>
            <pc:docMk/>
            <pc:sldMk cId="0" sldId="270"/>
            <ac:picMk id="7" creationId="{0DBF810A-A32D-80FB-2FB3-70AEF10CEC0B}"/>
          </ac:picMkLst>
        </pc:picChg>
      </pc:sldChg>
      <pc:sldChg chg="delSp modSp mod">
        <pc:chgData name="CRISTINA TELLO SANTIAGO" userId="08db1f17-20f0-46aa-b109-dbabbd358527" providerId="ADAL" clId="{97ACFA31-272A-41C5-843C-5A8BBF107309}" dt="2025-12-22T11:25:35.178" v="84" actId="207"/>
        <pc:sldMkLst>
          <pc:docMk/>
          <pc:sldMk cId="1443720293" sldId="400"/>
        </pc:sldMkLst>
        <pc:spChg chg="del">
          <ac:chgData name="CRISTINA TELLO SANTIAGO" userId="08db1f17-20f0-46aa-b109-dbabbd358527" providerId="ADAL" clId="{97ACFA31-272A-41C5-843C-5A8BBF107309}" dt="2025-12-22T11:25:09.742" v="78" actId="478"/>
          <ac:spMkLst>
            <pc:docMk/>
            <pc:sldMk cId="1443720293" sldId="400"/>
            <ac:spMk id="2" creationId="{4D344489-E62D-9EA0-DF5E-B4E000BDFF76}"/>
          </ac:spMkLst>
        </pc:spChg>
        <pc:spChg chg="mod">
          <ac:chgData name="CRISTINA TELLO SANTIAGO" userId="08db1f17-20f0-46aa-b109-dbabbd358527" providerId="ADAL" clId="{97ACFA31-272A-41C5-843C-5A8BBF107309}" dt="2025-12-22T11:25:30.882" v="83" actId="1076"/>
          <ac:spMkLst>
            <pc:docMk/>
            <pc:sldMk cId="1443720293" sldId="400"/>
            <ac:spMk id="43" creationId="{E7FA8373-2B0A-47E6-BD2D-16B8B2BBACCC}"/>
          </ac:spMkLst>
        </pc:spChg>
        <pc:spChg chg="mod">
          <ac:chgData name="CRISTINA TELLO SANTIAGO" userId="08db1f17-20f0-46aa-b109-dbabbd358527" providerId="ADAL" clId="{97ACFA31-272A-41C5-843C-5A8BBF107309}" dt="2025-12-22T11:25:35.178" v="84" actId="207"/>
          <ac:spMkLst>
            <pc:docMk/>
            <pc:sldMk cId="1443720293" sldId="400"/>
            <ac:spMk id="262" creationId="{0F2C69AC-E8C0-46FA-8949-771DA4BEA7B0}"/>
          </ac:spMkLst>
        </pc:spChg>
        <pc:picChg chg="mod">
          <ac:chgData name="CRISTINA TELLO SANTIAGO" userId="08db1f17-20f0-46aa-b109-dbabbd358527" providerId="ADAL" clId="{97ACFA31-272A-41C5-843C-5A8BBF107309}" dt="2025-12-22T11:25:28.967" v="82" actId="1076"/>
          <ac:picMkLst>
            <pc:docMk/>
            <pc:sldMk cId="1443720293" sldId="400"/>
            <ac:picMk id="6" creationId="{28F7294C-57C6-4517-AE90-D3167B82D3B9}"/>
          </ac:picMkLst>
        </pc:picChg>
      </pc:sldChg>
      <pc:sldChg chg="addSp delSp modSp mod">
        <pc:chgData name="CRISTINA TELLO SANTIAGO" userId="08db1f17-20f0-46aa-b109-dbabbd358527" providerId="ADAL" clId="{97ACFA31-272A-41C5-843C-5A8BBF107309}" dt="2025-12-22T11:25:00.113" v="77" actId="1035"/>
        <pc:sldMkLst>
          <pc:docMk/>
          <pc:sldMk cId="1131663363" sldId="2692"/>
        </pc:sldMkLst>
        <pc:spChg chg="add mod">
          <ac:chgData name="CRISTINA TELLO SANTIAGO" userId="08db1f17-20f0-46aa-b109-dbabbd358527" providerId="ADAL" clId="{97ACFA31-272A-41C5-843C-5A8BBF107309}" dt="2025-12-22T11:25:00.113" v="77" actId="1035"/>
          <ac:spMkLst>
            <pc:docMk/>
            <pc:sldMk cId="1131663363" sldId="2692"/>
            <ac:spMk id="2" creationId="{769F7E05-635F-CB7B-B582-EEC6E8F4D750}"/>
          </ac:spMkLst>
        </pc:spChg>
        <pc:spChg chg="del">
          <ac:chgData name="CRISTINA TELLO SANTIAGO" userId="08db1f17-20f0-46aa-b109-dbabbd358527" providerId="ADAL" clId="{97ACFA31-272A-41C5-843C-5A8BBF107309}" dt="2025-12-22T11:24:27.367" v="62" actId="478"/>
          <ac:spMkLst>
            <pc:docMk/>
            <pc:sldMk cId="1131663363" sldId="2692"/>
            <ac:spMk id="59" creationId="{D6ABB211-56B2-4D61-B955-7723F19C2F49}"/>
          </ac:spMkLst>
        </pc:spChg>
        <pc:spChg chg="del">
          <ac:chgData name="CRISTINA TELLO SANTIAGO" userId="08db1f17-20f0-46aa-b109-dbabbd358527" providerId="ADAL" clId="{97ACFA31-272A-41C5-843C-5A8BBF107309}" dt="2025-12-22T11:24:25.397" v="61" actId="478"/>
          <ac:spMkLst>
            <pc:docMk/>
            <pc:sldMk cId="1131663363" sldId="2692"/>
            <ac:spMk id="60" creationId="{83C855C1-00CF-4525-A104-4020EC8F74B6}"/>
          </ac:spMkLst>
        </pc:spChg>
        <pc:spChg chg="mod">
          <ac:chgData name="CRISTINA TELLO SANTIAGO" userId="08db1f17-20f0-46aa-b109-dbabbd358527" providerId="ADAL" clId="{97ACFA31-272A-41C5-843C-5A8BBF107309}" dt="2025-12-22T11:24:47.939" v="70" actId="14100"/>
          <ac:spMkLst>
            <pc:docMk/>
            <pc:sldMk cId="1131663363" sldId="2692"/>
            <ac:spMk id="114" creationId="{51DEA18C-CFD8-4AB2-9E07-69EE327F1581}"/>
          </ac:spMkLst>
        </pc:spChg>
        <pc:spChg chg="del">
          <ac:chgData name="CRISTINA TELLO SANTIAGO" userId="08db1f17-20f0-46aa-b109-dbabbd358527" providerId="ADAL" clId="{97ACFA31-272A-41C5-843C-5A8BBF107309}" dt="2025-12-22T11:24:33.093" v="65" actId="478"/>
          <ac:spMkLst>
            <pc:docMk/>
            <pc:sldMk cId="1131663363" sldId="2692"/>
            <ac:spMk id="115" creationId="{F6728C40-33E7-4AF8-B255-880CDADD6EA2}"/>
          </ac:spMkLst>
        </pc:spChg>
        <pc:spChg chg="del mod">
          <ac:chgData name="CRISTINA TELLO SANTIAGO" userId="08db1f17-20f0-46aa-b109-dbabbd358527" providerId="ADAL" clId="{97ACFA31-272A-41C5-843C-5A8BBF107309}" dt="2025-12-22T11:24:31.161" v="64" actId="478"/>
          <ac:spMkLst>
            <pc:docMk/>
            <pc:sldMk cId="1131663363" sldId="2692"/>
            <ac:spMk id="116" creationId="{2DE489D0-8558-4C38-B0BA-82753D4ADD9C}"/>
          </ac:spMkLst>
        </pc:spChg>
        <pc:picChg chg="mod">
          <ac:chgData name="CRISTINA TELLO SANTIAGO" userId="08db1f17-20f0-46aa-b109-dbabbd358527" providerId="ADAL" clId="{97ACFA31-272A-41C5-843C-5A8BBF107309}" dt="2025-12-22T11:24:45.164" v="69" actId="14100"/>
          <ac:picMkLst>
            <pc:docMk/>
            <pc:sldMk cId="1131663363" sldId="2692"/>
            <ac:picMk id="113" creationId="{691207B9-50EA-49A9-8F1C-EC747688BD8E}"/>
          </ac:picMkLst>
        </pc:picChg>
      </pc:sldChg>
      <pc:sldChg chg="modSp mod">
        <pc:chgData name="CRISTINA TELLO SANTIAGO" userId="08db1f17-20f0-46aa-b109-dbabbd358527" providerId="ADAL" clId="{97ACFA31-272A-41C5-843C-5A8BBF107309}" dt="2025-12-22T11:26:01.874" v="89" actId="207"/>
        <pc:sldMkLst>
          <pc:docMk/>
          <pc:sldMk cId="998017389" sldId="2694"/>
        </pc:sldMkLst>
        <pc:spChg chg="mod">
          <ac:chgData name="CRISTINA TELLO SANTIAGO" userId="08db1f17-20f0-46aa-b109-dbabbd358527" providerId="ADAL" clId="{97ACFA31-272A-41C5-843C-5A8BBF107309}" dt="2025-12-22T11:26:01.874" v="89" actId="207"/>
          <ac:spMkLst>
            <pc:docMk/>
            <pc:sldMk cId="998017389" sldId="2694"/>
            <ac:spMk id="795" creationId="{62619381-6256-40B3-BBF1-1A42F73C4E87}"/>
          </ac:spMkLst>
        </pc:spChg>
      </pc:sldChg>
      <pc:sldChg chg="modSp mod">
        <pc:chgData name="CRISTINA TELLO SANTIAGO" userId="08db1f17-20f0-46aa-b109-dbabbd358527" providerId="ADAL" clId="{97ACFA31-272A-41C5-843C-5A8BBF107309}" dt="2025-12-22T11:25:48.259" v="87" actId="207"/>
        <pc:sldMkLst>
          <pc:docMk/>
          <pc:sldMk cId="1146402271" sldId="2696"/>
        </pc:sldMkLst>
        <pc:spChg chg="mod">
          <ac:chgData name="CRISTINA TELLO SANTIAGO" userId="08db1f17-20f0-46aa-b109-dbabbd358527" providerId="ADAL" clId="{97ACFA31-272A-41C5-843C-5A8BBF107309}" dt="2025-12-22T11:25:48.259" v="87" actId="207"/>
          <ac:spMkLst>
            <pc:docMk/>
            <pc:sldMk cId="1146402271" sldId="2696"/>
            <ac:spMk id="77" creationId="{ABEA63B1-BB93-4D77-AFDF-A6337DC125A4}"/>
          </ac:spMkLst>
        </pc:spChg>
      </pc:sldChg>
      <pc:sldMasterChg chg="addSp delSp modSp mod">
        <pc:chgData name="CRISTINA TELLO SANTIAGO" userId="08db1f17-20f0-46aa-b109-dbabbd358527" providerId="ADAL" clId="{97ACFA31-272A-41C5-843C-5A8BBF107309}" dt="2025-12-22T11:21:05.557" v="4"/>
        <pc:sldMasterMkLst>
          <pc:docMk/>
          <pc:sldMasterMk cId="0" sldId="2147483648"/>
        </pc:sldMasterMkLst>
        <pc:spChg chg="add mod">
          <ac:chgData name="CRISTINA TELLO SANTIAGO" userId="08db1f17-20f0-46aa-b109-dbabbd358527" providerId="ADAL" clId="{97ACFA31-272A-41C5-843C-5A8BBF107309}" dt="2025-12-22T11:21:05.557" v="4"/>
          <ac:spMkLst>
            <pc:docMk/>
            <pc:sldMasterMk cId="0" sldId="2147483648"/>
            <ac:spMk id="2" creationId="{8F9303BE-BB55-874D-2D27-01E465DDE9C5}"/>
          </ac:spMkLst>
        </pc:spChg>
        <pc:spChg chg="del">
          <ac:chgData name="CRISTINA TELLO SANTIAGO" userId="08db1f17-20f0-46aa-b109-dbabbd358527" providerId="ADAL" clId="{97ACFA31-272A-41C5-843C-5A8BBF107309}" dt="2025-12-22T11:21:03.260" v="2" actId="478"/>
          <ac:spMkLst>
            <pc:docMk/>
            <pc:sldMasterMk cId="0" sldId="2147483648"/>
            <ac:spMk id="10" creationId="{00000000-0000-0000-0000-000000000000}"/>
          </ac:spMkLst>
        </pc:spChg>
        <pc:spChg chg="del">
          <ac:chgData name="CRISTINA TELLO SANTIAGO" userId="08db1f17-20f0-46aa-b109-dbabbd358527" providerId="ADAL" clId="{97ACFA31-272A-41C5-843C-5A8BBF107309}" dt="2025-12-22T11:21:05.149" v="3" actId="478"/>
          <ac:spMkLst>
            <pc:docMk/>
            <pc:sldMasterMk cId="0" sldId="2147483648"/>
            <ac:spMk id="11" creationId="{00000000-0000-0000-0000-000000000000}"/>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Quattrocento Sans"/>
                <a:ea typeface="Quattrocento Sans"/>
                <a:cs typeface="Quattrocento Sans"/>
                <a:sym typeface="Quattrocento Sans"/>
              </a:rPr>
              <a:t>‹Nº›</a:t>
            </a:fld>
            <a:endParaRPr sz="1200" b="0" i="0" u="none" strike="noStrike" cap="none">
              <a:solidFill>
                <a:schemeClr val="dk1"/>
              </a:solidFill>
              <a:latin typeface="Quattrocento Sans"/>
              <a:ea typeface="Quattrocento Sans"/>
              <a:cs typeface="Quattrocento Sans"/>
              <a:sym typeface="Quattrocento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Google Shape;2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 name="Google Shape;2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5" name="Google Shape;74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900"/>
              <a:buFont typeface="Quattrocento Sans"/>
              <a:buNone/>
            </a:pPr>
            <a:r>
              <a:rPr lang="es-ES" sz="900"/>
              <a:t>Es el más utilizado. El CV Cronológico, como su nombre lo indica, </a:t>
            </a:r>
            <a:r>
              <a:rPr lang="es-ES" sz="900" b="1"/>
              <a:t>muestra nuestro desarrollo profesional y educativo presentando la información de lo que hemos hecho en orden cronológico, de lo más reciente a lo más antiguo</a:t>
            </a:r>
            <a:r>
              <a:rPr lang="es-ES" sz="900"/>
              <a:t>.</a:t>
            </a:r>
            <a:endParaRPr/>
          </a:p>
          <a:p>
            <a:pPr marL="0" marR="0" lvl="0" indent="0" algn="l" rtl="0">
              <a:lnSpc>
                <a:spcPct val="100000"/>
              </a:lnSpc>
              <a:spcBef>
                <a:spcPts val="0"/>
              </a:spcBef>
              <a:spcAft>
                <a:spcPts val="0"/>
              </a:spcAft>
              <a:buClr>
                <a:schemeClr val="dk1"/>
              </a:buClr>
              <a:buSzPts val="900"/>
              <a:buFont typeface="Quattrocento Sans"/>
              <a:buNone/>
            </a:pPr>
            <a:r>
              <a:rPr lang="es-ES" sz="900"/>
              <a:t>Permite ver de forma rápida y clara nuestro historial. No es aconsejable si tenemos períodos en blanco o si nuestra historia laboral ha sido inestable.</a:t>
            </a:r>
            <a:endParaRPr/>
          </a:p>
          <a:p>
            <a:pPr marL="0" marR="0" lvl="0" indent="0" algn="l" rtl="0">
              <a:lnSpc>
                <a:spcPct val="100000"/>
              </a:lnSpc>
              <a:spcBef>
                <a:spcPts val="0"/>
              </a:spcBef>
              <a:spcAft>
                <a:spcPts val="0"/>
              </a:spcAft>
              <a:buClr>
                <a:schemeClr val="dk1"/>
              </a:buClr>
              <a:buSzPts val="900"/>
              <a:buFont typeface="Quattrocento Sans"/>
              <a:buNone/>
            </a:pPr>
            <a:r>
              <a:rPr lang="es-ES" sz="900"/>
              <a:t>Es aconsejable si hemos tenido pocos trabajos -sin parones- y las funciones han sido similares. </a:t>
            </a:r>
            <a:endParaRPr/>
          </a:p>
          <a:p>
            <a:pPr marL="0" marR="0" lvl="0" indent="0" algn="l" rtl="0">
              <a:lnSpc>
                <a:spcPct val="100000"/>
              </a:lnSpc>
              <a:spcBef>
                <a:spcPts val="0"/>
              </a:spcBef>
              <a:spcAft>
                <a:spcPts val="0"/>
              </a:spcAft>
              <a:buClr>
                <a:schemeClr val="dk1"/>
              </a:buClr>
              <a:buSzPts val="900"/>
              <a:buFont typeface="Quattrocento Sans"/>
              <a:buNone/>
            </a:pPr>
            <a:r>
              <a:rPr lang="es-ES" sz="900"/>
              <a:t>También es </a:t>
            </a:r>
            <a:r>
              <a:rPr lang="es-ES" sz="900" b="1"/>
              <a:t>el más recomendable para candidatos con poca experiencia laboral, ya que permite destacar mucho mejor la formación.</a:t>
            </a:r>
            <a:endParaRPr sz="900"/>
          </a:p>
          <a:p>
            <a:pPr marL="0" lvl="0" indent="0" algn="l" rtl="0">
              <a:lnSpc>
                <a:spcPct val="100000"/>
              </a:lnSpc>
              <a:spcBef>
                <a:spcPts val="0"/>
              </a:spcBef>
              <a:spcAft>
                <a:spcPts val="0"/>
              </a:spcAft>
              <a:buSzPts val="1400"/>
              <a:buNone/>
            </a:pPr>
            <a:endParaRPr sz="900"/>
          </a:p>
        </p:txBody>
      </p:sp>
      <p:sp>
        <p:nvSpPr>
          <p:cNvPr id="746" name="Google Shape;74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5" name="Google Shape;83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1" u="sng" dirty="0"/>
              <a:t>CV Funcional: </a:t>
            </a:r>
            <a:endParaRPr sz="900" dirty="0"/>
          </a:p>
          <a:p>
            <a:pPr marL="0" lvl="0" indent="0" algn="l" rtl="0">
              <a:lnSpc>
                <a:spcPct val="100000"/>
              </a:lnSpc>
              <a:spcBef>
                <a:spcPts val="0"/>
              </a:spcBef>
              <a:spcAft>
                <a:spcPts val="0"/>
              </a:spcAft>
              <a:buSzPts val="1400"/>
              <a:buNone/>
            </a:pPr>
            <a:endParaRPr sz="900" dirty="0"/>
          </a:p>
          <a:p>
            <a:pPr marL="0" lvl="0" indent="0" algn="just" rtl="0">
              <a:lnSpc>
                <a:spcPct val="100000"/>
              </a:lnSpc>
              <a:spcBef>
                <a:spcPts val="0"/>
              </a:spcBef>
              <a:spcAft>
                <a:spcPts val="0"/>
              </a:spcAft>
              <a:buSzPts val="1400"/>
              <a:buNone/>
            </a:pPr>
            <a:r>
              <a:rPr lang="es-ES" sz="900" dirty="0"/>
              <a:t>No sigue un orden cronológico, sino que </a:t>
            </a:r>
            <a:r>
              <a:rPr lang="es-ES" sz="900" b="1" dirty="0"/>
              <a:t>concentra la información de acuerdo a nuestras habilidades, nuestras áreas de experiencia y nuestros principales logros de manera concisa y clara</a:t>
            </a:r>
            <a:r>
              <a:rPr lang="es-ES" sz="900" dirty="0"/>
              <a:t>, las empresas en las que se ha acumulado la experiencia pasan a un segundo nivel.</a:t>
            </a:r>
            <a:endParaRPr dirty="0"/>
          </a:p>
          <a:p>
            <a:pPr marL="0" lvl="0" indent="0" algn="l" rtl="0">
              <a:lnSpc>
                <a:spcPct val="100000"/>
              </a:lnSpc>
              <a:spcBef>
                <a:spcPts val="0"/>
              </a:spcBef>
              <a:spcAft>
                <a:spcPts val="0"/>
              </a:spcAft>
              <a:buSzPts val="1400"/>
              <a:buNone/>
            </a:pPr>
            <a:endParaRPr sz="900" dirty="0"/>
          </a:p>
          <a:p>
            <a:pPr marL="0" lvl="0" indent="0" algn="just" rtl="0">
              <a:lnSpc>
                <a:spcPct val="100000"/>
              </a:lnSpc>
              <a:spcBef>
                <a:spcPts val="0"/>
              </a:spcBef>
              <a:spcAft>
                <a:spcPts val="0"/>
              </a:spcAft>
              <a:buSzPts val="1400"/>
              <a:buNone/>
            </a:pPr>
            <a:r>
              <a:rPr lang="es-ES" sz="900" dirty="0"/>
              <a:t>Un CV funcional es la mejor manera de acentuar nuestras habilidades cuando no hemos tenido un historial profesional continuo, y nos permite acentuar las habilidades que hemos adquirido a través de diferentes actividades. </a:t>
            </a:r>
            <a:endParaRPr dirty="0"/>
          </a:p>
          <a:p>
            <a:pPr marL="0" lvl="0" indent="0" algn="just" rtl="0">
              <a:lnSpc>
                <a:spcPct val="100000"/>
              </a:lnSpc>
              <a:spcBef>
                <a:spcPts val="0"/>
              </a:spcBef>
              <a:spcAft>
                <a:spcPts val="0"/>
              </a:spcAft>
              <a:buSzPts val="1400"/>
              <a:buNone/>
            </a:pPr>
            <a:endParaRPr sz="900" dirty="0"/>
          </a:p>
          <a:p>
            <a:pPr marL="0" lvl="0" indent="0" algn="just" rtl="0">
              <a:lnSpc>
                <a:spcPct val="100000"/>
              </a:lnSpc>
              <a:spcBef>
                <a:spcPts val="0"/>
              </a:spcBef>
              <a:spcAft>
                <a:spcPts val="0"/>
              </a:spcAft>
              <a:buSzPts val="1400"/>
              <a:buNone/>
            </a:pPr>
            <a:r>
              <a:rPr lang="es-ES" sz="900" dirty="0"/>
              <a:t>Para redactar este tipo de Currículum Vitae, se debería escoger tres o cuatro categorías de habilidades, y luego hacer un breve listado cronológico de los empleos/experiencias en los cuales desarrollamos dichas habilidades.</a:t>
            </a:r>
            <a:endParaRPr dirty="0"/>
          </a:p>
          <a:p>
            <a:pPr marL="0" lvl="0" indent="0" algn="just" rtl="0">
              <a:lnSpc>
                <a:spcPct val="100000"/>
              </a:lnSpc>
              <a:spcBef>
                <a:spcPts val="0"/>
              </a:spcBef>
              <a:spcAft>
                <a:spcPts val="0"/>
              </a:spcAft>
              <a:buSzPts val="1400"/>
              <a:buNone/>
            </a:pPr>
            <a:endParaRPr sz="900" dirty="0"/>
          </a:p>
          <a:p>
            <a:pPr marL="0" lvl="0" indent="0" algn="just" rtl="0">
              <a:lnSpc>
                <a:spcPct val="100000"/>
              </a:lnSpc>
              <a:spcBef>
                <a:spcPts val="0"/>
              </a:spcBef>
              <a:spcAft>
                <a:spcPts val="0"/>
              </a:spcAft>
              <a:buSzPts val="1400"/>
              <a:buNone/>
            </a:pPr>
            <a:r>
              <a:rPr lang="es-ES" sz="900" dirty="0"/>
              <a:t>Esta modalidad de CV "esconde" tus debilidades (períodos en los que no has trabajado, escasa formación, </a:t>
            </a:r>
            <a:r>
              <a:rPr lang="es-ES" sz="900" dirty="0" err="1"/>
              <a:t>etc</a:t>
            </a:r>
            <a:r>
              <a:rPr lang="es-ES" sz="900" dirty="0"/>
              <a:t>) y acentúa tus competencias laborales. Esto permite que podamos </a:t>
            </a:r>
            <a:r>
              <a:rPr lang="es-ES" sz="900" b="1" dirty="0"/>
              <a:t>seleccionar nuestros puntos positivos y los trabajos relacionados</a:t>
            </a:r>
            <a:r>
              <a:rPr lang="es-ES" sz="900" dirty="0"/>
              <a:t> </a:t>
            </a:r>
            <a:r>
              <a:rPr lang="es-ES" sz="900" b="1" dirty="0"/>
              <a:t>con la oferta </a:t>
            </a:r>
            <a:r>
              <a:rPr lang="es-ES" sz="900" dirty="0"/>
              <a:t>concreta a la que dirigimos nuestro </a:t>
            </a:r>
            <a:r>
              <a:rPr lang="es-ES" sz="900" dirty="0" err="1"/>
              <a:t>Curriculum</a:t>
            </a:r>
            <a:r>
              <a:rPr lang="es-ES" sz="900" dirty="0"/>
              <a:t> Vitae, facilitando la tarea de buscar en nuestro historial la información relevante para "el que busca".</a:t>
            </a:r>
            <a:endParaRPr dirty="0"/>
          </a:p>
          <a:p>
            <a:pPr marL="0" lvl="0" indent="0" algn="l" rtl="0">
              <a:lnSpc>
                <a:spcPct val="100000"/>
              </a:lnSpc>
              <a:spcBef>
                <a:spcPts val="0"/>
              </a:spcBef>
              <a:spcAft>
                <a:spcPts val="0"/>
              </a:spcAft>
              <a:buSzPts val="1400"/>
              <a:buNone/>
            </a:pPr>
            <a:r>
              <a:rPr lang="es-ES" sz="900" dirty="0"/>
              <a:t> </a:t>
            </a:r>
            <a:endParaRPr dirty="0"/>
          </a:p>
          <a:p>
            <a:pPr marL="0" lvl="0" indent="0" algn="l" rtl="0">
              <a:lnSpc>
                <a:spcPct val="100000"/>
              </a:lnSpc>
              <a:spcBef>
                <a:spcPts val="0"/>
              </a:spcBef>
              <a:spcAft>
                <a:spcPts val="0"/>
              </a:spcAft>
              <a:buSzPts val="1400"/>
              <a:buNone/>
            </a:pPr>
            <a:r>
              <a:rPr lang="es-ES" sz="900" dirty="0"/>
              <a:t>Este formato permite además omitir los períodos de paro, la permanencia en puestos no relevantes, los frecuentes cambios de trabajo y otros aspectos que pueden restarnos atractivo de cara al empleador.</a:t>
            </a:r>
            <a:endParaRPr dirty="0"/>
          </a:p>
          <a:p>
            <a:pPr marL="0" lvl="0" indent="0" algn="l" rtl="0">
              <a:lnSpc>
                <a:spcPct val="100000"/>
              </a:lnSpc>
              <a:spcBef>
                <a:spcPts val="0"/>
              </a:spcBef>
              <a:spcAft>
                <a:spcPts val="0"/>
              </a:spcAft>
              <a:buSzPts val="1400"/>
              <a:buNone/>
            </a:pPr>
            <a:br>
              <a:rPr lang="es-ES" sz="900" b="1" u="sng" dirty="0"/>
            </a:br>
            <a:endParaRPr sz="900" dirty="0"/>
          </a:p>
          <a:p>
            <a:pPr marL="0" lvl="0" indent="0" algn="just"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p:txBody>
      </p:sp>
      <p:sp>
        <p:nvSpPr>
          <p:cNvPr id="836" name="Google Shape;83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6" name="Google Shape;98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b="0" dirty="0"/>
              <a:t>Hoy en día, nuestro currículum y la forma en que nos mostramos en redes sociales hablan por nosotros. Representan quiénes somos como profesionales y, en muchos casos, también la imagen de la empresa para la que trabajamos. Por eso es importante cuidar lo que compartimos y cómo nos presentamos en estos espacios. Si tenemos expuestos nuestros perfiles  de forma pública  se podría distorsionar nuestra candidatura.</a:t>
            </a:r>
            <a:endParaRPr sz="900" b="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a:t>La Inteligencia Artificial puede comprobar nuestra actividad en las redes sociales</a:t>
            </a:r>
            <a:endParaRPr sz="900" dirty="0"/>
          </a:p>
          <a:p>
            <a:pPr marL="0" lvl="0" indent="0" algn="l" rtl="0">
              <a:lnSpc>
                <a:spcPct val="100000"/>
              </a:lnSpc>
              <a:spcBef>
                <a:spcPts val="0"/>
              </a:spcBef>
              <a:spcAft>
                <a:spcPts val="0"/>
              </a:spcAft>
              <a:buSzPts val="1400"/>
              <a:buNone/>
            </a:pPr>
            <a:endParaRPr sz="900" dirty="0"/>
          </a:p>
        </p:txBody>
      </p:sp>
      <p:sp>
        <p:nvSpPr>
          <p:cNvPr id="987" name="Google Shape;98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0" name="Google Shape;103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s-ES" sz="1200" b="1" i="0" u="none" strike="noStrike" cap="none" dirty="0">
                <a:solidFill>
                  <a:schemeClr val="dk1"/>
                </a:solidFill>
                <a:latin typeface="Quattrocento Sans"/>
                <a:ea typeface="Quattrocento Sans"/>
                <a:cs typeface="Quattrocento Sans"/>
                <a:sym typeface="Quattrocento Sans"/>
              </a:rPr>
              <a:t>"</a:t>
            </a:r>
            <a:r>
              <a:rPr lang="es-ES" sz="1100" b="1" i="0" u="none" strike="noStrike" cap="none" dirty="0">
                <a:solidFill>
                  <a:schemeClr val="dk1"/>
                </a:solidFill>
                <a:latin typeface="Quattrocento Sans"/>
                <a:ea typeface="Quattrocento Sans"/>
                <a:cs typeface="Quattrocento Sans"/>
                <a:sym typeface="Quattrocento Sans"/>
              </a:rPr>
              <a:t>Cómo la Inteligencia Artificial Puede Ayudarte a Crear, Mejorar y Personalizar tu Currículum"</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1. Introducción</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¿Por qué es importante el currículum?</a:t>
            </a:r>
            <a:br>
              <a:rPr lang="es-ES" sz="1100" b="0" i="0" u="none" strike="noStrike" cap="none" dirty="0">
                <a:solidFill>
                  <a:schemeClr val="dk1"/>
                </a:solidFill>
                <a:latin typeface="Quattrocento Sans"/>
                <a:ea typeface="Quattrocento Sans"/>
                <a:cs typeface="Quattrocento Sans"/>
                <a:sym typeface="Quattrocento Sans"/>
              </a:rPr>
            </a:br>
            <a:r>
              <a:rPr lang="es-ES" sz="1100" b="0" i="0" u="none" strike="noStrike" cap="none" dirty="0">
                <a:solidFill>
                  <a:schemeClr val="dk1"/>
                </a:solidFill>
                <a:latin typeface="Quattrocento Sans"/>
                <a:ea typeface="Quattrocento Sans"/>
                <a:cs typeface="Quattrocento Sans"/>
                <a:sym typeface="Quattrocento Sans"/>
              </a:rPr>
              <a:t>Es tu primera impresión ante los </a:t>
            </a:r>
            <a:r>
              <a:rPr lang="es-ES" sz="1100" dirty="0"/>
              <a:t>seleccionadores</a:t>
            </a:r>
            <a:r>
              <a:rPr lang="es-ES" sz="1100" b="0" i="0" u="none" strike="noStrike" cap="none" dirty="0">
                <a:solidFill>
                  <a:schemeClr val="dk1"/>
                </a:solidFill>
                <a:latin typeface="Quattrocento Sans"/>
                <a:ea typeface="Quattrocento Sans"/>
                <a:cs typeface="Quattrocento Sans"/>
                <a:sym typeface="Quattrocento Sans"/>
              </a:rPr>
              <a:t>. Un buen CV puede abrirte puertas, mientras que uno mal hecho las cierra antes de que hables.</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¿Qué papel juega la IA?</a:t>
            </a:r>
            <a:br>
              <a:rPr lang="es-ES" sz="1100" b="0" i="0" u="none" strike="noStrike" cap="none" dirty="0">
                <a:solidFill>
                  <a:schemeClr val="dk1"/>
                </a:solidFill>
                <a:latin typeface="Quattrocento Sans"/>
                <a:ea typeface="Quattrocento Sans"/>
                <a:cs typeface="Quattrocento Sans"/>
                <a:sym typeface="Quattrocento Sans"/>
              </a:rPr>
            </a:br>
            <a:r>
              <a:rPr lang="es-ES" sz="1100" b="0" i="0" u="none" strike="noStrike" cap="none" dirty="0">
                <a:solidFill>
                  <a:schemeClr val="dk1"/>
                </a:solidFill>
                <a:latin typeface="Quattrocento Sans"/>
                <a:ea typeface="Quattrocento Sans"/>
                <a:cs typeface="Quattrocento Sans"/>
                <a:sym typeface="Quattrocento Sans"/>
              </a:rPr>
              <a:t>La IA puede ser tu mejor aliada para optimizar tu currículum y aumentar tus posibilidades de éxito laboral.</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2. Crear un Currículum desde Cero con IA</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Plataformas con IA (ejemplos):</a:t>
            </a:r>
            <a:endParaRPr sz="1100" b="1" i="0" u="none" strike="noStrike" cap="none" dirty="0">
              <a:solidFill>
                <a:schemeClr val="dk1"/>
              </a:solidFill>
              <a:latin typeface="Quattrocento Sans"/>
              <a:ea typeface="Quattrocento Sans"/>
              <a:cs typeface="Quattrocento Sans"/>
              <a:sym typeface="Quattrocento Sans"/>
            </a:endParaRPr>
          </a:p>
          <a:p>
            <a:pPr marL="914400" lvl="1" indent="-228600" algn="l" rtl="0">
              <a:lnSpc>
                <a:spcPct val="100000"/>
              </a:lnSpc>
              <a:spcBef>
                <a:spcPts val="0"/>
              </a:spcBef>
              <a:spcAft>
                <a:spcPts val="0"/>
              </a:spcAft>
              <a:buSzPts val="1400"/>
              <a:buNone/>
            </a:pPr>
            <a:r>
              <a:rPr lang="es-ES" sz="1100" dirty="0"/>
              <a:t>Chat GPT</a:t>
            </a:r>
            <a:endParaRPr sz="1100" dirty="0"/>
          </a:p>
          <a:p>
            <a:pPr marL="914400" lvl="1" indent="-228600" algn="l" rtl="0">
              <a:lnSpc>
                <a:spcPct val="100000"/>
              </a:lnSpc>
              <a:spcBef>
                <a:spcPts val="0"/>
              </a:spcBef>
              <a:spcAft>
                <a:spcPts val="0"/>
              </a:spcAft>
              <a:buSzPts val="1400"/>
              <a:buNone/>
            </a:pPr>
            <a:r>
              <a:rPr lang="es-ES" sz="1100" b="0" i="0" u="none" strike="noStrike" cap="none" dirty="0" err="1">
                <a:solidFill>
                  <a:srgbClr val="000000"/>
                </a:solidFill>
                <a:latin typeface="Arial"/>
                <a:ea typeface="Arial"/>
                <a:cs typeface="Arial"/>
                <a:sym typeface="Arial"/>
              </a:rPr>
              <a:t>Zety</a:t>
            </a:r>
            <a:endParaRPr sz="1100" b="0" i="0" u="none" strike="noStrike" cap="none" dirty="0">
              <a:solidFill>
                <a:srgbClr val="000000"/>
              </a:solidFill>
              <a:latin typeface="Arial"/>
              <a:ea typeface="Arial"/>
              <a:cs typeface="Arial"/>
              <a:sym typeface="Arial"/>
            </a:endParaRPr>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Resume.io</a:t>
            </a:r>
            <a:endParaRPr sz="1100" dirty="0"/>
          </a:p>
          <a:p>
            <a:pPr marL="914400" lvl="1" indent="-228600" algn="l" rtl="0">
              <a:lnSpc>
                <a:spcPct val="100000"/>
              </a:lnSpc>
              <a:spcBef>
                <a:spcPts val="0"/>
              </a:spcBef>
              <a:spcAft>
                <a:spcPts val="0"/>
              </a:spcAft>
              <a:buSzPts val="1400"/>
              <a:buNone/>
            </a:pPr>
            <a:r>
              <a:rPr lang="es-ES" sz="1100" b="0" i="0" u="none" strike="noStrike" cap="none" dirty="0" err="1">
                <a:solidFill>
                  <a:srgbClr val="000000"/>
                </a:solidFill>
                <a:latin typeface="Arial"/>
                <a:ea typeface="Arial"/>
                <a:cs typeface="Arial"/>
                <a:sym typeface="Arial"/>
              </a:rPr>
              <a:t>Kickresume</a:t>
            </a: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¿Qué hace la IA?</a:t>
            </a:r>
            <a:endParaRPr sz="1100" b="0" i="0" u="none" strike="noStrike" cap="none" dirty="0">
              <a:solidFill>
                <a:schemeClr val="dk1"/>
              </a:solidFill>
              <a:latin typeface="Quattrocento Sans"/>
              <a:ea typeface="Quattrocento Sans"/>
              <a:cs typeface="Quattrocento Sans"/>
              <a:sym typeface="Quattrocento Sans"/>
            </a:endParaRPr>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Te hace preguntas clave (formación, experiencia, habilidades).</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Genera una estructura profesional automáticamente.</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Sugiere redacción optimizada para ATS (</a:t>
            </a:r>
            <a:r>
              <a:rPr lang="es-ES" sz="1100" b="0" i="0" u="none" strike="noStrike" cap="none" dirty="0" err="1">
                <a:solidFill>
                  <a:srgbClr val="000000"/>
                </a:solidFill>
                <a:latin typeface="Arial"/>
                <a:ea typeface="Arial"/>
                <a:cs typeface="Arial"/>
                <a:sym typeface="Arial"/>
              </a:rPr>
              <a:t>Applicant</a:t>
            </a:r>
            <a:r>
              <a:rPr lang="es-ES" sz="1100" b="0" i="0" u="none" strike="noStrike" cap="none" dirty="0">
                <a:solidFill>
                  <a:srgbClr val="000000"/>
                </a:solidFill>
                <a:latin typeface="Arial"/>
                <a:ea typeface="Arial"/>
                <a:cs typeface="Arial"/>
                <a:sym typeface="Arial"/>
              </a:rPr>
              <a:t> Tracking </a:t>
            </a:r>
            <a:r>
              <a:rPr lang="es-ES" sz="1100" b="0" i="0" u="none" strike="noStrike" cap="none" dirty="0" err="1">
                <a:solidFill>
                  <a:srgbClr val="000000"/>
                </a:solidFill>
                <a:latin typeface="Arial"/>
                <a:ea typeface="Arial"/>
                <a:cs typeface="Arial"/>
                <a:sym typeface="Arial"/>
              </a:rPr>
              <a:t>Systems</a:t>
            </a:r>
            <a:r>
              <a:rPr lang="es-ES" sz="1100" b="0" i="0" u="none" strike="noStrike" cap="none" dirty="0">
                <a:solidFill>
                  <a:srgbClr val="000000"/>
                </a:solidFill>
                <a:latin typeface="Arial"/>
                <a:ea typeface="Arial"/>
                <a:cs typeface="Arial"/>
                <a:sym typeface="Arial"/>
              </a:rPr>
              <a:t>).</a:t>
            </a: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Ventajas:</a:t>
            </a:r>
            <a:br>
              <a:rPr lang="es-ES" sz="1100" b="0" i="0" u="none" strike="noStrike" cap="none" dirty="0">
                <a:solidFill>
                  <a:schemeClr val="dk1"/>
                </a:solidFill>
                <a:latin typeface="Quattrocento Sans"/>
                <a:ea typeface="Quattrocento Sans"/>
                <a:cs typeface="Quattrocento Sans"/>
                <a:sym typeface="Quattrocento Sans"/>
              </a:rPr>
            </a:br>
            <a:r>
              <a:rPr lang="es-ES" sz="1100" b="0" i="0" u="none" strike="noStrike" cap="none" dirty="0">
                <a:solidFill>
                  <a:schemeClr val="dk1"/>
                </a:solidFill>
                <a:latin typeface="Quattrocento Sans"/>
                <a:ea typeface="Quattrocento Sans"/>
                <a:cs typeface="Quattrocento Sans"/>
                <a:sym typeface="Quattrocento Sans"/>
              </a:rPr>
              <a:t> Ahorra tiempo</a:t>
            </a:r>
            <a:br>
              <a:rPr lang="es-ES" sz="1100" b="0" i="0" u="none" strike="noStrike" cap="none" dirty="0">
                <a:solidFill>
                  <a:schemeClr val="dk1"/>
                </a:solidFill>
                <a:latin typeface="Quattrocento Sans"/>
                <a:ea typeface="Quattrocento Sans"/>
                <a:cs typeface="Quattrocento Sans"/>
                <a:sym typeface="Quattrocento Sans"/>
              </a:rPr>
            </a:br>
            <a:r>
              <a:rPr lang="es-ES" sz="1100" b="0" i="0" u="none" strike="noStrike" cap="none" dirty="0">
                <a:solidFill>
                  <a:schemeClr val="dk1"/>
                </a:solidFill>
                <a:latin typeface="Quattrocento Sans"/>
                <a:ea typeface="Quattrocento Sans"/>
                <a:cs typeface="Quattrocento Sans"/>
                <a:sym typeface="Quattrocento Sans"/>
              </a:rPr>
              <a:t> Estructura clara</a:t>
            </a:r>
            <a:br>
              <a:rPr lang="es-ES" sz="1100" b="0" i="0" u="none" strike="noStrike" cap="none" dirty="0">
                <a:solidFill>
                  <a:schemeClr val="dk1"/>
                </a:solidFill>
                <a:latin typeface="Quattrocento Sans"/>
                <a:ea typeface="Quattrocento Sans"/>
                <a:cs typeface="Quattrocento Sans"/>
                <a:sym typeface="Quattrocento Sans"/>
              </a:rPr>
            </a:br>
            <a:r>
              <a:rPr lang="es-ES" sz="1100" b="0" i="0" u="none" strike="noStrike" cap="none" dirty="0">
                <a:solidFill>
                  <a:schemeClr val="dk1"/>
                </a:solidFill>
                <a:latin typeface="Quattrocento Sans"/>
                <a:ea typeface="Quattrocento Sans"/>
                <a:cs typeface="Quattrocento Sans"/>
                <a:sym typeface="Quattrocento Sans"/>
              </a:rPr>
              <a:t> Textos con palabras clave adecuadas</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3. Mejorar un Currículum Existente</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Revisión automática del contenido:</a:t>
            </a:r>
            <a:endParaRPr sz="1100" b="0" i="0" u="none" strike="noStrike" cap="none" dirty="0">
              <a:solidFill>
                <a:schemeClr val="dk1"/>
              </a:solidFill>
              <a:latin typeface="Quattrocento Sans"/>
              <a:ea typeface="Quattrocento Sans"/>
              <a:cs typeface="Quattrocento Sans"/>
              <a:sym typeface="Quattrocento Sans"/>
            </a:endParaRPr>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Ortografía y gramática</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Claridad y concisión</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Uso de lenguaje profesional</a:t>
            </a: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Análisis de impacto:</a:t>
            </a:r>
            <a:endParaRPr sz="1100" b="0" i="0" u="none" strike="noStrike" cap="none" dirty="0">
              <a:solidFill>
                <a:schemeClr val="dk1"/>
              </a:solidFill>
              <a:latin typeface="Quattrocento Sans"/>
              <a:ea typeface="Quattrocento Sans"/>
              <a:cs typeface="Quattrocento Sans"/>
              <a:sym typeface="Quattrocento Sans"/>
            </a:endParaRPr>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¿Tu CV es claro?</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¿Está enfocado en logros medibles?</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¿Usa verbos de acción?</a:t>
            </a: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Herramientas útiles:</a:t>
            </a:r>
            <a:endParaRPr sz="1100" b="0" i="0" u="none" strike="noStrike" cap="none" dirty="0">
              <a:solidFill>
                <a:schemeClr val="dk1"/>
              </a:solidFill>
              <a:latin typeface="Quattrocento Sans"/>
              <a:ea typeface="Quattrocento Sans"/>
              <a:cs typeface="Quattrocento Sans"/>
              <a:sym typeface="Quattrocento Sans"/>
            </a:endParaRPr>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Grammarly</a:t>
            </a:r>
            <a:endParaRPr sz="1100" b="0" i="0" u="none" strike="noStrike" cap="none" dirty="0">
              <a:solidFill>
                <a:srgbClr val="000000"/>
              </a:solidFill>
              <a:latin typeface="Arial"/>
              <a:ea typeface="Arial"/>
              <a:cs typeface="Arial"/>
              <a:sym typeface="Arial"/>
            </a:endParaRPr>
          </a:p>
          <a:p>
            <a:pPr marL="914400" lvl="1" indent="-228600" algn="l" rtl="0">
              <a:lnSpc>
                <a:spcPct val="100000"/>
              </a:lnSpc>
              <a:spcBef>
                <a:spcPts val="0"/>
              </a:spcBef>
              <a:spcAft>
                <a:spcPts val="0"/>
              </a:spcAft>
              <a:buSzPts val="1400"/>
              <a:buNone/>
            </a:pPr>
            <a:r>
              <a:rPr lang="es-ES" sz="1100" b="0" i="0" u="none" strike="noStrike" cap="none" dirty="0" err="1">
                <a:solidFill>
                  <a:srgbClr val="000000"/>
                </a:solidFill>
                <a:latin typeface="Arial"/>
                <a:ea typeface="Arial"/>
                <a:cs typeface="Arial"/>
                <a:sym typeface="Arial"/>
              </a:rPr>
              <a:t>ChatGPT</a:t>
            </a:r>
            <a:r>
              <a:rPr lang="es-ES" sz="1100" b="0" i="0" u="none" strike="noStrike" cap="none" dirty="0">
                <a:solidFill>
                  <a:srgbClr val="000000"/>
                </a:solidFill>
                <a:latin typeface="Arial"/>
                <a:ea typeface="Arial"/>
                <a:cs typeface="Arial"/>
                <a:sym typeface="Arial"/>
              </a:rPr>
              <a:t> (puedes subir tu CV y pedir mejoras)</a:t>
            </a:r>
            <a:endParaRPr sz="1100" dirty="0"/>
          </a:p>
          <a:p>
            <a:pPr marL="914400" lvl="1" indent="-228600" algn="l" rtl="0">
              <a:lnSpc>
                <a:spcPct val="100000"/>
              </a:lnSpc>
              <a:spcBef>
                <a:spcPts val="0"/>
              </a:spcBef>
              <a:spcAft>
                <a:spcPts val="0"/>
              </a:spcAft>
              <a:buSzPts val="1400"/>
              <a:buNone/>
            </a:pPr>
            <a:r>
              <a:rPr lang="es-ES" sz="1100" b="0" i="0" u="none" strike="noStrike" cap="none" dirty="0" err="1">
                <a:solidFill>
                  <a:srgbClr val="000000"/>
                </a:solidFill>
                <a:latin typeface="Arial"/>
                <a:ea typeface="Arial"/>
                <a:cs typeface="Arial"/>
                <a:sym typeface="Arial"/>
              </a:rPr>
              <a:t>Rezi</a:t>
            </a:r>
            <a:r>
              <a:rPr lang="es-ES" sz="1100" b="0" i="0" u="none" strike="noStrike" cap="none" dirty="0">
                <a:solidFill>
                  <a:srgbClr val="000000"/>
                </a:solidFill>
                <a:latin typeface="Arial"/>
                <a:ea typeface="Arial"/>
                <a:cs typeface="Arial"/>
                <a:sym typeface="Arial"/>
              </a:rPr>
              <a:t> (analiza qué tan bien está optimizado para ATS)</a:t>
            </a: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4. Personalizar el Currículum para Cada Oferta</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¿Por qué personalizarlo?</a:t>
            </a:r>
            <a:br>
              <a:rPr lang="es-ES" sz="1100" b="0" i="0" u="none" strike="noStrike" cap="none" dirty="0">
                <a:solidFill>
                  <a:schemeClr val="dk1"/>
                </a:solidFill>
                <a:latin typeface="Quattrocento Sans"/>
                <a:ea typeface="Quattrocento Sans"/>
                <a:cs typeface="Quattrocento Sans"/>
                <a:sym typeface="Quattrocento Sans"/>
              </a:rPr>
            </a:br>
            <a:r>
              <a:rPr lang="es-ES" sz="1100" b="0" i="0" u="none" strike="noStrike" cap="none" dirty="0">
                <a:solidFill>
                  <a:schemeClr val="dk1"/>
                </a:solidFill>
                <a:latin typeface="Quattrocento Sans"/>
                <a:ea typeface="Quattrocento Sans"/>
                <a:cs typeface="Quattrocento Sans"/>
                <a:sym typeface="Quattrocento Sans"/>
              </a:rPr>
              <a:t>Los </a:t>
            </a:r>
            <a:r>
              <a:rPr lang="es-ES" sz="1100" dirty="0"/>
              <a:t>seleccionadores</a:t>
            </a:r>
            <a:r>
              <a:rPr lang="es-ES" sz="1100" b="0" i="0" u="none" strike="noStrike" cap="none" dirty="0">
                <a:solidFill>
                  <a:schemeClr val="dk1"/>
                </a:solidFill>
                <a:latin typeface="Quattrocento Sans"/>
                <a:ea typeface="Quattrocento Sans"/>
                <a:cs typeface="Quattrocento Sans"/>
                <a:sym typeface="Quattrocento Sans"/>
              </a:rPr>
              <a:t> y los sistemas automatizados buscan coincidencias específicas entre el CV y la oferta.</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¿Cómo ayuda la IA?</a:t>
            </a:r>
            <a:endParaRPr sz="1100" b="1" i="0" u="none" strike="noStrike" cap="none" dirty="0">
              <a:solidFill>
                <a:schemeClr val="dk1"/>
              </a:solidFill>
              <a:latin typeface="Quattrocento Sans"/>
              <a:ea typeface="Quattrocento Sans"/>
              <a:cs typeface="Quattrocento Sans"/>
              <a:sym typeface="Quattrocento Sans"/>
            </a:endParaRPr>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Analiza la descripción de la vacante.</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Extrae palabras clave y habilidades importantes.</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Te sugiere cómo adaptar tu experiencia para que coincida con lo que busca la empresa.</a:t>
            </a: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Ejemplo práctico:</a:t>
            </a:r>
            <a:endParaRPr sz="1100" b="1" i="0" u="none" strike="noStrike" cap="none" dirty="0">
              <a:solidFill>
                <a:schemeClr val="dk1"/>
              </a:solidFill>
              <a:latin typeface="Quattrocento Sans"/>
              <a:ea typeface="Quattrocento Sans"/>
              <a:cs typeface="Quattrocento Sans"/>
              <a:sym typeface="Quattrocento Sans"/>
            </a:endParaRPr>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Pegas la oferta de trabajo en </a:t>
            </a:r>
            <a:r>
              <a:rPr lang="es-ES" sz="1100" b="0" i="0" u="none" strike="noStrike" cap="none" dirty="0" err="1">
                <a:solidFill>
                  <a:srgbClr val="000000"/>
                </a:solidFill>
                <a:latin typeface="Arial"/>
                <a:ea typeface="Arial"/>
                <a:cs typeface="Arial"/>
                <a:sym typeface="Arial"/>
              </a:rPr>
              <a:t>ChatGPT</a:t>
            </a:r>
            <a:r>
              <a:rPr lang="es-ES" sz="1100" b="0" i="0" u="none" strike="noStrike" cap="none" dirty="0">
                <a:solidFill>
                  <a:srgbClr val="000000"/>
                </a:solidFill>
                <a:latin typeface="Arial"/>
                <a:ea typeface="Arial"/>
                <a:cs typeface="Arial"/>
                <a:sym typeface="Arial"/>
              </a:rPr>
              <a:t>.</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Pegas tu currículum actual.</a:t>
            </a:r>
            <a:endParaRPr sz="1100" dirty="0"/>
          </a:p>
          <a:p>
            <a:pPr marL="914400" lvl="1" indent="-228600" algn="l" rtl="0">
              <a:lnSpc>
                <a:spcPct val="100000"/>
              </a:lnSpc>
              <a:spcBef>
                <a:spcPts val="0"/>
              </a:spcBef>
              <a:spcAft>
                <a:spcPts val="0"/>
              </a:spcAft>
              <a:buSzPts val="1400"/>
              <a:buNone/>
            </a:pPr>
            <a:r>
              <a:rPr lang="es-ES" sz="1100" b="0" i="0" u="none" strike="noStrike" cap="none" dirty="0">
                <a:solidFill>
                  <a:srgbClr val="000000"/>
                </a:solidFill>
                <a:latin typeface="Arial"/>
                <a:ea typeface="Arial"/>
                <a:cs typeface="Arial"/>
                <a:sym typeface="Arial"/>
              </a:rPr>
              <a:t>La IA te sugiere cambios para alinearlo con la oferta.</a:t>
            </a: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5. Beneficios de Usar IA en Tu Búsqueda de Empleo</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0" i="0" u="none" strike="noStrike" cap="none" dirty="0">
                <a:solidFill>
                  <a:schemeClr val="dk1"/>
                </a:solidFill>
                <a:latin typeface="Quattrocento Sans"/>
                <a:ea typeface="Quattrocento Sans"/>
                <a:cs typeface="Quattrocento Sans"/>
                <a:sym typeface="Quattrocento Sans"/>
              </a:rPr>
              <a:t> </a:t>
            </a:r>
            <a:r>
              <a:rPr lang="es-ES" sz="1100" b="1" i="0" u="none" strike="noStrike" cap="none" dirty="0">
                <a:solidFill>
                  <a:schemeClr val="dk1"/>
                </a:solidFill>
                <a:latin typeface="Quattrocento Sans"/>
                <a:ea typeface="Quattrocento Sans"/>
                <a:cs typeface="Quattrocento Sans"/>
                <a:sym typeface="Quattrocento Sans"/>
              </a:rPr>
              <a:t>Aumenta tu competitividad</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0" i="0" u="none" strike="noStrike" cap="none" dirty="0">
                <a:solidFill>
                  <a:schemeClr val="dk1"/>
                </a:solidFill>
                <a:latin typeface="Quattrocento Sans"/>
                <a:ea typeface="Quattrocento Sans"/>
                <a:cs typeface="Quattrocento Sans"/>
                <a:sym typeface="Quattrocento Sans"/>
              </a:rPr>
              <a:t> </a:t>
            </a:r>
            <a:r>
              <a:rPr lang="es-ES" sz="1100" b="1" i="0" u="none" strike="noStrike" cap="none" dirty="0">
                <a:solidFill>
                  <a:schemeClr val="dk1"/>
                </a:solidFill>
                <a:latin typeface="Quattrocento Sans"/>
                <a:ea typeface="Quattrocento Sans"/>
                <a:cs typeface="Quattrocento Sans"/>
                <a:sym typeface="Quattrocento Sans"/>
              </a:rPr>
              <a:t>Ahorra tiempo y esfuerzo</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0" i="0" u="none" strike="noStrike" cap="none" dirty="0">
                <a:solidFill>
                  <a:schemeClr val="dk1"/>
                </a:solidFill>
                <a:latin typeface="Quattrocento Sans"/>
                <a:ea typeface="Quattrocento Sans"/>
                <a:cs typeface="Quattrocento Sans"/>
                <a:sym typeface="Quattrocento Sans"/>
              </a:rPr>
              <a:t> </a:t>
            </a:r>
            <a:r>
              <a:rPr lang="es-ES" sz="1100" b="1" i="0" u="none" strike="noStrike" cap="none" dirty="0">
                <a:solidFill>
                  <a:schemeClr val="dk1"/>
                </a:solidFill>
                <a:latin typeface="Quattrocento Sans"/>
                <a:ea typeface="Quattrocento Sans"/>
                <a:cs typeface="Quattrocento Sans"/>
                <a:sym typeface="Quattrocento Sans"/>
              </a:rPr>
              <a:t>Apunta exactamente a lo que buscan las empresas</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0" i="0" u="none" strike="noStrike" cap="none" dirty="0">
                <a:solidFill>
                  <a:schemeClr val="dk1"/>
                </a:solidFill>
                <a:latin typeface="Quattrocento Sans"/>
                <a:ea typeface="Quattrocento Sans"/>
                <a:cs typeface="Quattrocento Sans"/>
                <a:sym typeface="Quattrocento Sans"/>
              </a:rPr>
              <a:t> </a:t>
            </a:r>
            <a:r>
              <a:rPr lang="es-ES" sz="1100" b="1" i="0" u="none" strike="noStrike" cap="none" dirty="0">
                <a:solidFill>
                  <a:schemeClr val="dk1"/>
                </a:solidFill>
                <a:latin typeface="Quattrocento Sans"/>
                <a:ea typeface="Quattrocento Sans"/>
                <a:cs typeface="Quattrocento Sans"/>
                <a:sym typeface="Quattrocento Sans"/>
              </a:rPr>
              <a:t>Más posibilidades de ser llamado a entrevistas</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6. Recomendaciones Finales</a:t>
            </a:r>
            <a:endParaRPr sz="1100" b="1"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No dependas 100% de la IA.</a:t>
            </a:r>
            <a:r>
              <a:rPr lang="es-ES" sz="1100" b="0" i="0" u="none" strike="noStrike" cap="none" dirty="0">
                <a:solidFill>
                  <a:schemeClr val="dk1"/>
                </a:solidFill>
                <a:latin typeface="Quattrocento Sans"/>
                <a:ea typeface="Quattrocento Sans"/>
                <a:cs typeface="Quattrocento Sans"/>
                <a:sym typeface="Quattrocento Sans"/>
              </a:rPr>
              <a:t> Revísalo tú mismo y asegúrate de que refleje quién eres.</a:t>
            </a:r>
            <a:endParaRPr sz="1100" dirty="0"/>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Sé honesto.</a:t>
            </a:r>
            <a:r>
              <a:rPr lang="es-ES" sz="1100" b="0" i="0" u="none" strike="noStrike" cap="none" dirty="0">
                <a:solidFill>
                  <a:schemeClr val="dk1"/>
                </a:solidFill>
                <a:latin typeface="Quattrocento Sans"/>
                <a:ea typeface="Quattrocento Sans"/>
                <a:cs typeface="Quattrocento Sans"/>
                <a:sym typeface="Quattrocento Sans"/>
              </a:rPr>
              <a:t> No pongas habilidades que no tienes.</a:t>
            </a:r>
            <a:endParaRPr sz="1100" dirty="0"/>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Actualiza tu CV con regularidad.</a:t>
            </a:r>
            <a:endParaRPr sz="1100" b="0" i="0" u="none" strike="noStrike" cap="none" dirty="0">
              <a:solidFill>
                <a:schemeClr val="dk1"/>
              </a:solidFill>
              <a:latin typeface="Quattrocento Sans"/>
              <a:ea typeface="Quattrocento Sans"/>
              <a:cs typeface="Quattrocento Sans"/>
              <a:sym typeface="Quattrocento Sans"/>
            </a:endParaRPr>
          </a:p>
          <a:p>
            <a:pPr marL="457200" marR="0" lvl="0" indent="-228600" algn="l" rtl="0">
              <a:lnSpc>
                <a:spcPct val="100000"/>
              </a:lnSpc>
              <a:spcBef>
                <a:spcPts val="0"/>
              </a:spcBef>
              <a:spcAft>
                <a:spcPts val="0"/>
              </a:spcAft>
              <a:buSzPts val="1400"/>
              <a:buNone/>
            </a:pPr>
            <a:r>
              <a:rPr lang="es-ES" sz="1100" b="1" i="0" u="none" strike="noStrike" cap="none" dirty="0">
                <a:solidFill>
                  <a:schemeClr val="dk1"/>
                </a:solidFill>
                <a:latin typeface="Quattrocento Sans"/>
                <a:ea typeface="Quattrocento Sans"/>
                <a:cs typeface="Quattrocento Sans"/>
                <a:sym typeface="Quattrocento Sans"/>
              </a:rPr>
              <a:t>Guarda distintas versiones para diferentes tipos de trabajos.</a:t>
            </a:r>
            <a:endParaRPr sz="1100" b="0" i="0" u="none" strike="noStrike" cap="none" dirty="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endParaRPr sz="900" dirty="0"/>
          </a:p>
        </p:txBody>
      </p:sp>
      <p:sp>
        <p:nvSpPr>
          <p:cNvPr id="1031" name="Google Shape;103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1" name="Google Shape;107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0"/>
              </a:spcAft>
              <a:buClr>
                <a:schemeClr val="dk1"/>
              </a:buClr>
              <a:buSzPts val="1100"/>
              <a:buFont typeface="Arial"/>
              <a:buNone/>
            </a:pPr>
            <a:r>
              <a:rPr lang="es-ES" sz="1300" b="1" dirty="0">
                <a:latin typeface="Arial"/>
                <a:ea typeface="Arial"/>
                <a:cs typeface="Arial"/>
                <a:sym typeface="Arial"/>
              </a:rPr>
              <a:t>Cómo personalizar tu CV con IA:</a:t>
            </a:r>
            <a:endParaRPr sz="1300" b="1"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AutoNum type="arabicPeriod"/>
            </a:pPr>
            <a:r>
              <a:rPr lang="es-ES" sz="1100" b="1" dirty="0">
                <a:latin typeface="Arial"/>
                <a:ea typeface="Arial"/>
                <a:cs typeface="Arial"/>
                <a:sym typeface="Arial"/>
              </a:rPr>
              <a:t>Analiza la oferta de trabajo</a:t>
            </a:r>
            <a:br>
              <a:rPr lang="es-ES" sz="1100" b="1" dirty="0">
                <a:latin typeface="Arial"/>
                <a:ea typeface="Arial"/>
                <a:cs typeface="Arial"/>
                <a:sym typeface="Arial"/>
              </a:rPr>
            </a:br>
            <a:r>
              <a:rPr lang="es-ES" sz="1100" dirty="0">
                <a:latin typeface="Arial"/>
                <a:ea typeface="Arial"/>
                <a:cs typeface="Arial"/>
                <a:sym typeface="Arial"/>
              </a:rPr>
              <a:t> Copia la descripción del puesto y observa qué habilidades, experiencia y actitudes valoran (por ejemplo: atención al cliente, comunicación, trabajo en equipo, manejo de software, etc.)</a:t>
            </a:r>
            <a:br>
              <a:rPr lang="es-ES" sz="1100" dirty="0">
                <a:latin typeface="Arial"/>
                <a:ea typeface="Arial"/>
                <a:cs typeface="Arial"/>
                <a:sym typeface="Arial"/>
              </a:rPr>
            </a:br>
            <a:r>
              <a:rPr lang="es-ES" sz="1100" b="1" dirty="0">
                <a:latin typeface="Arial"/>
                <a:ea typeface="Arial"/>
                <a:cs typeface="Arial"/>
                <a:sym typeface="Arial"/>
              </a:rPr>
              <a:t>Usa la IA para adaptar tu CV</a:t>
            </a:r>
            <a:br>
              <a:rPr lang="es-ES" sz="1100" b="1" dirty="0">
                <a:latin typeface="Arial"/>
                <a:ea typeface="Arial"/>
                <a:cs typeface="Arial"/>
                <a:sym typeface="Arial"/>
              </a:rPr>
            </a:br>
            <a:r>
              <a:rPr lang="es-ES" sz="1100" dirty="0">
                <a:latin typeface="Arial"/>
                <a:ea typeface="Arial"/>
                <a:cs typeface="Arial"/>
                <a:sym typeface="Arial"/>
              </a:rPr>
              <a:t>Puedes pedirle a una herramienta de IA que adapte tu currículum destacando tus experiencias y logros más relevantes para esa oferta.</a:t>
            </a:r>
            <a:endParaRPr sz="1100" dirty="0">
              <a:latin typeface="Arial"/>
              <a:ea typeface="Arial"/>
              <a:cs typeface="Arial"/>
              <a:sym typeface="Arial"/>
            </a:endParaRPr>
          </a:p>
          <a:p>
            <a:pPr marL="0" lvl="0" indent="0" algn="l" rtl="0">
              <a:lnSpc>
                <a:spcPct val="115000"/>
              </a:lnSpc>
              <a:spcBef>
                <a:spcPts val="1200"/>
              </a:spcBef>
              <a:spcAft>
                <a:spcPts val="0"/>
              </a:spcAft>
              <a:buNone/>
            </a:pPr>
            <a:r>
              <a:rPr lang="es-ES" sz="1100" dirty="0">
                <a:latin typeface="Arial"/>
                <a:ea typeface="Arial"/>
                <a:cs typeface="Arial"/>
                <a:sym typeface="Arial"/>
              </a:rPr>
              <a:t>Hay que tener claro que cuanto más </a:t>
            </a:r>
            <a:r>
              <a:rPr lang="es-ES" sz="1100" dirty="0" err="1">
                <a:latin typeface="Arial"/>
                <a:ea typeface="Arial"/>
                <a:cs typeface="Arial"/>
                <a:sym typeface="Arial"/>
              </a:rPr>
              <a:t>prompt</a:t>
            </a:r>
            <a:r>
              <a:rPr lang="es-ES" sz="700" dirty="0">
                <a:latin typeface="Arial"/>
                <a:ea typeface="Arial"/>
                <a:cs typeface="Arial"/>
                <a:sym typeface="Arial"/>
              </a:rPr>
              <a:t> </a:t>
            </a:r>
            <a:r>
              <a:rPr lang="es-ES" sz="1100" dirty="0">
                <a:latin typeface="Arial"/>
                <a:ea typeface="Arial"/>
                <a:cs typeface="Arial"/>
                <a:sym typeface="Arial"/>
              </a:rPr>
              <a:t>( que</a:t>
            </a:r>
            <a:r>
              <a:rPr lang="es-ES" sz="700" dirty="0">
                <a:latin typeface="Arial"/>
                <a:ea typeface="Arial"/>
                <a:cs typeface="Arial"/>
                <a:sym typeface="Arial"/>
              </a:rPr>
              <a:t> </a:t>
            </a:r>
            <a:r>
              <a:rPr lang="es-ES" sz="1100" dirty="0">
                <a:solidFill>
                  <a:srgbClr val="1F1F1F"/>
                </a:solidFill>
                <a:highlight>
                  <a:srgbClr val="FFFFFF"/>
                </a:highlight>
                <a:latin typeface="Arial"/>
                <a:ea typeface="Arial"/>
                <a:cs typeface="Arial"/>
                <a:sym typeface="Arial"/>
              </a:rPr>
              <a:t>es un </a:t>
            </a:r>
            <a:r>
              <a:rPr lang="es-ES" sz="1100" dirty="0">
                <a:solidFill>
                  <a:srgbClr val="040C28"/>
                </a:solidFill>
                <a:highlight>
                  <a:srgbClr val="FFFFFF"/>
                </a:highlight>
                <a:latin typeface="Arial"/>
                <a:ea typeface="Arial"/>
                <a:cs typeface="Arial"/>
                <a:sym typeface="Arial"/>
              </a:rPr>
              <a:t>conjunto de indicaciones que se le da a la inteligencia artificial para lograr que esta realice una determinada acción) mayor será el resultado que obtengamos de lo que estamos preguntando a la inteligencia artificial.</a:t>
            </a:r>
            <a:endParaRPr sz="700" dirty="0">
              <a:latin typeface="Arial"/>
              <a:ea typeface="Arial"/>
              <a:cs typeface="Arial"/>
              <a:sym typeface="Arial"/>
            </a:endParaRPr>
          </a:p>
          <a:p>
            <a:pPr marL="457200" lvl="0" indent="0" algn="l" rtl="0">
              <a:lnSpc>
                <a:spcPct val="115000"/>
              </a:lnSpc>
              <a:spcBef>
                <a:spcPts val="1200"/>
              </a:spcBef>
              <a:spcAft>
                <a:spcPts val="0"/>
              </a:spcAft>
              <a:buNone/>
            </a:pPr>
            <a:r>
              <a:rPr lang="es-ES" sz="1100" dirty="0">
                <a:latin typeface="Arial"/>
                <a:ea typeface="Arial"/>
                <a:cs typeface="Arial"/>
                <a:sym typeface="Arial"/>
              </a:rPr>
              <a:t> Por ejemplo:</a:t>
            </a:r>
            <a:br>
              <a:rPr lang="es-ES" sz="1100" dirty="0">
                <a:latin typeface="Arial"/>
                <a:ea typeface="Arial"/>
                <a:cs typeface="Arial"/>
                <a:sym typeface="Arial"/>
              </a:rPr>
            </a:br>
            <a:r>
              <a:rPr lang="es-ES" sz="1100" dirty="0">
                <a:latin typeface="Arial"/>
                <a:ea typeface="Arial"/>
                <a:cs typeface="Arial"/>
                <a:sym typeface="Arial"/>
              </a:rPr>
              <a:t> “Adapta mi CV para una oferta de recepcionista en un gimnasio, resaltando mis habilidades en trato con el cliente y gestión administrativa.”</a:t>
            </a:r>
            <a:br>
              <a:rPr lang="es-ES" sz="1100" dirty="0">
                <a:latin typeface="Arial"/>
                <a:ea typeface="Arial"/>
                <a:cs typeface="Arial"/>
                <a:sym typeface="Arial"/>
              </a:rPr>
            </a:br>
            <a:r>
              <a:rPr lang="es-ES" sz="1100" b="1" dirty="0">
                <a:latin typeface="Arial"/>
                <a:ea typeface="Arial"/>
                <a:cs typeface="Arial"/>
                <a:sym typeface="Arial"/>
              </a:rPr>
              <a:t>1.Ajusta el tono y palabras clave</a:t>
            </a:r>
            <a:br>
              <a:rPr lang="es-ES" sz="1100" b="1" dirty="0">
                <a:latin typeface="Arial"/>
                <a:ea typeface="Arial"/>
                <a:cs typeface="Arial"/>
                <a:sym typeface="Arial"/>
              </a:rPr>
            </a:br>
            <a:r>
              <a:rPr lang="es-ES" sz="1100" dirty="0">
                <a:latin typeface="Arial"/>
                <a:ea typeface="Arial"/>
                <a:cs typeface="Arial"/>
                <a:sym typeface="Arial"/>
              </a:rPr>
              <a:t> La IA puede ayudarte a incluir </a:t>
            </a:r>
            <a:r>
              <a:rPr lang="es-ES" sz="1100" b="1" dirty="0">
                <a:latin typeface="Arial"/>
                <a:ea typeface="Arial"/>
                <a:cs typeface="Arial"/>
                <a:sym typeface="Arial"/>
              </a:rPr>
              <a:t>palabras clave</a:t>
            </a:r>
            <a:r>
              <a:rPr lang="es-ES" sz="1100" dirty="0">
                <a:latin typeface="Arial"/>
                <a:ea typeface="Arial"/>
                <a:cs typeface="Arial"/>
                <a:sym typeface="Arial"/>
              </a:rPr>
              <a:t> del anuncio (muy útil si la empresa usa filtros automáticos o ATS).</a:t>
            </a:r>
            <a:br>
              <a:rPr lang="es-ES" sz="1100" dirty="0">
                <a:latin typeface="Arial"/>
                <a:ea typeface="Arial"/>
                <a:cs typeface="Arial"/>
                <a:sym typeface="Arial"/>
              </a:rPr>
            </a:br>
            <a:r>
              <a:rPr lang="es-ES" sz="1100" b="1" dirty="0">
                <a:latin typeface="Arial"/>
                <a:ea typeface="Arial"/>
                <a:cs typeface="Arial"/>
                <a:sym typeface="Arial"/>
              </a:rPr>
              <a:t>2.Revisa el resultado</a:t>
            </a:r>
            <a:br>
              <a:rPr lang="es-ES" sz="1100" b="1" dirty="0">
                <a:latin typeface="Arial"/>
                <a:ea typeface="Arial"/>
                <a:cs typeface="Arial"/>
                <a:sym typeface="Arial"/>
              </a:rPr>
            </a:br>
            <a:r>
              <a:rPr lang="es-ES" sz="1100" dirty="0">
                <a:latin typeface="Arial"/>
                <a:ea typeface="Arial"/>
                <a:cs typeface="Arial"/>
                <a:sym typeface="Arial"/>
              </a:rPr>
              <a:t> Siempre haz una lectura final para asegurarte de que el texto sigue sonando natural y refleja tu personalidad profesional.</a:t>
            </a:r>
            <a:endParaRPr sz="1100" dirty="0">
              <a:latin typeface="Arial"/>
              <a:ea typeface="Arial"/>
              <a:cs typeface="Arial"/>
              <a:sym typeface="Arial"/>
            </a:endParaRPr>
          </a:p>
          <a:p>
            <a:pPr marL="0" lvl="0" indent="0" algn="l" rtl="0">
              <a:lnSpc>
                <a:spcPct val="115000"/>
              </a:lnSpc>
              <a:spcBef>
                <a:spcPts val="1800"/>
              </a:spcBef>
              <a:spcAft>
                <a:spcPts val="0"/>
              </a:spcAft>
              <a:buNone/>
            </a:pPr>
            <a:r>
              <a:rPr lang="es-ES" sz="1400" b="1" dirty="0">
                <a:latin typeface="Arial"/>
                <a:ea typeface="Arial"/>
                <a:cs typeface="Arial"/>
                <a:sym typeface="Arial"/>
              </a:rPr>
              <a:t>PASOS PARA COMPARAR TU CV CON UNA OFERTA DE TRABAJO USANDO IA</a:t>
            </a:r>
            <a:endParaRPr sz="1400" b="1" dirty="0">
              <a:latin typeface="Arial"/>
              <a:ea typeface="Arial"/>
              <a:cs typeface="Arial"/>
              <a:sym typeface="Arial"/>
            </a:endParaRPr>
          </a:p>
          <a:p>
            <a:pPr marL="0" lvl="0" indent="0" algn="l" rtl="0">
              <a:lnSpc>
                <a:spcPct val="115000"/>
              </a:lnSpc>
              <a:spcBef>
                <a:spcPts val="1400"/>
              </a:spcBef>
              <a:spcAft>
                <a:spcPts val="0"/>
              </a:spcAft>
              <a:buNone/>
            </a:pPr>
            <a:r>
              <a:rPr lang="es-ES" sz="1300" b="1" dirty="0">
                <a:latin typeface="Arial"/>
                <a:ea typeface="Arial"/>
                <a:cs typeface="Arial"/>
                <a:sym typeface="Arial"/>
              </a:rPr>
              <a:t>1. Reúne la información</a:t>
            </a:r>
            <a:endParaRPr sz="1300" b="1" dirty="0">
              <a:latin typeface="Arial"/>
              <a:ea typeface="Arial"/>
              <a:cs typeface="Arial"/>
              <a:sym typeface="Arial"/>
            </a:endParaRPr>
          </a:p>
          <a:p>
            <a:pPr marL="158750" lvl="0" indent="0" algn="l" rtl="0">
              <a:lnSpc>
                <a:spcPct val="115000"/>
              </a:lnSpc>
              <a:spcBef>
                <a:spcPts val="1200"/>
              </a:spcBef>
              <a:spcAft>
                <a:spcPts val="0"/>
              </a:spcAft>
              <a:buClr>
                <a:schemeClr val="dk1"/>
              </a:buClr>
              <a:buSzPts val="1100"/>
              <a:buFont typeface="Arial" panose="020B0604020202020204" pitchFamily="34" charset="0"/>
              <a:buNone/>
            </a:pPr>
            <a:r>
              <a:rPr lang="es-ES" sz="1100" b="1" dirty="0">
                <a:latin typeface="Arial"/>
                <a:ea typeface="Arial"/>
                <a:cs typeface="Arial"/>
                <a:sym typeface="Arial"/>
              </a:rPr>
              <a:t>Copia el texto completo de la oferta de trabajo</a:t>
            </a:r>
            <a:r>
              <a:rPr lang="es-ES" sz="1100" dirty="0">
                <a:latin typeface="Arial"/>
                <a:ea typeface="Arial"/>
                <a:cs typeface="Arial"/>
                <a:sym typeface="Arial"/>
              </a:rPr>
              <a:t> (descripción, requisitos, responsabilidades, habilidades, etc.).</a:t>
            </a:r>
            <a:br>
              <a:rPr lang="es-ES" sz="1100" dirty="0">
                <a:latin typeface="Arial"/>
                <a:ea typeface="Arial"/>
                <a:cs typeface="Arial"/>
                <a:sym typeface="Arial"/>
              </a:rPr>
            </a:br>
            <a:r>
              <a:rPr lang="es-ES" sz="1100" b="1" dirty="0">
                <a:latin typeface="Arial"/>
                <a:ea typeface="Arial"/>
                <a:cs typeface="Arial"/>
                <a:sym typeface="Arial"/>
              </a:rPr>
              <a:t>Ten a mano tu currículum</a:t>
            </a:r>
            <a:r>
              <a:rPr lang="es-ES" sz="1100" dirty="0">
                <a:latin typeface="Arial"/>
                <a:ea typeface="Arial"/>
                <a:cs typeface="Arial"/>
                <a:sym typeface="Arial"/>
              </a:rPr>
              <a:t> (texto o PDF editable, o al menos la parte que describe tus estudios, experiencia y competencias).</a:t>
            </a:r>
            <a:endParaRPr sz="1100" dirty="0">
              <a:latin typeface="Arial"/>
              <a:ea typeface="Arial"/>
              <a:cs typeface="Arial"/>
              <a:sym typeface="Arial"/>
            </a:endParaRPr>
          </a:p>
          <a:p>
            <a:pPr marL="0" lvl="0" indent="0" algn="l" rtl="0">
              <a:lnSpc>
                <a:spcPct val="115000"/>
              </a:lnSpc>
              <a:spcBef>
                <a:spcPts val="1400"/>
              </a:spcBef>
              <a:spcAft>
                <a:spcPts val="0"/>
              </a:spcAft>
              <a:buNone/>
            </a:pPr>
            <a:r>
              <a:rPr lang="es-ES" sz="1300" b="1" dirty="0">
                <a:latin typeface="Arial"/>
                <a:ea typeface="Arial"/>
                <a:cs typeface="Arial"/>
                <a:sym typeface="Arial"/>
              </a:rPr>
              <a:t>2. Usa una IA como Chat GPT </a:t>
            </a:r>
            <a:endParaRPr sz="1300" b="1" dirty="0">
              <a:latin typeface="Arial"/>
              <a:ea typeface="Arial"/>
              <a:cs typeface="Arial"/>
              <a:sym typeface="Arial"/>
            </a:endParaRPr>
          </a:p>
          <a:p>
            <a:pPr marL="0" lvl="0" indent="0" algn="l" rtl="0">
              <a:lnSpc>
                <a:spcPct val="115000"/>
              </a:lnSpc>
              <a:spcBef>
                <a:spcPts val="1200"/>
              </a:spcBef>
              <a:spcAft>
                <a:spcPts val="0"/>
              </a:spcAft>
              <a:buNone/>
            </a:pPr>
            <a:r>
              <a:rPr lang="es-ES" sz="1100" dirty="0">
                <a:latin typeface="Arial"/>
                <a:ea typeface="Arial"/>
                <a:cs typeface="Arial"/>
                <a:sym typeface="Arial"/>
              </a:rPr>
              <a:t>Puedes pedirme directamente algo como:</a:t>
            </a:r>
            <a:endParaRPr sz="1100" dirty="0">
              <a:latin typeface="Arial"/>
              <a:ea typeface="Arial"/>
              <a:cs typeface="Arial"/>
              <a:sym typeface="Arial"/>
            </a:endParaRPr>
          </a:p>
          <a:p>
            <a:pPr marL="381000" marR="381000" lvl="0" indent="0" algn="l" rtl="0">
              <a:lnSpc>
                <a:spcPct val="115000"/>
              </a:lnSpc>
              <a:spcBef>
                <a:spcPts val="1200"/>
              </a:spcBef>
              <a:spcAft>
                <a:spcPts val="0"/>
              </a:spcAft>
              <a:buNone/>
            </a:pPr>
            <a:r>
              <a:rPr lang="es-ES" sz="1100" dirty="0">
                <a:latin typeface="Arial"/>
                <a:ea typeface="Arial"/>
                <a:cs typeface="Arial"/>
                <a:sym typeface="Arial"/>
              </a:rPr>
              <a:t>“Compara esta oferta de trabajo con mi currículum y dime cómo encaja, qué aspectos debo mejorar y qué palabras clave debería agregar.”</a:t>
            </a:r>
            <a:endParaRPr sz="1100" dirty="0">
              <a:latin typeface="Arial"/>
              <a:ea typeface="Arial"/>
              <a:cs typeface="Arial"/>
              <a:sym typeface="Arial"/>
            </a:endParaRPr>
          </a:p>
          <a:p>
            <a:pPr marL="0" lvl="0" indent="0" algn="l" rtl="0">
              <a:lnSpc>
                <a:spcPct val="100000"/>
              </a:lnSpc>
              <a:spcBef>
                <a:spcPts val="1200"/>
              </a:spcBef>
              <a:spcAft>
                <a:spcPts val="0"/>
              </a:spcAft>
              <a:buNone/>
            </a:pPr>
            <a:r>
              <a:rPr lang="es-ES" sz="1100" dirty="0">
                <a:latin typeface="Arial"/>
                <a:ea typeface="Arial"/>
                <a:cs typeface="Arial"/>
                <a:sym typeface="Arial"/>
              </a:rPr>
              <a:t>Y luego pegas:</a:t>
            </a:r>
            <a:endParaRPr sz="1100" dirty="0">
              <a:latin typeface="Arial"/>
              <a:ea typeface="Arial"/>
              <a:cs typeface="Arial"/>
              <a:sym typeface="Arial"/>
            </a:endParaRPr>
          </a:p>
          <a:p>
            <a:pPr marL="457200" lvl="0" indent="-298450" algn="l" rtl="0">
              <a:lnSpc>
                <a:spcPct val="100000"/>
              </a:lnSpc>
              <a:spcBef>
                <a:spcPts val="1200"/>
              </a:spcBef>
              <a:spcAft>
                <a:spcPts val="0"/>
              </a:spcAft>
              <a:buClr>
                <a:schemeClr val="dk1"/>
              </a:buClr>
              <a:buSzPts val="1100"/>
              <a:buChar char="●"/>
            </a:pPr>
            <a:r>
              <a:rPr lang="es-ES" sz="1100" b="1" dirty="0">
                <a:latin typeface="Arial"/>
                <a:ea typeface="Arial"/>
                <a:cs typeface="Arial"/>
                <a:sym typeface="Arial"/>
              </a:rPr>
              <a:t>la oferta de trabajo, y</a:t>
            </a:r>
            <a:endParaRPr sz="1100" b="1" dirty="0">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s-ES" sz="1100" b="1" dirty="0">
                <a:latin typeface="Arial"/>
                <a:ea typeface="Arial"/>
                <a:cs typeface="Arial"/>
                <a:sym typeface="Arial"/>
              </a:rPr>
              <a:t>tu currículum o resumen de tu experiencia</a:t>
            </a:r>
            <a:r>
              <a:rPr lang="es-ES" sz="1100" dirty="0">
                <a:latin typeface="Arial"/>
                <a:ea typeface="Arial"/>
                <a:cs typeface="Arial"/>
                <a:sym typeface="Arial"/>
              </a:rPr>
              <a:t>.</a:t>
            </a:r>
            <a:br>
              <a:rPr lang="es-ES" sz="1100" dirty="0">
                <a:latin typeface="Arial"/>
                <a:ea typeface="Arial"/>
                <a:cs typeface="Arial"/>
                <a:sym typeface="Arial"/>
              </a:rPr>
            </a:br>
            <a:endParaRPr sz="1100" dirty="0">
              <a:latin typeface="Arial"/>
              <a:ea typeface="Arial"/>
              <a:cs typeface="Arial"/>
              <a:sym typeface="Arial"/>
            </a:endParaRPr>
          </a:p>
          <a:p>
            <a:pPr marL="0" lvl="0" indent="0" algn="l" rtl="0">
              <a:lnSpc>
                <a:spcPct val="115000"/>
              </a:lnSpc>
              <a:spcBef>
                <a:spcPts val="1200"/>
              </a:spcBef>
              <a:spcAft>
                <a:spcPts val="0"/>
              </a:spcAft>
              <a:buNone/>
            </a:pPr>
            <a:r>
              <a:rPr lang="es-ES" sz="1100" dirty="0">
                <a:latin typeface="Arial"/>
                <a:ea typeface="Arial"/>
                <a:cs typeface="Arial"/>
                <a:sym typeface="Arial"/>
              </a:rPr>
              <a:t>Yo puedo analizar ambos textos y decirte:</a:t>
            </a:r>
            <a:endParaRPr sz="1100" dirty="0">
              <a:latin typeface="Arial"/>
              <a:ea typeface="Arial"/>
              <a:cs typeface="Arial"/>
              <a:sym typeface="Arial"/>
            </a:endParaRPr>
          </a:p>
          <a:p>
            <a:pPr marL="457200" lvl="0" indent="-298450" algn="l" rtl="0">
              <a:lnSpc>
                <a:spcPct val="115000"/>
              </a:lnSpc>
              <a:spcBef>
                <a:spcPts val="1200"/>
              </a:spcBef>
              <a:spcAft>
                <a:spcPts val="0"/>
              </a:spcAft>
              <a:buSzPts val="1100"/>
              <a:buFont typeface="Arial"/>
              <a:buChar char="-"/>
            </a:pPr>
            <a:r>
              <a:rPr lang="es-ES" sz="1100" dirty="0">
                <a:latin typeface="Arial"/>
                <a:ea typeface="Arial"/>
                <a:cs typeface="Arial"/>
                <a:sym typeface="Arial"/>
              </a:rPr>
              <a:t>Qué habilidades o requisitos ya cumples.</a:t>
            </a:r>
            <a:endParaRPr sz="1100" dirty="0">
              <a:latin typeface="Arial"/>
              <a:ea typeface="Arial"/>
              <a:cs typeface="Arial"/>
              <a:sym typeface="Arial"/>
            </a:endParaRPr>
          </a:p>
          <a:p>
            <a:pPr marL="457200" lvl="0" indent="-298450" algn="l" rtl="0">
              <a:lnSpc>
                <a:spcPct val="115000"/>
              </a:lnSpc>
              <a:spcBef>
                <a:spcPts val="0"/>
              </a:spcBef>
              <a:spcAft>
                <a:spcPts val="0"/>
              </a:spcAft>
              <a:buSzPts val="1100"/>
              <a:buFont typeface="Arial"/>
              <a:buChar char="-"/>
            </a:pPr>
            <a:r>
              <a:rPr lang="es-ES" sz="1100" dirty="0">
                <a:latin typeface="Arial"/>
                <a:ea typeface="Arial"/>
                <a:cs typeface="Arial"/>
                <a:sym typeface="Arial"/>
              </a:rPr>
              <a:t>Qué puntos faltan o deberías reforzar.</a:t>
            </a:r>
            <a:endParaRPr sz="1100" dirty="0">
              <a:latin typeface="Arial"/>
              <a:ea typeface="Arial"/>
              <a:cs typeface="Arial"/>
              <a:sym typeface="Arial"/>
            </a:endParaRPr>
          </a:p>
          <a:p>
            <a:pPr marL="457200" lvl="0" indent="-298450" algn="l" rtl="0">
              <a:lnSpc>
                <a:spcPct val="115000"/>
              </a:lnSpc>
              <a:spcBef>
                <a:spcPts val="0"/>
              </a:spcBef>
              <a:spcAft>
                <a:spcPts val="0"/>
              </a:spcAft>
              <a:buSzPts val="1100"/>
              <a:buFont typeface="Arial"/>
              <a:buChar char="-"/>
            </a:pPr>
            <a:r>
              <a:rPr lang="es-ES" sz="1100" dirty="0">
                <a:latin typeface="Arial"/>
                <a:ea typeface="Arial"/>
                <a:cs typeface="Arial"/>
                <a:sym typeface="Arial"/>
              </a:rPr>
              <a:t>Qué palabras clave puedes añadir para que el CV sea más atractivo o compatible con el puesto.</a:t>
            </a:r>
            <a:endParaRPr sz="1100" dirty="0">
              <a:latin typeface="Arial"/>
              <a:ea typeface="Arial"/>
              <a:cs typeface="Arial"/>
              <a:sym typeface="Arial"/>
            </a:endParaRPr>
          </a:p>
          <a:p>
            <a:pPr marL="0" lvl="0" indent="0" algn="l" rtl="0">
              <a:lnSpc>
                <a:spcPct val="115000"/>
              </a:lnSpc>
              <a:spcBef>
                <a:spcPts val="1200"/>
              </a:spcBef>
              <a:spcAft>
                <a:spcPts val="0"/>
              </a:spcAft>
              <a:buNone/>
            </a:pPr>
            <a:endParaRPr sz="1100" dirty="0">
              <a:latin typeface="Arial"/>
              <a:ea typeface="Arial"/>
              <a:cs typeface="Arial"/>
              <a:sym typeface="Arial"/>
            </a:endParaRPr>
          </a:p>
          <a:p>
            <a:pPr marL="0" lvl="0" indent="0" algn="l" rtl="0">
              <a:lnSpc>
                <a:spcPct val="115000"/>
              </a:lnSpc>
              <a:spcBef>
                <a:spcPts val="1400"/>
              </a:spcBef>
              <a:spcAft>
                <a:spcPts val="0"/>
              </a:spcAft>
              <a:buNone/>
            </a:pPr>
            <a:r>
              <a:rPr lang="es-ES" sz="1300" b="1" dirty="0">
                <a:latin typeface="Arial"/>
                <a:ea typeface="Arial"/>
                <a:cs typeface="Arial"/>
                <a:sym typeface="Arial"/>
              </a:rPr>
              <a:t>3. (Opcional) Usa herramientas específicas de IA</a:t>
            </a:r>
            <a:endParaRPr sz="1300" b="1" dirty="0">
              <a:latin typeface="Arial"/>
              <a:ea typeface="Arial"/>
              <a:cs typeface="Arial"/>
              <a:sym typeface="Arial"/>
            </a:endParaRPr>
          </a:p>
          <a:p>
            <a:pPr marL="0" lvl="0" indent="0" algn="l" rtl="0">
              <a:lnSpc>
                <a:spcPct val="115000"/>
              </a:lnSpc>
              <a:spcBef>
                <a:spcPts val="1200"/>
              </a:spcBef>
              <a:spcAft>
                <a:spcPts val="0"/>
              </a:spcAft>
              <a:buNone/>
            </a:pPr>
            <a:r>
              <a:rPr lang="es-ES" sz="1100" dirty="0">
                <a:latin typeface="Arial"/>
                <a:ea typeface="Arial"/>
                <a:cs typeface="Arial"/>
                <a:sym typeface="Arial"/>
              </a:rPr>
              <a:t>Hay plataformas que automatizan este proceso. Algunas populares son:</a:t>
            </a:r>
            <a:endParaRPr sz="1100"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s-ES" sz="1100" b="1" dirty="0" err="1">
                <a:latin typeface="Arial"/>
                <a:ea typeface="Arial"/>
                <a:cs typeface="Arial"/>
                <a:sym typeface="Arial"/>
              </a:rPr>
              <a:t>Jobscan</a:t>
            </a:r>
            <a:r>
              <a:rPr lang="es-ES" sz="1100" dirty="0">
                <a:latin typeface="Arial"/>
                <a:ea typeface="Arial"/>
                <a:cs typeface="Arial"/>
                <a:sym typeface="Arial"/>
              </a:rPr>
              <a:t> (https://www.jobscan.co): compara tu CV con la oferta y te da un porcentaje de coincidencia.</a:t>
            </a:r>
            <a:endParaRPr sz="1100"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s-ES" sz="1100" b="1" dirty="0" err="1">
                <a:latin typeface="Arial"/>
                <a:ea typeface="Arial"/>
                <a:cs typeface="Arial"/>
                <a:sym typeface="Arial"/>
              </a:rPr>
              <a:t>Rezi</a:t>
            </a:r>
            <a:r>
              <a:rPr lang="es-ES" sz="1100" dirty="0">
                <a:latin typeface="Arial"/>
                <a:ea typeface="Arial"/>
                <a:cs typeface="Arial"/>
                <a:sym typeface="Arial"/>
              </a:rPr>
              <a:t> o </a:t>
            </a:r>
            <a:r>
              <a:rPr lang="es-ES" sz="1100" b="1" dirty="0" err="1">
                <a:latin typeface="Arial"/>
                <a:ea typeface="Arial"/>
                <a:cs typeface="Arial"/>
                <a:sym typeface="Arial"/>
              </a:rPr>
              <a:t>TealHQ</a:t>
            </a:r>
            <a:r>
              <a:rPr lang="es-ES" sz="1100" dirty="0">
                <a:latin typeface="Arial"/>
                <a:ea typeface="Arial"/>
                <a:cs typeface="Arial"/>
                <a:sym typeface="Arial"/>
              </a:rPr>
              <a:t>: analizan tu CV, detectan palabras clave faltantes y te dan sugerencias.</a:t>
            </a:r>
            <a:br>
              <a:rPr lang="es-ES" sz="1100" dirty="0">
                <a:latin typeface="Arial"/>
                <a:ea typeface="Arial"/>
                <a:cs typeface="Arial"/>
                <a:sym typeface="Arial"/>
              </a:rPr>
            </a:br>
            <a:r>
              <a:rPr lang="es-ES" sz="1100" b="1" dirty="0">
                <a:latin typeface="Arial"/>
                <a:ea typeface="Arial"/>
                <a:cs typeface="Arial"/>
                <a:sym typeface="Arial"/>
              </a:rPr>
              <a:t>LinkedIn Premium</a:t>
            </a:r>
            <a:r>
              <a:rPr lang="es-ES" sz="1100" dirty="0">
                <a:latin typeface="Arial"/>
                <a:ea typeface="Arial"/>
                <a:cs typeface="Arial"/>
                <a:sym typeface="Arial"/>
              </a:rPr>
              <a:t>: te indica si cumples con los requisitos más buscados de la oferta.</a:t>
            </a:r>
            <a:endParaRPr sz="1100" dirty="0">
              <a:latin typeface="Arial"/>
              <a:ea typeface="Arial"/>
              <a:cs typeface="Arial"/>
              <a:sym typeface="Arial"/>
            </a:endParaRPr>
          </a:p>
          <a:p>
            <a:pPr marL="0" lvl="0" indent="0" algn="l" rtl="0">
              <a:lnSpc>
                <a:spcPct val="115000"/>
              </a:lnSpc>
              <a:spcBef>
                <a:spcPts val="1400"/>
              </a:spcBef>
              <a:spcAft>
                <a:spcPts val="0"/>
              </a:spcAft>
              <a:buNone/>
            </a:pPr>
            <a:r>
              <a:rPr lang="es-ES" sz="1300" b="1" dirty="0">
                <a:latin typeface="Arial"/>
                <a:ea typeface="Arial"/>
                <a:cs typeface="Arial"/>
                <a:sym typeface="Arial"/>
              </a:rPr>
              <a:t>4. Ajusta tu CV</a:t>
            </a:r>
            <a:endParaRPr sz="1300" b="1" dirty="0">
              <a:latin typeface="Arial"/>
              <a:ea typeface="Arial"/>
              <a:cs typeface="Arial"/>
              <a:sym typeface="Arial"/>
            </a:endParaRPr>
          </a:p>
          <a:p>
            <a:pPr marL="0" lvl="0" indent="0" algn="l" rtl="0">
              <a:lnSpc>
                <a:spcPct val="115000"/>
              </a:lnSpc>
              <a:spcBef>
                <a:spcPts val="1200"/>
              </a:spcBef>
              <a:spcAft>
                <a:spcPts val="0"/>
              </a:spcAft>
              <a:buNone/>
            </a:pPr>
            <a:r>
              <a:rPr lang="es-ES" sz="1100" dirty="0">
                <a:latin typeface="Arial"/>
                <a:ea typeface="Arial"/>
                <a:cs typeface="Arial"/>
                <a:sym typeface="Arial"/>
              </a:rPr>
              <a:t>Después del análisis, edita tu currículum para:</a:t>
            </a:r>
            <a:endParaRPr sz="1100" dirty="0">
              <a:latin typeface="Arial"/>
              <a:ea typeface="Arial"/>
              <a:cs typeface="Arial"/>
              <a:sym typeface="Arial"/>
            </a:endParaRPr>
          </a:p>
          <a:p>
            <a:pPr marL="158750" lvl="0" indent="0" algn="l" rtl="0">
              <a:lnSpc>
                <a:spcPct val="115000"/>
              </a:lnSpc>
              <a:spcBef>
                <a:spcPts val="1200"/>
              </a:spcBef>
              <a:spcAft>
                <a:spcPts val="0"/>
              </a:spcAft>
              <a:buClr>
                <a:schemeClr val="dk1"/>
              </a:buClr>
              <a:buSzPts val="1100"/>
              <a:buFont typeface="Arial" panose="020B0604020202020204" pitchFamily="34" charset="0"/>
              <a:buNone/>
            </a:pPr>
            <a:r>
              <a:rPr lang="es-ES" sz="1100" dirty="0">
                <a:latin typeface="Arial"/>
                <a:ea typeface="Arial"/>
                <a:cs typeface="Arial"/>
                <a:sym typeface="Arial"/>
              </a:rPr>
              <a:t>Resaltar las </a:t>
            </a:r>
            <a:r>
              <a:rPr lang="es-ES" sz="1100" b="1" dirty="0">
                <a:latin typeface="Arial"/>
                <a:ea typeface="Arial"/>
                <a:cs typeface="Arial"/>
                <a:sym typeface="Arial"/>
              </a:rPr>
              <a:t>palabras clave</a:t>
            </a:r>
            <a:r>
              <a:rPr lang="es-ES" sz="1100" dirty="0">
                <a:latin typeface="Arial"/>
                <a:ea typeface="Arial"/>
                <a:cs typeface="Arial"/>
                <a:sym typeface="Arial"/>
              </a:rPr>
              <a:t> del anuncio.</a:t>
            </a:r>
            <a:endParaRPr sz="1100" dirty="0">
              <a:latin typeface="Arial"/>
              <a:ea typeface="Arial"/>
              <a:cs typeface="Arial"/>
              <a:sym typeface="Arial"/>
            </a:endParaRPr>
          </a:p>
          <a:p>
            <a:pPr marL="158750" lvl="0" indent="0" algn="l" rtl="0">
              <a:lnSpc>
                <a:spcPct val="115000"/>
              </a:lnSpc>
              <a:spcBef>
                <a:spcPts val="0"/>
              </a:spcBef>
              <a:spcAft>
                <a:spcPts val="0"/>
              </a:spcAft>
              <a:buClr>
                <a:schemeClr val="dk1"/>
              </a:buClr>
              <a:buSzPts val="1100"/>
              <a:buFont typeface="Arial" panose="020B0604020202020204" pitchFamily="34" charset="0"/>
              <a:buNone/>
            </a:pPr>
            <a:r>
              <a:rPr lang="es-ES" sz="1100" dirty="0">
                <a:latin typeface="Arial"/>
                <a:ea typeface="Arial"/>
                <a:cs typeface="Arial"/>
                <a:sym typeface="Arial"/>
              </a:rPr>
              <a:t>Enfocar tus logros en lo que la empresa valora.</a:t>
            </a:r>
            <a:br>
              <a:rPr lang="es-ES" sz="1100" dirty="0">
                <a:latin typeface="Arial"/>
                <a:ea typeface="Arial"/>
                <a:cs typeface="Arial"/>
                <a:sym typeface="Arial"/>
              </a:rPr>
            </a:br>
            <a:r>
              <a:rPr lang="es-ES" sz="1100" dirty="0">
                <a:latin typeface="Arial"/>
                <a:ea typeface="Arial"/>
                <a:cs typeface="Arial"/>
                <a:sym typeface="Arial"/>
              </a:rPr>
              <a:t>Eliminar información que no aporte al puesto.</a:t>
            </a:r>
          </a:p>
          <a:p>
            <a:pPr marL="158750" lvl="0" indent="0" algn="l" rtl="0">
              <a:lnSpc>
                <a:spcPct val="115000"/>
              </a:lnSpc>
              <a:spcBef>
                <a:spcPts val="0"/>
              </a:spcBef>
              <a:spcAft>
                <a:spcPts val="0"/>
              </a:spcAft>
              <a:buClr>
                <a:schemeClr val="dk1"/>
              </a:buClr>
              <a:buSzPts val="1100"/>
              <a:buNone/>
            </a:pPr>
            <a:endParaRPr sz="1100" dirty="0">
              <a:latin typeface="Arial"/>
              <a:ea typeface="Arial"/>
              <a:cs typeface="Arial"/>
              <a:sym typeface="Arial"/>
            </a:endParaRPr>
          </a:p>
          <a:p>
            <a:pPr marL="0" lvl="0" indent="0" algn="l" rtl="0">
              <a:lnSpc>
                <a:spcPct val="115000"/>
              </a:lnSpc>
              <a:spcBef>
                <a:spcPts val="1400"/>
              </a:spcBef>
              <a:spcAft>
                <a:spcPts val="0"/>
              </a:spcAft>
              <a:buNone/>
            </a:pPr>
            <a:r>
              <a:rPr lang="es-ES" sz="1300" b="1" dirty="0">
                <a:latin typeface="Arial"/>
                <a:ea typeface="Arial"/>
                <a:cs typeface="Arial"/>
                <a:sym typeface="Arial"/>
              </a:rPr>
              <a:t>Ejemplo práctico</a:t>
            </a:r>
            <a:endParaRPr sz="1300" b="1" dirty="0">
              <a:latin typeface="Arial"/>
              <a:ea typeface="Arial"/>
              <a:cs typeface="Arial"/>
              <a:sym typeface="Arial"/>
            </a:endParaRPr>
          </a:p>
          <a:p>
            <a:pPr marL="0" lvl="0" indent="0" algn="l" rtl="0">
              <a:lnSpc>
                <a:spcPct val="115000"/>
              </a:lnSpc>
              <a:spcBef>
                <a:spcPts val="1200"/>
              </a:spcBef>
              <a:spcAft>
                <a:spcPts val="0"/>
              </a:spcAft>
              <a:buNone/>
            </a:pPr>
            <a:r>
              <a:rPr lang="es-ES" sz="1100" b="1" dirty="0">
                <a:latin typeface="Arial"/>
                <a:ea typeface="Arial"/>
                <a:cs typeface="Arial"/>
                <a:sym typeface="Arial"/>
              </a:rPr>
              <a:t>Oferta:</a:t>
            </a:r>
            <a:r>
              <a:rPr lang="es-ES" sz="1100" dirty="0">
                <a:latin typeface="Arial"/>
                <a:ea typeface="Arial"/>
                <a:cs typeface="Arial"/>
                <a:sym typeface="Arial"/>
              </a:rPr>
              <a:t> “Buscamos recepcionista con experiencia en atención al cliente, manejo de reservas y comunicación efectiva.”</a:t>
            </a:r>
            <a:br>
              <a:rPr lang="es-ES" sz="1100" dirty="0">
                <a:latin typeface="Arial"/>
                <a:ea typeface="Arial"/>
                <a:cs typeface="Arial"/>
                <a:sym typeface="Arial"/>
              </a:rPr>
            </a:br>
            <a:r>
              <a:rPr lang="es-ES" sz="1100" dirty="0">
                <a:latin typeface="Arial"/>
                <a:ea typeface="Arial"/>
                <a:cs typeface="Arial"/>
                <a:sym typeface="Arial"/>
              </a:rPr>
              <a:t> </a:t>
            </a:r>
            <a:r>
              <a:rPr lang="es-ES" sz="1100" b="1" dirty="0">
                <a:latin typeface="Arial"/>
                <a:ea typeface="Arial"/>
                <a:cs typeface="Arial"/>
                <a:sym typeface="Arial"/>
              </a:rPr>
              <a:t>Tu CV original:</a:t>
            </a:r>
            <a:r>
              <a:rPr lang="es-ES" sz="1100" dirty="0">
                <a:latin typeface="Arial"/>
                <a:ea typeface="Arial"/>
                <a:cs typeface="Arial"/>
                <a:sym typeface="Arial"/>
              </a:rPr>
              <a:t> “Trabajo en administración y gestión de archivos.”</a:t>
            </a:r>
            <a:br>
              <a:rPr lang="es-ES" sz="1100" dirty="0">
                <a:latin typeface="Arial"/>
                <a:ea typeface="Arial"/>
                <a:cs typeface="Arial"/>
                <a:sym typeface="Arial"/>
              </a:rPr>
            </a:br>
            <a:r>
              <a:rPr lang="es-ES" sz="1100" dirty="0">
                <a:latin typeface="Arial"/>
                <a:ea typeface="Arial"/>
                <a:cs typeface="Arial"/>
                <a:sym typeface="Arial"/>
              </a:rPr>
              <a:t> </a:t>
            </a:r>
            <a:r>
              <a:rPr lang="es-ES" sz="1100" b="1" dirty="0">
                <a:latin typeface="Arial"/>
                <a:ea typeface="Arial"/>
                <a:cs typeface="Arial"/>
                <a:sym typeface="Arial"/>
              </a:rPr>
              <a:t>IA sugiere:</a:t>
            </a:r>
            <a:r>
              <a:rPr lang="es-ES" sz="1100" dirty="0">
                <a:latin typeface="Arial"/>
                <a:ea typeface="Arial"/>
                <a:cs typeface="Arial"/>
                <a:sym typeface="Arial"/>
              </a:rPr>
              <a:t> incluir frases como </a:t>
            </a:r>
            <a:r>
              <a:rPr lang="es-ES" sz="1100" i="1" dirty="0">
                <a:latin typeface="Arial"/>
                <a:ea typeface="Arial"/>
                <a:cs typeface="Arial"/>
                <a:sym typeface="Arial"/>
              </a:rPr>
              <a:t>“experiencia en atención directa al cliente”</a:t>
            </a:r>
            <a:r>
              <a:rPr lang="es-ES" sz="1100" dirty="0">
                <a:latin typeface="Arial"/>
                <a:ea typeface="Arial"/>
                <a:cs typeface="Arial"/>
                <a:sym typeface="Arial"/>
              </a:rPr>
              <a:t>, </a:t>
            </a:r>
            <a:r>
              <a:rPr lang="es-ES" sz="1100" i="1" dirty="0">
                <a:latin typeface="Arial"/>
                <a:ea typeface="Arial"/>
                <a:cs typeface="Arial"/>
                <a:sym typeface="Arial"/>
              </a:rPr>
              <a:t>“gestión de reservas”</a:t>
            </a:r>
            <a:r>
              <a:rPr lang="es-ES" sz="1100" dirty="0">
                <a:latin typeface="Arial"/>
                <a:ea typeface="Arial"/>
                <a:cs typeface="Arial"/>
                <a:sym typeface="Arial"/>
              </a:rPr>
              <a:t>, </a:t>
            </a:r>
            <a:r>
              <a:rPr lang="es-ES" sz="1100" i="1" dirty="0">
                <a:latin typeface="Arial"/>
                <a:ea typeface="Arial"/>
                <a:cs typeface="Arial"/>
                <a:sym typeface="Arial"/>
              </a:rPr>
              <a:t>“comunicación con usuarios”</a:t>
            </a:r>
            <a:r>
              <a:rPr lang="es-ES" sz="1100" dirty="0">
                <a:latin typeface="Arial"/>
                <a:ea typeface="Arial"/>
                <a:cs typeface="Arial"/>
                <a:sym typeface="Arial"/>
              </a:rPr>
              <a:t>.</a:t>
            </a:r>
            <a:endParaRPr sz="1100" dirty="0">
              <a:latin typeface="Arial"/>
              <a:ea typeface="Arial"/>
              <a:cs typeface="Arial"/>
              <a:sym typeface="Arial"/>
            </a:endParaRPr>
          </a:p>
          <a:p>
            <a:pPr marL="285750" lvl="0" indent="-228600" algn="l" rtl="0">
              <a:lnSpc>
                <a:spcPct val="100000"/>
              </a:lnSpc>
              <a:spcBef>
                <a:spcPts val="1200"/>
              </a:spcBef>
              <a:spcAft>
                <a:spcPts val="0"/>
              </a:spcAft>
              <a:buClr>
                <a:schemeClr val="dk1"/>
              </a:buClr>
              <a:buSzPts val="900"/>
              <a:buFont typeface="Noto Sans Symbols"/>
              <a:buNone/>
            </a:pPr>
            <a:endParaRPr sz="900" dirty="0"/>
          </a:p>
        </p:txBody>
      </p:sp>
      <p:sp>
        <p:nvSpPr>
          <p:cNvPr id="1072" name="Google Shape;107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g39eec6719eb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2" name="Google Shape;1222;g39eec6719eb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s-ES" sz="1100" dirty="0">
                <a:latin typeface="Arial"/>
                <a:ea typeface="Arial"/>
                <a:cs typeface="Arial"/>
                <a:sym typeface="Arial"/>
              </a:rPr>
              <a:t>Puedes pedirle a una herramienta de IA que adapte tu currículum destacando tus experiencias y logros más relevantes para esa oferta.</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s-ES" sz="1100" dirty="0">
                <a:latin typeface="Arial"/>
                <a:ea typeface="Arial"/>
                <a:cs typeface="Arial"/>
                <a:sym typeface="Arial"/>
              </a:rPr>
              <a:t>Hay que tener en cuenta que cuanto más claro sea el </a:t>
            </a:r>
            <a:r>
              <a:rPr lang="es-ES" sz="1100" dirty="0" err="1">
                <a:latin typeface="Arial"/>
                <a:ea typeface="Arial"/>
                <a:cs typeface="Arial"/>
                <a:sym typeface="Arial"/>
              </a:rPr>
              <a:t>prompt</a:t>
            </a:r>
            <a:r>
              <a:rPr lang="es-ES" sz="700" dirty="0">
                <a:latin typeface="Arial"/>
                <a:ea typeface="Arial"/>
                <a:cs typeface="Arial"/>
                <a:sym typeface="Arial"/>
              </a:rPr>
              <a:t> </a:t>
            </a:r>
            <a:r>
              <a:rPr lang="es-ES" sz="1100" dirty="0">
                <a:latin typeface="Arial"/>
                <a:ea typeface="Arial"/>
                <a:cs typeface="Arial"/>
                <a:sym typeface="Arial"/>
              </a:rPr>
              <a:t>( que</a:t>
            </a:r>
            <a:r>
              <a:rPr lang="es-ES" sz="700" dirty="0">
                <a:latin typeface="Arial"/>
                <a:ea typeface="Arial"/>
                <a:cs typeface="Arial"/>
                <a:sym typeface="Arial"/>
              </a:rPr>
              <a:t> </a:t>
            </a:r>
            <a:r>
              <a:rPr lang="es-ES" sz="1100" dirty="0">
                <a:solidFill>
                  <a:srgbClr val="1F1F1F"/>
                </a:solidFill>
                <a:highlight>
                  <a:srgbClr val="FFFFFF"/>
                </a:highlight>
                <a:latin typeface="Arial"/>
                <a:ea typeface="Arial"/>
                <a:cs typeface="Arial"/>
                <a:sym typeface="Arial"/>
              </a:rPr>
              <a:t>es un </a:t>
            </a:r>
            <a:r>
              <a:rPr lang="es-ES" sz="1100" dirty="0">
                <a:solidFill>
                  <a:srgbClr val="040C28"/>
                </a:solidFill>
                <a:highlight>
                  <a:srgbClr val="FFFFFF"/>
                </a:highlight>
                <a:latin typeface="Arial"/>
                <a:ea typeface="Arial"/>
                <a:cs typeface="Arial"/>
                <a:sym typeface="Arial"/>
              </a:rPr>
              <a:t>conjunto de indicaciones que se le da a la inteligencia artificial para lograr que esta realice una determinada acción) mayor será el resultado que obtengamos de lo que estamos preguntando a la inteligencia artificial.</a:t>
            </a:r>
            <a:endParaRPr sz="700" dirty="0">
              <a:latin typeface="Arial"/>
              <a:ea typeface="Arial"/>
              <a:cs typeface="Arial"/>
              <a:sym typeface="Arial"/>
            </a:endParaRPr>
          </a:p>
          <a:p>
            <a:pPr marL="0" lvl="0" indent="0" algn="l" rtl="0">
              <a:spcBef>
                <a:spcPts val="1200"/>
              </a:spcBef>
              <a:spcAft>
                <a:spcPts val="0"/>
              </a:spcAft>
              <a:buNone/>
            </a:pPr>
            <a:endParaRPr dirty="0"/>
          </a:p>
        </p:txBody>
      </p:sp>
      <p:sp>
        <p:nvSpPr>
          <p:cNvPr id="1223" name="Google Shape;1223;g39eec6719eb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E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900" noProof="0" dirty="0"/>
              <a:t>Además de conocimientos técnicos tenemos que </a:t>
            </a:r>
            <a:r>
              <a:rPr lang="es-ES" sz="900" kern="1200" noProof="0" dirty="0">
                <a:solidFill>
                  <a:schemeClr val="tx1"/>
                </a:solidFill>
                <a:latin typeface="Segoe UI" panose="020B0502040204020203" pitchFamily="34" charset="0"/>
                <a:ea typeface="+mn-ea"/>
                <a:cs typeface="+mn-cs"/>
              </a:rPr>
              <a:t>descubrir</a:t>
            </a:r>
            <a:r>
              <a:rPr lang="es-ES" sz="900" noProof="0" dirty="0"/>
              <a:t> que podemos ofrecer como profesionales. </a:t>
            </a:r>
          </a:p>
          <a:p>
            <a:r>
              <a:rPr lang="es-ES" sz="900" noProof="0" dirty="0"/>
              <a:t>Pasos para RECONOCERNOS:</a:t>
            </a:r>
          </a:p>
          <a:p>
            <a:pPr marL="171450" indent="-171450">
              <a:buFontTx/>
              <a:buChar char="-"/>
            </a:pPr>
            <a:r>
              <a:rPr lang="es-ES" sz="900" noProof="0" dirty="0"/>
              <a:t>QUERER –Automotivación </a:t>
            </a:r>
          </a:p>
          <a:p>
            <a:pPr marL="628650" lvl="1" indent="-171450">
              <a:buFontTx/>
              <a:buChar char="-"/>
            </a:pPr>
            <a:r>
              <a:rPr lang="es-ES" sz="900" noProof="0" dirty="0"/>
              <a:t>Actitud positiva </a:t>
            </a:r>
          </a:p>
          <a:p>
            <a:pPr marL="628650" lvl="1" indent="-171450">
              <a:buFontTx/>
              <a:buChar char="-"/>
            </a:pPr>
            <a:r>
              <a:rPr lang="es-ES" sz="900" noProof="0" dirty="0"/>
              <a:t>Cambiar para conseguir resultados diferentes</a:t>
            </a:r>
          </a:p>
          <a:p>
            <a:pPr marL="628650" lvl="1" indent="-171450">
              <a:buFontTx/>
              <a:buChar char="-"/>
            </a:pPr>
            <a:r>
              <a:rPr lang="es-ES" sz="900" noProof="0" dirty="0"/>
              <a:t>Preguntas que nos podemos hacer	</a:t>
            </a:r>
          </a:p>
          <a:p>
            <a:pPr marL="1085850" lvl="2" indent="-171450">
              <a:buFontTx/>
              <a:buChar char="-"/>
            </a:pPr>
            <a:r>
              <a:rPr lang="es-ES" sz="900" noProof="0" dirty="0"/>
              <a:t>¿Qué me motiva?</a:t>
            </a:r>
            <a:endParaRPr lang="es-ES" sz="900" strike="sngStrike" noProof="0" dirty="0"/>
          </a:p>
          <a:p>
            <a:pPr marL="914400" lvl="2" indent="0">
              <a:buFontTx/>
              <a:buNone/>
            </a:pPr>
            <a:endParaRPr lang="es-ES" sz="900" noProof="0" dirty="0"/>
          </a:p>
          <a:p>
            <a:pPr marL="171450" indent="-171450">
              <a:buFontTx/>
              <a:buChar char="-"/>
            </a:pPr>
            <a:r>
              <a:rPr lang="es-ES" sz="900" noProof="0" dirty="0"/>
              <a:t>SABER SER – Autoconocimiento y Conducta</a:t>
            </a:r>
          </a:p>
          <a:p>
            <a:pPr marL="628650" lvl="1" indent="-171450">
              <a:buFontTx/>
              <a:buChar char="-"/>
            </a:pPr>
            <a:r>
              <a:rPr lang="es-ES" sz="900" noProof="0" dirty="0"/>
              <a:t>Gestiona tus emociones eficazmente</a:t>
            </a:r>
          </a:p>
          <a:p>
            <a:pPr marL="628650" lvl="1" indent="-171450">
              <a:buFontTx/>
              <a:buChar char="-"/>
            </a:pPr>
            <a:r>
              <a:rPr lang="es-ES" sz="900" noProof="0" dirty="0"/>
              <a:t>Preguntas que nos podemos hacer</a:t>
            </a:r>
          </a:p>
          <a:p>
            <a:pPr marL="1085850" lvl="2" indent="-171450">
              <a:buFontTx/>
              <a:buChar char="-"/>
            </a:pPr>
            <a:r>
              <a:rPr lang="es-ES" sz="900" noProof="0" dirty="0"/>
              <a:t>¿Cómo soy?</a:t>
            </a:r>
          </a:p>
          <a:p>
            <a:pPr marL="1085850" lvl="2" indent="-171450">
              <a:buFontTx/>
              <a:buChar char="-"/>
            </a:pPr>
            <a:r>
              <a:rPr lang="es-ES" sz="900" noProof="0" dirty="0"/>
              <a:t>¿Cómo no soy?</a:t>
            </a:r>
          </a:p>
          <a:p>
            <a:pPr marL="1085850" lvl="2" indent="-171450">
              <a:buFontTx/>
              <a:buChar char="-"/>
            </a:pPr>
            <a:r>
              <a:rPr lang="es-ES" sz="900" noProof="0" dirty="0"/>
              <a:t>¿Cómo me gustaría ser?</a:t>
            </a:r>
          </a:p>
          <a:p>
            <a:pPr marL="1085850" lvl="2" indent="-171450">
              <a:buFontTx/>
              <a:buChar char="-"/>
            </a:pPr>
            <a:endParaRPr lang="es-ES" sz="900" noProof="0" dirty="0"/>
          </a:p>
          <a:p>
            <a:pPr marL="171450" lvl="0" indent="-171450">
              <a:buFontTx/>
              <a:buChar char="-"/>
            </a:pPr>
            <a:r>
              <a:rPr lang="es-ES" sz="900" noProof="0" dirty="0"/>
              <a:t>SABER – Conocimientos</a:t>
            </a:r>
          </a:p>
          <a:p>
            <a:pPr marL="628650" lvl="1" indent="-171450">
              <a:buFontTx/>
              <a:buChar char="-"/>
            </a:pPr>
            <a:r>
              <a:rPr lang="es-ES" sz="900" noProof="0" dirty="0"/>
              <a:t>Analiza tu formación para el puesto de trabajo </a:t>
            </a:r>
          </a:p>
          <a:p>
            <a:pPr marL="628650" lvl="1" indent="-171450">
              <a:buFontTx/>
              <a:buChar char="-"/>
            </a:pPr>
            <a:r>
              <a:rPr lang="es-ES" sz="900" noProof="0" dirty="0"/>
              <a:t>Preguntas que nos podemos hacer</a:t>
            </a:r>
          </a:p>
          <a:p>
            <a:pPr marL="1085850" lvl="2" indent="-171450">
              <a:buFontTx/>
              <a:buChar char="-"/>
            </a:pPr>
            <a:r>
              <a:rPr lang="es-ES" sz="900" noProof="0" dirty="0"/>
              <a:t>¿Formación académica que tengo?</a:t>
            </a:r>
          </a:p>
          <a:p>
            <a:pPr marL="1085850" lvl="2" indent="-171450">
              <a:buFontTx/>
              <a:buChar char="-"/>
            </a:pPr>
            <a:r>
              <a:rPr lang="es-ES" sz="900" noProof="0" dirty="0"/>
              <a:t>¿Cursos realizados?</a:t>
            </a:r>
          </a:p>
          <a:p>
            <a:pPr marL="1085850" lvl="2" indent="-171450">
              <a:buFontTx/>
              <a:buChar char="-"/>
            </a:pPr>
            <a:r>
              <a:rPr lang="es-ES" sz="900" noProof="0" dirty="0"/>
              <a:t>¿Conocimientos por experiencia?</a:t>
            </a:r>
          </a:p>
          <a:p>
            <a:pPr marL="1085850" lvl="2" indent="-171450">
              <a:buFontTx/>
              <a:buChar char="-"/>
            </a:pPr>
            <a:r>
              <a:rPr lang="es-ES" sz="900" noProof="0" dirty="0"/>
              <a:t>¿Conocimientos a través de hobbies?</a:t>
            </a:r>
          </a:p>
          <a:p>
            <a:pPr marL="1085850" lvl="2" indent="-171450">
              <a:buFontTx/>
              <a:buChar char="-"/>
            </a:pPr>
            <a:endParaRPr lang="es-ES" sz="900" noProof="0" dirty="0"/>
          </a:p>
          <a:p>
            <a:pPr marL="171450" lvl="0" indent="-171450">
              <a:buFontTx/>
              <a:buChar char="-"/>
            </a:pPr>
            <a:r>
              <a:rPr lang="es-ES" sz="900" noProof="0" dirty="0"/>
              <a:t>SABER HACER – Habilidades</a:t>
            </a:r>
          </a:p>
          <a:p>
            <a:pPr marL="628650" lvl="1" indent="-171450">
              <a:buFontTx/>
              <a:buChar char="-"/>
            </a:pPr>
            <a:r>
              <a:rPr lang="es-ES" sz="900" noProof="0" dirty="0"/>
              <a:t>Analiza tus habilidades y competencias profesionales</a:t>
            </a:r>
          </a:p>
          <a:p>
            <a:pPr marL="628650" lvl="1" indent="-171450">
              <a:buFontTx/>
              <a:buChar char="-"/>
            </a:pPr>
            <a:r>
              <a:rPr lang="es-ES" sz="900" noProof="0" dirty="0"/>
              <a:t>Preguntas que nos podemos hacer</a:t>
            </a:r>
          </a:p>
          <a:p>
            <a:pPr marL="1085850" lvl="2" indent="-171450">
              <a:buFontTx/>
              <a:buChar char="-"/>
            </a:pPr>
            <a:r>
              <a:rPr lang="es-ES" sz="900" noProof="0" dirty="0"/>
              <a:t>¿Tus habilidades se ajustan al puesto de trabajo ofrecido?</a:t>
            </a:r>
          </a:p>
          <a:p>
            <a:pPr marL="1085850" lvl="2" indent="-171450">
              <a:buFontTx/>
              <a:buChar char="-"/>
            </a:pPr>
            <a:r>
              <a:rPr lang="es-ES" sz="900" noProof="0" dirty="0"/>
              <a:t>¿Qué fortalezas tengo?</a:t>
            </a:r>
          </a:p>
          <a:p>
            <a:pPr marL="1085850" lvl="2" indent="-171450">
              <a:buFontTx/>
              <a:buChar char="-"/>
            </a:pPr>
            <a:r>
              <a:rPr lang="es-ES" sz="900" noProof="0" dirty="0"/>
              <a:t>¿Qué debilidades tengo?</a:t>
            </a:r>
          </a:p>
          <a:p>
            <a:pPr marL="1085850" lvl="2" indent="-171450">
              <a:buFontTx/>
              <a:buChar char="-"/>
            </a:pPr>
            <a:r>
              <a:rPr lang="es-ES" sz="900" noProof="0" dirty="0"/>
              <a:t>¿Habilidades frente a otros candidatos?</a:t>
            </a:r>
          </a:p>
          <a:p>
            <a:pPr marL="1085850" lvl="2" indent="-171450">
              <a:buFontTx/>
              <a:buChar char="-"/>
            </a:pPr>
            <a:r>
              <a:rPr lang="es-ES" sz="900" noProof="0" dirty="0"/>
              <a:t>¿Fortalezas en mi vida personal?</a:t>
            </a:r>
          </a:p>
          <a:p>
            <a:pPr marL="1085850" lvl="2" indent="-171450">
              <a:buFontTx/>
              <a:buChar char="-"/>
            </a:pPr>
            <a:endParaRPr lang="es-ES" sz="900" noProof="0" dirty="0"/>
          </a:p>
          <a:p>
            <a:pPr marL="0" lvl="0" indent="0">
              <a:buFontTx/>
              <a:buNone/>
            </a:pPr>
            <a:r>
              <a:rPr lang="es-ES" sz="900" b="1" noProof="0" dirty="0">
                <a:effectLst>
                  <a:outerShdw blurRad="38100" dist="38100" dir="2700000" algn="tl">
                    <a:srgbClr val="000000">
                      <a:alpha val="43137"/>
                    </a:srgbClr>
                  </a:outerShdw>
                </a:effectLst>
              </a:rPr>
              <a:t>EXPLICAR FORMULA</a:t>
            </a:r>
          </a:p>
          <a:p>
            <a:pPr marL="171450" lvl="0" indent="-171450">
              <a:buFontTx/>
              <a:buChar char="-"/>
            </a:pPr>
            <a:r>
              <a:rPr lang="es-ES" sz="900" b="1" noProof="0" dirty="0">
                <a:effectLst>
                  <a:outerShdw blurRad="38100" dist="38100" dir="2700000" algn="tl">
                    <a:srgbClr val="000000">
                      <a:alpha val="43137"/>
                    </a:srgbClr>
                  </a:outerShdw>
                </a:effectLst>
              </a:rPr>
              <a:t>LAS ACTITUDES MULTIPLICAN LOS CONOCIMIENTOS Y LAS HABILIDADES. </a:t>
            </a:r>
          </a:p>
          <a:p>
            <a:endParaRPr lang="es-ES" sz="900" dirty="0"/>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16</a:t>
            </a:fld>
            <a:endParaRPr lang="es-ES" dirty="0"/>
          </a:p>
        </p:txBody>
      </p:sp>
    </p:spTree>
    <p:extLst>
      <p:ext uri="{BB962C8B-B14F-4D97-AF65-F5344CB8AC3E}">
        <p14:creationId xmlns:p14="http://schemas.microsoft.com/office/powerpoint/2010/main" val="1399405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a-ES" dirty="0"/>
              <a:t>Vídeo</a:t>
            </a:r>
          </a:p>
          <a:p>
            <a:r>
              <a:rPr lang="ca-ES" dirty="0"/>
              <a:t>https://youtu.be/5uD1KewiQpM</a:t>
            </a:r>
          </a:p>
          <a:p>
            <a:endParaRPr lang="ca-ES" dirty="0"/>
          </a:p>
          <a:p>
            <a:r>
              <a:rPr lang="ca-ES" dirty="0"/>
              <a:t>Sobre la actitud.</a:t>
            </a:r>
          </a:p>
          <a:p>
            <a:endParaRPr lang="ca-ES" dirty="0"/>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17</a:t>
            </a:fld>
            <a:endParaRPr lang="es-ES" dirty="0"/>
          </a:p>
        </p:txBody>
      </p:sp>
    </p:spTree>
    <p:extLst>
      <p:ext uri="{BB962C8B-B14F-4D97-AF65-F5344CB8AC3E}">
        <p14:creationId xmlns:p14="http://schemas.microsoft.com/office/powerpoint/2010/main" val="207543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15000"/>
              </a:lnSpc>
              <a:spcBef>
                <a:spcPts val="4500"/>
              </a:spcBef>
              <a:spcAft>
                <a:spcPts val="2625"/>
              </a:spcAft>
            </a:pPr>
            <a:r>
              <a:rPr lang="es-ES" sz="900" b="1" spc="75" dirty="0">
                <a:solidFill>
                  <a:srgbClr val="FF7453"/>
                </a:solidFill>
                <a:effectLst/>
                <a:latin typeface="Segoe UI" panose="020B0502040204020203" pitchFamily="34" charset="0"/>
                <a:ea typeface="Open Sans Light" panose="020B0306030504020204" pitchFamily="34" charset="0"/>
                <a:cs typeface="Segoe UI" panose="020B0502040204020203" pitchFamily="34" charset="0"/>
              </a:rPr>
              <a:t>LISTADO DE FORTALEZAS</a:t>
            </a:r>
          </a:p>
          <a:p>
            <a:pPr algn="just">
              <a:lnSpc>
                <a:spcPct val="115000"/>
              </a:lnSpc>
              <a:spcBef>
                <a:spcPts val="4500"/>
              </a:spcBef>
              <a:spcAft>
                <a:spcPts val="2625"/>
              </a:spcAft>
            </a:pPr>
            <a:r>
              <a:rPr lang="es-ES" sz="900" b="1" dirty="0">
                <a:effectLst/>
                <a:latin typeface="Segoe UI" panose="020B0502040204020203" pitchFamily="34" charset="0"/>
                <a:ea typeface="Open Sans Light" panose="020B0306030504020204" pitchFamily="34" charset="0"/>
                <a:cs typeface="Segoe UI" panose="020B0502040204020203" pitchFamily="34" charset="0"/>
              </a:rPr>
              <a:t>En esta </a:t>
            </a:r>
            <a:r>
              <a:rPr lang="es-ES" sz="900" b="1" noProof="0" dirty="0">
                <a:effectLst/>
                <a:latin typeface="Segoe UI" panose="020B0502040204020203" pitchFamily="34" charset="0"/>
                <a:ea typeface="Open Sans Light" panose="020B0306030504020204" pitchFamily="34" charset="0"/>
                <a:cs typeface="Segoe UI" panose="020B0502040204020203" pitchFamily="34" charset="0"/>
              </a:rPr>
              <a:t>diapositiva se enumeran </a:t>
            </a:r>
            <a:r>
              <a:rPr lang="es-ES" sz="900" b="1" dirty="0">
                <a:effectLst/>
                <a:latin typeface="Segoe UI" panose="020B0502040204020203" pitchFamily="34" charset="0"/>
                <a:ea typeface="Open Sans Light" panose="020B0306030504020204" pitchFamily="34" charset="0"/>
                <a:cs typeface="Segoe UI" panose="020B0502040204020203" pitchFamily="34" charset="0"/>
              </a:rPr>
              <a:t>27 </a:t>
            </a:r>
            <a:r>
              <a:rPr lang="es-ES" sz="900" b="1" noProof="0" dirty="0">
                <a:effectLst/>
                <a:latin typeface="Segoe UI" panose="020B0502040204020203" pitchFamily="34" charset="0"/>
                <a:ea typeface="Open Sans Light" panose="020B0306030504020204" pitchFamily="34" charset="0"/>
                <a:cs typeface="Segoe UI" panose="020B0502040204020203" pitchFamily="34" charset="0"/>
              </a:rPr>
              <a:t>fortalezas</a:t>
            </a:r>
            <a:r>
              <a:rPr lang="es-ES" sz="900" b="1" dirty="0">
                <a:effectLst/>
                <a:latin typeface="Segoe UI" panose="020B0502040204020203" pitchFamily="34" charset="0"/>
                <a:ea typeface="Open Sans Light" panose="020B0306030504020204" pitchFamily="34" charset="0"/>
                <a:cs typeface="Segoe UI" panose="020B0502040204020203" pitchFamily="34" charset="0"/>
              </a:rPr>
              <a:t>. Están agrupadas en 2 grupos (por colores en función de la de si son comunes para todos los trabajos (en negro) o </a:t>
            </a:r>
            <a:r>
              <a:rPr lang="es-ES" sz="900" b="1" noProof="0" dirty="0">
                <a:effectLst/>
                <a:latin typeface="Segoe UI" panose="020B0502040204020203" pitchFamily="34" charset="0"/>
                <a:ea typeface="Open Sans Light" panose="020B0306030504020204" pitchFamily="34" charset="0"/>
                <a:cs typeface="Segoe UI" panose="020B0502040204020203" pitchFamily="34" charset="0"/>
              </a:rPr>
              <a:t>especificas para trabajos determinados (en azul)</a:t>
            </a:r>
            <a:endParaRPr lang="es-ES" sz="900" b="1" dirty="0">
              <a:effectLst/>
              <a:latin typeface="Segoe UI" panose="020B0502040204020203" pitchFamily="34" charset="0"/>
              <a:ea typeface="Open Sans Light" panose="020B0306030504020204" pitchFamily="34" charset="0"/>
              <a:cs typeface="Segoe UI" panose="020B0502040204020203" pitchFamily="34" charset="0"/>
            </a:endParaRPr>
          </a:p>
          <a:p>
            <a:pPr algn="just">
              <a:lnSpc>
                <a:spcPct val="115000"/>
              </a:lnSpc>
              <a:spcBef>
                <a:spcPts val="4500"/>
              </a:spcBef>
              <a:spcAft>
                <a:spcPts val="2625"/>
              </a:spcAft>
            </a:pPr>
            <a:endPar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algn="just">
              <a:lnSpc>
                <a:spcPct val="115000"/>
              </a:lnSpc>
              <a:spcBef>
                <a:spcPts val="4500"/>
              </a:spcBef>
              <a:spcAft>
                <a:spcPts val="2625"/>
              </a:spcAft>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Ac</a:t>
            </a:r>
            <a:r>
              <a:rPr lang="es-ES" sz="900" b="1" spc="75" dirty="0" err="1">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eptación</a:t>
            </a: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900" b="0" dirty="0"/>
              <a:t>roceso psicológico de </a:t>
            </a:r>
            <a:r>
              <a:rPr lang="es-ES" sz="900" b="0" dirty="0">
                <a:effectLst/>
              </a:rPr>
              <a:t>reconocer y asumir la realidad laboral sin negarla, aunque no la apruebes</a:t>
            </a:r>
            <a:r>
              <a:rPr lang="es-ES" sz="1200" b="0" i="0" kern="1200" dirty="0">
                <a:solidFill>
                  <a:schemeClr val="tx1"/>
                </a:solidFill>
                <a:effectLst/>
                <a:latin typeface="Segoe UI" panose="020B0502040204020203" pitchFamily="34" charset="0"/>
                <a:ea typeface="+mn-ea"/>
                <a:cs typeface="+mn-cs"/>
              </a:rPr>
              <a:t>. No implica resignación ni pasividad, sino una actitud de apertura para gestionar emociones y desafíos, permitiendo a la persona actuar con más eficacia en lo que sí puede cambiar. </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Análisis – </a:t>
            </a:r>
            <a:r>
              <a:rPr lang="es-ES" sz="1200" b="0" i="0" kern="1200" dirty="0">
                <a:solidFill>
                  <a:schemeClr val="tx1"/>
                </a:solidFill>
                <a:effectLst/>
                <a:latin typeface="Segoe UI" panose="020B0502040204020203" pitchFamily="34" charset="0"/>
                <a:ea typeface="+mn-ea"/>
                <a:cs typeface="+mn-cs"/>
              </a:rPr>
              <a:t>El análisis en el trabajo es el </a:t>
            </a:r>
            <a:r>
              <a:rPr lang="es-ES" sz="900" dirty="0"/>
              <a:t>estudio sistemático de un puesto laboral para identificar las tareas, responsabilidades, habilidades, conocimientos y requisitos necesarios para llevarlo a cabo con éxito</a:t>
            </a:r>
            <a:r>
              <a:rPr lang="es-ES" sz="1200" b="0" i="0" kern="1200" dirty="0">
                <a:solidFill>
                  <a:schemeClr val="tx1"/>
                </a:solidFill>
                <a:effectLst/>
                <a:latin typeface="Segoe UI" panose="020B0502040204020203" pitchFamily="34" charset="0"/>
                <a:ea typeface="+mn-ea"/>
                <a:cs typeface="+mn-cs"/>
              </a:rPr>
              <a:t>.</a:t>
            </a:r>
            <a:endPar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Calidad - </a:t>
            </a:r>
            <a:r>
              <a:rPr lang="es-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Buscas y disfrutas con el trabajo bien hecho. Pones el esfuerzo para ver un buen resultado. </a:t>
            </a:r>
            <a:endParaRPr lang="ca-ES" sz="900" dirty="0">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8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Carisma – </a:t>
            </a:r>
            <a:r>
              <a:rPr lang="es-ES" sz="8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es-ES" sz="900" b="0" i="0" kern="1200" dirty="0">
                <a:solidFill>
                  <a:schemeClr val="tx1"/>
                </a:solidFill>
                <a:effectLst/>
                <a:latin typeface="Segoe UI" panose="020B0502040204020203" pitchFamily="34" charset="0"/>
                <a:ea typeface="+mn-ea"/>
                <a:cs typeface="+mn-cs"/>
              </a:rPr>
              <a:t>apacidad de atraer, inspirar y motivar a otros para que colaboren en la consecución de objetivos, a través de una combinación de presencia, poder y calidez</a:t>
            </a:r>
            <a:endParaRPr lang="es-ES" sz="8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Compromiso - </a:t>
            </a:r>
            <a:r>
              <a:rPr lang="es-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Cumples con lo que prometes, das valor a aquello con lo que te has  comprometido y haces todo lo posible por cumplirlo. </a:t>
            </a:r>
            <a:endParaRPr lang="ca-ES" sz="900" dirty="0">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Cooperación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Colaboras con tus compañeros sumando fuerzas para lograr un objetivo común.</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Creatividad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a:t>
            </a:r>
            <a:r>
              <a:rPr lang="es-ES" sz="1200" b="0" i="0" kern="1200" spc="75" dirty="0">
                <a:solidFill>
                  <a:schemeClr val="tx1"/>
                </a:solidFill>
                <a:effectLst/>
                <a:latin typeface="Segoe UI" panose="020B0502040204020203" pitchFamily="34" charset="0"/>
                <a:ea typeface="+mn-ea"/>
                <a:cs typeface="+mn-cs"/>
              </a:rPr>
              <a:t>C</a:t>
            </a:r>
            <a:r>
              <a:rPr lang="es-ES" sz="1200" b="0" i="0" kern="1200" dirty="0">
                <a:solidFill>
                  <a:schemeClr val="tx1"/>
                </a:solidFill>
                <a:effectLst/>
                <a:latin typeface="Segoe UI" panose="020B0502040204020203" pitchFamily="34" charset="0"/>
                <a:ea typeface="+mn-ea"/>
                <a:cs typeface="+mn-cs"/>
              </a:rPr>
              <a:t>apacidad de generar ideas y soluciones originales, nuevas y útiles para una empresa</a:t>
            </a:r>
          </a:p>
          <a:p>
            <a:pPr marL="0" lvl="0" indent="0" algn="just">
              <a:lnSpc>
                <a:spcPct val="115000"/>
              </a:lnSpc>
              <a:spcAft>
                <a:spcPts val="1000"/>
              </a:spcAft>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Crecimiento - </a:t>
            </a:r>
            <a:r>
              <a:rPr lang="es-ES" sz="900" b="0" i="0" kern="1200" spc="75" dirty="0">
                <a:solidFill>
                  <a:schemeClr val="tx1"/>
                </a:solidFill>
                <a:effectLst/>
                <a:latin typeface="Segoe UI" panose="020B0502040204020203" pitchFamily="34" charset="0"/>
                <a:ea typeface="+mn-ea"/>
                <a:cs typeface="+mn-cs"/>
              </a:rPr>
              <a:t>D</a:t>
            </a:r>
            <a:r>
              <a:rPr lang="es-ES" sz="900" dirty="0"/>
              <a:t>esarrollo profesional a través de la adquisición de nuevas habilidades, conocimientos y competencias</a:t>
            </a:r>
            <a:r>
              <a:rPr lang="es-ES" sz="1200" b="0" i="0" kern="1200" dirty="0">
                <a:solidFill>
                  <a:schemeClr val="tx1"/>
                </a:solidFill>
                <a:effectLst/>
                <a:latin typeface="Segoe UI" panose="020B0502040204020203" pitchFamily="34" charset="0"/>
                <a:ea typeface="+mn-ea"/>
                <a:cs typeface="+mn-cs"/>
              </a:rPr>
              <a:t>.</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Curiosidad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I</a:t>
            </a:r>
            <a:r>
              <a:rPr lang="es-ES" sz="900" b="0" dirty="0">
                <a:effectLst/>
              </a:rPr>
              <a:t>nquietud por aprender, explorar y cuestionar para encontrar nuevas formas de hacer las cosas, solucionar problemas y mejorar</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Directividad - </a:t>
            </a:r>
            <a:r>
              <a:rPr lang="es-ES" sz="1200" b="0" i="0" kern="1200" spc="75" dirty="0">
                <a:solidFill>
                  <a:schemeClr val="tx1"/>
                </a:solidFill>
                <a:effectLst/>
                <a:latin typeface="Segoe UI" panose="020B0502040204020203" pitchFamily="34" charset="0"/>
                <a:ea typeface="+mn-ea"/>
                <a:cs typeface="+mn-cs"/>
              </a:rPr>
              <a:t>C</a:t>
            </a:r>
            <a:r>
              <a:rPr lang="es-ES" sz="1200" b="0" i="0" kern="1200" dirty="0">
                <a:solidFill>
                  <a:schemeClr val="tx1"/>
                </a:solidFill>
                <a:effectLst/>
                <a:latin typeface="Segoe UI" panose="020B0502040204020203" pitchFamily="34" charset="0"/>
                <a:ea typeface="+mn-ea"/>
                <a:cs typeface="+mn-cs"/>
              </a:rPr>
              <a:t>apacidad y función de dirigir, coordinar y tomar decisiones estratégicas dentro de una organización. </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Empatía - </a:t>
            </a:r>
            <a:r>
              <a:rPr lang="es-ES" sz="900" b="0" i="0" kern="1200" spc="75" dirty="0">
                <a:solidFill>
                  <a:schemeClr val="tx1"/>
                </a:solidFill>
                <a:effectLst/>
                <a:latin typeface="Segoe UI" panose="020B0502040204020203" pitchFamily="34" charset="0"/>
                <a:ea typeface="+mn-ea"/>
                <a:cs typeface="+mn-cs"/>
              </a:rPr>
              <a:t>P</a:t>
            </a:r>
            <a:r>
              <a:rPr lang="es-ES" sz="900" b="0" i="0" kern="1200" dirty="0">
                <a:solidFill>
                  <a:schemeClr val="tx1"/>
                </a:solidFill>
                <a:effectLst/>
                <a:latin typeface="Segoe UI" panose="020B0502040204020203" pitchFamily="34" charset="0"/>
                <a:ea typeface="+mn-ea"/>
                <a:cs typeface="+mn-cs"/>
              </a:rPr>
              <a:t>onerse en el lugar del otro. C</a:t>
            </a:r>
            <a:r>
              <a:rPr lang="es-ES" sz="900" dirty="0"/>
              <a:t>apacidad de comprender y compartir los sentimientos, pensamientos y necesidades de los demás.</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Empoderamiento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a:t>
            </a:r>
            <a:r>
              <a:rPr lang="es-ES" sz="900" b="0" dirty="0"/>
              <a:t>s la práctica de dar a los empleados la </a:t>
            </a:r>
            <a:r>
              <a:rPr lang="es-ES" sz="900" b="0" dirty="0">
                <a:effectLst/>
              </a:rPr>
              <a:t>autoridad, autonomía y responsabilidad</a:t>
            </a:r>
            <a:r>
              <a:rPr lang="es-ES" sz="900" b="0" dirty="0"/>
              <a:t> para tomar decisiones y gestionar su trabajo de manera independiente</a:t>
            </a:r>
            <a:r>
              <a:rPr lang="es-ES" sz="1200" b="0" i="0" kern="1200" dirty="0">
                <a:solidFill>
                  <a:schemeClr val="tx1"/>
                </a:solidFill>
                <a:effectLst/>
                <a:latin typeface="Segoe UI" panose="020B0502040204020203" pitchFamily="34" charset="0"/>
                <a:ea typeface="+mn-ea"/>
                <a:cs typeface="+mn-cs"/>
              </a:rPr>
              <a: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Equidad – </a:t>
            </a:r>
            <a:r>
              <a:rPr lang="es-ES" sz="1200" dirty="0"/>
              <a:t>Principio de justicia e imparcialidad, garantizando la igualdad de oportunidades.</a:t>
            </a:r>
          </a:p>
          <a:p>
            <a:pPr marL="0" lvl="0" indent="0" algn="just">
              <a:lnSpc>
                <a:spcPct val="115000"/>
              </a:lnSpc>
              <a:spcAft>
                <a:spcPts val="1000"/>
              </a:spcAft>
              <a:buFont typeface="Arial" panose="020B0604020202020204" pitchFamily="34" charset="0"/>
              <a:buNone/>
            </a:pPr>
            <a:r>
              <a:rPr lang="es-ES" sz="1200" b="1" i="0" kern="1200" dirty="0">
                <a:solidFill>
                  <a:schemeClr val="tx1"/>
                </a:solidFill>
                <a:effectLst/>
                <a:latin typeface="Segoe UI" panose="020B0502040204020203" pitchFamily="34" charset="0"/>
                <a:ea typeface="+mn-ea"/>
                <a:cs typeface="+mn-cs"/>
              </a:rPr>
              <a:t>Estética –</a:t>
            </a:r>
            <a:r>
              <a:rPr lang="es-ES" dirty="0"/>
              <a:t> </a:t>
            </a:r>
            <a:r>
              <a:rPr lang="es-ES" b="0" dirty="0"/>
              <a:t>D</a:t>
            </a:r>
            <a:r>
              <a:rPr lang="es-ES" b="0" dirty="0">
                <a:effectLst/>
              </a:rPr>
              <a:t>iseño visual </a:t>
            </a:r>
            <a:r>
              <a:rPr lang="es-ES" b="0" dirty="0"/>
              <a:t>incluyendo la iluminación, los colores, el mobiliario, la distribución y la decoración</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es-ES" sz="1200" b="1" i="0" kern="1200" dirty="0">
                <a:solidFill>
                  <a:schemeClr val="tx1"/>
                </a:solidFill>
                <a:effectLst/>
                <a:latin typeface="Segoe UI" panose="020B0502040204020203" pitchFamily="34" charset="0"/>
                <a:ea typeface="+mn-ea"/>
                <a:cs typeface="+mn-cs"/>
              </a:rPr>
              <a:t>Gestión del  estrés </a:t>
            </a:r>
            <a:r>
              <a:rPr lang="es-ES" sz="1200" b="0" i="0" kern="1200" dirty="0">
                <a:solidFill>
                  <a:schemeClr val="tx1"/>
                </a:solidFill>
                <a:effectLst/>
                <a:latin typeface="Segoe UI" panose="020B0502040204020203" pitchFamily="34" charset="0"/>
                <a:ea typeface="+mn-ea"/>
                <a:cs typeface="+mn-cs"/>
              </a:rPr>
              <a:t>- C</a:t>
            </a:r>
            <a:r>
              <a:rPr lang="es-ES" dirty="0"/>
              <a:t>apacidad ante la presión del trabajo, buscando mantener el equilibrio y el rendimiento.</a:t>
            </a:r>
            <a:endParaRPr lang="es-ES" sz="1200" b="0" i="0" kern="1200" dirty="0">
              <a:solidFill>
                <a:schemeClr val="tx1"/>
              </a:solidFill>
              <a:effectLst/>
              <a:latin typeface="Segoe UI" panose="020B0502040204020203" pitchFamily="34" charset="0"/>
              <a:ea typeface="+mn-ea"/>
              <a:cs typeface="+mn-cs"/>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Gratitud - </a:t>
            </a:r>
            <a:r>
              <a:rPr lang="es-ES" sz="1200" b="0" i="0" kern="1200" spc="75" dirty="0">
                <a:solidFill>
                  <a:schemeClr val="tx1"/>
                </a:solidFill>
                <a:effectLst/>
                <a:latin typeface="Segoe UI" panose="020B0502040204020203" pitchFamily="34" charset="0"/>
                <a:ea typeface="+mn-ea"/>
                <a:cs typeface="+mn-cs"/>
              </a:rPr>
              <a:t>A</a:t>
            </a:r>
            <a:r>
              <a:rPr lang="es-ES" sz="1200" b="0" i="0" kern="1200" dirty="0">
                <a:solidFill>
                  <a:schemeClr val="tx1"/>
                </a:solidFill>
                <a:effectLst/>
                <a:latin typeface="Segoe UI" panose="020B0502040204020203" pitchFamily="34" charset="0"/>
                <a:ea typeface="+mn-ea"/>
                <a:cs typeface="+mn-cs"/>
              </a:rPr>
              <a:t>ctitud de reconocer y valorar el esfuerzo de los demás.</a:t>
            </a:r>
          </a:p>
          <a:p>
            <a:pPr marL="0" lvl="0" indent="0" algn="just">
              <a:lnSpc>
                <a:spcPct val="115000"/>
              </a:lnSpc>
              <a:spcAft>
                <a:spcPts val="1000"/>
              </a:spcAft>
              <a:buFont typeface="Arial" panose="020B0604020202020204" pitchFamily="34" charset="0"/>
              <a:buNone/>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Honestidad - </a:t>
            </a:r>
            <a:r>
              <a:rPr lang="es-ES" dirty="0"/>
              <a:t>Es la conducta recta, sincera y coherente entre lo que se piensa, se dice y se hace, respetando las normas éticas y legales</a:t>
            </a:r>
            <a:endParaRPr lang="es-ES" sz="1200" b="0" i="0" kern="1200" dirty="0">
              <a:solidFill>
                <a:schemeClr val="tx1"/>
              </a:solidFill>
              <a:effectLst/>
              <a:latin typeface="Segoe UI" panose="020B0502040204020203" pitchFamily="34" charset="0"/>
              <a:ea typeface="+mn-ea"/>
              <a:cs typeface="+mn-cs"/>
            </a:endParaRPr>
          </a:p>
          <a:p>
            <a:pPr marL="0" lvl="0" indent="0" algn="just">
              <a:lnSpc>
                <a:spcPct val="115000"/>
              </a:lnSpc>
              <a:spcAft>
                <a:spcPts val="1000"/>
              </a:spcAft>
              <a:buFont typeface="Arial" panose="020B0604020202020204" pitchFamily="34" charset="0"/>
              <a:buNone/>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Innovación - </a:t>
            </a:r>
            <a:r>
              <a:rPr lang="es-ES" dirty="0"/>
              <a:t>Proceso de introducir nuevas ideas, productos, procesos o métodos organizativos para mejorar el desempeño, la competitividad y productividad</a:t>
            </a:r>
            <a:r>
              <a:rPr lang="es-ES" sz="1200" b="0" i="0" kern="1200" dirty="0">
                <a:solidFill>
                  <a:schemeClr val="tx1"/>
                </a:solidFill>
                <a:effectLst/>
                <a:latin typeface="Segoe UI" panose="020B0502040204020203" pitchFamily="34" charset="0"/>
                <a:ea typeface="+mn-ea"/>
                <a:cs typeface="+mn-cs"/>
              </a:rPr>
              <a: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Manejo emocional – </a:t>
            </a:r>
            <a:r>
              <a:rPr lang="es-ES" sz="1200" b="0" dirty="0">
                <a:effectLst/>
              </a:rPr>
              <a:t>capacidad de reconocer, comprender y gestionar las propias emociones y las de los demás en el entorno laboral</a:t>
            </a:r>
            <a:r>
              <a:rPr lang="es-ES" sz="2000" b="0" i="0" kern="1200" dirty="0">
                <a:solidFill>
                  <a:schemeClr val="tx1"/>
                </a:solidFill>
                <a:effectLst/>
                <a:latin typeface="Segoe UI" panose="020B0502040204020203" pitchFamily="34" charset="0"/>
                <a:ea typeface="+mn-ea"/>
                <a:cs typeface="+mn-cs"/>
              </a:rPr>
              <a:t>.</a:t>
            </a:r>
            <a:endPar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Motivación - </a:t>
            </a:r>
            <a:r>
              <a:rPr lang="es-ES" dirty="0"/>
              <a:t>fuerza interna que nos impulsa a esforzarse con entusiasmo y perseverancia. </a:t>
            </a:r>
            <a:endParaRPr lang="es-ES" sz="1200" b="0" i="0" kern="1200" spc="75" dirty="0">
              <a:solidFill>
                <a:schemeClr val="tx1"/>
              </a:solidFill>
              <a:effectLst/>
              <a:latin typeface="Segoe UI" panose="020B0502040204020203" pitchFamily="34" charset="0"/>
              <a:ea typeface="+mn-ea"/>
              <a:cs typeface="+mn-cs"/>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Organización – </a:t>
            </a:r>
            <a:r>
              <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1200" b="0" dirty="0">
                <a:effectLst/>
              </a:rPr>
              <a:t>roceso de estructurar y coordinar tareas, recursos y personas para alcanzar objetivos específicos de manera eficiente y efectiva</a:t>
            </a:r>
            <a:r>
              <a:rPr lang="es-ES" sz="2000" b="0" i="0" kern="1200" dirty="0">
                <a:solidFill>
                  <a:schemeClr val="tx1"/>
                </a:solidFill>
                <a:effectLst/>
                <a:latin typeface="Segoe UI" panose="020B0502040204020203" pitchFamily="34" charset="0"/>
                <a:ea typeface="+mn-ea"/>
                <a:cs typeface="+mn-cs"/>
              </a:rPr>
              <a:t>.</a:t>
            </a:r>
            <a:endPar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Persistencia – </a:t>
            </a:r>
            <a:r>
              <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es-ES" sz="1200" b="0" dirty="0"/>
              <a:t>onsta</a:t>
            </a:r>
            <a:r>
              <a:rPr lang="es-ES" sz="1200" dirty="0"/>
              <a:t>ncia y la determinación para seguir esforzándose y alcanzar objetivos, superando obstáculos y dificultades que puedan surgir en el camino</a:t>
            </a:r>
            <a:r>
              <a:rPr lang="es-ES" sz="2000" b="0" i="0" kern="1200" dirty="0">
                <a:solidFill>
                  <a:schemeClr val="tx1"/>
                </a:solidFill>
                <a:effectLst/>
                <a:latin typeface="Segoe UI" panose="020B0502040204020203" pitchFamily="34" charset="0"/>
                <a:ea typeface="+mn-ea"/>
                <a:cs typeface="+mn-cs"/>
              </a:rPr>
              <a:t>. No confundir con insistencia.</a:t>
            </a:r>
            <a:endPar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Positividad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a:t>
            </a:r>
            <a:r>
              <a:rPr lang="es-ES" sz="1200" b="0" i="0" kern="1200" dirty="0">
                <a:solidFill>
                  <a:schemeClr val="tx1"/>
                </a:solidFill>
                <a:effectLst/>
                <a:latin typeface="Segoe UI" panose="020B0502040204020203" pitchFamily="34" charset="0"/>
                <a:ea typeface="+mn-ea"/>
                <a:cs typeface="+mn-cs"/>
              </a:rPr>
              <a:t>ctitud optimista y proactiva hacia el desempeño laboral, con alegría, optimismo, humor. Creando un buen clima de trabajo.</a:t>
            </a:r>
          </a:p>
          <a:p>
            <a:pPr marL="0" lvl="0" indent="0" algn="just">
              <a:lnSpc>
                <a:spcPct val="115000"/>
              </a:lnSpc>
              <a:buFont typeface="Arial" panose="020B0604020202020204" pitchFamily="34" charset="0"/>
              <a:buNone/>
            </a:pPr>
            <a:r>
              <a:rPr lang="es-ES" sz="1200" b="1" i="0" kern="1200" dirty="0">
                <a:solidFill>
                  <a:schemeClr val="tx1"/>
                </a:solidFill>
                <a:effectLst/>
                <a:latin typeface="Segoe UI" panose="020B0502040204020203" pitchFamily="34" charset="0"/>
                <a:ea typeface="+mn-ea"/>
                <a:cs typeface="+mn-cs"/>
              </a:rPr>
              <a:t>Resiliencia</a:t>
            </a:r>
            <a:r>
              <a:rPr lang="es-ES" sz="1200" b="0" i="0" kern="1200" dirty="0">
                <a:solidFill>
                  <a:schemeClr val="tx1"/>
                </a:solidFill>
                <a:effectLst/>
                <a:latin typeface="Segoe UI" panose="020B0502040204020203" pitchFamily="34" charset="0"/>
                <a:ea typeface="+mn-ea"/>
                <a:cs typeface="+mn-cs"/>
              </a:rPr>
              <a:t> - Capacidad de los individuos y las organizaciones para adaptarse, recuperarse y prosperar frente a la adversidad, el estrés y los cambios.</a:t>
            </a:r>
          </a:p>
          <a:p>
            <a:pPr marL="0" lvl="0" indent="0" algn="just">
              <a:lnSpc>
                <a:spcPct val="115000"/>
              </a:lnSpc>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Resolución de problemas </a:t>
            </a:r>
            <a:r>
              <a:rPr lang="es-ES" sz="1200" b="0" i="0" kern="1200" spc="75" dirty="0">
                <a:solidFill>
                  <a:schemeClr val="tx1"/>
                </a:solidFill>
                <a:effectLst/>
                <a:latin typeface="Segoe UI" panose="020B0502040204020203" pitchFamily="34" charset="0"/>
                <a:ea typeface="+mn-ea"/>
                <a:cs typeface="+mn-cs"/>
              </a:rPr>
              <a:t>- E</a:t>
            </a:r>
            <a:r>
              <a:rPr lang="es-ES" sz="900" dirty="0"/>
              <a:t>s el proceso de identificar un obstáculo, analizar sus causas y aplicar soluciones efectivas para superarlo</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Responsabilidad - </a:t>
            </a:r>
            <a:r>
              <a:rPr lang="es-ES" sz="1200" b="0" i="0" kern="1200" spc="75" dirty="0">
                <a:solidFill>
                  <a:schemeClr val="tx1"/>
                </a:solidFill>
                <a:effectLst/>
                <a:latin typeface="Segoe UI" panose="020B0502040204020203" pitchFamily="34" charset="0"/>
                <a:ea typeface="+mn-ea"/>
                <a:cs typeface="+mn-cs"/>
              </a:rPr>
              <a:t>D</a:t>
            </a:r>
            <a:r>
              <a:rPr lang="es-ES" sz="1200" b="0" i="0" kern="1200" dirty="0">
                <a:solidFill>
                  <a:schemeClr val="tx1"/>
                </a:solidFill>
                <a:effectLst/>
                <a:latin typeface="Segoe UI" panose="020B0502040204020203" pitchFamily="34" charset="0"/>
                <a:ea typeface="+mn-ea"/>
                <a:cs typeface="+mn-cs"/>
              </a:rPr>
              <a:t>isposición a cumplir con las obligaciones y tareas asignadas, asumiendo las consecuencias de las acciones propias</a:t>
            </a:r>
          </a:p>
          <a:p>
            <a:pPr marL="0" lvl="0" indent="0" algn="just">
              <a:lnSpc>
                <a:spcPct val="115000"/>
              </a:lnSpc>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Solidaridad</a:t>
            </a:r>
            <a:r>
              <a:rPr lang="es-ES" sz="1200" b="0" i="0" kern="1200" spc="75" dirty="0">
                <a:solidFill>
                  <a:schemeClr val="tx1"/>
                </a:solidFill>
                <a:effectLst/>
                <a:latin typeface="Segoe UI" panose="020B0502040204020203" pitchFamily="34" charset="0"/>
                <a:ea typeface="+mn-ea"/>
                <a:cs typeface="+mn-cs"/>
              </a:rPr>
              <a:t> - A</a:t>
            </a:r>
            <a:r>
              <a:rPr lang="es-ES" sz="1200" b="0" i="0" kern="1200" dirty="0">
                <a:solidFill>
                  <a:schemeClr val="tx1"/>
                </a:solidFill>
                <a:effectLst/>
                <a:latin typeface="Segoe UI" panose="020B0502040204020203" pitchFamily="34" charset="0"/>
                <a:ea typeface="+mn-ea"/>
                <a:cs typeface="+mn-cs"/>
              </a:rPr>
              <a:t>yuda mutua y la colaboración entre compañeros y equipos para alcanzar objetivos comunes. </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endParaRPr lang="es-ES" sz="1200" b="0" i="0" kern="1200" spc="75" dirty="0">
              <a:solidFill>
                <a:schemeClr val="tx1"/>
              </a:solidFill>
              <a:effectLst/>
              <a:latin typeface="Segoe UI" panose="020B0502040204020203" pitchFamily="34" charset="0"/>
              <a:ea typeface="+mn-ea"/>
              <a:cs typeface="+mn-cs"/>
            </a:endParaRPr>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18</a:t>
            </a:fld>
            <a:endParaRPr lang="es-ES" dirty="0"/>
          </a:p>
        </p:txBody>
      </p:sp>
    </p:spTree>
    <p:extLst>
      <p:ext uri="{BB962C8B-B14F-4D97-AF65-F5344CB8AC3E}">
        <p14:creationId xmlns:p14="http://schemas.microsoft.com/office/powerpoint/2010/main" val="774013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Se propone este ejercicio para reflexionar sobre:</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 Marco mental de una puntuación del 0 al 10. Y lo difícil de puntuarnos.</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 Falsa modestia.</a:t>
            </a:r>
          </a:p>
          <a:p>
            <a:pPr marL="171450" marR="0" lvl="0" indent="-171450" algn="just" defTabSz="914400" rtl="0" eaLnBrk="1" fontAlgn="auto" latinLnBrk="0" hangingPunct="1">
              <a:lnSpc>
                <a:spcPct val="115000"/>
              </a:lnSpc>
              <a:spcBef>
                <a:spcPts val="0"/>
              </a:spcBef>
              <a:spcAft>
                <a:spcPts val="0"/>
              </a:spcAft>
              <a:buClrTx/>
              <a:buSzTx/>
              <a:buFontTx/>
              <a:buChar char="-"/>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Hay fortalezas que no admiten valoración. Como compromiso, honestidad, motivación……</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ES" sz="900" b="0" spc="75" dirty="0">
              <a:solidFill>
                <a:srgbClr val="606060"/>
              </a:solidFill>
              <a:effectLst/>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Recordar que en una entrevista no van a pedir que nos puntuemos, pero es fácil tener mentalidad de valorarnos por debajo de nuestros conocimientos, habilidades y actitud.</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s-ES" sz="900" b="0" spc="75" dirty="0">
              <a:solidFill>
                <a:srgbClr val="606060"/>
              </a:solidFill>
              <a:effectLst/>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Definiciones:</a:t>
            </a:r>
          </a:p>
          <a:p>
            <a:pPr algn="just">
              <a:lnSpc>
                <a:spcPct val="115000"/>
              </a:lnSpc>
              <a:spcBef>
                <a:spcPts val="4500"/>
              </a:spcBef>
              <a:spcAft>
                <a:spcPts val="2625"/>
              </a:spcAft>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Ac</a:t>
            </a:r>
            <a:r>
              <a:rPr lang="es-ES" sz="900" b="1" spc="75" dirty="0" err="1">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eptación</a:t>
            </a: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900" b="0" dirty="0"/>
              <a:t>roceso psicológico de </a:t>
            </a:r>
            <a:r>
              <a:rPr lang="es-ES" sz="900" b="0" dirty="0">
                <a:effectLst/>
              </a:rPr>
              <a:t>reconocer y asumir la realidad laboral sin negarla, aunque no la apruebes</a:t>
            </a:r>
            <a:r>
              <a:rPr lang="es-ES" sz="1200" b="0" i="0" kern="1200" dirty="0">
                <a:solidFill>
                  <a:schemeClr val="tx1"/>
                </a:solidFill>
                <a:effectLst/>
                <a:latin typeface="Segoe UI" panose="020B0502040204020203" pitchFamily="34" charset="0"/>
                <a:ea typeface="+mn-ea"/>
                <a:cs typeface="+mn-cs"/>
              </a:rPr>
              <a:t>. No implica resignación ni pasividad, sino una actitud de apertura para gestionar emociones y desafíos, permitiendo a la persona actuar con más eficacia en lo que sí puede cambiar. </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Análisis – </a:t>
            </a:r>
            <a:r>
              <a:rPr lang="es-ES" sz="1200" b="0" i="0" kern="1200" dirty="0">
                <a:solidFill>
                  <a:schemeClr val="tx1"/>
                </a:solidFill>
                <a:effectLst/>
                <a:latin typeface="Segoe UI" panose="020B0502040204020203" pitchFamily="34" charset="0"/>
                <a:ea typeface="+mn-ea"/>
                <a:cs typeface="+mn-cs"/>
              </a:rPr>
              <a:t>El análisis en el trabajo es el </a:t>
            </a:r>
            <a:r>
              <a:rPr lang="es-ES" sz="900" dirty="0"/>
              <a:t>estudio sistemático de un puesto laboral para identificar las tareas, responsabilidades, habilidades, conocimientos y requisitos necesarios para llevarlo a cabo con éxito</a:t>
            </a:r>
            <a:r>
              <a:rPr lang="es-ES" sz="1200" b="0" i="0" kern="1200" dirty="0">
                <a:solidFill>
                  <a:schemeClr val="tx1"/>
                </a:solidFill>
                <a:effectLst/>
                <a:latin typeface="Segoe UI" panose="020B0502040204020203" pitchFamily="34" charset="0"/>
                <a:ea typeface="+mn-ea"/>
                <a:cs typeface="+mn-cs"/>
              </a:rPr>
              <a: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Compromiso - </a:t>
            </a:r>
            <a:r>
              <a:rPr lang="es-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Cumples con lo que prometes, das valor a aquello con lo que te has  comprometido y haces todo lo posible por cumplirlo. </a:t>
            </a:r>
            <a:endParaRPr lang="ca-ES" sz="900" dirty="0">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Cooperación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Colaboras con tus compañeros sumando fuerzas para lograr un objetivo común.</a:t>
            </a:r>
          </a:p>
          <a:p>
            <a:pPr marL="0" lvl="0" indent="0" algn="just">
              <a:lnSpc>
                <a:spcPct val="115000"/>
              </a:lnSpc>
              <a:spcAft>
                <a:spcPts val="1000"/>
              </a:spcAft>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Crecimiento - </a:t>
            </a:r>
            <a:r>
              <a:rPr lang="es-ES" sz="900" b="0" i="0" kern="1200" spc="75" dirty="0">
                <a:solidFill>
                  <a:schemeClr val="tx1"/>
                </a:solidFill>
                <a:effectLst/>
                <a:latin typeface="Segoe UI" panose="020B0502040204020203" pitchFamily="34" charset="0"/>
                <a:ea typeface="+mn-ea"/>
                <a:cs typeface="+mn-cs"/>
              </a:rPr>
              <a:t>D</a:t>
            </a:r>
            <a:r>
              <a:rPr lang="es-ES" sz="900" dirty="0"/>
              <a:t>esarrollo profesional a través de la adquisición de nuevas habilidades, conocimientos y competencias</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Honestidad - </a:t>
            </a:r>
            <a:r>
              <a:rPr lang="es-ES" sz="900" dirty="0"/>
              <a:t>Es la conducta recta, sincera y coherente entre lo que se piensa, se dice y se hace, respetando las normas éticas y legales</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Motivación - </a:t>
            </a:r>
            <a:r>
              <a:rPr lang="es-ES" sz="900" dirty="0"/>
              <a:t>fuerza interna que nos impulsa a esforzarse con entusiasmo y perseverancia. </a:t>
            </a:r>
            <a:endParaRPr lang="es-ES" sz="900" b="0" i="0" kern="1200" spc="75" dirty="0">
              <a:solidFill>
                <a:schemeClr val="tx1"/>
              </a:solidFill>
              <a:effectLst/>
              <a:latin typeface="Segoe UI" panose="020B0502040204020203" pitchFamily="34" charset="0"/>
              <a:ea typeface="+mn-ea"/>
              <a:cs typeface="+mn-cs"/>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Organización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900" b="0" dirty="0">
                <a:effectLst/>
              </a:rPr>
              <a:t>roceso de estructurar y coordinar tareas, recursos y personas para alcanzar objetivos específicos de manera eficiente y efectiva</a:t>
            </a:r>
            <a:r>
              <a:rPr lang="es-ES" sz="1200" b="0" i="0" kern="1200" dirty="0">
                <a:solidFill>
                  <a:schemeClr val="tx1"/>
                </a:solidFill>
                <a:effectLst/>
                <a:latin typeface="Segoe UI" panose="020B0502040204020203" pitchFamily="34" charset="0"/>
                <a:ea typeface="+mn-ea"/>
                <a:cs typeface="+mn-cs"/>
              </a:rPr>
              <a:t>.</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Persistencia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es-ES" sz="900" b="0" dirty="0"/>
              <a:t>onsta</a:t>
            </a:r>
            <a:r>
              <a:rPr lang="es-ES" sz="900" dirty="0"/>
              <a:t>ncia y la determinación para seguir esforzándose y alcanzar objetivos, superando obstáculos y dificultades que puedan surgir en el camino</a:t>
            </a:r>
            <a:r>
              <a:rPr lang="es-ES" sz="1200" b="0" i="0" kern="1200" dirty="0">
                <a:solidFill>
                  <a:schemeClr val="tx1"/>
                </a:solidFill>
                <a:effectLst/>
                <a:latin typeface="Segoe UI" panose="020B0502040204020203" pitchFamily="34" charset="0"/>
                <a:ea typeface="+mn-ea"/>
                <a:cs typeface="+mn-cs"/>
              </a:rPr>
              <a:t>. No confundir con insistencia.</a:t>
            </a:r>
            <a:endPar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endParaRPr lang="es-ES" dirty="0">
              <a:latin typeface="Segoe UI "/>
            </a:endParaRPr>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19</a:t>
            </a:fld>
            <a:endParaRPr lang="es-ES" dirty="0"/>
          </a:p>
        </p:txBody>
      </p:sp>
    </p:spTree>
    <p:extLst>
      <p:ext uri="{BB962C8B-B14F-4D97-AF65-F5344CB8AC3E}">
        <p14:creationId xmlns:p14="http://schemas.microsoft.com/office/powerpoint/2010/main" val="2639997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4" name="Google Shape;4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QUÉ PIDEN Y QUÉ OFREZCO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¿Cuales son las competencias que buscan las organizaciones?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¿Competencias sociales?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¿Competencias emocional?</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&lt;&lt;&lt;&lt;Las competencias sociales y emocionales están relacionadas con el éxito en la vida, sobre todo en la vida profesional.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Un nivel elevado de inteligencia emocional distingue trabajadores sobresalientes en las organizaciones. </a:t>
            </a:r>
          </a:p>
          <a:p>
            <a:pPr algn="just"/>
            <a:endPar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l"/>
            <a:r>
              <a:rPr lang="es-ES" sz="900" b="1" i="0" u="none" strike="noStrike" baseline="0" dirty="0">
                <a:solidFill>
                  <a:srgbClr val="FF0000"/>
                </a:solidFill>
                <a:latin typeface="Segoe UI "/>
                <a:ea typeface="Open Sans Light" panose="020B0306030504020204" pitchFamily="34" charset="0"/>
                <a:cs typeface="Open Sans Light" panose="020B0306030504020204" pitchFamily="34" charset="0"/>
              </a:rPr>
              <a:t>Analizamos  en  “¿Qué piden?” diversas características que buscan los organizaciones en sus empleados</a:t>
            </a:r>
            <a:r>
              <a:rPr lang="es-ES" sz="900" b="1" i="1" u="none" strike="noStrike" baseline="0" dirty="0">
                <a:solidFill>
                  <a:srgbClr val="FF0000"/>
                </a:solidFill>
                <a:latin typeface="Segoe UI "/>
                <a:ea typeface="Open Sans Light" panose="020B0306030504020204" pitchFamily="34" charset="0"/>
                <a:cs typeface="Open Sans Light" panose="020B0306030504020204" pitchFamily="34" charset="0"/>
              </a:rPr>
              <a:t>.  </a:t>
            </a:r>
          </a:p>
          <a:p>
            <a:pPr algn="l"/>
            <a:endParaRPr lang="es-ES" sz="900" b="0" i="1" u="none" strike="noStrike" baseline="0" dirty="0">
              <a:solidFill>
                <a:srgbClr val="FF0000"/>
              </a:solidFill>
              <a:latin typeface="Segoe UI "/>
              <a:ea typeface="Open Sans Light" panose="020B0306030504020204" pitchFamily="34" charset="0"/>
              <a:cs typeface="Open Sans Light" panose="020B0306030504020204" pitchFamily="34" charset="0"/>
            </a:endParaRPr>
          </a:p>
          <a:p>
            <a:pPr algn="just"/>
            <a:r>
              <a:rPr lang="es-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Es importante adaptarse a los requisitos de la oferta de trabajo.</a:t>
            </a:r>
          </a:p>
          <a:p>
            <a:pPr algn="just"/>
            <a:endParaRPr lang="es-ES" sz="900" b="1" i="1"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FLEXIBILIDAD</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adaptarse a los cambios en distintas situaciones, a nuevas actividades y proyectos.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Las empresas están en constante cambio.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 buscan profesionales con un alto nivel de flexibilidad.</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Que acepten nuevas ideas.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Uno tiene que reconocer cuáles son sus fortalezas y usarlas de la mejor manera posible.</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CREATIVIDAD</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900" b="0" i="0" kern="1200" spc="75" dirty="0">
                <a:solidFill>
                  <a:schemeClr val="tx1"/>
                </a:solidFill>
                <a:effectLst/>
                <a:latin typeface="Segoe UI" panose="020B0502040204020203" pitchFamily="34" charset="0"/>
                <a:ea typeface="+mn-ea"/>
                <a:cs typeface="+mn-cs"/>
              </a:rPr>
              <a:t>C</a:t>
            </a:r>
            <a:r>
              <a:rPr lang="es-ES" sz="900" b="0" i="0" kern="1200" dirty="0">
                <a:solidFill>
                  <a:schemeClr val="tx1"/>
                </a:solidFill>
                <a:effectLst/>
                <a:latin typeface="Segoe UI" panose="020B0502040204020203" pitchFamily="34" charset="0"/>
                <a:ea typeface="+mn-ea"/>
                <a:cs typeface="+mn-cs"/>
              </a:rPr>
              <a:t>apacidad de generar ideas y soluciones originales, nuevas y útiles para una empresa</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Innovar es crear.</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creatividad resuelve situaciones inesperadas.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creatividad nos da una nueva visión a los problemas.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Crear es innovar.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Las organizaciones buscan profesionales que tengan ideas nuevas y originales.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Para ser creativo es necesario exponerse, presentar ideas y opiniones, y permitirse arriesgar, sin miedo de errar.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pasividad no es creativa.</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INICIATIVA</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anticiparse.</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Proponer acciones novedosas aunque se carezca de pautas o referencias para actuar.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tomar la delantera para la resolución de problemas.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No es solamente tener la idea o la solución, sino, sobre todo, pasar a la acción.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Las organizaciones buscan profesionales que respondan de forma ágil y rápida a las demandas diarias.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necesario correr riesgos, no temer a las dificultades, </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COMUNICACIÓN</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transmitir eficazmente una idea o información a una audiencia.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necesario saber exponer de forma clara las ideas y opiniones.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Para comunicar con efectividad es necesario ser capaz de observar los hechos y situaciones y escuchar a los otros.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El miedo a equivocarse, de correr riesgos, de ser criticado, la inhibición y la timidez comprometen nuestra capacidad de comunicación. </a:t>
            </a:r>
          </a:p>
          <a:p>
            <a:pPr algn="just"/>
            <a:r>
              <a:rPr lang="es-ES" sz="900" b="1" i="0" u="none" strike="noStrike" baseline="0" noProof="0" dirty="0">
                <a:solidFill>
                  <a:srgbClr val="000000"/>
                </a:solidFill>
                <a:latin typeface="Segoe UI "/>
                <a:ea typeface="Open Sans Light" panose="020B0306030504020204" pitchFamily="34" charset="0"/>
                <a:cs typeface="Open Sans Light" panose="020B0306030504020204" pitchFamily="34" charset="0"/>
              </a:rPr>
              <a:t>EMPATÍA</a:t>
            </a:r>
          </a:p>
          <a:p>
            <a:pPr algn="just"/>
            <a:r>
              <a:rPr lang="es-ES" sz="900" b="0" i="0" u="none" strike="noStrike" baseline="0" noProof="0" dirty="0">
                <a:solidFill>
                  <a:srgbClr val="000000"/>
                </a:solidFill>
                <a:latin typeface="Segoe UI "/>
                <a:ea typeface="Open Sans Light" panose="020B0306030504020204" pitchFamily="34" charset="0"/>
                <a:cs typeface="Open Sans Light" panose="020B0306030504020204" pitchFamily="34" charset="0"/>
              </a:rPr>
              <a:t>Ponerse en lugar de otro.</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Interesarse y comprender cómo se sienten otras personas estableciendo una conexión emocional con ellas.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Ser empático es aceptarse a sí mismo y a los demás con las cualidades y defectos de cada uno, estar disponible para el otro. </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RESOLUCIÓN DE PROBLEMAS</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Ser resolutivo en la solución de problemas sin dejar de considerar las distintas alternativas posibles.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resolución de problemas forma parte de la rutina diaria de trabajo en las organizaciones.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Para solucionar un problema es necesario analizarlo desde diferentes ángulos, investigar posibles formas de resolverlo, evaluar alternativas previendo las consecuencias y tomar una decisión asumiendo los riesgos. </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TRABAJAR EN EQUIPO</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Sentirse cómodo trabajando con otros, aunque sean muy distintos, y poner los intereses del grupo delante de los propios.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No es fácil trabajar en conjunto, pues se requiere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exponer ideas</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saber escuchar a los demás</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aceptar sugerencias,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respetar las diferentes opiniones,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colaborar,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construir juntos,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aceptar los límites propios y de los otros miembros del equipo</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estar disponible para el otro.</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LIDERAZGO</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Involucrar a los demás en un proyecto común asumiendo la responsabilidad de ponerse al frente.</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Un buen líder escucha las ideas de los otros, inspira confianza en los colegas de su equipo, respeta a los demás, es suficientemente seguro para defender sus ideas y las de sus subordinados,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capaz de atraer voluntarios para sus iniciativas y proyectos, ejerce influencia sobre los otros y cautiva la atención de ellos, coordina y organiza proyectos.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No importa el tamaño del equipo de trabajo, este siempre necesitará de un líder.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En función de la situación, el líder puede cambiar, lo que conocemos como liderazgo situacional.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El mercado de trabajo busca personas que puedan, en algún momento o actividad profesional, asumir el papel de líder y conquistar así seguidores.</a:t>
            </a:r>
          </a:p>
          <a:p>
            <a:pPr algn="just"/>
            <a:endPar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1" i="0" u="sng" strike="noStrike" baseline="0" dirty="0">
                <a:solidFill>
                  <a:srgbClr val="000000"/>
                </a:solidFill>
                <a:latin typeface="Segoe UI "/>
                <a:ea typeface="Open Sans Light" panose="020B0306030504020204" pitchFamily="34" charset="0"/>
                <a:cs typeface="Open Sans Light" panose="020B0306030504020204" pitchFamily="34" charset="0"/>
              </a:rPr>
              <a:t>¿Cuántas competencias y cuáles tienes?</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No es necesario tener todas estas competencias para tener éxito en tu profesión.</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Para cada perfil profesional será necesario un perfil de competencias teniendo en cuenta las funciones a realizar.</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Las competencias pueden ser aprendidas y desarrolladas en los diversos contextos y momentos de la vida.</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Hay que tener predisposición personal y condiciones favorables para desarrollarlas. </a:t>
            </a:r>
          </a:p>
          <a:p>
            <a:pPr algn="just"/>
            <a:endPar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Algunos consejos para desarrollar competencias…</a:t>
            </a:r>
          </a:p>
          <a:p>
            <a:pPr algn="just"/>
            <a:r>
              <a:rPr lang="ca-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 CREATIVIDAD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¿Qué tal proponer una solución nueva para un problema cotidiano?</a:t>
            </a:r>
          </a:p>
          <a:p>
            <a:pPr algn="just"/>
            <a:r>
              <a:rPr lang="ca-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 NETWORKING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¿Por qué no aceptar una invitación para una fiesta aunque no se conozca a casi nadie?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Son situaciones como estas las que permiten un nuevo contacto profesional interesante.</a:t>
            </a:r>
          </a:p>
          <a:p>
            <a:pPr algn="just"/>
            <a:r>
              <a:rPr lang="ca-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 FLEXIBILIDAD</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Cambia las rutinas.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Si no consigues hacer bien un determinado trabajo, cambia las manera de hacerlo; la mirada, el enfoque…</a:t>
            </a:r>
          </a:p>
          <a:p>
            <a:endParaRPr lang="es-ES" sz="900" dirty="0">
              <a:latin typeface="Segoe UI "/>
            </a:endParaRPr>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20</a:t>
            </a:fld>
            <a:endParaRPr lang="es-ES" dirty="0"/>
          </a:p>
        </p:txBody>
      </p:sp>
    </p:spTree>
    <p:extLst>
      <p:ext uri="{BB962C8B-B14F-4D97-AF65-F5344CB8AC3E}">
        <p14:creationId xmlns:p14="http://schemas.microsoft.com/office/powerpoint/2010/main" val="1824978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dirty="0"/>
              <a:t>Un Currículum Vitae debe captar la atención del seleccionador.</a:t>
            </a:r>
            <a:endParaRPr sz="900" dirty="0"/>
          </a:p>
          <a:p>
            <a:pPr marL="0" lvl="0" indent="0" algn="l" rtl="0">
              <a:lnSpc>
                <a:spcPct val="100000"/>
              </a:lnSpc>
              <a:spcBef>
                <a:spcPts val="0"/>
              </a:spcBef>
              <a:spcAft>
                <a:spcPts val="0"/>
              </a:spcAft>
              <a:buSzPts val="1400"/>
              <a:buNone/>
            </a:pPr>
            <a:endParaRPr sz="900" dirty="0"/>
          </a:p>
          <a:p>
            <a:pPr marL="0" marR="381000" lvl="0" indent="0" algn="l" rtl="0">
              <a:lnSpc>
                <a:spcPct val="115000"/>
              </a:lnSpc>
              <a:spcBef>
                <a:spcPts val="1200"/>
              </a:spcBef>
              <a:spcAft>
                <a:spcPts val="0"/>
              </a:spcAft>
              <a:buClr>
                <a:schemeClr val="dk1"/>
              </a:buClr>
              <a:buSzPts val="1100"/>
              <a:buFont typeface="Arial"/>
              <a:buNone/>
            </a:pPr>
            <a:r>
              <a:rPr lang="es-ES" sz="900" b="0" dirty="0"/>
              <a:t>Al elaborar un currículum es importante ponerse en el lugar de la empresa, reflexionar sobre cómo se percibe nuestro perfil y qué impresión causará nuestro documento. Debemos preguntarnos si transmite claramente nuestras habilidades, experiencia y actitud profesional de acuerdo con lo que la empresa busca.</a:t>
            </a:r>
            <a:endParaRPr sz="900" b="0" dirty="0"/>
          </a:p>
          <a:p>
            <a:pPr marL="0" marR="381000" lvl="0" indent="0" algn="l" rtl="0">
              <a:lnSpc>
                <a:spcPct val="115000"/>
              </a:lnSpc>
              <a:spcBef>
                <a:spcPts val="1200"/>
              </a:spcBef>
              <a:spcAft>
                <a:spcPts val="0"/>
              </a:spcAft>
              <a:buClr>
                <a:schemeClr val="dk1"/>
              </a:buClr>
              <a:buSzPts val="1100"/>
              <a:buFont typeface="Arial"/>
              <a:buNone/>
            </a:pPr>
            <a:r>
              <a:rPr lang="es-ES" sz="900" b="0" dirty="0"/>
              <a:t>Al preparar mi currículum, reflexionar sobre cómo lo vería una empresa: qué imagen transmito y si mi perfil responde a lo que buscan.”</a:t>
            </a:r>
            <a:endParaRPr sz="900" b="0" dirty="0"/>
          </a:p>
          <a:p>
            <a:pPr marL="0" marR="381000" lvl="0" indent="0" algn="l" rtl="0">
              <a:lnSpc>
                <a:spcPct val="115000"/>
              </a:lnSpc>
              <a:spcBef>
                <a:spcPts val="1200"/>
              </a:spcBef>
              <a:spcAft>
                <a:spcPts val="0"/>
              </a:spcAft>
              <a:buClr>
                <a:schemeClr val="dk1"/>
              </a:buClr>
              <a:buSzPts val="1100"/>
              <a:buFont typeface="Arial"/>
              <a:buNone/>
            </a:pPr>
            <a:r>
              <a:rPr lang="es-ES" sz="900" b="0" dirty="0"/>
              <a:t>El candidato debe llevar preparado sobre la empresa, datos de la empresa, cuanto mas llevemos y sepamos de la misma es mucho mejor, </a:t>
            </a:r>
            <a:r>
              <a:rPr lang="es-ES" sz="900" b="0" dirty="0" err="1"/>
              <a:t>aqui</a:t>
            </a:r>
            <a:r>
              <a:rPr lang="es-ES" sz="900" b="0" dirty="0"/>
              <a:t> </a:t>
            </a:r>
            <a:r>
              <a:rPr lang="es-ES" sz="900" b="0" dirty="0" err="1"/>
              <a:t>teneis</a:t>
            </a:r>
            <a:r>
              <a:rPr lang="es-ES" sz="900" b="0" dirty="0"/>
              <a:t> algunos ejemplos:</a:t>
            </a:r>
          </a:p>
          <a:p>
            <a:pPr marL="0" marR="381000" lvl="0" indent="0" algn="l" rtl="0">
              <a:lnSpc>
                <a:spcPct val="115000"/>
              </a:lnSpc>
              <a:spcBef>
                <a:spcPts val="1200"/>
              </a:spcBef>
              <a:spcAft>
                <a:spcPts val="0"/>
              </a:spcAft>
              <a:buClr>
                <a:schemeClr val="dk1"/>
              </a:buClr>
              <a:buSzPts val="1100"/>
              <a:buFont typeface="Arial"/>
              <a:buNone/>
            </a:pPr>
            <a:endParaRPr lang="es-ES" sz="900" b="0" dirty="0"/>
          </a:p>
          <a:p>
            <a:pPr marL="0" marR="381000" lvl="0" indent="0" algn="l" rtl="0">
              <a:lnSpc>
                <a:spcPct val="115000"/>
              </a:lnSpc>
              <a:spcBef>
                <a:spcPts val="1200"/>
              </a:spcBef>
              <a:spcAft>
                <a:spcPts val="0"/>
              </a:spcAft>
              <a:buClr>
                <a:schemeClr val="dk1"/>
              </a:buClr>
              <a:buSzPts val="1100"/>
              <a:buFont typeface="Arial"/>
              <a:buNone/>
            </a:pPr>
            <a:r>
              <a:rPr lang="es-ES" sz="900" b="0" dirty="0"/>
              <a:t>a) Datos generales</a:t>
            </a:r>
            <a:endParaRPr sz="900" b="0" dirty="0"/>
          </a:p>
          <a:p>
            <a:pPr marL="457200" lvl="0" indent="-285750" algn="l" rtl="0">
              <a:lnSpc>
                <a:spcPct val="115000"/>
              </a:lnSpc>
              <a:spcBef>
                <a:spcPts val="1200"/>
              </a:spcBef>
              <a:spcAft>
                <a:spcPts val="0"/>
              </a:spcAft>
              <a:buClr>
                <a:schemeClr val="dk1"/>
              </a:buClr>
              <a:buSzPts val="900"/>
              <a:buFont typeface="Quattrocento Sans"/>
              <a:buChar char="●"/>
            </a:pPr>
            <a:r>
              <a:rPr lang="es-ES" sz="900" b="0" dirty="0"/>
              <a:t>Nombre completo, ubicación y tamaño de la empresa.</a:t>
            </a:r>
            <a:endParaRPr sz="900" b="0" dirty="0"/>
          </a:p>
          <a:p>
            <a:pPr marL="457200" lvl="0" indent="-285750" algn="l" rtl="0">
              <a:lnSpc>
                <a:spcPct val="115000"/>
              </a:lnSpc>
              <a:spcBef>
                <a:spcPts val="0"/>
              </a:spcBef>
              <a:spcAft>
                <a:spcPts val="0"/>
              </a:spcAft>
              <a:buClr>
                <a:schemeClr val="dk1"/>
              </a:buClr>
              <a:buSzPts val="900"/>
              <a:buFont typeface="Quattrocento Sans"/>
              <a:buChar char="●"/>
            </a:pPr>
            <a:r>
              <a:rPr lang="es-ES" sz="900" b="0" dirty="0"/>
              <a:t>Año de fundación y breve historia.</a:t>
            </a:r>
            <a:endParaRPr sz="900" b="0" dirty="0"/>
          </a:p>
          <a:p>
            <a:pPr marL="457200" lvl="0" indent="-285750" algn="l" rtl="0">
              <a:lnSpc>
                <a:spcPct val="115000"/>
              </a:lnSpc>
              <a:spcBef>
                <a:spcPts val="0"/>
              </a:spcBef>
              <a:spcAft>
                <a:spcPts val="0"/>
              </a:spcAft>
              <a:buClr>
                <a:schemeClr val="dk1"/>
              </a:buClr>
              <a:buSzPts val="900"/>
              <a:buFont typeface="Quattrocento Sans"/>
              <a:buChar char="●"/>
            </a:pPr>
            <a:r>
              <a:rPr lang="es-ES" sz="900" b="0" dirty="0"/>
              <a:t>Misión, visión y valores corporativos.</a:t>
            </a:r>
            <a:endParaRPr sz="900" b="0" dirty="0"/>
          </a:p>
          <a:p>
            <a:pPr marL="457200" lvl="0" indent="-285750" algn="l" rtl="0">
              <a:lnSpc>
                <a:spcPct val="115000"/>
              </a:lnSpc>
              <a:spcBef>
                <a:spcPts val="0"/>
              </a:spcBef>
              <a:spcAft>
                <a:spcPts val="0"/>
              </a:spcAft>
              <a:buClr>
                <a:schemeClr val="dk1"/>
              </a:buClr>
              <a:buSzPts val="900"/>
              <a:buFont typeface="Quattrocento Sans"/>
              <a:buChar char="●"/>
            </a:pPr>
            <a:r>
              <a:rPr lang="es-ES" sz="900" b="0" dirty="0"/>
              <a:t>Principales productos o servicios que ofrece.</a:t>
            </a:r>
            <a:br>
              <a:rPr lang="es-ES" sz="900" b="0" dirty="0"/>
            </a:br>
            <a:endParaRPr sz="900" b="0" dirty="0"/>
          </a:p>
          <a:p>
            <a:pPr marL="0" lvl="0" indent="0" algn="l" rtl="0">
              <a:lnSpc>
                <a:spcPct val="115000"/>
              </a:lnSpc>
              <a:spcBef>
                <a:spcPts val="1200"/>
              </a:spcBef>
              <a:spcAft>
                <a:spcPts val="0"/>
              </a:spcAft>
              <a:buClr>
                <a:schemeClr val="dk1"/>
              </a:buClr>
              <a:buSzPts val="1100"/>
              <a:buFont typeface="Arial"/>
              <a:buNone/>
            </a:pPr>
            <a:r>
              <a:rPr lang="es-ES" sz="900" b="0" dirty="0"/>
              <a:t>b) Posición en el mercado</a:t>
            </a:r>
            <a:endParaRPr sz="900" b="0" dirty="0"/>
          </a:p>
          <a:p>
            <a:pPr marL="457200" lvl="0" indent="-285750" algn="l" rtl="0">
              <a:lnSpc>
                <a:spcPct val="115000"/>
              </a:lnSpc>
              <a:spcBef>
                <a:spcPts val="1200"/>
              </a:spcBef>
              <a:spcAft>
                <a:spcPts val="0"/>
              </a:spcAft>
              <a:buClr>
                <a:schemeClr val="dk1"/>
              </a:buClr>
              <a:buSzPts val="900"/>
              <a:buFont typeface="Quattrocento Sans"/>
              <a:buChar char="●"/>
            </a:pPr>
            <a:r>
              <a:rPr lang="es-ES" sz="900" b="0" dirty="0"/>
              <a:t>Quiénes son sus principales competidores.</a:t>
            </a:r>
            <a:endParaRPr sz="900" b="0" dirty="0"/>
          </a:p>
          <a:p>
            <a:pPr marL="457200" lvl="0" indent="-285750" algn="l" rtl="0">
              <a:lnSpc>
                <a:spcPct val="115000"/>
              </a:lnSpc>
              <a:spcBef>
                <a:spcPts val="0"/>
              </a:spcBef>
              <a:spcAft>
                <a:spcPts val="0"/>
              </a:spcAft>
              <a:buClr>
                <a:schemeClr val="dk1"/>
              </a:buClr>
              <a:buSzPts val="900"/>
              <a:buFont typeface="Quattrocento Sans"/>
              <a:buChar char="●"/>
            </a:pPr>
            <a:r>
              <a:rPr lang="es-ES" sz="900" b="0" dirty="0"/>
              <a:t>Qué los diferencia (por ejemplo, calidad del servicio, innovación, atención personalizada).</a:t>
            </a:r>
            <a:endParaRPr sz="900" b="0" dirty="0"/>
          </a:p>
          <a:p>
            <a:pPr marL="457200" lvl="0" indent="-285750" algn="l" rtl="0">
              <a:lnSpc>
                <a:spcPct val="115000"/>
              </a:lnSpc>
              <a:spcBef>
                <a:spcPts val="0"/>
              </a:spcBef>
              <a:spcAft>
                <a:spcPts val="0"/>
              </a:spcAft>
              <a:buClr>
                <a:schemeClr val="dk1"/>
              </a:buClr>
              <a:buSzPts val="900"/>
              <a:buFont typeface="Quattrocento Sans"/>
              <a:buChar char="●"/>
            </a:pPr>
            <a:r>
              <a:rPr lang="es-ES" sz="900" b="0" dirty="0"/>
              <a:t>Noticias recientes o logros de la empresa.</a:t>
            </a:r>
            <a:endParaRPr sz="900" b="0" dirty="0"/>
          </a:p>
          <a:p>
            <a:pPr marL="457200" lvl="0" indent="-285750" algn="l" rtl="0">
              <a:lnSpc>
                <a:spcPct val="115000"/>
              </a:lnSpc>
              <a:spcBef>
                <a:spcPts val="0"/>
              </a:spcBef>
              <a:spcAft>
                <a:spcPts val="0"/>
              </a:spcAft>
              <a:buClr>
                <a:schemeClr val="dk1"/>
              </a:buClr>
              <a:buSzPts val="900"/>
              <a:buChar char="●"/>
            </a:pPr>
            <a:r>
              <a:rPr lang="es-ES" sz="900" b="0" dirty="0"/>
              <a:t>Cuales son los objetivos de la empresa</a:t>
            </a:r>
            <a:endParaRPr sz="900" b="0" dirty="0"/>
          </a:p>
          <a:p>
            <a:pPr marL="0" marR="381000" lvl="0" indent="0" algn="l" rtl="0">
              <a:lnSpc>
                <a:spcPct val="115000"/>
              </a:lnSpc>
              <a:spcBef>
                <a:spcPts val="1200"/>
              </a:spcBef>
              <a:spcAft>
                <a:spcPts val="0"/>
              </a:spcAft>
              <a:buClr>
                <a:schemeClr val="dk1"/>
              </a:buClr>
              <a:buSzPts val="1100"/>
              <a:buFont typeface="Arial"/>
              <a:buNone/>
            </a:pPr>
            <a:endParaRPr sz="900" b="0" dirty="0"/>
          </a:p>
          <a:p>
            <a:pPr marL="0" lvl="0" indent="0" algn="l" rtl="0">
              <a:lnSpc>
                <a:spcPct val="100000"/>
              </a:lnSpc>
              <a:spcBef>
                <a:spcPts val="0"/>
              </a:spcBef>
              <a:spcAft>
                <a:spcPts val="0"/>
              </a:spcAft>
              <a:buSzPts val="1400"/>
              <a:buNone/>
            </a:pPr>
            <a:r>
              <a:rPr lang="es-ES" sz="900" b="0" dirty="0"/>
              <a:t>Es nuestra carta de presentación.</a:t>
            </a:r>
            <a:endParaRPr lang="es-ES" sz="900" b="0" i="0" u="none" strike="noStrike" cap="none" dirty="0">
              <a:solidFill>
                <a:srgbClr val="000000"/>
              </a:solidFill>
              <a:latin typeface="Arial"/>
              <a:sym typeface="Arial"/>
            </a:endParaRPr>
          </a:p>
          <a:p>
            <a:pPr marL="171450" lvl="0" indent="-171450" algn="l" rtl="0">
              <a:lnSpc>
                <a:spcPct val="100000"/>
              </a:lnSpc>
              <a:spcBef>
                <a:spcPts val="0"/>
              </a:spcBef>
              <a:spcAft>
                <a:spcPts val="0"/>
              </a:spcAft>
              <a:buSzPts val="1400"/>
              <a:buFont typeface="Arial" panose="020B0604020202020204" pitchFamily="34" charset="0"/>
              <a:buChar char="•"/>
            </a:pPr>
            <a:r>
              <a:rPr lang="es-ES" sz="1500" b="0" i="0" u="none" strike="noStrike" cap="none" dirty="0">
                <a:solidFill>
                  <a:schemeClr val="dk1"/>
                </a:solidFill>
                <a:latin typeface="Quattrocento Sans"/>
                <a:sym typeface="Quattrocento Sans"/>
              </a:rPr>
              <a:t>Debe ser llamativo</a:t>
            </a:r>
          </a:p>
          <a:p>
            <a:pPr marL="171450" lvl="0" indent="-171450" algn="l" rtl="0">
              <a:lnSpc>
                <a:spcPct val="100000"/>
              </a:lnSpc>
              <a:spcBef>
                <a:spcPts val="0"/>
              </a:spcBef>
              <a:spcAft>
                <a:spcPts val="0"/>
              </a:spcAft>
              <a:buClr>
                <a:schemeClr val="dk1"/>
              </a:buClr>
              <a:buSzPts val="900"/>
              <a:buFont typeface="Arial"/>
              <a:buChar char="•"/>
            </a:pPr>
            <a:r>
              <a:rPr lang="es-ES" sz="900" b="0" i="0" u="none" strike="noStrike" cap="none" dirty="0">
                <a:solidFill>
                  <a:schemeClr val="dk1"/>
                </a:solidFill>
                <a:latin typeface="Quattrocento Sans"/>
                <a:sym typeface="Quattrocento Sans"/>
              </a:rPr>
              <a:t>Con información </a:t>
            </a:r>
            <a:r>
              <a:rPr lang="es-ES" sz="900" b="0" dirty="0"/>
              <a:t>clara</a:t>
            </a:r>
            <a:endParaRPr b="0" dirty="0"/>
          </a:p>
          <a:p>
            <a:pPr marL="171450" lvl="0" indent="-171450" algn="l" rtl="0">
              <a:lnSpc>
                <a:spcPct val="100000"/>
              </a:lnSpc>
              <a:spcBef>
                <a:spcPts val="0"/>
              </a:spcBef>
              <a:spcAft>
                <a:spcPts val="0"/>
              </a:spcAft>
              <a:buClr>
                <a:schemeClr val="dk1"/>
              </a:buClr>
              <a:buSzPts val="900"/>
              <a:buFont typeface="Arial"/>
              <a:buChar char="•"/>
            </a:pPr>
            <a:r>
              <a:rPr lang="es-ES" sz="900" b="0" dirty="0"/>
              <a:t>Con nuestros datos personales y profesionales</a:t>
            </a:r>
            <a:endParaRPr b="0" dirty="0"/>
          </a:p>
          <a:p>
            <a:pPr marL="171450" lvl="0" indent="-171450" algn="l" rtl="0">
              <a:lnSpc>
                <a:spcPct val="100000"/>
              </a:lnSpc>
              <a:spcBef>
                <a:spcPts val="0"/>
              </a:spcBef>
              <a:spcAft>
                <a:spcPts val="0"/>
              </a:spcAft>
              <a:buClr>
                <a:schemeClr val="dk1"/>
              </a:buClr>
              <a:buSzPts val="900"/>
              <a:buFont typeface="Arial"/>
              <a:buChar char="•"/>
            </a:pPr>
            <a:r>
              <a:rPr lang="es-ES" sz="900" b="0" dirty="0"/>
              <a:t>Debe causar buena impresión</a:t>
            </a:r>
            <a:endParaRPr b="0" dirty="0"/>
          </a:p>
          <a:p>
            <a:pPr marL="0" lvl="0" indent="0" algn="l" rtl="0">
              <a:lnSpc>
                <a:spcPct val="100000"/>
              </a:lnSpc>
              <a:spcBef>
                <a:spcPts val="0"/>
              </a:spcBef>
              <a:spcAft>
                <a:spcPts val="0"/>
              </a:spcAft>
              <a:buClr>
                <a:schemeClr val="dk1"/>
              </a:buClr>
              <a:buSzPts val="900"/>
              <a:buFont typeface="Arial"/>
              <a:buNone/>
            </a:pPr>
            <a:endParaRPr sz="900" b="0" dirty="0"/>
          </a:p>
          <a:p>
            <a:pPr marL="0" lvl="0" indent="0" algn="l" rtl="0">
              <a:lnSpc>
                <a:spcPct val="100000"/>
              </a:lnSpc>
              <a:spcBef>
                <a:spcPts val="0"/>
              </a:spcBef>
              <a:spcAft>
                <a:spcPts val="0"/>
              </a:spcAft>
              <a:buClr>
                <a:schemeClr val="dk1"/>
              </a:buClr>
              <a:buSzPts val="900"/>
              <a:buFont typeface="Arial"/>
              <a:buNone/>
            </a:pPr>
            <a:r>
              <a:rPr lang="es-ES" sz="900" b="0" dirty="0"/>
              <a:t>En función de la oferta podemos modificar el CV, para adaptarlo a la oferta de trabajo.</a:t>
            </a:r>
            <a:endParaRPr sz="900" b="0" dirty="0"/>
          </a:p>
          <a:p>
            <a:pPr marL="0" lvl="0" indent="0" algn="l" rtl="0">
              <a:lnSpc>
                <a:spcPct val="100000"/>
              </a:lnSpc>
              <a:spcBef>
                <a:spcPts val="0"/>
              </a:spcBef>
              <a:spcAft>
                <a:spcPts val="0"/>
              </a:spcAft>
              <a:buClr>
                <a:schemeClr val="dk1"/>
              </a:buClr>
              <a:buSzPts val="900"/>
              <a:buFont typeface="Arial"/>
              <a:buNone/>
            </a:pPr>
            <a:r>
              <a:rPr lang="es-ES" sz="900" b="0" dirty="0"/>
              <a:t>El seleccionador cuando está frente a un CV puede hacer su análisis el mismo, con inteligencia artificial y algoritmos</a:t>
            </a:r>
            <a:endParaRPr sz="900" b="0" dirty="0"/>
          </a:p>
          <a:p>
            <a:pPr marL="0" lvl="0" indent="0" algn="l" rtl="0">
              <a:lnSpc>
                <a:spcPct val="100000"/>
              </a:lnSpc>
              <a:spcBef>
                <a:spcPts val="0"/>
              </a:spcBef>
              <a:spcAft>
                <a:spcPts val="0"/>
              </a:spcAft>
              <a:buClr>
                <a:schemeClr val="dk1"/>
              </a:buClr>
              <a:buSzPts val="900"/>
              <a:buFont typeface="Arial"/>
              <a:buNone/>
            </a:pPr>
            <a:endParaRPr sz="900" b="0" dirty="0"/>
          </a:p>
          <a:p>
            <a:pPr marL="0" lvl="0" indent="0" algn="l" rtl="0">
              <a:lnSpc>
                <a:spcPct val="100000"/>
              </a:lnSpc>
              <a:spcBef>
                <a:spcPts val="0"/>
              </a:spcBef>
              <a:spcAft>
                <a:spcPts val="0"/>
              </a:spcAft>
              <a:buClr>
                <a:schemeClr val="dk1"/>
              </a:buClr>
              <a:buSzPts val="900"/>
              <a:buFont typeface="Arial"/>
              <a:buNone/>
            </a:pPr>
            <a:endParaRPr sz="900" b="1" dirty="0"/>
          </a:p>
          <a:p>
            <a:pPr marL="0" lvl="0" indent="0" algn="l" rtl="0">
              <a:lnSpc>
                <a:spcPct val="100000"/>
              </a:lnSpc>
              <a:spcBef>
                <a:spcPts val="0"/>
              </a:spcBef>
              <a:spcAft>
                <a:spcPts val="0"/>
              </a:spcAft>
              <a:buClr>
                <a:schemeClr val="dk1"/>
              </a:buClr>
              <a:buSzPts val="900"/>
              <a:buFont typeface="Arial"/>
              <a:buNone/>
            </a:pPr>
            <a:endParaRPr sz="900" b="1"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p:txBody>
      </p:sp>
      <p:sp>
        <p:nvSpPr>
          <p:cNvPr id="97" name="Google Shape;9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900"/>
              <a:buFont typeface="Quattrocento Sans"/>
              <a:buNone/>
            </a:pPr>
            <a:endParaRPr sz="900" dirty="0"/>
          </a:p>
          <a:p>
            <a:pPr marL="0" marR="0" lvl="0" indent="0" algn="l" rtl="0">
              <a:lnSpc>
                <a:spcPct val="100000"/>
              </a:lnSpc>
              <a:spcBef>
                <a:spcPts val="0"/>
              </a:spcBef>
              <a:spcAft>
                <a:spcPts val="0"/>
              </a:spcAft>
              <a:buClr>
                <a:schemeClr val="dk1"/>
              </a:buClr>
              <a:buSzPts val="900"/>
              <a:buFont typeface="Quattrocento Sans"/>
              <a:buNone/>
            </a:pPr>
            <a:r>
              <a:rPr lang="es-ES" sz="900" b="0" dirty="0"/>
              <a:t>NO  ES  solo llenar un formato, :</a:t>
            </a:r>
            <a:endParaRPr b="0" dirty="0"/>
          </a:p>
          <a:p>
            <a:pPr marL="0" marR="0" lvl="0" indent="0" algn="l" rtl="0">
              <a:lnSpc>
                <a:spcPct val="100000"/>
              </a:lnSpc>
              <a:spcBef>
                <a:spcPts val="0"/>
              </a:spcBef>
              <a:spcAft>
                <a:spcPts val="0"/>
              </a:spcAft>
              <a:buClr>
                <a:schemeClr val="dk1"/>
              </a:buClr>
              <a:buSzPts val="900"/>
              <a:buFont typeface="Quattrocento Sans"/>
              <a:buNone/>
            </a:pPr>
            <a:endParaRPr sz="900" b="0" dirty="0"/>
          </a:p>
          <a:p>
            <a:pPr marL="0" marR="0" lvl="0" indent="0" algn="l" rtl="0">
              <a:lnSpc>
                <a:spcPct val="100000"/>
              </a:lnSpc>
              <a:spcBef>
                <a:spcPts val="0"/>
              </a:spcBef>
              <a:spcAft>
                <a:spcPts val="0"/>
              </a:spcAft>
              <a:buClr>
                <a:schemeClr val="dk1"/>
              </a:buClr>
              <a:buSzPts val="900"/>
              <a:buFont typeface="Quattrocento Sans"/>
              <a:buNone/>
            </a:pPr>
            <a:r>
              <a:rPr lang="es-ES" sz="900" b="0" dirty="0"/>
              <a:t>Hacer un buen Currículum Vitae no es solo cuestión de llenar un formato, sino que debemos mostrar organización y hacer énfasis en nuestros logros y habilidades, de tal manera que encajen perfectamente con las necesidades y expectativas del empleador.</a:t>
            </a:r>
            <a:endParaRPr b="0" dirty="0"/>
          </a:p>
          <a:p>
            <a:pPr marL="0" marR="0" lvl="0" indent="0" algn="l" rtl="0">
              <a:lnSpc>
                <a:spcPct val="100000"/>
              </a:lnSpc>
              <a:spcBef>
                <a:spcPts val="0"/>
              </a:spcBef>
              <a:spcAft>
                <a:spcPts val="0"/>
              </a:spcAft>
              <a:buClr>
                <a:schemeClr val="dk1"/>
              </a:buClr>
              <a:buSzPts val="900"/>
              <a:buFont typeface="Quattrocento Sans"/>
              <a:buNone/>
            </a:pPr>
            <a:endParaRPr sz="900" b="0" dirty="0"/>
          </a:p>
          <a:p>
            <a:pPr marL="0" marR="0" lvl="0" indent="0" algn="l" rtl="0">
              <a:lnSpc>
                <a:spcPct val="100000"/>
              </a:lnSpc>
              <a:spcBef>
                <a:spcPts val="0"/>
              </a:spcBef>
              <a:spcAft>
                <a:spcPts val="0"/>
              </a:spcAft>
              <a:buClr>
                <a:schemeClr val="dk1"/>
              </a:buClr>
              <a:buSzPts val="900"/>
              <a:buFont typeface="Quattrocento Sans"/>
              <a:buNone/>
            </a:pPr>
            <a:r>
              <a:rPr lang="es-ES" sz="900" b="0" dirty="0"/>
              <a:t>Debemos destacar nuestros conocimientos, habilidades y actitudes.</a:t>
            </a:r>
            <a:endParaRPr b="0" dirty="0"/>
          </a:p>
          <a:p>
            <a:pPr marL="0" marR="0" lvl="0" indent="0" algn="l" rtl="0">
              <a:lnSpc>
                <a:spcPct val="100000"/>
              </a:lnSpc>
              <a:spcBef>
                <a:spcPts val="0"/>
              </a:spcBef>
              <a:spcAft>
                <a:spcPts val="0"/>
              </a:spcAft>
              <a:buClr>
                <a:schemeClr val="dk1"/>
              </a:buClr>
              <a:buSzPts val="900"/>
              <a:buFont typeface="Quattrocento Sans"/>
              <a:buNone/>
            </a:pPr>
            <a:br>
              <a:rPr lang="es-ES" sz="900" dirty="0"/>
            </a:br>
            <a:endParaRPr sz="900" dirty="0"/>
          </a:p>
          <a:p>
            <a:pPr marL="0" lvl="0" indent="0" algn="l" rtl="0">
              <a:lnSpc>
                <a:spcPct val="100000"/>
              </a:lnSpc>
              <a:spcBef>
                <a:spcPts val="0"/>
              </a:spcBef>
              <a:spcAft>
                <a:spcPts val="0"/>
              </a:spcAft>
              <a:buSzPts val="1400"/>
              <a:buNone/>
            </a:pPr>
            <a:endParaRPr sz="900" dirty="0"/>
          </a:p>
        </p:txBody>
      </p:sp>
      <p:sp>
        <p:nvSpPr>
          <p:cNvPr id="195" name="Google Shape;1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000"/>
              <a:t>Los Currículum Vitae ganadores se caracterizan por cumplir con unas </a:t>
            </a:r>
            <a:r>
              <a:rPr lang="es-ES" sz="1000" b="1"/>
              <a:t>reglas básicas</a:t>
            </a:r>
            <a:r>
              <a:rPr lang="es-ES" sz="1000"/>
              <a:t> como son: </a:t>
            </a:r>
            <a:endParaRPr sz="1300"/>
          </a:p>
          <a:p>
            <a:pPr marL="0" lvl="0" indent="0" algn="l" rtl="0">
              <a:lnSpc>
                <a:spcPct val="100000"/>
              </a:lnSpc>
              <a:spcBef>
                <a:spcPts val="0"/>
              </a:spcBef>
              <a:spcAft>
                <a:spcPts val="0"/>
              </a:spcAft>
              <a:buSzPts val="1400"/>
              <a:buNone/>
            </a:pPr>
            <a:endParaRPr sz="1000"/>
          </a:p>
          <a:p>
            <a:pPr marL="0" lvl="0" indent="0" algn="l" rtl="0">
              <a:lnSpc>
                <a:spcPct val="100000"/>
              </a:lnSpc>
              <a:spcBef>
                <a:spcPts val="0"/>
              </a:spcBef>
              <a:spcAft>
                <a:spcPts val="0"/>
              </a:spcAft>
              <a:buSzPts val="1400"/>
              <a:buNone/>
            </a:pPr>
            <a:r>
              <a:rPr lang="es-ES" sz="1000" u="sng"/>
              <a:t>Presentación:</a:t>
            </a:r>
            <a:endParaRPr sz="1000"/>
          </a:p>
          <a:p>
            <a:pPr marL="342900" lvl="0" indent="-349250" algn="l" rtl="0">
              <a:lnSpc>
                <a:spcPct val="100000"/>
              </a:lnSpc>
              <a:spcBef>
                <a:spcPts val="0"/>
              </a:spcBef>
              <a:spcAft>
                <a:spcPts val="0"/>
              </a:spcAft>
              <a:buClr>
                <a:schemeClr val="dk1"/>
              </a:buClr>
              <a:buSzPts val="1000"/>
              <a:buFont typeface="Noto Sans Symbols"/>
              <a:buChar char="⮚"/>
            </a:pPr>
            <a:r>
              <a:rPr lang="es-ES" sz="1000"/>
              <a:t>Siempre se debe enviar en original. </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a:t>Preferiblemente presentarlo papel DIN A4 - blanco</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a:t>Debe estar escrito en el ordenador y sin errores de ortografía. </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a:t>Debe tener una estructura que se presente organizado y fácil de leer.</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a:t>No debe tener más de dos páginas y preferiblemente una.</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a:t>No debe realizarse con tipografías extrañas, ni de colores, ni que superen 11 puntos de tamaño de fuente. </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a:t>Si se envía por correo electrónico se deberá convertir a formato pdf </a:t>
            </a:r>
            <a:endParaRPr sz="1300"/>
          </a:p>
          <a:p>
            <a:pPr marL="0" lvl="0" indent="0" algn="l" rtl="0">
              <a:lnSpc>
                <a:spcPct val="100000"/>
              </a:lnSpc>
              <a:spcBef>
                <a:spcPts val="0"/>
              </a:spcBef>
              <a:spcAft>
                <a:spcPts val="0"/>
              </a:spcAft>
              <a:buSzPts val="1400"/>
              <a:buNone/>
            </a:pPr>
            <a:endParaRPr sz="1000"/>
          </a:p>
          <a:p>
            <a:pPr marL="0" lvl="0" indent="0" algn="l" rtl="0">
              <a:lnSpc>
                <a:spcPct val="100000"/>
              </a:lnSpc>
              <a:spcBef>
                <a:spcPts val="0"/>
              </a:spcBef>
              <a:spcAft>
                <a:spcPts val="0"/>
              </a:spcAft>
              <a:buSzPts val="1400"/>
              <a:buNone/>
            </a:pPr>
            <a:r>
              <a:rPr lang="es-ES" sz="1000" b="1">
                <a:solidFill>
                  <a:srgbClr val="FF0000"/>
                </a:solidFill>
              </a:rPr>
              <a:t>CONSIDERACIONES IMPORTANTES</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b="1"/>
              <a:t>Vigila muy bien los errores de ortografía en tu Currículum Vitae</a:t>
            </a:r>
            <a:r>
              <a:rPr lang="es-ES" sz="1000"/>
              <a:t>, ya que estos te descalifican inmediatamente. Utiliza correctores ortográficos e IA.</a:t>
            </a:r>
            <a:endParaRPr sz="1300"/>
          </a:p>
          <a:p>
            <a:pPr marL="342900" lvl="0" indent="-349250" algn="l" rtl="0">
              <a:lnSpc>
                <a:spcPct val="100000"/>
              </a:lnSpc>
              <a:spcBef>
                <a:spcPts val="0"/>
              </a:spcBef>
              <a:spcAft>
                <a:spcPts val="0"/>
              </a:spcAft>
              <a:buClr>
                <a:schemeClr val="dk1"/>
              </a:buClr>
              <a:buSzPts val="1000"/>
              <a:buFont typeface="Noto Sans Symbols"/>
              <a:buChar char="⮚"/>
            </a:pPr>
            <a:r>
              <a:rPr lang="es-ES" sz="1000" b="1"/>
              <a:t>El currículum es nuestra tarjeta de presentación, cuida todos los detalles.</a:t>
            </a:r>
            <a:br>
              <a:rPr lang="es-ES" sz="1000" b="1"/>
            </a:br>
            <a:endParaRPr sz="1000"/>
          </a:p>
          <a:p>
            <a:pPr marL="0" lvl="0" indent="0" algn="l" rtl="0">
              <a:lnSpc>
                <a:spcPct val="100000"/>
              </a:lnSpc>
              <a:spcBef>
                <a:spcPts val="0"/>
              </a:spcBef>
              <a:spcAft>
                <a:spcPts val="0"/>
              </a:spcAft>
              <a:buSzPts val="1400"/>
              <a:buNone/>
            </a:pPr>
            <a:endParaRPr sz="1000"/>
          </a:p>
        </p:txBody>
      </p:sp>
      <p:sp>
        <p:nvSpPr>
          <p:cNvPr id="296" name="Google Shape;29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9250" algn="l" rtl="0">
              <a:lnSpc>
                <a:spcPct val="100000"/>
              </a:lnSpc>
              <a:spcBef>
                <a:spcPts val="0"/>
              </a:spcBef>
              <a:spcAft>
                <a:spcPts val="0"/>
              </a:spcAft>
              <a:buClr>
                <a:schemeClr val="dk1"/>
              </a:buClr>
              <a:buSzPts val="1000"/>
              <a:buFont typeface="Noto Sans Symbols"/>
              <a:buChar char="⮚"/>
            </a:pPr>
            <a:r>
              <a:rPr lang="es-ES" sz="1000" dirty="0"/>
              <a:t>Adjunta una foto reciente </a:t>
            </a:r>
            <a:r>
              <a:rPr lang="es-ES" sz="1000" b="1" u="sng" dirty="0"/>
              <a:t>y adecuada para el cargo al cual aspiras (no utilices fotografías de fiestas, paseos, </a:t>
            </a:r>
            <a:r>
              <a:rPr lang="es-ES" sz="1000" b="1" u="sng" dirty="0" err="1"/>
              <a:t>etc</a:t>
            </a:r>
            <a:r>
              <a:rPr lang="es-ES" sz="1000" b="1" u="sng" dirty="0"/>
              <a:t>, por muy bien que hayas salido). </a:t>
            </a:r>
            <a:r>
              <a:rPr lang="es-ES" sz="1000" b="0" u="none" dirty="0"/>
              <a:t>Utilizar fondos neutros, que no distorsionen nuestra imagen.</a:t>
            </a:r>
            <a:endParaRPr sz="1300" dirty="0"/>
          </a:p>
          <a:p>
            <a:pPr marL="342900" lvl="0" indent="-349250" algn="l" rtl="0">
              <a:lnSpc>
                <a:spcPct val="100000"/>
              </a:lnSpc>
              <a:spcBef>
                <a:spcPts val="0"/>
              </a:spcBef>
              <a:spcAft>
                <a:spcPts val="0"/>
              </a:spcAft>
              <a:buClr>
                <a:schemeClr val="dk1"/>
              </a:buClr>
              <a:buSzPts val="1000"/>
              <a:buFont typeface="Noto Sans Symbols"/>
              <a:buChar char="⮚"/>
            </a:pPr>
            <a:r>
              <a:rPr lang="es-ES" sz="1000" dirty="0"/>
              <a:t>La fotografía del CV no debe ser más grande del tamaño tipo carnet de identidad.</a:t>
            </a:r>
            <a:endParaRPr sz="1300" dirty="0"/>
          </a:p>
          <a:p>
            <a:pPr marL="342900" lvl="0" indent="-349250" algn="l" rtl="0">
              <a:lnSpc>
                <a:spcPct val="100000"/>
              </a:lnSpc>
              <a:spcBef>
                <a:spcPts val="0"/>
              </a:spcBef>
              <a:spcAft>
                <a:spcPts val="0"/>
              </a:spcAft>
              <a:buClr>
                <a:schemeClr val="dk1"/>
              </a:buClr>
              <a:buSzPts val="1000"/>
              <a:buFont typeface="Noto Sans Symbols"/>
              <a:buChar char="⮚"/>
            </a:pPr>
            <a:r>
              <a:rPr lang="es-ES" sz="1000" dirty="0"/>
              <a:t>Utiliza negrita y/o mayúsculas para destacar los títulos/encabezados (no abusar)</a:t>
            </a:r>
            <a:endParaRPr sz="1300" dirty="0"/>
          </a:p>
          <a:p>
            <a:pPr marL="342900" lvl="0" indent="-349250" algn="l" rtl="0">
              <a:lnSpc>
                <a:spcPct val="100000"/>
              </a:lnSpc>
              <a:spcBef>
                <a:spcPts val="0"/>
              </a:spcBef>
              <a:spcAft>
                <a:spcPts val="0"/>
              </a:spcAft>
              <a:buClr>
                <a:schemeClr val="dk1"/>
              </a:buClr>
              <a:buSzPts val="1000"/>
              <a:buFont typeface="Noto Sans Symbols"/>
              <a:buChar char="⮚"/>
            </a:pPr>
            <a:r>
              <a:rPr lang="es-ES" sz="1000" dirty="0"/>
              <a:t>Evita utilizar líneas, cuadros, o imágenes que distraigan la atención sobre la información principal del Currículum Vitae. </a:t>
            </a:r>
            <a:endParaRPr sz="1300" dirty="0"/>
          </a:p>
          <a:p>
            <a:pPr marL="342900" lvl="0" indent="-349250" algn="l" rtl="0">
              <a:lnSpc>
                <a:spcPct val="100000"/>
              </a:lnSpc>
              <a:spcBef>
                <a:spcPts val="0"/>
              </a:spcBef>
              <a:spcAft>
                <a:spcPts val="0"/>
              </a:spcAft>
              <a:buClr>
                <a:schemeClr val="dk1"/>
              </a:buClr>
              <a:buSzPts val="1000"/>
              <a:buFont typeface="Noto Sans Symbols"/>
              <a:buChar char="⮚"/>
            </a:pPr>
            <a:r>
              <a:rPr lang="es-ES" sz="1000" dirty="0"/>
              <a:t>No incluyas nunca una portada. (No es necesario poner en el encabezado CV de….)</a:t>
            </a:r>
            <a:endParaRPr sz="1300" dirty="0"/>
          </a:p>
          <a:p>
            <a:pPr marL="342900" lvl="0" indent="-349250" algn="l" rtl="0">
              <a:lnSpc>
                <a:spcPct val="100000"/>
              </a:lnSpc>
              <a:spcBef>
                <a:spcPts val="0"/>
              </a:spcBef>
              <a:spcAft>
                <a:spcPts val="0"/>
              </a:spcAft>
              <a:buClr>
                <a:schemeClr val="dk1"/>
              </a:buClr>
              <a:buSzPts val="1000"/>
              <a:buFont typeface="Noto Sans Symbols"/>
              <a:buChar char="⮚"/>
            </a:pPr>
            <a:r>
              <a:rPr lang="es-ES" sz="1000" dirty="0"/>
              <a:t>Si aspiras a un cargo creativo, es mejor presentar el CV en un Book donde se aprecien tus trabajos.</a:t>
            </a:r>
            <a:endParaRPr sz="1300" dirty="0"/>
          </a:p>
          <a:p>
            <a:pPr marL="0" lvl="0" indent="0" algn="l" rtl="0">
              <a:lnSpc>
                <a:spcPct val="100000"/>
              </a:lnSpc>
              <a:spcBef>
                <a:spcPts val="0"/>
              </a:spcBef>
              <a:spcAft>
                <a:spcPts val="0"/>
              </a:spcAft>
              <a:buSzPts val="1400"/>
              <a:buNone/>
            </a:pPr>
            <a:endParaRPr sz="1000" dirty="0"/>
          </a:p>
        </p:txBody>
      </p:sp>
      <p:sp>
        <p:nvSpPr>
          <p:cNvPr id="339" name="Google Shape;33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914400" lvl="2" indent="0" algn="l" rtl="0">
              <a:lnSpc>
                <a:spcPct val="100000"/>
              </a:lnSpc>
              <a:spcBef>
                <a:spcPts val="0"/>
              </a:spcBef>
              <a:spcAft>
                <a:spcPts val="0"/>
              </a:spcAft>
              <a:buSzPts val="900"/>
              <a:buFont typeface="Arial"/>
              <a:buNone/>
            </a:pPr>
            <a:r>
              <a:rPr lang="es-ES" sz="900">
                <a:latin typeface="Quattrocento Sans"/>
                <a:ea typeface="Quattrocento Sans"/>
                <a:cs typeface="Quattrocento Sans"/>
                <a:sym typeface="Quattrocento Sans"/>
              </a:rPr>
              <a:t>Nombre, Apellidos,</a:t>
            </a:r>
            <a:endParaRPr/>
          </a:p>
          <a:p>
            <a:pPr marL="914400" lvl="2" indent="0" algn="l" rtl="0">
              <a:lnSpc>
                <a:spcPct val="100000"/>
              </a:lnSpc>
              <a:spcBef>
                <a:spcPts val="0"/>
              </a:spcBef>
              <a:spcAft>
                <a:spcPts val="0"/>
              </a:spcAft>
              <a:buSzPts val="900"/>
              <a:buFont typeface="Arial"/>
              <a:buNone/>
            </a:pPr>
            <a:r>
              <a:rPr lang="es-ES" sz="900">
                <a:latin typeface="Quattrocento Sans"/>
                <a:ea typeface="Quattrocento Sans"/>
                <a:cs typeface="Quattrocento Sans"/>
                <a:sym typeface="Quattrocento Sans"/>
              </a:rPr>
              <a:t>Dirección (código postal) Actualmente se está utilizando simplemente el código postal. NO EL DOMICILIO COMPLETO.</a:t>
            </a:r>
            <a:endParaRPr/>
          </a:p>
          <a:p>
            <a:pPr marL="914400" lvl="2" indent="0" algn="l" rtl="0">
              <a:lnSpc>
                <a:spcPct val="100000"/>
              </a:lnSpc>
              <a:spcBef>
                <a:spcPts val="0"/>
              </a:spcBef>
              <a:spcAft>
                <a:spcPts val="0"/>
              </a:spcAft>
              <a:buSzPts val="900"/>
              <a:buFont typeface="Arial"/>
              <a:buNone/>
            </a:pPr>
            <a:r>
              <a:rPr lang="es-ES" sz="900">
                <a:latin typeface="Quattrocento Sans"/>
                <a:ea typeface="Quattrocento Sans"/>
                <a:cs typeface="Quattrocento Sans"/>
                <a:sym typeface="Quattrocento Sans"/>
              </a:rPr>
              <a:t>Teléfono (fijo y/o móvil)</a:t>
            </a:r>
            <a:endParaRPr/>
          </a:p>
          <a:p>
            <a:pPr marL="914400" lvl="2" indent="0" algn="l" rtl="0">
              <a:lnSpc>
                <a:spcPct val="100000"/>
              </a:lnSpc>
              <a:spcBef>
                <a:spcPts val="0"/>
              </a:spcBef>
              <a:spcAft>
                <a:spcPts val="0"/>
              </a:spcAft>
              <a:buSzPts val="900"/>
              <a:buFont typeface="Arial"/>
              <a:buNone/>
            </a:pPr>
            <a:r>
              <a:rPr lang="es-ES" sz="900">
                <a:latin typeface="Quattrocento Sans"/>
                <a:ea typeface="Quattrocento Sans"/>
                <a:cs typeface="Quattrocento Sans"/>
                <a:sym typeface="Quattrocento Sans"/>
              </a:rPr>
              <a:t>Mail</a:t>
            </a:r>
            <a:endParaRPr/>
          </a:p>
          <a:p>
            <a:pPr marL="914400" lvl="2" indent="0" algn="l" rtl="0">
              <a:lnSpc>
                <a:spcPct val="100000"/>
              </a:lnSpc>
              <a:spcBef>
                <a:spcPts val="0"/>
              </a:spcBef>
              <a:spcAft>
                <a:spcPts val="0"/>
              </a:spcAft>
              <a:buSzPts val="900"/>
              <a:buFont typeface="Arial"/>
              <a:buNone/>
            </a:pPr>
            <a:r>
              <a:rPr lang="es-ES" sz="900">
                <a:latin typeface="Quattrocento Sans"/>
                <a:ea typeface="Quattrocento Sans"/>
                <a:cs typeface="Quattrocento Sans"/>
                <a:sym typeface="Quattrocento Sans"/>
              </a:rPr>
              <a:t>Fotografía (La tendencia cada vez más es que la fotografía sea opcional )</a:t>
            </a:r>
            <a:endParaRPr/>
          </a:p>
          <a:p>
            <a:pPr marL="0" lvl="0"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p:txBody>
      </p:sp>
      <p:sp>
        <p:nvSpPr>
          <p:cNvPr id="377" name="Google Shape;3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u="sng" dirty="0">
                <a:latin typeface="Quattrocento Sans"/>
                <a:ea typeface="Quattrocento Sans"/>
                <a:cs typeface="Quattrocento Sans"/>
                <a:sym typeface="Quattrocento Sans"/>
              </a:rPr>
              <a:t>Contenido</a:t>
            </a:r>
            <a:endParaRPr dirty="0"/>
          </a:p>
          <a:p>
            <a:pPr marL="0" lvl="0" indent="0" algn="l" rtl="0">
              <a:lnSpc>
                <a:spcPct val="100000"/>
              </a:lnSpc>
              <a:spcBef>
                <a:spcPts val="0"/>
              </a:spcBef>
              <a:spcAft>
                <a:spcPts val="0"/>
              </a:spcAft>
              <a:buSzPts val="1400"/>
              <a:buNone/>
            </a:pPr>
            <a:r>
              <a:rPr lang="es-ES" sz="900" u="sng" dirty="0">
                <a:latin typeface="Quattrocento Sans"/>
                <a:ea typeface="Quattrocento Sans"/>
                <a:cs typeface="Quattrocento Sans"/>
                <a:sym typeface="Quattrocento Sans"/>
              </a:rPr>
              <a:t> </a:t>
            </a:r>
            <a:endParaRPr sz="900" dirty="0">
              <a:latin typeface="Quattrocento Sans"/>
              <a:ea typeface="Quattrocento Sans"/>
              <a:cs typeface="Quattrocento Sans"/>
              <a:sym typeface="Quattrocento Sans"/>
            </a:endParaRPr>
          </a:p>
          <a:p>
            <a:pPr marL="342900" lvl="0" indent="-34290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Verifica que refleja claramente que se reúnen los requisitos y exigencias del puesto de trabajo ofertado.</a:t>
            </a:r>
            <a:endParaRPr dirty="0"/>
          </a:p>
          <a:p>
            <a:pPr marL="342900" marR="0" lvl="0" indent="-342900" algn="l" rtl="0">
              <a:lnSpc>
                <a:spcPct val="100000"/>
              </a:lnSpc>
              <a:spcBef>
                <a:spcPts val="0"/>
              </a:spcBef>
              <a:spcAft>
                <a:spcPts val="0"/>
              </a:spcAft>
              <a:buClr>
                <a:schemeClr val="dk1"/>
              </a:buClr>
              <a:buSzPts val="900"/>
              <a:buFont typeface="Noto Sans Symbols"/>
              <a:buChar char="⮚"/>
            </a:pPr>
            <a:r>
              <a:rPr lang="es-ES" sz="900" b="0" i="1" dirty="0">
                <a:latin typeface="Quattrocento Sans"/>
                <a:ea typeface="Quattrocento Sans"/>
                <a:cs typeface="Quattrocento Sans"/>
                <a:sym typeface="Quattrocento Sans"/>
              </a:rPr>
              <a:t>Experiencia profesional</a:t>
            </a:r>
            <a:r>
              <a:rPr lang="es-ES" sz="900" b="0" dirty="0">
                <a:latin typeface="Quattrocento Sans"/>
                <a:ea typeface="Quattrocento Sans"/>
                <a:cs typeface="Quattrocento Sans"/>
                <a:sym typeface="Quattrocento Sans"/>
              </a:rPr>
              <a:t>, detallar las empresas y sectores donde se ha trabajado, funciones asumidas y tiempo que se ha estado en cada empresa. </a:t>
            </a:r>
            <a:endParaRPr dirty="0"/>
          </a:p>
          <a:p>
            <a:pPr marL="342900" lvl="0" indent="-34290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Describe logros y destrezas pero nunca debes mentir.</a:t>
            </a:r>
            <a:endParaRPr dirty="0"/>
          </a:p>
          <a:p>
            <a:pPr marL="342900" marR="0" lvl="0" indent="-342900" algn="l" rtl="0">
              <a:lnSpc>
                <a:spcPct val="100000"/>
              </a:lnSpc>
              <a:spcBef>
                <a:spcPts val="0"/>
              </a:spcBef>
              <a:spcAft>
                <a:spcPts val="0"/>
              </a:spcAft>
              <a:buClr>
                <a:schemeClr val="dk1"/>
              </a:buClr>
              <a:buSzPts val="900"/>
              <a:buFont typeface="Noto Sans Symbols"/>
              <a:buChar char="⮚"/>
            </a:pPr>
            <a:r>
              <a:rPr lang="es-ES" sz="900" b="0" i="1" dirty="0">
                <a:latin typeface="Quattrocento Sans"/>
                <a:ea typeface="Quattrocento Sans"/>
                <a:cs typeface="Quattrocento Sans"/>
                <a:sym typeface="Quattrocento Sans"/>
              </a:rPr>
              <a:t>Estudios realizados</a:t>
            </a:r>
            <a:r>
              <a:rPr lang="es-ES" sz="900" b="0" dirty="0">
                <a:latin typeface="Quattrocento Sans"/>
                <a:ea typeface="Quattrocento Sans"/>
                <a:cs typeface="Quattrocento Sans"/>
                <a:sym typeface="Quattrocento Sans"/>
              </a:rPr>
              <a:t>, especificar los datos de cuando se han cursado, la titulación obtenida y el centro donde se han realizado. </a:t>
            </a:r>
            <a:endParaRPr dirty="0"/>
          </a:p>
          <a:p>
            <a:pPr marL="342900" marR="0" lvl="0" indent="-342900" algn="l" rtl="0">
              <a:lnSpc>
                <a:spcPct val="100000"/>
              </a:lnSpc>
              <a:spcBef>
                <a:spcPts val="0"/>
              </a:spcBef>
              <a:spcAft>
                <a:spcPts val="0"/>
              </a:spcAft>
              <a:buClr>
                <a:schemeClr val="dk1"/>
              </a:buClr>
              <a:buSzPts val="900"/>
              <a:buFont typeface="Noto Sans Symbols"/>
              <a:buChar char="⮚"/>
            </a:pPr>
            <a:r>
              <a:rPr lang="es-ES" sz="900" b="0" i="1" dirty="0">
                <a:latin typeface="Quattrocento Sans"/>
                <a:ea typeface="Quattrocento Sans"/>
                <a:cs typeface="Quattrocento Sans"/>
                <a:sym typeface="Quattrocento Sans"/>
              </a:rPr>
              <a:t>Otros estudios</a:t>
            </a:r>
            <a:r>
              <a:rPr lang="es-ES" sz="900" b="0" dirty="0">
                <a:latin typeface="Quattrocento Sans"/>
                <a:ea typeface="Quattrocento Sans"/>
                <a:cs typeface="Quattrocento Sans"/>
                <a:sym typeface="Quattrocento Sans"/>
              </a:rPr>
              <a:t>, especificar los estudios complementarios realizados que tengan que ver con el puesto de trabajo al que optamos. </a:t>
            </a:r>
            <a:endParaRPr dirty="0"/>
          </a:p>
          <a:p>
            <a:pPr marL="342900" lvl="0" indent="-34290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Si no se tiene mucha experiencia de trabajo, se debe escribir cualquier experiencia como voluntario, prácticas, trabajos sin contrato. Resalta la titulación y otros estudios que poseas hasta la fecha y otras habilidades que se tenga.</a:t>
            </a:r>
            <a:endParaRPr dirty="0"/>
          </a:p>
          <a:p>
            <a:pPr marL="342900" lvl="0" indent="-34290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Utiliza verbos de acción para describir los logros (incrementé las ventas un 16%… ).</a:t>
            </a:r>
            <a:endParaRPr dirty="0"/>
          </a:p>
          <a:p>
            <a:pPr marL="342900" lvl="0" indent="-34290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No incluyas información que sea irrelevante, superflua u obsoleta.</a:t>
            </a:r>
            <a:endParaRPr dirty="0"/>
          </a:p>
          <a:p>
            <a:pPr marL="342900" lvl="0" indent="-34290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Redacta oraciones y párrafos breves y contundentes y utiliza palabras efectivas. Se breve y conciso incluyendo solamente oraciones relevantes.</a:t>
            </a:r>
            <a:endParaRPr dirty="0"/>
          </a:p>
          <a:p>
            <a:pPr marL="342900" lvl="0" indent="-34290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Describir experiencias como voluntario, prácticas, trabajos sin contrato</a:t>
            </a:r>
            <a:endParaRPr dirty="0"/>
          </a:p>
          <a:p>
            <a:pPr marL="285750" lvl="0" indent="-285750" algn="l" rtl="0">
              <a:lnSpc>
                <a:spcPct val="100000"/>
              </a:lnSpc>
              <a:spcBef>
                <a:spcPts val="0"/>
              </a:spcBef>
              <a:spcAft>
                <a:spcPts val="0"/>
              </a:spcAft>
              <a:buClr>
                <a:schemeClr val="dk1"/>
              </a:buClr>
              <a:buSzPts val="900"/>
              <a:buFont typeface="Noto Sans Symbols"/>
              <a:buChar char="⮚"/>
            </a:pPr>
            <a:r>
              <a:rPr lang="es-ES" sz="900" b="0" dirty="0">
                <a:latin typeface="Quattrocento Sans"/>
                <a:ea typeface="Quattrocento Sans"/>
                <a:cs typeface="Quattrocento Sans"/>
                <a:sym typeface="Quattrocento Sans"/>
              </a:rPr>
              <a:t> Aficiones si son relevantes para el puesto ofertado. </a:t>
            </a:r>
            <a:endParaRPr dirty="0"/>
          </a:p>
          <a:p>
            <a:pPr marL="0" lvl="0" indent="0" algn="l" rtl="0">
              <a:lnSpc>
                <a:spcPct val="100000"/>
              </a:lnSpc>
              <a:spcBef>
                <a:spcPts val="0"/>
              </a:spcBef>
              <a:spcAft>
                <a:spcPts val="0"/>
              </a:spcAft>
              <a:buSzPts val="1400"/>
              <a:buNone/>
            </a:pPr>
            <a:endParaRPr sz="900" b="0" dirty="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endParaRPr sz="900" dirty="0">
              <a:latin typeface="Quattrocento Sans"/>
              <a:ea typeface="Quattrocento Sans"/>
              <a:cs typeface="Quattrocento Sans"/>
              <a:sym typeface="Quattrocento Sans"/>
            </a:endParaRPr>
          </a:p>
          <a:p>
            <a:pPr marL="285750" lvl="0" indent="-228600" algn="l" rtl="0">
              <a:lnSpc>
                <a:spcPct val="100000"/>
              </a:lnSpc>
              <a:spcBef>
                <a:spcPts val="0"/>
              </a:spcBef>
              <a:spcAft>
                <a:spcPts val="0"/>
              </a:spcAft>
              <a:buClr>
                <a:schemeClr val="dk1"/>
              </a:buClr>
              <a:buSzPts val="900"/>
              <a:buFont typeface="Noto Sans Symbols"/>
              <a:buNone/>
            </a:pPr>
            <a:endParaRPr sz="900" dirty="0">
              <a:latin typeface="Quattrocento Sans"/>
              <a:ea typeface="Quattrocento Sans"/>
              <a:cs typeface="Quattrocento Sans"/>
              <a:sym typeface="Quattrocento Sans"/>
            </a:endParaRPr>
          </a:p>
        </p:txBody>
      </p:sp>
      <p:sp>
        <p:nvSpPr>
          <p:cNvPr id="453" name="Google Shape;45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1" dirty="0"/>
              <a:t>TIPOS DE CURRICULUM</a:t>
            </a:r>
            <a:endParaRPr dirty="0"/>
          </a:p>
          <a:p>
            <a:pPr marL="0" lvl="0" indent="0" algn="just" rtl="0">
              <a:lnSpc>
                <a:spcPct val="100000"/>
              </a:lnSpc>
              <a:spcBef>
                <a:spcPts val="0"/>
              </a:spcBef>
              <a:spcAft>
                <a:spcPts val="0"/>
              </a:spcAft>
              <a:buSzPts val="1400"/>
              <a:buNone/>
            </a:pPr>
            <a:br>
              <a:rPr lang="es-ES" sz="900" dirty="0"/>
            </a:br>
            <a:r>
              <a:rPr lang="es-ES" sz="900" dirty="0"/>
              <a:t>Dependiendo de las cualidades personales y profesionales se debe elegir una forma de CV diferente. Encontrarás básicamente 3 formatos clásicos: el </a:t>
            </a:r>
            <a:r>
              <a:rPr lang="es-ES" sz="900" b="1" dirty="0"/>
              <a:t>cronológico</a:t>
            </a:r>
            <a:r>
              <a:rPr lang="es-ES" sz="900" dirty="0"/>
              <a:t>, el </a:t>
            </a:r>
            <a:r>
              <a:rPr lang="es-ES" sz="900" b="1" dirty="0"/>
              <a:t>funcional</a:t>
            </a:r>
            <a:r>
              <a:rPr lang="es-ES" sz="900" dirty="0"/>
              <a:t> y una </a:t>
            </a:r>
            <a:r>
              <a:rPr lang="es-ES" sz="900" b="1" dirty="0"/>
              <a:t>combinación</a:t>
            </a:r>
            <a:r>
              <a:rPr lang="es-ES" sz="900" dirty="0"/>
              <a:t> </a:t>
            </a:r>
            <a:r>
              <a:rPr lang="es-ES" sz="900" b="1" dirty="0"/>
              <a:t>de los dos</a:t>
            </a:r>
            <a:r>
              <a:rPr lang="es-ES" sz="900" dirty="0"/>
              <a:t>.</a:t>
            </a:r>
            <a:endParaRPr dirty="0"/>
          </a:p>
          <a:p>
            <a:pPr marL="0" lvl="0" indent="0" algn="just" rtl="0">
              <a:lnSpc>
                <a:spcPct val="100000"/>
              </a:lnSpc>
              <a:spcBef>
                <a:spcPts val="0"/>
              </a:spcBef>
              <a:spcAft>
                <a:spcPts val="0"/>
              </a:spcAft>
              <a:buSzPts val="1400"/>
              <a:buNone/>
            </a:pPr>
            <a:br>
              <a:rPr lang="es-ES" sz="900" dirty="0"/>
            </a:br>
            <a:r>
              <a:rPr lang="es-ES" sz="900" dirty="0"/>
              <a:t>Debemos probar los tres tipos de Currículum Vitae y ver cual nos presenta de la manera más profesional, ya que como sabes el CV es una herramienta de marketing que permitirá al empleador, decidir en cuestión segundos si somos un candidato potencial para ocupar el cargo ofertado o no.</a:t>
            </a:r>
            <a:endParaRPr dirty="0"/>
          </a:p>
          <a:p>
            <a:pPr marL="0" lvl="0" indent="0" algn="just" rtl="0">
              <a:lnSpc>
                <a:spcPct val="100000"/>
              </a:lnSpc>
              <a:spcBef>
                <a:spcPts val="0"/>
              </a:spcBef>
              <a:spcAft>
                <a:spcPts val="0"/>
              </a:spcAft>
              <a:buSzPts val="1400"/>
              <a:buNone/>
            </a:pPr>
            <a:endParaRPr sz="900" dirty="0"/>
          </a:p>
          <a:p>
            <a:pPr marL="0" lvl="0" indent="0" algn="just" rtl="0">
              <a:lnSpc>
                <a:spcPct val="100000"/>
              </a:lnSpc>
              <a:spcBef>
                <a:spcPts val="0"/>
              </a:spcBef>
              <a:spcAft>
                <a:spcPts val="0"/>
              </a:spcAft>
              <a:buSzPts val="1400"/>
              <a:buNone/>
            </a:pPr>
            <a:r>
              <a:rPr lang="es-ES" sz="900" dirty="0"/>
              <a:t>Sería conveniente que a partir de un </a:t>
            </a:r>
            <a:r>
              <a:rPr lang="es-ES" sz="900" dirty="0" err="1"/>
              <a:t>cv</a:t>
            </a:r>
            <a:r>
              <a:rPr lang="es-ES" sz="900" dirty="0"/>
              <a:t> base, lo fuéramos adaptando, en función de la oferta de trabajo a la que nos dirijamos.</a:t>
            </a:r>
            <a:endParaRPr dirty="0"/>
          </a:p>
          <a:p>
            <a:pPr marL="0" lvl="0" indent="0" algn="just" rtl="0">
              <a:lnSpc>
                <a:spcPct val="100000"/>
              </a:lnSpc>
              <a:spcBef>
                <a:spcPts val="0"/>
              </a:spcBef>
              <a:spcAft>
                <a:spcPts val="0"/>
              </a:spcAft>
              <a:buSzPts val="1400"/>
              <a:buNone/>
            </a:pPr>
            <a:r>
              <a:rPr lang="es-ES" sz="900" dirty="0"/>
              <a:t>En un mundo cada vez más digital y en donde muchas de nuestras ofertas las encontramos en internet, aumenta la importancia en ir adaptando el CV.</a:t>
            </a:r>
            <a:endParaRPr dirty="0"/>
          </a:p>
          <a:p>
            <a:pPr marL="0" lvl="0" indent="0" algn="l" rtl="0">
              <a:lnSpc>
                <a:spcPct val="100000"/>
              </a:lnSpc>
              <a:spcBef>
                <a:spcPts val="0"/>
              </a:spcBef>
              <a:spcAft>
                <a:spcPts val="0"/>
              </a:spcAft>
              <a:buSzPts val="1400"/>
              <a:buNone/>
            </a:pPr>
            <a:endParaRPr sz="900" dirty="0"/>
          </a:p>
        </p:txBody>
      </p:sp>
      <p:sp>
        <p:nvSpPr>
          <p:cNvPr id="687" name="Google Shape;68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3_Titular">
  <p:cSld name="03_Titular">
    <p:spTree>
      <p:nvGrpSpPr>
        <p:cNvPr id="1" name="Shape 1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2" name="Google Shape;12;p20"/>
          <p:cNvPicPr preferRelativeResize="0"/>
          <p:nvPr/>
        </p:nvPicPr>
        <p:blipFill rotWithShape="1">
          <a:blip r:embed="rId3">
            <a:alphaModFix/>
          </a:blip>
          <a:srcRect/>
          <a:stretch/>
        </p:blipFill>
        <p:spPr>
          <a:xfrm>
            <a:off x="10587436" y="445701"/>
            <a:ext cx="1233089" cy="246619"/>
          </a:xfrm>
          <a:prstGeom prst="rect">
            <a:avLst/>
          </a:prstGeom>
          <a:noFill/>
          <a:ln>
            <a:noFill/>
          </a:ln>
        </p:spPr>
      </p:pic>
      <p:sp>
        <p:nvSpPr>
          <p:cNvPr id="2" name="CuadroTexto 1">
            <a:extLst>
              <a:ext uri="{FF2B5EF4-FFF2-40B4-BE49-F238E27FC236}">
                <a16:creationId xmlns:a16="http://schemas.microsoft.com/office/drawing/2014/main" id="{8F9303BE-BB55-874D-2D27-01E465DDE9C5}"/>
              </a:ext>
            </a:extLst>
          </p:cNvPr>
          <p:cNvSpPr txBox="1"/>
          <p:nvPr userDrawn="1"/>
        </p:nvSpPr>
        <p:spPr>
          <a:xfrm>
            <a:off x="0" y="6581001"/>
            <a:ext cx="8324031" cy="276999"/>
          </a:xfrm>
          <a:prstGeom prst="rect">
            <a:avLst/>
          </a:prstGeom>
          <a:noFill/>
        </p:spPr>
        <p:txBody>
          <a:bodyPr wrap="square">
            <a:spAutoFit/>
          </a:bodyPr>
          <a:lstStyle/>
          <a:p>
            <a:r>
              <a:rPr lang="es-ES" sz="600" b="1" i="1" dirty="0">
                <a:solidFill>
                  <a:schemeClr val="tx1"/>
                </a:solidFill>
                <a:latin typeface="Segoe UI" panose="020B0502040204020203" pitchFamily="34" charset="0"/>
                <a:cs typeface="Segoe UI" panose="020B0502040204020203" pitchFamily="34" charset="0"/>
              </a:rPr>
              <a:t>© </a:t>
            </a: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rPr>
              <a:t>Asociación de Voluntarios de CaixaBank.</a:t>
            </a:r>
            <a:b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rPr>
            </a:b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rPr>
              <a:t>Material exclusivo para uso interno en actividades de voluntariado. Queda prohibida su reproducción, distribución o utilización fuera del ámbito de la Asociación sin autorización expresa.</a:t>
            </a: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55">
          <p15:clr>
            <a:srgbClr val="F26B43"/>
          </p15:clr>
        </p15:guide>
        <p15:guide id="2" orient="horz" pos="459">
          <p15:clr>
            <a:srgbClr val="F26B43"/>
          </p15:clr>
        </p15:guide>
        <p15:guide id="3" orient="horz" pos="731">
          <p15:clr>
            <a:srgbClr val="F26B43"/>
          </p15:clr>
        </p15:guide>
        <p15:guide id="4" orient="horz" pos="406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video" Target="https://www.youtube.com/embed/5uD1KewiQpM?feature=oembed" TargetMode="Externa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1.sv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5" Type="http://schemas.openxmlformats.org/officeDocument/2006/relationships/image" Target="../media/image26.sv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23" name="Google Shape;23;p1" descr="A close-up of hands typing on a computer  Description automatically generated with medium confidence"/>
          <p:cNvPicPr preferRelativeResize="0"/>
          <p:nvPr/>
        </p:nvPicPr>
        <p:blipFill rotWithShape="1">
          <a:blip r:embed="rId3">
            <a:alphaModFix/>
          </a:blip>
          <a:srcRect t="15630"/>
          <a:stretch/>
        </p:blipFill>
        <p:spPr>
          <a:xfrm>
            <a:off x="0" y="0"/>
            <a:ext cx="12216680" cy="6858000"/>
          </a:xfrm>
          <a:prstGeom prst="rect">
            <a:avLst/>
          </a:prstGeom>
          <a:noFill/>
          <a:ln>
            <a:noFill/>
          </a:ln>
        </p:spPr>
      </p:pic>
      <p:sp>
        <p:nvSpPr>
          <p:cNvPr id="24" name="Google Shape;24;p1"/>
          <p:cNvSpPr txBox="1"/>
          <p:nvPr/>
        </p:nvSpPr>
        <p:spPr>
          <a:xfrm>
            <a:off x="12339" y="-37292"/>
            <a:ext cx="12192002" cy="6858001"/>
          </a:xfrm>
          <a:prstGeom prst="rect">
            <a:avLst/>
          </a:prstGeom>
          <a:gradFill>
            <a:gsLst>
              <a:gs pos="0">
                <a:srgbClr val="009AD8">
                  <a:alpha val="7450"/>
                </a:srgbClr>
              </a:gs>
              <a:gs pos="9000">
                <a:srgbClr val="009AD8">
                  <a:alpha val="7450"/>
                </a:srgbClr>
              </a:gs>
              <a:gs pos="71000">
                <a:srgbClr val="4ABDF0">
                  <a:alpha val="17254"/>
                </a:srgbClr>
              </a:gs>
              <a:gs pos="87000">
                <a:srgbClr val="4ABDF0">
                  <a:alpha val="17254"/>
                </a:srgbClr>
              </a:gs>
              <a:gs pos="100000">
                <a:srgbClr val="4ABDF0">
                  <a:alpha val="1843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25" name="Google Shape;25;p1"/>
          <p:cNvSpPr/>
          <p:nvPr/>
        </p:nvSpPr>
        <p:spPr>
          <a:xfrm>
            <a:off x="6638923" y="3196046"/>
            <a:ext cx="5181600" cy="3661953"/>
          </a:xfrm>
          <a:prstGeom prst="rect">
            <a:avLst/>
          </a:prstGeom>
          <a:solidFill>
            <a:schemeClr val="accent1">
              <a:alpha val="80392"/>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6" name="Google Shape;26;p1"/>
          <p:cNvSpPr/>
          <p:nvPr/>
        </p:nvSpPr>
        <p:spPr>
          <a:xfrm>
            <a:off x="6638925" y="3429000"/>
            <a:ext cx="5181600" cy="33629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28" name="Google Shape;28;p1"/>
          <p:cNvGrpSpPr/>
          <p:nvPr/>
        </p:nvGrpSpPr>
        <p:grpSpPr>
          <a:xfrm>
            <a:off x="9117917" y="199890"/>
            <a:ext cx="3121655" cy="224430"/>
            <a:chOff x="7629523" y="5125077"/>
            <a:chExt cx="4091604" cy="397591"/>
          </a:xfrm>
        </p:grpSpPr>
        <p:sp>
          <p:nvSpPr>
            <p:cNvPr id="29" name="Google Shape;29;p1"/>
            <p:cNvSpPr/>
            <p:nvPr/>
          </p:nvSpPr>
          <p:spPr>
            <a:xfrm>
              <a:off x="7750099" y="5125077"/>
              <a:ext cx="3971028" cy="397591"/>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sp>
          <p:nvSpPr>
            <p:cNvPr id="30" name="Google Shape;30;p1"/>
            <p:cNvSpPr/>
            <p:nvPr/>
          </p:nvSpPr>
          <p:spPr>
            <a:xfrm>
              <a:off x="7629523" y="5125077"/>
              <a:ext cx="289828" cy="397591"/>
            </a:xfrm>
            <a:prstGeom prst="ellipse">
              <a:avLst/>
            </a:prstGeom>
            <a:solidFill>
              <a:srgbClr val="D9D9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grpSp>
      <p:pic>
        <p:nvPicPr>
          <p:cNvPr id="32" name="Google Shape;32;p1"/>
          <p:cNvPicPr preferRelativeResize="0"/>
          <p:nvPr/>
        </p:nvPicPr>
        <p:blipFill rotWithShape="1">
          <a:blip r:embed="rId4">
            <a:alphaModFix/>
          </a:blip>
          <a:srcRect/>
          <a:stretch/>
        </p:blipFill>
        <p:spPr>
          <a:xfrm>
            <a:off x="8851875" y="5775158"/>
            <a:ext cx="2519008" cy="503802"/>
          </a:xfrm>
          <a:prstGeom prst="rect">
            <a:avLst/>
          </a:prstGeom>
          <a:noFill/>
          <a:ln>
            <a:noFill/>
          </a:ln>
        </p:spPr>
      </p:pic>
      <p:grpSp>
        <p:nvGrpSpPr>
          <p:cNvPr id="33" name="Google Shape;33;p1"/>
          <p:cNvGrpSpPr/>
          <p:nvPr/>
        </p:nvGrpSpPr>
        <p:grpSpPr>
          <a:xfrm>
            <a:off x="9900243" y="421520"/>
            <a:ext cx="2503505" cy="253875"/>
            <a:chOff x="7728920" y="5123641"/>
            <a:chExt cx="2741239" cy="449754"/>
          </a:xfrm>
        </p:grpSpPr>
        <p:grpSp>
          <p:nvGrpSpPr>
            <p:cNvPr id="34" name="Google Shape;34;p1"/>
            <p:cNvGrpSpPr/>
            <p:nvPr/>
          </p:nvGrpSpPr>
          <p:grpSpPr>
            <a:xfrm>
              <a:off x="7728920" y="5155557"/>
              <a:ext cx="2567372" cy="397591"/>
              <a:chOff x="7629523" y="5125077"/>
              <a:chExt cx="2567372" cy="397591"/>
            </a:xfrm>
          </p:grpSpPr>
          <p:sp>
            <p:nvSpPr>
              <p:cNvPr id="35" name="Google Shape;35;p1"/>
              <p:cNvSpPr/>
              <p:nvPr/>
            </p:nvSpPr>
            <p:spPr>
              <a:xfrm>
                <a:off x="7750100" y="5125077"/>
                <a:ext cx="2446795" cy="397591"/>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sp>
            <p:nvSpPr>
              <p:cNvPr id="36" name="Google Shape;36;p1"/>
              <p:cNvSpPr/>
              <p:nvPr/>
            </p:nvSpPr>
            <p:spPr>
              <a:xfrm>
                <a:off x="7629523" y="5125077"/>
                <a:ext cx="289828" cy="397591"/>
              </a:xfrm>
              <a:prstGeom prst="ellipse">
                <a:avLst/>
              </a:prstGeom>
              <a:solidFill>
                <a:srgbClr val="B5B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grpSp>
        <p:sp>
          <p:nvSpPr>
            <p:cNvPr id="37" name="Google Shape;37;p1"/>
            <p:cNvSpPr txBox="1"/>
            <p:nvPr/>
          </p:nvSpPr>
          <p:spPr>
            <a:xfrm>
              <a:off x="7875386" y="5123641"/>
              <a:ext cx="2594773" cy="4497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s-E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sym typeface="Quattrocento Sans"/>
                </a:rPr>
                <a:t>INSERCIÓN LABORAL</a:t>
              </a:r>
              <a:endParaRPr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sym typeface="Quattrocento Sans"/>
              </a:endParaRPr>
            </a:p>
          </p:txBody>
        </p:sp>
      </p:grpSp>
      <p:grpSp>
        <p:nvGrpSpPr>
          <p:cNvPr id="38" name="Google Shape;38;p1"/>
          <p:cNvGrpSpPr/>
          <p:nvPr/>
        </p:nvGrpSpPr>
        <p:grpSpPr>
          <a:xfrm>
            <a:off x="7380513" y="3900865"/>
            <a:ext cx="4076481" cy="1574453"/>
            <a:chOff x="7468754" y="2997055"/>
            <a:chExt cx="4076481" cy="1574453"/>
          </a:xfrm>
        </p:grpSpPr>
        <p:sp>
          <p:nvSpPr>
            <p:cNvPr id="39" name="Google Shape;39;p1"/>
            <p:cNvSpPr txBox="1"/>
            <p:nvPr/>
          </p:nvSpPr>
          <p:spPr>
            <a:xfrm>
              <a:off x="7468754" y="2997055"/>
              <a:ext cx="4076481" cy="1395244"/>
            </a:xfrm>
            <a:prstGeom prst="rect">
              <a:avLst/>
            </a:prstGeom>
            <a:noFill/>
            <a:ln>
              <a:noFill/>
            </a:ln>
          </p:spPr>
          <p:txBody>
            <a:bodyPr spcFirstLastPara="1" wrap="square" lIns="81275" tIns="81275" rIns="81275" bIns="81275" anchor="t" anchorCtr="0">
              <a:spAutoFit/>
            </a:bodyPr>
            <a:lstStyle/>
            <a:p>
              <a:pPr marL="0" marR="0" lvl="0" indent="0" algn="r" rtl="0">
                <a:lnSpc>
                  <a:spcPct val="100000"/>
                </a:lnSpc>
                <a:spcBef>
                  <a:spcPts val="0"/>
                </a:spcBef>
                <a:spcAft>
                  <a:spcPts val="0"/>
                </a:spcAft>
                <a:buClr>
                  <a:srgbClr val="009AD8"/>
                </a:buClr>
                <a:buSzPts val="2400"/>
                <a:buFont typeface="Open Sans SemiBold"/>
                <a:buNone/>
              </a:pPr>
              <a:r>
                <a:rPr lang="es-ES" sz="4000" b="0" i="0" u="none" strike="noStrike" cap="none">
                  <a:solidFill>
                    <a:schemeClr val="accent2"/>
                  </a:solidFill>
                  <a:latin typeface="Quattrocento Sans"/>
                  <a:ea typeface="Quattrocento Sans"/>
                  <a:cs typeface="Quattrocento Sans"/>
                  <a:sym typeface="Quattrocento Sans"/>
                </a:rPr>
                <a:t>Currículum Vitae</a:t>
              </a:r>
              <a:br>
                <a:rPr lang="es-ES" sz="4000" b="0" i="0" u="none" strike="noStrike" cap="none">
                  <a:solidFill>
                    <a:schemeClr val="accent2"/>
                  </a:solidFill>
                  <a:latin typeface="Quattrocento Sans"/>
                  <a:ea typeface="Quattrocento Sans"/>
                  <a:cs typeface="Quattrocento Sans"/>
                  <a:sym typeface="Quattrocento Sans"/>
                </a:rPr>
              </a:br>
              <a:r>
                <a:rPr lang="es-ES" sz="4000" b="0" i="0" u="none" strike="noStrike" cap="none">
                  <a:solidFill>
                    <a:schemeClr val="accent2"/>
                  </a:solidFill>
                  <a:latin typeface="Quattrocento Sans"/>
                  <a:ea typeface="Quattrocento Sans"/>
                  <a:cs typeface="Quattrocento Sans"/>
                  <a:sym typeface="Quattrocento Sans"/>
                </a:rPr>
                <a:t>(CV)</a:t>
              </a:r>
              <a:endParaRPr sz="1400" b="0" i="0" u="none" strike="noStrike" cap="none">
                <a:solidFill>
                  <a:srgbClr val="000000"/>
                </a:solidFill>
                <a:latin typeface="Arial"/>
                <a:ea typeface="Arial"/>
                <a:cs typeface="Arial"/>
                <a:sym typeface="Arial"/>
              </a:endParaRPr>
            </a:p>
          </p:txBody>
        </p:sp>
        <p:cxnSp>
          <p:nvCxnSpPr>
            <p:cNvPr id="40" name="Google Shape;40;p1"/>
            <p:cNvCxnSpPr/>
            <p:nvPr/>
          </p:nvCxnSpPr>
          <p:spPr>
            <a:xfrm>
              <a:off x="8343545" y="4571508"/>
              <a:ext cx="3081041" cy="0"/>
            </a:xfrm>
            <a:prstGeom prst="straightConnector1">
              <a:avLst/>
            </a:prstGeom>
            <a:noFill/>
            <a:ln w="38100" cap="rnd" cmpd="sng">
              <a:solidFill>
                <a:schemeClr val="accent2"/>
              </a:solidFill>
              <a:prstDash val="solid"/>
              <a:round/>
              <a:headEnd type="none" w="sm" len="sm"/>
              <a:tailEnd type="none" w="sm" len="sm"/>
            </a:ln>
          </p:spPr>
        </p:cxnSp>
      </p:grpSp>
      <p:sp>
        <p:nvSpPr>
          <p:cNvPr id="2" name="TextBox 18">
            <a:extLst>
              <a:ext uri="{FF2B5EF4-FFF2-40B4-BE49-F238E27FC236}">
                <a16:creationId xmlns:a16="http://schemas.microsoft.com/office/drawing/2014/main" id="{78CAE117-93CF-77AD-8B84-5AEB81027461}"/>
              </a:ext>
            </a:extLst>
          </p:cNvPr>
          <p:cNvSpPr txBox="1"/>
          <p:nvPr/>
        </p:nvSpPr>
        <p:spPr>
          <a:xfrm>
            <a:off x="9921575" y="155990"/>
            <a:ext cx="2321528" cy="265384"/>
          </a:xfrm>
          <a:prstGeom prst="rect">
            <a:avLst/>
          </a:prstGeom>
          <a:noFill/>
        </p:spPr>
        <p:txBody>
          <a:bodyPr wrap="square">
            <a:spAutoFit/>
          </a:bodyPr>
          <a:lstStyle/>
          <a:p>
            <a:r>
              <a:rPr lang="es-E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IMPULSO LABORAL </a:t>
            </a:r>
            <a:endParaRPr lang="en-U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63" name="Google Shape;763;p10"/>
          <p:cNvSpPr txBox="1"/>
          <p:nvPr/>
        </p:nvSpPr>
        <p:spPr>
          <a:xfrm>
            <a:off x="7692571" y="0"/>
            <a:ext cx="4499429" cy="6858000"/>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748" name="Google Shape;748;p10"/>
          <p:cNvSpPr/>
          <p:nvPr/>
        </p:nvSpPr>
        <p:spPr>
          <a:xfrm>
            <a:off x="2085068" y="2966031"/>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49" name="Google Shape;749;p10"/>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a:t>
            </a:r>
            <a:r>
              <a:rPr lang="es-ES" sz="2800" b="1">
                <a:solidFill>
                  <a:schemeClr val="accent1"/>
                </a:solidFill>
                <a:latin typeface="Quattrocento Sans"/>
                <a:ea typeface="Quattrocento Sans"/>
                <a:cs typeface="Quattrocento Sans"/>
                <a:sym typeface="Quattrocento Sans"/>
              </a:rPr>
              <a:t>5</a:t>
            </a:r>
            <a:r>
              <a:rPr lang="es-ES" sz="2800" b="1" i="0" u="none" strike="noStrike" cap="none">
                <a:solidFill>
                  <a:schemeClr val="accent1"/>
                </a:solidFill>
                <a:latin typeface="Quattrocento Sans"/>
                <a:ea typeface="Quattrocento Sans"/>
                <a:cs typeface="Quattrocento Sans"/>
                <a:sym typeface="Quattrocento Sans"/>
              </a:rPr>
              <a:t>. </a:t>
            </a:r>
            <a:r>
              <a:rPr lang="es-ES" sz="2800" b="0" i="0" u="none" strike="noStrike" cap="none">
                <a:solidFill>
                  <a:schemeClr val="dk1"/>
                </a:solidFill>
                <a:latin typeface="Quattrocento Sans"/>
                <a:ea typeface="Quattrocento Sans"/>
                <a:cs typeface="Quattrocento Sans"/>
                <a:sym typeface="Quattrocento Sans"/>
              </a:rPr>
              <a:t>CURRÍCULUM CRONOLÓGICO</a:t>
            </a:r>
            <a:endParaRPr sz="1400" b="0" i="0" u="none" strike="noStrike" cap="none">
              <a:solidFill>
                <a:srgbClr val="000000"/>
              </a:solidFill>
              <a:latin typeface="Arial"/>
              <a:ea typeface="Arial"/>
              <a:cs typeface="Arial"/>
              <a:sym typeface="Arial"/>
            </a:endParaRPr>
          </a:p>
        </p:txBody>
      </p:sp>
      <p:cxnSp>
        <p:nvCxnSpPr>
          <p:cNvPr id="750" name="Google Shape;750;p10"/>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751" name="Google Shape;751;p10"/>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752" name="Google Shape;752;p10" descr="Calendar  Description automatically generated"/>
          <p:cNvPicPr preferRelativeResize="0"/>
          <p:nvPr/>
        </p:nvPicPr>
        <p:blipFill rotWithShape="1">
          <a:blip r:embed="rId3">
            <a:alphaModFix/>
          </a:blip>
          <a:srcRect t="16724" r="52037" b="34858"/>
          <a:stretch/>
        </p:blipFill>
        <p:spPr>
          <a:xfrm>
            <a:off x="7692571" y="0"/>
            <a:ext cx="4499429" cy="6858000"/>
          </a:xfrm>
          <a:prstGeom prst="rect">
            <a:avLst/>
          </a:prstGeom>
          <a:noFill/>
          <a:ln>
            <a:noFill/>
          </a:ln>
        </p:spPr>
      </p:pic>
      <p:sp>
        <p:nvSpPr>
          <p:cNvPr id="753" name="Google Shape;753;p10"/>
          <p:cNvSpPr/>
          <p:nvPr/>
        </p:nvSpPr>
        <p:spPr>
          <a:xfrm>
            <a:off x="2085068" y="203362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54" name="Google Shape;754;p10"/>
          <p:cNvSpPr txBox="1"/>
          <p:nvPr/>
        </p:nvSpPr>
        <p:spPr>
          <a:xfrm>
            <a:off x="2747954" y="2192299"/>
            <a:ext cx="3264225" cy="430887"/>
          </a:xfrm>
          <a:prstGeom prst="rect">
            <a:avLst/>
          </a:prstGeom>
          <a:noFill/>
          <a:ln>
            <a:noFill/>
          </a:ln>
        </p:spPr>
        <p:txBody>
          <a:bodyPr spcFirstLastPara="1" wrap="square" lIns="0" tIns="0" rIns="0" bIns="0" anchor="t" anchorCtr="0">
            <a:spAutoFit/>
          </a:bodyPr>
          <a:lstStyle/>
          <a:p>
            <a:pPr marL="0" lvl="0" indent="0">
              <a:buSzPts val="1400"/>
              <a:buFont typeface="Arial"/>
              <a:buNone/>
            </a:pPr>
            <a:r>
              <a:rPr lang="es-ES" kern="1200" spc="12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sym typeface="Quattrocento Sans"/>
              </a:rPr>
              <a:t>PERMITE VER DE FORMA RÁPIDA Y CLARA NUESTRO HISTORIAL </a:t>
            </a:r>
            <a:endParaRPr kern="1200" spc="12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755" name="Google Shape;755;p10"/>
          <p:cNvSpPr txBox="1"/>
          <p:nvPr/>
        </p:nvSpPr>
        <p:spPr>
          <a:xfrm>
            <a:off x="2735757" y="3423959"/>
            <a:ext cx="2549897" cy="517065"/>
          </a:xfrm>
          <a:prstGeom prst="rect">
            <a:avLst/>
          </a:prstGeom>
          <a:noFill/>
          <a:ln>
            <a:noFill/>
          </a:ln>
        </p:spPr>
        <p:txBody>
          <a:bodyPr spcFirstLastPara="1" wrap="square" lIns="0" tIns="0" rIns="0" bIns="0" anchor="t" anchorCtr="0">
            <a:spAutoFit/>
          </a:bodyPr>
          <a:lstStyle/>
          <a:p>
            <a:pPr marL="285750" marR="0" lvl="0" indent="-285750" algn="l" rtl="0">
              <a:lnSpc>
                <a:spcPct val="120000"/>
              </a:lnSpc>
              <a:spcBef>
                <a:spcPts val="0"/>
              </a:spcBef>
              <a:spcAft>
                <a:spcPts val="0"/>
              </a:spcAft>
              <a:buClr>
                <a:schemeClr val="accent1"/>
              </a:buClr>
              <a:buSzPts val="1400"/>
              <a:buFont typeface="Arial"/>
              <a:buChar char="•"/>
            </a:pPr>
            <a:r>
              <a:rPr lang="es-ES" b="0" i="0" u="none" strike="noStrike" cap="none" dirty="0">
                <a:solidFill>
                  <a:schemeClr val="dk1"/>
                </a:solidFill>
                <a:latin typeface="Quattrocento Sans"/>
                <a:ea typeface="Quattrocento Sans"/>
                <a:cs typeface="Quattrocento Sans"/>
                <a:sym typeface="Quattrocento Sans"/>
              </a:rPr>
              <a:t>Profesional</a:t>
            </a:r>
            <a:endParaRPr b="0" i="0" u="none" strike="noStrike" cap="none" dirty="0">
              <a:solidFill>
                <a:srgbClr val="000000"/>
              </a:solidFill>
              <a:latin typeface="Arial"/>
              <a:ea typeface="Arial"/>
              <a:cs typeface="Arial"/>
              <a:sym typeface="Arial"/>
            </a:endParaRPr>
          </a:p>
          <a:p>
            <a:pPr marL="285750" marR="0" lvl="0" indent="-285750" algn="l" rtl="0">
              <a:lnSpc>
                <a:spcPct val="120000"/>
              </a:lnSpc>
              <a:spcBef>
                <a:spcPts val="0"/>
              </a:spcBef>
              <a:spcAft>
                <a:spcPts val="0"/>
              </a:spcAft>
              <a:buClr>
                <a:schemeClr val="accent1"/>
              </a:buClr>
              <a:buSzPts val="1400"/>
              <a:buFont typeface="Arial"/>
              <a:buChar char="•"/>
            </a:pPr>
            <a:r>
              <a:rPr lang="es-ES" b="0" i="0" u="none" strike="noStrike" cap="none" dirty="0">
                <a:solidFill>
                  <a:schemeClr val="dk1"/>
                </a:solidFill>
                <a:latin typeface="Quattrocento Sans"/>
                <a:ea typeface="Quattrocento Sans"/>
                <a:cs typeface="Quattrocento Sans"/>
                <a:sym typeface="Quattrocento Sans"/>
              </a:rPr>
              <a:t>Educativo</a:t>
            </a:r>
            <a:endParaRPr b="0" i="0" u="none" strike="noStrike" cap="none" dirty="0">
              <a:solidFill>
                <a:srgbClr val="000000"/>
              </a:solidFill>
              <a:latin typeface="Arial"/>
              <a:ea typeface="Arial"/>
              <a:cs typeface="Arial"/>
              <a:sym typeface="Arial"/>
            </a:endParaRPr>
          </a:p>
        </p:txBody>
      </p:sp>
      <p:sp>
        <p:nvSpPr>
          <p:cNvPr id="756" name="Google Shape;756;p10"/>
          <p:cNvSpPr txBox="1"/>
          <p:nvPr/>
        </p:nvSpPr>
        <p:spPr>
          <a:xfrm>
            <a:off x="2747955" y="3124708"/>
            <a:ext cx="3264224"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kern="1200" spc="12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sym typeface="Quattrocento Sans"/>
              </a:rPr>
              <a:t>MUESTRA NUESTRO DESARROLLO</a:t>
            </a:r>
            <a:endParaRPr kern="1200" spc="12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nvGrpSpPr>
          <p:cNvPr id="757" name="Google Shape;757;p10"/>
          <p:cNvGrpSpPr/>
          <p:nvPr/>
        </p:nvGrpSpPr>
        <p:grpSpPr>
          <a:xfrm>
            <a:off x="-25455" y="2081481"/>
            <a:ext cx="2253240" cy="2578303"/>
            <a:chOff x="957943" y="2081481"/>
            <a:chExt cx="1269841" cy="2578303"/>
          </a:xfrm>
        </p:grpSpPr>
        <p:cxnSp>
          <p:nvCxnSpPr>
            <p:cNvPr id="758" name="Google Shape;758;p10"/>
            <p:cNvCxnSpPr/>
            <p:nvPr/>
          </p:nvCxnSpPr>
          <p:spPr>
            <a:xfrm>
              <a:off x="957943" y="2081481"/>
              <a:ext cx="1269841" cy="0"/>
            </a:xfrm>
            <a:prstGeom prst="straightConnector1">
              <a:avLst/>
            </a:prstGeom>
            <a:noFill/>
            <a:ln w="19050" cap="rnd" cmpd="sng">
              <a:solidFill>
                <a:schemeClr val="accent1"/>
              </a:solidFill>
              <a:prstDash val="solid"/>
              <a:round/>
              <a:headEnd type="none" w="sm" len="sm"/>
              <a:tailEnd type="none" w="sm" len="sm"/>
            </a:ln>
          </p:spPr>
        </p:cxnSp>
        <p:cxnSp>
          <p:nvCxnSpPr>
            <p:cNvPr id="759" name="Google Shape;759;p10"/>
            <p:cNvCxnSpPr/>
            <p:nvPr/>
          </p:nvCxnSpPr>
          <p:spPr>
            <a:xfrm>
              <a:off x="957943" y="3013890"/>
              <a:ext cx="1269841" cy="0"/>
            </a:xfrm>
            <a:prstGeom prst="straightConnector1">
              <a:avLst/>
            </a:prstGeom>
            <a:noFill/>
            <a:ln w="19050" cap="rnd" cmpd="sng">
              <a:solidFill>
                <a:schemeClr val="accent1"/>
              </a:solidFill>
              <a:prstDash val="solid"/>
              <a:round/>
              <a:headEnd type="none" w="sm" len="sm"/>
              <a:tailEnd type="none" w="sm" len="sm"/>
            </a:ln>
          </p:spPr>
        </p:cxnSp>
        <p:cxnSp>
          <p:nvCxnSpPr>
            <p:cNvPr id="760" name="Google Shape;760;p10"/>
            <p:cNvCxnSpPr/>
            <p:nvPr/>
          </p:nvCxnSpPr>
          <p:spPr>
            <a:xfrm>
              <a:off x="957943" y="4659784"/>
              <a:ext cx="1269841" cy="0"/>
            </a:xfrm>
            <a:prstGeom prst="straightConnector1">
              <a:avLst/>
            </a:prstGeom>
            <a:noFill/>
            <a:ln w="19050" cap="rnd" cmpd="sng">
              <a:solidFill>
                <a:schemeClr val="accent1"/>
              </a:solidFill>
              <a:prstDash val="solid"/>
              <a:round/>
              <a:headEnd type="none" w="sm" len="sm"/>
              <a:tailEnd type="none" w="sm" len="sm"/>
            </a:ln>
          </p:spPr>
        </p:cxnSp>
      </p:grpSp>
      <p:sp>
        <p:nvSpPr>
          <p:cNvPr id="761" name="Google Shape;761;p10"/>
          <p:cNvSpPr/>
          <p:nvPr/>
        </p:nvSpPr>
        <p:spPr>
          <a:xfrm>
            <a:off x="2085068" y="461192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62" name="Google Shape;762;p10"/>
          <p:cNvSpPr txBox="1"/>
          <p:nvPr/>
        </p:nvSpPr>
        <p:spPr>
          <a:xfrm>
            <a:off x="2747954" y="4770602"/>
            <a:ext cx="3401385" cy="430887"/>
          </a:xfrm>
          <a:prstGeom prst="rect">
            <a:avLst/>
          </a:prstGeom>
          <a:noFill/>
          <a:ln>
            <a:noFill/>
          </a:ln>
        </p:spPr>
        <p:txBody>
          <a:bodyPr spcFirstLastPara="1" wrap="square" lIns="0" tIns="0" rIns="0" bIns="0" anchor="t" anchorCtr="0">
            <a:spAutoFit/>
          </a:bodyPr>
          <a:lstStyle/>
          <a:p>
            <a:pPr>
              <a:buSzPts val="1400"/>
            </a:pPr>
            <a:r>
              <a:rPr lang="es-ES" kern="1200" spc="12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sym typeface="Quattrocento Sans"/>
              </a:rPr>
              <a:t>POR ORDEN CRONOLÓGICO, DE LO MÁS RECIENTE A LO MÁS ANTIGUO</a:t>
            </a:r>
            <a:endParaRPr kern="1200" spc="12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765" name="Google Shape;765;p10"/>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10</a:t>
            </a:fld>
            <a:endParaRPr sz="900" b="0" i="0" u="none" strike="noStrike" cap="none">
              <a:solidFill>
                <a:srgbClr val="5A5B5D"/>
              </a:solidFill>
              <a:latin typeface="Quattrocento Sans"/>
              <a:ea typeface="Quattrocento Sans"/>
              <a:cs typeface="Quattrocento Sans"/>
              <a:sym typeface="Quattrocento Sans"/>
            </a:endParaRPr>
          </a:p>
        </p:txBody>
      </p:sp>
      <p:grpSp>
        <p:nvGrpSpPr>
          <p:cNvPr id="766" name="Google Shape;766;p10"/>
          <p:cNvGrpSpPr/>
          <p:nvPr/>
        </p:nvGrpSpPr>
        <p:grpSpPr>
          <a:xfrm>
            <a:off x="2036630" y="2150766"/>
            <a:ext cx="556554" cy="498236"/>
            <a:chOff x="5886449" y="3243262"/>
            <a:chExt cx="418147" cy="374332"/>
          </a:xfrm>
        </p:grpSpPr>
        <p:sp>
          <p:nvSpPr>
            <p:cNvPr id="767" name="Google Shape;767;p10"/>
            <p:cNvSpPr/>
            <p:nvPr/>
          </p:nvSpPr>
          <p:spPr>
            <a:xfrm>
              <a:off x="5886449" y="3328034"/>
              <a:ext cx="418147" cy="204787"/>
            </a:xfrm>
            <a:custGeom>
              <a:avLst/>
              <a:gdLst/>
              <a:ahLst/>
              <a:cxnLst/>
              <a:rect l="l" t="t" r="r" b="b"/>
              <a:pathLst>
                <a:path w="418147" h="204787" extrusionOk="0">
                  <a:moveTo>
                    <a:pt x="418148" y="102870"/>
                  </a:moveTo>
                  <a:cubicBezTo>
                    <a:pt x="366713" y="140018"/>
                    <a:pt x="310515" y="204788"/>
                    <a:pt x="208598" y="204788"/>
                  </a:cubicBezTo>
                  <a:cubicBezTo>
                    <a:pt x="106680" y="204788"/>
                    <a:pt x="50483" y="132398"/>
                    <a:pt x="0" y="101918"/>
                  </a:cubicBezTo>
                  <a:cubicBezTo>
                    <a:pt x="50483" y="72390"/>
                    <a:pt x="106680" y="0"/>
                    <a:pt x="208598" y="0"/>
                  </a:cubicBezTo>
                  <a:cubicBezTo>
                    <a:pt x="310515" y="0"/>
                    <a:pt x="366713" y="72390"/>
                    <a:pt x="418148" y="10287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68" name="Google Shape;768;p10"/>
            <p:cNvSpPr/>
            <p:nvPr/>
          </p:nvSpPr>
          <p:spPr>
            <a:xfrm>
              <a:off x="6023609" y="3359467"/>
              <a:ext cx="142875" cy="142875"/>
            </a:xfrm>
            <a:custGeom>
              <a:avLst/>
              <a:gdLst/>
              <a:ahLst/>
              <a:cxnLst/>
              <a:rect l="l" t="t" r="r" b="b"/>
              <a:pathLst>
                <a:path w="142875" h="142875" extrusionOk="0">
                  <a:moveTo>
                    <a:pt x="142875" y="71438"/>
                  </a:moveTo>
                  <a:cubicBezTo>
                    <a:pt x="142875" y="110891"/>
                    <a:pt x="110891" y="142875"/>
                    <a:pt x="71438" y="142875"/>
                  </a:cubicBezTo>
                  <a:cubicBezTo>
                    <a:pt x="31984" y="142875"/>
                    <a:pt x="0" y="110891"/>
                    <a:pt x="0" y="71438"/>
                  </a:cubicBezTo>
                  <a:cubicBezTo>
                    <a:pt x="0" y="31984"/>
                    <a:pt x="31984" y="0"/>
                    <a:pt x="71438" y="0"/>
                  </a:cubicBezTo>
                  <a:cubicBezTo>
                    <a:pt x="110891" y="0"/>
                    <a:pt x="142875" y="31984"/>
                    <a:pt x="142875" y="7143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69" name="Google Shape;769;p10"/>
            <p:cNvSpPr/>
            <p:nvPr/>
          </p:nvSpPr>
          <p:spPr>
            <a:xfrm>
              <a:off x="6075996" y="3396615"/>
              <a:ext cx="9525" cy="20002"/>
            </a:xfrm>
            <a:custGeom>
              <a:avLst/>
              <a:gdLst/>
              <a:ahLst/>
              <a:cxnLst/>
              <a:rect l="l" t="t" r="r" b="b"/>
              <a:pathLst>
                <a:path w="9525" h="20002" extrusionOk="0">
                  <a:moveTo>
                    <a:pt x="0" y="0"/>
                  </a:moveTo>
                  <a:lnTo>
                    <a:pt x="0" y="2000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0" name="Google Shape;770;p10"/>
            <p:cNvSpPr/>
            <p:nvPr/>
          </p:nvSpPr>
          <p:spPr>
            <a:xfrm>
              <a:off x="6095999" y="3563302"/>
              <a:ext cx="9525" cy="54292"/>
            </a:xfrm>
            <a:custGeom>
              <a:avLst/>
              <a:gdLst/>
              <a:ahLst/>
              <a:cxnLst/>
              <a:rect l="l" t="t" r="r" b="b"/>
              <a:pathLst>
                <a:path w="9525" h="54292" extrusionOk="0">
                  <a:moveTo>
                    <a:pt x="0" y="0"/>
                  </a:moveTo>
                  <a:lnTo>
                    <a:pt x="0"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1" name="Google Shape;771;p10"/>
            <p:cNvSpPr/>
            <p:nvPr/>
          </p:nvSpPr>
          <p:spPr>
            <a:xfrm>
              <a:off x="6035039" y="3557587"/>
              <a:ext cx="10477" cy="54292"/>
            </a:xfrm>
            <a:custGeom>
              <a:avLst/>
              <a:gdLst/>
              <a:ahLst/>
              <a:cxnLst/>
              <a:rect l="l" t="t" r="r" b="b"/>
              <a:pathLst>
                <a:path w="10477" h="54292" extrusionOk="0">
                  <a:moveTo>
                    <a:pt x="10478" y="0"/>
                  </a:moveTo>
                  <a:lnTo>
                    <a:pt x="0" y="54293"/>
                  </a:lnTo>
                  <a:lnTo>
                    <a:pt x="10478"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2" name="Google Shape;772;p10"/>
            <p:cNvSpPr/>
            <p:nvPr/>
          </p:nvSpPr>
          <p:spPr>
            <a:xfrm>
              <a:off x="6146481" y="3557587"/>
              <a:ext cx="9525" cy="54292"/>
            </a:xfrm>
            <a:custGeom>
              <a:avLst/>
              <a:gdLst/>
              <a:ahLst/>
              <a:cxnLst/>
              <a:rect l="l" t="t" r="r" b="b"/>
              <a:pathLst>
                <a:path w="9525" h="54292" extrusionOk="0">
                  <a:moveTo>
                    <a:pt x="0" y="0"/>
                  </a:moveTo>
                  <a:lnTo>
                    <a:pt x="9525"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3" name="Google Shape;773;p10"/>
            <p:cNvSpPr/>
            <p:nvPr/>
          </p:nvSpPr>
          <p:spPr>
            <a:xfrm>
              <a:off x="6195059" y="3543300"/>
              <a:ext cx="22859" cy="48577"/>
            </a:xfrm>
            <a:custGeom>
              <a:avLst/>
              <a:gdLst/>
              <a:ahLst/>
              <a:cxnLst/>
              <a:rect l="l" t="t" r="r" b="b"/>
              <a:pathLst>
                <a:path w="22859" h="48577" extrusionOk="0">
                  <a:moveTo>
                    <a:pt x="0" y="0"/>
                  </a:moveTo>
                  <a:lnTo>
                    <a:pt x="22860" y="48577"/>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4" name="Google Shape;774;p10"/>
            <p:cNvSpPr/>
            <p:nvPr/>
          </p:nvSpPr>
          <p:spPr>
            <a:xfrm>
              <a:off x="5975032" y="3545205"/>
              <a:ext cx="22859" cy="48577"/>
            </a:xfrm>
            <a:custGeom>
              <a:avLst/>
              <a:gdLst/>
              <a:ahLst/>
              <a:cxnLst/>
              <a:rect l="l" t="t" r="r" b="b"/>
              <a:pathLst>
                <a:path w="22859" h="48577" extrusionOk="0">
                  <a:moveTo>
                    <a:pt x="22860" y="0"/>
                  </a:moveTo>
                  <a:lnTo>
                    <a:pt x="0" y="48577"/>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5" name="Google Shape;775;p10"/>
            <p:cNvSpPr/>
            <p:nvPr/>
          </p:nvSpPr>
          <p:spPr>
            <a:xfrm>
              <a:off x="6095999" y="3243262"/>
              <a:ext cx="9525" cy="54292"/>
            </a:xfrm>
            <a:custGeom>
              <a:avLst/>
              <a:gdLst/>
              <a:ahLst/>
              <a:cxnLst/>
              <a:rect l="l" t="t" r="r" b="b"/>
              <a:pathLst>
                <a:path w="9525" h="54292" extrusionOk="0">
                  <a:moveTo>
                    <a:pt x="0" y="54293"/>
                  </a:moveTo>
                  <a:lnTo>
                    <a:pt x="0"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6" name="Google Shape;776;p10"/>
            <p:cNvSpPr/>
            <p:nvPr/>
          </p:nvSpPr>
          <p:spPr>
            <a:xfrm>
              <a:off x="6146481" y="3248977"/>
              <a:ext cx="10477" cy="54292"/>
            </a:xfrm>
            <a:custGeom>
              <a:avLst/>
              <a:gdLst/>
              <a:ahLst/>
              <a:cxnLst/>
              <a:rect l="l" t="t" r="r" b="b"/>
              <a:pathLst>
                <a:path w="10477" h="54292" extrusionOk="0">
                  <a:moveTo>
                    <a:pt x="0" y="54293"/>
                  </a:moveTo>
                  <a:lnTo>
                    <a:pt x="10478"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7" name="Google Shape;777;p10"/>
            <p:cNvSpPr/>
            <p:nvPr/>
          </p:nvSpPr>
          <p:spPr>
            <a:xfrm>
              <a:off x="6035992" y="3248977"/>
              <a:ext cx="9525" cy="54292"/>
            </a:xfrm>
            <a:custGeom>
              <a:avLst/>
              <a:gdLst/>
              <a:ahLst/>
              <a:cxnLst/>
              <a:rect l="l" t="t" r="r" b="b"/>
              <a:pathLst>
                <a:path w="9525" h="54292" extrusionOk="0">
                  <a:moveTo>
                    <a:pt x="9525" y="54293"/>
                  </a:moveTo>
                  <a:lnTo>
                    <a:pt x="0" y="0"/>
                  </a:lnTo>
                  <a:lnTo>
                    <a:pt x="9525"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8" name="Google Shape;778;p10"/>
            <p:cNvSpPr/>
            <p:nvPr/>
          </p:nvSpPr>
          <p:spPr>
            <a:xfrm>
              <a:off x="5975032" y="3268027"/>
              <a:ext cx="22859" cy="49530"/>
            </a:xfrm>
            <a:custGeom>
              <a:avLst/>
              <a:gdLst/>
              <a:ahLst/>
              <a:cxnLst/>
              <a:rect l="l" t="t" r="r" b="b"/>
              <a:pathLst>
                <a:path w="22859" h="49530" extrusionOk="0">
                  <a:moveTo>
                    <a:pt x="22860" y="49530"/>
                  </a:moveTo>
                  <a:lnTo>
                    <a:pt x="0" y="0"/>
                  </a:lnTo>
                  <a:lnTo>
                    <a:pt x="2286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9" name="Google Shape;779;p10"/>
            <p:cNvSpPr/>
            <p:nvPr/>
          </p:nvSpPr>
          <p:spPr>
            <a:xfrm>
              <a:off x="6195059" y="3267075"/>
              <a:ext cx="22859" cy="49529"/>
            </a:xfrm>
            <a:custGeom>
              <a:avLst/>
              <a:gdLst/>
              <a:ahLst/>
              <a:cxnLst/>
              <a:rect l="l" t="t" r="r" b="b"/>
              <a:pathLst>
                <a:path w="22859" h="49529" extrusionOk="0">
                  <a:moveTo>
                    <a:pt x="0" y="49530"/>
                  </a:moveTo>
                  <a:lnTo>
                    <a:pt x="22860" y="0"/>
                  </a:lnTo>
                  <a:lnTo>
                    <a:pt x="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80" name="Google Shape;780;p10"/>
          <p:cNvGrpSpPr/>
          <p:nvPr/>
        </p:nvGrpSpPr>
        <p:grpSpPr>
          <a:xfrm>
            <a:off x="2090460" y="3108552"/>
            <a:ext cx="441237" cy="461471"/>
            <a:chOff x="2090460" y="3108552"/>
            <a:chExt cx="441237" cy="461471"/>
          </a:xfrm>
        </p:grpSpPr>
        <p:sp>
          <p:nvSpPr>
            <p:cNvPr id="781" name="Google Shape;781;p10"/>
            <p:cNvSpPr/>
            <p:nvPr/>
          </p:nvSpPr>
          <p:spPr>
            <a:xfrm>
              <a:off x="2090460" y="3108552"/>
              <a:ext cx="322014" cy="461471"/>
            </a:xfrm>
            <a:custGeom>
              <a:avLst/>
              <a:gdLst/>
              <a:ahLst/>
              <a:cxnLst/>
              <a:rect l="l" t="t" r="r" b="b"/>
              <a:pathLst>
                <a:path w="241934" h="346710" extrusionOk="0">
                  <a:moveTo>
                    <a:pt x="240983" y="32385"/>
                  </a:moveTo>
                  <a:lnTo>
                    <a:pt x="240983" y="15240"/>
                  </a:lnTo>
                  <a:cubicBezTo>
                    <a:pt x="240983" y="6668"/>
                    <a:pt x="234315" y="0"/>
                    <a:pt x="225743" y="0"/>
                  </a:cubicBezTo>
                  <a:lnTo>
                    <a:pt x="40005" y="0"/>
                  </a:lnTo>
                  <a:lnTo>
                    <a:pt x="0" y="40005"/>
                  </a:lnTo>
                  <a:lnTo>
                    <a:pt x="0" y="331470"/>
                  </a:lnTo>
                  <a:cubicBezTo>
                    <a:pt x="0" y="340043"/>
                    <a:pt x="6668" y="346710"/>
                    <a:pt x="15240" y="346710"/>
                  </a:cubicBezTo>
                  <a:lnTo>
                    <a:pt x="226695" y="346710"/>
                  </a:lnTo>
                  <a:cubicBezTo>
                    <a:pt x="235268" y="346710"/>
                    <a:pt x="241935" y="340043"/>
                    <a:pt x="241935" y="331470"/>
                  </a:cubicBezTo>
                  <a:lnTo>
                    <a:pt x="241935" y="31337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82" name="Google Shape;782;p10"/>
            <p:cNvGrpSpPr/>
            <p:nvPr/>
          </p:nvGrpSpPr>
          <p:grpSpPr>
            <a:xfrm>
              <a:off x="2332657" y="3189690"/>
              <a:ext cx="199040" cy="299194"/>
              <a:chOff x="6110287" y="3318509"/>
              <a:chExt cx="149542" cy="224789"/>
            </a:xfrm>
          </p:grpSpPr>
          <p:sp>
            <p:nvSpPr>
              <p:cNvPr id="783" name="Google Shape;783;p10"/>
              <p:cNvSpPr/>
              <p:nvPr/>
            </p:nvSpPr>
            <p:spPr>
              <a:xfrm>
                <a:off x="6110287" y="3318509"/>
                <a:ext cx="149542" cy="224789"/>
              </a:xfrm>
              <a:custGeom>
                <a:avLst/>
                <a:gdLst/>
                <a:ahLst/>
                <a:cxnLst/>
                <a:rect l="l" t="t" r="r" b="b"/>
                <a:pathLst>
                  <a:path w="149542" h="224789" extrusionOk="0">
                    <a:moveTo>
                      <a:pt x="12382" y="0"/>
                    </a:moveTo>
                    <a:cubicBezTo>
                      <a:pt x="5715" y="0"/>
                      <a:pt x="0" y="5715"/>
                      <a:pt x="0" y="13335"/>
                    </a:cubicBezTo>
                    <a:lnTo>
                      <a:pt x="0" y="211455"/>
                    </a:lnTo>
                    <a:cubicBezTo>
                      <a:pt x="0" y="219075"/>
                      <a:pt x="5715" y="224790"/>
                      <a:pt x="12382" y="224790"/>
                    </a:cubicBezTo>
                    <a:lnTo>
                      <a:pt x="137160" y="224790"/>
                    </a:lnTo>
                    <a:cubicBezTo>
                      <a:pt x="143827" y="224790"/>
                      <a:pt x="149543" y="219075"/>
                      <a:pt x="149543" y="211455"/>
                    </a:cubicBezTo>
                    <a:lnTo>
                      <a:pt x="149543" y="13335"/>
                    </a:lnTo>
                    <a:cubicBezTo>
                      <a:pt x="149543" y="5715"/>
                      <a:pt x="143827" y="0"/>
                      <a:pt x="137160" y="0"/>
                    </a:cubicBezTo>
                    <a:lnTo>
                      <a:pt x="12382"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4" name="Google Shape;784;p10"/>
              <p:cNvSpPr/>
              <p:nvPr/>
            </p:nvSpPr>
            <p:spPr>
              <a:xfrm>
                <a:off x="6148387" y="3355657"/>
                <a:ext cx="75247" cy="37147"/>
              </a:xfrm>
              <a:custGeom>
                <a:avLst/>
                <a:gdLst/>
                <a:ahLst/>
                <a:cxnLst/>
                <a:rect l="l" t="t" r="r" b="b"/>
                <a:pathLst>
                  <a:path w="75247" h="37147" extrusionOk="0">
                    <a:moveTo>
                      <a:pt x="0" y="0"/>
                    </a:moveTo>
                    <a:lnTo>
                      <a:pt x="75248" y="0"/>
                    </a:lnTo>
                    <a:lnTo>
                      <a:pt x="75248" y="37148"/>
                    </a:lnTo>
                    <a:lnTo>
                      <a:pt x="0"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85" name="Google Shape;785;p10"/>
              <p:cNvGrpSpPr/>
              <p:nvPr/>
            </p:nvGrpSpPr>
            <p:grpSpPr>
              <a:xfrm>
                <a:off x="6138862" y="3506152"/>
                <a:ext cx="93345" cy="9525"/>
                <a:chOff x="6138862" y="3506152"/>
                <a:chExt cx="93345" cy="9525"/>
              </a:xfrm>
            </p:grpSpPr>
            <p:sp>
              <p:nvSpPr>
                <p:cNvPr id="786" name="Google Shape;786;p10"/>
                <p:cNvSpPr/>
                <p:nvPr/>
              </p:nvSpPr>
              <p:spPr>
                <a:xfrm>
                  <a:off x="6138862" y="3506152"/>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7" name="Google Shape;787;p10"/>
                <p:cNvSpPr/>
                <p:nvPr/>
              </p:nvSpPr>
              <p:spPr>
                <a:xfrm>
                  <a:off x="6176009" y="35061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8" name="Google Shape;788;p10"/>
                <p:cNvSpPr/>
                <p:nvPr/>
              </p:nvSpPr>
              <p:spPr>
                <a:xfrm>
                  <a:off x="6213157" y="35061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89" name="Google Shape;789;p10"/>
              <p:cNvGrpSpPr/>
              <p:nvPr/>
            </p:nvGrpSpPr>
            <p:grpSpPr>
              <a:xfrm>
                <a:off x="6138862" y="3468052"/>
                <a:ext cx="93345" cy="9525"/>
                <a:chOff x="6138862" y="3468052"/>
                <a:chExt cx="93345" cy="9525"/>
              </a:xfrm>
            </p:grpSpPr>
            <p:sp>
              <p:nvSpPr>
                <p:cNvPr id="790" name="Google Shape;790;p10"/>
                <p:cNvSpPr/>
                <p:nvPr/>
              </p:nvSpPr>
              <p:spPr>
                <a:xfrm>
                  <a:off x="6138862" y="3468052"/>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1" name="Google Shape;791;p10"/>
                <p:cNvSpPr/>
                <p:nvPr/>
              </p:nvSpPr>
              <p:spPr>
                <a:xfrm>
                  <a:off x="617600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2" name="Google Shape;792;p10"/>
                <p:cNvSpPr/>
                <p:nvPr/>
              </p:nvSpPr>
              <p:spPr>
                <a:xfrm>
                  <a:off x="6213157"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93" name="Google Shape;793;p10"/>
              <p:cNvGrpSpPr/>
              <p:nvPr/>
            </p:nvGrpSpPr>
            <p:grpSpPr>
              <a:xfrm>
                <a:off x="6138862" y="3430904"/>
                <a:ext cx="93345" cy="9525"/>
                <a:chOff x="6138862" y="3430904"/>
                <a:chExt cx="93345" cy="9525"/>
              </a:xfrm>
            </p:grpSpPr>
            <p:sp>
              <p:nvSpPr>
                <p:cNvPr id="794" name="Google Shape;794;p10"/>
                <p:cNvSpPr/>
                <p:nvPr/>
              </p:nvSpPr>
              <p:spPr>
                <a:xfrm>
                  <a:off x="6138862" y="3430904"/>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5" name="Google Shape;795;p10"/>
                <p:cNvSpPr/>
                <p:nvPr/>
              </p:nvSpPr>
              <p:spPr>
                <a:xfrm>
                  <a:off x="6176009" y="343090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6" name="Google Shape;796;p10"/>
                <p:cNvSpPr/>
                <p:nvPr/>
              </p:nvSpPr>
              <p:spPr>
                <a:xfrm>
                  <a:off x="6213157" y="343090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797" name="Google Shape;797;p10"/>
            <p:cNvSpPr/>
            <p:nvPr/>
          </p:nvSpPr>
          <p:spPr>
            <a:xfrm>
              <a:off x="2098117" y="3108552"/>
              <a:ext cx="64656" cy="64656"/>
            </a:xfrm>
            <a:custGeom>
              <a:avLst/>
              <a:gdLst/>
              <a:ahLst/>
              <a:cxnLst/>
              <a:rect l="l" t="t" r="r" b="b"/>
              <a:pathLst>
                <a:path w="48577" h="48577" extrusionOk="0">
                  <a:moveTo>
                    <a:pt x="48578" y="0"/>
                  </a:moveTo>
                  <a:lnTo>
                    <a:pt x="48578" y="48578"/>
                  </a:lnTo>
                  <a:lnTo>
                    <a:pt x="0" y="4857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8" name="Google Shape;798;p10"/>
            <p:cNvSpPr/>
            <p:nvPr/>
          </p:nvSpPr>
          <p:spPr>
            <a:xfrm>
              <a:off x="2219824" y="3327966"/>
              <a:ext cx="12678" cy="155175"/>
            </a:xfrm>
            <a:custGeom>
              <a:avLst/>
              <a:gdLst/>
              <a:ahLst/>
              <a:cxnLst/>
              <a:rect l="l" t="t" r="r" b="b"/>
              <a:pathLst>
                <a:path w="9525" h="37147" extrusionOk="0">
                  <a:moveTo>
                    <a:pt x="0" y="37148"/>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9" name="Google Shape;799;p10"/>
            <p:cNvSpPr/>
            <p:nvPr/>
          </p:nvSpPr>
          <p:spPr>
            <a:xfrm>
              <a:off x="2270535" y="3248391"/>
              <a:ext cx="12678" cy="234750"/>
            </a:xfrm>
            <a:custGeom>
              <a:avLst/>
              <a:gdLst/>
              <a:ahLst/>
              <a:cxnLst/>
              <a:rect l="l" t="t" r="r" b="b"/>
              <a:pathLst>
                <a:path w="9525" h="56197" extrusionOk="0">
                  <a:moveTo>
                    <a:pt x="0" y="56198"/>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00" name="Google Shape;800;p10"/>
            <p:cNvSpPr/>
            <p:nvPr/>
          </p:nvSpPr>
          <p:spPr>
            <a:xfrm>
              <a:off x="2170381" y="3403563"/>
              <a:ext cx="12678" cy="79578"/>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01" name="Google Shape;801;p10"/>
          <p:cNvGrpSpPr/>
          <p:nvPr/>
        </p:nvGrpSpPr>
        <p:grpSpPr>
          <a:xfrm>
            <a:off x="2088609" y="4754446"/>
            <a:ext cx="452596" cy="450061"/>
            <a:chOff x="5924549" y="3257549"/>
            <a:chExt cx="340042" cy="338137"/>
          </a:xfrm>
        </p:grpSpPr>
        <p:grpSp>
          <p:nvGrpSpPr>
            <p:cNvPr id="802" name="Google Shape;802;p10"/>
            <p:cNvGrpSpPr/>
            <p:nvPr/>
          </p:nvGrpSpPr>
          <p:grpSpPr>
            <a:xfrm>
              <a:off x="5924549" y="3297554"/>
              <a:ext cx="340042" cy="298132"/>
              <a:chOff x="5924549" y="3297554"/>
              <a:chExt cx="340042" cy="298132"/>
            </a:xfrm>
          </p:grpSpPr>
          <p:sp>
            <p:nvSpPr>
              <p:cNvPr id="803" name="Google Shape;803;p10"/>
              <p:cNvSpPr/>
              <p:nvPr/>
            </p:nvSpPr>
            <p:spPr>
              <a:xfrm>
                <a:off x="5924549" y="3383279"/>
                <a:ext cx="340042" cy="212407"/>
              </a:xfrm>
              <a:custGeom>
                <a:avLst/>
                <a:gdLst/>
                <a:ahLst/>
                <a:cxnLst/>
                <a:rect l="l" t="t" r="r" b="b"/>
                <a:pathLst>
                  <a:path w="340042" h="212407" extrusionOk="0">
                    <a:moveTo>
                      <a:pt x="0" y="0"/>
                    </a:moveTo>
                    <a:lnTo>
                      <a:pt x="340043" y="0"/>
                    </a:lnTo>
                    <a:lnTo>
                      <a:pt x="340043" y="212408"/>
                    </a:lnTo>
                    <a:lnTo>
                      <a:pt x="0" y="21240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04" name="Google Shape;804;p10"/>
              <p:cNvSpPr/>
              <p:nvPr/>
            </p:nvSpPr>
            <p:spPr>
              <a:xfrm>
                <a:off x="5955982" y="355282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05" name="Google Shape;805;p10"/>
              <p:cNvSpPr/>
              <p:nvPr/>
            </p:nvSpPr>
            <p:spPr>
              <a:xfrm>
                <a:off x="5998844" y="355282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06" name="Google Shape;806;p10"/>
              <p:cNvSpPr/>
              <p:nvPr/>
            </p:nvSpPr>
            <p:spPr>
              <a:xfrm>
                <a:off x="6040754" y="355282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07" name="Google Shape;807;p10"/>
              <p:cNvSpPr/>
              <p:nvPr/>
            </p:nvSpPr>
            <p:spPr>
              <a:xfrm>
                <a:off x="6083617" y="355282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08" name="Google Shape;808;p10"/>
              <p:cNvSpPr/>
              <p:nvPr/>
            </p:nvSpPr>
            <p:spPr>
              <a:xfrm>
                <a:off x="5955982"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09" name="Google Shape;809;p10"/>
              <p:cNvSpPr/>
              <p:nvPr/>
            </p:nvSpPr>
            <p:spPr>
              <a:xfrm>
                <a:off x="5998844"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0" name="Google Shape;810;p10"/>
              <p:cNvSpPr/>
              <p:nvPr/>
            </p:nvSpPr>
            <p:spPr>
              <a:xfrm>
                <a:off x="6040754"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1" name="Google Shape;811;p10"/>
              <p:cNvSpPr/>
              <p:nvPr/>
            </p:nvSpPr>
            <p:spPr>
              <a:xfrm>
                <a:off x="6083617"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2" name="Google Shape;812;p10"/>
              <p:cNvSpPr/>
              <p:nvPr/>
            </p:nvSpPr>
            <p:spPr>
              <a:xfrm>
                <a:off x="6126479"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3" name="Google Shape;813;p10"/>
              <p:cNvSpPr/>
              <p:nvPr/>
            </p:nvSpPr>
            <p:spPr>
              <a:xfrm>
                <a:off x="6168389"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4" name="Google Shape;814;p10"/>
              <p:cNvSpPr/>
              <p:nvPr/>
            </p:nvSpPr>
            <p:spPr>
              <a:xfrm>
                <a:off x="6211252"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5" name="Google Shape;815;p10"/>
              <p:cNvSpPr/>
              <p:nvPr/>
            </p:nvSpPr>
            <p:spPr>
              <a:xfrm>
                <a:off x="5955982"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6" name="Google Shape;816;p10"/>
              <p:cNvSpPr/>
              <p:nvPr/>
            </p:nvSpPr>
            <p:spPr>
              <a:xfrm>
                <a:off x="5998844"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7" name="Google Shape;817;p10"/>
              <p:cNvSpPr/>
              <p:nvPr/>
            </p:nvSpPr>
            <p:spPr>
              <a:xfrm>
                <a:off x="6040754"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8" name="Google Shape;818;p10"/>
              <p:cNvSpPr/>
              <p:nvPr/>
            </p:nvSpPr>
            <p:spPr>
              <a:xfrm>
                <a:off x="6083617"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9" name="Google Shape;819;p10"/>
              <p:cNvSpPr/>
              <p:nvPr/>
            </p:nvSpPr>
            <p:spPr>
              <a:xfrm>
                <a:off x="612647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0" name="Google Shape;820;p10"/>
              <p:cNvSpPr/>
              <p:nvPr/>
            </p:nvSpPr>
            <p:spPr>
              <a:xfrm>
                <a:off x="616838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1" name="Google Shape;821;p10"/>
              <p:cNvSpPr/>
              <p:nvPr/>
            </p:nvSpPr>
            <p:spPr>
              <a:xfrm>
                <a:off x="6211252"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2" name="Google Shape;822;p10"/>
              <p:cNvSpPr/>
              <p:nvPr/>
            </p:nvSpPr>
            <p:spPr>
              <a:xfrm>
                <a:off x="5955982"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3" name="Google Shape;823;p10"/>
              <p:cNvSpPr/>
              <p:nvPr/>
            </p:nvSpPr>
            <p:spPr>
              <a:xfrm>
                <a:off x="5998844"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4" name="Google Shape;824;p10"/>
              <p:cNvSpPr/>
              <p:nvPr/>
            </p:nvSpPr>
            <p:spPr>
              <a:xfrm>
                <a:off x="6040754"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5" name="Google Shape;825;p10"/>
              <p:cNvSpPr/>
              <p:nvPr/>
            </p:nvSpPr>
            <p:spPr>
              <a:xfrm>
                <a:off x="6083617"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6" name="Google Shape;826;p10"/>
              <p:cNvSpPr/>
              <p:nvPr/>
            </p:nvSpPr>
            <p:spPr>
              <a:xfrm>
                <a:off x="6126479"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7" name="Google Shape;827;p10"/>
              <p:cNvSpPr/>
              <p:nvPr/>
            </p:nvSpPr>
            <p:spPr>
              <a:xfrm>
                <a:off x="6168389" y="342518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8" name="Google Shape;828;p10"/>
              <p:cNvSpPr/>
              <p:nvPr/>
            </p:nvSpPr>
            <p:spPr>
              <a:xfrm>
                <a:off x="6211252" y="342518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9" name="Google Shape;829;p10"/>
              <p:cNvSpPr/>
              <p:nvPr/>
            </p:nvSpPr>
            <p:spPr>
              <a:xfrm>
                <a:off x="5924549" y="3297554"/>
                <a:ext cx="340042" cy="84772"/>
              </a:xfrm>
              <a:custGeom>
                <a:avLst/>
                <a:gdLst/>
                <a:ahLst/>
                <a:cxnLst/>
                <a:rect l="l" t="t" r="r" b="b"/>
                <a:pathLst>
                  <a:path w="340042" h="84772" extrusionOk="0">
                    <a:moveTo>
                      <a:pt x="0" y="0"/>
                    </a:moveTo>
                    <a:lnTo>
                      <a:pt x="340043" y="0"/>
                    </a:lnTo>
                    <a:lnTo>
                      <a:pt x="340043" y="84772"/>
                    </a:lnTo>
                    <a:lnTo>
                      <a:pt x="0" y="8477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30" name="Google Shape;830;p10"/>
            <p:cNvGrpSpPr/>
            <p:nvPr/>
          </p:nvGrpSpPr>
          <p:grpSpPr>
            <a:xfrm>
              <a:off x="6004559" y="3257549"/>
              <a:ext cx="189548" cy="78105"/>
              <a:chOff x="6004559" y="3257549"/>
              <a:chExt cx="189548" cy="78105"/>
            </a:xfrm>
          </p:grpSpPr>
          <p:sp>
            <p:nvSpPr>
              <p:cNvPr id="831" name="Google Shape;831;p10"/>
              <p:cNvSpPr/>
              <p:nvPr/>
            </p:nvSpPr>
            <p:spPr>
              <a:xfrm>
                <a:off x="6004559" y="3257549"/>
                <a:ext cx="9525" cy="78105"/>
              </a:xfrm>
              <a:custGeom>
                <a:avLst/>
                <a:gdLst/>
                <a:ahLst/>
                <a:cxnLst/>
                <a:rect l="l" t="t" r="r" b="b"/>
                <a:pathLst>
                  <a:path w="9525" h="78105" extrusionOk="0">
                    <a:moveTo>
                      <a:pt x="0" y="7810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32" name="Google Shape;832;p10"/>
              <p:cNvSpPr/>
              <p:nvPr/>
            </p:nvSpPr>
            <p:spPr>
              <a:xfrm>
                <a:off x="6184582" y="3257549"/>
                <a:ext cx="9525" cy="78105"/>
              </a:xfrm>
              <a:custGeom>
                <a:avLst/>
                <a:gdLst/>
                <a:ahLst/>
                <a:cxnLst/>
                <a:rect l="l" t="t" r="r" b="b"/>
                <a:pathLst>
                  <a:path w="9525" h="78105" extrusionOk="0">
                    <a:moveTo>
                      <a:pt x="0" y="7810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pic>
        <p:nvPicPr>
          <p:cNvPr id="838" name="Google Shape;838;p11" descr="A picture containing text, indoor, computer, computer  Description automatically generated"/>
          <p:cNvPicPr preferRelativeResize="0"/>
          <p:nvPr/>
        </p:nvPicPr>
        <p:blipFill rotWithShape="1">
          <a:blip r:embed="rId3">
            <a:alphaModFix/>
          </a:blip>
          <a:srcRect t="17579" r="6288" b="45214"/>
          <a:stretch/>
        </p:blipFill>
        <p:spPr>
          <a:xfrm flipH="1">
            <a:off x="766762" y="3429000"/>
            <a:ext cx="11425237" cy="3024188"/>
          </a:xfrm>
          <a:prstGeom prst="rect">
            <a:avLst/>
          </a:prstGeom>
          <a:noFill/>
          <a:ln>
            <a:noFill/>
          </a:ln>
        </p:spPr>
      </p:pic>
      <p:sp>
        <p:nvSpPr>
          <p:cNvPr id="839" name="Google Shape;839;p11"/>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11</a:t>
            </a:fld>
            <a:endParaRPr sz="900" b="0" i="0" u="none" strike="noStrike" cap="none" dirty="0">
              <a:solidFill>
                <a:srgbClr val="5A5B5D"/>
              </a:solidFill>
              <a:latin typeface="Quattrocento Sans"/>
              <a:ea typeface="Quattrocento Sans"/>
              <a:cs typeface="Quattrocento Sans"/>
              <a:sym typeface="Quattrocento Sans"/>
            </a:endParaRPr>
          </a:p>
        </p:txBody>
      </p:sp>
      <p:sp>
        <p:nvSpPr>
          <p:cNvPr id="840" name="Google Shape;840;p11"/>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a:t>
            </a:r>
            <a:r>
              <a:rPr lang="es-ES" sz="2800" b="1">
                <a:solidFill>
                  <a:schemeClr val="accent1"/>
                </a:solidFill>
                <a:latin typeface="Quattrocento Sans"/>
                <a:ea typeface="Quattrocento Sans"/>
                <a:cs typeface="Quattrocento Sans"/>
                <a:sym typeface="Quattrocento Sans"/>
              </a:rPr>
              <a:t>5</a:t>
            </a:r>
            <a:r>
              <a:rPr lang="es-ES" sz="2800" b="1" i="0" u="none" strike="noStrike" cap="none">
                <a:solidFill>
                  <a:schemeClr val="accent1"/>
                </a:solidFill>
                <a:latin typeface="Quattrocento Sans"/>
                <a:ea typeface="Quattrocento Sans"/>
                <a:cs typeface="Quattrocento Sans"/>
                <a:sym typeface="Quattrocento Sans"/>
              </a:rPr>
              <a:t> </a:t>
            </a:r>
            <a:r>
              <a:rPr lang="es-ES" sz="2800" b="0" i="0" u="none" strike="noStrike" cap="none">
                <a:solidFill>
                  <a:schemeClr val="dk1"/>
                </a:solidFill>
                <a:latin typeface="Quattrocento Sans"/>
                <a:ea typeface="Quattrocento Sans"/>
                <a:cs typeface="Quattrocento Sans"/>
                <a:sym typeface="Quattrocento Sans"/>
              </a:rPr>
              <a:t>CURRÍCULUM FUNCIONAL</a:t>
            </a:r>
            <a:endParaRPr sz="1400" b="0" i="0" u="none" strike="noStrike" cap="none">
              <a:solidFill>
                <a:srgbClr val="000000"/>
              </a:solidFill>
              <a:latin typeface="Arial"/>
              <a:ea typeface="Arial"/>
              <a:cs typeface="Arial"/>
              <a:sym typeface="Arial"/>
            </a:endParaRPr>
          </a:p>
        </p:txBody>
      </p:sp>
      <p:cxnSp>
        <p:nvCxnSpPr>
          <p:cNvPr id="841" name="Google Shape;841;p11"/>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842" name="Google Shape;842;p11"/>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843" name="Google Shape;843;p11"/>
          <p:cNvSpPr txBox="1"/>
          <p:nvPr/>
        </p:nvSpPr>
        <p:spPr>
          <a:xfrm>
            <a:off x="755277" y="1510812"/>
            <a:ext cx="5593624" cy="26224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es-ES" sz="1800" b="1" i="0" u="none" strike="noStrike" cap="none">
                <a:solidFill>
                  <a:schemeClr val="accent1"/>
                </a:solidFill>
                <a:latin typeface="Quattrocento Sans"/>
                <a:ea typeface="Quattrocento Sans"/>
                <a:cs typeface="Quattrocento Sans"/>
                <a:sym typeface="Quattrocento Sans"/>
              </a:rPr>
              <a:t>CONCENTRA LA INFORMACIÓN</a:t>
            </a:r>
            <a:endParaRPr sz="1400" b="0" i="0" u="none" strike="noStrike" cap="none">
              <a:solidFill>
                <a:srgbClr val="000000"/>
              </a:solidFill>
              <a:latin typeface="Arial"/>
              <a:ea typeface="Arial"/>
              <a:cs typeface="Arial"/>
              <a:sym typeface="Arial"/>
            </a:endParaRPr>
          </a:p>
        </p:txBody>
      </p:sp>
      <p:sp>
        <p:nvSpPr>
          <p:cNvPr id="844" name="Google Shape;844;p11"/>
          <p:cNvSpPr/>
          <p:nvPr/>
        </p:nvSpPr>
        <p:spPr>
          <a:xfrm>
            <a:off x="5583181"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845" name="Google Shape;845;p11"/>
          <p:cNvSpPr/>
          <p:nvPr/>
        </p:nvSpPr>
        <p:spPr>
          <a:xfrm>
            <a:off x="3387843"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846" name="Google Shape;846;p11"/>
          <p:cNvCxnSpPr/>
          <p:nvPr/>
        </p:nvCxnSpPr>
        <p:spPr>
          <a:xfrm>
            <a:off x="0" y="1937312"/>
            <a:ext cx="10420350" cy="0"/>
          </a:xfrm>
          <a:prstGeom prst="straightConnector1">
            <a:avLst/>
          </a:prstGeom>
          <a:noFill/>
          <a:ln w="19050" cap="flat" cmpd="sng">
            <a:solidFill>
              <a:schemeClr val="accent1"/>
            </a:solidFill>
            <a:prstDash val="solid"/>
            <a:miter lim="800000"/>
            <a:headEnd type="none" w="sm" len="sm"/>
            <a:tailEnd type="none" w="sm" len="sm"/>
          </a:ln>
        </p:spPr>
      </p:cxnSp>
      <p:grpSp>
        <p:nvGrpSpPr>
          <p:cNvPr id="847" name="Google Shape;847;p11"/>
          <p:cNvGrpSpPr/>
          <p:nvPr/>
        </p:nvGrpSpPr>
        <p:grpSpPr>
          <a:xfrm>
            <a:off x="1170143" y="2354488"/>
            <a:ext cx="2045028" cy="574039"/>
            <a:chOff x="6248580" y="2908029"/>
            <a:chExt cx="2045028" cy="574039"/>
          </a:xfrm>
        </p:grpSpPr>
        <p:sp>
          <p:nvSpPr>
            <p:cNvPr id="848" name="Google Shape;848;p11"/>
            <p:cNvSpPr txBox="1"/>
            <p:nvPr/>
          </p:nvSpPr>
          <p:spPr>
            <a:xfrm>
              <a:off x="6248580" y="3266624"/>
              <a:ext cx="2045028"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HABILIDADES</a:t>
              </a:r>
              <a:endParaRPr sz="1400" b="0" i="0" u="none" strike="noStrike" cap="none">
                <a:solidFill>
                  <a:schemeClr val="dk1"/>
                </a:solidFill>
                <a:latin typeface="Quattrocento Sans"/>
                <a:ea typeface="Quattrocento Sans"/>
                <a:cs typeface="Quattrocento Sans"/>
                <a:sym typeface="Quattrocento Sans"/>
              </a:endParaRPr>
            </a:p>
          </p:txBody>
        </p:sp>
        <p:cxnSp>
          <p:nvCxnSpPr>
            <p:cNvPr id="849" name="Google Shape;849;p11"/>
            <p:cNvCxnSpPr/>
            <p:nvPr/>
          </p:nvCxnSpPr>
          <p:spPr>
            <a:xfrm rot="10800000">
              <a:off x="6500119" y="2908029"/>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850" name="Google Shape;850;p11"/>
          <p:cNvGrpSpPr/>
          <p:nvPr/>
        </p:nvGrpSpPr>
        <p:grpSpPr>
          <a:xfrm>
            <a:off x="3503329" y="2354487"/>
            <a:ext cx="1440574" cy="574040"/>
            <a:chOff x="8460136" y="2908028"/>
            <a:chExt cx="1440574" cy="574040"/>
          </a:xfrm>
        </p:grpSpPr>
        <p:sp>
          <p:nvSpPr>
            <p:cNvPr id="851" name="Google Shape;851;p11"/>
            <p:cNvSpPr txBox="1"/>
            <p:nvPr/>
          </p:nvSpPr>
          <p:spPr>
            <a:xfrm>
              <a:off x="8460136" y="3266624"/>
              <a:ext cx="1440574"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FORMACIÓN</a:t>
              </a:r>
              <a:endParaRPr sz="1400" b="0" i="0" u="none" strike="noStrike" cap="none">
                <a:solidFill>
                  <a:srgbClr val="000000"/>
                </a:solidFill>
                <a:latin typeface="Arial"/>
                <a:ea typeface="Arial"/>
                <a:cs typeface="Arial"/>
                <a:sym typeface="Arial"/>
              </a:endParaRPr>
            </a:p>
          </p:txBody>
        </p:sp>
        <p:cxnSp>
          <p:nvCxnSpPr>
            <p:cNvPr id="852" name="Google Shape;852;p11"/>
            <p:cNvCxnSpPr/>
            <p:nvPr/>
          </p:nvCxnSpPr>
          <p:spPr>
            <a:xfrm rot="10800000">
              <a:off x="8711675" y="2908028"/>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853" name="Google Shape;853;p11"/>
          <p:cNvGrpSpPr/>
          <p:nvPr/>
        </p:nvGrpSpPr>
        <p:grpSpPr>
          <a:xfrm>
            <a:off x="5668939" y="2354487"/>
            <a:ext cx="2227286" cy="574040"/>
            <a:chOff x="10601465" y="2908028"/>
            <a:chExt cx="2227286" cy="574040"/>
          </a:xfrm>
        </p:grpSpPr>
        <p:sp>
          <p:nvSpPr>
            <p:cNvPr id="854" name="Google Shape;854;p11"/>
            <p:cNvSpPr txBox="1"/>
            <p:nvPr/>
          </p:nvSpPr>
          <p:spPr>
            <a:xfrm>
              <a:off x="10601465" y="3266624"/>
              <a:ext cx="2227286"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ÁREAS DE EXPERIENCIA</a:t>
              </a:r>
              <a:endParaRPr sz="1400" b="0" i="0" u="none" strike="noStrike" cap="none">
                <a:solidFill>
                  <a:srgbClr val="000000"/>
                </a:solidFill>
                <a:latin typeface="Arial"/>
                <a:ea typeface="Arial"/>
                <a:cs typeface="Arial"/>
                <a:sym typeface="Arial"/>
              </a:endParaRPr>
            </a:p>
          </p:txBody>
        </p:sp>
        <p:cxnSp>
          <p:nvCxnSpPr>
            <p:cNvPr id="855" name="Google Shape;855;p11"/>
            <p:cNvCxnSpPr/>
            <p:nvPr/>
          </p:nvCxnSpPr>
          <p:spPr>
            <a:xfrm rot="10800000">
              <a:off x="10853004" y="2908028"/>
              <a:ext cx="0" cy="503078"/>
            </a:xfrm>
            <a:prstGeom prst="straightConnector1">
              <a:avLst/>
            </a:prstGeom>
            <a:noFill/>
            <a:ln w="19050" cap="rnd" cmpd="sng">
              <a:solidFill>
                <a:schemeClr val="accent1"/>
              </a:solidFill>
              <a:prstDash val="solid"/>
              <a:round/>
              <a:headEnd type="none" w="sm" len="sm"/>
              <a:tailEnd type="none" w="sm" len="sm"/>
            </a:ln>
          </p:spPr>
        </p:cxnSp>
      </p:grpSp>
      <p:sp>
        <p:nvSpPr>
          <p:cNvPr id="856" name="Google Shape;856;p11"/>
          <p:cNvSpPr/>
          <p:nvPr/>
        </p:nvSpPr>
        <p:spPr>
          <a:xfrm>
            <a:off x="1108748"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857" name="Google Shape;857;p11"/>
          <p:cNvSpPr/>
          <p:nvPr/>
        </p:nvSpPr>
        <p:spPr>
          <a:xfrm>
            <a:off x="8327738"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858" name="Google Shape;858;p11"/>
          <p:cNvGrpSpPr/>
          <p:nvPr/>
        </p:nvGrpSpPr>
        <p:grpSpPr>
          <a:xfrm>
            <a:off x="8413496" y="2354487"/>
            <a:ext cx="2394286" cy="574040"/>
            <a:chOff x="10601465" y="2908028"/>
            <a:chExt cx="2394286" cy="574040"/>
          </a:xfrm>
        </p:grpSpPr>
        <p:sp>
          <p:nvSpPr>
            <p:cNvPr id="859" name="Google Shape;859;p11"/>
            <p:cNvSpPr txBox="1"/>
            <p:nvPr/>
          </p:nvSpPr>
          <p:spPr>
            <a:xfrm>
              <a:off x="10601465" y="3266624"/>
              <a:ext cx="2394286"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PRINCIPALES LOGROS </a:t>
              </a:r>
              <a:endParaRPr sz="1400" b="0" i="0" u="none" strike="noStrike" cap="none">
                <a:solidFill>
                  <a:srgbClr val="000000"/>
                </a:solidFill>
                <a:latin typeface="Arial"/>
                <a:ea typeface="Arial"/>
                <a:cs typeface="Arial"/>
                <a:sym typeface="Arial"/>
              </a:endParaRPr>
            </a:p>
          </p:txBody>
        </p:sp>
        <p:cxnSp>
          <p:nvCxnSpPr>
            <p:cNvPr id="860" name="Google Shape;860;p11"/>
            <p:cNvCxnSpPr/>
            <p:nvPr/>
          </p:nvCxnSpPr>
          <p:spPr>
            <a:xfrm rot="10800000">
              <a:off x="10853004" y="2908028"/>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861" name="Google Shape;861;p11"/>
          <p:cNvGrpSpPr/>
          <p:nvPr/>
        </p:nvGrpSpPr>
        <p:grpSpPr>
          <a:xfrm>
            <a:off x="8464977" y="2005584"/>
            <a:ext cx="412814" cy="523875"/>
            <a:chOff x="805712" y="3909422"/>
            <a:chExt cx="412814" cy="523875"/>
          </a:xfrm>
        </p:grpSpPr>
        <p:sp>
          <p:nvSpPr>
            <p:cNvPr id="862" name="Google Shape;862;p11"/>
            <p:cNvSpPr/>
            <p:nvPr/>
          </p:nvSpPr>
          <p:spPr>
            <a:xfrm>
              <a:off x="862732" y="4064489"/>
              <a:ext cx="78140" cy="265080"/>
            </a:xfrm>
            <a:custGeom>
              <a:avLst/>
              <a:gdLst/>
              <a:ahLst/>
              <a:cxnLst/>
              <a:rect l="l" t="t" r="r" b="b"/>
              <a:pathLst>
                <a:path w="71036" h="240982" extrusionOk="0">
                  <a:moveTo>
                    <a:pt x="8171" y="0"/>
                  </a:moveTo>
                  <a:cubicBezTo>
                    <a:pt x="4361" y="11430"/>
                    <a:pt x="1504" y="22860"/>
                    <a:pt x="551" y="35243"/>
                  </a:cubicBezTo>
                  <a:cubicBezTo>
                    <a:pt x="-3259" y="78105"/>
                    <a:pt x="12934" y="118110"/>
                    <a:pt x="41509" y="145733"/>
                  </a:cubicBezTo>
                  <a:cubicBezTo>
                    <a:pt x="59606" y="163830"/>
                    <a:pt x="71036" y="187643"/>
                    <a:pt x="71036" y="213360"/>
                  </a:cubicBezTo>
                  <a:lnTo>
                    <a:pt x="71036" y="240982"/>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63" name="Google Shape;863;p11"/>
            <p:cNvSpPr/>
            <p:nvPr/>
          </p:nvSpPr>
          <p:spPr>
            <a:xfrm>
              <a:off x="963923" y="3965828"/>
              <a:ext cx="182308" cy="82944"/>
            </a:xfrm>
            <a:custGeom>
              <a:avLst/>
              <a:gdLst/>
              <a:ahLst/>
              <a:cxnLst/>
              <a:rect l="l" t="t" r="r" b="b"/>
              <a:pathLst>
                <a:path w="165734" h="75404" extrusionOk="0">
                  <a:moveTo>
                    <a:pt x="165735" y="75404"/>
                  </a:moveTo>
                  <a:cubicBezTo>
                    <a:pt x="140970" y="25874"/>
                    <a:pt x="87630" y="-6511"/>
                    <a:pt x="26670" y="1109"/>
                  </a:cubicBezTo>
                  <a:cubicBezTo>
                    <a:pt x="17145" y="2062"/>
                    <a:pt x="8572" y="3967"/>
                    <a:pt x="0" y="6824"/>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64" name="Google Shape;864;p11"/>
            <p:cNvSpPr/>
            <p:nvPr/>
          </p:nvSpPr>
          <p:spPr>
            <a:xfrm>
              <a:off x="1085462" y="4182885"/>
              <a:ext cx="62865" cy="145637"/>
            </a:xfrm>
            <a:custGeom>
              <a:avLst/>
              <a:gdLst/>
              <a:ahLst/>
              <a:cxnLst/>
              <a:rect l="l" t="t" r="r" b="b"/>
              <a:pathLst>
                <a:path w="57150" h="132397" extrusionOk="0">
                  <a:moveTo>
                    <a:pt x="0" y="132398"/>
                  </a:moveTo>
                  <a:lnTo>
                    <a:pt x="0" y="108585"/>
                  </a:lnTo>
                  <a:cubicBezTo>
                    <a:pt x="0" y="80962"/>
                    <a:pt x="11430" y="55245"/>
                    <a:pt x="31432" y="36195"/>
                  </a:cubicBezTo>
                  <a:cubicBezTo>
                    <a:pt x="41910" y="25717"/>
                    <a:pt x="50482" y="13335"/>
                    <a:pt x="57150" y="0"/>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65" name="Google Shape;865;p11"/>
            <p:cNvSpPr/>
            <p:nvPr/>
          </p:nvSpPr>
          <p:spPr>
            <a:xfrm>
              <a:off x="805712" y="4116877"/>
              <a:ext cx="23051" cy="10478"/>
            </a:xfrm>
            <a:custGeom>
              <a:avLst/>
              <a:gdLst/>
              <a:ahLst/>
              <a:cxnLst/>
              <a:rect l="l" t="t" r="r" b="b"/>
              <a:pathLst>
                <a:path w="20955" h="9525" extrusionOk="0">
                  <a:moveTo>
                    <a:pt x="20955" y="0"/>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66" name="Google Shape;866;p11"/>
            <p:cNvGrpSpPr/>
            <p:nvPr/>
          </p:nvGrpSpPr>
          <p:grpSpPr>
            <a:xfrm>
              <a:off x="866482" y="3970192"/>
              <a:ext cx="293370" cy="293370"/>
              <a:chOff x="166844" y="3939169"/>
              <a:chExt cx="266700" cy="266700"/>
            </a:xfrm>
          </p:grpSpPr>
          <p:sp>
            <p:nvSpPr>
              <p:cNvPr id="867" name="Google Shape;867;p11"/>
              <p:cNvSpPr/>
              <p:nvPr/>
            </p:nvSpPr>
            <p:spPr>
              <a:xfrm>
                <a:off x="419257" y="3939169"/>
                <a:ext cx="14287" cy="14287"/>
              </a:xfrm>
              <a:custGeom>
                <a:avLst/>
                <a:gdLst/>
                <a:ahLst/>
                <a:cxnLst/>
                <a:rect l="l" t="t" r="r" b="b"/>
                <a:pathLst>
                  <a:path w="14287" h="14287" extrusionOk="0">
                    <a:moveTo>
                      <a:pt x="14287" y="0"/>
                    </a:moveTo>
                    <a:lnTo>
                      <a:pt x="0" y="14288"/>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68" name="Google Shape;868;p11"/>
              <p:cNvSpPr/>
              <p:nvPr/>
            </p:nvSpPr>
            <p:spPr>
              <a:xfrm>
                <a:off x="166844" y="4191582"/>
                <a:ext cx="14287" cy="14287"/>
              </a:xfrm>
              <a:custGeom>
                <a:avLst/>
                <a:gdLst/>
                <a:ahLst/>
                <a:cxnLst/>
                <a:rect l="l" t="t" r="r" b="b"/>
                <a:pathLst>
                  <a:path w="14287" h="14287" extrusionOk="0">
                    <a:moveTo>
                      <a:pt x="14288" y="0"/>
                    </a:moveTo>
                    <a:lnTo>
                      <a:pt x="0" y="1428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869" name="Google Shape;869;p11"/>
            <p:cNvSpPr/>
            <p:nvPr/>
          </p:nvSpPr>
          <p:spPr>
            <a:xfrm>
              <a:off x="1013167" y="3909422"/>
              <a:ext cx="10478" cy="23051"/>
            </a:xfrm>
            <a:custGeom>
              <a:avLst/>
              <a:gdLst/>
              <a:ahLst/>
              <a:cxnLst/>
              <a:rect l="l" t="t" r="r" b="b"/>
              <a:pathLst>
                <a:path w="9525" h="20955" extrusionOk="0">
                  <a:moveTo>
                    <a:pt x="0" y="0"/>
                  </a:moveTo>
                  <a:lnTo>
                    <a:pt x="0" y="2095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70" name="Google Shape;870;p11"/>
            <p:cNvSpPr/>
            <p:nvPr/>
          </p:nvSpPr>
          <p:spPr>
            <a:xfrm>
              <a:off x="1144136" y="4247846"/>
              <a:ext cx="15716" cy="15716"/>
            </a:xfrm>
            <a:custGeom>
              <a:avLst/>
              <a:gdLst/>
              <a:ahLst/>
              <a:cxnLst/>
              <a:rect l="l" t="t" r="r" b="b"/>
              <a:pathLst>
                <a:path w="14287" h="14287" extrusionOk="0">
                  <a:moveTo>
                    <a:pt x="0" y="0"/>
                  </a:moveTo>
                  <a:lnTo>
                    <a:pt x="14287" y="1428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71" name="Google Shape;871;p11"/>
            <p:cNvSpPr/>
            <p:nvPr/>
          </p:nvSpPr>
          <p:spPr>
            <a:xfrm>
              <a:off x="940871" y="4328522"/>
              <a:ext cx="144590" cy="104775"/>
            </a:xfrm>
            <a:custGeom>
              <a:avLst/>
              <a:gdLst/>
              <a:ahLst/>
              <a:cxnLst/>
              <a:rect l="l" t="t" r="r" b="b"/>
              <a:pathLst>
                <a:path w="131445" h="95250" extrusionOk="0">
                  <a:moveTo>
                    <a:pt x="0" y="0"/>
                  </a:moveTo>
                  <a:lnTo>
                    <a:pt x="131445" y="0"/>
                  </a:lnTo>
                  <a:lnTo>
                    <a:pt x="131445" y="54293"/>
                  </a:lnTo>
                  <a:lnTo>
                    <a:pt x="94298" y="75248"/>
                  </a:lnTo>
                  <a:lnTo>
                    <a:pt x="82868" y="95250"/>
                  </a:lnTo>
                  <a:lnTo>
                    <a:pt x="47625" y="95250"/>
                  </a:lnTo>
                  <a:lnTo>
                    <a:pt x="36195" y="75248"/>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72" name="Google Shape;872;p11"/>
            <p:cNvGrpSpPr/>
            <p:nvPr/>
          </p:nvGrpSpPr>
          <p:grpSpPr>
            <a:xfrm>
              <a:off x="924108" y="4074967"/>
              <a:ext cx="178117" cy="169736"/>
              <a:chOff x="219232" y="4034419"/>
              <a:chExt cx="161924" cy="154305"/>
            </a:xfrm>
          </p:grpSpPr>
          <p:grpSp>
            <p:nvGrpSpPr>
              <p:cNvPr id="873" name="Google Shape;873;p11"/>
              <p:cNvGrpSpPr/>
              <p:nvPr/>
            </p:nvGrpSpPr>
            <p:grpSpPr>
              <a:xfrm>
                <a:off x="219232" y="4034419"/>
                <a:ext cx="161924" cy="154305"/>
                <a:chOff x="219232" y="4034419"/>
                <a:chExt cx="161924" cy="154305"/>
              </a:xfrm>
            </p:grpSpPr>
            <p:grpSp>
              <p:nvGrpSpPr>
                <p:cNvPr id="874" name="Google Shape;874;p11"/>
                <p:cNvGrpSpPr/>
                <p:nvPr/>
              </p:nvGrpSpPr>
              <p:grpSpPr>
                <a:xfrm>
                  <a:off x="259237" y="4034419"/>
                  <a:ext cx="80961" cy="120015"/>
                  <a:chOff x="259237" y="4034419"/>
                  <a:chExt cx="80961" cy="120015"/>
                </a:xfrm>
              </p:grpSpPr>
              <p:grpSp>
                <p:nvGrpSpPr>
                  <p:cNvPr id="875" name="Google Shape;875;p11"/>
                  <p:cNvGrpSpPr/>
                  <p:nvPr/>
                </p:nvGrpSpPr>
                <p:grpSpPr>
                  <a:xfrm>
                    <a:off x="259237" y="4034419"/>
                    <a:ext cx="80961" cy="99060"/>
                    <a:chOff x="259237" y="4034419"/>
                    <a:chExt cx="80961" cy="99060"/>
                  </a:xfrm>
                </p:grpSpPr>
                <p:sp>
                  <p:nvSpPr>
                    <p:cNvPr id="876" name="Google Shape;876;p11"/>
                    <p:cNvSpPr/>
                    <p:nvPr/>
                  </p:nvSpPr>
                  <p:spPr>
                    <a:xfrm>
                      <a:off x="259237" y="4071567"/>
                      <a:ext cx="80009" cy="61912"/>
                    </a:xfrm>
                    <a:custGeom>
                      <a:avLst/>
                      <a:gdLst/>
                      <a:ahLst/>
                      <a:cxnLst/>
                      <a:rect l="l" t="t" r="r" b="b"/>
                      <a:pathLst>
                        <a:path w="80009" h="61912" extrusionOk="0">
                          <a:moveTo>
                            <a:pt x="80010" y="0"/>
                          </a:moveTo>
                          <a:lnTo>
                            <a:pt x="80010" y="20955"/>
                          </a:lnTo>
                          <a:cubicBezTo>
                            <a:pt x="80010" y="31432"/>
                            <a:pt x="75248" y="41910"/>
                            <a:pt x="67628" y="50482"/>
                          </a:cubicBezTo>
                          <a:lnTo>
                            <a:pt x="67628" y="50482"/>
                          </a:lnTo>
                          <a:cubicBezTo>
                            <a:pt x="60007" y="58102"/>
                            <a:pt x="50482" y="61913"/>
                            <a:pt x="40005" y="61913"/>
                          </a:cubicBezTo>
                          <a:lnTo>
                            <a:pt x="40005" y="61913"/>
                          </a:lnTo>
                          <a:cubicBezTo>
                            <a:pt x="29528" y="61913"/>
                            <a:pt x="20003" y="58102"/>
                            <a:pt x="12382" y="50482"/>
                          </a:cubicBezTo>
                          <a:lnTo>
                            <a:pt x="12382" y="50482"/>
                          </a:lnTo>
                          <a:cubicBezTo>
                            <a:pt x="4763" y="42863"/>
                            <a:pt x="0" y="32385"/>
                            <a:pt x="0" y="21907"/>
                          </a:cubicBezTo>
                          <a:lnTo>
                            <a:pt x="0" y="95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77" name="Google Shape;877;p11"/>
                    <p:cNvSpPr/>
                    <p:nvPr/>
                  </p:nvSpPr>
                  <p:spPr>
                    <a:xfrm>
                      <a:off x="260189" y="4034419"/>
                      <a:ext cx="80009" cy="37147"/>
                    </a:xfrm>
                    <a:custGeom>
                      <a:avLst/>
                      <a:gdLst/>
                      <a:ahLst/>
                      <a:cxnLst/>
                      <a:rect l="l" t="t" r="r" b="b"/>
                      <a:pathLst>
                        <a:path w="80009" h="37147" extrusionOk="0">
                          <a:moveTo>
                            <a:pt x="0" y="37148"/>
                          </a:moveTo>
                          <a:cubicBezTo>
                            <a:pt x="0" y="16193"/>
                            <a:pt x="18097" y="0"/>
                            <a:pt x="40005" y="0"/>
                          </a:cubicBezTo>
                          <a:cubicBezTo>
                            <a:pt x="61913" y="0"/>
                            <a:pt x="80010" y="16193"/>
                            <a:pt x="80010" y="3714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78" name="Google Shape;878;p11"/>
                  <p:cNvGrpSpPr/>
                  <p:nvPr/>
                </p:nvGrpSpPr>
                <p:grpSpPr>
                  <a:xfrm>
                    <a:off x="276382" y="4125859"/>
                    <a:ext cx="57150" cy="28575"/>
                    <a:chOff x="276382" y="4125859"/>
                    <a:chExt cx="57150" cy="28575"/>
                  </a:xfrm>
                </p:grpSpPr>
                <p:sp>
                  <p:nvSpPr>
                    <p:cNvPr id="879" name="Google Shape;879;p11"/>
                    <p:cNvSpPr/>
                    <p:nvPr/>
                  </p:nvSpPr>
                  <p:spPr>
                    <a:xfrm>
                      <a:off x="276382" y="4125859"/>
                      <a:ext cx="9525" cy="28575"/>
                    </a:xfrm>
                    <a:custGeom>
                      <a:avLst/>
                      <a:gdLst/>
                      <a:ahLst/>
                      <a:cxnLst/>
                      <a:rect l="l" t="t" r="r" b="b"/>
                      <a:pathLst>
                        <a:path w="9525" h="28575" extrusionOk="0">
                          <a:moveTo>
                            <a:pt x="0" y="0"/>
                          </a:moveTo>
                          <a:lnTo>
                            <a:pt x="0" y="2857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80" name="Google Shape;880;p11"/>
                    <p:cNvSpPr/>
                    <p:nvPr/>
                  </p:nvSpPr>
                  <p:spPr>
                    <a:xfrm>
                      <a:off x="324007" y="4125859"/>
                      <a:ext cx="9525" cy="28575"/>
                    </a:xfrm>
                    <a:custGeom>
                      <a:avLst/>
                      <a:gdLst/>
                      <a:ahLst/>
                      <a:cxnLst/>
                      <a:rect l="l" t="t" r="r" b="b"/>
                      <a:pathLst>
                        <a:path w="9525" h="28575" extrusionOk="0">
                          <a:moveTo>
                            <a:pt x="0" y="0"/>
                          </a:moveTo>
                          <a:lnTo>
                            <a:pt x="0" y="2857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881" name="Google Shape;881;p11"/>
                <p:cNvSpPr/>
                <p:nvPr/>
              </p:nvSpPr>
              <p:spPr>
                <a:xfrm>
                  <a:off x="219232" y="4154434"/>
                  <a:ext cx="161924" cy="34290"/>
                </a:xfrm>
                <a:custGeom>
                  <a:avLst/>
                  <a:gdLst/>
                  <a:ahLst/>
                  <a:cxnLst/>
                  <a:rect l="l" t="t" r="r" b="b"/>
                  <a:pathLst>
                    <a:path w="161924" h="34290" extrusionOk="0">
                      <a:moveTo>
                        <a:pt x="0" y="34290"/>
                      </a:moveTo>
                      <a:cubicBezTo>
                        <a:pt x="15240" y="20003"/>
                        <a:pt x="56198" y="0"/>
                        <a:pt x="56198" y="0"/>
                      </a:cubicBezTo>
                      <a:cubicBezTo>
                        <a:pt x="56198" y="0"/>
                        <a:pt x="58102" y="4763"/>
                        <a:pt x="60008" y="6668"/>
                      </a:cubicBezTo>
                      <a:cubicBezTo>
                        <a:pt x="69533" y="20003"/>
                        <a:pt x="91440" y="20003"/>
                        <a:pt x="100965" y="6668"/>
                      </a:cubicBezTo>
                      <a:cubicBezTo>
                        <a:pt x="101918" y="4763"/>
                        <a:pt x="104775" y="0"/>
                        <a:pt x="104775" y="0"/>
                      </a:cubicBezTo>
                      <a:cubicBezTo>
                        <a:pt x="104775" y="0"/>
                        <a:pt x="147637" y="20003"/>
                        <a:pt x="161925" y="34290"/>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82" name="Google Shape;882;p11"/>
              <p:cNvGrpSpPr/>
              <p:nvPr/>
            </p:nvGrpSpPr>
            <p:grpSpPr>
              <a:xfrm>
                <a:off x="259237" y="4034419"/>
                <a:ext cx="80961" cy="99060"/>
                <a:chOff x="259237" y="4034419"/>
                <a:chExt cx="80961" cy="99060"/>
              </a:xfrm>
            </p:grpSpPr>
            <p:sp>
              <p:nvSpPr>
                <p:cNvPr id="883" name="Google Shape;883;p11"/>
                <p:cNvSpPr/>
                <p:nvPr/>
              </p:nvSpPr>
              <p:spPr>
                <a:xfrm>
                  <a:off x="259237" y="4071567"/>
                  <a:ext cx="80009" cy="61912"/>
                </a:xfrm>
                <a:custGeom>
                  <a:avLst/>
                  <a:gdLst/>
                  <a:ahLst/>
                  <a:cxnLst/>
                  <a:rect l="l" t="t" r="r" b="b"/>
                  <a:pathLst>
                    <a:path w="80009" h="61912" extrusionOk="0">
                      <a:moveTo>
                        <a:pt x="80010" y="0"/>
                      </a:moveTo>
                      <a:lnTo>
                        <a:pt x="80010" y="20955"/>
                      </a:lnTo>
                      <a:cubicBezTo>
                        <a:pt x="80010" y="31432"/>
                        <a:pt x="75248" y="41910"/>
                        <a:pt x="67628" y="50482"/>
                      </a:cubicBezTo>
                      <a:lnTo>
                        <a:pt x="67628" y="50482"/>
                      </a:lnTo>
                      <a:cubicBezTo>
                        <a:pt x="60007" y="58102"/>
                        <a:pt x="50482" y="61913"/>
                        <a:pt x="40005" y="61913"/>
                      </a:cubicBezTo>
                      <a:lnTo>
                        <a:pt x="40005" y="61913"/>
                      </a:lnTo>
                      <a:cubicBezTo>
                        <a:pt x="29528" y="61913"/>
                        <a:pt x="20003" y="58102"/>
                        <a:pt x="12382" y="50482"/>
                      </a:cubicBezTo>
                      <a:lnTo>
                        <a:pt x="12382" y="50482"/>
                      </a:lnTo>
                      <a:cubicBezTo>
                        <a:pt x="4763" y="42863"/>
                        <a:pt x="0" y="32385"/>
                        <a:pt x="0" y="21907"/>
                      </a:cubicBezTo>
                      <a:lnTo>
                        <a:pt x="0" y="952"/>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84" name="Google Shape;884;p11"/>
                <p:cNvSpPr/>
                <p:nvPr/>
              </p:nvSpPr>
              <p:spPr>
                <a:xfrm>
                  <a:off x="260189" y="4034419"/>
                  <a:ext cx="80009" cy="37147"/>
                </a:xfrm>
                <a:custGeom>
                  <a:avLst/>
                  <a:gdLst/>
                  <a:ahLst/>
                  <a:cxnLst/>
                  <a:rect l="l" t="t" r="r" b="b"/>
                  <a:pathLst>
                    <a:path w="80009" h="37147" extrusionOk="0">
                      <a:moveTo>
                        <a:pt x="0" y="37148"/>
                      </a:moveTo>
                      <a:cubicBezTo>
                        <a:pt x="0" y="16193"/>
                        <a:pt x="18097" y="0"/>
                        <a:pt x="40005" y="0"/>
                      </a:cubicBezTo>
                      <a:cubicBezTo>
                        <a:pt x="61913" y="0"/>
                        <a:pt x="80010" y="16193"/>
                        <a:pt x="80010" y="37148"/>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885" name="Google Shape;885;p11"/>
            <p:cNvGrpSpPr/>
            <p:nvPr/>
          </p:nvGrpSpPr>
          <p:grpSpPr>
            <a:xfrm>
              <a:off x="851813" y="3954476"/>
              <a:ext cx="104775" cy="104775"/>
              <a:chOff x="153509" y="3924882"/>
              <a:chExt cx="95250" cy="95250"/>
            </a:xfrm>
          </p:grpSpPr>
          <p:sp>
            <p:nvSpPr>
              <p:cNvPr id="886" name="Google Shape;886;p11"/>
              <p:cNvSpPr/>
              <p:nvPr/>
            </p:nvSpPr>
            <p:spPr>
              <a:xfrm>
                <a:off x="172559" y="3943932"/>
                <a:ext cx="57150" cy="57150"/>
              </a:xfrm>
              <a:custGeom>
                <a:avLst/>
                <a:gdLst/>
                <a:ahLst/>
                <a:cxnLst/>
                <a:rect l="l" t="t" r="r" b="b"/>
                <a:pathLst>
                  <a:path w="57150" h="57150" extrusionOk="0">
                    <a:moveTo>
                      <a:pt x="57150" y="28575"/>
                    </a:moveTo>
                    <a:cubicBezTo>
                      <a:pt x="57150" y="44357"/>
                      <a:pt x="44357" y="57150"/>
                      <a:pt x="28575" y="57150"/>
                    </a:cubicBezTo>
                    <a:cubicBezTo>
                      <a:pt x="12793" y="57150"/>
                      <a:pt x="0" y="44357"/>
                      <a:pt x="0" y="28575"/>
                    </a:cubicBezTo>
                    <a:cubicBezTo>
                      <a:pt x="0" y="12793"/>
                      <a:pt x="12793" y="0"/>
                      <a:pt x="28575" y="0"/>
                    </a:cubicBezTo>
                    <a:cubicBezTo>
                      <a:pt x="44357" y="0"/>
                      <a:pt x="57150" y="12793"/>
                      <a:pt x="57150" y="2857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87" name="Google Shape;887;p11"/>
              <p:cNvGrpSpPr/>
              <p:nvPr/>
            </p:nvGrpSpPr>
            <p:grpSpPr>
              <a:xfrm>
                <a:off x="153509" y="3972507"/>
                <a:ext cx="95250" cy="9525"/>
                <a:chOff x="153509" y="3972507"/>
                <a:chExt cx="95250" cy="9525"/>
              </a:xfrm>
            </p:grpSpPr>
            <p:sp>
              <p:nvSpPr>
                <p:cNvPr id="888" name="Google Shape;888;p11"/>
                <p:cNvSpPr/>
                <p:nvPr/>
              </p:nvSpPr>
              <p:spPr>
                <a:xfrm>
                  <a:off x="153509" y="3972507"/>
                  <a:ext cx="20954" cy="9525"/>
                </a:xfrm>
                <a:custGeom>
                  <a:avLst/>
                  <a:gdLst/>
                  <a:ahLst/>
                  <a:cxnLst/>
                  <a:rect l="l" t="t" r="r" b="b"/>
                  <a:pathLst>
                    <a:path w="20954" h="9525" extrusionOk="0">
                      <a:moveTo>
                        <a:pt x="0" y="0"/>
                      </a:moveTo>
                      <a:lnTo>
                        <a:pt x="2095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89" name="Google Shape;889;p11"/>
                <p:cNvSpPr/>
                <p:nvPr/>
              </p:nvSpPr>
              <p:spPr>
                <a:xfrm>
                  <a:off x="229709" y="3972507"/>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90" name="Google Shape;890;p11"/>
              <p:cNvGrpSpPr/>
              <p:nvPr/>
            </p:nvGrpSpPr>
            <p:grpSpPr>
              <a:xfrm>
                <a:off x="167797" y="3938217"/>
                <a:ext cx="67627" cy="67627"/>
                <a:chOff x="167797" y="3938217"/>
                <a:chExt cx="67627" cy="67627"/>
              </a:xfrm>
            </p:grpSpPr>
            <p:sp>
              <p:nvSpPr>
                <p:cNvPr id="891" name="Google Shape;891;p11"/>
                <p:cNvSpPr/>
                <p:nvPr/>
              </p:nvSpPr>
              <p:spPr>
                <a:xfrm>
                  <a:off x="167797" y="3992509"/>
                  <a:ext cx="13334" cy="13335"/>
                </a:xfrm>
                <a:custGeom>
                  <a:avLst/>
                  <a:gdLst/>
                  <a:ahLst/>
                  <a:cxnLst/>
                  <a:rect l="l" t="t" r="r" b="b"/>
                  <a:pathLst>
                    <a:path w="13334" h="13335" extrusionOk="0">
                      <a:moveTo>
                        <a:pt x="0" y="13335"/>
                      </a:moveTo>
                      <a:lnTo>
                        <a:pt x="133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92" name="Google Shape;892;p11"/>
                <p:cNvSpPr/>
                <p:nvPr/>
              </p:nvSpPr>
              <p:spPr>
                <a:xfrm>
                  <a:off x="221137" y="3938217"/>
                  <a:ext cx="14287" cy="14287"/>
                </a:xfrm>
                <a:custGeom>
                  <a:avLst/>
                  <a:gdLst/>
                  <a:ahLst/>
                  <a:cxnLst/>
                  <a:rect l="l" t="t" r="r" b="b"/>
                  <a:pathLst>
                    <a:path w="14287" h="14287" extrusionOk="0">
                      <a:moveTo>
                        <a:pt x="0" y="14287"/>
                      </a:moveTo>
                      <a:lnTo>
                        <a:pt x="1428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93" name="Google Shape;893;p11"/>
              <p:cNvGrpSpPr/>
              <p:nvPr/>
            </p:nvGrpSpPr>
            <p:grpSpPr>
              <a:xfrm>
                <a:off x="201134" y="3924882"/>
                <a:ext cx="9525" cy="95250"/>
                <a:chOff x="201134" y="3924882"/>
                <a:chExt cx="9525" cy="95250"/>
              </a:xfrm>
            </p:grpSpPr>
            <p:sp>
              <p:nvSpPr>
                <p:cNvPr id="894" name="Google Shape;894;p11"/>
                <p:cNvSpPr/>
                <p:nvPr/>
              </p:nvSpPr>
              <p:spPr>
                <a:xfrm>
                  <a:off x="201134" y="4001082"/>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95" name="Google Shape;895;p11"/>
                <p:cNvSpPr/>
                <p:nvPr/>
              </p:nvSpPr>
              <p:spPr>
                <a:xfrm>
                  <a:off x="201134" y="3924882"/>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96" name="Google Shape;896;p11"/>
              <p:cNvGrpSpPr/>
              <p:nvPr/>
            </p:nvGrpSpPr>
            <p:grpSpPr>
              <a:xfrm>
                <a:off x="167797" y="3938217"/>
                <a:ext cx="67627" cy="67627"/>
                <a:chOff x="167797" y="3938217"/>
                <a:chExt cx="67627" cy="67627"/>
              </a:xfrm>
            </p:grpSpPr>
            <p:sp>
              <p:nvSpPr>
                <p:cNvPr id="897" name="Google Shape;897;p11"/>
                <p:cNvSpPr/>
                <p:nvPr/>
              </p:nvSpPr>
              <p:spPr>
                <a:xfrm>
                  <a:off x="221137" y="3992509"/>
                  <a:ext cx="14287" cy="13335"/>
                </a:xfrm>
                <a:custGeom>
                  <a:avLst/>
                  <a:gdLst/>
                  <a:ahLst/>
                  <a:cxnLst/>
                  <a:rect l="l" t="t" r="r" b="b"/>
                  <a:pathLst>
                    <a:path w="14287" h="13335" extrusionOk="0">
                      <a:moveTo>
                        <a:pt x="14288" y="1333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98" name="Google Shape;898;p11"/>
                <p:cNvSpPr/>
                <p:nvPr/>
              </p:nvSpPr>
              <p:spPr>
                <a:xfrm>
                  <a:off x="167797" y="3938217"/>
                  <a:ext cx="13334" cy="14287"/>
                </a:xfrm>
                <a:custGeom>
                  <a:avLst/>
                  <a:gdLst/>
                  <a:ahLst/>
                  <a:cxnLst/>
                  <a:rect l="l" t="t" r="r" b="b"/>
                  <a:pathLst>
                    <a:path w="13334" h="14287" extrusionOk="0">
                      <a:moveTo>
                        <a:pt x="13335" y="14287"/>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899" name="Google Shape;899;p11"/>
            <p:cNvGrpSpPr/>
            <p:nvPr/>
          </p:nvGrpSpPr>
          <p:grpSpPr>
            <a:xfrm>
              <a:off x="1113751" y="4064489"/>
              <a:ext cx="104775" cy="104775"/>
              <a:chOff x="391634" y="4024894"/>
              <a:chExt cx="95250" cy="95250"/>
            </a:xfrm>
          </p:grpSpPr>
          <p:sp>
            <p:nvSpPr>
              <p:cNvPr id="900" name="Google Shape;900;p11"/>
              <p:cNvSpPr/>
              <p:nvPr/>
            </p:nvSpPr>
            <p:spPr>
              <a:xfrm>
                <a:off x="410684" y="4043944"/>
                <a:ext cx="57150" cy="57150"/>
              </a:xfrm>
              <a:custGeom>
                <a:avLst/>
                <a:gdLst/>
                <a:ahLst/>
                <a:cxnLst/>
                <a:rect l="l" t="t" r="r" b="b"/>
                <a:pathLst>
                  <a:path w="57150" h="57150" extrusionOk="0">
                    <a:moveTo>
                      <a:pt x="57150" y="28575"/>
                    </a:moveTo>
                    <a:cubicBezTo>
                      <a:pt x="57150" y="44357"/>
                      <a:pt x="44357" y="57150"/>
                      <a:pt x="28575" y="57150"/>
                    </a:cubicBezTo>
                    <a:cubicBezTo>
                      <a:pt x="12793" y="57150"/>
                      <a:pt x="0" y="44357"/>
                      <a:pt x="0" y="28575"/>
                    </a:cubicBezTo>
                    <a:cubicBezTo>
                      <a:pt x="0" y="12793"/>
                      <a:pt x="12793" y="0"/>
                      <a:pt x="28575" y="0"/>
                    </a:cubicBezTo>
                    <a:cubicBezTo>
                      <a:pt x="44357" y="0"/>
                      <a:pt x="57150" y="12793"/>
                      <a:pt x="57150" y="2857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01" name="Google Shape;901;p11"/>
              <p:cNvGrpSpPr/>
              <p:nvPr/>
            </p:nvGrpSpPr>
            <p:grpSpPr>
              <a:xfrm>
                <a:off x="391634" y="4072519"/>
                <a:ext cx="95250" cy="9525"/>
                <a:chOff x="391634" y="4072519"/>
                <a:chExt cx="95250" cy="9525"/>
              </a:xfrm>
            </p:grpSpPr>
            <p:sp>
              <p:nvSpPr>
                <p:cNvPr id="902" name="Google Shape;902;p11"/>
                <p:cNvSpPr/>
                <p:nvPr/>
              </p:nvSpPr>
              <p:spPr>
                <a:xfrm>
                  <a:off x="391634" y="4072519"/>
                  <a:ext cx="20955" cy="9525"/>
                </a:xfrm>
                <a:custGeom>
                  <a:avLst/>
                  <a:gdLst/>
                  <a:ahLst/>
                  <a:cxnLst/>
                  <a:rect l="l" t="t" r="r" b="b"/>
                  <a:pathLst>
                    <a:path w="20955" h="9525" extrusionOk="0">
                      <a:moveTo>
                        <a:pt x="0" y="0"/>
                      </a:moveTo>
                      <a:lnTo>
                        <a:pt x="2095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03" name="Google Shape;903;p11"/>
                <p:cNvSpPr/>
                <p:nvPr/>
              </p:nvSpPr>
              <p:spPr>
                <a:xfrm>
                  <a:off x="467834" y="407251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04" name="Google Shape;904;p11"/>
              <p:cNvGrpSpPr/>
              <p:nvPr/>
            </p:nvGrpSpPr>
            <p:grpSpPr>
              <a:xfrm>
                <a:off x="405922" y="4039182"/>
                <a:ext cx="67626" cy="66675"/>
                <a:chOff x="405922" y="4039182"/>
                <a:chExt cx="67626" cy="66675"/>
              </a:xfrm>
            </p:grpSpPr>
            <p:sp>
              <p:nvSpPr>
                <p:cNvPr id="905" name="Google Shape;905;p11"/>
                <p:cNvSpPr/>
                <p:nvPr/>
              </p:nvSpPr>
              <p:spPr>
                <a:xfrm>
                  <a:off x="405922" y="4092522"/>
                  <a:ext cx="13334" cy="13335"/>
                </a:xfrm>
                <a:custGeom>
                  <a:avLst/>
                  <a:gdLst/>
                  <a:ahLst/>
                  <a:cxnLst/>
                  <a:rect l="l" t="t" r="r" b="b"/>
                  <a:pathLst>
                    <a:path w="13334" h="13335" extrusionOk="0">
                      <a:moveTo>
                        <a:pt x="0" y="13335"/>
                      </a:moveTo>
                      <a:lnTo>
                        <a:pt x="133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06" name="Google Shape;906;p11"/>
                <p:cNvSpPr/>
                <p:nvPr/>
              </p:nvSpPr>
              <p:spPr>
                <a:xfrm>
                  <a:off x="460214" y="4039182"/>
                  <a:ext cx="13334" cy="13334"/>
                </a:xfrm>
                <a:custGeom>
                  <a:avLst/>
                  <a:gdLst/>
                  <a:ahLst/>
                  <a:cxnLst/>
                  <a:rect l="l" t="t" r="r" b="b"/>
                  <a:pathLst>
                    <a:path w="13334" h="13334" extrusionOk="0">
                      <a:moveTo>
                        <a:pt x="0" y="13335"/>
                      </a:moveTo>
                      <a:lnTo>
                        <a:pt x="133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07" name="Google Shape;907;p11"/>
              <p:cNvGrpSpPr/>
              <p:nvPr/>
            </p:nvGrpSpPr>
            <p:grpSpPr>
              <a:xfrm>
                <a:off x="439259" y="4024894"/>
                <a:ext cx="9525" cy="95250"/>
                <a:chOff x="439259" y="4024894"/>
                <a:chExt cx="9525" cy="95250"/>
              </a:xfrm>
            </p:grpSpPr>
            <p:sp>
              <p:nvSpPr>
                <p:cNvPr id="908" name="Google Shape;908;p11"/>
                <p:cNvSpPr/>
                <p:nvPr/>
              </p:nvSpPr>
              <p:spPr>
                <a:xfrm>
                  <a:off x="439259" y="4101094"/>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09" name="Google Shape;909;p11"/>
                <p:cNvSpPr/>
                <p:nvPr/>
              </p:nvSpPr>
              <p:spPr>
                <a:xfrm>
                  <a:off x="439259" y="4024894"/>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10" name="Google Shape;910;p11"/>
              <p:cNvGrpSpPr/>
              <p:nvPr/>
            </p:nvGrpSpPr>
            <p:grpSpPr>
              <a:xfrm>
                <a:off x="405922" y="4039182"/>
                <a:ext cx="67626" cy="66675"/>
                <a:chOff x="405922" y="4039182"/>
                <a:chExt cx="67626" cy="66675"/>
              </a:xfrm>
            </p:grpSpPr>
            <p:sp>
              <p:nvSpPr>
                <p:cNvPr id="911" name="Google Shape;911;p11"/>
                <p:cNvSpPr/>
                <p:nvPr/>
              </p:nvSpPr>
              <p:spPr>
                <a:xfrm>
                  <a:off x="460214" y="4092522"/>
                  <a:ext cx="13334" cy="13335"/>
                </a:xfrm>
                <a:custGeom>
                  <a:avLst/>
                  <a:gdLst/>
                  <a:ahLst/>
                  <a:cxnLst/>
                  <a:rect l="l" t="t" r="r" b="b"/>
                  <a:pathLst>
                    <a:path w="13334" h="13335" extrusionOk="0">
                      <a:moveTo>
                        <a:pt x="13335" y="1333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12" name="Google Shape;912;p11"/>
                <p:cNvSpPr/>
                <p:nvPr/>
              </p:nvSpPr>
              <p:spPr>
                <a:xfrm>
                  <a:off x="405922" y="4039182"/>
                  <a:ext cx="13334" cy="13334"/>
                </a:xfrm>
                <a:custGeom>
                  <a:avLst/>
                  <a:gdLst/>
                  <a:ahLst/>
                  <a:cxnLst/>
                  <a:rect l="l" t="t" r="r" b="b"/>
                  <a:pathLst>
                    <a:path w="13334" h="13334" extrusionOk="0">
                      <a:moveTo>
                        <a:pt x="13335" y="1333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nvGrpSpPr>
          <p:cNvPr id="913" name="Google Shape;913;p11"/>
          <p:cNvGrpSpPr/>
          <p:nvPr/>
        </p:nvGrpSpPr>
        <p:grpSpPr>
          <a:xfrm>
            <a:off x="3526261" y="2097770"/>
            <a:ext cx="463106" cy="441102"/>
            <a:chOff x="2727185" y="3456773"/>
            <a:chExt cx="421005" cy="401002"/>
          </a:xfrm>
        </p:grpSpPr>
        <p:sp>
          <p:nvSpPr>
            <p:cNvPr id="914" name="Google Shape;914;p11"/>
            <p:cNvSpPr/>
            <p:nvPr/>
          </p:nvSpPr>
          <p:spPr>
            <a:xfrm>
              <a:off x="2727185" y="3456773"/>
              <a:ext cx="421005" cy="291465"/>
            </a:xfrm>
            <a:custGeom>
              <a:avLst/>
              <a:gdLst/>
              <a:ahLst/>
              <a:cxnLst/>
              <a:rect l="l" t="t" r="r" b="b"/>
              <a:pathLst>
                <a:path w="421005" h="291465" extrusionOk="0">
                  <a:moveTo>
                    <a:pt x="158115" y="291465"/>
                  </a:moveTo>
                  <a:lnTo>
                    <a:pt x="0" y="291465"/>
                  </a:lnTo>
                  <a:lnTo>
                    <a:pt x="0" y="0"/>
                  </a:lnTo>
                  <a:lnTo>
                    <a:pt x="421005" y="0"/>
                  </a:lnTo>
                  <a:lnTo>
                    <a:pt x="421005" y="291465"/>
                  </a:lnTo>
                  <a:lnTo>
                    <a:pt x="262890" y="291465"/>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15" name="Google Shape;915;p11"/>
            <p:cNvGrpSpPr/>
            <p:nvPr/>
          </p:nvGrpSpPr>
          <p:grpSpPr>
            <a:xfrm>
              <a:off x="2870060" y="3693946"/>
              <a:ext cx="135255" cy="163829"/>
              <a:chOff x="2870060" y="3693946"/>
              <a:chExt cx="135255" cy="163829"/>
            </a:xfrm>
          </p:grpSpPr>
          <p:sp>
            <p:nvSpPr>
              <p:cNvPr id="916" name="Google Shape;916;p11"/>
              <p:cNvSpPr/>
              <p:nvPr/>
            </p:nvSpPr>
            <p:spPr>
              <a:xfrm>
                <a:off x="2885300" y="3693946"/>
                <a:ext cx="104775" cy="104775"/>
              </a:xfrm>
              <a:custGeom>
                <a:avLst/>
                <a:gdLst/>
                <a:ahLst/>
                <a:cxnLst/>
                <a:rect l="l" t="t" r="r" b="b"/>
                <a:pathLst>
                  <a:path w="104775" h="104775" extrusionOk="0">
                    <a:moveTo>
                      <a:pt x="104775" y="52387"/>
                    </a:moveTo>
                    <a:cubicBezTo>
                      <a:pt x="104775" y="81320"/>
                      <a:pt x="81320" y="104775"/>
                      <a:pt x="52388" y="104775"/>
                    </a:cubicBezTo>
                    <a:cubicBezTo>
                      <a:pt x="23455" y="104775"/>
                      <a:pt x="0" y="81320"/>
                      <a:pt x="0" y="52388"/>
                    </a:cubicBezTo>
                    <a:cubicBezTo>
                      <a:pt x="0" y="23455"/>
                      <a:pt x="23455" y="0"/>
                      <a:pt x="52388" y="0"/>
                    </a:cubicBezTo>
                    <a:cubicBezTo>
                      <a:pt x="81320" y="0"/>
                      <a:pt x="104775" y="23455"/>
                      <a:pt x="104775" y="52387"/>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17" name="Google Shape;917;p11"/>
              <p:cNvGrpSpPr/>
              <p:nvPr/>
            </p:nvGrpSpPr>
            <p:grpSpPr>
              <a:xfrm>
                <a:off x="2870060" y="3776813"/>
                <a:ext cx="135255" cy="80962"/>
                <a:chOff x="2870060" y="3776813"/>
                <a:chExt cx="135255" cy="80962"/>
              </a:xfrm>
            </p:grpSpPr>
            <p:sp>
              <p:nvSpPr>
                <p:cNvPr id="918" name="Google Shape;918;p11"/>
                <p:cNvSpPr/>
                <p:nvPr/>
              </p:nvSpPr>
              <p:spPr>
                <a:xfrm>
                  <a:off x="2870060" y="3776813"/>
                  <a:ext cx="67627" cy="80962"/>
                </a:xfrm>
                <a:custGeom>
                  <a:avLst/>
                  <a:gdLst/>
                  <a:ahLst/>
                  <a:cxnLst/>
                  <a:rect l="l" t="t" r="r" b="b"/>
                  <a:pathLst>
                    <a:path w="67627" h="80962" extrusionOk="0">
                      <a:moveTo>
                        <a:pt x="67628" y="21908"/>
                      </a:moveTo>
                      <a:lnTo>
                        <a:pt x="42863" y="80963"/>
                      </a:lnTo>
                      <a:lnTo>
                        <a:pt x="26670" y="59055"/>
                      </a:lnTo>
                      <a:lnTo>
                        <a:pt x="0" y="62865"/>
                      </a:lnTo>
                      <a:lnTo>
                        <a:pt x="25718"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19" name="Google Shape;919;p11"/>
                <p:cNvSpPr/>
                <p:nvPr/>
              </p:nvSpPr>
              <p:spPr>
                <a:xfrm>
                  <a:off x="2937688" y="3776813"/>
                  <a:ext cx="67627" cy="80962"/>
                </a:xfrm>
                <a:custGeom>
                  <a:avLst/>
                  <a:gdLst/>
                  <a:ahLst/>
                  <a:cxnLst/>
                  <a:rect l="l" t="t" r="r" b="b"/>
                  <a:pathLst>
                    <a:path w="67627" h="80962" extrusionOk="0">
                      <a:moveTo>
                        <a:pt x="40957" y="0"/>
                      </a:moveTo>
                      <a:lnTo>
                        <a:pt x="67628" y="62865"/>
                      </a:lnTo>
                      <a:lnTo>
                        <a:pt x="40957" y="59055"/>
                      </a:lnTo>
                      <a:lnTo>
                        <a:pt x="24765" y="80963"/>
                      </a:lnTo>
                      <a:lnTo>
                        <a:pt x="0" y="21908"/>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920" name="Google Shape;920;p11"/>
            <p:cNvSpPr/>
            <p:nvPr/>
          </p:nvSpPr>
          <p:spPr>
            <a:xfrm>
              <a:off x="2829103" y="3602506"/>
              <a:ext cx="217170" cy="9525"/>
            </a:xfrm>
            <a:custGeom>
              <a:avLst/>
              <a:gdLst/>
              <a:ahLst/>
              <a:cxnLst/>
              <a:rect l="l" t="t" r="r" b="b"/>
              <a:pathLst>
                <a:path w="217170" h="9525" extrusionOk="0">
                  <a:moveTo>
                    <a:pt x="0" y="0"/>
                  </a:moveTo>
                  <a:lnTo>
                    <a:pt x="21717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21" name="Google Shape;921;p11"/>
            <p:cNvSpPr/>
            <p:nvPr/>
          </p:nvSpPr>
          <p:spPr>
            <a:xfrm>
              <a:off x="2858630" y="3640606"/>
              <a:ext cx="157162" cy="9525"/>
            </a:xfrm>
            <a:custGeom>
              <a:avLst/>
              <a:gdLst/>
              <a:ahLst/>
              <a:cxnLst/>
              <a:rect l="l" t="t" r="r" b="b"/>
              <a:pathLst>
                <a:path w="157162" h="9525" extrusionOk="0">
                  <a:moveTo>
                    <a:pt x="0" y="0"/>
                  </a:moveTo>
                  <a:lnTo>
                    <a:pt x="15716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22" name="Google Shape;922;p11"/>
            <p:cNvSpPr/>
            <p:nvPr/>
          </p:nvSpPr>
          <p:spPr>
            <a:xfrm>
              <a:off x="2858630" y="3564406"/>
              <a:ext cx="157162" cy="9525"/>
            </a:xfrm>
            <a:custGeom>
              <a:avLst/>
              <a:gdLst/>
              <a:ahLst/>
              <a:cxnLst/>
              <a:rect l="l" t="t" r="r" b="b"/>
              <a:pathLst>
                <a:path w="157162" h="9525" extrusionOk="0">
                  <a:moveTo>
                    <a:pt x="0" y="0"/>
                  </a:moveTo>
                  <a:lnTo>
                    <a:pt x="15716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23" name="Google Shape;923;p11"/>
            <p:cNvGrpSpPr/>
            <p:nvPr/>
          </p:nvGrpSpPr>
          <p:grpSpPr>
            <a:xfrm>
              <a:off x="3031033" y="3631080"/>
              <a:ext cx="88582" cy="88583"/>
              <a:chOff x="3031033" y="3631080"/>
              <a:chExt cx="88582" cy="88583"/>
            </a:xfrm>
          </p:grpSpPr>
          <p:sp>
            <p:nvSpPr>
              <p:cNvPr id="924" name="Google Shape;924;p11"/>
              <p:cNvSpPr/>
              <p:nvPr/>
            </p:nvSpPr>
            <p:spPr>
              <a:xfrm>
                <a:off x="3031033" y="3631080"/>
                <a:ext cx="79057" cy="79057"/>
              </a:xfrm>
              <a:custGeom>
                <a:avLst/>
                <a:gdLst/>
                <a:ahLst/>
                <a:cxnLst/>
                <a:rect l="l" t="t" r="r" b="b"/>
                <a:pathLst>
                  <a:path w="79057" h="79057" extrusionOk="0">
                    <a:moveTo>
                      <a:pt x="79057" y="0"/>
                    </a:moveTo>
                    <a:lnTo>
                      <a:pt x="79057" y="38100"/>
                    </a:lnTo>
                    <a:cubicBezTo>
                      <a:pt x="57150" y="38100"/>
                      <a:pt x="38100" y="56198"/>
                      <a:pt x="38100" y="79058"/>
                    </a:cubicBezTo>
                    <a:lnTo>
                      <a:pt x="0" y="7905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25" name="Google Shape;925;p11"/>
              <p:cNvSpPr/>
              <p:nvPr/>
            </p:nvSpPr>
            <p:spPr>
              <a:xfrm>
                <a:off x="3110090" y="3700613"/>
                <a:ext cx="9525" cy="19050"/>
              </a:xfrm>
              <a:custGeom>
                <a:avLst/>
                <a:gdLst/>
                <a:ahLst/>
                <a:cxnLst/>
                <a:rect l="l" t="t" r="r" b="b"/>
                <a:pathLst>
                  <a:path w="9525" h="19050" extrusionOk="0">
                    <a:moveTo>
                      <a:pt x="0" y="0"/>
                    </a:moveTo>
                    <a:lnTo>
                      <a:pt x="0" y="1905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26" name="Google Shape;926;p11"/>
            <p:cNvGrpSpPr/>
            <p:nvPr/>
          </p:nvGrpSpPr>
          <p:grpSpPr>
            <a:xfrm>
              <a:off x="3031033" y="3494873"/>
              <a:ext cx="88582" cy="79057"/>
              <a:chOff x="3031033" y="3494873"/>
              <a:chExt cx="88582" cy="79057"/>
            </a:xfrm>
          </p:grpSpPr>
          <p:sp>
            <p:nvSpPr>
              <p:cNvPr id="927" name="Google Shape;927;p11"/>
              <p:cNvSpPr/>
              <p:nvPr/>
            </p:nvSpPr>
            <p:spPr>
              <a:xfrm>
                <a:off x="3031033" y="3494873"/>
                <a:ext cx="79057" cy="79057"/>
              </a:xfrm>
              <a:custGeom>
                <a:avLst/>
                <a:gdLst/>
                <a:ahLst/>
                <a:cxnLst/>
                <a:rect l="l" t="t" r="r" b="b"/>
                <a:pathLst>
                  <a:path w="79057" h="79057" extrusionOk="0">
                    <a:moveTo>
                      <a:pt x="0" y="0"/>
                    </a:moveTo>
                    <a:lnTo>
                      <a:pt x="38100" y="0"/>
                    </a:lnTo>
                    <a:cubicBezTo>
                      <a:pt x="38100" y="21908"/>
                      <a:pt x="56197" y="40958"/>
                      <a:pt x="79057" y="40958"/>
                    </a:cubicBezTo>
                    <a:lnTo>
                      <a:pt x="79057" y="7905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28" name="Google Shape;928;p11"/>
              <p:cNvSpPr/>
              <p:nvPr/>
            </p:nvSpPr>
            <p:spPr>
              <a:xfrm>
                <a:off x="3099613" y="3494873"/>
                <a:ext cx="20002" cy="9525"/>
              </a:xfrm>
              <a:custGeom>
                <a:avLst/>
                <a:gdLst/>
                <a:ahLst/>
                <a:cxnLst/>
                <a:rect l="l" t="t" r="r" b="b"/>
                <a:pathLst>
                  <a:path w="20002" h="9525" extrusionOk="0">
                    <a:moveTo>
                      <a:pt x="0" y="0"/>
                    </a:moveTo>
                    <a:lnTo>
                      <a:pt x="2000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29" name="Google Shape;929;p11"/>
            <p:cNvGrpSpPr/>
            <p:nvPr/>
          </p:nvGrpSpPr>
          <p:grpSpPr>
            <a:xfrm>
              <a:off x="2766237" y="3490111"/>
              <a:ext cx="79057" cy="88582"/>
              <a:chOff x="2766237" y="3490111"/>
              <a:chExt cx="79057" cy="88582"/>
            </a:xfrm>
          </p:grpSpPr>
          <p:sp>
            <p:nvSpPr>
              <p:cNvPr id="930" name="Google Shape;930;p11"/>
              <p:cNvSpPr/>
              <p:nvPr/>
            </p:nvSpPr>
            <p:spPr>
              <a:xfrm>
                <a:off x="2766237" y="3499636"/>
                <a:ext cx="79057" cy="79057"/>
              </a:xfrm>
              <a:custGeom>
                <a:avLst/>
                <a:gdLst/>
                <a:ahLst/>
                <a:cxnLst/>
                <a:rect l="l" t="t" r="r" b="b"/>
                <a:pathLst>
                  <a:path w="79057" h="79057" extrusionOk="0">
                    <a:moveTo>
                      <a:pt x="0" y="79058"/>
                    </a:moveTo>
                    <a:lnTo>
                      <a:pt x="0" y="40958"/>
                    </a:lnTo>
                    <a:cubicBezTo>
                      <a:pt x="21908" y="40958"/>
                      <a:pt x="40957" y="22860"/>
                      <a:pt x="40957" y="0"/>
                    </a:cubicBezTo>
                    <a:lnTo>
                      <a:pt x="7905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31" name="Google Shape;931;p11"/>
              <p:cNvSpPr/>
              <p:nvPr/>
            </p:nvSpPr>
            <p:spPr>
              <a:xfrm>
                <a:off x="2766238" y="3490111"/>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32" name="Google Shape;932;p11"/>
            <p:cNvGrpSpPr/>
            <p:nvPr/>
          </p:nvGrpSpPr>
          <p:grpSpPr>
            <a:xfrm>
              <a:off x="2756713" y="3635843"/>
              <a:ext cx="87629" cy="88583"/>
              <a:chOff x="2756713" y="3635843"/>
              <a:chExt cx="87629" cy="88583"/>
            </a:xfrm>
          </p:grpSpPr>
          <p:sp>
            <p:nvSpPr>
              <p:cNvPr id="933" name="Google Shape;933;p11"/>
              <p:cNvSpPr/>
              <p:nvPr/>
            </p:nvSpPr>
            <p:spPr>
              <a:xfrm>
                <a:off x="2765285" y="3635843"/>
                <a:ext cx="79057" cy="79057"/>
              </a:xfrm>
              <a:custGeom>
                <a:avLst/>
                <a:gdLst/>
                <a:ahLst/>
                <a:cxnLst/>
                <a:rect l="l" t="t" r="r" b="b"/>
                <a:pathLst>
                  <a:path w="79057" h="79057" extrusionOk="0">
                    <a:moveTo>
                      <a:pt x="79058" y="79058"/>
                    </a:moveTo>
                    <a:lnTo>
                      <a:pt x="40958" y="79058"/>
                    </a:lnTo>
                    <a:cubicBezTo>
                      <a:pt x="40958" y="57150"/>
                      <a:pt x="22860" y="38100"/>
                      <a:pt x="0" y="38100"/>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34" name="Google Shape;934;p11"/>
              <p:cNvSpPr/>
              <p:nvPr/>
            </p:nvSpPr>
            <p:spPr>
              <a:xfrm>
                <a:off x="2756713" y="3714901"/>
                <a:ext cx="19049" cy="9525"/>
              </a:xfrm>
              <a:custGeom>
                <a:avLst/>
                <a:gdLst/>
                <a:ahLst/>
                <a:cxnLst/>
                <a:rect l="l" t="t" r="r" b="b"/>
                <a:pathLst>
                  <a:path w="19049" h="9525" extrusionOk="0">
                    <a:moveTo>
                      <a:pt x="19050"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935" name="Google Shape;935;p11"/>
          <p:cNvGrpSpPr/>
          <p:nvPr/>
        </p:nvGrpSpPr>
        <p:grpSpPr>
          <a:xfrm>
            <a:off x="5700294" y="2094225"/>
            <a:ext cx="477193" cy="445764"/>
            <a:chOff x="380803" y="2992491"/>
            <a:chExt cx="438150" cy="413385"/>
          </a:xfrm>
        </p:grpSpPr>
        <p:grpSp>
          <p:nvGrpSpPr>
            <p:cNvPr id="936" name="Google Shape;936;p11"/>
            <p:cNvGrpSpPr/>
            <p:nvPr/>
          </p:nvGrpSpPr>
          <p:grpSpPr>
            <a:xfrm>
              <a:off x="380803" y="2992491"/>
              <a:ext cx="438150" cy="413385"/>
              <a:chOff x="380803" y="2992491"/>
              <a:chExt cx="438150" cy="413385"/>
            </a:xfrm>
          </p:grpSpPr>
          <p:sp>
            <p:nvSpPr>
              <p:cNvPr id="937" name="Google Shape;937;p11"/>
              <p:cNvSpPr/>
              <p:nvPr/>
            </p:nvSpPr>
            <p:spPr>
              <a:xfrm>
                <a:off x="380803" y="2992491"/>
                <a:ext cx="438150" cy="347662"/>
              </a:xfrm>
              <a:custGeom>
                <a:avLst/>
                <a:gdLst/>
                <a:ahLst/>
                <a:cxnLst/>
                <a:rect l="l" t="t" r="r" b="b"/>
                <a:pathLst>
                  <a:path w="438150" h="347662" extrusionOk="0">
                    <a:moveTo>
                      <a:pt x="438150" y="20955"/>
                    </a:moveTo>
                    <a:lnTo>
                      <a:pt x="438150" y="326708"/>
                    </a:lnTo>
                    <a:cubicBezTo>
                      <a:pt x="438150" y="338138"/>
                      <a:pt x="428625" y="347663"/>
                      <a:pt x="417195" y="347663"/>
                    </a:cubicBezTo>
                    <a:lnTo>
                      <a:pt x="20955" y="347663"/>
                    </a:lnTo>
                    <a:cubicBezTo>
                      <a:pt x="9525" y="347663"/>
                      <a:pt x="0" y="338138"/>
                      <a:pt x="0" y="326708"/>
                    </a:cubicBezTo>
                    <a:lnTo>
                      <a:pt x="0" y="20955"/>
                    </a:lnTo>
                    <a:cubicBezTo>
                      <a:pt x="0" y="9525"/>
                      <a:pt x="9525" y="0"/>
                      <a:pt x="20955" y="0"/>
                    </a:cubicBezTo>
                    <a:lnTo>
                      <a:pt x="418148" y="0"/>
                    </a:lnTo>
                    <a:cubicBezTo>
                      <a:pt x="428625" y="0"/>
                      <a:pt x="438150" y="9525"/>
                      <a:pt x="438150" y="2095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38" name="Google Shape;938;p11"/>
              <p:cNvSpPr/>
              <p:nvPr/>
            </p:nvSpPr>
            <p:spPr>
              <a:xfrm>
                <a:off x="380803" y="3276336"/>
                <a:ext cx="438150" cy="9525"/>
              </a:xfrm>
              <a:custGeom>
                <a:avLst/>
                <a:gdLst/>
                <a:ahLst/>
                <a:cxnLst/>
                <a:rect l="l" t="t" r="r" b="b"/>
                <a:pathLst>
                  <a:path w="438150" h="9525" extrusionOk="0">
                    <a:moveTo>
                      <a:pt x="0" y="0"/>
                    </a:moveTo>
                    <a:lnTo>
                      <a:pt x="4381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39" name="Google Shape;939;p11"/>
              <p:cNvSpPr/>
              <p:nvPr/>
            </p:nvSpPr>
            <p:spPr>
              <a:xfrm>
                <a:off x="478911" y="3396351"/>
                <a:ext cx="241935" cy="9525"/>
              </a:xfrm>
              <a:custGeom>
                <a:avLst/>
                <a:gdLst/>
                <a:ahLst/>
                <a:cxnLst/>
                <a:rect l="l" t="t" r="r" b="b"/>
                <a:pathLst>
                  <a:path w="241935" h="9525" extrusionOk="0">
                    <a:moveTo>
                      <a:pt x="0" y="0"/>
                    </a:moveTo>
                    <a:lnTo>
                      <a:pt x="2419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0" name="Google Shape;940;p11"/>
              <p:cNvSpPr/>
              <p:nvPr/>
            </p:nvSpPr>
            <p:spPr>
              <a:xfrm>
                <a:off x="519868" y="3340154"/>
                <a:ext cx="9525" cy="56197"/>
              </a:xfrm>
              <a:custGeom>
                <a:avLst/>
                <a:gdLst/>
                <a:ahLst/>
                <a:cxnLst/>
                <a:rect l="l" t="t" r="r" b="b"/>
                <a:pathLst>
                  <a:path w="9525" h="56197" extrusionOk="0">
                    <a:moveTo>
                      <a:pt x="0" y="0"/>
                    </a:moveTo>
                    <a:lnTo>
                      <a:pt x="0" y="5619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1" name="Google Shape;941;p11"/>
              <p:cNvSpPr/>
              <p:nvPr/>
            </p:nvSpPr>
            <p:spPr>
              <a:xfrm>
                <a:off x="679888" y="3340154"/>
                <a:ext cx="9525" cy="56197"/>
              </a:xfrm>
              <a:custGeom>
                <a:avLst/>
                <a:gdLst/>
                <a:ahLst/>
                <a:cxnLst/>
                <a:rect l="l" t="t" r="r" b="b"/>
                <a:pathLst>
                  <a:path w="9525" h="56197" extrusionOk="0">
                    <a:moveTo>
                      <a:pt x="0" y="0"/>
                    </a:moveTo>
                    <a:lnTo>
                      <a:pt x="0" y="5619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942" name="Google Shape;942;p11"/>
            <p:cNvSpPr/>
            <p:nvPr/>
          </p:nvSpPr>
          <p:spPr>
            <a:xfrm>
              <a:off x="437953" y="3087741"/>
              <a:ext cx="323850" cy="188594"/>
            </a:xfrm>
            <a:custGeom>
              <a:avLst/>
              <a:gdLst/>
              <a:ahLst/>
              <a:cxnLst/>
              <a:rect l="l" t="t" r="r" b="b"/>
              <a:pathLst>
                <a:path w="323850" h="188594" extrusionOk="0">
                  <a:moveTo>
                    <a:pt x="323850" y="188595"/>
                  </a:moveTo>
                  <a:lnTo>
                    <a:pt x="0" y="188595"/>
                  </a:lnTo>
                  <a:lnTo>
                    <a:pt x="0" y="19050"/>
                  </a:lnTo>
                  <a:cubicBezTo>
                    <a:pt x="0" y="8572"/>
                    <a:pt x="8573" y="0"/>
                    <a:pt x="19050" y="0"/>
                  </a:cubicBezTo>
                  <a:lnTo>
                    <a:pt x="304800" y="0"/>
                  </a:lnTo>
                  <a:cubicBezTo>
                    <a:pt x="315278" y="0"/>
                    <a:pt x="323850" y="8572"/>
                    <a:pt x="323850" y="19050"/>
                  </a:cubicBezTo>
                  <a:lnTo>
                    <a:pt x="323850" y="18859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3" name="Google Shape;943;p11"/>
            <p:cNvSpPr/>
            <p:nvPr/>
          </p:nvSpPr>
          <p:spPr>
            <a:xfrm>
              <a:off x="523678" y="3030591"/>
              <a:ext cx="152400" cy="57150"/>
            </a:xfrm>
            <a:custGeom>
              <a:avLst/>
              <a:gdLst/>
              <a:ahLst/>
              <a:cxnLst/>
              <a:rect l="l" t="t" r="r" b="b"/>
              <a:pathLst>
                <a:path w="152400" h="57150" extrusionOk="0">
                  <a:moveTo>
                    <a:pt x="133350" y="0"/>
                  </a:moveTo>
                  <a:lnTo>
                    <a:pt x="19050" y="0"/>
                  </a:lnTo>
                  <a:cubicBezTo>
                    <a:pt x="8572" y="0"/>
                    <a:pt x="0" y="8573"/>
                    <a:pt x="0" y="19050"/>
                  </a:cubicBezTo>
                  <a:lnTo>
                    <a:pt x="0" y="57150"/>
                  </a:lnTo>
                  <a:lnTo>
                    <a:pt x="152400" y="57150"/>
                  </a:lnTo>
                  <a:lnTo>
                    <a:pt x="152400" y="19050"/>
                  </a:lnTo>
                  <a:cubicBezTo>
                    <a:pt x="152400" y="8573"/>
                    <a:pt x="143828" y="0"/>
                    <a:pt x="133350" y="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4" name="Google Shape;944;p11"/>
            <p:cNvSpPr/>
            <p:nvPr/>
          </p:nvSpPr>
          <p:spPr>
            <a:xfrm>
              <a:off x="437953" y="3125841"/>
              <a:ext cx="93344" cy="60007"/>
            </a:xfrm>
            <a:custGeom>
              <a:avLst/>
              <a:gdLst/>
              <a:ahLst/>
              <a:cxnLst/>
              <a:rect l="l" t="t" r="r" b="b"/>
              <a:pathLst>
                <a:path w="93344" h="60007" extrusionOk="0">
                  <a:moveTo>
                    <a:pt x="0" y="0"/>
                  </a:moveTo>
                  <a:lnTo>
                    <a:pt x="25717" y="38100"/>
                  </a:lnTo>
                  <a:cubicBezTo>
                    <a:pt x="35243" y="52388"/>
                    <a:pt x="51435" y="60007"/>
                    <a:pt x="67628" y="60007"/>
                  </a:cubicBezTo>
                  <a:lnTo>
                    <a:pt x="93345" y="6000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5" name="Google Shape;945;p11"/>
            <p:cNvSpPr/>
            <p:nvPr/>
          </p:nvSpPr>
          <p:spPr>
            <a:xfrm>
              <a:off x="668458" y="3125841"/>
              <a:ext cx="93344" cy="60007"/>
            </a:xfrm>
            <a:custGeom>
              <a:avLst/>
              <a:gdLst/>
              <a:ahLst/>
              <a:cxnLst/>
              <a:rect l="l" t="t" r="r" b="b"/>
              <a:pathLst>
                <a:path w="93344" h="60007" extrusionOk="0">
                  <a:moveTo>
                    <a:pt x="93345" y="0"/>
                  </a:moveTo>
                  <a:lnTo>
                    <a:pt x="67627" y="38100"/>
                  </a:lnTo>
                  <a:cubicBezTo>
                    <a:pt x="58102" y="52388"/>
                    <a:pt x="41910" y="60007"/>
                    <a:pt x="25718" y="60007"/>
                  </a:cubicBezTo>
                  <a:lnTo>
                    <a:pt x="0" y="6000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46" name="Google Shape;946;p11"/>
            <p:cNvGrpSpPr/>
            <p:nvPr/>
          </p:nvGrpSpPr>
          <p:grpSpPr>
            <a:xfrm>
              <a:off x="550348" y="3136319"/>
              <a:ext cx="99059" cy="99060"/>
              <a:chOff x="550348" y="3136319"/>
              <a:chExt cx="99059" cy="99060"/>
            </a:xfrm>
          </p:grpSpPr>
          <p:sp>
            <p:nvSpPr>
              <p:cNvPr id="947" name="Google Shape;947;p11"/>
              <p:cNvSpPr/>
              <p:nvPr/>
            </p:nvSpPr>
            <p:spPr>
              <a:xfrm>
                <a:off x="572256" y="3158226"/>
                <a:ext cx="55244" cy="55244"/>
              </a:xfrm>
              <a:custGeom>
                <a:avLst/>
                <a:gdLst/>
                <a:ahLst/>
                <a:cxnLst/>
                <a:rect l="l" t="t" r="r" b="b"/>
                <a:pathLst>
                  <a:path w="55244" h="55244" extrusionOk="0">
                    <a:moveTo>
                      <a:pt x="55245" y="27622"/>
                    </a:moveTo>
                    <a:cubicBezTo>
                      <a:pt x="55245" y="42878"/>
                      <a:pt x="42878" y="55245"/>
                      <a:pt x="27623" y="55245"/>
                    </a:cubicBezTo>
                    <a:cubicBezTo>
                      <a:pt x="12367" y="55245"/>
                      <a:pt x="0" y="42878"/>
                      <a:pt x="0" y="27622"/>
                    </a:cubicBezTo>
                    <a:cubicBezTo>
                      <a:pt x="0" y="12367"/>
                      <a:pt x="12367" y="0"/>
                      <a:pt x="27623" y="0"/>
                    </a:cubicBezTo>
                    <a:cubicBezTo>
                      <a:pt x="42878" y="0"/>
                      <a:pt x="55245" y="12367"/>
                      <a:pt x="55245" y="27622"/>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48" name="Google Shape;948;p11"/>
              <p:cNvGrpSpPr/>
              <p:nvPr/>
            </p:nvGrpSpPr>
            <p:grpSpPr>
              <a:xfrm>
                <a:off x="564636" y="3151559"/>
                <a:ext cx="70484" cy="68579"/>
                <a:chOff x="564636" y="3151559"/>
                <a:chExt cx="70484" cy="68579"/>
              </a:xfrm>
            </p:grpSpPr>
            <p:sp>
              <p:nvSpPr>
                <p:cNvPr id="949" name="Google Shape;949;p11"/>
                <p:cNvSpPr/>
                <p:nvPr/>
              </p:nvSpPr>
              <p:spPr>
                <a:xfrm>
                  <a:off x="564636" y="3151559"/>
                  <a:ext cx="11429" cy="10477"/>
                </a:xfrm>
                <a:custGeom>
                  <a:avLst/>
                  <a:gdLst/>
                  <a:ahLst/>
                  <a:cxnLst/>
                  <a:rect l="l" t="t" r="r" b="b"/>
                  <a:pathLst>
                    <a:path w="11429" h="10477" extrusionOk="0">
                      <a:moveTo>
                        <a:pt x="0" y="0"/>
                      </a:moveTo>
                      <a:lnTo>
                        <a:pt x="11430" y="10477"/>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50" name="Google Shape;950;p11"/>
                <p:cNvSpPr/>
                <p:nvPr/>
              </p:nvSpPr>
              <p:spPr>
                <a:xfrm>
                  <a:off x="623691" y="3209661"/>
                  <a:ext cx="11429" cy="10477"/>
                </a:xfrm>
                <a:custGeom>
                  <a:avLst/>
                  <a:gdLst/>
                  <a:ahLst/>
                  <a:cxnLst/>
                  <a:rect l="l" t="t" r="r" b="b"/>
                  <a:pathLst>
                    <a:path w="11429" h="10477" extrusionOk="0">
                      <a:moveTo>
                        <a:pt x="0" y="0"/>
                      </a:moveTo>
                      <a:lnTo>
                        <a:pt x="11430" y="10477"/>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51" name="Google Shape;951;p11"/>
              <p:cNvGrpSpPr/>
              <p:nvPr/>
            </p:nvGrpSpPr>
            <p:grpSpPr>
              <a:xfrm>
                <a:off x="550348" y="3185849"/>
                <a:ext cx="99059" cy="9525"/>
                <a:chOff x="550348" y="3185849"/>
                <a:chExt cx="99059" cy="9525"/>
              </a:xfrm>
            </p:grpSpPr>
            <p:sp>
              <p:nvSpPr>
                <p:cNvPr id="952" name="Google Shape;952;p11"/>
                <p:cNvSpPr/>
                <p:nvPr/>
              </p:nvSpPr>
              <p:spPr>
                <a:xfrm>
                  <a:off x="550348" y="3185849"/>
                  <a:ext cx="15239" cy="9525"/>
                </a:xfrm>
                <a:custGeom>
                  <a:avLst/>
                  <a:gdLst/>
                  <a:ahLst/>
                  <a:cxnLst/>
                  <a:rect l="l" t="t" r="r" b="b"/>
                  <a:pathLst>
                    <a:path w="15239" h="9525" extrusionOk="0">
                      <a:moveTo>
                        <a:pt x="0" y="0"/>
                      </a:moveTo>
                      <a:lnTo>
                        <a:pt x="152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53" name="Google Shape;953;p11"/>
                <p:cNvSpPr/>
                <p:nvPr/>
              </p:nvSpPr>
              <p:spPr>
                <a:xfrm>
                  <a:off x="634168" y="3185849"/>
                  <a:ext cx="15239" cy="9525"/>
                </a:xfrm>
                <a:custGeom>
                  <a:avLst/>
                  <a:gdLst/>
                  <a:ahLst/>
                  <a:cxnLst/>
                  <a:rect l="l" t="t" r="r" b="b"/>
                  <a:pathLst>
                    <a:path w="15239" h="9525" extrusionOk="0">
                      <a:moveTo>
                        <a:pt x="0" y="0"/>
                      </a:moveTo>
                      <a:lnTo>
                        <a:pt x="152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54" name="Google Shape;954;p11"/>
              <p:cNvGrpSpPr/>
              <p:nvPr/>
            </p:nvGrpSpPr>
            <p:grpSpPr>
              <a:xfrm>
                <a:off x="565588" y="3150606"/>
                <a:ext cx="68580" cy="70484"/>
                <a:chOff x="565588" y="3150606"/>
                <a:chExt cx="68580" cy="70484"/>
              </a:xfrm>
            </p:grpSpPr>
            <p:sp>
              <p:nvSpPr>
                <p:cNvPr id="955" name="Google Shape;955;p11"/>
                <p:cNvSpPr/>
                <p:nvPr/>
              </p:nvSpPr>
              <p:spPr>
                <a:xfrm>
                  <a:off x="565588" y="3209661"/>
                  <a:ext cx="10477" cy="11429"/>
                </a:xfrm>
                <a:custGeom>
                  <a:avLst/>
                  <a:gdLst/>
                  <a:ahLst/>
                  <a:cxnLst/>
                  <a:rect l="l" t="t" r="r" b="b"/>
                  <a:pathLst>
                    <a:path w="10477" h="11429" extrusionOk="0">
                      <a:moveTo>
                        <a:pt x="0" y="11430"/>
                      </a:moveTo>
                      <a:lnTo>
                        <a:pt x="104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56" name="Google Shape;956;p11"/>
                <p:cNvSpPr/>
                <p:nvPr/>
              </p:nvSpPr>
              <p:spPr>
                <a:xfrm>
                  <a:off x="623691" y="3150606"/>
                  <a:ext cx="10477" cy="10477"/>
                </a:xfrm>
                <a:custGeom>
                  <a:avLst/>
                  <a:gdLst/>
                  <a:ahLst/>
                  <a:cxnLst/>
                  <a:rect l="l" t="t" r="r" b="b"/>
                  <a:pathLst>
                    <a:path w="10477" h="10477" extrusionOk="0">
                      <a:moveTo>
                        <a:pt x="0" y="10478"/>
                      </a:moveTo>
                      <a:lnTo>
                        <a:pt x="104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57" name="Google Shape;957;p11"/>
              <p:cNvGrpSpPr/>
              <p:nvPr/>
            </p:nvGrpSpPr>
            <p:grpSpPr>
              <a:xfrm>
                <a:off x="599878" y="3136319"/>
                <a:ext cx="9525" cy="99060"/>
                <a:chOff x="599878" y="3136319"/>
                <a:chExt cx="9525" cy="99060"/>
              </a:xfrm>
            </p:grpSpPr>
            <p:sp>
              <p:nvSpPr>
                <p:cNvPr id="958" name="Google Shape;958;p11"/>
                <p:cNvSpPr/>
                <p:nvPr/>
              </p:nvSpPr>
              <p:spPr>
                <a:xfrm>
                  <a:off x="599878" y="3220139"/>
                  <a:ext cx="9525" cy="15240"/>
                </a:xfrm>
                <a:custGeom>
                  <a:avLst/>
                  <a:gdLst/>
                  <a:ahLst/>
                  <a:cxnLst/>
                  <a:rect l="l" t="t" r="r" b="b"/>
                  <a:pathLst>
                    <a:path w="9525" h="15240" extrusionOk="0">
                      <a:moveTo>
                        <a:pt x="0" y="1524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59" name="Google Shape;959;p11"/>
                <p:cNvSpPr/>
                <p:nvPr/>
              </p:nvSpPr>
              <p:spPr>
                <a:xfrm>
                  <a:off x="599878" y="3136319"/>
                  <a:ext cx="9525" cy="15239"/>
                </a:xfrm>
                <a:custGeom>
                  <a:avLst/>
                  <a:gdLst/>
                  <a:ahLst/>
                  <a:cxnLst/>
                  <a:rect l="l" t="t" r="r" b="b"/>
                  <a:pathLst>
                    <a:path w="9525" h="15239" extrusionOk="0">
                      <a:moveTo>
                        <a:pt x="0" y="1524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nvGrpSpPr>
          <p:cNvPr id="960" name="Google Shape;960;p11"/>
          <p:cNvGrpSpPr/>
          <p:nvPr/>
        </p:nvGrpSpPr>
        <p:grpSpPr>
          <a:xfrm>
            <a:off x="1180221" y="2143160"/>
            <a:ext cx="490974" cy="375723"/>
            <a:chOff x="1374535" y="3254627"/>
            <a:chExt cx="405764" cy="310515"/>
          </a:xfrm>
        </p:grpSpPr>
        <p:sp>
          <p:nvSpPr>
            <p:cNvPr id="961" name="Google Shape;961;p11"/>
            <p:cNvSpPr/>
            <p:nvPr/>
          </p:nvSpPr>
          <p:spPr>
            <a:xfrm>
              <a:off x="1500265" y="3329160"/>
              <a:ext cx="155257" cy="127396"/>
            </a:xfrm>
            <a:custGeom>
              <a:avLst/>
              <a:gdLst/>
              <a:ahLst/>
              <a:cxnLst/>
              <a:rect l="l" t="t" r="r" b="b"/>
              <a:pathLst>
                <a:path w="155257" h="127396" extrusionOk="0">
                  <a:moveTo>
                    <a:pt x="20955" y="125492"/>
                  </a:moveTo>
                  <a:lnTo>
                    <a:pt x="0" y="70247"/>
                  </a:lnTo>
                  <a:lnTo>
                    <a:pt x="10478" y="24527"/>
                  </a:lnTo>
                  <a:cubicBezTo>
                    <a:pt x="12383" y="18812"/>
                    <a:pt x="17145" y="15002"/>
                    <a:pt x="22860" y="13097"/>
                  </a:cubicBezTo>
                  <a:lnTo>
                    <a:pt x="72390" y="714"/>
                  </a:lnTo>
                  <a:cubicBezTo>
                    <a:pt x="75248" y="-238"/>
                    <a:pt x="78105" y="-238"/>
                    <a:pt x="80963" y="714"/>
                  </a:cubicBezTo>
                  <a:lnTo>
                    <a:pt x="130493" y="14049"/>
                  </a:lnTo>
                  <a:cubicBezTo>
                    <a:pt x="136208" y="15954"/>
                    <a:pt x="140970" y="19764"/>
                    <a:pt x="142875" y="25479"/>
                  </a:cubicBezTo>
                  <a:lnTo>
                    <a:pt x="155258" y="71199"/>
                  </a:lnTo>
                  <a:lnTo>
                    <a:pt x="133350" y="127397"/>
                  </a:lnTo>
                  <a:lnTo>
                    <a:pt x="155258" y="71199"/>
                  </a:lnTo>
                  <a:lnTo>
                    <a:pt x="142875" y="25479"/>
                  </a:lnTo>
                  <a:cubicBezTo>
                    <a:pt x="140970" y="19764"/>
                    <a:pt x="136208" y="15954"/>
                    <a:pt x="130493" y="14049"/>
                  </a:cubicBezTo>
                  <a:lnTo>
                    <a:pt x="80963" y="714"/>
                  </a:lnTo>
                  <a:cubicBezTo>
                    <a:pt x="78105" y="-238"/>
                    <a:pt x="75248" y="-238"/>
                    <a:pt x="72390" y="714"/>
                  </a:cubicBezTo>
                  <a:lnTo>
                    <a:pt x="22860" y="13097"/>
                  </a:lnTo>
                  <a:cubicBezTo>
                    <a:pt x="17145" y="15002"/>
                    <a:pt x="12383" y="18812"/>
                    <a:pt x="10478" y="24527"/>
                  </a:cubicBezTo>
                  <a:lnTo>
                    <a:pt x="0" y="70247"/>
                  </a:lnTo>
                  <a:lnTo>
                    <a:pt x="20955" y="12549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2" name="Google Shape;962;p11"/>
            <p:cNvSpPr/>
            <p:nvPr/>
          </p:nvSpPr>
          <p:spPr>
            <a:xfrm>
              <a:off x="1576465" y="3447032"/>
              <a:ext cx="9525" cy="118109"/>
            </a:xfrm>
            <a:custGeom>
              <a:avLst/>
              <a:gdLst/>
              <a:ahLst/>
              <a:cxnLst/>
              <a:rect l="l" t="t" r="r" b="b"/>
              <a:pathLst>
                <a:path w="9525" h="118109" extrusionOk="0">
                  <a:moveTo>
                    <a:pt x="0" y="0"/>
                  </a:moveTo>
                  <a:lnTo>
                    <a:pt x="0" y="11811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3" name="Google Shape;963;p11"/>
            <p:cNvSpPr/>
            <p:nvPr/>
          </p:nvSpPr>
          <p:spPr>
            <a:xfrm>
              <a:off x="1543128" y="3379405"/>
              <a:ext cx="9525" cy="185737"/>
            </a:xfrm>
            <a:custGeom>
              <a:avLst/>
              <a:gdLst/>
              <a:ahLst/>
              <a:cxnLst/>
              <a:rect l="l" t="t" r="r" b="b"/>
              <a:pathLst>
                <a:path w="9525" h="185737" extrusionOk="0">
                  <a:moveTo>
                    <a:pt x="0" y="0"/>
                  </a:moveTo>
                  <a:lnTo>
                    <a:pt x="0" y="185737"/>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4" name="Google Shape;964;p11"/>
            <p:cNvSpPr/>
            <p:nvPr/>
          </p:nvSpPr>
          <p:spPr>
            <a:xfrm>
              <a:off x="1610755" y="3379405"/>
              <a:ext cx="9525" cy="185737"/>
            </a:xfrm>
            <a:custGeom>
              <a:avLst/>
              <a:gdLst/>
              <a:ahLst/>
              <a:cxnLst/>
              <a:rect l="l" t="t" r="r" b="b"/>
              <a:pathLst>
                <a:path w="9525" h="185737" extrusionOk="0">
                  <a:moveTo>
                    <a:pt x="0" y="0"/>
                  </a:moveTo>
                  <a:lnTo>
                    <a:pt x="0" y="185737"/>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5" name="Google Shape;965;p11"/>
            <p:cNvSpPr/>
            <p:nvPr/>
          </p:nvSpPr>
          <p:spPr>
            <a:xfrm>
              <a:off x="1720292" y="3408932"/>
              <a:ext cx="58102" cy="9525"/>
            </a:xfrm>
            <a:custGeom>
              <a:avLst/>
              <a:gdLst/>
              <a:ahLst/>
              <a:cxnLst/>
              <a:rect l="l" t="t" r="r" b="b"/>
              <a:pathLst>
                <a:path w="58102" h="9525" extrusionOk="0">
                  <a:moveTo>
                    <a:pt x="0" y="0"/>
                  </a:moveTo>
                  <a:lnTo>
                    <a:pt x="58103"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6" name="Google Shape;966;p11"/>
            <p:cNvSpPr/>
            <p:nvPr/>
          </p:nvSpPr>
          <p:spPr>
            <a:xfrm>
              <a:off x="1766012" y="3394644"/>
              <a:ext cx="14287" cy="27622"/>
            </a:xfrm>
            <a:custGeom>
              <a:avLst/>
              <a:gdLst/>
              <a:ahLst/>
              <a:cxnLst/>
              <a:rect l="l" t="t" r="r" b="b"/>
              <a:pathLst>
                <a:path w="14287" h="27622" extrusionOk="0">
                  <a:moveTo>
                    <a:pt x="0" y="0"/>
                  </a:moveTo>
                  <a:lnTo>
                    <a:pt x="14288" y="14288"/>
                  </a:lnTo>
                  <a:lnTo>
                    <a:pt x="0" y="27623"/>
                  </a:lnTo>
                  <a:lnTo>
                    <a:pt x="14288" y="1428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7" name="Google Shape;967;p11"/>
            <p:cNvSpPr/>
            <p:nvPr/>
          </p:nvSpPr>
          <p:spPr>
            <a:xfrm>
              <a:off x="1376440" y="3408932"/>
              <a:ext cx="58102" cy="9525"/>
            </a:xfrm>
            <a:custGeom>
              <a:avLst/>
              <a:gdLst/>
              <a:ahLst/>
              <a:cxnLst/>
              <a:rect l="l" t="t" r="r" b="b"/>
              <a:pathLst>
                <a:path w="58102" h="9525" extrusionOk="0">
                  <a:moveTo>
                    <a:pt x="58103" y="0"/>
                  </a:moveTo>
                  <a:lnTo>
                    <a:pt x="0" y="0"/>
                  </a:lnTo>
                  <a:lnTo>
                    <a:pt x="58103"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8" name="Google Shape;968;p11"/>
            <p:cNvSpPr/>
            <p:nvPr/>
          </p:nvSpPr>
          <p:spPr>
            <a:xfrm>
              <a:off x="1374535" y="3394644"/>
              <a:ext cx="14287" cy="27622"/>
            </a:xfrm>
            <a:custGeom>
              <a:avLst/>
              <a:gdLst/>
              <a:ahLst/>
              <a:cxnLst/>
              <a:rect l="l" t="t" r="r" b="b"/>
              <a:pathLst>
                <a:path w="14287" h="27622" extrusionOk="0">
                  <a:moveTo>
                    <a:pt x="13335" y="27623"/>
                  </a:moveTo>
                  <a:lnTo>
                    <a:pt x="0" y="14288"/>
                  </a:lnTo>
                  <a:lnTo>
                    <a:pt x="14288" y="0"/>
                  </a:lnTo>
                  <a:lnTo>
                    <a:pt x="0" y="1428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69" name="Google Shape;969;p11"/>
            <p:cNvSpPr/>
            <p:nvPr/>
          </p:nvSpPr>
          <p:spPr>
            <a:xfrm>
              <a:off x="1678383" y="3267009"/>
              <a:ext cx="40957" cy="40957"/>
            </a:xfrm>
            <a:custGeom>
              <a:avLst/>
              <a:gdLst/>
              <a:ahLst/>
              <a:cxnLst/>
              <a:rect l="l" t="t" r="r" b="b"/>
              <a:pathLst>
                <a:path w="40957" h="40957" extrusionOk="0">
                  <a:moveTo>
                    <a:pt x="0" y="40958"/>
                  </a:moveTo>
                  <a:lnTo>
                    <a:pt x="40957" y="0"/>
                  </a:lnTo>
                  <a:lnTo>
                    <a:pt x="0" y="4095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0" name="Google Shape;970;p11"/>
            <p:cNvSpPr/>
            <p:nvPr/>
          </p:nvSpPr>
          <p:spPr>
            <a:xfrm>
              <a:off x="1701242" y="3265105"/>
              <a:ext cx="20002" cy="20002"/>
            </a:xfrm>
            <a:custGeom>
              <a:avLst/>
              <a:gdLst/>
              <a:ahLst/>
              <a:cxnLst/>
              <a:rect l="l" t="t" r="r" b="b"/>
              <a:pathLst>
                <a:path w="20002" h="20002" extrusionOk="0">
                  <a:moveTo>
                    <a:pt x="0" y="0"/>
                  </a:moveTo>
                  <a:lnTo>
                    <a:pt x="20003" y="0"/>
                  </a:lnTo>
                  <a:lnTo>
                    <a:pt x="19050" y="20003"/>
                  </a:lnTo>
                  <a:lnTo>
                    <a:pt x="20003"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1" name="Google Shape;971;p11"/>
            <p:cNvSpPr/>
            <p:nvPr/>
          </p:nvSpPr>
          <p:spPr>
            <a:xfrm>
              <a:off x="1435495" y="3508945"/>
              <a:ext cx="40957" cy="40957"/>
            </a:xfrm>
            <a:custGeom>
              <a:avLst/>
              <a:gdLst/>
              <a:ahLst/>
              <a:cxnLst/>
              <a:rect l="l" t="t" r="r" b="b"/>
              <a:pathLst>
                <a:path w="40957" h="40957" extrusionOk="0">
                  <a:moveTo>
                    <a:pt x="40957" y="0"/>
                  </a:moveTo>
                  <a:lnTo>
                    <a:pt x="0" y="40957"/>
                  </a:lnTo>
                  <a:lnTo>
                    <a:pt x="40957"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2" name="Google Shape;972;p11"/>
            <p:cNvSpPr/>
            <p:nvPr/>
          </p:nvSpPr>
          <p:spPr>
            <a:xfrm>
              <a:off x="1433590" y="3532757"/>
              <a:ext cx="20002" cy="19050"/>
            </a:xfrm>
            <a:custGeom>
              <a:avLst/>
              <a:gdLst/>
              <a:ahLst/>
              <a:cxnLst/>
              <a:rect l="l" t="t" r="r" b="b"/>
              <a:pathLst>
                <a:path w="20002" h="19050" extrusionOk="0">
                  <a:moveTo>
                    <a:pt x="20003" y="19050"/>
                  </a:moveTo>
                  <a:lnTo>
                    <a:pt x="0" y="19050"/>
                  </a:lnTo>
                  <a:lnTo>
                    <a:pt x="0" y="0"/>
                  </a:lnTo>
                  <a:lnTo>
                    <a:pt x="0" y="1905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3" name="Google Shape;973;p11"/>
            <p:cNvSpPr/>
            <p:nvPr/>
          </p:nvSpPr>
          <p:spPr>
            <a:xfrm>
              <a:off x="1435495" y="3267009"/>
              <a:ext cx="40957" cy="40957"/>
            </a:xfrm>
            <a:custGeom>
              <a:avLst/>
              <a:gdLst/>
              <a:ahLst/>
              <a:cxnLst/>
              <a:rect l="l" t="t" r="r" b="b"/>
              <a:pathLst>
                <a:path w="40957" h="40957" extrusionOk="0">
                  <a:moveTo>
                    <a:pt x="40957" y="40958"/>
                  </a:moveTo>
                  <a:lnTo>
                    <a:pt x="0" y="0"/>
                  </a:lnTo>
                  <a:lnTo>
                    <a:pt x="40957" y="4095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4" name="Google Shape;974;p11"/>
            <p:cNvSpPr/>
            <p:nvPr/>
          </p:nvSpPr>
          <p:spPr>
            <a:xfrm>
              <a:off x="1433590" y="3265105"/>
              <a:ext cx="20002" cy="20002"/>
            </a:xfrm>
            <a:custGeom>
              <a:avLst/>
              <a:gdLst/>
              <a:ahLst/>
              <a:cxnLst/>
              <a:rect l="l" t="t" r="r" b="b"/>
              <a:pathLst>
                <a:path w="20002" h="20002" extrusionOk="0">
                  <a:moveTo>
                    <a:pt x="0" y="20003"/>
                  </a:moveTo>
                  <a:lnTo>
                    <a:pt x="0" y="0"/>
                  </a:lnTo>
                  <a:lnTo>
                    <a:pt x="20003"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5" name="Google Shape;975;p11"/>
            <p:cNvSpPr/>
            <p:nvPr/>
          </p:nvSpPr>
          <p:spPr>
            <a:xfrm>
              <a:off x="1678383" y="3508945"/>
              <a:ext cx="40957" cy="40957"/>
            </a:xfrm>
            <a:custGeom>
              <a:avLst/>
              <a:gdLst/>
              <a:ahLst/>
              <a:cxnLst/>
              <a:rect l="l" t="t" r="r" b="b"/>
              <a:pathLst>
                <a:path w="40957" h="40957" extrusionOk="0">
                  <a:moveTo>
                    <a:pt x="0" y="0"/>
                  </a:moveTo>
                  <a:lnTo>
                    <a:pt x="40957" y="40957"/>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6" name="Google Shape;976;p11"/>
            <p:cNvSpPr/>
            <p:nvPr/>
          </p:nvSpPr>
          <p:spPr>
            <a:xfrm>
              <a:off x="1701242" y="3532757"/>
              <a:ext cx="20002" cy="19050"/>
            </a:xfrm>
            <a:custGeom>
              <a:avLst/>
              <a:gdLst/>
              <a:ahLst/>
              <a:cxnLst/>
              <a:rect l="l" t="t" r="r" b="b"/>
              <a:pathLst>
                <a:path w="20002" h="19050" extrusionOk="0">
                  <a:moveTo>
                    <a:pt x="20003" y="0"/>
                  </a:moveTo>
                  <a:lnTo>
                    <a:pt x="19050" y="19050"/>
                  </a:lnTo>
                  <a:lnTo>
                    <a:pt x="0" y="19050"/>
                  </a:lnTo>
                  <a:lnTo>
                    <a:pt x="19050" y="1905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77" name="Google Shape;977;p11"/>
            <p:cNvSpPr/>
            <p:nvPr/>
          </p:nvSpPr>
          <p:spPr>
            <a:xfrm>
              <a:off x="1553605" y="3254627"/>
              <a:ext cx="45719" cy="45720"/>
            </a:xfrm>
            <a:custGeom>
              <a:avLst/>
              <a:gdLst/>
              <a:ahLst/>
              <a:cxnLst/>
              <a:rect l="l" t="t" r="r" b="b"/>
              <a:pathLst>
                <a:path w="45719" h="45720" extrusionOk="0">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978" name="Google Shape;978;p11"/>
          <p:cNvSpPr txBox="1"/>
          <p:nvPr/>
        </p:nvSpPr>
        <p:spPr>
          <a:xfrm>
            <a:off x="766763" y="3429000"/>
            <a:ext cx="11425238" cy="3024187"/>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979" name="Google Shape;979;p11"/>
          <p:cNvSpPr/>
          <p:nvPr/>
        </p:nvSpPr>
        <p:spPr>
          <a:xfrm>
            <a:off x="6357256" y="3429000"/>
            <a:ext cx="5834743" cy="11555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80" name="Google Shape;980;p11"/>
          <p:cNvSpPr txBox="1"/>
          <p:nvPr/>
        </p:nvSpPr>
        <p:spPr>
          <a:xfrm>
            <a:off x="7692571" y="3727188"/>
            <a:ext cx="3619104" cy="55917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es-ES" sz="1800" kern="1200" spc="600" dirty="0">
                <a:solidFill>
                  <a:schemeClr val="bg1"/>
                </a:solidFill>
                <a:latin typeface="Segoe UI Semibold" panose="020B0702040204020203" pitchFamily="34" charset="0"/>
                <a:ea typeface="Open Sans ExtraBold" panose="020B0606030504020204" pitchFamily="34" charset="0"/>
                <a:cs typeface="Segoe UI Semibold" panose="020B0702040204020203" pitchFamily="34" charset="0"/>
                <a:sym typeface="Quattrocento Sans"/>
              </a:rPr>
              <a:t>DE MANERA CONCISA Y CLARA </a:t>
            </a:r>
            <a:endParaRPr sz="1800" kern="1200" spc="600" dirty="0">
              <a:solidFill>
                <a:schemeClr val="bg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981" name="Google Shape;981;p11"/>
          <p:cNvSpPr/>
          <p:nvPr/>
        </p:nvSpPr>
        <p:spPr>
          <a:xfrm>
            <a:off x="7147471" y="3659956"/>
            <a:ext cx="316960" cy="316960"/>
          </a:xfrm>
          <a:prstGeom prst="ellipse">
            <a:avLst/>
          </a:prstGeom>
          <a:solidFill>
            <a:schemeClr val="l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982" name="Google Shape;982;p11"/>
          <p:cNvCxnSpPr/>
          <p:nvPr/>
        </p:nvCxnSpPr>
        <p:spPr>
          <a:xfrm rot="10800000">
            <a:off x="7241776" y="3832617"/>
            <a:ext cx="0" cy="751930"/>
          </a:xfrm>
          <a:prstGeom prst="straightConnector1">
            <a:avLst/>
          </a:prstGeom>
          <a:noFill/>
          <a:ln w="19050" cap="rnd" cmpd="sng">
            <a:solidFill>
              <a:schemeClr val="lt1"/>
            </a:solidFill>
            <a:prstDash val="solid"/>
            <a:round/>
            <a:headEnd type="none" w="sm" len="sm"/>
            <a:tailEnd type="none" w="sm" len="sm"/>
          </a:ln>
        </p:spPr>
      </p:cxnSp>
      <p:pic>
        <p:nvPicPr>
          <p:cNvPr id="983" name="Google Shape;983;p11"/>
          <p:cNvPicPr preferRelativeResize="0"/>
          <p:nvPr/>
        </p:nvPicPr>
        <p:blipFill rotWithShape="1">
          <a:blip r:embed="rId4">
            <a:alphaModFix/>
          </a:blip>
          <a:srcRect/>
          <a:stretch/>
        </p:blipFill>
        <p:spPr>
          <a:xfrm>
            <a:off x="6540309" y="3852375"/>
            <a:ext cx="543877" cy="543877"/>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pic>
        <p:nvPicPr>
          <p:cNvPr id="989" name="Google Shape;989;p12" descr="A picture containing text, person, indoor, desk  Description automatically generated"/>
          <p:cNvPicPr preferRelativeResize="0"/>
          <p:nvPr/>
        </p:nvPicPr>
        <p:blipFill rotWithShape="1">
          <a:blip r:embed="rId3">
            <a:alphaModFix/>
          </a:blip>
          <a:srcRect l="37619" t="9887" r="26183"/>
          <a:stretch/>
        </p:blipFill>
        <p:spPr>
          <a:xfrm>
            <a:off x="6691957" y="-6063"/>
            <a:ext cx="4131925" cy="6858000"/>
          </a:xfrm>
          <a:prstGeom prst="rect">
            <a:avLst/>
          </a:prstGeom>
          <a:noFill/>
          <a:ln>
            <a:noFill/>
          </a:ln>
        </p:spPr>
      </p:pic>
      <p:sp>
        <p:nvSpPr>
          <p:cNvPr id="990" name="Google Shape;990;p1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lt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1"/>
                </a:solidFill>
                <a:latin typeface="Quattrocento Sans"/>
                <a:ea typeface="Quattrocento Sans"/>
                <a:cs typeface="Quattrocento Sans"/>
                <a:sym typeface="Quattrocento Sans"/>
              </a:rPr>
              <a:t>12</a:t>
            </a:fld>
            <a:endParaRPr sz="900" b="0" i="0" u="none" strike="noStrike" cap="none">
              <a:solidFill>
                <a:schemeClr val="lt1"/>
              </a:solidFill>
              <a:latin typeface="Quattrocento Sans"/>
              <a:ea typeface="Quattrocento Sans"/>
              <a:cs typeface="Quattrocento Sans"/>
              <a:sym typeface="Quattrocento Sans"/>
            </a:endParaRPr>
          </a:p>
        </p:txBody>
      </p:sp>
      <p:sp>
        <p:nvSpPr>
          <p:cNvPr id="991" name="Google Shape;991;p12"/>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a:solidFill>
                  <a:schemeClr val="accent1"/>
                </a:solidFill>
                <a:latin typeface="Quattrocento Sans"/>
                <a:ea typeface="Quattrocento Sans"/>
                <a:cs typeface="Quattrocento Sans"/>
                <a:sym typeface="Quattrocento Sans"/>
              </a:rPr>
              <a:t>06</a:t>
            </a:r>
            <a:r>
              <a:rPr lang="es-ES" sz="2800" b="1" i="0" u="none" strike="noStrike" cap="none">
                <a:solidFill>
                  <a:schemeClr val="accent1"/>
                </a:solidFill>
                <a:latin typeface="Quattrocento Sans"/>
                <a:ea typeface="Quattrocento Sans"/>
                <a:cs typeface="Quattrocento Sans"/>
                <a:sym typeface="Quattrocento Sans"/>
              </a:rPr>
              <a:t>. </a:t>
            </a:r>
            <a:r>
              <a:rPr lang="es-ES" sz="2800" b="0" i="0" u="none" strike="noStrike" cap="none">
                <a:solidFill>
                  <a:schemeClr val="dk1"/>
                </a:solidFill>
                <a:latin typeface="Quattrocento Sans"/>
                <a:ea typeface="Quattrocento Sans"/>
                <a:cs typeface="Quattrocento Sans"/>
                <a:sym typeface="Quattrocento Sans"/>
              </a:rPr>
              <a:t>LAS REDES SOCIALES</a:t>
            </a:r>
            <a:endParaRPr sz="1400" b="0" i="0" u="none" strike="noStrike" cap="none">
              <a:solidFill>
                <a:srgbClr val="000000"/>
              </a:solidFill>
              <a:latin typeface="Arial"/>
              <a:ea typeface="Arial"/>
              <a:cs typeface="Arial"/>
              <a:sym typeface="Arial"/>
            </a:endParaRPr>
          </a:p>
        </p:txBody>
      </p:sp>
      <p:cxnSp>
        <p:nvCxnSpPr>
          <p:cNvPr id="992" name="Google Shape;992;p1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993" name="Google Shape;993;p1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994" name="Google Shape;994;p12"/>
          <p:cNvGrpSpPr/>
          <p:nvPr/>
        </p:nvGrpSpPr>
        <p:grpSpPr>
          <a:xfrm>
            <a:off x="1355725" y="2112725"/>
            <a:ext cx="3982426" cy="743872"/>
            <a:chOff x="1126960" y="1982097"/>
            <a:chExt cx="3982426" cy="743872"/>
          </a:xfrm>
        </p:grpSpPr>
        <p:sp>
          <p:nvSpPr>
            <p:cNvPr id="995" name="Google Shape;995;p12"/>
            <p:cNvSpPr txBox="1"/>
            <p:nvPr/>
          </p:nvSpPr>
          <p:spPr>
            <a:xfrm>
              <a:off x="1126960" y="1982097"/>
              <a:ext cx="558938"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01</a:t>
              </a:r>
              <a:endParaRPr sz="1400" b="0" i="0" u="none" strike="noStrike" cap="none">
                <a:solidFill>
                  <a:srgbClr val="000000"/>
                </a:solidFill>
                <a:latin typeface="Arial"/>
                <a:ea typeface="Arial"/>
                <a:cs typeface="Arial"/>
                <a:sym typeface="Arial"/>
              </a:endParaRPr>
            </a:p>
          </p:txBody>
        </p:sp>
        <p:sp>
          <p:nvSpPr>
            <p:cNvPr id="996" name="Google Shape;996;p12"/>
            <p:cNvSpPr txBox="1"/>
            <p:nvPr/>
          </p:nvSpPr>
          <p:spPr>
            <a:xfrm>
              <a:off x="2121220" y="2079638"/>
              <a:ext cx="2988166"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Muy posiblemente el seleccionador consultara las redes sociales para ver la información que te concierne</a:t>
              </a:r>
              <a:endParaRPr sz="1400" b="0" i="0" u="none" strike="noStrike" cap="none">
                <a:solidFill>
                  <a:schemeClr val="dk1"/>
                </a:solidFill>
                <a:latin typeface="Quattrocento Sans"/>
                <a:ea typeface="Quattrocento Sans"/>
                <a:cs typeface="Quattrocento Sans"/>
                <a:sym typeface="Quattrocento Sans"/>
              </a:endParaRPr>
            </a:p>
          </p:txBody>
        </p:sp>
        <p:cxnSp>
          <p:nvCxnSpPr>
            <p:cNvPr id="997" name="Google Shape;997;p12"/>
            <p:cNvCxnSpPr/>
            <p:nvPr/>
          </p:nvCxnSpPr>
          <p:spPr>
            <a:xfrm rot="10800000">
              <a:off x="1850601" y="2112274"/>
              <a:ext cx="0" cy="380684"/>
            </a:xfrm>
            <a:prstGeom prst="straightConnector1">
              <a:avLst/>
            </a:prstGeom>
            <a:noFill/>
            <a:ln w="19050" cap="rnd" cmpd="sng">
              <a:solidFill>
                <a:schemeClr val="accent1"/>
              </a:solidFill>
              <a:prstDash val="solid"/>
              <a:round/>
              <a:headEnd type="none" w="sm" len="sm"/>
              <a:tailEnd type="none" w="sm" len="sm"/>
            </a:ln>
          </p:spPr>
        </p:cxnSp>
      </p:grpSp>
      <p:grpSp>
        <p:nvGrpSpPr>
          <p:cNvPr id="998" name="Google Shape;998;p12"/>
          <p:cNvGrpSpPr/>
          <p:nvPr/>
        </p:nvGrpSpPr>
        <p:grpSpPr>
          <a:xfrm>
            <a:off x="1355725" y="3032318"/>
            <a:ext cx="4368950" cy="743872"/>
            <a:chOff x="1126959" y="1982097"/>
            <a:chExt cx="4368950" cy="743872"/>
          </a:xfrm>
        </p:grpSpPr>
        <p:sp>
          <p:nvSpPr>
            <p:cNvPr id="999" name="Google Shape;999;p12"/>
            <p:cNvSpPr txBox="1"/>
            <p:nvPr/>
          </p:nvSpPr>
          <p:spPr>
            <a:xfrm>
              <a:off x="1126959" y="1982097"/>
              <a:ext cx="700809"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02</a:t>
              </a:r>
              <a:endParaRPr sz="1400" b="0" i="0" u="none" strike="noStrike" cap="none">
                <a:solidFill>
                  <a:srgbClr val="000000"/>
                </a:solidFill>
                <a:latin typeface="Arial"/>
                <a:ea typeface="Arial"/>
                <a:cs typeface="Arial"/>
                <a:sym typeface="Arial"/>
              </a:endParaRPr>
            </a:p>
          </p:txBody>
        </p:sp>
        <p:sp>
          <p:nvSpPr>
            <p:cNvPr id="1000" name="Google Shape;1000;p12"/>
            <p:cNvSpPr txBox="1"/>
            <p:nvPr/>
          </p:nvSpPr>
          <p:spPr>
            <a:xfrm>
              <a:off x="2121219" y="2079638"/>
              <a:ext cx="3374690"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Consulta tu información en Linkedin y verifica hasta que punto se complementa con el CV o se contradice </a:t>
              </a:r>
              <a:endParaRPr sz="1400" b="0" i="0" u="none" strike="noStrike" cap="none">
                <a:solidFill>
                  <a:srgbClr val="000000"/>
                </a:solidFill>
                <a:latin typeface="Arial"/>
                <a:ea typeface="Arial"/>
                <a:cs typeface="Arial"/>
                <a:sym typeface="Arial"/>
              </a:endParaRPr>
            </a:p>
          </p:txBody>
        </p:sp>
        <p:cxnSp>
          <p:nvCxnSpPr>
            <p:cNvPr id="1001" name="Google Shape;1001;p12"/>
            <p:cNvCxnSpPr/>
            <p:nvPr/>
          </p:nvCxnSpPr>
          <p:spPr>
            <a:xfrm rot="10800000">
              <a:off x="1850601" y="2112274"/>
              <a:ext cx="0" cy="380684"/>
            </a:xfrm>
            <a:prstGeom prst="straightConnector1">
              <a:avLst/>
            </a:prstGeom>
            <a:noFill/>
            <a:ln w="19050" cap="rnd" cmpd="sng">
              <a:solidFill>
                <a:schemeClr val="accent1"/>
              </a:solidFill>
              <a:prstDash val="solid"/>
              <a:round/>
              <a:headEnd type="none" w="sm" len="sm"/>
              <a:tailEnd type="none" w="sm" len="sm"/>
            </a:ln>
          </p:spPr>
        </p:cxnSp>
      </p:grpSp>
      <p:grpSp>
        <p:nvGrpSpPr>
          <p:cNvPr id="1002" name="Google Shape;1002;p12"/>
          <p:cNvGrpSpPr/>
          <p:nvPr/>
        </p:nvGrpSpPr>
        <p:grpSpPr>
          <a:xfrm>
            <a:off x="1355725" y="3951910"/>
            <a:ext cx="4281868" cy="1728757"/>
            <a:chOff x="1126959" y="1982097"/>
            <a:chExt cx="4281868" cy="1728757"/>
          </a:xfrm>
        </p:grpSpPr>
        <p:sp>
          <p:nvSpPr>
            <p:cNvPr id="1003" name="Google Shape;1003;p12"/>
            <p:cNvSpPr txBox="1"/>
            <p:nvPr/>
          </p:nvSpPr>
          <p:spPr>
            <a:xfrm>
              <a:off x="1126959" y="1982097"/>
              <a:ext cx="700809"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03</a:t>
              </a:r>
              <a:endParaRPr sz="1400" b="0" i="0" u="none" strike="noStrike" cap="none">
                <a:solidFill>
                  <a:srgbClr val="000000"/>
                </a:solidFill>
                <a:latin typeface="Arial"/>
                <a:ea typeface="Arial"/>
                <a:cs typeface="Arial"/>
                <a:sym typeface="Arial"/>
              </a:endParaRPr>
            </a:p>
          </p:txBody>
        </p:sp>
        <p:sp>
          <p:nvSpPr>
            <p:cNvPr id="1004" name="Google Shape;1004;p12"/>
            <p:cNvSpPr txBox="1"/>
            <p:nvPr/>
          </p:nvSpPr>
          <p:spPr>
            <a:xfrm>
              <a:off x="2121219" y="2079638"/>
              <a:ext cx="3287608" cy="163121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Que pasa si te buscan en Facebook, Twitter, Whatsapp, Instagram,…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00"/>
                <a:buFont typeface="Arial"/>
                <a:buNone/>
              </a:pPr>
              <a:endParaRPr sz="500" b="0" i="0" u="none" strike="noStrike" cap="none">
                <a:solidFill>
                  <a:schemeClr val="dk1"/>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Ten cuidado con el perfil, las fotos, videos y comentarios que pones</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en Internet</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Búscate a ti mismo con ojos</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de seleccionador </a:t>
              </a:r>
              <a:endParaRPr sz="1400" b="0" i="0" u="none" strike="noStrike" cap="none">
                <a:solidFill>
                  <a:srgbClr val="000000"/>
                </a:solidFill>
                <a:latin typeface="Arial"/>
                <a:ea typeface="Arial"/>
                <a:cs typeface="Arial"/>
                <a:sym typeface="Arial"/>
              </a:endParaRPr>
            </a:p>
          </p:txBody>
        </p:sp>
        <p:cxnSp>
          <p:nvCxnSpPr>
            <p:cNvPr id="1005" name="Google Shape;1005;p12"/>
            <p:cNvCxnSpPr/>
            <p:nvPr/>
          </p:nvCxnSpPr>
          <p:spPr>
            <a:xfrm rot="10800000">
              <a:off x="1850601" y="2112274"/>
              <a:ext cx="0" cy="380684"/>
            </a:xfrm>
            <a:prstGeom prst="straightConnector1">
              <a:avLst/>
            </a:prstGeom>
            <a:noFill/>
            <a:ln w="19050" cap="rnd" cmpd="sng">
              <a:solidFill>
                <a:schemeClr val="accent1"/>
              </a:solidFill>
              <a:prstDash val="solid"/>
              <a:round/>
              <a:headEnd type="none" w="sm" len="sm"/>
              <a:tailEnd type="none" w="sm" len="sm"/>
            </a:ln>
          </p:spPr>
        </p:cxnSp>
      </p:grpSp>
      <p:sp>
        <p:nvSpPr>
          <p:cNvPr id="1006" name="Google Shape;1006;p12"/>
          <p:cNvSpPr/>
          <p:nvPr/>
        </p:nvSpPr>
        <p:spPr>
          <a:xfrm>
            <a:off x="2013256" y="2139660"/>
            <a:ext cx="238136" cy="238136"/>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07" name="Google Shape;1007;p12"/>
          <p:cNvSpPr/>
          <p:nvPr/>
        </p:nvSpPr>
        <p:spPr>
          <a:xfrm>
            <a:off x="2013256" y="3062038"/>
            <a:ext cx="238136" cy="238136"/>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08" name="Google Shape;1008;p12"/>
          <p:cNvSpPr/>
          <p:nvPr/>
        </p:nvSpPr>
        <p:spPr>
          <a:xfrm>
            <a:off x="2013256" y="3984174"/>
            <a:ext cx="238136" cy="238136"/>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009" name="Google Shape;1009;p12"/>
          <p:cNvGrpSpPr/>
          <p:nvPr/>
        </p:nvGrpSpPr>
        <p:grpSpPr>
          <a:xfrm>
            <a:off x="651567" y="2119852"/>
            <a:ext cx="620700" cy="626783"/>
            <a:chOff x="472322" y="2109511"/>
            <a:chExt cx="620700" cy="626783"/>
          </a:xfrm>
        </p:grpSpPr>
        <p:grpSp>
          <p:nvGrpSpPr>
            <p:cNvPr id="1010" name="Google Shape;1010;p12"/>
            <p:cNvGrpSpPr/>
            <p:nvPr/>
          </p:nvGrpSpPr>
          <p:grpSpPr>
            <a:xfrm>
              <a:off x="575979" y="2216337"/>
              <a:ext cx="413385" cy="413384"/>
              <a:chOff x="499779" y="2228456"/>
              <a:chExt cx="413385" cy="413384"/>
            </a:xfrm>
          </p:grpSpPr>
          <p:sp>
            <p:nvSpPr>
              <p:cNvPr id="1011" name="Google Shape;1011;p12"/>
              <p:cNvSpPr/>
              <p:nvPr/>
            </p:nvSpPr>
            <p:spPr>
              <a:xfrm>
                <a:off x="591219" y="2319896"/>
                <a:ext cx="230504" cy="230504"/>
              </a:xfrm>
              <a:custGeom>
                <a:avLst/>
                <a:gdLst/>
                <a:ahLst/>
                <a:cxnLst/>
                <a:rect l="l" t="t" r="r" b="b"/>
                <a:pathLst>
                  <a:path w="230504" h="230504" extrusionOk="0">
                    <a:moveTo>
                      <a:pt x="230505" y="115253"/>
                    </a:moveTo>
                    <a:cubicBezTo>
                      <a:pt x="230505" y="178905"/>
                      <a:pt x="178905" y="230505"/>
                      <a:pt x="115252" y="230505"/>
                    </a:cubicBezTo>
                    <a:cubicBezTo>
                      <a:pt x="51600" y="230505"/>
                      <a:pt x="0" y="178905"/>
                      <a:pt x="0" y="115252"/>
                    </a:cubicBezTo>
                    <a:cubicBezTo>
                      <a:pt x="0" y="51600"/>
                      <a:pt x="51600" y="0"/>
                      <a:pt x="115252" y="0"/>
                    </a:cubicBezTo>
                    <a:cubicBezTo>
                      <a:pt x="178905" y="0"/>
                      <a:pt x="230505" y="51600"/>
                      <a:pt x="230505" y="11525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12" name="Google Shape;1012;p12"/>
              <p:cNvSpPr/>
              <p:nvPr/>
            </p:nvSpPr>
            <p:spPr>
              <a:xfrm>
                <a:off x="499779" y="2319896"/>
                <a:ext cx="413385" cy="230504"/>
              </a:xfrm>
              <a:custGeom>
                <a:avLst/>
                <a:gdLst/>
                <a:ahLst/>
                <a:cxnLst/>
                <a:rect l="l" t="t" r="r" b="b"/>
                <a:pathLst>
                  <a:path w="413385" h="230504" extrusionOk="0">
                    <a:moveTo>
                      <a:pt x="413385" y="115253"/>
                    </a:moveTo>
                    <a:cubicBezTo>
                      <a:pt x="413385" y="115253"/>
                      <a:pt x="320993" y="230505"/>
                      <a:pt x="206693" y="230505"/>
                    </a:cubicBezTo>
                    <a:cubicBezTo>
                      <a:pt x="92393" y="230505"/>
                      <a:pt x="0" y="115253"/>
                      <a:pt x="0" y="115253"/>
                    </a:cubicBezTo>
                    <a:cubicBezTo>
                      <a:pt x="0" y="115253"/>
                      <a:pt x="92393" y="0"/>
                      <a:pt x="206693" y="0"/>
                    </a:cubicBezTo>
                    <a:cubicBezTo>
                      <a:pt x="320993" y="0"/>
                      <a:pt x="413385" y="115253"/>
                      <a:pt x="413385" y="11525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13" name="Google Shape;1013;p12"/>
              <p:cNvSpPr/>
              <p:nvPr/>
            </p:nvSpPr>
            <p:spPr>
              <a:xfrm>
                <a:off x="508351" y="2228456"/>
                <a:ext cx="394334" cy="143827"/>
              </a:xfrm>
              <a:custGeom>
                <a:avLst/>
                <a:gdLst/>
                <a:ahLst/>
                <a:cxnLst/>
                <a:rect l="l" t="t" r="r" b="b"/>
                <a:pathLst>
                  <a:path w="394334" h="143827" extrusionOk="0">
                    <a:moveTo>
                      <a:pt x="394335" y="143828"/>
                    </a:moveTo>
                    <a:cubicBezTo>
                      <a:pt x="367665" y="60008"/>
                      <a:pt x="289560" y="0"/>
                      <a:pt x="197168" y="0"/>
                    </a:cubicBezTo>
                    <a:cubicBezTo>
                      <a:pt x="104775" y="0"/>
                      <a:pt x="26670" y="60008"/>
                      <a:pt x="0" y="14382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14" name="Google Shape;1014;p12"/>
              <p:cNvSpPr/>
              <p:nvPr/>
            </p:nvSpPr>
            <p:spPr>
              <a:xfrm>
                <a:off x="508351" y="2498013"/>
                <a:ext cx="394334" cy="143827"/>
              </a:xfrm>
              <a:custGeom>
                <a:avLst/>
                <a:gdLst/>
                <a:ahLst/>
                <a:cxnLst/>
                <a:rect l="l" t="t" r="r" b="b"/>
                <a:pathLst>
                  <a:path w="394334" h="143827" extrusionOk="0">
                    <a:moveTo>
                      <a:pt x="394335" y="0"/>
                    </a:moveTo>
                    <a:cubicBezTo>
                      <a:pt x="367665" y="83820"/>
                      <a:pt x="289560" y="143828"/>
                      <a:pt x="197168" y="143828"/>
                    </a:cubicBezTo>
                    <a:cubicBezTo>
                      <a:pt x="104775" y="143828"/>
                      <a:pt x="26670" y="83820"/>
                      <a:pt x="0" y="0"/>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15" name="Google Shape;1015;p12"/>
              <p:cNvGrpSpPr/>
              <p:nvPr/>
            </p:nvGrpSpPr>
            <p:grpSpPr>
              <a:xfrm>
                <a:off x="632177" y="2435149"/>
                <a:ext cx="148590" cy="9525"/>
                <a:chOff x="632177" y="2435149"/>
                <a:chExt cx="148590" cy="9525"/>
              </a:xfrm>
            </p:grpSpPr>
            <p:sp>
              <p:nvSpPr>
                <p:cNvPr id="1016" name="Google Shape;1016;p12"/>
                <p:cNvSpPr/>
                <p:nvPr/>
              </p:nvSpPr>
              <p:spPr>
                <a:xfrm>
                  <a:off x="761717" y="243514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17" name="Google Shape;1017;p12"/>
                <p:cNvSpPr/>
                <p:nvPr/>
              </p:nvSpPr>
              <p:spPr>
                <a:xfrm>
                  <a:off x="632177" y="2435149"/>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018" name="Google Shape;1018;p12"/>
              <p:cNvGrpSpPr/>
              <p:nvPr/>
            </p:nvGrpSpPr>
            <p:grpSpPr>
              <a:xfrm>
                <a:off x="706472" y="2369426"/>
                <a:ext cx="9525" cy="130492"/>
                <a:chOff x="706472" y="2369426"/>
                <a:chExt cx="9525" cy="130492"/>
              </a:xfrm>
            </p:grpSpPr>
            <p:sp>
              <p:nvSpPr>
                <p:cNvPr id="1019" name="Google Shape;1019;p12"/>
                <p:cNvSpPr/>
                <p:nvPr/>
              </p:nvSpPr>
              <p:spPr>
                <a:xfrm>
                  <a:off x="706472" y="2369426"/>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20" name="Google Shape;1020;p12"/>
                <p:cNvSpPr/>
                <p:nvPr/>
              </p:nvSpPr>
              <p:spPr>
                <a:xfrm>
                  <a:off x="706472" y="2481821"/>
                  <a:ext cx="9525" cy="18097"/>
                </a:xfrm>
                <a:custGeom>
                  <a:avLst/>
                  <a:gdLst/>
                  <a:ahLst/>
                  <a:cxnLst/>
                  <a:rect l="l" t="t" r="r" b="b"/>
                  <a:pathLst>
                    <a:path w="9525" h="18097" extrusionOk="0">
                      <a:moveTo>
                        <a:pt x="0" y="18098"/>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1021" name="Google Shape;1021;p12"/>
            <p:cNvGrpSpPr/>
            <p:nvPr/>
          </p:nvGrpSpPr>
          <p:grpSpPr>
            <a:xfrm>
              <a:off x="472322" y="2109511"/>
              <a:ext cx="620700" cy="626783"/>
              <a:chOff x="632177" y="2378403"/>
              <a:chExt cx="148590" cy="112734"/>
            </a:xfrm>
          </p:grpSpPr>
          <p:grpSp>
            <p:nvGrpSpPr>
              <p:cNvPr id="1022" name="Google Shape;1022;p12"/>
              <p:cNvGrpSpPr/>
              <p:nvPr/>
            </p:nvGrpSpPr>
            <p:grpSpPr>
              <a:xfrm>
                <a:off x="632177" y="2435149"/>
                <a:ext cx="148590" cy="9525"/>
                <a:chOff x="632177" y="2435149"/>
                <a:chExt cx="148590" cy="9525"/>
              </a:xfrm>
            </p:grpSpPr>
            <p:sp>
              <p:nvSpPr>
                <p:cNvPr id="1023" name="Google Shape;1023;p12"/>
                <p:cNvSpPr/>
                <p:nvPr/>
              </p:nvSpPr>
              <p:spPr>
                <a:xfrm>
                  <a:off x="761717" y="243514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24" name="Google Shape;1024;p12"/>
                <p:cNvSpPr/>
                <p:nvPr/>
              </p:nvSpPr>
              <p:spPr>
                <a:xfrm>
                  <a:off x="632177" y="2435149"/>
                  <a:ext cx="18097" cy="9525"/>
                </a:xfrm>
                <a:custGeom>
                  <a:avLst/>
                  <a:gdLst/>
                  <a:ahLst/>
                  <a:cxnLst/>
                  <a:rect l="l" t="t" r="r" b="b"/>
                  <a:pathLst>
                    <a:path w="18097" h="9525" extrusionOk="0">
                      <a:moveTo>
                        <a:pt x="0" y="0"/>
                      </a:moveTo>
                      <a:lnTo>
                        <a:pt x="18097"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025" name="Google Shape;1025;p12"/>
              <p:cNvGrpSpPr/>
              <p:nvPr/>
            </p:nvGrpSpPr>
            <p:grpSpPr>
              <a:xfrm>
                <a:off x="707796" y="2378403"/>
                <a:ext cx="6878" cy="112734"/>
                <a:chOff x="707796" y="2378403"/>
                <a:chExt cx="6878" cy="112734"/>
              </a:xfrm>
            </p:grpSpPr>
            <p:sp>
              <p:nvSpPr>
                <p:cNvPr id="1026" name="Google Shape;1026;p12"/>
                <p:cNvSpPr/>
                <p:nvPr/>
              </p:nvSpPr>
              <p:spPr>
                <a:xfrm>
                  <a:off x="707796" y="2378403"/>
                  <a:ext cx="6878" cy="11368"/>
                </a:xfrm>
                <a:custGeom>
                  <a:avLst/>
                  <a:gdLst/>
                  <a:ahLst/>
                  <a:cxnLst/>
                  <a:rect l="l" t="t" r="r" b="b"/>
                  <a:pathLst>
                    <a:path w="9525" h="19050" extrusionOk="0">
                      <a:moveTo>
                        <a:pt x="0" y="19050"/>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27" name="Google Shape;1027;p12"/>
                <p:cNvSpPr/>
                <p:nvPr/>
              </p:nvSpPr>
              <p:spPr>
                <a:xfrm>
                  <a:off x="707796" y="2480340"/>
                  <a:ext cx="6878" cy="10797"/>
                </a:xfrm>
                <a:custGeom>
                  <a:avLst/>
                  <a:gdLst/>
                  <a:ahLst/>
                  <a:cxnLst/>
                  <a:rect l="l" t="t" r="r" b="b"/>
                  <a:pathLst>
                    <a:path w="9525" h="18097" extrusionOk="0">
                      <a:moveTo>
                        <a:pt x="0" y="1809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sp>
        <p:nvSpPr>
          <p:cNvPr id="2" name="Google Shape;839;p11">
            <a:extLst>
              <a:ext uri="{FF2B5EF4-FFF2-40B4-BE49-F238E27FC236}">
                <a16:creationId xmlns:a16="http://schemas.microsoft.com/office/drawing/2014/main" id="{E6BDE57A-0964-B60B-FC9B-3EDD60D60E07}"/>
              </a:ext>
            </a:extLst>
          </p:cNvPr>
          <p:cNvSpPr txBox="1"/>
          <p:nvPr/>
        </p:nvSpPr>
        <p:spPr>
          <a:xfrm>
            <a:off x="11747786" y="6681059"/>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12</a:t>
            </a:fld>
            <a:endParaRPr sz="900" b="0" i="0" u="none" strike="noStrike" cap="none" dirty="0">
              <a:solidFill>
                <a:srgbClr val="5A5B5D"/>
              </a:solidFill>
              <a:latin typeface="Quattrocento Sans"/>
              <a:ea typeface="Quattrocento Sans"/>
              <a:cs typeface="Quattrocento Sans"/>
              <a:sym typeface="Quattrocento Sans"/>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13"/>
          <p:cNvSpPr txBox="1"/>
          <p:nvPr/>
        </p:nvSpPr>
        <p:spPr>
          <a:xfrm>
            <a:off x="803787" y="271788"/>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dirty="0">
                <a:solidFill>
                  <a:schemeClr val="accent1"/>
                </a:solidFill>
                <a:latin typeface="Quattrocento Sans"/>
                <a:ea typeface="Quattrocento Sans"/>
                <a:cs typeface="Quattrocento Sans"/>
                <a:sym typeface="Quattrocento Sans"/>
              </a:rPr>
              <a:t>07</a:t>
            </a:r>
            <a:r>
              <a:rPr lang="es-ES" sz="2800" b="1" i="0" u="none" strike="noStrike" cap="none" dirty="0">
                <a:solidFill>
                  <a:schemeClr val="accent1"/>
                </a:solidFill>
                <a:latin typeface="Quattrocento Sans"/>
                <a:ea typeface="Quattrocento Sans"/>
                <a:cs typeface="Quattrocento Sans"/>
                <a:sym typeface="Quattrocento Sans"/>
              </a:rPr>
              <a:t>. </a:t>
            </a:r>
            <a:r>
              <a:rPr lang="es-ES" sz="2800" b="1" i="0" u="none" strike="noStrike" cap="none" dirty="0">
                <a:solidFill>
                  <a:schemeClr val="dk1"/>
                </a:solidFill>
                <a:latin typeface="Quattrocento Sans"/>
                <a:ea typeface="Quattrocento Sans"/>
                <a:cs typeface="Quattrocento Sans"/>
                <a:sym typeface="Quattrocento Sans"/>
              </a:rPr>
              <a:t>LA IA EN EL CURRICULUM VITAE</a:t>
            </a:r>
            <a:endParaRPr sz="2800" b="1" i="0" u="none" strike="noStrike" cap="none" dirty="0">
              <a:solidFill>
                <a:schemeClr val="dk2"/>
              </a:solidFill>
              <a:latin typeface="Quattrocento Sans"/>
              <a:ea typeface="Quattrocento Sans"/>
              <a:cs typeface="Quattrocento Sans"/>
              <a:sym typeface="Quattrocento Sans"/>
            </a:endParaRPr>
          </a:p>
        </p:txBody>
      </p:sp>
      <p:cxnSp>
        <p:nvCxnSpPr>
          <p:cNvPr id="1034" name="Google Shape;1034;p13"/>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035" name="Google Shape;1035;p13"/>
          <p:cNvSpPr/>
          <p:nvPr/>
        </p:nvSpPr>
        <p:spPr>
          <a:xfrm>
            <a:off x="-185813" y="447255"/>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036" name="Google Shape;1036;p13"/>
          <p:cNvGrpSpPr/>
          <p:nvPr/>
        </p:nvGrpSpPr>
        <p:grpSpPr>
          <a:xfrm>
            <a:off x="267486" y="1264897"/>
            <a:ext cx="542608" cy="558456"/>
            <a:chOff x="5040312" y="3219449"/>
            <a:chExt cx="407669" cy="419576"/>
          </a:xfrm>
        </p:grpSpPr>
        <p:grpSp>
          <p:nvGrpSpPr>
            <p:cNvPr id="1037" name="Google Shape;1037;p13"/>
            <p:cNvGrpSpPr/>
            <p:nvPr/>
          </p:nvGrpSpPr>
          <p:grpSpPr>
            <a:xfrm>
              <a:off x="5040312" y="3219449"/>
              <a:ext cx="305752" cy="399097"/>
              <a:chOff x="5040312" y="3219449"/>
              <a:chExt cx="305752" cy="399097"/>
            </a:xfrm>
          </p:grpSpPr>
          <p:sp>
            <p:nvSpPr>
              <p:cNvPr id="1038" name="Google Shape;1038;p13"/>
              <p:cNvSpPr/>
              <p:nvPr/>
            </p:nvSpPr>
            <p:spPr>
              <a:xfrm>
                <a:off x="5040312" y="3219449"/>
                <a:ext cx="305752" cy="399097"/>
              </a:xfrm>
              <a:custGeom>
                <a:avLst/>
                <a:gdLst/>
                <a:ahLst/>
                <a:cxnLst/>
                <a:rect l="l" t="t" r="r" b="b"/>
                <a:pathLst>
                  <a:path w="305752" h="399097" extrusionOk="0">
                    <a:moveTo>
                      <a:pt x="258128" y="399098"/>
                    </a:moveTo>
                    <a:lnTo>
                      <a:pt x="0" y="399098"/>
                    </a:lnTo>
                    <a:lnTo>
                      <a:pt x="0" y="79058"/>
                    </a:lnTo>
                    <a:lnTo>
                      <a:pt x="79058" y="0"/>
                    </a:lnTo>
                    <a:lnTo>
                      <a:pt x="305753" y="0"/>
                    </a:lnTo>
                    <a:lnTo>
                      <a:pt x="305753" y="4857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39" name="Google Shape;1039;p13"/>
              <p:cNvSpPr/>
              <p:nvPr/>
            </p:nvSpPr>
            <p:spPr>
              <a:xfrm>
                <a:off x="5040312" y="3219449"/>
                <a:ext cx="79057" cy="79057"/>
              </a:xfrm>
              <a:custGeom>
                <a:avLst/>
                <a:gdLst/>
                <a:ahLst/>
                <a:cxnLst/>
                <a:rect l="l" t="t" r="r" b="b"/>
                <a:pathLst>
                  <a:path w="79057" h="79057" extrusionOk="0">
                    <a:moveTo>
                      <a:pt x="79058" y="0"/>
                    </a:moveTo>
                    <a:lnTo>
                      <a:pt x="79058" y="79058"/>
                    </a:lnTo>
                    <a:lnTo>
                      <a:pt x="0" y="7905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040" name="Google Shape;1040;p13"/>
            <p:cNvGrpSpPr/>
            <p:nvPr/>
          </p:nvGrpSpPr>
          <p:grpSpPr>
            <a:xfrm>
              <a:off x="5244147" y="3298507"/>
              <a:ext cx="203834" cy="340518"/>
              <a:chOff x="5244147" y="3298507"/>
              <a:chExt cx="203834" cy="340518"/>
            </a:xfrm>
          </p:grpSpPr>
          <p:sp>
            <p:nvSpPr>
              <p:cNvPr id="1041" name="Google Shape;1041;p13"/>
              <p:cNvSpPr/>
              <p:nvPr/>
            </p:nvSpPr>
            <p:spPr>
              <a:xfrm>
                <a:off x="5244147" y="3298507"/>
                <a:ext cx="203834" cy="203835"/>
              </a:xfrm>
              <a:custGeom>
                <a:avLst/>
                <a:gdLst/>
                <a:ahLst/>
                <a:cxnLst/>
                <a:rect l="l" t="t" r="r" b="b"/>
                <a:pathLst>
                  <a:path w="203834" h="203835" extrusionOk="0">
                    <a:moveTo>
                      <a:pt x="203835" y="101918"/>
                    </a:moveTo>
                    <a:cubicBezTo>
                      <a:pt x="203835" y="158205"/>
                      <a:pt x="158205" y="203835"/>
                      <a:pt x="101917" y="203835"/>
                    </a:cubicBezTo>
                    <a:cubicBezTo>
                      <a:pt x="45630" y="203835"/>
                      <a:pt x="0" y="158205"/>
                      <a:pt x="0" y="101918"/>
                    </a:cubicBezTo>
                    <a:cubicBezTo>
                      <a:pt x="0" y="45630"/>
                      <a:pt x="45630" y="0"/>
                      <a:pt x="101917" y="0"/>
                    </a:cubicBezTo>
                    <a:cubicBezTo>
                      <a:pt x="158205" y="0"/>
                      <a:pt x="203835" y="45630"/>
                      <a:pt x="203835" y="10191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2" name="Google Shape;1042;p13"/>
              <p:cNvSpPr/>
              <p:nvPr/>
            </p:nvSpPr>
            <p:spPr>
              <a:xfrm>
                <a:off x="5282247" y="3336607"/>
                <a:ext cx="127634" cy="127635"/>
              </a:xfrm>
              <a:custGeom>
                <a:avLst/>
                <a:gdLst/>
                <a:ahLst/>
                <a:cxnLst/>
                <a:rect l="l" t="t" r="r" b="b"/>
                <a:pathLst>
                  <a:path w="127634" h="127635" extrusionOk="0">
                    <a:moveTo>
                      <a:pt x="63817" y="127635"/>
                    </a:moveTo>
                    <a:cubicBezTo>
                      <a:pt x="28575" y="127635"/>
                      <a:pt x="0" y="99060"/>
                      <a:pt x="0" y="63818"/>
                    </a:cubicBezTo>
                    <a:cubicBezTo>
                      <a:pt x="0" y="28575"/>
                      <a:pt x="28575" y="0"/>
                      <a:pt x="63817" y="0"/>
                    </a:cubicBezTo>
                    <a:cubicBezTo>
                      <a:pt x="99060" y="0"/>
                      <a:pt x="127635" y="28575"/>
                      <a:pt x="127635" y="63818"/>
                    </a:cubicBezTo>
                    <a:cubicBezTo>
                      <a:pt x="127635" y="99060"/>
                      <a:pt x="99060" y="127635"/>
                      <a:pt x="63817" y="12763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3" name="Google Shape;1043;p13"/>
              <p:cNvSpPr/>
              <p:nvPr/>
            </p:nvSpPr>
            <p:spPr>
              <a:xfrm>
                <a:off x="5346065" y="3502342"/>
                <a:ext cx="9525" cy="41910"/>
              </a:xfrm>
              <a:custGeom>
                <a:avLst/>
                <a:gdLst/>
                <a:ahLst/>
                <a:cxnLst/>
                <a:rect l="l" t="t" r="r" b="b"/>
                <a:pathLst>
                  <a:path w="9525" h="41910" extrusionOk="0">
                    <a:moveTo>
                      <a:pt x="0" y="0"/>
                    </a:moveTo>
                    <a:lnTo>
                      <a:pt x="0" y="4191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4" name="Google Shape;1044;p13"/>
              <p:cNvSpPr/>
              <p:nvPr/>
            </p:nvSpPr>
            <p:spPr>
              <a:xfrm>
                <a:off x="5327967" y="3543299"/>
                <a:ext cx="37147" cy="95726"/>
              </a:xfrm>
              <a:custGeom>
                <a:avLst/>
                <a:gdLst/>
                <a:ahLst/>
                <a:cxnLst/>
                <a:rect l="l" t="t" r="r" b="b"/>
                <a:pathLst>
                  <a:path w="37147" h="95726" extrusionOk="0">
                    <a:moveTo>
                      <a:pt x="37147" y="88582"/>
                    </a:moveTo>
                    <a:cubicBezTo>
                      <a:pt x="26670" y="98107"/>
                      <a:pt x="10477" y="98107"/>
                      <a:pt x="0" y="88582"/>
                    </a:cubicBezTo>
                    <a:lnTo>
                      <a:pt x="0" y="0"/>
                    </a:lnTo>
                    <a:lnTo>
                      <a:pt x="37147" y="0"/>
                    </a:lnTo>
                    <a:lnTo>
                      <a:pt x="37147" y="88582"/>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45" name="Google Shape;1045;p13"/>
            <p:cNvSpPr/>
            <p:nvPr/>
          </p:nvSpPr>
          <p:spPr>
            <a:xfrm>
              <a:off x="5097462" y="3336607"/>
              <a:ext cx="112395" cy="9525"/>
            </a:xfrm>
            <a:custGeom>
              <a:avLst/>
              <a:gdLst/>
              <a:ahLst/>
              <a:cxnLst/>
              <a:rect l="l" t="t" r="r" b="b"/>
              <a:pathLst>
                <a:path w="112395" h="9525" extrusionOk="0">
                  <a:moveTo>
                    <a:pt x="0" y="0"/>
                  </a:moveTo>
                  <a:lnTo>
                    <a:pt x="11239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6" name="Google Shape;1046;p13"/>
            <p:cNvSpPr/>
            <p:nvPr/>
          </p:nvSpPr>
          <p:spPr>
            <a:xfrm>
              <a:off x="5097462" y="3375659"/>
              <a:ext cx="96202" cy="9525"/>
            </a:xfrm>
            <a:custGeom>
              <a:avLst/>
              <a:gdLst/>
              <a:ahLst/>
              <a:cxnLst/>
              <a:rect l="l" t="t" r="r" b="b"/>
              <a:pathLst>
                <a:path w="96202" h="9525" extrusionOk="0">
                  <a:moveTo>
                    <a:pt x="0" y="0"/>
                  </a:moveTo>
                  <a:lnTo>
                    <a:pt x="9620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7" name="Google Shape;1047;p13"/>
            <p:cNvSpPr/>
            <p:nvPr/>
          </p:nvSpPr>
          <p:spPr>
            <a:xfrm>
              <a:off x="5097462" y="3413759"/>
              <a:ext cx="96202" cy="9525"/>
            </a:xfrm>
            <a:custGeom>
              <a:avLst/>
              <a:gdLst/>
              <a:ahLst/>
              <a:cxnLst/>
              <a:rect l="l" t="t" r="r" b="b"/>
              <a:pathLst>
                <a:path w="96202" h="9525" extrusionOk="0">
                  <a:moveTo>
                    <a:pt x="0" y="0"/>
                  </a:moveTo>
                  <a:lnTo>
                    <a:pt x="9620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8" name="Google Shape;1048;p13"/>
            <p:cNvSpPr/>
            <p:nvPr/>
          </p:nvSpPr>
          <p:spPr>
            <a:xfrm>
              <a:off x="5097462" y="3451859"/>
              <a:ext cx="103822" cy="9525"/>
            </a:xfrm>
            <a:custGeom>
              <a:avLst/>
              <a:gdLst/>
              <a:ahLst/>
              <a:cxnLst/>
              <a:rect l="l" t="t" r="r" b="b"/>
              <a:pathLst>
                <a:path w="103822" h="9525" extrusionOk="0">
                  <a:moveTo>
                    <a:pt x="0" y="0"/>
                  </a:moveTo>
                  <a:lnTo>
                    <a:pt x="10382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9" name="Google Shape;1049;p13"/>
            <p:cNvSpPr/>
            <p:nvPr/>
          </p:nvSpPr>
          <p:spPr>
            <a:xfrm>
              <a:off x="5097462" y="3489959"/>
              <a:ext cx="178117" cy="76200"/>
            </a:xfrm>
            <a:custGeom>
              <a:avLst/>
              <a:gdLst/>
              <a:ahLst/>
              <a:cxnLst/>
              <a:rect l="l" t="t" r="r" b="b"/>
              <a:pathLst>
                <a:path w="178117" h="76200" extrusionOk="0">
                  <a:moveTo>
                    <a:pt x="178118" y="76200"/>
                  </a:moveTo>
                  <a:lnTo>
                    <a:pt x="0" y="76200"/>
                  </a:lnTo>
                  <a:lnTo>
                    <a:pt x="0" y="0"/>
                  </a:lnTo>
                  <a:lnTo>
                    <a:pt x="1333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50" name="Google Shape;1050;p13"/>
          <p:cNvSpPr txBox="1"/>
          <p:nvPr/>
        </p:nvSpPr>
        <p:spPr>
          <a:xfrm>
            <a:off x="1145230" y="1299361"/>
            <a:ext cx="2770800" cy="2625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9AD8"/>
              </a:buClr>
              <a:buSzPts val="1600"/>
              <a:buFont typeface="Arial"/>
              <a:buNone/>
            </a:pPr>
            <a:r>
              <a:rPr lang="es-ES" sz="1600">
                <a:solidFill>
                  <a:srgbClr val="009AD8"/>
                </a:solidFill>
                <a:latin typeface="Quattrocento Sans"/>
                <a:ea typeface="Quattrocento Sans"/>
                <a:cs typeface="Quattrocento Sans"/>
                <a:sym typeface="Quattrocento Sans"/>
              </a:rPr>
              <a:t>¿ QUE </a:t>
            </a:r>
            <a:r>
              <a:rPr lang="es-ES" sz="1600" b="0" i="0" u="none" strike="noStrike" cap="none">
                <a:solidFill>
                  <a:srgbClr val="009AD8"/>
                </a:solidFill>
                <a:latin typeface="Quattrocento Sans"/>
                <a:ea typeface="Quattrocento Sans"/>
                <a:cs typeface="Quattrocento Sans"/>
                <a:sym typeface="Quattrocento Sans"/>
              </a:rPr>
              <a:t> PAPEL JUEGA LA IA ?</a:t>
            </a:r>
            <a:endParaRPr sz="1400" b="0" i="0" u="none" strike="noStrike" cap="none">
              <a:solidFill>
                <a:srgbClr val="000000"/>
              </a:solidFill>
              <a:latin typeface="Arial"/>
              <a:ea typeface="Arial"/>
              <a:cs typeface="Arial"/>
              <a:sym typeface="Arial"/>
            </a:endParaRPr>
          </a:p>
        </p:txBody>
      </p:sp>
      <p:cxnSp>
        <p:nvCxnSpPr>
          <p:cNvPr id="1051" name="Google Shape;1051;p13"/>
          <p:cNvCxnSpPr/>
          <p:nvPr/>
        </p:nvCxnSpPr>
        <p:spPr>
          <a:xfrm>
            <a:off x="1127424" y="1758198"/>
            <a:ext cx="2995730" cy="0"/>
          </a:xfrm>
          <a:prstGeom prst="straightConnector1">
            <a:avLst/>
          </a:prstGeom>
          <a:noFill/>
          <a:ln w="19050" cap="flat" cmpd="sng">
            <a:solidFill>
              <a:schemeClr val="dk2"/>
            </a:solidFill>
            <a:prstDash val="solid"/>
            <a:miter lim="800000"/>
            <a:headEnd type="none" w="sm" len="sm"/>
            <a:tailEnd type="none" w="sm" len="sm"/>
          </a:ln>
        </p:spPr>
      </p:cxnSp>
      <p:sp>
        <p:nvSpPr>
          <p:cNvPr id="1052" name="Google Shape;1052;p13"/>
          <p:cNvSpPr txBox="1"/>
          <p:nvPr/>
        </p:nvSpPr>
        <p:spPr>
          <a:xfrm>
            <a:off x="3916164" y="1341894"/>
            <a:ext cx="7375290" cy="215444"/>
          </a:xfrm>
          <a:prstGeom prst="rect">
            <a:avLst/>
          </a:prstGeom>
          <a:noFill/>
          <a:ln>
            <a:noFill/>
          </a:ln>
        </p:spPr>
        <p:txBody>
          <a:bodyPr spcFirstLastPara="1" wrap="square" lIns="0" tIns="0" rIns="0" bIns="0" anchor="t" anchorCtr="0">
            <a:spAutoFit/>
          </a:bodyPr>
          <a:lstStyle/>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Puede ser tu mejor aliada para optimizar  tu CV y aumentar tus posibilidades de éxito laboral</a:t>
            </a:r>
            <a:endParaRPr sz="1400" b="0" i="0" u="none" strike="noStrike" cap="none">
              <a:solidFill>
                <a:srgbClr val="000000"/>
              </a:solidFill>
              <a:latin typeface="Arial"/>
              <a:ea typeface="Arial"/>
              <a:cs typeface="Arial"/>
              <a:sym typeface="Arial"/>
            </a:endParaRPr>
          </a:p>
        </p:txBody>
      </p:sp>
      <p:sp>
        <p:nvSpPr>
          <p:cNvPr id="1053" name="Google Shape;1053;p1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13</a:t>
            </a:fld>
            <a:endParaRPr sz="900" b="0" i="0" u="none" strike="noStrike" cap="none">
              <a:solidFill>
                <a:srgbClr val="5A5B5D"/>
              </a:solidFill>
              <a:latin typeface="Quattrocento Sans"/>
              <a:ea typeface="Quattrocento Sans"/>
              <a:cs typeface="Quattrocento Sans"/>
              <a:sym typeface="Quattrocento Sans"/>
            </a:endParaRPr>
          </a:p>
        </p:txBody>
      </p:sp>
      <p:sp>
        <p:nvSpPr>
          <p:cNvPr id="1054" name="Google Shape;1054;p13"/>
          <p:cNvSpPr txBox="1"/>
          <p:nvPr/>
        </p:nvSpPr>
        <p:spPr>
          <a:xfrm>
            <a:off x="264869" y="2429329"/>
            <a:ext cx="4972423" cy="69740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4ABDF0"/>
              </a:buClr>
              <a:buSzPts val="1800"/>
              <a:buFont typeface="Arial"/>
              <a:buNone/>
            </a:pPr>
            <a:r>
              <a:rPr lang="es-ES" sz="2000" b="1" i="0" u="none" strike="noStrike" cap="none">
                <a:solidFill>
                  <a:srgbClr val="4ABDF0"/>
                </a:solidFill>
                <a:latin typeface="Quattrocento Sans"/>
                <a:ea typeface="Quattrocento Sans"/>
                <a:cs typeface="Quattrocento Sans"/>
                <a:sym typeface="Quattrocento Sans"/>
              </a:rPr>
              <a:t>REVISION AUTOMATICA DEL CONTENIDO</a:t>
            </a:r>
            <a:endParaRPr sz="1600" b="0" i="0" u="none" strike="noStrike" cap="none">
              <a:solidFill>
                <a:srgbClr val="000000"/>
              </a:solidFill>
              <a:latin typeface="Arial"/>
              <a:ea typeface="Arial"/>
              <a:cs typeface="Arial"/>
              <a:sym typeface="Arial"/>
            </a:endParaRPr>
          </a:p>
        </p:txBody>
      </p:sp>
      <p:sp>
        <p:nvSpPr>
          <p:cNvPr id="1055" name="Google Shape;1055;p13"/>
          <p:cNvSpPr txBox="1"/>
          <p:nvPr/>
        </p:nvSpPr>
        <p:spPr>
          <a:xfrm>
            <a:off x="687122" y="4659705"/>
            <a:ext cx="1480264" cy="1353716"/>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ES" sz="1600" b="0" i="0" u="none" strike="noStrike" cap="none">
                <a:solidFill>
                  <a:srgbClr val="000000"/>
                </a:solidFill>
                <a:latin typeface="Quattrocento Sans"/>
                <a:ea typeface="Quattrocento Sans"/>
                <a:cs typeface="Quattrocento Sans"/>
                <a:sym typeface="Quattrocento Sans"/>
              </a:rPr>
              <a:t>Ortografía y Gramática</a:t>
            </a:r>
            <a:endParaRPr sz="1600" b="0" i="0" u="none" strike="noStrike" cap="none">
              <a:solidFill>
                <a:srgbClr val="000000"/>
              </a:solidFill>
              <a:latin typeface="Quattrocento Sans"/>
              <a:ea typeface="Quattrocento Sans"/>
              <a:cs typeface="Quattrocento Sans"/>
              <a:sym typeface="Quattrocento Sans"/>
            </a:endParaRPr>
          </a:p>
        </p:txBody>
      </p:sp>
      <p:sp>
        <p:nvSpPr>
          <p:cNvPr id="1056" name="Google Shape;1056;p13"/>
          <p:cNvSpPr txBox="1"/>
          <p:nvPr/>
        </p:nvSpPr>
        <p:spPr>
          <a:xfrm>
            <a:off x="3314397" y="4980426"/>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ES" sz="1600" b="0" i="0" u="none" strike="noStrike" cap="none">
                <a:solidFill>
                  <a:srgbClr val="000000"/>
                </a:solidFill>
                <a:latin typeface="Quattrocento Sans"/>
                <a:ea typeface="Quattrocento Sans"/>
                <a:cs typeface="Quattrocento Sans"/>
                <a:sym typeface="Quattrocento Sans"/>
              </a:rPr>
              <a:t>Uso del lenguaje profesional</a:t>
            </a:r>
            <a:endParaRPr sz="1600" b="0" i="0" u="none" strike="noStrike" cap="none">
              <a:solidFill>
                <a:srgbClr val="000000"/>
              </a:solidFill>
              <a:latin typeface="Quattrocento Sans"/>
              <a:ea typeface="Quattrocento Sans"/>
              <a:cs typeface="Quattrocento Sans"/>
              <a:sym typeface="Quattrocento Sans"/>
            </a:endParaRPr>
          </a:p>
        </p:txBody>
      </p:sp>
      <p:sp>
        <p:nvSpPr>
          <p:cNvPr id="1057" name="Google Shape;1057;p13"/>
          <p:cNvSpPr/>
          <p:nvPr/>
        </p:nvSpPr>
        <p:spPr>
          <a:xfrm>
            <a:off x="445812" y="4466634"/>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058" name="Google Shape;1058;p13"/>
          <p:cNvSpPr/>
          <p:nvPr/>
        </p:nvSpPr>
        <p:spPr>
          <a:xfrm>
            <a:off x="3050462" y="4466634"/>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059" name="Google Shape;1059;p13"/>
          <p:cNvSpPr/>
          <p:nvPr/>
        </p:nvSpPr>
        <p:spPr>
          <a:xfrm>
            <a:off x="1748137" y="3510152"/>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060" name="Google Shape;1060;p13"/>
          <p:cNvSpPr txBox="1"/>
          <p:nvPr/>
        </p:nvSpPr>
        <p:spPr>
          <a:xfrm>
            <a:off x="1808430" y="3935386"/>
            <a:ext cx="1804113" cy="97394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ES" sz="1600" b="0" i="0" u="none" strike="noStrike" cap="none">
                <a:solidFill>
                  <a:srgbClr val="000000"/>
                </a:solidFill>
                <a:latin typeface="Quattrocento Sans"/>
                <a:ea typeface="Quattrocento Sans"/>
                <a:cs typeface="Quattrocento Sans"/>
                <a:sym typeface="Quattrocento Sans"/>
              </a:rPr>
              <a:t>Claridad y concisión</a:t>
            </a:r>
            <a:endParaRPr sz="1600" b="0" i="0" u="none" strike="noStrike" cap="none">
              <a:solidFill>
                <a:srgbClr val="000000"/>
              </a:solidFill>
              <a:latin typeface="Quattrocento Sans"/>
              <a:ea typeface="Quattrocento Sans"/>
              <a:cs typeface="Quattrocento Sans"/>
              <a:sym typeface="Quattrocento Sans"/>
            </a:endParaRPr>
          </a:p>
        </p:txBody>
      </p:sp>
      <p:sp>
        <p:nvSpPr>
          <p:cNvPr id="1061" name="Google Shape;1061;p13"/>
          <p:cNvSpPr txBox="1"/>
          <p:nvPr/>
        </p:nvSpPr>
        <p:spPr>
          <a:xfrm>
            <a:off x="7715304" y="2429329"/>
            <a:ext cx="4972423" cy="69740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4ABDF0"/>
              </a:buClr>
              <a:buSzPts val="1800"/>
              <a:buFont typeface="Arial"/>
              <a:buNone/>
            </a:pPr>
            <a:r>
              <a:rPr lang="es-ES" sz="2000" b="1" i="0" u="none" strike="noStrike" cap="none">
                <a:solidFill>
                  <a:srgbClr val="4ABDF0"/>
                </a:solidFill>
                <a:latin typeface="Quattrocento Sans"/>
                <a:ea typeface="Quattrocento Sans"/>
                <a:cs typeface="Quattrocento Sans"/>
                <a:sym typeface="Quattrocento Sans"/>
              </a:rPr>
              <a:t>IMPACTO </a:t>
            </a:r>
            <a:r>
              <a:rPr lang="es-ES" sz="2000" b="1">
                <a:solidFill>
                  <a:srgbClr val="4ABDF0"/>
                </a:solidFill>
                <a:latin typeface="Quattrocento Sans"/>
                <a:ea typeface="Quattrocento Sans"/>
                <a:cs typeface="Quattrocento Sans"/>
                <a:sym typeface="Quattrocento Sans"/>
              </a:rPr>
              <a:t>ESPERADO</a:t>
            </a:r>
            <a:endParaRPr sz="1600" b="0" i="0" u="none" strike="noStrike" cap="none">
              <a:solidFill>
                <a:srgbClr val="000000"/>
              </a:solidFill>
              <a:latin typeface="Arial"/>
              <a:ea typeface="Arial"/>
              <a:cs typeface="Arial"/>
              <a:sym typeface="Arial"/>
            </a:endParaRPr>
          </a:p>
        </p:txBody>
      </p:sp>
      <p:sp>
        <p:nvSpPr>
          <p:cNvPr id="1062" name="Google Shape;1062;p13"/>
          <p:cNvSpPr/>
          <p:nvPr/>
        </p:nvSpPr>
        <p:spPr>
          <a:xfrm>
            <a:off x="6955246" y="4483828"/>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063" name="Google Shape;1063;p13"/>
          <p:cNvSpPr/>
          <p:nvPr/>
        </p:nvSpPr>
        <p:spPr>
          <a:xfrm>
            <a:off x="9536247" y="4466634"/>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064" name="Google Shape;1064;p13"/>
          <p:cNvSpPr txBox="1"/>
          <p:nvPr/>
        </p:nvSpPr>
        <p:spPr>
          <a:xfrm>
            <a:off x="9745738" y="4934967"/>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ES" sz="1600" b="0" i="0" u="none" strike="noStrike" cap="none">
                <a:solidFill>
                  <a:srgbClr val="000000"/>
                </a:solidFill>
                <a:latin typeface="Quattrocento Sans"/>
                <a:ea typeface="Quattrocento Sans"/>
                <a:cs typeface="Quattrocento Sans"/>
                <a:sym typeface="Quattrocento Sans"/>
              </a:rPr>
              <a:t>Usar verbos en acción </a:t>
            </a:r>
            <a:endParaRPr sz="1600" b="0" i="0" u="none" strike="noStrike" cap="none">
              <a:solidFill>
                <a:srgbClr val="000000"/>
              </a:solidFill>
              <a:latin typeface="Quattrocento Sans"/>
              <a:ea typeface="Quattrocento Sans"/>
              <a:cs typeface="Quattrocento Sans"/>
              <a:sym typeface="Quattrocento Sans"/>
            </a:endParaRPr>
          </a:p>
        </p:txBody>
      </p:sp>
      <p:sp>
        <p:nvSpPr>
          <p:cNvPr id="1065" name="Google Shape;1065;p13"/>
          <p:cNvSpPr txBox="1"/>
          <p:nvPr/>
        </p:nvSpPr>
        <p:spPr>
          <a:xfrm>
            <a:off x="7009671" y="4914512"/>
            <a:ext cx="1804113" cy="97394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ES" sz="1600">
                <a:latin typeface="Quattrocento Sans"/>
                <a:ea typeface="Quattrocento Sans"/>
                <a:cs typeface="Quattrocento Sans"/>
                <a:sym typeface="Quattrocento Sans"/>
              </a:rPr>
              <a:t>E</a:t>
            </a:r>
            <a:r>
              <a:rPr lang="es-ES" sz="1600" b="0" i="0" u="none" strike="noStrike" cap="none">
                <a:solidFill>
                  <a:srgbClr val="000000"/>
                </a:solidFill>
                <a:latin typeface="Quattrocento Sans"/>
                <a:ea typeface="Quattrocento Sans"/>
                <a:cs typeface="Quattrocento Sans"/>
                <a:sym typeface="Quattrocento Sans"/>
              </a:rPr>
              <a:t>nfocado en logros medibles </a:t>
            </a:r>
            <a:endParaRPr sz="1600" b="0" i="0" u="none" strike="noStrike" cap="none">
              <a:solidFill>
                <a:srgbClr val="000000"/>
              </a:solidFill>
              <a:latin typeface="Quattrocento Sans"/>
              <a:ea typeface="Quattrocento Sans"/>
              <a:cs typeface="Quattrocento Sans"/>
              <a:sym typeface="Quattrocento Sans"/>
            </a:endParaRPr>
          </a:p>
        </p:txBody>
      </p:sp>
      <p:sp>
        <p:nvSpPr>
          <p:cNvPr id="1066" name="Google Shape;1066;p13"/>
          <p:cNvSpPr/>
          <p:nvPr/>
        </p:nvSpPr>
        <p:spPr>
          <a:xfrm>
            <a:off x="5767347" y="2304452"/>
            <a:ext cx="978408" cy="484632"/>
          </a:xfrm>
          <a:prstGeom prst="stripedRightArrow">
            <a:avLst>
              <a:gd name="adj1" fmla="val 50000"/>
              <a:gd name="adj2" fmla="val 50000"/>
            </a:avLst>
          </a:prstGeom>
          <a:solidFill>
            <a:schemeClr val="accent1"/>
          </a:solidFill>
          <a:ln w="25400" cap="flat" cmpd="sng">
            <a:solidFill>
              <a:srgbClr val="1F4F6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67" name="Google Shape;1067;p13"/>
          <p:cNvSpPr/>
          <p:nvPr/>
        </p:nvSpPr>
        <p:spPr>
          <a:xfrm>
            <a:off x="8209400" y="3465802"/>
            <a:ext cx="1913100" cy="1913100"/>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068" name="Google Shape;1068;p13"/>
          <p:cNvSpPr txBox="1"/>
          <p:nvPr/>
        </p:nvSpPr>
        <p:spPr>
          <a:xfrm>
            <a:off x="8263855" y="3935461"/>
            <a:ext cx="1804200" cy="97380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es-ES" sz="1600">
                <a:latin typeface="Quattrocento Sans"/>
                <a:ea typeface="Quattrocento Sans"/>
                <a:cs typeface="Quattrocento Sans"/>
                <a:sym typeface="Quattrocento Sans"/>
              </a:rPr>
              <a:t>Tu curriculum es claro</a:t>
            </a:r>
            <a:endParaRPr sz="16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pic>
        <p:nvPicPr>
          <p:cNvPr id="1074" name="Google Shape;1074;p14" descr="A person sitting on a bench&#10;&#10;Description automatically generated with medium confidence"/>
          <p:cNvPicPr preferRelativeResize="0"/>
          <p:nvPr/>
        </p:nvPicPr>
        <p:blipFill rotWithShape="1">
          <a:blip r:embed="rId3">
            <a:alphaModFix/>
          </a:blip>
          <a:srcRect l="14026" t="9740" r="41519" b="22632"/>
          <a:stretch/>
        </p:blipFill>
        <p:spPr>
          <a:xfrm>
            <a:off x="7364255" y="1556826"/>
            <a:ext cx="4827745" cy="4896362"/>
          </a:xfrm>
          <a:prstGeom prst="rect">
            <a:avLst/>
          </a:prstGeom>
          <a:noFill/>
          <a:ln>
            <a:noFill/>
          </a:ln>
        </p:spPr>
      </p:pic>
      <p:sp>
        <p:nvSpPr>
          <p:cNvPr id="1075" name="Google Shape;1075;p1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14</a:t>
            </a:fld>
            <a:endParaRPr sz="900" b="0" i="0" u="none" strike="noStrike" cap="none">
              <a:solidFill>
                <a:srgbClr val="5A5B5D"/>
              </a:solidFill>
              <a:latin typeface="Quattrocento Sans"/>
              <a:ea typeface="Quattrocento Sans"/>
              <a:cs typeface="Quattrocento Sans"/>
              <a:sym typeface="Quattrocento Sans"/>
            </a:endParaRPr>
          </a:p>
        </p:txBody>
      </p:sp>
      <p:sp>
        <p:nvSpPr>
          <p:cNvPr id="1076" name="Google Shape;1076;p14"/>
          <p:cNvSpPr txBox="1"/>
          <p:nvPr/>
        </p:nvSpPr>
        <p:spPr>
          <a:xfrm>
            <a:off x="752738" y="740459"/>
            <a:ext cx="10561437"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dirty="0">
                <a:solidFill>
                  <a:schemeClr val="accent1"/>
                </a:solidFill>
                <a:latin typeface="Quattrocento Sans"/>
                <a:ea typeface="Quattrocento Sans"/>
                <a:cs typeface="Quattrocento Sans"/>
                <a:sym typeface="Quattrocento Sans"/>
              </a:rPr>
              <a:t>07 </a:t>
            </a:r>
            <a:r>
              <a:rPr lang="es-ES" sz="2800" b="1" dirty="0">
                <a:solidFill>
                  <a:schemeClr val="dk1"/>
                </a:solidFill>
                <a:latin typeface="Quattrocento Sans"/>
                <a:ea typeface="Quattrocento Sans"/>
                <a:cs typeface="Quattrocento Sans"/>
                <a:sym typeface="Quattrocento Sans"/>
              </a:rPr>
              <a:t>P</a:t>
            </a:r>
            <a:r>
              <a:rPr lang="es-ES" sz="2800" b="1" i="0" u="none" strike="noStrike" cap="none" dirty="0">
                <a:solidFill>
                  <a:schemeClr val="dk1"/>
                </a:solidFill>
                <a:latin typeface="Quattrocento Sans"/>
                <a:ea typeface="Quattrocento Sans"/>
                <a:cs typeface="Quattrocento Sans"/>
                <a:sym typeface="Quattrocento Sans"/>
              </a:rPr>
              <a:t>ERSONALIZAR EL CV CON IA PARA CADA OFERTA</a:t>
            </a:r>
            <a:endParaRPr sz="2800" b="0" i="0" u="none" strike="noStrike" cap="none" dirty="0">
              <a:solidFill>
                <a:schemeClr val="dk1"/>
              </a:solidFill>
              <a:latin typeface="Quattrocento Sans"/>
              <a:ea typeface="Quattrocento Sans"/>
              <a:cs typeface="Quattrocento Sans"/>
              <a:sym typeface="Quattrocento Sans"/>
            </a:endParaRPr>
          </a:p>
        </p:txBody>
      </p:sp>
      <p:cxnSp>
        <p:nvCxnSpPr>
          <p:cNvPr id="1077" name="Google Shape;1077;p1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078" name="Google Shape;1078;p1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079" name="Google Shape;1079;p14"/>
          <p:cNvGrpSpPr/>
          <p:nvPr/>
        </p:nvGrpSpPr>
        <p:grpSpPr>
          <a:xfrm>
            <a:off x="1386550" y="1556826"/>
            <a:ext cx="2271049" cy="623195"/>
            <a:chOff x="6713534" y="1874585"/>
            <a:chExt cx="2271049" cy="623195"/>
          </a:xfrm>
        </p:grpSpPr>
        <p:sp>
          <p:nvSpPr>
            <p:cNvPr id="1080" name="Google Shape;1080;p14"/>
            <p:cNvSpPr/>
            <p:nvPr/>
          </p:nvSpPr>
          <p:spPr>
            <a:xfrm>
              <a:off x="6713534" y="187458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81" name="Google Shape;1081;p14"/>
            <p:cNvSpPr txBox="1"/>
            <p:nvPr/>
          </p:nvSpPr>
          <p:spPr>
            <a:xfrm>
              <a:off x="6942242" y="2005337"/>
              <a:ext cx="2042341" cy="49244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a:solidFill>
                    <a:schemeClr val="dk1"/>
                  </a:solidFill>
                  <a:latin typeface="Quattrocento Sans"/>
                  <a:ea typeface="Quattrocento Sans"/>
                  <a:cs typeface="Quattrocento Sans"/>
                  <a:sym typeface="Quattrocento Sans"/>
                </a:rPr>
                <a:t>POR QUÉ PERSONALIZARLO ?</a:t>
              </a:r>
              <a:endParaRPr sz="1600" b="1" i="0" u="none" strike="noStrike" cap="none">
                <a:solidFill>
                  <a:srgbClr val="000000"/>
                </a:solidFill>
                <a:latin typeface="Arial"/>
                <a:ea typeface="Arial"/>
                <a:cs typeface="Arial"/>
                <a:sym typeface="Arial"/>
              </a:endParaRPr>
            </a:p>
          </p:txBody>
        </p:sp>
      </p:grpSp>
      <p:sp>
        <p:nvSpPr>
          <p:cNvPr id="1083" name="Google Shape;1083;p14"/>
          <p:cNvSpPr/>
          <p:nvPr/>
        </p:nvSpPr>
        <p:spPr>
          <a:xfrm>
            <a:off x="1391355" y="2698413"/>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cxnSp>
        <p:nvCxnSpPr>
          <p:cNvPr id="1085" name="Google Shape;1085;p14"/>
          <p:cNvCxnSpPr/>
          <p:nvPr/>
        </p:nvCxnSpPr>
        <p:spPr>
          <a:xfrm rot="10800000">
            <a:off x="1457324" y="1735855"/>
            <a:ext cx="0" cy="4717333"/>
          </a:xfrm>
          <a:prstGeom prst="straightConnector1">
            <a:avLst/>
          </a:prstGeom>
          <a:noFill/>
          <a:ln w="19050" cap="rnd" cmpd="sng">
            <a:solidFill>
              <a:schemeClr val="accent1"/>
            </a:solidFill>
            <a:prstDash val="solid"/>
            <a:round/>
            <a:headEnd type="none" w="sm" len="sm"/>
            <a:tailEnd type="none" w="sm" len="sm"/>
          </a:ln>
        </p:spPr>
      </p:cxnSp>
      <p:grpSp>
        <p:nvGrpSpPr>
          <p:cNvPr id="1086" name="Google Shape;1086;p14"/>
          <p:cNvGrpSpPr/>
          <p:nvPr/>
        </p:nvGrpSpPr>
        <p:grpSpPr>
          <a:xfrm>
            <a:off x="4478093" y="1556826"/>
            <a:ext cx="2271049" cy="376973"/>
            <a:chOff x="6713534" y="1874585"/>
            <a:chExt cx="2271049" cy="376973"/>
          </a:xfrm>
        </p:grpSpPr>
        <p:sp>
          <p:nvSpPr>
            <p:cNvPr id="1087" name="Google Shape;1087;p14"/>
            <p:cNvSpPr/>
            <p:nvPr/>
          </p:nvSpPr>
          <p:spPr>
            <a:xfrm>
              <a:off x="6713534" y="187458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88" name="Google Shape;1088;p14"/>
            <p:cNvSpPr txBox="1"/>
            <p:nvPr/>
          </p:nvSpPr>
          <p:spPr>
            <a:xfrm>
              <a:off x="6942243" y="2005337"/>
              <a:ext cx="2042340" cy="2462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a:solidFill>
                    <a:schemeClr val="dk1"/>
                  </a:solidFill>
                  <a:latin typeface="Quattrocento Sans"/>
                  <a:ea typeface="Quattrocento Sans"/>
                  <a:cs typeface="Quattrocento Sans"/>
                  <a:sym typeface="Quattrocento Sans"/>
                </a:rPr>
                <a:t>CÓMO AYUDA LA IA?</a:t>
              </a:r>
              <a:endParaRPr sz="1600" b="1" i="0" u="none" strike="noStrike" cap="none">
                <a:solidFill>
                  <a:srgbClr val="000000"/>
                </a:solidFill>
                <a:latin typeface="Arial"/>
                <a:ea typeface="Arial"/>
                <a:cs typeface="Arial"/>
                <a:sym typeface="Arial"/>
              </a:endParaRPr>
            </a:p>
          </p:txBody>
        </p:sp>
      </p:grpSp>
      <p:grpSp>
        <p:nvGrpSpPr>
          <p:cNvPr id="1089" name="Google Shape;1089;p14"/>
          <p:cNvGrpSpPr/>
          <p:nvPr/>
        </p:nvGrpSpPr>
        <p:grpSpPr>
          <a:xfrm>
            <a:off x="4482898" y="2698413"/>
            <a:ext cx="2399979" cy="554263"/>
            <a:chOff x="6718339" y="2788607"/>
            <a:chExt cx="2399979" cy="554263"/>
          </a:xfrm>
        </p:grpSpPr>
        <p:sp>
          <p:nvSpPr>
            <p:cNvPr id="1090" name="Google Shape;1090;p14"/>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91" name="Google Shape;1091;p14"/>
            <p:cNvSpPr txBox="1"/>
            <p:nvPr/>
          </p:nvSpPr>
          <p:spPr>
            <a:xfrm>
              <a:off x="6947047" y="2911983"/>
              <a:ext cx="2171271"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Analiza la descripción de la vacante</a:t>
              </a:r>
              <a:endParaRPr sz="1400" b="0" i="0" u="none" strike="noStrike" cap="none">
                <a:solidFill>
                  <a:srgbClr val="000000"/>
                </a:solidFill>
                <a:latin typeface="Arial"/>
                <a:ea typeface="Arial"/>
                <a:cs typeface="Arial"/>
                <a:sym typeface="Arial"/>
              </a:endParaRPr>
            </a:p>
          </p:txBody>
        </p:sp>
      </p:grpSp>
      <p:cxnSp>
        <p:nvCxnSpPr>
          <p:cNvPr id="1092" name="Google Shape;1092;p14"/>
          <p:cNvCxnSpPr/>
          <p:nvPr/>
        </p:nvCxnSpPr>
        <p:spPr>
          <a:xfrm rot="10800000">
            <a:off x="4548867" y="1735855"/>
            <a:ext cx="0" cy="4717333"/>
          </a:xfrm>
          <a:prstGeom prst="straightConnector1">
            <a:avLst/>
          </a:prstGeom>
          <a:noFill/>
          <a:ln w="19050" cap="rnd" cmpd="sng">
            <a:solidFill>
              <a:schemeClr val="accent1"/>
            </a:solidFill>
            <a:prstDash val="solid"/>
            <a:round/>
            <a:headEnd type="none" w="sm" len="sm"/>
            <a:tailEnd type="none" w="sm" len="sm"/>
          </a:ln>
        </p:spPr>
      </p:cxnSp>
      <p:grpSp>
        <p:nvGrpSpPr>
          <p:cNvPr id="1093" name="Google Shape;1093;p14"/>
          <p:cNvGrpSpPr/>
          <p:nvPr/>
        </p:nvGrpSpPr>
        <p:grpSpPr>
          <a:xfrm>
            <a:off x="4482898" y="3731024"/>
            <a:ext cx="2829639" cy="554263"/>
            <a:chOff x="6718339" y="2788607"/>
            <a:chExt cx="2829639" cy="554263"/>
          </a:xfrm>
        </p:grpSpPr>
        <p:sp>
          <p:nvSpPr>
            <p:cNvPr id="1094" name="Google Shape;1094;p14"/>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95" name="Google Shape;1095;p14"/>
            <p:cNvSpPr txBox="1"/>
            <p:nvPr/>
          </p:nvSpPr>
          <p:spPr>
            <a:xfrm>
              <a:off x="6947048" y="2911983"/>
              <a:ext cx="2600930"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solidFill>
                    <a:schemeClr val="dk1"/>
                  </a:solidFill>
                  <a:latin typeface="Quattrocento Sans"/>
                  <a:ea typeface="Quattrocento Sans"/>
                  <a:cs typeface="Quattrocento Sans"/>
                  <a:sym typeface="Quattrocento Sans"/>
                </a:rPr>
                <a:t>Extrae palabras clase y habilidades importantes</a:t>
              </a:r>
              <a:endParaRPr sz="1400" b="0" i="0" u="none" strike="noStrike" cap="none" dirty="0">
                <a:solidFill>
                  <a:srgbClr val="000000"/>
                </a:solidFill>
                <a:latin typeface="Arial"/>
                <a:ea typeface="Arial"/>
                <a:cs typeface="Arial"/>
                <a:sym typeface="Arial"/>
              </a:endParaRPr>
            </a:p>
          </p:txBody>
        </p:sp>
      </p:grpSp>
      <p:grpSp>
        <p:nvGrpSpPr>
          <p:cNvPr id="1096" name="Google Shape;1096;p14"/>
          <p:cNvGrpSpPr/>
          <p:nvPr/>
        </p:nvGrpSpPr>
        <p:grpSpPr>
          <a:xfrm>
            <a:off x="4482898" y="4865234"/>
            <a:ext cx="2274630" cy="985150"/>
            <a:chOff x="6718339" y="2788607"/>
            <a:chExt cx="2274630" cy="985150"/>
          </a:xfrm>
        </p:grpSpPr>
        <p:sp>
          <p:nvSpPr>
            <p:cNvPr id="1097" name="Google Shape;1097;p14"/>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98" name="Google Shape;1098;p14"/>
            <p:cNvSpPr txBox="1"/>
            <p:nvPr/>
          </p:nvSpPr>
          <p:spPr>
            <a:xfrm>
              <a:off x="6947048" y="2911983"/>
              <a:ext cx="2045921"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solidFill>
                    <a:schemeClr val="dk1"/>
                  </a:solidFill>
                  <a:latin typeface="Quattrocento Sans"/>
                  <a:ea typeface="Quattrocento Sans"/>
                  <a:cs typeface="Quattrocento Sans"/>
                  <a:sym typeface="Quattrocento Sans"/>
                </a:rPr>
                <a:t>Te sugiere cómo adaptar tu experiencia para que coincida con la que busca la empresa</a:t>
              </a:r>
              <a:endParaRPr sz="1400" b="0" i="0" u="none" strike="noStrike" cap="none" dirty="0">
                <a:solidFill>
                  <a:srgbClr val="000000"/>
                </a:solidFill>
                <a:latin typeface="Arial"/>
                <a:ea typeface="Arial"/>
                <a:cs typeface="Arial"/>
                <a:sym typeface="Arial"/>
              </a:endParaRPr>
            </a:p>
          </p:txBody>
        </p:sp>
      </p:grpSp>
      <p:sp>
        <p:nvSpPr>
          <p:cNvPr id="1099" name="Google Shape;1099;p14"/>
          <p:cNvSpPr txBox="1"/>
          <p:nvPr/>
        </p:nvSpPr>
        <p:spPr>
          <a:xfrm>
            <a:off x="7364254" y="1557338"/>
            <a:ext cx="4827745" cy="4895850"/>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1100" name="Google Shape;1100;p14"/>
          <p:cNvSpPr/>
          <p:nvPr/>
        </p:nvSpPr>
        <p:spPr>
          <a:xfrm>
            <a:off x="7214666" y="1556825"/>
            <a:ext cx="3000561" cy="25297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101" name="Google Shape;1101;p14"/>
          <p:cNvGrpSpPr/>
          <p:nvPr/>
        </p:nvGrpSpPr>
        <p:grpSpPr>
          <a:xfrm>
            <a:off x="7898393" y="1556826"/>
            <a:ext cx="2271049" cy="992526"/>
            <a:chOff x="6713534" y="1874585"/>
            <a:chExt cx="2271049" cy="992526"/>
          </a:xfrm>
        </p:grpSpPr>
        <p:sp>
          <p:nvSpPr>
            <p:cNvPr id="1102" name="Google Shape;1102;p14"/>
            <p:cNvSpPr/>
            <p:nvPr/>
          </p:nvSpPr>
          <p:spPr>
            <a:xfrm>
              <a:off x="6713534" y="187458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3" name="Google Shape;1103;p14"/>
            <p:cNvSpPr txBox="1"/>
            <p:nvPr/>
          </p:nvSpPr>
          <p:spPr>
            <a:xfrm>
              <a:off x="6942243" y="2005337"/>
              <a:ext cx="2042340"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solidFill>
                    <a:schemeClr val="dk1"/>
                  </a:solidFill>
                  <a:latin typeface="Quattrocento Sans"/>
                  <a:ea typeface="Quattrocento Sans"/>
                  <a:cs typeface="Quattrocento Sans"/>
                  <a:sym typeface="Quattrocento Sans"/>
                </a:rPr>
                <a:t>Pegas la oferta de trabajo en </a:t>
              </a:r>
              <a:r>
                <a:rPr lang="es-ES" dirty="0">
                  <a:solidFill>
                    <a:schemeClr val="dk1"/>
                  </a:solidFill>
                  <a:latin typeface="Quattrocento Sans"/>
                  <a:ea typeface="Quattrocento Sans"/>
                  <a:cs typeface="Quattrocento Sans"/>
                  <a:sym typeface="Quattrocento Sans"/>
                </a:rPr>
                <a:t>Chat GPT</a:t>
              </a:r>
              <a:endParaRPr dirty="0"/>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solidFill>
                    <a:schemeClr val="dk1"/>
                  </a:solidFill>
                  <a:latin typeface="Quattrocento Sans"/>
                  <a:ea typeface="Quattrocento Sans"/>
                  <a:cs typeface="Quattrocento Sans"/>
                  <a:sym typeface="Quattrocento Sans"/>
                </a:rPr>
                <a:t>Pegas tu CV</a:t>
              </a:r>
              <a:endParaRPr sz="1400" b="0" i="0" u="none" strike="noStrike" cap="none" dirty="0">
                <a:solidFill>
                  <a:srgbClr val="000000"/>
                </a:solidFill>
                <a:latin typeface="Arial"/>
                <a:ea typeface="Arial"/>
                <a:cs typeface="Arial"/>
                <a:sym typeface="Arial"/>
              </a:endParaRPr>
            </a:p>
          </p:txBody>
        </p:sp>
      </p:grpSp>
      <p:grpSp>
        <p:nvGrpSpPr>
          <p:cNvPr id="1104" name="Google Shape;1104;p14"/>
          <p:cNvGrpSpPr/>
          <p:nvPr/>
        </p:nvGrpSpPr>
        <p:grpSpPr>
          <a:xfrm>
            <a:off x="7903198" y="2698413"/>
            <a:ext cx="2399979" cy="554263"/>
            <a:chOff x="6718339" y="2788607"/>
            <a:chExt cx="2399979" cy="554263"/>
          </a:xfrm>
        </p:grpSpPr>
        <p:sp>
          <p:nvSpPr>
            <p:cNvPr id="1105" name="Google Shape;1105;p14"/>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6" name="Google Shape;1106;p14"/>
            <p:cNvSpPr txBox="1"/>
            <p:nvPr/>
          </p:nvSpPr>
          <p:spPr>
            <a:xfrm>
              <a:off x="6947047" y="2911983"/>
              <a:ext cx="2171271"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1" i="0" u="none" strike="noStrike" cap="none" dirty="0">
                  <a:solidFill>
                    <a:schemeClr val="dk1"/>
                  </a:solidFill>
                  <a:latin typeface="Quattrocento Sans"/>
                  <a:ea typeface="Quattrocento Sans"/>
                  <a:cs typeface="Quattrocento Sans"/>
                  <a:sym typeface="Quattrocento Sans"/>
                </a:rPr>
                <a:t>La IA te sugiere cambios para alinearlo con la oferta</a:t>
              </a:r>
              <a:endParaRPr sz="1400" b="1" i="0" u="none" strike="noStrike" cap="none" dirty="0">
                <a:solidFill>
                  <a:srgbClr val="000000"/>
                </a:solidFill>
                <a:latin typeface="Arial"/>
                <a:ea typeface="Arial"/>
                <a:cs typeface="Arial"/>
                <a:sym typeface="Arial"/>
              </a:endParaRPr>
            </a:p>
          </p:txBody>
        </p:sp>
      </p:grpSp>
      <p:cxnSp>
        <p:nvCxnSpPr>
          <p:cNvPr id="1107" name="Google Shape;1107;p14"/>
          <p:cNvCxnSpPr/>
          <p:nvPr/>
        </p:nvCxnSpPr>
        <p:spPr>
          <a:xfrm rot="10800000">
            <a:off x="7969167" y="1735856"/>
            <a:ext cx="0" cy="2350768"/>
          </a:xfrm>
          <a:prstGeom prst="straightConnector1">
            <a:avLst/>
          </a:prstGeom>
          <a:noFill/>
          <a:ln w="19050" cap="rnd" cmpd="sng">
            <a:solidFill>
              <a:schemeClr val="accent1"/>
            </a:solidFill>
            <a:prstDash val="solid"/>
            <a:round/>
            <a:headEnd type="none" w="sm" len="sm"/>
            <a:tailEnd type="none" w="sm" len="sm"/>
          </a:ln>
        </p:spPr>
      </p:cxnSp>
      <p:grpSp>
        <p:nvGrpSpPr>
          <p:cNvPr id="1108" name="Google Shape;1108;p14"/>
          <p:cNvGrpSpPr/>
          <p:nvPr/>
        </p:nvGrpSpPr>
        <p:grpSpPr>
          <a:xfrm>
            <a:off x="3940085" y="3025557"/>
            <a:ext cx="432720" cy="432720"/>
            <a:chOff x="3862035" y="2606429"/>
            <a:chExt cx="393382" cy="393382"/>
          </a:xfrm>
        </p:grpSpPr>
        <p:sp>
          <p:nvSpPr>
            <p:cNvPr id="1109" name="Google Shape;1109;p14"/>
            <p:cNvSpPr/>
            <p:nvPr/>
          </p:nvSpPr>
          <p:spPr>
            <a:xfrm>
              <a:off x="4040153" y="2802644"/>
              <a:ext cx="19050" cy="19050"/>
            </a:xfrm>
            <a:custGeom>
              <a:avLst/>
              <a:gdLst/>
              <a:ahLst/>
              <a:cxnLst/>
              <a:rect l="l" t="t" r="r" b="b"/>
              <a:pathLst>
                <a:path w="19050" h="19050" extrusionOk="0">
                  <a:moveTo>
                    <a:pt x="19050" y="9525"/>
                  </a:moveTo>
                  <a:cubicBezTo>
                    <a:pt x="19050" y="14786"/>
                    <a:pt x="14786" y="19050"/>
                    <a:pt x="9525" y="19050"/>
                  </a:cubicBezTo>
                  <a:cubicBezTo>
                    <a:pt x="4265" y="19050"/>
                    <a:pt x="0" y="14786"/>
                    <a:pt x="0" y="9525"/>
                  </a:cubicBezTo>
                  <a:cubicBezTo>
                    <a:pt x="0" y="4264"/>
                    <a:pt x="4265" y="0"/>
                    <a:pt x="9525" y="0"/>
                  </a:cubicBezTo>
                  <a:cubicBezTo>
                    <a:pt x="14786" y="0"/>
                    <a:pt x="19050" y="4264"/>
                    <a:pt x="19050" y="9525"/>
                  </a:cubicBezTo>
                  <a:close/>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0" name="Google Shape;1110;p14"/>
            <p:cNvSpPr/>
            <p:nvPr/>
          </p:nvSpPr>
          <p:spPr>
            <a:xfrm>
              <a:off x="3980145" y="2742637"/>
              <a:ext cx="139065" cy="139065"/>
            </a:xfrm>
            <a:custGeom>
              <a:avLst/>
              <a:gdLst/>
              <a:ahLst/>
              <a:cxnLst/>
              <a:rect l="l" t="t" r="r" b="b"/>
              <a:pathLst>
                <a:path w="139065" h="139065" extrusionOk="0">
                  <a:moveTo>
                    <a:pt x="139065" y="69533"/>
                  </a:moveTo>
                  <a:cubicBezTo>
                    <a:pt x="139065" y="107934"/>
                    <a:pt x="107934" y="139065"/>
                    <a:pt x="69533" y="139065"/>
                  </a:cubicBezTo>
                  <a:cubicBezTo>
                    <a:pt x="31131" y="139065"/>
                    <a:pt x="0" y="107934"/>
                    <a:pt x="0" y="69533"/>
                  </a:cubicBezTo>
                  <a:cubicBezTo>
                    <a:pt x="0" y="31131"/>
                    <a:pt x="31131" y="0"/>
                    <a:pt x="69533" y="0"/>
                  </a:cubicBezTo>
                  <a:cubicBezTo>
                    <a:pt x="107934" y="0"/>
                    <a:pt x="139065" y="31131"/>
                    <a:pt x="139065" y="6953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1" name="Google Shape;1111;p14"/>
            <p:cNvSpPr/>
            <p:nvPr/>
          </p:nvSpPr>
          <p:spPr>
            <a:xfrm>
              <a:off x="4064918" y="2649292"/>
              <a:ext cx="148589" cy="148590"/>
            </a:xfrm>
            <a:custGeom>
              <a:avLst/>
              <a:gdLst/>
              <a:ahLst/>
              <a:cxnLst/>
              <a:rect l="l" t="t" r="r" b="b"/>
              <a:pathLst>
                <a:path w="148589" h="148590" extrusionOk="0">
                  <a:moveTo>
                    <a:pt x="0" y="148590"/>
                  </a:moveTo>
                  <a:lnTo>
                    <a:pt x="148590" y="0"/>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2" name="Google Shape;1112;p14"/>
            <p:cNvSpPr/>
            <p:nvPr/>
          </p:nvSpPr>
          <p:spPr>
            <a:xfrm>
              <a:off x="4213508" y="2606429"/>
              <a:ext cx="41909" cy="42862"/>
            </a:xfrm>
            <a:custGeom>
              <a:avLst/>
              <a:gdLst/>
              <a:ahLst/>
              <a:cxnLst/>
              <a:rect l="l" t="t" r="r" b="b"/>
              <a:pathLst>
                <a:path w="41909" h="42862" extrusionOk="0">
                  <a:moveTo>
                    <a:pt x="0" y="0"/>
                  </a:moveTo>
                  <a:lnTo>
                    <a:pt x="0" y="42863"/>
                  </a:lnTo>
                  <a:lnTo>
                    <a:pt x="41910" y="42863"/>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3" name="Google Shape;1113;p14"/>
            <p:cNvSpPr/>
            <p:nvPr/>
          </p:nvSpPr>
          <p:spPr>
            <a:xfrm>
              <a:off x="3921090" y="2683582"/>
              <a:ext cx="257175" cy="257175"/>
            </a:xfrm>
            <a:custGeom>
              <a:avLst/>
              <a:gdLst/>
              <a:ahLst/>
              <a:cxnLst/>
              <a:rect l="l" t="t" r="r" b="b"/>
              <a:pathLst>
                <a:path w="257175" h="257175" extrusionOk="0">
                  <a:moveTo>
                    <a:pt x="257175" y="128588"/>
                  </a:moveTo>
                  <a:cubicBezTo>
                    <a:pt x="257175" y="199604"/>
                    <a:pt x="199604" y="257175"/>
                    <a:pt x="128588" y="257175"/>
                  </a:cubicBezTo>
                  <a:cubicBezTo>
                    <a:pt x="57571" y="257175"/>
                    <a:pt x="0" y="199604"/>
                    <a:pt x="0" y="128587"/>
                  </a:cubicBezTo>
                  <a:cubicBezTo>
                    <a:pt x="0" y="57571"/>
                    <a:pt x="57571" y="0"/>
                    <a:pt x="128588" y="0"/>
                  </a:cubicBezTo>
                  <a:cubicBezTo>
                    <a:pt x="199604" y="0"/>
                    <a:pt x="257175" y="57571"/>
                    <a:pt x="257175" y="128588"/>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4" name="Google Shape;1114;p14"/>
            <p:cNvSpPr/>
            <p:nvPr/>
          </p:nvSpPr>
          <p:spPr>
            <a:xfrm>
              <a:off x="3862035" y="2624527"/>
              <a:ext cx="375285" cy="375284"/>
            </a:xfrm>
            <a:custGeom>
              <a:avLst/>
              <a:gdLst/>
              <a:ahLst/>
              <a:cxnLst/>
              <a:rect l="l" t="t" r="r" b="b"/>
              <a:pathLst>
                <a:path w="375285" h="375284" extrusionOk="0">
                  <a:moveTo>
                    <a:pt x="375285" y="187643"/>
                  </a:moveTo>
                  <a:cubicBezTo>
                    <a:pt x="375285" y="291275"/>
                    <a:pt x="291275" y="375285"/>
                    <a:pt x="187643" y="375285"/>
                  </a:cubicBezTo>
                  <a:cubicBezTo>
                    <a:pt x="84010" y="375285"/>
                    <a:pt x="0" y="291275"/>
                    <a:pt x="0" y="187642"/>
                  </a:cubicBezTo>
                  <a:cubicBezTo>
                    <a:pt x="0" y="84010"/>
                    <a:pt x="84010" y="0"/>
                    <a:pt x="187643" y="0"/>
                  </a:cubicBezTo>
                  <a:cubicBezTo>
                    <a:pt x="291275" y="0"/>
                    <a:pt x="375285" y="84010"/>
                    <a:pt x="375285" y="18764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15" name="Google Shape;1115;p14"/>
          <p:cNvGrpSpPr/>
          <p:nvPr/>
        </p:nvGrpSpPr>
        <p:grpSpPr>
          <a:xfrm>
            <a:off x="7351542" y="1723807"/>
            <a:ext cx="459961" cy="444245"/>
            <a:chOff x="6944641" y="1761430"/>
            <a:chExt cx="418146" cy="403859"/>
          </a:xfrm>
        </p:grpSpPr>
        <p:sp>
          <p:nvSpPr>
            <p:cNvPr id="1116" name="Google Shape;1116;p14"/>
            <p:cNvSpPr/>
            <p:nvPr/>
          </p:nvSpPr>
          <p:spPr>
            <a:xfrm>
              <a:off x="7276111" y="1788100"/>
              <a:ext cx="40004" cy="140970"/>
            </a:xfrm>
            <a:custGeom>
              <a:avLst/>
              <a:gdLst/>
              <a:ahLst/>
              <a:cxnLst/>
              <a:rect l="l" t="t" r="r" b="b"/>
              <a:pathLst>
                <a:path w="40004" h="140970" extrusionOk="0">
                  <a:moveTo>
                    <a:pt x="0" y="138113"/>
                  </a:moveTo>
                  <a:lnTo>
                    <a:pt x="0" y="20003"/>
                  </a:lnTo>
                  <a:cubicBezTo>
                    <a:pt x="0" y="8572"/>
                    <a:pt x="9525" y="0"/>
                    <a:pt x="20002" y="0"/>
                  </a:cubicBezTo>
                  <a:lnTo>
                    <a:pt x="20002" y="0"/>
                  </a:lnTo>
                  <a:cubicBezTo>
                    <a:pt x="31432" y="0"/>
                    <a:pt x="40005" y="9525"/>
                    <a:pt x="40005" y="20003"/>
                  </a:cubicBezTo>
                  <a:lnTo>
                    <a:pt x="40005" y="140970"/>
                  </a:lnTo>
                  <a:lnTo>
                    <a:pt x="40005" y="20003"/>
                  </a:lnTo>
                  <a:cubicBezTo>
                    <a:pt x="40005" y="8572"/>
                    <a:pt x="30480" y="0"/>
                    <a:pt x="20002" y="0"/>
                  </a:cubicBezTo>
                  <a:lnTo>
                    <a:pt x="20002" y="0"/>
                  </a:lnTo>
                  <a:cubicBezTo>
                    <a:pt x="8572" y="0"/>
                    <a:pt x="0" y="9525"/>
                    <a:pt x="0" y="20003"/>
                  </a:cubicBezTo>
                  <a:lnTo>
                    <a:pt x="0" y="13811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7" name="Google Shape;1117;p14"/>
            <p:cNvSpPr/>
            <p:nvPr/>
          </p:nvSpPr>
          <p:spPr>
            <a:xfrm>
              <a:off x="7236106" y="1761430"/>
              <a:ext cx="40005" cy="149542"/>
            </a:xfrm>
            <a:custGeom>
              <a:avLst/>
              <a:gdLst/>
              <a:ahLst/>
              <a:cxnLst/>
              <a:rect l="l" t="t" r="r" b="b"/>
              <a:pathLst>
                <a:path w="40005" h="149542" extrusionOk="0">
                  <a:moveTo>
                    <a:pt x="40005" y="70485"/>
                  </a:moveTo>
                  <a:lnTo>
                    <a:pt x="40005" y="20003"/>
                  </a:lnTo>
                  <a:cubicBezTo>
                    <a:pt x="40005" y="8573"/>
                    <a:pt x="30480" y="0"/>
                    <a:pt x="20002" y="0"/>
                  </a:cubicBezTo>
                  <a:lnTo>
                    <a:pt x="20002" y="0"/>
                  </a:lnTo>
                  <a:cubicBezTo>
                    <a:pt x="8572" y="0"/>
                    <a:pt x="0" y="9525"/>
                    <a:pt x="0" y="20003"/>
                  </a:cubicBezTo>
                  <a:lnTo>
                    <a:pt x="0" y="149543"/>
                  </a:lnTo>
                  <a:lnTo>
                    <a:pt x="0" y="20003"/>
                  </a:lnTo>
                  <a:cubicBezTo>
                    <a:pt x="0" y="8573"/>
                    <a:pt x="9525" y="0"/>
                    <a:pt x="20002" y="0"/>
                  </a:cubicBezTo>
                  <a:lnTo>
                    <a:pt x="20002" y="0"/>
                  </a:lnTo>
                  <a:cubicBezTo>
                    <a:pt x="31432" y="0"/>
                    <a:pt x="40005" y="9525"/>
                    <a:pt x="40005" y="20003"/>
                  </a:cubicBezTo>
                  <a:lnTo>
                    <a:pt x="40005"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8" name="Google Shape;1118;p14"/>
            <p:cNvSpPr/>
            <p:nvPr/>
          </p:nvSpPr>
          <p:spPr>
            <a:xfrm>
              <a:off x="7195148" y="1776670"/>
              <a:ext cx="40005" cy="113347"/>
            </a:xfrm>
            <a:custGeom>
              <a:avLst/>
              <a:gdLst/>
              <a:ahLst/>
              <a:cxnLst/>
              <a:rect l="l" t="t" r="r" b="b"/>
              <a:pathLst>
                <a:path w="40005" h="113347" extrusionOk="0">
                  <a:moveTo>
                    <a:pt x="40005" y="20003"/>
                  </a:moveTo>
                  <a:cubicBezTo>
                    <a:pt x="40005" y="8573"/>
                    <a:pt x="30480" y="0"/>
                    <a:pt x="20003" y="0"/>
                  </a:cubicBezTo>
                  <a:lnTo>
                    <a:pt x="20003" y="0"/>
                  </a:lnTo>
                  <a:cubicBezTo>
                    <a:pt x="8572" y="0"/>
                    <a:pt x="0" y="9525"/>
                    <a:pt x="0" y="20003"/>
                  </a:cubicBezTo>
                  <a:lnTo>
                    <a:pt x="0" y="113348"/>
                  </a:lnTo>
                  <a:lnTo>
                    <a:pt x="0" y="20003"/>
                  </a:lnTo>
                  <a:cubicBezTo>
                    <a:pt x="0" y="8573"/>
                    <a:pt x="9525" y="0"/>
                    <a:pt x="20003" y="0"/>
                  </a:cubicBezTo>
                  <a:lnTo>
                    <a:pt x="20003" y="0"/>
                  </a:lnTo>
                  <a:cubicBezTo>
                    <a:pt x="31433" y="0"/>
                    <a:pt x="40005" y="8573"/>
                    <a:pt x="40005"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9" name="Google Shape;1119;p14"/>
            <p:cNvSpPr/>
            <p:nvPr/>
          </p:nvSpPr>
          <p:spPr>
            <a:xfrm>
              <a:off x="7153238" y="1806197"/>
              <a:ext cx="40005" cy="97154"/>
            </a:xfrm>
            <a:custGeom>
              <a:avLst/>
              <a:gdLst/>
              <a:ahLst/>
              <a:cxnLst/>
              <a:rect l="l" t="t" r="r" b="b"/>
              <a:pathLst>
                <a:path w="40005" h="97154" extrusionOk="0">
                  <a:moveTo>
                    <a:pt x="0" y="97155"/>
                  </a:moveTo>
                  <a:lnTo>
                    <a:pt x="0" y="20003"/>
                  </a:lnTo>
                  <a:cubicBezTo>
                    <a:pt x="0" y="8573"/>
                    <a:pt x="9525" y="0"/>
                    <a:pt x="20003" y="0"/>
                  </a:cubicBezTo>
                  <a:lnTo>
                    <a:pt x="20003" y="0"/>
                  </a:lnTo>
                  <a:cubicBezTo>
                    <a:pt x="31432" y="0"/>
                    <a:pt x="40005" y="9525"/>
                    <a:pt x="40005" y="20003"/>
                  </a:cubicBezTo>
                  <a:cubicBezTo>
                    <a:pt x="40005" y="8573"/>
                    <a:pt x="30480" y="0"/>
                    <a:pt x="20003" y="0"/>
                  </a:cubicBezTo>
                  <a:lnTo>
                    <a:pt x="20003" y="0"/>
                  </a:lnTo>
                  <a:cubicBezTo>
                    <a:pt x="8572" y="0"/>
                    <a:pt x="0" y="9525"/>
                    <a:pt x="0" y="20003"/>
                  </a:cubicBezTo>
                  <a:lnTo>
                    <a:pt x="0" y="9715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0" name="Google Shape;1120;p14"/>
            <p:cNvSpPr/>
            <p:nvPr/>
          </p:nvSpPr>
          <p:spPr>
            <a:xfrm>
              <a:off x="7289445"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1" name="Google Shape;1121;p14"/>
            <p:cNvSpPr/>
            <p:nvPr/>
          </p:nvSpPr>
          <p:spPr>
            <a:xfrm>
              <a:off x="6990361" y="1788100"/>
              <a:ext cx="40005" cy="140970"/>
            </a:xfrm>
            <a:custGeom>
              <a:avLst/>
              <a:gdLst/>
              <a:ahLst/>
              <a:cxnLst/>
              <a:rect l="l" t="t" r="r" b="b"/>
              <a:pathLst>
                <a:path w="40005" h="140970" extrusionOk="0">
                  <a:moveTo>
                    <a:pt x="0" y="140970"/>
                  </a:moveTo>
                  <a:lnTo>
                    <a:pt x="0" y="20003"/>
                  </a:lnTo>
                  <a:cubicBezTo>
                    <a:pt x="0" y="8572"/>
                    <a:pt x="9525" y="0"/>
                    <a:pt x="20003" y="0"/>
                  </a:cubicBezTo>
                  <a:lnTo>
                    <a:pt x="20003" y="0"/>
                  </a:lnTo>
                  <a:cubicBezTo>
                    <a:pt x="31432" y="0"/>
                    <a:pt x="40005" y="9525"/>
                    <a:pt x="40005" y="20003"/>
                  </a:cubicBezTo>
                  <a:lnTo>
                    <a:pt x="40005" y="139065"/>
                  </a:lnTo>
                  <a:lnTo>
                    <a:pt x="40005" y="20003"/>
                  </a:lnTo>
                  <a:cubicBezTo>
                    <a:pt x="40005" y="8572"/>
                    <a:pt x="30480" y="0"/>
                    <a:pt x="20003" y="0"/>
                  </a:cubicBezTo>
                  <a:lnTo>
                    <a:pt x="20003" y="0"/>
                  </a:lnTo>
                  <a:cubicBezTo>
                    <a:pt x="8573" y="0"/>
                    <a:pt x="0" y="9525"/>
                    <a:pt x="0" y="20003"/>
                  </a:cubicBezTo>
                  <a:lnTo>
                    <a:pt x="0" y="14097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2" name="Google Shape;1122;p14"/>
            <p:cNvSpPr/>
            <p:nvPr/>
          </p:nvSpPr>
          <p:spPr>
            <a:xfrm>
              <a:off x="7031318" y="1761430"/>
              <a:ext cx="40004" cy="149542"/>
            </a:xfrm>
            <a:custGeom>
              <a:avLst/>
              <a:gdLst/>
              <a:ahLst/>
              <a:cxnLst/>
              <a:rect l="l" t="t" r="r" b="b"/>
              <a:pathLst>
                <a:path w="40004" h="149542" extrusionOk="0">
                  <a:moveTo>
                    <a:pt x="0" y="70485"/>
                  </a:moveTo>
                  <a:lnTo>
                    <a:pt x="0" y="20003"/>
                  </a:lnTo>
                  <a:cubicBezTo>
                    <a:pt x="0" y="8573"/>
                    <a:pt x="9525" y="0"/>
                    <a:pt x="20003" y="0"/>
                  </a:cubicBezTo>
                  <a:lnTo>
                    <a:pt x="20003" y="0"/>
                  </a:lnTo>
                  <a:cubicBezTo>
                    <a:pt x="31433" y="0"/>
                    <a:pt x="40005" y="9525"/>
                    <a:pt x="40005" y="20003"/>
                  </a:cubicBezTo>
                  <a:lnTo>
                    <a:pt x="40005" y="149543"/>
                  </a:lnTo>
                  <a:lnTo>
                    <a:pt x="40005" y="20003"/>
                  </a:lnTo>
                  <a:cubicBezTo>
                    <a:pt x="40005" y="8573"/>
                    <a:pt x="30480" y="0"/>
                    <a:pt x="20003" y="0"/>
                  </a:cubicBezTo>
                  <a:lnTo>
                    <a:pt x="20003" y="0"/>
                  </a:lnTo>
                  <a:cubicBezTo>
                    <a:pt x="8573" y="0"/>
                    <a:pt x="0" y="9525"/>
                    <a:pt x="0" y="20003"/>
                  </a:cubicBezTo>
                  <a:lnTo>
                    <a:pt x="0"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3" name="Google Shape;1123;p14"/>
            <p:cNvSpPr/>
            <p:nvPr/>
          </p:nvSpPr>
          <p:spPr>
            <a:xfrm>
              <a:off x="7072276" y="1776670"/>
              <a:ext cx="40005" cy="113347"/>
            </a:xfrm>
            <a:custGeom>
              <a:avLst/>
              <a:gdLst/>
              <a:ahLst/>
              <a:cxnLst/>
              <a:rect l="l" t="t" r="r" b="b"/>
              <a:pathLst>
                <a:path w="40005" h="113347" extrusionOk="0">
                  <a:moveTo>
                    <a:pt x="0" y="20003"/>
                  </a:moveTo>
                  <a:cubicBezTo>
                    <a:pt x="0" y="8573"/>
                    <a:pt x="9525" y="0"/>
                    <a:pt x="20003" y="0"/>
                  </a:cubicBezTo>
                  <a:lnTo>
                    <a:pt x="20003" y="0"/>
                  </a:lnTo>
                  <a:cubicBezTo>
                    <a:pt x="31432" y="0"/>
                    <a:pt x="40005" y="9525"/>
                    <a:pt x="40005" y="20003"/>
                  </a:cubicBezTo>
                  <a:lnTo>
                    <a:pt x="40005" y="113348"/>
                  </a:lnTo>
                  <a:lnTo>
                    <a:pt x="40005" y="20003"/>
                  </a:lnTo>
                  <a:cubicBezTo>
                    <a:pt x="40005" y="8573"/>
                    <a:pt x="30480" y="0"/>
                    <a:pt x="20003" y="0"/>
                  </a:cubicBezTo>
                  <a:lnTo>
                    <a:pt x="20003" y="0"/>
                  </a:lnTo>
                  <a:cubicBezTo>
                    <a:pt x="8572"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4" name="Google Shape;1124;p14"/>
            <p:cNvSpPr/>
            <p:nvPr/>
          </p:nvSpPr>
          <p:spPr>
            <a:xfrm>
              <a:off x="7112281" y="1806197"/>
              <a:ext cx="40004" cy="97154"/>
            </a:xfrm>
            <a:custGeom>
              <a:avLst/>
              <a:gdLst/>
              <a:ahLst/>
              <a:cxnLst/>
              <a:rect l="l" t="t" r="r" b="b"/>
              <a:pathLst>
                <a:path w="40004" h="97154" extrusionOk="0">
                  <a:moveTo>
                    <a:pt x="0" y="20003"/>
                  </a:moveTo>
                  <a:cubicBezTo>
                    <a:pt x="0" y="8573"/>
                    <a:pt x="9525" y="0"/>
                    <a:pt x="20002" y="0"/>
                  </a:cubicBezTo>
                  <a:lnTo>
                    <a:pt x="20002" y="0"/>
                  </a:lnTo>
                  <a:cubicBezTo>
                    <a:pt x="31432" y="0"/>
                    <a:pt x="40005" y="9525"/>
                    <a:pt x="40005" y="20003"/>
                  </a:cubicBezTo>
                  <a:lnTo>
                    <a:pt x="40005" y="97155"/>
                  </a:lnTo>
                  <a:lnTo>
                    <a:pt x="40005" y="20003"/>
                  </a:lnTo>
                  <a:cubicBezTo>
                    <a:pt x="40005" y="8573"/>
                    <a:pt x="30480" y="0"/>
                    <a:pt x="20002" y="0"/>
                  </a:cubicBezTo>
                  <a:lnTo>
                    <a:pt x="20002" y="0"/>
                  </a:lnTo>
                  <a:cubicBezTo>
                    <a:pt x="9525"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5" name="Google Shape;1125;p14"/>
            <p:cNvSpPr/>
            <p:nvPr/>
          </p:nvSpPr>
          <p:spPr>
            <a:xfrm>
              <a:off x="7288493" y="1893827"/>
              <a:ext cx="74294" cy="180022"/>
            </a:xfrm>
            <a:custGeom>
              <a:avLst/>
              <a:gdLst/>
              <a:ahLst/>
              <a:cxnLst/>
              <a:rect l="l" t="t" r="r" b="b"/>
              <a:pathLst>
                <a:path w="74294" h="180022" extrusionOk="0">
                  <a:moveTo>
                    <a:pt x="28575" y="69533"/>
                  </a:moveTo>
                  <a:lnTo>
                    <a:pt x="28575" y="22860"/>
                  </a:lnTo>
                  <a:cubicBezTo>
                    <a:pt x="28575" y="10478"/>
                    <a:pt x="39052" y="0"/>
                    <a:pt x="51435" y="0"/>
                  </a:cubicBezTo>
                  <a:lnTo>
                    <a:pt x="51435" y="0"/>
                  </a:lnTo>
                  <a:cubicBezTo>
                    <a:pt x="63818" y="0"/>
                    <a:pt x="74295" y="10478"/>
                    <a:pt x="74295" y="22860"/>
                  </a:cubicBezTo>
                  <a:cubicBezTo>
                    <a:pt x="74295" y="22860"/>
                    <a:pt x="74295" y="61913"/>
                    <a:pt x="74295" y="74295"/>
                  </a:cubicBezTo>
                  <a:cubicBezTo>
                    <a:pt x="74295" y="103823"/>
                    <a:pt x="30480" y="141923"/>
                    <a:pt x="0" y="180023"/>
                  </a:cubicBezTo>
                  <a:cubicBezTo>
                    <a:pt x="30480" y="141923"/>
                    <a:pt x="74295" y="102870"/>
                    <a:pt x="74295" y="74295"/>
                  </a:cubicBezTo>
                  <a:cubicBezTo>
                    <a:pt x="74295" y="60960"/>
                    <a:pt x="74295" y="22860"/>
                    <a:pt x="74295" y="22860"/>
                  </a:cubicBezTo>
                  <a:cubicBezTo>
                    <a:pt x="74295" y="10478"/>
                    <a:pt x="63818" y="0"/>
                    <a:pt x="51435" y="0"/>
                  </a:cubicBezTo>
                  <a:lnTo>
                    <a:pt x="51435" y="0"/>
                  </a:lnTo>
                  <a:cubicBezTo>
                    <a:pt x="39052" y="0"/>
                    <a:pt x="28575" y="10478"/>
                    <a:pt x="28575" y="22860"/>
                  </a:cubicBezTo>
                  <a:lnTo>
                    <a:pt x="28575"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6" name="Google Shape;1126;p14"/>
            <p:cNvSpPr/>
            <p:nvPr/>
          </p:nvSpPr>
          <p:spPr>
            <a:xfrm>
              <a:off x="6944641" y="1893827"/>
              <a:ext cx="74294" cy="180022"/>
            </a:xfrm>
            <a:custGeom>
              <a:avLst/>
              <a:gdLst/>
              <a:ahLst/>
              <a:cxnLst/>
              <a:rect l="l" t="t" r="r" b="b"/>
              <a:pathLst>
                <a:path w="74294" h="180022" extrusionOk="0">
                  <a:moveTo>
                    <a:pt x="45720" y="69533"/>
                  </a:moveTo>
                  <a:lnTo>
                    <a:pt x="45720" y="22860"/>
                  </a:lnTo>
                  <a:cubicBezTo>
                    <a:pt x="45720" y="10478"/>
                    <a:pt x="35243" y="0"/>
                    <a:pt x="22860" y="0"/>
                  </a:cubicBezTo>
                  <a:lnTo>
                    <a:pt x="22860" y="0"/>
                  </a:lnTo>
                  <a:cubicBezTo>
                    <a:pt x="10478" y="0"/>
                    <a:pt x="0" y="10478"/>
                    <a:pt x="0" y="22860"/>
                  </a:cubicBezTo>
                  <a:cubicBezTo>
                    <a:pt x="0" y="22860"/>
                    <a:pt x="0" y="61913"/>
                    <a:pt x="0" y="74295"/>
                  </a:cubicBezTo>
                  <a:cubicBezTo>
                    <a:pt x="0" y="103823"/>
                    <a:pt x="43815" y="141923"/>
                    <a:pt x="74295" y="180023"/>
                  </a:cubicBezTo>
                  <a:cubicBezTo>
                    <a:pt x="43815" y="141923"/>
                    <a:pt x="0" y="102870"/>
                    <a:pt x="0" y="74295"/>
                  </a:cubicBezTo>
                  <a:cubicBezTo>
                    <a:pt x="0" y="60960"/>
                    <a:pt x="0" y="22860"/>
                    <a:pt x="0" y="22860"/>
                  </a:cubicBezTo>
                  <a:cubicBezTo>
                    <a:pt x="0" y="10478"/>
                    <a:pt x="10478" y="0"/>
                    <a:pt x="22860" y="0"/>
                  </a:cubicBezTo>
                  <a:lnTo>
                    <a:pt x="22860" y="0"/>
                  </a:lnTo>
                  <a:cubicBezTo>
                    <a:pt x="35243" y="0"/>
                    <a:pt x="45720" y="10478"/>
                    <a:pt x="45720" y="22860"/>
                  </a:cubicBezTo>
                  <a:lnTo>
                    <a:pt x="45720"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7" name="Google Shape;1127;p14"/>
            <p:cNvSpPr/>
            <p:nvPr/>
          </p:nvSpPr>
          <p:spPr>
            <a:xfrm>
              <a:off x="7261823" y="1963360"/>
              <a:ext cx="55244" cy="55244"/>
            </a:xfrm>
            <a:custGeom>
              <a:avLst/>
              <a:gdLst/>
              <a:ahLst/>
              <a:cxnLst/>
              <a:rect l="l" t="t" r="r" b="b"/>
              <a:pathLst>
                <a:path w="55244" h="55244" extrusionOk="0">
                  <a:moveTo>
                    <a:pt x="55245" y="0"/>
                  </a:moveTo>
                  <a:cubicBezTo>
                    <a:pt x="24765" y="0"/>
                    <a:pt x="0" y="24765"/>
                    <a:pt x="0" y="55245"/>
                  </a:cubicBezTo>
                  <a:cubicBezTo>
                    <a:pt x="0" y="25717"/>
                    <a:pt x="24765" y="0"/>
                    <a:pt x="55245"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8" name="Google Shape;1128;p14"/>
            <p:cNvSpPr/>
            <p:nvPr/>
          </p:nvSpPr>
          <p:spPr>
            <a:xfrm>
              <a:off x="6990361" y="1963360"/>
              <a:ext cx="55244" cy="55244"/>
            </a:xfrm>
            <a:custGeom>
              <a:avLst/>
              <a:gdLst/>
              <a:ahLst/>
              <a:cxnLst/>
              <a:rect l="l" t="t" r="r" b="b"/>
              <a:pathLst>
                <a:path w="55244" h="55244" extrusionOk="0">
                  <a:moveTo>
                    <a:pt x="0" y="0"/>
                  </a:moveTo>
                  <a:cubicBezTo>
                    <a:pt x="30480" y="0"/>
                    <a:pt x="55245" y="24765"/>
                    <a:pt x="55245" y="55245"/>
                  </a:cubicBezTo>
                  <a:cubicBezTo>
                    <a:pt x="55245" y="25717"/>
                    <a:pt x="30480" y="0"/>
                    <a:pt x="0"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9" name="Google Shape;1129;p14"/>
            <p:cNvSpPr/>
            <p:nvPr/>
          </p:nvSpPr>
          <p:spPr>
            <a:xfrm>
              <a:off x="7017983"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0" name="Google Shape;1130;p14"/>
            <p:cNvSpPr/>
            <p:nvPr/>
          </p:nvSpPr>
          <p:spPr>
            <a:xfrm>
              <a:off x="7158953" y="2105282"/>
              <a:ext cx="9525" cy="60007"/>
            </a:xfrm>
            <a:custGeom>
              <a:avLst/>
              <a:gdLst/>
              <a:ahLst/>
              <a:cxnLst/>
              <a:rect l="l" t="t" r="r" b="b"/>
              <a:pathLst>
                <a:path w="9525" h="60007" extrusionOk="0">
                  <a:moveTo>
                    <a:pt x="0" y="60008"/>
                  </a:moveTo>
                  <a:lnTo>
                    <a:pt x="0" y="0"/>
                  </a:lnTo>
                  <a:lnTo>
                    <a:pt x="0" y="6000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1" name="Google Shape;1131;p14"/>
            <p:cNvSpPr/>
            <p:nvPr/>
          </p:nvSpPr>
          <p:spPr>
            <a:xfrm>
              <a:off x="7061552" y="1889541"/>
              <a:ext cx="183723" cy="166211"/>
            </a:xfrm>
            <a:custGeom>
              <a:avLst/>
              <a:gdLst/>
              <a:ahLst/>
              <a:cxnLst/>
              <a:rect l="l" t="t" r="r" b="b"/>
              <a:pathLst>
                <a:path w="183723" h="166211" extrusionOk="0">
                  <a:moveTo>
                    <a:pt x="17391" y="93821"/>
                  </a:moveTo>
                  <a:cubicBezTo>
                    <a:pt x="-5469" y="70961"/>
                    <a:pt x="-5469" y="36671"/>
                    <a:pt x="15486" y="15716"/>
                  </a:cubicBezTo>
                  <a:cubicBezTo>
                    <a:pt x="36441" y="-5239"/>
                    <a:pt x="70731" y="-5239"/>
                    <a:pt x="91686" y="15716"/>
                  </a:cubicBezTo>
                  <a:cubicBezTo>
                    <a:pt x="112641" y="-5239"/>
                    <a:pt x="146931" y="-5239"/>
                    <a:pt x="167886" y="15716"/>
                  </a:cubicBezTo>
                  <a:cubicBezTo>
                    <a:pt x="188841" y="36671"/>
                    <a:pt x="189793" y="70961"/>
                    <a:pt x="165981" y="93821"/>
                  </a:cubicBezTo>
                  <a:cubicBezTo>
                    <a:pt x="140263" y="119539"/>
                    <a:pt x="91686" y="166211"/>
                    <a:pt x="91686" y="166211"/>
                  </a:cubicBezTo>
                  <a:cubicBezTo>
                    <a:pt x="91686" y="166211"/>
                    <a:pt x="43108" y="119539"/>
                    <a:pt x="17391" y="93821"/>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32" name="Google Shape;1132;p14"/>
          <p:cNvGrpSpPr/>
          <p:nvPr/>
        </p:nvGrpSpPr>
        <p:grpSpPr>
          <a:xfrm>
            <a:off x="7355178" y="3033131"/>
            <a:ext cx="452691" cy="326133"/>
            <a:chOff x="7352742" y="3618041"/>
            <a:chExt cx="380047" cy="265747"/>
          </a:xfrm>
        </p:grpSpPr>
        <p:sp>
          <p:nvSpPr>
            <p:cNvPr id="1133" name="Google Shape;1133;p14"/>
            <p:cNvSpPr/>
            <p:nvPr/>
          </p:nvSpPr>
          <p:spPr>
            <a:xfrm>
              <a:off x="7373697" y="3707576"/>
              <a:ext cx="337185" cy="122872"/>
            </a:xfrm>
            <a:custGeom>
              <a:avLst/>
              <a:gdLst/>
              <a:ahLst/>
              <a:cxnLst/>
              <a:rect l="l" t="t" r="r" b="b"/>
              <a:pathLst>
                <a:path w="337185" h="122872" extrusionOk="0">
                  <a:moveTo>
                    <a:pt x="0" y="0"/>
                  </a:moveTo>
                  <a:lnTo>
                    <a:pt x="337185" y="0"/>
                  </a:lnTo>
                  <a:lnTo>
                    <a:pt x="337185" y="122872"/>
                  </a:lnTo>
                  <a:lnTo>
                    <a:pt x="0" y="12287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4" name="Google Shape;1134;p14"/>
            <p:cNvSpPr/>
            <p:nvPr/>
          </p:nvSpPr>
          <p:spPr>
            <a:xfrm>
              <a:off x="7413702" y="3618041"/>
              <a:ext cx="258127" cy="89534"/>
            </a:xfrm>
            <a:custGeom>
              <a:avLst/>
              <a:gdLst/>
              <a:ahLst/>
              <a:cxnLst/>
              <a:rect l="l" t="t" r="r" b="b"/>
              <a:pathLst>
                <a:path w="258127" h="89534" extrusionOk="0">
                  <a:moveTo>
                    <a:pt x="236220" y="0"/>
                  </a:moveTo>
                  <a:lnTo>
                    <a:pt x="20955" y="0"/>
                  </a:lnTo>
                  <a:lnTo>
                    <a:pt x="0" y="89535"/>
                  </a:lnTo>
                  <a:lnTo>
                    <a:pt x="258128" y="895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5" name="Google Shape;1135;p14"/>
            <p:cNvSpPr/>
            <p:nvPr/>
          </p:nvSpPr>
          <p:spPr>
            <a:xfrm>
              <a:off x="7352742" y="3831401"/>
              <a:ext cx="380047" cy="9525"/>
            </a:xfrm>
            <a:custGeom>
              <a:avLst/>
              <a:gdLst/>
              <a:ahLst/>
              <a:cxnLst/>
              <a:rect l="l" t="t" r="r" b="b"/>
              <a:pathLst>
                <a:path w="380047" h="9525" extrusionOk="0">
                  <a:moveTo>
                    <a:pt x="0" y="0"/>
                  </a:moveTo>
                  <a:lnTo>
                    <a:pt x="38004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6" name="Google Shape;1136;p14"/>
            <p:cNvSpPr/>
            <p:nvPr/>
          </p:nvSpPr>
          <p:spPr>
            <a:xfrm>
              <a:off x="7623252" y="3832354"/>
              <a:ext cx="68579" cy="51434"/>
            </a:xfrm>
            <a:custGeom>
              <a:avLst/>
              <a:gdLst/>
              <a:ahLst/>
              <a:cxnLst/>
              <a:rect l="l" t="t" r="r" b="b"/>
              <a:pathLst>
                <a:path w="68579" h="51434" extrusionOk="0">
                  <a:moveTo>
                    <a:pt x="68580" y="0"/>
                  </a:moveTo>
                  <a:lnTo>
                    <a:pt x="68580" y="17145"/>
                  </a:lnTo>
                  <a:cubicBezTo>
                    <a:pt x="68580" y="36195"/>
                    <a:pt x="53340" y="51435"/>
                    <a:pt x="34290" y="51435"/>
                  </a:cubicBezTo>
                  <a:lnTo>
                    <a:pt x="34290" y="51435"/>
                  </a:lnTo>
                  <a:cubicBezTo>
                    <a:pt x="15240" y="51435"/>
                    <a:pt x="0" y="36195"/>
                    <a:pt x="0" y="17145"/>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7" name="Google Shape;1137;p14"/>
            <p:cNvSpPr/>
            <p:nvPr/>
          </p:nvSpPr>
          <p:spPr>
            <a:xfrm>
              <a:off x="7393700" y="3832354"/>
              <a:ext cx="68579" cy="51434"/>
            </a:xfrm>
            <a:custGeom>
              <a:avLst/>
              <a:gdLst/>
              <a:ahLst/>
              <a:cxnLst/>
              <a:rect l="l" t="t" r="r" b="b"/>
              <a:pathLst>
                <a:path w="68579" h="51434" extrusionOk="0">
                  <a:moveTo>
                    <a:pt x="68580" y="0"/>
                  </a:moveTo>
                  <a:lnTo>
                    <a:pt x="68580" y="17145"/>
                  </a:lnTo>
                  <a:cubicBezTo>
                    <a:pt x="68580" y="36195"/>
                    <a:pt x="53340" y="51435"/>
                    <a:pt x="34290" y="51435"/>
                  </a:cubicBezTo>
                  <a:lnTo>
                    <a:pt x="34290" y="51435"/>
                  </a:lnTo>
                  <a:cubicBezTo>
                    <a:pt x="15240" y="51435"/>
                    <a:pt x="0" y="36195"/>
                    <a:pt x="0" y="17145"/>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8" name="Google Shape;1138;p14"/>
            <p:cNvSpPr/>
            <p:nvPr/>
          </p:nvSpPr>
          <p:spPr>
            <a:xfrm>
              <a:off x="7448945" y="3672333"/>
              <a:ext cx="70484" cy="35242"/>
            </a:xfrm>
            <a:custGeom>
              <a:avLst/>
              <a:gdLst/>
              <a:ahLst/>
              <a:cxnLst/>
              <a:rect l="l" t="t" r="r" b="b"/>
              <a:pathLst>
                <a:path w="70484" h="35242" extrusionOk="0">
                  <a:moveTo>
                    <a:pt x="0" y="35243"/>
                  </a:moveTo>
                  <a:cubicBezTo>
                    <a:pt x="0" y="16193"/>
                    <a:pt x="15240" y="0"/>
                    <a:pt x="35243" y="0"/>
                  </a:cubicBezTo>
                  <a:cubicBezTo>
                    <a:pt x="55245" y="0"/>
                    <a:pt x="70485" y="15240"/>
                    <a:pt x="70485" y="35243"/>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9" name="Google Shape;1139;p14"/>
            <p:cNvSpPr/>
            <p:nvPr/>
          </p:nvSpPr>
          <p:spPr>
            <a:xfrm>
              <a:off x="7407987" y="3746629"/>
              <a:ext cx="45720" cy="45719"/>
            </a:xfrm>
            <a:custGeom>
              <a:avLst/>
              <a:gdLst/>
              <a:ahLst/>
              <a:cxnLst/>
              <a:rect l="l" t="t" r="r" b="b"/>
              <a:pathLst>
                <a:path w="45720" h="45719" extrusionOk="0">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0" name="Google Shape;1140;p14"/>
            <p:cNvSpPr/>
            <p:nvPr/>
          </p:nvSpPr>
          <p:spPr>
            <a:xfrm>
              <a:off x="7631825" y="3746629"/>
              <a:ext cx="45719" cy="45719"/>
            </a:xfrm>
            <a:custGeom>
              <a:avLst/>
              <a:gdLst/>
              <a:ahLst/>
              <a:cxnLst/>
              <a:rect l="l" t="t" r="r" b="b"/>
              <a:pathLst>
                <a:path w="45719" h="45719" extrusionOk="0">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141" name="Google Shape;1141;p14"/>
            <p:cNvGrpSpPr/>
            <p:nvPr/>
          </p:nvGrpSpPr>
          <p:grpSpPr>
            <a:xfrm>
              <a:off x="7493712" y="3751391"/>
              <a:ext cx="98107" cy="45720"/>
              <a:chOff x="7493712" y="3751391"/>
              <a:chExt cx="98107" cy="45720"/>
            </a:xfrm>
          </p:grpSpPr>
          <p:sp>
            <p:nvSpPr>
              <p:cNvPr id="1142" name="Google Shape;1142;p14"/>
              <p:cNvSpPr/>
              <p:nvPr/>
            </p:nvSpPr>
            <p:spPr>
              <a:xfrm>
                <a:off x="7493712" y="3751391"/>
                <a:ext cx="98107" cy="9525"/>
              </a:xfrm>
              <a:custGeom>
                <a:avLst/>
                <a:gdLst/>
                <a:ahLst/>
                <a:cxnLst/>
                <a:rect l="l" t="t" r="r" b="b"/>
                <a:pathLst>
                  <a:path w="98107" h="9525" extrusionOk="0">
                    <a:moveTo>
                      <a:pt x="0" y="0"/>
                    </a:moveTo>
                    <a:lnTo>
                      <a:pt x="9810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3" name="Google Shape;1143;p14"/>
              <p:cNvSpPr/>
              <p:nvPr/>
            </p:nvSpPr>
            <p:spPr>
              <a:xfrm>
                <a:off x="7493712" y="3787586"/>
                <a:ext cx="98107" cy="9525"/>
              </a:xfrm>
              <a:custGeom>
                <a:avLst/>
                <a:gdLst/>
                <a:ahLst/>
                <a:cxnLst/>
                <a:rect l="l" t="t" r="r" b="b"/>
                <a:pathLst>
                  <a:path w="98107" h="9525" extrusionOk="0">
                    <a:moveTo>
                      <a:pt x="0" y="0"/>
                    </a:moveTo>
                    <a:lnTo>
                      <a:pt x="9810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144" name="Google Shape;1144;p14"/>
            <p:cNvSpPr/>
            <p:nvPr/>
          </p:nvSpPr>
          <p:spPr>
            <a:xfrm>
              <a:off x="7671830" y="3673286"/>
              <a:ext cx="53339" cy="34289"/>
            </a:xfrm>
            <a:custGeom>
              <a:avLst/>
              <a:gdLst/>
              <a:ahLst/>
              <a:cxnLst/>
              <a:rect l="l" t="t" r="r" b="b"/>
              <a:pathLst>
                <a:path w="53339" h="34289" extrusionOk="0">
                  <a:moveTo>
                    <a:pt x="0" y="34290"/>
                  </a:moveTo>
                  <a:lnTo>
                    <a:pt x="22860" y="0"/>
                  </a:lnTo>
                  <a:lnTo>
                    <a:pt x="533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5" name="Google Shape;1145;p14"/>
            <p:cNvSpPr/>
            <p:nvPr/>
          </p:nvSpPr>
          <p:spPr>
            <a:xfrm>
              <a:off x="7360362" y="3673286"/>
              <a:ext cx="53340" cy="34289"/>
            </a:xfrm>
            <a:custGeom>
              <a:avLst/>
              <a:gdLst/>
              <a:ahLst/>
              <a:cxnLst/>
              <a:rect l="l" t="t" r="r" b="b"/>
              <a:pathLst>
                <a:path w="53340" h="34289" extrusionOk="0">
                  <a:moveTo>
                    <a:pt x="53340" y="34290"/>
                  </a:moveTo>
                  <a:lnTo>
                    <a:pt x="30480" y="0"/>
                  </a:ln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6" name="Google Shape;1146;p14"/>
            <p:cNvSpPr/>
            <p:nvPr/>
          </p:nvSpPr>
          <p:spPr>
            <a:xfrm>
              <a:off x="7542290" y="3618041"/>
              <a:ext cx="9525" cy="28575"/>
            </a:xfrm>
            <a:custGeom>
              <a:avLst/>
              <a:gdLst/>
              <a:ahLst/>
              <a:cxnLst/>
              <a:rect l="l" t="t" r="r" b="b"/>
              <a:pathLst>
                <a:path w="9525" h="28575" extrusionOk="0">
                  <a:moveTo>
                    <a:pt x="0" y="0"/>
                  </a:moveTo>
                  <a:lnTo>
                    <a:pt x="0" y="28575"/>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7" name="Google Shape;1147;p14"/>
            <p:cNvSpPr/>
            <p:nvPr/>
          </p:nvSpPr>
          <p:spPr>
            <a:xfrm>
              <a:off x="7518477" y="3646616"/>
              <a:ext cx="46672" cy="9525"/>
            </a:xfrm>
            <a:custGeom>
              <a:avLst/>
              <a:gdLst/>
              <a:ahLst/>
              <a:cxnLst/>
              <a:rect l="l" t="t" r="r" b="b"/>
              <a:pathLst>
                <a:path w="46672" h="9525" extrusionOk="0">
                  <a:moveTo>
                    <a:pt x="0" y="0"/>
                  </a:moveTo>
                  <a:lnTo>
                    <a:pt x="46672"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48" name="Google Shape;1148;p14"/>
          <p:cNvGrpSpPr/>
          <p:nvPr/>
        </p:nvGrpSpPr>
        <p:grpSpPr>
          <a:xfrm>
            <a:off x="3927444" y="1716929"/>
            <a:ext cx="458002" cy="458002"/>
            <a:chOff x="3686101" y="1221449"/>
            <a:chExt cx="416365" cy="416365"/>
          </a:xfrm>
        </p:grpSpPr>
        <p:sp>
          <p:nvSpPr>
            <p:cNvPr id="1149" name="Google Shape;1149;p14"/>
            <p:cNvSpPr/>
            <p:nvPr/>
          </p:nvSpPr>
          <p:spPr>
            <a:xfrm>
              <a:off x="3809709" y="1345057"/>
              <a:ext cx="169148" cy="169148"/>
            </a:xfrm>
            <a:custGeom>
              <a:avLst/>
              <a:gdLst/>
              <a:ahLst/>
              <a:cxnLst/>
              <a:rect l="l" t="t" r="r" b="b"/>
              <a:pathLst>
                <a:path w="169148" h="169148" extrusionOk="0">
                  <a:moveTo>
                    <a:pt x="130114" y="169148"/>
                  </a:moveTo>
                  <a:cubicBezTo>
                    <a:pt x="128162" y="169148"/>
                    <a:pt x="126861" y="168498"/>
                    <a:pt x="125560" y="167197"/>
                  </a:cubicBezTo>
                  <a:lnTo>
                    <a:pt x="84574" y="126211"/>
                  </a:lnTo>
                  <a:lnTo>
                    <a:pt x="43588" y="167197"/>
                  </a:lnTo>
                  <a:cubicBezTo>
                    <a:pt x="40986" y="169799"/>
                    <a:pt x="37083" y="169799"/>
                    <a:pt x="34480" y="167197"/>
                  </a:cubicBezTo>
                  <a:lnTo>
                    <a:pt x="1952" y="134668"/>
                  </a:lnTo>
                  <a:cubicBezTo>
                    <a:pt x="-651" y="132066"/>
                    <a:pt x="-651" y="128162"/>
                    <a:pt x="1952" y="125560"/>
                  </a:cubicBezTo>
                  <a:lnTo>
                    <a:pt x="42938" y="84574"/>
                  </a:lnTo>
                  <a:lnTo>
                    <a:pt x="1952" y="43588"/>
                  </a:lnTo>
                  <a:cubicBezTo>
                    <a:pt x="-651" y="40986"/>
                    <a:pt x="-651" y="37083"/>
                    <a:pt x="1952" y="34480"/>
                  </a:cubicBezTo>
                  <a:lnTo>
                    <a:pt x="34480" y="1952"/>
                  </a:lnTo>
                  <a:cubicBezTo>
                    <a:pt x="37083" y="-651"/>
                    <a:pt x="40986" y="-651"/>
                    <a:pt x="43588" y="1952"/>
                  </a:cubicBezTo>
                  <a:lnTo>
                    <a:pt x="84574" y="42938"/>
                  </a:lnTo>
                  <a:lnTo>
                    <a:pt x="125560" y="1952"/>
                  </a:lnTo>
                  <a:cubicBezTo>
                    <a:pt x="128162" y="-651"/>
                    <a:pt x="132066" y="-651"/>
                    <a:pt x="134668" y="1952"/>
                  </a:cubicBezTo>
                  <a:lnTo>
                    <a:pt x="167197" y="34480"/>
                  </a:lnTo>
                  <a:cubicBezTo>
                    <a:pt x="169799" y="37083"/>
                    <a:pt x="169799" y="40986"/>
                    <a:pt x="167197" y="43588"/>
                  </a:cubicBezTo>
                  <a:lnTo>
                    <a:pt x="126211" y="84574"/>
                  </a:lnTo>
                  <a:lnTo>
                    <a:pt x="167197" y="125560"/>
                  </a:lnTo>
                  <a:cubicBezTo>
                    <a:pt x="169799" y="128162"/>
                    <a:pt x="169799" y="132066"/>
                    <a:pt x="167197" y="134668"/>
                  </a:cubicBezTo>
                  <a:lnTo>
                    <a:pt x="134668" y="167197"/>
                  </a:lnTo>
                  <a:cubicBezTo>
                    <a:pt x="133367" y="168498"/>
                    <a:pt x="132066" y="169148"/>
                    <a:pt x="130114" y="169148"/>
                  </a:cubicBezTo>
                  <a:close/>
                  <a:moveTo>
                    <a:pt x="84574" y="110597"/>
                  </a:moveTo>
                  <a:cubicBezTo>
                    <a:pt x="86526" y="110597"/>
                    <a:pt x="87827" y="111248"/>
                    <a:pt x="89128" y="112549"/>
                  </a:cubicBezTo>
                  <a:lnTo>
                    <a:pt x="130114" y="153535"/>
                  </a:lnTo>
                  <a:lnTo>
                    <a:pt x="153535" y="130114"/>
                  </a:lnTo>
                  <a:lnTo>
                    <a:pt x="112549" y="89128"/>
                  </a:lnTo>
                  <a:cubicBezTo>
                    <a:pt x="109946" y="86526"/>
                    <a:pt x="109946" y="82622"/>
                    <a:pt x="112549" y="80020"/>
                  </a:cubicBezTo>
                  <a:lnTo>
                    <a:pt x="153535" y="39034"/>
                  </a:lnTo>
                  <a:lnTo>
                    <a:pt x="130114" y="15614"/>
                  </a:lnTo>
                  <a:lnTo>
                    <a:pt x="89128" y="56600"/>
                  </a:lnTo>
                  <a:cubicBezTo>
                    <a:pt x="86526" y="59202"/>
                    <a:pt x="82622" y="59202"/>
                    <a:pt x="80020" y="56600"/>
                  </a:cubicBezTo>
                  <a:lnTo>
                    <a:pt x="39034" y="15614"/>
                  </a:lnTo>
                  <a:lnTo>
                    <a:pt x="15614" y="39034"/>
                  </a:lnTo>
                  <a:lnTo>
                    <a:pt x="56600" y="80020"/>
                  </a:lnTo>
                  <a:cubicBezTo>
                    <a:pt x="59202" y="82622"/>
                    <a:pt x="59202" y="86526"/>
                    <a:pt x="56600" y="89128"/>
                  </a:cubicBezTo>
                  <a:lnTo>
                    <a:pt x="15614" y="130114"/>
                  </a:lnTo>
                  <a:lnTo>
                    <a:pt x="39034" y="153535"/>
                  </a:lnTo>
                  <a:lnTo>
                    <a:pt x="80020" y="112549"/>
                  </a:lnTo>
                  <a:cubicBezTo>
                    <a:pt x="81321" y="111248"/>
                    <a:pt x="82622" y="110597"/>
                    <a:pt x="84574" y="110597"/>
                  </a:cubicBezTo>
                  <a:close/>
                </a:path>
              </a:pathLst>
            </a:custGeom>
            <a:solidFill>
              <a:srgbClr val="4ABD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0" name="Google Shape;1150;p14"/>
            <p:cNvSpPr/>
            <p:nvPr/>
          </p:nvSpPr>
          <p:spPr>
            <a:xfrm>
              <a:off x="3887777" y="1585768"/>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1" name="Google Shape;1151;p14"/>
            <p:cNvSpPr/>
            <p:nvPr/>
          </p:nvSpPr>
          <p:spPr>
            <a:xfrm>
              <a:off x="3887777" y="1260483"/>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2" name="Google Shape;1152;p14"/>
            <p:cNvSpPr/>
            <p:nvPr/>
          </p:nvSpPr>
          <p:spPr>
            <a:xfrm>
              <a:off x="3725135"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3" name="Google Shape;1153;p14"/>
            <p:cNvSpPr/>
            <p:nvPr/>
          </p:nvSpPr>
          <p:spPr>
            <a:xfrm>
              <a:off x="4050420"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4" name="Google Shape;1154;p14"/>
            <p:cNvSpPr/>
            <p:nvPr/>
          </p:nvSpPr>
          <p:spPr>
            <a:xfrm>
              <a:off x="3686101" y="1221449"/>
              <a:ext cx="416365" cy="416365"/>
            </a:xfrm>
            <a:custGeom>
              <a:avLst/>
              <a:gdLst/>
              <a:ahLst/>
              <a:cxnLst/>
              <a:rect l="l" t="t" r="r" b="b"/>
              <a:pathLst>
                <a:path w="416365" h="416365" extrusionOk="0">
                  <a:moveTo>
                    <a:pt x="208183" y="416365"/>
                  </a:moveTo>
                  <a:cubicBezTo>
                    <a:pt x="93682" y="416365"/>
                    <a:pt x="0" y="322683"/>
                    <a:pt x="0" y="208183"/>
                  </a:cubicBezTo>
                  <a:cubicBezTo>
                    <a:pt x="0" y="93682"/>
                    <a:pt x="93682" y="0"/>
                    <a:pt x="208183" y="0"/>
                  </a:cubicBezTo>
                  <a:cubicBezTo>
                    <a:pt x="322683" y="0"/>
                    <a:pt x="416365" y="93682"/>
                    <a:pt x="416365" y="208183"/>
                  </a:cubicBezTo>
                  <a:cubicBezTo>
                    <a:pt x="416365" y="322683"/>
                    <a:pt x="322683" y="416365"/>
                    <a:pt x="208183" y="416365"/>
                  </a:cubicBezTo>
                  <a:close/>
                  <a:moveTo>
                    <a:pt x="208183" y="13011"/>
                  </a:moveTo>
                  <a:cubicBezTo>
                    <a:pt x="100838" y="13011"/>
                    <a:pt x="13011" y="100838"/>
                    <a:pt x="13011" y="208183"/>
                  </a:cubicBezTo>
                  <a:cubicBezTo>
                    <a:pt x="13011" y="315527"/>
                    <a:pt x="100838" y="403354"/>
                    <a:pt x="208183" y="403354"/>
                  </a:cubicBezTo>
                  <a:cubicBezTo>
                    <a:pt x="315527" y="403354"/>
                    <a:pt x="403354" y="315527"/>
                    <a:pt x="403354" y="208183"/>
                  </a:cubicBezTo>
                  <a:cubicBezTo>
                    <a:pt x="403354" y="100838"/>
                    <a:pt x="315527" y="13011"/>
                    <a:pt x="208183" y="13011"/>
                  </a:cubicBez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55" name="Google Shape;1155;p14"/>
          <p:cNvGrpSpPr/>
          <p:nvPr/>
        </p:nvGrpSpPr>
        <p:grpSpPr>
          <a:xfrm>
            <a:off x="3926464" y="3953428"/>
            <a:ext cx="459962" cy="435864"/>
            <a:chOff x="3504945" y="3781728"/>
            <a:chExt cx="418147" cy="396240"/>
          </a:xfrm>
        </p:grpSpPr>
        <p:grpSp>
          <p:nvGrpSpPr>
            <p:cNvPr id="1156" name="Google Shape;1156;p14"/>
            <p:cNvGrpSpPr/>
            <p:nvPr/>
          </p:nvGrpSpPr>
          <p:grpSpPr>
            <a:xfrm>
              <a:off x="3504945" y="3781728"/>
              <a:ext cx="418147" cy="219075"/>
              <a:chOff x="3504945" y="3781728"/>
              <a:chExt cx="418147" cy="219075"/>
            </a:xfrm>
          </p:grpSpPr>
          <p:sp>
            <p:nvSpPr>
              <p:cNvPr id="1157" name="Google Shape;1157;p14"/>
              <p:cNvSpPr/>
              <p:nvPr/>
            </p:nvSpPr>
            <p:spPr>
              <a:xfrm>
                <a:off x="3504945" y="3888408"/>
                <a:ext cx="118109" cy="112395"/>
              </a:xfrm>
              <a:custGeom>
                <a:avLst/>
                <a:gdLst/>
                <a:ahLst/>
                <a:cxnLst/>
                <a:rect l="l" t="t" r="r" b="b"/>
                <a:pathLst>
                  <a:path w="118109" h="112395" extrusionOk="0">
                    <a:moveTo>
                      <a:pt x="59055" y="0"/>
                    </a:moveTo>
                    <a:lnTo>
                      <a:pt x="77153" y="37148"/>
                    </a:lnTo>
                    <a:lnTo>
                      <a:pt x="118110" y="42863"/>
                    </a:lnTo>
                    <a:lnTo>
                      <a:pt x="88583" y="71438"/>
                    </a:lnTo>
                    <a:lnTo>
                      <a:pt x="95250" y="112395"/>
                    </a:lnTo>
                    <a:lnTo>
                      <a:pt x="59055" y="93345"/>
                    </a:lnTo>
                    <a:lnTo>
                      <a:pt x="22860" y="112395"/>
                    </a:lnTo>
                    <a:lnTo>
                      <a:pt x="29528" y="71438"/>
                    </a:lnTo>
                    <a:lnTo>
                      <a:pt x="0" y="42863"/>
                    </a:lnTo>
                    <a:lnTo>
                      <a:pt x="40958"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8" name="Google Shape;1158;p14"/>
              <p:cNvSpPr/>
              <p:nvPr/>
            </p:nvSpPr>
            <p:spPr>
              <a:xfrm>
                <a:off x="3805935" y="3888408"/>
                <a:ext cx="117157" cy="112395"/>
              </a:xfrm>
              <a:custGeom>
                <a:avLst/>
                <a:gdLst/>
                <a:ahLst/>
                <a:cxnLst/>
                <a:rect l="l" t="t" r="r" b="b"/>
                <a:pathLst>
                  <a:path w="117157" h="112395" extrusionOk="0">
                    <a:moveTo>
                      <a:pt x="58103" y="0"/>
                    </a:moveTo>
                    <a:lnTo>
                      <a:pt x="77153" y="37148"/>
                    </a:lnTo>
                    <a:lnTo>
                      <a:pt x="117158" y="42863"/>
                    </a:lnTo>
                    <a:lnTo>
                      <a:pt x="87630" y="71438"/>
                    </a:lnTo>
                    <a:lnTo>
                      <a:pt x="95250" y="112395"/>
                    </a:lnTo>
                    <a:lnTo>
                      <a:pt x="58103" y="93345"/>
                    </a:lnTo>
                    <a:lnTo>
                      <a:pt x="21908" y="112395"/>
                    </a:lnTo>
                    <a:lnTo>
                      <a:pt x="29528" y="71438"/>
                    </a:lnTo>
                    <a:lnTo>
                      <a:pt x="0" y="42863"/>
                    </a:lnTo>
                    <a:lnTo>
                      <a:pt x="40005"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9" name="Google Shape;1159;p14"/>
              <p:cNvSpPr/>
              <p:nvPr/>
            </p:nvSpPr>
            <p:spPr>
              <a:xfrm>
                <a:off x="3655440" y="3781728"/>
                <a:ext cx="118110" cy="112395"/>
              </a:xfrm>
              <a:custGeom>
                <a:avLst/>
                <a:gdLst/>
                <a:ahLst/>
                <a:cxnLst/>
                <a:rect l="l" t="t" r="r" b="b"/>
                <a:pathLst>
                  <a:path w="118110" h="112395" extrusionOk="0">
                    <a:moveTo>
                      <a:pt x="59055" y="0"/>
                    </a:moveTo>
                    <a:lnTo>
                      <a:pt x="77153" y="37148"/>
                    </a:lnTo>
                    <a:lnTo>
                      <a:pt x="118110" y="42863"/>
                    </a:lnTo>
                    <a:lnTo>
                      <a:pt x="88583" y="71438"/>
                    </a:lnTo>
                    <a:lnTo>
                      <a:pt x="95250" y="112395"/>
                    </a:lnTo>
                    <a:lnTo>
                      <a:pt x="59055" y="93345"/>
                    </a:lnTo>
                    <a:lnTo>
                      <a:pt x="21908" y="112395"/>
                    </a:lnTo>
                    <a:lnTo>
                      <a:pt x="29528" y="71438"/>
                    </a:lnTo>
                    <a:lnTo>
                      <a:pt x="0" y="42863"/>
                    </a:lnTo>
                    <a:lnTo>
                      <a:pt x="40958"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60" name="Google Shape;1160;p14"/>
            <p:cNvGrpSpPr/>
            <p:nvPr/>
          </p:nvGrpSpPr>
          <p:grpSpPr>
            <a:xfrm>
              <a:off x="3621150" y="3973282"/>
              <a:ext cx="164783" cy="204686"/>
              <a:chOff x="3621150" y="3973282"/>
              <a:chExt cx="164783" cy="204686"/>
            </a:xfrm>
          </p:grpSpPr>
          <p:sp>
            <p:nvSpPr>
              <p:cNvPr id="1161" name="Google Shape;1161;p14"/>
              <p:cNvSpPr/>
              <p:nvPr/>
            </p:nvSpPr>
            <p:spPr>
              <a:xfrm>
                <a:off x="3727830" y="4076051"/>
                <a:ext cx="48577" cy="9525"/>
              </a:xfrm>
              <a:custGeom>
                <a:avLst/>
                <a:gdLst/>
                <a:ahLst/>
                <a:cxnLst/>
                <a:rect l="l" t="t" r="r" b="b"/>
                <a:pathLst>
                  <a:path w="48577" h="9525" extrusionOk="0">
                    <a:moveTo>
                      <a:pt x="0" y="0"/>
                    </a:moveTo>
                    <a:lnTo>
                      <a:pt x="485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62" name="Google Shape;1162;p14"/>
              <p:cNvSpPr/>
              <p:nvPr/>
            </p:nvSpPr>
            <p:spPr>
              <a:xfrm>
                <a:off x="3723068" y="4110341"/>
                <a:ext cx="62865" cy="9525"/>
              </a:xfrm>
              <a:custGeom>
                <a:avLst/>
                <a:gdLst/>
                <a:ahLst/>
                <a:cxnLst/>
                <a:rect l="l" t="t" r="r" b="b"/>
                <a:pathLst>
                  <a:path w="62865" h="9525" extrusionOk="0">
                    <a:moveTo>
                      <a:pt x="0" y="0"/>
                    </a:moveTo>
                    <a:lnTo>
                      <a:pt x="6286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63" name="Google Shape;1163;p14"/>
              <p:cNvSpPr/>
              <p:nvPr/>
            </p:nvSpPr>
            <p:spPr>
              <a:xfrm>
                <a:off x="3732593" y="4143678"/>
                <a:ext cx="43815" cy="9525"/>
              </a:xfrm>
              <a:custGeom>
                <a:avLst/>
                <a:gdLst/>
                <a:ahLst/>
                <a:cxnLst/>
                <a:rect l="l" t="t" r="r" b="b"/>
                <a:pathLst>
                  <a:path w="43815" h="9525" extrusionOk="0">
                    <a:moveTo>
                      <a:pt x="0" y="0"/>
                    </a:moveTo>
                    <a:lnTo>
                      <a:pt x="4381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64" name="Google Shape;1164;p14"/>
              <p:cNvSpPr/>
              <p:nvPr/>
            </p:nvSpPr>
            <p:spPr>
              <a:xfrm>
                <a:off x="3621150" y="3973282"/>
                <a:ext cx="123592" cy="99910"/>
              </a:xfrm>
              <a:custGeom>
                <a:avLst/>
                <a:gdLst/>
                <a:ahLst/>
                <a:cxnLst/>
                <a:rect l="l" t="t" r="r" b="b"/>
                <a:pathLst>
                  <a:path w="123592" h="99910" extrusionOk="0">
                    <a:moveTo>
                      <a:pt x="0" y="99911"/>
                    </a:moveTo>
                    <a:lnTo>
                      <a:pt x="37148" y="99911"/>
                    </a:lnTo>
                    <a:cubicBezTo>
                      <a:pt x="50483" y="86576"/>
                      <a:pt x="51435" y="77051"/>
                      <a:pt x="65723" y="64668"/>
                    </a:cubicBezTo>
                    <a:cubicBezTo>
                      <a:pt x="74295" y="57048"/>
                      <a:pt x="92393" y="45618"/>
                      <a:pt x="92393" y="17996"/>
                    </a:cubicBezTo>
                    <a:cubicBezTo>
                      <a:pt x="92393" y="3708"/>
                      <a:pt x="107633" y="-7722"/>
                      <a:pt x="118110" y="6566"/>
                    </a:cubicBezTo>
                    <a:cubicBezTo>
                      <a:pt x="128588" y="20853"/>
                      <a:pt x="123825" y="58953"/>
                      <a:pt x="105727" y="73241"/>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65" name="Google Shape;1165;p14"/>
              <p:cNvSpPr/>
              <p:nvPr/>
            </p:nvSpPr>
            <p:spPr>
              <a:xfrm>
                <a:off x="3621150" y="4157966"/>
                <a:ext cx="144779" cy="20002"/>
              </a:xfrm>
              <a:custGeom>
                <a:avLst/>
                <a:gdLst/>
                <a:ahLst/>
                <a:cxnLst/>
                <a:rect l="l" t="t" r="r" b="b"/>
                <a:pathLst>
                  <a:path w="144779" h="20002" extrusionOk="0">
                    <a:moveTo>
                      <a:pt x="0" y="0"/>
                    </a:moveTo>
                    <a:lnTo>
                      <a:pt x="22860" y="0"/>
                    </a:lnTo>
                    <a:cubicBezTo>
                      <a:pt x="29528" y="0"/>
                      <a:pt x="36195" y="3810"/>
                      <a:pt x="39052" y="9525"/>
                    </a:cubicBezTo>
                    <a:cubicBezTo>
                      <a:pt x="42863" y="16193"/>
                      <a:pt x="49530" y="20002"/>
                      <a:pt x="57150" y="20002"/>
                    </a:cubicBezTo>
                    <a:lnTo>
                      <a:pt x="144780" y="2000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1166" name="Google Shape;1166;p14"/>
          <p:cNvGrpSpPr/>
          <p:nvPr/>
        </p:nvGrpSpPr>
        <p:grpSpPr>
          <a:xfrm>
            <a:off x="3953175" y="5029513"/>
            <a:ext cx="406542" cy="387719"/>
            <a:chOff x="4004200" y="5558769"/>
            <a:chExt cx="369584" cy="352472"/>
          </a:xfrm>
        </p:grpSpPr>
        <p:sp>
          <p:nvSpPr>
            <p:cNvPr id="1167" name="Google Shape;1167;p14"/>
            <p:cNvSpPr/>
            <p:nvPr/>
          </p:nvSpPr>
          <p:spPr>
            <a:xfrm>
              <a:off x="4295903" y="5622824"/>
              <a:ext cx="29527" cy="206692"/>
            </a:xfrm>
            <a:custGeom>
              <a:avLst/>
              <a:gdLst/>
              <a:ahLst/>
              <a:cxnLst/>
              <a:rect l="l" t="t" r="r" b="b"/>
              <a:pathLst>
                <a:path w="29527" h="206692" extrusionOk="0">
                  <a:moveTo>
                    <a:pt x="0" y="206693"/>
                  </a:moveTo>
                  <a:cubicBezTo>
                    <a:pt x="0" y="206693"/>
                    <a:pt x="22860" y="116205"/>
                    <a:pt x="15240" y="74295"/>
                  </a:cubicBezTo>
                  <a:cubicBezTo>
                    <a:pt x="12383" y="55245"/>
                    <a:pt x="9525" y="32385"/>
                    <a:pt x="29528" y="0"/>
                  </a:cubicBezTo>
                  <a:cubicBezTo>
                    <a:pt x="9525" y="32385"/>
                    <a:pt x="11430" y="55245"/>
                    <a:pt x="15240" y="74295"/>
                  </a:cubicBezTo>
                  <a:cubicBezTo>
                    <a:pt x="22860" y="116205"/>
                    <a:pt x="0" y="206693"/>
                    <a:pt x="0" y="2066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68" name="Google Shape;1168;p14"/>
            <p:cNvSpPr/>
            <p:nvPr/>
          </p:nvSpPr>
          <p:spPr>
            <a:xfrm>
              <a:off x="4151078" y="5638065"/>
              <a:ext cx="88050" cy="185737"/>
            </a:xfrm>
            <a:custGeom>
              <a:avLst/>
              <a:gdLst/>
              <a:ahLst/>
              <a:cxnLst/>
              <a:rect l="l" t="t" r="r" b="b"/>
              <a:pathLst>
                <a:path w="88050" h="185737" extrusionOk="0">
                  <a:moveTo>
                    <a:pt x="40050" y="185737"/>
                  </a:moveTo>
                  <a:lnTo>
                    <a:pt x="59100" y="93345"/>
                  </a:lnTo>
                  <a:cubicBezTo>
                    <a:pt x="59100" y="93345"/>
                    <a:pt x="44813" y="100012"/>
                    <a:pt x="26715" y="108585"/>
                  </a:cubicBezTo>
                  <a:cubicBezTo>
                    <a:pt x="14333" y="114300"/>
                    <a:pt x="45" y="105727"/>
                    <a:pt x="45" y="97155"/>
                  </a:cubicBezTo>
                  <a:cubicBezTo>
                    <a:pt x="22905" y="63818"/>
                    <a:pt x="52433" y="53340"/>
                    <a:pt x="79103" y="45720"/>
                  </a:cubicBezTo>
                  <a:cubicBezTo>
                    <a:pt x="96248" y="40958"/>
                    <a:pt x="86723" y="19050"/>
                    <a:pt x="67673" y="0"/>
                  </a:cubicBezTo>
                  <a:cubicBezTo>
                    <a:pt x="86723" y="19050"/>
                    <a:pt x="95295" y="40005"/>
                    <a:pt x="79103" y="44768"/>
                  </a:cubicBezTo>
                  <a:cubicBezTo>
                    <a:pt x="52433" y="52388"/>
                    <a:pt x="22905" y="61913"/>
                    <a:pt x="45" y="96202"/>
                  </a:cubicBezTo>
                  <a:cubicBezTo>
                    <a:pt x="-907" y="104775"/>
                    <a:pt x="13380" y="114300"/>
                    <a:pt x="26715" y="107633"/>
                  </a:cubicBezTo>
                  <a:cubicBezTo>
                    <a:pt x="44813" y="99060"/>
                    <a:pt x="59100" y="92393"/>
                    <a:pt x="59100" y="92393"/>
                  </a:cubicBezTo>
                  <a:lnTo>
                    <a:pt x="40050" y="185737"/>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69" name="Google Shape;1169;p14"/>
            <p:cNvSpPr/>
            <p:nvPr/>
          </p:nvSpPr>
          <p:spPr>
            <a:xfrm>
              <a:off x="4259708" y="5761889"/>
              <a:ext cx="15240" cy="80962"/>
            </a:xfrm>
            <a:custGeom>
              <a:avLst/>
              <a:gdLst/>
              <a:ahLst/>
              <a:cxnLst/>
              <a:rect l="l" t="t" r="r" b="b"/>
              <a:pathLst>
                <a:path w="15240" h="80962" extrusionOk="0">
                  <a:moveTo>
                    <a:pt x="15240" y="0"/>
                  </a:moveTo>
                  <a:lnTo>
                    <a:pt x="0" y="80963"/>
                  </a:lnTo>
                  <a:lnTo>
                    <a:pt x="1524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0" name="Google Shape;1170;p14"/>
            <p:cNvSpPr/>
            <p:nvPr/>
          </p:nvSpPr>
          <p:spPr>
            <a:xfrm>
              <a:off x="4222560" y="5757127"/>
              <a:ext cx="18097" cy="86677"/>
            </a:xfrm>
            <a:custGeom>
              <a:avLst/>
              <a:gdLst/>
              <a:ahLst/>
              <a:cxnLst/>
              <a:rect l="l" t="t" r="r" b="b"/>
              <a:pathLst>
                <a:path w="18097" h="86677" extrusionOk="0">
                  <a:moveTo>
                    <a:pt x="18097" y="0"/>
                  </a:moveTo>
                  <a:lnTo>
                    <a:pt x="0" y="86678"/>
                  </a:lnTo>
                  <a:lnTo>
                    <a:pt x="18097"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1" name="Google Shape;1171;p14"/>
            <p:cNvSpPr/>
            <p:nvPr/>
          </p:nvSpPr>
          <p:spPr>
            <a:xfrm>
              <a:off x="4066351" y="5606866"/>
              <a:ext cx="307433" cy="304375"/>
            </a:xfrm>
            <a:custGeom>
              <a:avLst/>
              <a:gdLst/>
              <a:ahLst/>
              <a:cxnLst/>
              <a:rect l="l" t="t" r="r" b="b"/>
              <a:pathLst>
                <a:path w="307433" h="304375" extrusionOk="0">
                  <a:moveTo>
                    <a:pt x="0" y="184551"/>
                  </a:moveTo>
                  <a:lnTo>
                    <a:pt x="87630" y="275039"/>
                  </a:lnTo>
                  <a:cubicBezTo>
                    <a:pt x="87630" y="275039"/>
                    <a:pt x="87630" y="275039"/>
                    <a:pt x="87630" y="275039"/>
                  </a:cubicBezTo>
                  <a:cubicBezTo>
                    <a:pt x="87630" y="275039"/>
                    <a:pt x="87630" y="275039"/>
                    <a:pt x="88582" y="275991"/>
                  </a:cubicBezTo>
                  <a:cubicBezTo>
                    <a:pt x="88582" y="275991"/>
                    <a:pt x="88582" y="275991"/>
                    <a:pt x="89535" y="275991"/>
                  </a:cubicBezTo>
                  <a:cubicBezTo>
                    <a:pt x="89535" y="275991"/>
                    <a:pt x="90488" y="276944"/>
                    <a:pt x="90488" y="276944"/>
                  </a:cubicBezTo>
                  <a:cubicBezTo>
                    <a:pt x="90488" y="276944"/>
                    <a:pt x="90488" y="276944"/>
                    <a:pt x="91440" y="276944"/>
                  </a:cubicBezTo>
                  <a:cubicBezTo>
                    <a:pt x="142875" y="318854"/>
                    <a:pt x="218123" y="312186"/>
                    <a:pt x="261938" y="260751"/>
                  </a:cubicBezTo>
                  <a:cubicBezTo>
                    <a:pt x="282893" y="235986"/>
                    <a:pt x="292418" y="205506"/>
                    <a:pt x="290513" y="175026"/>
                  </a:cubicBezTo>
                  <a:cubicBezTo>
                    <a:pt x="289560" y="159786"/>
                    <a:pt x="291465" y="144546"/>
                    <a:pt x="293370" y="128354"/>
                  </a:cubicBezTo>
                  <a:cubicBezTo>
                    <a:pt x="298133" y="89301"/>
                    <a:pt x="306705" y="29294"/>
                    <a:pt x="306705" y="29294"/>
                  </a:cubicBezTo>
                  <a:cubicBezTo>
                    <a:pt x="309563" y="17864"/>
                    <a:pt x="303848" y="6434"/>
                    <a:pt x="292418" y="1671"/>
                  </a:cubicBezTo>
                  <a:cubicBezTo>
                    <a:pt x="280035" y="-3091"/>
                    <a:pt x="265748" y="2624"/>
                    <a:pt x="260985" y="15006"/>
                  </a:cubicBezTo>
                  <a:cubicBezTo>
                    <a:pt x="265748" y="2624"/>
                    <a:pt x="280035" y="-3091"/>
                    <a:pt x="292418" y="1671"/>
                  </a:cubicBezTo>
                  <a:cubicBezTo>
                    <a:pt x="303848" y="6434"/>
                    <a:pt x="309563" y="17864"/>
                    <a:pt x="306705" y="29294"/>
                  </a:cubicBezTo>
                  <a:cubicBezTo>
                    <a:pt x="306705" y="29294"/>
                    <a:pt x="299085" y="88349"/>
                    <a:pt x="293370" y="128354"/>
                  </a:cubicBezTo>
                  <a:cubicBezTo>
                    <a:pt x="291465" y="143594"/>
                    <a:pt x="289560" y="158834"/>
                    <a:pt x="290513" y="175026"/>
                  </a:cubicBezTo>
                  <a:cubicBezTo>
                    <a:pt x="292418" y="205506"/>
                    <a:pt x="282893" y="235986"/>
                    <a:pt x="261938" y="260751"/>
                  </a:cubicBezTo>
                  <a:cubicBezTo>
                    <a:pt x="219075" y="311234"/>
                    <a:pt x="142875" y="317901"/>
                    <a:pt x="91440" y="276944"/>
                  </a:cubicBezTo>
                  <a:cubicBezTo>
                    <a:pt x="91440" y="276944"/>
                    <a:pt x="91440" y="276944"/>
                    <a:pt x="90488" y="276944"/>
                  </a:cubicBezTo>
                  <a:cubicBezTo>
                    <a:pt x="90488" y="276944"/>
                    <a:pt x="89535" y="275991"/>
                    <a:pt x="89535" y="275991"/>
                  </a:cubicBezTo>
                  <a:cubicBezTo>
                    <a:pt x="89535" y="275991"/>
                    <a:pt x="89535" y="275991"/>
                    <a:pt x="88582" y="275991"/>
                  </a:cubicBezTo>
                  <a:cubicBezTo>
                    <a:pt x="88582" y="275991"/>
                    <a:pt x="88582" y="275991"/>
                    <a:pt x="87630" y="275039"/>
                  </a:cubicBezTo>
                  <a:cubicBezTo>
                    <a:pt x="87630" y="275039"/>
                    <a:pt x="87630" y="275039"/>
                    <a:pt x="87630" y="275039"/>
                  </a:cubicBezTo>
                  <a:lnTo>
                    <a:pt x="0" y="18455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2" name="Google Shape;1172;p14"/>
            <p:cNvSpPr/>
            <p:nvPr/>
          </p:nvSpPr>
          <p:spPr>
            <a:xfrm>
              <a:off x="4101355" y="5558769"/>
              <a:ext cx="117395" cy="105965"/>
            </a:xfrm>
            <a:custGeom>
              <a:avLst/>
              <a:gdLst/>
              <a:ahLst/>
              <a:cxnLst/>
              <a:rect l="l" t="t" r="r" b="b"/>
              <a:pathLst>
                <a:path w="117395" h="105965" extrusionOk="0">
                  <a:moveTo>
                    <a:pt x="117396" y="79296"/>
                  </a:moveTo>
                  <a:lnTo>
                    <a:pt x="45958" y="7858"/>
                  </a:lnTo>
                  <a:cubicBezTo>
                    <a:pt x="35481" y="-2619"/>
                    <a:pt x="18336" y="-2619"/>
                    <a:pt x="7858" y="7858"/>
                  </a:cubicBezTo>
                  <a:lnTo>
                    <a:pt x="7858" y="7858"/>
                  </a:lnTo>
                  <a:cubicBezTo>
                    <a:pt x="-2619" y="18336"/>
                    <a:pt x="-2619" y="35481"/>
                    <a:pt x="7858" y="45958"/>
                  </a:cubicBezTo>
                  <a:lnTo>
                    <a:pt x="67866" y="105966"/>
                  </a:lnTo>
                  <a:lnTo>
                    <a:pt x="7858" y="45958"/>
                  </a:lnTo>
                  <a:cubicBezTo>
                    <a:pt x="-2619" y="35481"/>
                    <a:pt x="-2619" y="18336"/>
                    <a:pt x="7858" y="7858"/>
                  </a:cubicBezTo>
                  <a:lnTo>
                    <a:pt x="7858" y="7858"/>
                  </a:lnTo>
                  <a:cubicBezTo>
                    <a:pt x="18336" y="-2619"/>
                    <a:pt x="35481" y="-2619"/>
                    <a:pt x="45958" y="7858"/>
                  </a:cubicBezTo>
                  <a:lnTo>
                    <a:pt x="117396" y="79296"/>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3" name="Google Shape;1173;p14"/>
            <p:cNvSpPr/>
            <p:nvPr/>
          </p:nvSpPr>
          <p:spPr>
            <a:xfrm>
              <a:off x="4039442" y="5573056"/>
              <a:ext cx="92630" cy="125015"/>
            </a:xfrm>
            <a:custGeom>
              <a:avLst/>
              <a:gdLst/>
              <a:ahLst/>
              <a:cxnLst/>
              <a:rect l="l" t="t" r="r" b="b"/>
              <a:pathLst>
                <a:path w="92630" h="125015" extrusionOk="0">
                  <a:moveTo>
                    <a:pt x="92631" y="54531"/>
                  </a:moveTo>
                  <a:lnTo>
                    <a:pt x="45958" y="7858"/>
                  </a:lnTo>
                  <a:cubicBezTo>
                    <a:pt x="35481" y="-2619"/>
                    <a:pt x="18336" y="-2619"/>
                    <a:pt x="7858" y="7858"/>
                  </a:cubicBezTo>
                  <a:lnTo>
                    <a:pt x="7858" y="7858"/>
                  </a:lnTo>
                  <a:cubicBezTo>
                    <a:pt x="-2619" y="18336"/>
                    <a:pt x="-2619" y="35481"/>
                    <a:pt x="7858" y="45958"/>
                  </a:cubicBezTo>
                  <a:lnTo>
                    <a:pt x="86916" y="125016"/>
                  </a:lnTo>
                  <a:lnTo>
                    <a:pt x="7858" y="45958"/>
                  </a:lnTo>
                  <a:cubicBezTo>
                    <a:pt x="-2619" y="35481"/>
                    <a:pt x="-2619" y="18336"/>
                    <a:pt x="7858" y="7858"/>
                  </a:cubicBezTo>
                  <a:lnTo>
                    <a:pt x="7858" y="7858"/>
                  </a:lnTo>
                  <a:cubicBezTo>
                    <a:pt x="18336" y="-2619"/>
                    <a:pt x="35481" y="-2619"/>
                    <a:pt x="45958" y="7858"/>
                  </a:cubicBezTo>
                  <a:lnTo>
                    <a:pt x="92631" y="5453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4" name="Google Shape;1174;p14"/>
            <p:cNvSpPr/>
            <p:nvPr/>
          </p:nvSpPr>
          <p:spPr>
            <a:xfrm>
              <a:off x="4015630" y="5625444"/>
              <a:ext cx="84058" cy="122158"/>
            </a:xfrm>
            <a:custGeom>
              <a:avLst/>
              <a:gdLst/>
              <a:ahLst/>
              <a:cxnLst/>
              <a:rect l="l" t="t" r="r" b="b"/>
              <a:pathLst>
                <a:path w="84058" h="122158" extrusionOk="0">
                  <a:moveTo>
                    <a:pt x="45958" y="7858"/>
                  </a:moveTo>
                  <a:cubicBezTo>
                    <a:pt x="35481" y="-2619"/>
                    <a:pt x="18336" y="-2619"/>
                    <a:pt x="7858" y="7858"/>
                  </a:cubicBezTo>
                  <a:lnTo>
                    <a:pt x="7858" y="7858"/>
                  </a:lnTo>
                  <a:cubicBezTo>
                    <a:pt x="-2619" y="18336"/>
                    <a:pt x="-2619" y="35481"/>
                    <a:pt x="7858" y="45958"/>
                  </a:cubicBezTo>
                  <a:lnTo>
                    <a:pt x="84058" y="122158"/>
                  </a:lnTo>
                  <a:lnTo>
                    <a:pt x="7858" y="45958"/>
                  </a:lnTo>
                  <a:cubicBezTo>
                    <a:pt x="-2619" y="35481"/>
                    <a:pt x="-2619" y="18336"/>
                    <a:pt x="7858" y="7858"/>
                  </a:cubicBezTo>
                  <a:lnTo>
                    <a:pt x="7858" y="7858"/>
                  </a:lnTo>
                  <a:cubicBezTo>
                    <a:pt x="18336" y="-2619"/>
                    <a:pt x="34528"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5" name="Google Shape;1175;p14"/>
            <p:cNvSpPr/>
            <p:nvPr/>
          </p:nvSpPr>
          <p:spPr>
            <a:xfrm>
              <a:off x="4004200" y="5691166"/>
              <a:ext cx="62150" cy="100250"/>
            </a:xfrm>
            <a:custGeom>
              <a:avLst/>
              <a:gdLst/>
              <a:ahLst/>
              <a:cxnLst/>
              <a:rect l="l" t="t" r="r" b="b"/>
              <a:pathLst>
                <a:path w="62150" h="100250" extrusionOk="0">
                  <a:moveTo>
                    <a:pt x="45958" y="7858"/>
                  </a:moveTo>
                  <a:cubicBezTo>
                    <a:pt x="35481" y="-2619"/>
                    <a:pt x="18336" y="-2619"/>
                    <a:pt x="7858" y="7858"/>
                  </a:cubicBezTo>
                  <a:lnTo>
                    <a:pt x="7858" y="7858"/>
                  </a:lnTo>
                  <a:cubicBezTo>
                    <a:pt x="-2619" y="18336"/>
                    <a:pt x="-2619" y="35481"/>
                    <a:pt x="7858" y="45958"/>
                  </a:cubicBezTo>
                  <a:lnTo>
                    <a:pt x="62151" y="100251"/>
                  </a:lnTo>
                  <a:lnTo>
                    <a:pt x="7858" y="45958"/>
                  </a:lnTo>
                  <a:cubicBezTo>
                    <a:pt x="-2619" y="35481"/>
                    <a:pt x="-2619" y="18336"/>
                    <a:pt x="7858" y="7858"/>
                  </a:cubicBezTo>
                  <a:lnTo>
                    <a:pt x="7858" y="7858"/>
                  </a:lnTo>
                  <a:cubicBezTo>
                    <a:pt x="18336" y="-2619"/>
                    <a:pt x="35481"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76" name="Google Shape;1176;p14"/>
          <p:cNvGrpSpPr/>
          <p:nvPr/>
        </p:nvGrpSpPr>
        <p:grpSpPr>
          <a:xfrm>
            <a:off x="860029" y="1721712"/>
            <a:ext cx="448436" cy="448436"/>
            <a:chOff x="261285" y="1755176"/>
            <a:chExt cx="407669" cy="407669"/>
          </a:xfrm>
        </p:grpSpPr>
        <p:sp>
          <p:nvSpPr>
            <p:cNvPr id="1177" name="Google Shape;1177;p14"/>
            <p:cNvSpPr/>
            <p:nvPr/>
          </p:nvSpPr>
          <p:spPr>
            <a:xfrm>
              <a:off x="465120" y="1790418"/>
              <a:ext cx="9525" cy="51435"/>
            </a:xfrm>
            <a:custGeom>
              <a:avLst/>
              <a:gdLst/>
              <a:ahLst/>
              <a:cxnLst/>
              <a:rect l="l" t="t" r="r" b="b"/>
              <a:pathLst>
                <a:path w="9525" h="51435" extrusionOk="0">
                  <a:moveTo>
                    <a:pt x="0" y="51435"/>
                  </a:moveTo>
                  <a:lnTo>
                    <a:pt x="0" y="0"/>
                  </a:lnTo>
                  <a:lnTo>
                    <a:pt x="0" y="5143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8" name="Google Shape;1178;p14"/>
            <p:cNvSpPr/>
            <p:nvPr/>
          </p:nvSpPr>
          <p:spPr>
            <a:xfrm>
              <a:off x="447023" y="1755176"/>
              <a:ext cx="36194" cy="36195"/>
            </a:xfrm>
            <a:custGeom>
              <a:avLst/>
              <a:gdLst/>
              <a:ahLst/>
              <a:cxnLst/>
              <a:rect l="l" t="t" r="r" b="b"/>
              <a:pathLst>
                <a:path w="36194" h="36195" extrusionOk="0">
                  <a:moveTo>
                    <a:pt x="36195" y="18098"/>
                  </a:moveTo>
                  <a:cubicBezTo>
                    <a:pt x="36195" y="28092"/>
                    <a:pt x="28092" y="36195"/>
                    <a:pt x="18097" y="36195"/>
                  </a:cubicBezTo>
                  <a:cubicBezTo>
                    <a:pt x="8103" y="36195"/>
                    <a:pt x="0" y="28092"/>
                    <a:pt x="0" y="18098"/>
                  </a:cubicBezTo>
                  <a:cubicBezTo>
                    <a:pt x="0" y="8103"/>
                    <a:pt x="8103" y="0"/>
                    <a:pt x="18097" y="0"/>
                  </a:cubicBezTo>
                  <a:cubicBezTo>
                    <a:pt x="28092" y="0"/>
                    <a:pt x="36195" y="8103"/>
                    <a:pt x="36195" y="1809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9" name="Google Shape;1179;p14"/>
            <p:cNvSpPr/>
            <p:nvPr/>
          </p:nvSpPr>
          <p:spPr>
            <a:xfrm>
              <a:off x="465120" y="2076169"/>
              <a:ext cx="9525" cy="51434"/>
            </a:xfrm>
            <a:custGeom>
              <a:avLst/>
              <a:gdLst/>
              <a:ahLst/>
              <a:cxnLst/>
              <a:rect l="l" t="t" r="r" b="b"/>
              <a:pathLst>
                <a:path w="9525" h="51434" extrusionOk="0">
                  <a:moveTo>
                    <a:pt x="0" y="0"/>
                  </a:moveTo>
                  <a:lnTo>
                    <a:pt x="0" y="514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0" name="Google Shape;1180;p14"/>
            <p:cNvSpPr/>
            <p:nvPr/>
          </p:nvSpPr>
          <p:spPr>
            <a:xfrm>
              <a:off x="447023" y="2126651"/>
              <a:ext cx="36194" cy="36194"/>
            </a:xfrm>
            <a:custGeom>
              <a:avLst/>
              <a:gdLst/>
              <a:ahLst/>
              <a:cxnLst/>
              <a:rect l="l" t="t" r="r" b="b"/>
              <a:pathLst>
                <a:path w="36194" h="36194" extrusionOk="0">
                  <a:moveTo>
                    <a:pt x="36195" y="18098"/>
                  </a:moveTo>
                  <a:cubicBezTo>
                    <a:pt x="36195" y="28092"/>
                    <a:pt x="28092" y="36195"/>
                    <a:pt x="18097" y="36195"/>
                  </a:cubicBezTo>
                  <a:cubicBezTo>
                    <a:pt x="8103" y="36195"/>
                    <a:pt x="0" y="28093"/>
                    <a:pt x="0" y="18098"/>
                  </a:cubicBezTo>
                  <a:cubicBezTo>
                    <a:pt x="0" y="8103"/>
                    <a:pt x="8103" y="0"/>
                    <a:pt x="18097"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1" name="Google Shape;1181;p14"/>
            <p:cNvSpPr/>
            <p:nvPr/>
          </p:nvSpPr>
          <p:spPr>
            <a:xfrm>
              <a:off x="346057" y="1839948"/>
              <a:ext cx="36195" cy="36195"/>
            </a:xfrm>
            <a:custGeom>
              <a:avLst/>
              <a:gdLst/>
              <a:ahLst/>
              <a:cxnLst/>
              <a:rect l="l" t="t" r="r" b="b"/>
              <a:pathLst>
                <a:path w="36195" h="36195" extrusionOk="0">
                  <a:moveTo>
                    <a:pt x="36195" y="36195"/>
                  </a:moveTo>
                  <a:lnTo>
                    <a:pt x="0" y="0"/>
                  </a:lnTo>
                  <a:lnTo>
                    <a:pt x="36195" y="3619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2" name="Google Shape;1182;p14"/>
            <p:cNvSpPr/>
            <p:nvPr/>
          </p:nvSpPr>
          <p:spPr>
            <a:xfrm>
              <a:off x="315578" y="1809469"/>
              <a:ext cx="36195" cy="36195"/>
            </a:xfrm>
            <a:custGeom>
              <a:avLst/>
              <a:gdLst/>
              <a:ahLst/>
              <a:cxnLst/>
              <a:rect l="l" t="t" r="r" b="b"/>
              <a:pathLst>
                <a:path w="36195" h="36195" extrusionOk="0">
                  <a:moveTo>
                    <a:pt x="36195" y="18098"/>
                  </a:moveTo>
                  <a:cubicBezTo>
                    <a:pt x="36195" y="28092"/>
                    <a:pt x="28092" y="36195"/>
                    <a:pt x="18098" y="36195"/>
                  </a:cubicBezTo>
                  <a:cubicBezTo>
                    <a:pt x="8103" y="36195"/>
                    <a:pt x="0" y="28092"/>
                    <a:pt x="0" y="18098"/>
                  </a:cubicBezTo>
                  <a:cubicBezTo>
                    <a:pt x="0" y="8103"/>
                    <a:pt x="8103" y="0"/>
                    <a:pt x="18098"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3" name="Google Shape;1183;p14"/>
            <p:cNvSpPr/>
            <p:nvPr/>
          </p:nvSpPr>
          <p:spPr>
            <a:xfrm>
              <a:off x="547988" y="2041879"/>
              <a:ext cx="36195" cy="36195"/>
            </a:xfrm>
            <a:custGeom>
              <a:avLst/>
              <a:gdLst/>
              <a:ahLst/>
              <a:cxnLst/>
              <a:rect l="l" t="t" r="r" b="b"/>
              <a:pathLst>
                <a:path w="36195" h="36195" extrusionOk="0">
                  <a:moveTo>
                    <a:pt x="0" y="0"/>
                  </a:moveTo>
                  <a:lnTo>
                    <a:pt x="36195" y="3619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4" name="Google Shape;1184;p14"/>
            <p:cNvSpPr/>
            <p:nvPr/>
          </p:nvSpPr>
          <p:spPr>
            <a:xfrm>
              <a:off x="578468" y="2072359"/>
              <a:ext cx="36194" cy="36194"/>
            </a:xfrm>
            <a:custGeom>
              <a:avLst/>
              <a:gdLst/>
              <a:ahLst/>
              <a:cxnLst/>
              <a:rect l="l" t="t" r="r" b="b"/>
              <a:pathLst>
                <a:path w="36194" h="36194" extrusionOk="0">
                  <a:moveTo>
                    <a:pt x="36195" y="18098"/>
                  </a:moveTo>
                  <a:cubicBezTo>
                    <a:pt x="36195" y="28092"/>
                    <a:pt x="28092" y="36195"/>
                    <a:pt x="18097" y="36195"/>
                  </a:cubicBezTo>
                  <a:cubicBezTo>
                    <a:pt x="8103" y="36195"/>
                    <a:pt x="0" y="28093"/>
                    <a:pt x="0" y="18098"/>
                  </a:cubicBezTo>
                  <a:cubicBezTo>
                    <a:pt x="0" y="8103"/>
                    <a:pt x="8102" y="0"/>
                    <a:pt x="18097"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5" name="Google Shape;1185;p14"/>
            <p:cNvSpPr/>
            <p:nvPr/>
          </p:nvSpPr>
          <p:spPr>
            <a:xfrm>
              <a:off x="296527" y="1959011"/>
              <a:ext cx="51435" cy="9525"/>
            </a:xfrm>
            <a:custGeom>
              <a:avLst/>
              <a:gdLst/>
              <a:ahLst/>
              <a:cxnLst/>
              <a:rect l="l" t="t" r="r" b="b"/>
              <a:pathLst>
                <a:path w="51435" h="9525" extrusionOk="0">
                  <a:moveTo>
                    <a:pt x="51435" y="0"/>
                  </a:moveTo>
                  <a:lnTo>
                    <a:pt x="0" y="0"/>
                  </a:lnTo>
                  <a:lnTo>
                    <a:pt x="51435"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6" name="Google Shape;1186;p14"/>
            <p:cNvSpPr/>
            <p:nvPr/>
          </p:nvSpPr>
          <p:spPr>
            <a:xfrm>
              <a:off x="261285" y="1940914"/>
              <a:ext cx="36195" cy="36194"/>
            </a:xfrm>
            <a:custGeom>
              <a:avLst/>
              <a:gdLst/>
              <a:ahLst/>
              <a:cxnLst/>
              <a:rect l="l" t="t" r="r" b="b"/>
              <a:pathLst>
                <a:path w="36195" h="36194" extrusionOk="0">
                  <a:moveTo>
                    <a:pt x="36195" y="18097"/>
                  </a:moveTo>
                  <a:cubicBezTo>
                    <a:pt x="36195" y="28092"/>
                    <a:pt x="28092" y="36195"/>
                    <a:pt x="18098" y="36195"/>
                  </a:cubicBezTo>
                  <a:cubicBezTo>
                    <a:pt x="8103" y="36195"/>
                    <a:pt x="0" y="28092"/>
                    <a:pt x="0" y="18097"/>
                  </a:cubicBezTo>
                  <a:cubicBezTo>
                    <a:pt x="0" y="8103"/>
                    <a:pt x="8103" y="0"/>
                    <a:pt x="18098" y="0"/>
                  </a:cubicBezTo>
                  <a:cubicBezTo>
                    <a:pt x="28092" y="0"/>
                    <a:pt x="36195" y="8103"/>
                    <a:pt x="36195" y="18097"/>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7" name="Google Shape;1187;p14"/>
            <p:cNvSpPr/>
            <p:nvPr/>
          </p:nvSpPr>
          <p:spPr>
            <a:xfrm>
              <a:off x="582278" y="1959011"/>
              <a:ext cx="51434" cy="9525"/>
            </a:xfrm>
            <a:custGeom>
              <a:avLst/>
              <a:gdLst/>
              <a:ahLst/>
              <a:cxnLst/>
              <a:rect l="l" t="t" r="r" b="b"/>
              <a:pathLst>
                <a:path w="51434" h="9525" extrusionOk="0">
                  <a:moveTo>
                    <a:pt x="0" y="0"/>
                  </a:moveTo>
                  <a:lnTo>
                    <a:pt x="51435"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8" name="Google Shape;1188;p14"/>
            <p:cNvSpPr/>
            <p:nvPr/>
          </p:nvSpPr>
          <p:spPr>
            <a:xfrm>
              <a:off x="632760" y="1940914"/>
              <a:ext cx="36194" cy="36194"/>
            </a:xfrm>
            <a:custGeom>
              <a:avLst/>
              <a:gdLst/>
              <a:ahLst/>
              <a:cxnLst/>
              <a:rect l="l" t="t" r="r" b="b"/>
              <a:pathLst>
                <a:path w="36194" h="36194" extrusionOk="0">
                  <a:moveTo>
                    <a:pt x="36195" y="18097"/>
                  </a:moveTo>
                  <a:cubicBezTo>
                    <a:pt x="36195" y="28092"/>
                    <a:pt x="28092" y="36195"/>
                    <a:pt x="18097" y="36195"/>
                  </a:cubicBezTo>
                  <a:cubicBezTo>
                    <a:pt x="8103" y="36195"/>
                    <a:pt x="0" y="28092"/>
                    <a:pt x="0" y="18097"/>
                  </a:cubicBezTo>
                  <a:cubicBezTo>
                    <a:pt x="0" y="8103"/>
                    <a:pt x="8102" y="0"/>
                    <a:pt x="18097" y="0"/>
                  </a:cubicBezTo>
                  <a:cubicBezTo>
                    <a:pt x="28092" y="0"/>
                    <a:pt x="36195" y="8103"/>
                    <a:pt x="36195" y="18097"/>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9" name="Google Shape;1189;p14"/>
            <p:cNvSpPr/>
            <p:nvPr/>
          </p:nvSpPr>
          <p:spPr>
            <a:xfrm>
              <a:off x="346057" y="2041879"/>
              <a:ext cx="36195" cy="36195"/>
            </a:xfrm>
            <a:custGeom>
              <a:avLst/>
              <a:gdLst/>
              <a:ahLst/>
              <a:cxnLst/>
              <a:rect l="l" t="t" r="r" b="b"/>
              <a:pathLst>
                <a:path w="36195" h="36195" extrusionOk="0">
                  <a:moveTo>
                    <a:pt x="36195" y="0"/>
                  </a:moveTo>
                  <a:lnTo>
                    <a:pt x="0" y="36195"/>
                  </a:lnTo>
                  <a:lnTo>
                    <a:pt x="36195"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0" name="Google Shape;1190;p14"/>
            <p:cNvSpPr/>
            <p:nvPr/>
          </p:nvSpPr>
          <p:spPr>
            <a:xfrm>
              <a:off x="315578" y="2072359"/>
              <a:ext cx="36195" cy="36194"/>
            </a:xfrm>
            <a:custGeom>
              <a:avLst/>
              <a:gdLst/>
              <a:ahLst/>
              <a:cxnLst/>
              <a:rect l="l" t="t" r="r" b="b"/>
              <a:pathLst>
                <a:path w="36195" h="36194" extrusionOk="0">
                  <a:moveTo>
                    <a:pt x="36195" y="18098"/>
                  </a:moveTo>
                  <a:cubicBezTo>
                    <a:pt x="36195" y="28092"/>
                    <a:pt x="28092" y="36195"/>
                    <a:pt x="18098" y="36195"/>
                  </a:cubicBezTo>
                  <a:cubicBezTo>
                    <a:pt x="8103" y="36195"/>
                    <a:pt x="0" y="28093"/>
                    <a:pt x="0" y="18098"/>
                  </a:cubicBezTo>
                  <a:cubicBezTo>
                    <a:pt x="0" y="8103"/>
                    <a:pt x="8103" y="0"/>
                    <a:pt x="18098"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1" name="Google Shape;1191;p14"/>
            <p:cNvSpPr/>
            <p:nvPr/>
          </p:nvSpPr>
          <p:spPr>
            <a:xfrm>
              <a:off x="547988" y="1839948"/>
              <a:ext cx="36195" cy="36195"/>
            </a:xfrm>
            <a:custGeom>
              <a:avLst/>
              <a:gdLst/>
              <a:ahLst/>
              <a:cxnLst/>
              <a:rect l="l" t="t" r="r" b="b"/>
              <a:pathLst>
                <a:path w="36195" h="36195" extrusionOk="0">
                  <a:moveTo>
                    <a:pt x="0" y="36195"/>
                  </a:moveTo>
                  <a:lnTo>
                    <a:pt x="36195" y="0"/>
                  </a:lnTo>
                  <a:lnTo>
                    <a:pt x="0" y="3619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2" name="Google Shape;1192;p14"/>
            <p:cNvSpPr/>
            <p:nvPr/>
          </p:nvSpPr>
          <p:spPr>
            <a:xfrm>
              <a:off x="578468" y="1809469"/>
              <a:ext cx="36194" cy="36195"/>
            </a:xfrm>
            <a:custGeom>
              <a:avLst/>
              <a:gdLst/>
              <a:ahLst/>
              <a:cxnLst/>
              <a:rect l="l" t="t" r="r" b="b"/>
              <a:pathLst>
                <a:path w="36194" h="36195" extrusionOk="0">
                  <a:moveTo>
                    <a:pt x="36195" y="18098"/>
                  </a:moveTo>
                  <a:cubicBezTo>
                    <a:pt x="36195" y="28092"/>
                    <a:pt x="28092" y="36195"/>
                    <a:pt x="18097" y="36195"/>
                  </a:cubicBezTo>
                  <a:cubicBezTo>
                    <a:pt x="8103" y="36195"/>
                    <a:pt x="0" y="28092"/>
                    <a:pt x="0" y="18098"/>
                  </a:cubicBezTo>
                  <a:cubicBezTo>
                    <a:pt x="0" y="8103"/>
                    <a:pt x="8102" y="0"/>
                    <a:pt x="18097" y="0"/>
                  </a:cubicBezTo>
                  <a:cubicBezTo>
                    <a:pt x="28092" y="0"/>
                    <a:pt x="36195" y="8103"/>
                    <a:pt x="36195" y="1809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3" name="Google Shape;1193;p14"/>
            <p:cNvSpPr/>
            <p:nvPr/>
          </p:nvSpPr>
          <p:spPr>
            <a:xfrm>
              <a:off x="410828" y="1960916"/>
              <a:ext cx="108584" cy="48577"/>
            </a:xfrm>
            <a:custGeom>
              <a:avLst/>
              <a:gdLst/>
              <a:ahLst/>
              <a:cxnLst/>
              <a:rect l="l" t="t" r="r" b="b"/>
              <a:pathLst>
                <a:path w="108584" h="48577" extrusionOk="0">
                  <a:moveTo>
                    <a:pt x="108585" y="48578"/>
                  </a:moveTo>
                  <a:lnTo>
                    <a:pt x="108585" y="21907"/>
                  </a:lnTo>
                  <a:cubicBezTo>
                    <a:pt x="108585" y="13335"/>
                    <a:pt x="102870" y="6667"/>
                    <a:pt x="95250" y="4763"/>
                  </a:cubicBezTo>
                  <a:lnTo>
                    <a:pt x="77152" y="0"/>
                  </a:lnTo>
                  <a:lnTo>
                    <a:pt x="54292" y="20955"/>
                  </a:lnTo>
                  <a:lnTo>
                    <a:pt x="30480" y="0"/>
                  </a:lnTo>
                  <a:lnTo>
                    <a:pt x="13335" y="4763"/>
                  </a:lnTo>
                  <a:cubicBezTo>
                    <a:pt x="5715" y="6667"/>
                    <a:pt x="0" y="14288"/>
                    <a:pt x="0" y="21907"/>
                  </a:cubicBezTo>
                  <a:lnTo>
                    <a:pt x="0" y="48578"/>
                  </a:lnTo>
                  <a:lnTo>
                    <a:pt x="0" y="21907"/>
                  </a:lnTo>
                  <a:cubicBezTo>
                    <a:pt x="0" y="13335"/>
                    <a:pt x="5715" y="6667"/>
                    <a:pt x="13335" y="4763"/>
                  </a:cubicBezTo>
                  <a:lnTo>
                    <a:pt x="30480" y="0"/>
                  </a:lnTo>
                  <a:lnTo>
                    <a:pt x="54292" y="20955"/>
                  </a:lnTo>
                  <a:lnTo>
                    <a:pt x="77152" y="0"/>
                  </a:lnTo>
                  <a:lnTo>
                    <a:pt x="95250" y="4763"/>
                  </a:lnTo>
                  <a:cubicBezTo>
                    <a:pt x="102870" y="6667"/>
                    <a:pt x="108585" y="14288"/>
                    <a:pt x="108585" y="21907"/>
                  </a:cubicBezTo>
                  <a:lnTo>
                    <a:pt x="108585" y="4857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4" name="Google Shape;1194;p14"/>
            <p:cNvSpPr/>
            <p:nvPr/>
          </p:nvSpPr>
          <p:spPr>
            <a:xfrm>
              <a:off x="439403" y="1890431"/>
              <a:ext cx="49530" cy="49530"/>
            </a:xfrm>
            <a:custGeom>
              <a:avLst/>
              <a:gdLst/>
              <a:ahLst/>
              <a:cxnLst/>
              <a:rect l="l" t="t" r="r" b="b"/>
              <a:pathLst>
                <a:path w="49530" h="49530" extrusionOk="0">
                  <a:moveTo>
                    <a:pt x="49530" y="24765"/>
                  </a:moveTo>
                  <a:cubicBezTo>
                    <a:pt x="49530" y="38442"/>
                    <a:pt x="38442" y="49530"/>
                    <a:pt x="24765" y="49530"/>
                  </a:cubicBezTo>
                  <a:cubicBezTo>
                    <a:pt x="11088" y="49530"/>
                    <a:pt x="0" y="38442"/>
                    <a:pt x="0" y="24765"/>
                  </a:cubicBezTo>
                  <a:cubicBezTo>
                    <a:pt x="0" y="11088"/>
                    <a:pt x="11088" y="0"/>
                    <a:pt x="24765" y="0"/>
                  </a:cubicBezTo>
                  <a:cubicBezTo>
                    <a:pt x="38442" y="0"/>
                    <a:pt x="49530" y="11088"/>
                    <a:pt x="49530" y="2476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95" name="Google Shape;1195;p14"/>
          <p:cNvGrpSpPr/>
          <p:nvPr/>
        </p:nvGrpSpPr>
        <p:grpSpPr>
          <a:xfrm>
            <a:off x="876406" y="2937764"/>
            <a:ext cx="481965" cy="454724"/>
            <a:chOff x="380803" y="2992491"/>
            <a:chExt cx="438150" cy="413385"/>
          </a:xfrm>
        </p:grpSpPr>
        <p:grpSp>
          <p:nvGrpSpPr>
            <p:cNvPr id="1196" name="Google Shape;1196;p14"/>
            <p:cNvGrpSpPr/>
            <p:nvPr/>
          </p:nvGrpSpPr>
          <p:grpSpPr>
            <a:xfrm>
              <a:off x="380803" y="2992491"/>
              <a:ext cx="438150" cy="413385"/>
              <a:chOff x="380803" y="2992491"/>
              <a:chExt cx="438150" cy="413385"/>
            </a:xfrm>
          </p:grpSpPr>
          <p:sp>
            <p:nvSpPr>
              <p:cNvPr id="1197" name="Google Shape;1197;p14"/>
              <p:cNvSpPr/>
              <p:nvPr/>
            </p:nvSpPr>
            <p:spPr>
              <a:xfrm>
                <a:off x="380803" y="2992491"/>
                <a:ext cx="438150" cy="347662"/>
              </a:xfrm>
              <a:custGeom>
                <a:avLst/>
                <a:gdLst/>
                <a:ahLst/>
                <a:cxnLst/>
                <a:rect l="l" t="t" r="r" b="b"/>
                <a:pathLst>
                  <a:path w="438150" h="347662" extrusionOk="0">
                    <a:moveTo>
                      <a:pt x="438150" y="20955"/>
                    </a:moveTo>
                    <a:lnTo>
                      <a:pt x="438150" y="326708"/>
                    </a:lnTo>
                    <a:cubicBezTo>
                      <a:pt x="438150" y="338138"/>
                      <a:pt x="428625" y="347663"/>
                      <a:pt x="417195" y="347663"/>
                    </a:cubicBezTo>
                    <a:lnTo>
                      <a:pt x="20955" y="347663"/>
                    </a:lnTo>
                    <a:cubicBezTo>
                      <a:pt x="9525" y="347663"/>
                      <a:pt x="0" y="338138"/>
                      <a:pt x="0" y="326708"/>
                    </a:cubicBezTo>
                    <a:lnTo>
                      <a:pt x="0" y="20955"/>
                    </a:lnTo>
                    <a:cubicBezTo>
                      <a:pt x="0" y="9525"/>
                      <a:pt x="9525" y="0"/>
                      <a:pt x="20955" y="0"/>
                    </a:cubicBezTo>
                    <a:lnTo>
                      <a:pt x="418148" y="0"/>
                    </a:lnTo>
                    <a:cubicBezTo>
                      <a:pt x="428625" y="0"/>
                      <a:pt x="438150" y="9525"/>
                      <a:pt x="438150" y="2095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8" name="Google Shape;1198;p14"/>
              <p:cNvSpPr/>
              <p:nvPr/>
            </p:nvSpPr>
            <p:spPr>
              <a:xfrm>
                <a:off x="380803" y="3276336"/>
                <a:ext cx="438150" cy="9525"/>
              </a:xfrm>
              <a:custGeom>
                <a:avLst/>
                <a:gdLst/>
                <a:ahLst/>
                <a:cxnLst/>
                <a:rect l="l" t="t" r="r" b="b"/>
                <a:pathLst>
                  <a:path w="438150" h="9525" extrusionOk="0">
                    <a:moveTo>
                      <a:pt x="0" y="0"/>
                    </a:moveTo>
                    <a:lnTo>
                      <a:pt x="4381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9" name="Google Shape;1199;p14"/>
              <p:cNvSpPr/>
              <p:nvPr/>
            </p:nvSpPr>
            <p:spPr>
              <a:xfrm>
                <a:off x="478911" y="3396351"/>
                <a:ext cx="241935" cy="9525"/>
              </a:xfrm>
              <a:custGeom>
                <a:avLst/>
                <a:gdLst/>
                <a:ahLst/>
                <a:cxnLst/>
                <a:rect l="l" t="t" r="r" b="b"/>
                <a:pathLst>
                  <a:path w="241935" h="9525" extrusionOk="0">
                    <a:moveTo>
                      <a:pt x="0" y="0"/>
                    </a:moveTo>
                    <a:lnTo>
                      <a:pt x="2419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00" name="Google Shape;1200;p14"/>
              <p:cNvSpPr/>
              <p:nvPr/>
            </p:nvSpPr>
            <p:spPr>
              <a:xfrm>
                <a:off x="519868" y="3340154"/>
                <a:ext cx="9525" cy="56197"/>
              </a:xfrm>
              <a:custGeom>
                <a:avLst/>
                <a:gdLst/>
                <a:ahLst/>
                <a:cxnLst/>
                <a:rect l="l" t="t" r="r" b="b"/>
                <a:pathLst>
                  <a:path w="9525" h="56197" extrusionOk="0">
                    <a:moveTo>
                      <a:pt x="0" y="0"/>
                    </a:moveTo>
                    <a:lnTo>
                      <a:pt x="0" y="5619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01" name="Google Shape;1201;p14"/>
              <p:cNvSpPr/>
              <p:nvPr/>
            </p:nvSpPr>
            <p:spPr>
              <a:xfrm>
                <a:off x="679888" y="3340154"/>
                <a:ext cx="9525" cy="56197"/>
              </a:xfrm>
              <a:custGeom>
                <a:avLst/>
                <a:gdLst/>
                <a:ahLst/>
                <a:cxnLst/>
                <a:rect l="l" t="t" r="r" b="b"/>
                <a:pathLst>
                  <a:path w="9525" h="56197" extrusionOk="0">
                    <a:moveTo>
                      <a:pt x="0" y="0"/>
                    </a:moveTo>
                    <a:lnTo>
                      <a:pt x="0" y="5619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202" name="Google Shape;1202;p14"/>
            <p:cNvSpPr/>
            <p:nvPr/>
          </p:nvSpPr>
          <p:spPr>
            <a:xfrm>
              <a:off x="437953" y="3087741"/>
              <a:ext cx="323850" cy="188594"/>
            </a:xfrm>
            <a:custGeom>
              <a:avLst/>
              <a:gdLst/>
              <a:ahLst/>
              <a:cxnLst/>
              <a:rect l="l" t="t" r="r" b="b"/>
              <a:pathLst>
                <a:path w="323850" h="188594" extrusionOk="0">
                  <a:moveTo>
                    <a:pt x="323850" y="188595"/>
                  </a:moveTo>
                  <a:lnTo>
                    <a:pt x="0" y="188595"/>
                  </a:lnTo>
                  <a:lnTo>
                    <a:pt x="0" y="19050"/>
                  </a:lnTo>
                  <a:cubicBezTo>
                    <a:pt x="0" y="8572"/>
                    <a:pt x="8573" y="0"/>
                    <a:pt x="19050" y="0"/>
                  </a:cubicBezTo>
                  <a:lnTo>
                    <a:pt x="304800" y="0"/>
                  </a:lnTo>
                  <a:cubicBezTo>
                    <a:pt x="315278" y="0"/>
                    <a:pt x="323850" y="8572"/>
                    <a:pt x="323850" y="19050"/>
                  </a:cubicBezTo>
                  <a:lnTo>
                    <a:pt x="323850" y="18859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03" name="Google Shape;1203;p14"/>
            <p:cNvSpPr/>
            <p:nvPr/>
          </p:nvSpPr>
          <p:spPr>
            <a:xfrm>
              <a:off x="523678" y="3030591"/>
              <a:ext cx="152400" cy="57150"/>
            </a:xfrm>
            <a:custGeom>
              <a:avLst/>
              <a:gdLst/>
              <a:ahLst/>
              <a:cxnLst/>
              <a:rect l="l" t="t" r="r" b="b"/>
              <a:pathLst>
                <a:path w="152400" h="57150" extrusionOk="0">
                  <a:moveTo>
                    <a:pt x="133350" y="0"/>
                  </a:moveTo>
                  <a:lnTo>
                    <a:pt x="19050" y="0"/>
                  </a:lnTo>
                  <a:cubicBezTo>
                    <a:pt x="8572" y="0"/>
                    <a:pt x="0" y="8573"/>
                    <a:pt x="0" y="19050"/>
                  </a:cubicBezTo>
                  <a:lnTo>
                    <a:pt x="0" y="57150"/>
                  </a:lnTo>
                  <a:lnTo>
                    <a:pt x="152400" y="57150"/>
                  </a:lnTo>
                  <a:lnTo>
                    <a:pt x="152400" y="19050"/>
                  </a:lnTo>
                  <a:cubicBezTo>
                    <a:pt x="152400" y="8573"/>
                    <a:pt x="143828" y="0"/>
                    <a:pt x="133350" y="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04" name="Google Shape;1204;p14"/>
            <p:cNvSpPr/>
            <p:nvPr/>
          </p:nvSpPr>
          <p:spPr>
            <a:xfrm>
              <a:off x="437953" y="3125841"/>
              <a:ext cx="93344" cy="60007"/>
            </a:xfrm>
            <a:custGeom>
              <a:avLst/>
              <a:gdLst/>
              <a:ahLst/>
              <a:cxnLst/>
              <a:rect l="l" t="t" r="r" b="b"/>
              <a:pathLst>
                <a:path w="93344" h="60007" extrusionOk="0">
                  <a:moveTo>
                    <a:pt x="0" y="0"/>
                  </a:moveTo>
                  <a:lnTo>
                    <a:pt x="25717" y="38100"/>
                  </a:lnTo>
                  <a:cubicBezTo>
                    <a:pt x="35243" y="52388"/>
                    <a:pt x="51435" y="60007"/>
                    <a:pt x="67628" y="60007"/>
                  </a:cubicBezTo>
                  <a:lnTo>
                    <a:pt x="93345" y="6000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05" name="Google Shape;1205;p14"/>
            <p:cNvSpPr/>
            <p:nvPr/>
          </p:nvSpPr>
          <p:spPr>
            <a:xfrm>
              <a:off x="668458" y="3125841"/>
              <a:ext cx="93344" cy="60007"/>
            </a:xfrm>
            <a:custGeom>
              <a:avLst/>
              <a:gdLst/>
              <a:ahLst/>
              <a:cxnLst/>
              <a:rect l="l" t="t" r="r" b="b"/>
              <a:pathLst>
                <a:path w="93344" h="60007" extrusionOk="0">
                  <a:moveTo>
                    <a:pt x="93345" y="0"/>
                  </a:moveTo>
                  <a:lnTo>
                    <a:pt x="67627" y="38100"/>
                  </a:lnTo>
                  <a:cubicBezTo>
                    <a:pt x="58102" y="52388"/>
                    <a:pt x="41910" y="60007"/>
                    <a:pt x="25718" y="60007"/>
                  </a:cubicBezTo>
                  <a:lnTo>
                    <a:pt x="0" y="6000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206" name="Google Shape;1206;p14"/>
            <p:cNvGrpSpPr/>
            <p:nvPr/>
          </p:nvGrpSpPr>
          <p:grpSpPr>
            <a:xfrm>
              <a:off x="550348" y="3136319"/>
              <a:ext cx="99059" cy="99060"/>
              <a:chOff x="550348" y="3136319"/>
              <a:chExt cx="99059" cy="99060"/>
            </a:xfrm>
          </p:grpSpPr>
          <p:sp>
            <p:nvSpPr>
              <p:cNvPr id="1207" name="Google Shape;1207;p14"/>
              <p:cNvSpPr/>
              <p:nvPr/>
            </p:nvSpPr>
            <p:spPr>
              <a:xfrm>
                <a:off x="572256" y="3158226"/>
                <a:ext cx="55244" cy="55244"/>
              </a:xfrm>
              <a:custGeom>
                <a:avLst/>
                <a:gdLst/>
                <a:ahLst/>
                <a:cxnLst/>
                <a:rect l="l" t="t" r="r" b="b"/>
                <a:pathLst>
                  <a:path w="55244" h="55244" extrusionOk="0">
                    <a:moveTo>
                      <a:pt x="55245" y="27622"/>
                    </a:moveTo>
                    <a:cubicBezTo>
                      <a:pt x="55245" y="42878"/>
                      <a:pt x="42878" y="55245"/>
                      <a:pt x="27623" y="55245"/>
                    </a:cubicBezTo>
                    <a:cubicBezTo>
                      <a:pt x="12367" y="55245"/>
                      <a:pt x="0" y="42878"/>
                      <a:pt x="0" y="27622"/>
                    </a:cubicBezTo>
                    <a:cubicBezTo>
                      <a:pt x="0" y="12367"/>
                      <a:pt x="12367" y="0"/>
                      <a:pt x="27623" y="0"/>
                    </a:cubicBezTo>
                    <a:cubicBezTo>
                      <a:pt x="42878" y="0"/>
                      <a:pt x="55245" y="12367"/>
                      <a:pt x="55245" y="27622"/>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208" name="Google Shape;1208;p14"/>
              <p:cNvGrpSpPr/>
              <p:nvPr/>
            </p:nvGrpSpPr>
            <p:grpSpPr>
              <a:xfrm>
                <a:off x="564636" y="3151559"/>
                <a:ext cx="70484" cy="68579"/>
                <a:chOff x="564636" y="3151559"/>
                <a:chExt cx="70484" cy="68579"/>
              </a:xfrm>
            </p:grpSpPr>
            <p:sp>
              <p:nvSpPr>
                <p:cNvPr id="1209" name="Google Shape;1209;p14"/>
                <p:cNvSpPr/>
                <p:nvPr/>
              </p:nvSpPr>
              <p:spPr>
                <a:xfrm>
                  <a:off x="564636" y="3151559"/>
                  <a:ext cx="11429" cy="10477"/>
                </a:xfrm>
                <a:custGeom>
                  <a:avLst/>
                  <a:gdLst/>
                  <a:ahLst/>
                  <a:cxnLst/>
                  <a:rect l="l" t="t" r="r" b="b"/>
                  <a:pathLst>
                    <a:path w="11429" h="10477" extrusionOk="0">
                      <a:moveTo>
                        <a:pt x="0" y="0"/>
                      </a:moveTo>
                      <a:lnTo>
                        <a:pt x="11430" y="10477"/>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0" name="Google Shape;1210;p14"/>
                <p:cNvSpPr/>
                <p:nvPr/>
              </p:nvSpPr>
              <p:spPr>
                <a:xfrm>
                  <a:off x="623691" y="3209661"/>
                  <a:ext cx="11429" cy="10477"/>
                </a:xfrm>
                <a:custGeom>
                  <a:avLst/>
                  <a:gdLst/>
                  <a:ahLst/>
                  <a:cxnLst/>
                  <a:rect l="l" t="t" r="r" b="b"/>
                  <a:pathLst>
                    <a:path w="11429" h="10477" extrusionOk="0">
                      <a:moveTo>
                        <a:pt x="0" y="0"/>
                      </a:moveTo>
                      <a:lnTo>
                        <a:pt x="11430" y="10477"/>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11" name="Google Shape;1211;p14"/>
              <p:cNvGrpSpPr/>
              <p:nvPr/>
            </p:nvGrpSpPr>
            <p:grpSpPr>
              <a:xfrm>
                <a:off x="550348" y="3185849"/>
                <a:ext cx="99059" cy="9525"/>
                <a:chOff x="550348" y="3185849"/>
                <a:chExt cx="99059" cy="9525"/>
              </a:xfrm>
            </p:grpSpPr>
            <p:sp>
              <p:nvSpPr>
                <p:cNvPr id="1212" name="Google Shape;1212;p14"/>
                <p:cNvSpPr/>
                <p:nvPr/>
              </p:nvSpPr>
              <p:spPr>
                <a:xfrm>
                  <a:off x="550348" y="3185849"/>
                  <a:ext cx="15239" cy="9525"/>
                </a:xfrm>
                <a:custGeom>
                  <a:avLst/>
                  <a:gdLst/>
                  <a:ahLst/>
                  <a:cxnLst/>
                  <a:rect l="l" t="t" r="r" b="b"/>
                  <a:pathLst>
                    <a:path w="15239" h="9525" extrusionOk="0">
                      <a:moveTo>
                        <a:pt x="0" y="0"/>
                      </a:moveTo>
                      <a:lnTo>
                        <a:pt x="152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3" name="Google Shape;1213;p14"/>
                <p:cNvSpPr/>
                <p:nvPr/>
              </p:nvSpPr>
              <p:spPr>
                <a:xfrm>
                  <a:off x="634168" y="3185849"/>
                  <a:ext cx="15239" cy="9525"/>
                </a:xfrm>
                <a:custGeom>
                  <a:avLst/>
                  <a:gdLst/>
                  <a:ahLst/>
                  <a:cxnLst/>
                  <a:rect l="l" t="t" r="r" b="b"/>
                  <a:pathLst>
                    <a:path w="15239" h="9525" extrusionOk="0">
                      <a:moveTo>
                        <a:pt x="0" y="0"/>
                      </a:moveTo>
                      <a:lnTo>
                        <a:pt x="152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14" name="Google Shape;1214;p14"/>
              <p:cNvGrpSpPr/>
              <p:nvPr/>
            </p:nvGrpSpPr>
            <p:grpSpPr>
              <a:xfrm>
                <a:off x="565588" y="3150606"/>
                <a:ext cx="68580" cy="70484"/>
                <a:chOff x="565588" y="3150606"/>
                <a:chExt cx="68580" cy="70484"/>
              </a:xfrm>
            </p:grpSpPr>
            <p:sp>
              <p:nvSpPr>
                <p:cNvPr id="1215" name="Google Shape;1215;p14"/>
                <p:cNvSpPr/>
                <p:nvPr/>
              </p:nvSpPr>
              <p:spPr>
                <a:xfrm>
                  <a:off x="565588" y="3209661"/>
                  <a:ext cx="10477" cy="11429"/>
                </a:xfrm>
                <a:custGeom>
                  <a:avLst/>
                  <a:gdLst/>
                  <a:ahLst/>
                  <a:cxnLst/>
                  <a:rect l="l" t="t" r="r" b="b"/>
                  <a:pathLst>
                    <a:path w="10477" h="11429" extrusionOk="0">
                      <a:moveTo>
                        <a:pt x="0" y="11430"/>
                      </a:moveTo>
                      <a:lnTo>
                        <a:pt x="104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6" name="Google Shape;1216;p14"/>
                <p:cNvSpPr/>
                <p:nvPr/>
              </p:nvSpPr>
              <p:spPr>
                <a:xfrm>
                  <a:off x="623691" y="3150606"/>
                  <a:ext cx="10477" cy="10477"/>
                </a:xfrm>
                <a:custGeom>
                  <a:avLst/>
                  <a:gdLst/>
                  <a:ahLst/>
                  <a:cxnLst/>
                  <a:rect l="l" t="t" r="r" b="b"/>
                  <a:pathLst>
                    <a:path w="10477" h="10477" extrusionOk="0">
                      <a:moveTo>
                        <a:pt x="0" y="10478"/>
                      </a:moveTo>
                      <a:lnTo>
                        <a:pt x="104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17" name="Google Shape;1217;p14"/>
              <p:cNvGrpSpPr/>
              <p:nvPr/>
            </p:nvGrpSpPr>
            <p:grpSpPr>
              <a:xfrm>
                <a:off x="599878" y="3136319"/>
                <a:ext cx="9525" cy="99060"/>
                <a:chOff x="599878" y="3136319"/>
                <a:chExt cx="9525" cy="99060"/>
              </a:xfrm>
            </p:grpSpPr>
            <p:sp>
              <p:nvSpPr>
                <p:cNvPr id="1218" name="Google Shape;1218;p14"/>
                <p:cNvSpPr/>
                <p:nvPr/>
              </p:nvSpPr>
              <p:spPr>
                <a:xfrm>
                  <a:off x="599878" y="3220139"/>
                  <a:ext cx="9525" cy="15240"/>
                </a:xfrm>
                <a:custGeom>
                  <a:avLst/>
                  <a:gdLst/>
                  <a:ahLst/>
                  <a:cxnLst/>
                  <a:rect l="l" t="t" r="r" b="b"/>
                  <a:pathLst>
                    <a:path w="9525" h="15240" extrusionOk="0">
                      <a:moveTo>
                        <a:pt x="0" y="1524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9" name="Google Shape;1219;p14"/>
                <p:cNvSpPr/>
                <p:nvPr/>
              </p:nvSpPr>
              <p:spPr>
                <a:xfrm>
                  <a:off x="599878" y="3136319"/>
                  <a:ext cx="9525" cy="15239"/>
                </a:xfrm>
                <a:custGeom>
                  <a:avLst/>
                  <a:gdLst/>
                  <a:ahLst/>
                  <a:cxnLst/>
                  <a:rect l="l" t="t" r="r" b="b"/>
                  <a:pathLst>
                    <a:path w="9525" h="15239" extrusionOk="0">
                      <a:moveTo>
                        <a:pt x="0" y="1524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sp>
        <p:nvSpPr>
          <p:cNvPr id="3" name="CuadroTexto 2">
            <a:extLst>
              <a:ext uri="{FF2B5EF4-FFF2-40B4-BE49-F238E27FC236}">
                <a16:creationId xmlns:a16="http://schemas.microsoft.com/office/drawing/2014/main" id="{79FF92E2-C54D-788A-E373-3CDB1CA72417}"/>
              </a:ext>
            </a:extLst>
          </p:cNvPr>
          <p:cNvSpPr txBox="1"/>
          <p:nvPr/>
        </p:nvSpPr>
        <p:spPr>
          <a:xfrm>
            <a:off x="1523292" y="2821724"/>
            <a:ext cx="2197369" cy="1169551"/>
          </a:xfrm>
          <a:prstGeom prst="rect">
            <a:avLst/>
          </a:prstGeom>
          <a:noFill/>
        </p:spPr>
        <p:txBody>
          <a:bodyPr wrap="square" rtlCol="0">
            <a:spAutoFit/>
          </a:bodyPr>
          <a:lstStyle/>
          <a:p>
            <a:pPr lvl="0">
              <a:buSzPts val="1400"/>
            </a:pPr>
            <a:r>
              <a:rPr lang="es-ES" dirty="0">
                <a:solidFill>
                  <a:schemeClr val="dk1"/>
                </a:solidFill>
                <a:latin typeface="Quattrocento Sans"/>
                <a:ea typeface="Quattrocento Sans"/>
                <a:cs typeface="Quattrocento Sans"/>
                <a:sym typeface="Quattrocento Sans"/>
              </a:rPr>
              <a:t>Los seleccionadores y  los sistemas automáticos buscan coincidencias específicas entre CV y la oferta…</a:t>
            </a:r>
            <a:endParaRPr lang="es-E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g39eec6719eb_0_2"/>
          <p:cNvSpPr txBox="1"/>
          <p:nvPr/>
        </p:nvSpPr>
        <p:spPr>
          <a:xfrm>
            <a:off x="711527" y="1605169"/>
            <a:ext cx="5364600" cy="409901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s-ES" sz="1300" b="1" dirty="0">
                <a:solidFill>
                  <a:schemeClr val="dk1"/>
                </a:solidFill>
              </a:rPr>
              <a:t>Oferta de trabajo</a:t>
            </a:r>
            <a:endParaRPr sz="1300" b="1" dirty="0">
              <a:solidFill>
                <a:schemeClr val="dk1"/>
              </a:solidFill>
            </a:endParaRPr>
          </a:p>
          <a:p>
            <a:pPr marL="381000" marR="381000" lvl="0" indent="0" algn="l" rtl="0">
              <a:lnSpc>
                <a:spcPct val="115000"/>
              </a:lnSpc>
              <a:spcBef>
                <a:spcPts val="1200"/>
              </a:spcBef>
              <a:spcAft>
                <a:spcPts val="0"/>
              </a:spcAft>
              <a:buClr>
                <a:schemeClr val="dk1"/>
              </a:buClr>
              <a:buSzPts val="1100"/>
              <a:buFont typeface="Arial"/>
              <a:buNone/>
            </a:pPr>
            <a:r>
              <a:rPr lang="es-ES" sz="1100" dirty="0">
                <a:solidFill>
                  <a:schemeClr val="dk1"/>
                </a:solidFill>
              </a:rPr>
              <a:t>“Buscamos recepcionista con experiencia en atención al cliente, manejo de reservas y comunicación efectiva.”</a:t>
            </a: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s-ES" sz="1300" b="1" dirty="0">
                <a:solidFill>
                  <a:schemeClr val="dk1"/>
                </a:solidFill>
              </a:rPr>
              <a:t> CV original (sin adaptar)</a:t>
            </a:r>
            <a:endParaRPr sz="1300" b="1" dirty="0">
              <a:solidFill>
                <a:schemeClr val="dk1"/>
              </a:solidFill>
            </a:endParaRPr>
          </a:p>
          <a:p>
            <a:pPr marL="381000" marR="381000" lvl="0" indent="0" algn="l" rtl="0">
              <a:lnSpc>
                <a:spcPct val="115000"/>
              </a:lnSpc>
              <a:spcBef>
                <a:spcPts val="1200"/>
              </a:spcBef>
              <a:spcAft>
                <a:spcPts val="0"/>
              </a:spcAft>
              <a:buClr>
                <a:schemeClr val="dk1"/>
              </a:buClr>
              <a:buSzPts val="1100"/>
              <a:buFont typeface="Arial"/>
              <a:buNone/>
            </a:pPr>
            <a:r>
              <a:rPr lang="es-ES" sz="1100" dirty="0">
                <a:solidFill>
                  <a:schemeClr val="dk1"/>
                </a:solidFill>
              </a:rPr>
              <a:t>“Trabajo en administración y gestión de archivos.”</a:t>
            </a: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ES" sz="1100" b="1" dirty="0">
                <a:solidFill>
                  <a:schemeClr val="dk1"/>
                </a:solidFill>
              </a:rPr>
              <a:t>Problema:</a:t>
            </a:r>
            <a:endParaRPr sz="1100" b="1" dirty="0">
              <a:solidFill>
                <a:schemeClr val="dk1"/>
              </a:solidFill>
            </a:endParaRPr>
          </a:p>
          <a:p>
            <a:pPr marL="457200" lvl="0" indent="-298450" algn="l" rtl="0">
              <a:lnSpc>
                <a:spcPct val="115000"/>
              </a:lnSpc>
              <a:spcBef>
                <a:spcPts val="1200"/>
              </a:spcBef>
              <a:spcAft>
                <a:spcPts val="0"/>
              </a:spcAft>
              <a:buClr>
                <a:schemeClr val="dk1"/>
              </a:buClr>
              <a:buSzPts val="1100"/>
              <a:buChar char="●"/>
            </a:pPr>
            <a:r>
              <a:rPr lang="es-ES" sz="1100" dirty="0">
                <a:solidFill>
                  <a:schemeClr val="dk1"/>
                </a:solidFill>
              </a:rPr>
              <a:t>El CV no menciona atención al cliente, ni reservas, ni comunicación.</a:t>
            </a:r>
            <a:br>
              <a:rPr lang="es-E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s-ES" sz="1100" dirty="0">
                <a:solidFill>
                  <a:schemeClr val="dk1"/>
                </a:solidFill>
              </a:rPr>
              <a:t>El candidato parece más enfocado en tareas internas, no en trato con el público.</a:t>
            </a:r>
            <a:br>
              <a:rPr lang="es-E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s-ES" sz="1100" dirty="0">
                <a:solidFill>
                  <a:schemeClr val="dk1"/>
                </a:solidFill>
              </a:rPr>
              <a:t>No usa palabras clave que aparecen en la oferta (como “recepcionista”, “clientes”, “reservas”).</a:t>
            </a:r>
            <a:br>
              <a:rPr lang="es-ES" sz="1100" dirty="0">
                <a:solidFill>
                  <a:schemeClr val="dk1"/>
                </a:solidFill>
              </a:rPr>
            </a:br>
            <a:endParaRPr sz="1100" dirty="0">
              <a:solidFill>
                <a:schemeClr val="dk1"/>
              </a:solidFill>
            </a:endParaRPr>
          </a:p>
        </p:txBody>
      </p:sp>
      <p:sp>
        <p:nvSpPr>
          <p:cNvPr id="1226" name="Google Shape;1226;g39eec6719eb_0_2"/>
          <p:cNvSpPr txBox="1"/>
          <p:nvPr/>
        </p:nvSpPr>
        <p:spPr>
          <a:xfrm>
            <a:off x="6604147" y="942300"/>
            <a:ext cx="5364600" cy="591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s-ES" sz="1300" b="1" dirty="0">
                <a:solidFill>
                  <a:schemeClr val="dk1"/>
                </a:solidFill>
              </a:rPr>
              <a:t>CV adaptado correctamente</a:t>
            </a:r>
            <a:endParaRPr sz="1300" b="1" dirty="0">
              <a:solidFill>
                <a:schemeClr val="dk1"/>
              </a:solidFill>
            </a:endParaRPr>
          </a:p>
          <a:p>
            <a:pPr marL="381000" marR="381000" lvl="0" indent="0" algn="l" rtl="0">
              <a:lnSpc>
                <a:spcPct val="115000"/>
              </a:lnSpc>
              <a:spcBef>
                <a:spcPts val="1200"/>
              </a:spcBef>
              <a:spcAft>
                <a:spcPts val="0"/>
              </a:spcAft>
              <a:buClr>
                <a:schemeClr val="dk1"/>
              </a:buClr>
              <a:buSzPts val="1100"/>
              <a:buFont typeface="Arial"/>
              <a:buNone/>
            </a:pPr>
            <a:r>
              <a:rPr lang="es-ES" sz="1100" dirty="0">
                <a:solidFill>
                  <a:schemeClr val="dk1"/>
                </a:solidFill>
              </a:rPr>
              <a:t>“Experiencia en atención al cliente y gestión administrativa. Encargada de la recepción, coordinación de reservas y manejo de documentación. Destaco por mi comunicación clara y cordial con los usuarios.”</a:t>
            </a: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ES" sz="1100" b="1" dirty="0">
                <a:solidFill>
                  <a:schemeClr val="dk1"/>
                </a:solidFill>
              </a:rPr>
              <a:t>Por qué funciona:</a:t>
            </a:r>
            <a:endParaRPr sz="1100" b="1" dirty="0">
              <a:solidFill>
                <a:schemeClr val="dk1"/>
              </a:solidFill>
            </a:endParaRPr>
          </a:p>
          <a:p>
            <a:pPr marL="457200" lvl="0" indent="-298450" algn="l" rtl="0">
              <a:lnSpc>
                <a:spcPct val="115000"/>
              </a:lnSpc>
              <a:spcBef>
                <a:spcPts val="1200"/>
              </a:spcBef>
              <a:spcAft>
                <a:spcPts val="0"/>
              </a:spcAft>
              <a:buClr>
                <a:schemeClr val="dk1"/>
              </a:buClr>
              <a:buSzPts val="1100"/>
              <a:buChar char="●"/>
            </a:pPr>
            <a:r>
              <a:rPr lang="es-ES" sz="1100" dirty="0">
                <a:solidFill>
                  <a:schemeClr val="dk1"/>
                </a:solidFill>
              </a:rPr>
              <a:t>Incluye las </a:t>
            </a:r>
            <a:r>
              <a:rPr lang="es-ES" sz="1100" b="1" dirty="0">
                <a:solidFill>
                  <a:schemeClr val="dk1"/>
                </a:solidFill>
              </a:rPr>
              <a:t>mismas competencias</a:t>
            </a:r>
            <a:r>
              <a:rPr lang="es-ES" sz="1100" dirty="0">
                <a:solidFill>
                  <a:schemeClr val="dk1"/>
                </a:solidFill>
              </a:rPr>
              <a:t> que la oferta (atención al cliente, reservas, comunicación).</a:t>
            </a:r>
            <a:br>
              <a:rPr lang="es-E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s-ES" sz="1100" dirty="0">
                <a:solidFill>
                  <a:schemeClr val="dk1"/>
                </a:solidFill>
              </a:rPr>
              <a:t>Usa </a:t>
            </a:r>
            <a:r>
              <a:rPr lang="es-ES" sz="1100" b="1" dirty="0">
                <a:solidFill>
                  <a:schemeClr val="dk1"/>
                </a:solidFill>
              </a:rPr>
              <a:t>palabras clave idénticas</a:t>
            </a:r>
            <a:r>
              <a:rPr lang="es-ES" sz="1100" dirty="0">
                <a:solidFill>
                  <a:schemeClr val="dk1"/>
                </a:solidFill>
              </a:rPr>
              <a:t> que buscan los reclutadores.</a:t>
            </a:r>
            <a:br>
              <a:rPr lang="es-E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s-ES" sz="1100" dirty="0">
                <a:solidFill>
                  <a:schemeClr val="dk1"/>
                </a:solidFill>
              </a:rPr>
              <a:t>Muestra que el candidato </a:t>
            </a:r>
            <a:r>
              <a:rPr lang="es-ES" sz="1100" b="1" dirty="0">
                <a:solidFill>
                  <a:schemeClr val="dk1"/>
                </a:solidFill>
              </a:rPr>
              <a:t>entiende las prioridades del puesto</a:t>
            </a:r>
            <a:r>
              <a:rPr lang="es-ES" sz="1100" dirty="0">
                <a:solidFill>
                  <a:schemeClr val="dk1"/>
                </a:solidFill>
              </a:rPr>
              <a:t> y tiene las habilidades necesarias.</a:t>
            </a:r>
            <a:br>
              <a:rPr lang="es-ES" sz="1100" dirty="0">
                <a:solidFill>
                  <a:schemeClr val="dk1"/>
                </a:solidFill>
              </a:rPr>
            </a:br>
            <a:endParaRPr sz="1100" dirty="0">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s-ES" sz="1300" b="1" dirty="0">
                <a:solidFill>
                  <a:schemeClr val="dk1"/>
                </a:solidFill>
              </a:rPr>
              <a:t>Conclusión</a:t>
            </a:r>
            <a:endParaRPr sz="1300" b="1"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ES" sz="1100" dirty="0">
                <a:solidFill>
                  <a:schemeClr val="dk1"/>
                </a:solidFill>
              </a:rPr>
              <a:t> Adaptar el CV no es inventar experiencia, sino </a:t>
            </a:r>
            <a:r>
              <a:rPr lang="es-ES" sz="1100" b="1" dirty="0">
                <a:solidFill>
                  <a:schemeClr val="dk1"/>
                </a:solidFill>
              </a:rPr>
              <a:t>enfocar la descripción de tu trabajo</a:t>
            </a:r>
            <a:r>
              <a:rPr lang="es-ES" sz="1100" dirty="0">
                <a:solidFill>
                  <a:schemeClr val="dk1"/>
                </a:solidFill>
              </a:rPr>
              <a:t> en lo que la empresa busca.</a:t>
            </a:r>
            <a:br>
              <a:rPr lang="es-ES" sz="1100" dirty="0">
                <a:solidFill>
                  <a:schemeClr val="dk1"/>
                </a:solidFill>
              </a:rPr>
            </a:br>
            <a:r>
              <a:rPr lang="es-ES" sz="1100" dirty="0">
                <a:solidFill>
                  <a:schemeClr val="dk1"/>
                </a:solidFill>
              </a:rPr>
              <a:t> Si la oferta pide atención al cliente, reservas y comunicación, el CV debe resaltar:</a:t>
            </a:r>
            <a:endParaRPr sz="1100" dirty="0">
              <a:solidFill>
                <a:schemeClr val="dk1"/>
              </a:solidFill>
            </a:endParaRPr>
          </a:p>
          <a:p>
            <a:pPr marL="457200" lvl="0" indent="-298450" algn="l" rtl="0">
              <a:lnSpc>
                <a:spcPct val="115000"/>
              </a:lnSpc>
              <a:spcBef>
                <a:spcPts val="1200"/>
              </a:spcBef>
              <a:spcAft>
                <a:spcPts val="0"/>
              </a:spcAft>
              <a:buClr>
                <a:schemeClr val="dk1"/>
              </a:buClr>
              <a:buSzPts val="1100"/>
              <a:buChar char="●"/>
            </a:pPr>
            <a:r>
              <a:rPr lang="es-ES" sz="1100" dirty="0">
                <a:solidFill>
                  <a:schemeClr val="dk1"/>
                </a:solidFill>
              </a:rPr>
              <a:t>trato con personas,</a:t>
            </a:r>
            <a:br>
              <a:rPr lang="es-E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s-ES" sz="1100" dirty="0">
                <a:solidFill>
                  <a:schemeClr val="dk1"/>
                </a:solidFill>
              </a:rPr>
              <a:t>coordinación de citas o inscripciones,</a:t>
            </a:r>
            <a:br>
              <a:rPr lang="es-E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s-ES" sz="1100" dirty="0">
                <a:solidFill>
                  <a:schemeClr val="dk1"/>
                </a:solidFill>
              </a:rPr>
              <a:t>capacidad para comunicar con claridad.</a:t>
            </a:r>
            <a:endParaRPr sz="1100" dirty="0">
              <a:solidFill>
                <a:schemeClr val="dk1"/>
              </a:solidFill>
            </a:endParaRPr>
          </a:p>
        </p:txBody>
      </p:sp>
      <p:sp>
        <p:nvSpPr>
          <p:cNvPr id="2" name="Google Shape;1076;p14">
            <a:extLst>
              <a:ext uri="{FF2B5EF4-FFF2-40B4-BE49-F238E27FC236}">
                <a16:creationId xmlns:a16="http://schemas.microsoft.com/office/drawing/2014/main" id="{6E0187CD-D831-144B-3EC2-6DB1C8119D18}"/>
              </a:ext>
            </a:extLst>
          </p:cNvPr>
          <p:cNvSpPr txBox="1"/>
          <p:nvPr/>
        </p:nvSpPr>
        <p:spPr>
          <a:xfrm>
            <a:off x="621781" y="202019"/>
            <a:ext cx="10561437" cy="405588"/>
          </a:xfrm>
          <a:prstGeom prst="rect">
            <a:avLst/>
          </a:prstGeom>
          <a:noFill/>
          <a:ln>
            <a:noFill/>
          </a:ln>
        </p:spPr>
        <p:txBody>
          <a:bodyPr spcFirstLastPara="1" wrap="square" lIns="0" tIns="0" rIns="0" bIns="0" anchor="t" anchorCtr="0">
            <a:noAutofit/>
          </a:bodyPr>
          <a:lstStyle/>
          <a:p>
            <a:pPr lvl="0">
              <a:lnSpc>
                <a:spcPct val="142857"/>
              </a:lnSpc>
              <a:buClr>
                <a:schemeClr val="accent1"/>
              </a:buClr>
              <a:buSzPts val="2000"/>
            </a:pPr>
            <a:r>
              <a:rPr lang="es-ES" sz="2800" b="1" dirty="0">
                <a:solidFill>
                  <a:schemeClr val="accent1"/>
                </a:solidFill>
                <a:latin typeface="Quattrocento Sans"/>
                <a:ea typeface="Quattrocento Sans"/>
                <a:cs typeface="Quattrocento Sans"/>
                <a:sym typeface="Quattrocento Sans"/>
              </a:rPr>
              <a:t>07 </a:t>
            </a:r>
            <a:r>
              <a:rPr lang="es-ES" sz="2800" b="1" dirty="0">
                <a:solidFill>
                  <a:schemeClr val="dk1"/>
                </a:solidFill>
                <a:latin typeface="Quattrocento Sans"/>
                <a:ea typeface="Quattrocento Sans"/>
                <a:cs typeface="Quattrocento Sans"/>
                <a:sym typeface="Quattrocento Sans"/>
              </a:rPr>
              <a:t>P</a:t>
            </a:r>
            <a:r>
              <a:rPr lang="es-ES" sz="2800" b="1" i="0" u="none" strike="noStrike" cap="none" dirty="0">
                <a:solidFill>
                  <a:schemeClr val="dk1"/>
                </a:solidFill>
                <a:latin typeface="Quattrocento Sans"/>
                <a:ea typeface="Quattrocento Sans"/>
                <a:cs typeface="Quattrocento Sans"/>
                <a:sym typeface="Quattrocento Sans"/>
              </a:rPr>
              <a:t>ERSONALIZAR EL CV CON IA PARA CADA OFERTA </a:t>
            </a:r>
            <a:r>
              <a:rPr lang="es-ES" sz="2800" baseline="30000" dirty="0">
                <a:solidFill>
                  <a:schemeClr val="dk1"/>
                </a:solidFill>
                <a:latin typeface="Quattrocento Sans"/>
                <a:ea typeface="Quattrocento Sans"/>
                <a:cs typeface="Quattrocento Sans"/>
                <a:sym typeface="Quattrocento Sans"/>
              </a:rPr>
              <a:t>(2)</a:t>
            </a:r>
            <a:endParaRPr sz="2800" b="0" i="0" u="none" strike="noStrike" cap="none" dirty="0">
              <a:solidFill>
                <a:schemeClr val="dk1"/>
              </a:solidFill>
              <a:latin typeface="Quattrocento Sans"/>
              <a:ea typeface="Quattrocento Sans"/>
              <a:cs typeface="Quattrocento Sans"/>
              <a:sym typeface="Quattrocento Sans"/>
            </a:endParaRPr>
          </a:p>
        </p:txBody>
      </p:sp>
      <p:sp>
        <p:nvSpPr>
          <p:cNvPr id="3" name="Google Shape;1078;p14">
            <a:extLst>
              <a:ext uri="{FF2B5EF4-FFF2-40B4-BE49-F238E27FC236}">
                <a16:creationId xmlns:a16="http://schemas.microsoft.com/office/drawing/2014/main" id="{54F33444-84CC-9240-BD20-4938D2E371C6}"/>
              </a:ext>
            </a:extLst>
          </p:cNvPr>
          <p:cNvSpPr/>
          <p:nvPr/>
        </p:nvSpPr>
        <p:spPr>
          <a:xfrm>
            <a:off x="-293513" y="30794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4" name="CuadroTexto 3">
            <a:extLst>
              <a:ext uri="{FF2B5EF4-FFF2-40B4-BE49-F238E27FC236}">
                <a16:creationId xmlns:a16="http://schemas.microsoft.com/office/drawing/2014/main" id="{86369387-F3DF-F8B3-A426-8776C61F0CC3}"/>
              </a:ext>
            </a:extLst>
          </p:cNvPr>
          <p:cNvSpPr txBox="1"/>
          <p:nvPr/>
        </p:nvSpPr>
        <p:spPr>
          <a:xfrm>
            <a:off x="1452814" y="1178184"/>
            <a:ext cx="3294993" cy="523220"/>
          </a:xfrm>
          <a:prstGeom prst="rect">
            <a:avLst/>
          </a:prstGeom>
          <a:noFill/>
        </p:spPr>
        <p:txBody>
          <a:bodyPr wrap="square" rtlCol="0">
            <a:spAutoFit/>
          </a:bodyPr>
          <a:lstStyle/>
          <a:p>
            <a:r>
              <a:rPr lang="ca-ES" sz="2800" b="1" dirty="0">
                <a:solidFill>
                  <a:schemeClr val="dk1"/>
                </a:solidFill>
                <a:latin typeface="Quattrocento Sans"/>
              </a:rPr>
              <a:t>EJEMPLO</a:t>
            </a:r>
            <a:r>
              <a:rPr lang="ca-ES" dirty="0"/>
              <a:t>:</a:t>
            </a:r>
          </a:p>
        </p:txBody>
      </p:sp>
      <p:sp>
        <p:nvSpPr>
          <p:cNvPr id="5" name="Text Placeholder 6">
            <a:extLst>
              <a:ext uri="{FF2B5EF4-FFF2-40B4-BE49-F238E27FC236}">
                <a16:creationId xmlns:a16="http://schemas.microsoft.com/office/drawing/2014/main" id="{7FE8C8A0-80A7-CA77-9B92-08B5DAA79D8F}"/>
              </a:ext>
            </a:extLst>
          </p:cNvPr>
          <p:cNvSpPr txBox="1">
            <a:spLocks/>
          </p:cNvSpPr>
          <p:nvPr/>
        </p:nvSpPr>
        <p:spPr>
          <a:xfrm>
            <a:off x="6559223" y="1152525"/>
            <a:ext cx="5224790" cy="5503455"/>
          </a:xfrm>
          <a:prstGeom prst="rect">
            <a:avLst/>
          </a:prstGeom>
          <a:gradFill flip="none" rotWithShape="1">
            <a:gsLst>
              <a:gs pos="37000">
                <a:schemeClr val="accent2">
                  <a:alpha val="0"/>
                </a:schemeClr>
              </a:gs>
              <a:gs pos="100000">
                <a:schemeClr val="accent1">
                  <a:alpha val="55000"/>
                </a:schemeClr>
              </a:gs>
            </a:gsLst>
            <a:lin ang="6000000" scaled="0"/>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pic>
        <p:nvPicPr>
          <p:cNvPr id="7" name="Picture 170">
            <a:extLst>
              <a:ext uri="{FF2B5EF4-FFF2-40B4-BE49-F238E27FC236}">
                <a16:creationId xmlns:a16="http://schemas.microsoft.com/office/drawing/2014/main" id="{0DBF810A-A32D-80FB-2FB3-70AEF10CEC0B}"/>
              </a:ext>
            </a:extLst>
          </p:cNvPr>
          <p:cNvPicPr>
            <a:picLocks noChangeAspect="1"/>
          </p:cNvPicPr>
          <p:nvPr/>
        </p:nvPicPr>
        <p:blipFill rotWithShape="1">
          <a:blip r:embed="rId3">
            <a:extLst>
              <a:ext uri="{28A0092B-C50C-407E-A947-70E740481C1C}">
                <a14:useLocalDpi xmlns:a14="http://schemas.microsoft.com/office/drawing/2010/main" val="0"/>
              </a:ext>
            </a:extLst>
          </a:blip>
          <a:srcRect t="59481" b="15875"/>
          <a:stretch/>
        </p:blipFill>
        <p:spPr>
          <a:xfrm>
            <a:off x="308823" y="5588646"/>
            <a:ext cx="6096000" cy="1002172"/>
          </a:xfrm>
          <a:prstGeom prst="rect">
            <a:avLst/>
          </a:prstGeom>
        </p:spPr>
      </p:pic>
      <p:sp>
        <p:nvSpPr>
          <p:cNvPr id="8" name="Google Shape;1078;p14">
            <a:extLst>
              <a:ext uri="{FF2B5EF4-FFF2-40B4-BE49-F238E27FC236}">
                <a16:creationId xmlns:a16="http://schemas.microsoft.com/office/drawing/2014/main" id="{87F95DBD-CB4A-E8CF-3A9B-B7C2876076A6}"/>
              </a:ext>
            </a:extLst>
          </p:cNvPr>
          <p:cNvSpPr/>
          <p:nvPr/>
        </p:nvSpPr>
        <p:spPr>
          <a:xfrm>
            <a:off x="731586" y="1269354"/>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6" name="Google Shape;373;p6">
            <a:extLst>
              <a:ext uri="{FF2B5EF4-FFF2-40B4-BE49-F238E27FC236}">
                <a16:creationId xmlns:a16="http://schemas.microsoft.com/office/drawing/2014/main" id="{DEAA7AB2-63E4-27B3-9043-4CA50DA79129}"/>
              </a:ext>
            </a:extLst>
          </p:cNvPr>
          <p:cNvSpPr txBox="1"/>
          <p:nvPr/>
        </p:nvSpPr>
        <p:spPr>
          <a:xfrm>
            <a:off x="532647" y="6498930"/>
            <a:ext cx="3679539"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700"/>
              <a:buFont typeface="Arial"/>
              <a:buNone/>
            </a:pPr>
            <a:r>
              <a:rPr lang="es-ES" sz="700" dirty="0">
                <a:solidFill>
                  <a:schemeClr val="lt1"/>
                </a:solidFill>
                <a:latin typeface="Quattrocento Sans"/>
                <a:ea typeface="Quattrocento Sans"/>
                <a:cs typeface="Quattrocento Sans"/>
                <a:sym typeface="Quattrocento Sans"/>
              </a:rPr>
              <a:t>Voluntariado </a:t>
            </a:r>
            <a:r>
              <a:rPr lang="es-ES" sz="700" b="0" i="0" u="none" strike="noStrike" cap="none" dirty="0">
                <a:solidFill>
                  <a:schemeClr val="lt1"/>
                </a:solidFill>
                <a:latin typeface="Quattrocento Sans"/>
                <a:ea typeface="Quattrocento Sans"/>
                <a:cs typeface="Quattrocento Sans"/>
                <a:sym typeface="Quattrocento Sans"/>
              </a:rPr>
              <a:t> CaixaBank </a:t>
            </a:r>
            <a:endParaRPr lang="es-ES" sz="700" dirty="0">
              <a:solidFill>
                <a:schemeClr val="lt1"/>
              </a:solidFill>
              <a:latin typeface="Quattrocento Sans"/>
              <a:ea typeface="Quattrocento Sans"/>
              <a:cs typeface="Quattrocento Sans"/>
              <a:sym typeface="Quattrocento Sans"/>
            </a:endParaRPr>
          </a:p>
        </p:txBody>
      </p:sp>
      <p:sp>
        <p:nvSpPr>
          <p:cNvPr id="9" name="Google Shape;839;p11">
            <a:extLst>
              <a:ext uri="{FF2B5EF4-FFF2-40B4-BE49-F238E27FC236}">
                <a16:creationId xmlns:a16="http://schemas.microsoft.com/office/drawing/2014/main" id="{CD232E9D-28C7-B191-B2F3-0F7201D60626}"/>
              </a:ext>
            </a:extLst>
          </p:cNvPr>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15</a:t>
            </a:fld>
            <a:endParaRPr sz="900" b="0" i="0" u="none" strike="noStrike" cap="none" dirty="0">
              <a:solidFill>
                <a:srgbClr val="5A5B5D"/>
              </a:solidFill>
              <a:latin typeface="Quattrocento Sans"/>
              <a:ea typeface="Quattrocento Sans"/>
              <a:cs typeface="Quattrocento Sans"/>
              <a:sym typeface="Quattrocen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Conector recto 230">
            <a:extLst>
              <a:ext uri="{FF2B5EF4-FFF2-40B4-BE49-F238E27FC236}">
                <a16:creationId xmlns:a16="http://schemas.microsoft.com/office/drawing/2014/main" id="{275E1610-31CD-45DD-AFE8-23A9A33E8BD6}"/>
              </a:ext>
            </a:extLst>
          </p:cNvPr>
          <p:cNvCxnSpPr>
            <a:cxnSpLocks/>
          </p:cNvCxnSpPr>
          <p:nvPr/>
        </p:nvCxnSpPr>
        <p:spPr>
          <a:xfrm flipV="1">
            <a:off x="993478" y="2605668"/>
            <a:ext cx="0" cy="3783476"/>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113" name="Picture 112">
            <a:extLst>
              <a:ext uri="{FF2B5EF4-FFF2-40B4-BE49-F238E27FC236}">
                <a16:creationId xmlns:a16="http://schemas.microsoft.com/office/drawing/2014/main" id="{691207B9-50EA-49A9-8F1C-EC747688BD8E}"/>
              </a:ext>
            </a:extLst>
          </p:cNvPr>
          <p:cNvPicPr>
            <a:picLocks noChangeAspect="1"/>
          </p:cNvPicPr>
          <p:nvPr/>
        </p:nvPicPr>
        <p:blipFill rotWithShape="1">
          <a:blip r:embed="rId3">
            <a:extLst>
              <a:ext uri="{28A0092B-C50C-407E-A947-70E740481C1C}">
                <a14:useLocalDpi xmlns:a14="http://schemas.microsoft.com/office/drawing/2010/main" val="0"/>
              </a:ext>
            </a:extLst>
          </a:blip>
          <a:srcRect t="64682" b="7936"/>
          <a:stretch/>
        </p:blipFill>
        <p:spPr>
          <a:xfrm>
            <a:off x="0" y="4623300"/>
            <a:ext cx="12192000" cy="1977724"/>
          </a:xfrm>
          <a:prstGeom prst="rect">
            <a:avLst/>
          </a:prstGeom>
        </p:spPr>
      </p:pic>
      <p:sp>
        <p:nvSpPr>
          <p:cNvPr id="114" name="Text Placeholder 6">
            <a:extLst>
              <a:ext uri="{FF2B5EF4-FFF2-40B4-BE49-F238E27FC236}">
                <a16:creationId xmlns:a16="http://schemas.microsoft.com/office/drawing/2014/main" id="{51DEA18C-CFD8-4AB2-9E07-69EE327F1581}"/>
              </a:ext>
            </a:extLst>
          </p:cNvPr>
          <p:cNvSpPr txBox="1">
            <a:spLocks/>
          </p:cNvSpPr>
          <p:nvPr/>
        </p:nvSpPr>
        <p:spPr>
          <a:xfrm>
            <a:off x="-2" y="4994819"/>
            <a:ext cx="12192002" cy="1606204"/>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sp>
        <p:nvSpPr>
          <p:cNvPr id="64" name="Marcador de texto 5">
            <a:extLst>
              <a:ext uri="{FF2B5EF4-FFF2-40B4-BE49-F238E27FC236}">
                <a16:creationId xmlns:a16="http://schemas.microsoft.com/office/drawing/2014/main" id="{BD69A48F-7F41-4079-9121-D89EF8A8349B}"/>
              </a:ext>
            </a:extLst>
          </p:cNvPr>
          <p:cNvSpPr txBox="1">
            <a:spLocks/>
          </p:cNvSpPr>
          <p:nvPr userDrawn="1"/>
        </p:nvSpPr>
        <p:spPr>
          <a:xfrm>
            <a:off x="755276" y="1510812"/>
            <a:ext cx="4972423" cy="697405"/>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pc="600" dirty="0">
                <a:solidFill>
                  <a:schemeClr val="accent1"/>
                </a:solidFill>
                <a:latin typeface="Segoe UI Semibold" panose="020B0702040204020203" pitchFamily="34" charset="0"/>
                <a:cs typeface="Segoe UI Semibold" panose="020B0702040204020203" pitchFamily="34" charset="0"/>
              </a:rPr>
              <a:t>¿ME CONOZCO?</a:t>
            </a:r>
            <a:br>
              <a:rPr lang="es-ES" spc="600" dirty="0">
                <a:solidFill>
                  <a:schemeClr val="accent1"/>
                </a:solidFill>
                <a:latin typeface="Segoe UI Semibold" panose="020B0702040204020203" pitchFamily="34" charset="0"/>
                <a:cs typeface="Segoe UI Semibold" panose="020B0702040204020203" pitchFamily="34" charset="0"/>
              </a:rPr>
            </a:br>
            <a:r>
              <a:rPr lang="es-ES" spc="600" dirty="0">
                <a:solidFill>
                  <a:schemeClr val="accent1"/>
                </a:solidFill>
                <a:latin typeface="Segoe UI Semibold" panose="020B0702040204020203" pitchFamily="34" charset="0"/>
                <a:cs typeface="Segoe UI Semibold" panose="020B0702040204020203" pitchFamily="34" charset="0"/>
              </a:rPr>
              <a:t>¿QUÉ PUEDO OFRECER?</a:t>
            </a: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5343261"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08</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(1)</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84" name="Marcador de texto 5">
            <a:extLst>
              <a:ext uri="{FF2B5EF4-FFF2-40B4-BE49-F238E27FC236}">
                <a16:creationId xmlns:a16="http://schemas.microsoft.com/office/drawing/2014/main" id="{928E0A08-DE12-4A65-8395-D97C9DAF0F38}"/>
              </a:ext>
            </a:extLst>
          </p:cNvPr>
          <p:cNvSpPr txBox="1">
            <a:spLocks/>
          </p:cNvSpPr>
          <p:nvPr/>
        </p:nvSpPr>
        <p:spPr>
          <a:xfrm>
            <a:off x="1164710" y="2696800"/>
            <a:ext cx="4714926" cy="1384414"/>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QUERER - </a:t>
            </a:r>
            <a:r>
              <a:rPr lang="es-ES" b="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Automotivación</a:t>
            </a:r>
          </a:p>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SABER SER - </a:t>
            </a:r>
            <a:r>
              <a:rPr lang="es-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Autoconocimiento y conducta</a:t>
            </a:r>
          </a:p>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SABER - </a:t>
            </a:r>
            <a:r>
              <a:rPr lang="es-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Conocimientos</a:t>
            </a:r>
          </a:p>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SE HACER - </a:t>
            </a:r>
            <a:r>
              <a:rPr lang="es-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Habilidades</a:t>
            </a:r>
          </a:p>
        </p:txBody>
      </p:sp>
      <p:sp>
        <p:nvSpPr>
          <p:cNvPr id="86" name="Elipse 23">
            <a:extLst>
              <a:ext uri="{FF2B5EF4-FFF2-40B4-BE49-F238E27FC236}">
                <a16:creationId xmlns:a16="http://schemas.microsoft.com/office/drawing/2014/main" id="{0B315E27-B8B9-4AB8-9C13-5F1A888FA8FF}"/>
              </a:ext>
            </a:extLst>
          </p:cNvPr>
          <p:cNvSpPr/>
          <p:nvPr/>
        </p:nvSpPr>
        <p:spPr>
          <a:xfrm>
            <a:off x="863934" y="2448903"/>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90" name="Rectángulo 385">
            <a:extLst>
              <a:ext uri="{FF2B5EF4-FFF2-40B4-BE49-F238E27FC236}">
                <a16:creationId xmlns:a16="http://schemas.microsoft.com/office/drawing/2014/main" id="{60DF795A-CB82-4552-81D4-7BE90DB70356}"/>
              </a:ext>
            </a:extLst>
          </p:cNvPr>
          <p:cNvSpPr/>
          <p:nvPr/>
        </p:nvSpPr>
        <p:spPr>
          <a:xfrm>
            <a:off x="-350521" y="4316616"/>
            <a:ext cx="8620635" cy="666336"/>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93" name="Marcador de texto 5">
            <a:extLst>
              <a:ext uri="{FF2B5EF4-FFF2-40B4-BE49-F238E27FC236}">
                <a16:creationId xmlns:a16="http://schemas.microsoft.com/office/drawing/2014/main" id="{05AFBA0C-4B0F-4B0C-8334-F72257C6ECF1}"/>
              </a:ext>
            </a:extLst>
          </p:cNvPr>
          <p:cNvSpPr txBox="1">
            <a:spLocks/>
          </p:cNvSpPr>
          <p:nvPr/>
        </p:nvSpPr>
        <p:spPr>
          <a:xfrm>
            <a:off x="1422806" y="4487214"/>
            <a:ext cx="6847309" cy="325141"/>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z="2200" b="0" dirty="0">
                <a:solidFill>
                  <a:schemeClr val="accent1"/>
                </a:solidFill>
                <a:latin typeface="Segoe UI Semibold" panose="020B0702040204020203" pitchFamily="34" charset="0"/>
                <a:cs typeface="Segoe UI Semibold" panose="020B0702040204020203" pitchFamily="34" charset="0"/>
              </a:rPr>
              <a:t>QUERER </a:t>
            </a:r>
            <a:r>
              <a:rPr lang="es-ES" sz="2200" b="0" dirty="0">
                <a:solidFill>
                  <a:schemeClr val="bg1"/>
                </a:solidFill>
                <a:latin typeface="Segoe UI" panose="020B0502040204020203" pitchFamily="34" charset="0"/>
                <a:cs typeface="Segoe UI Semibold" panose="020B0702040204020203" pitchFamily="34" charset="0"/>
              </a:rPr>
              <a:t>=</a:t>
            </a:r>
            <a:r>
              <a:rPr lang="es-ES" sz="2200" b="0" dirty="0">
                <a:solidFill>
                  <a:schemeClr val="bg1"/>
                </a:solidFill>
                <a:latin typeface="Segoe UI Semibold" panose="020B0702040204020203" pitchFamily="34" charset="0"/>
                <a:cs typeface="Segoe UI Semibold" panose="020B0702040204020203" pitchFamily="34" charset="0"/>
              </a:rPr>
              <a:t> </a:t>
            </a:r>
            <a:r>
              <a:rPr lang="es-ES" sz="2200" b="0" dirty="0">
                <a:solidFill>
                  <a:schemeClr val="bg1"/>
                </a:solidFill>
                <a:latin typeface="Segoe UI" panose="020B0502040204020203" pitchFamily="34" charset="0"/>
                <a:cs typeface="Segoe UI Semibold" panose="020B0702040204020203" pitchFamily="34" charset="0"/>
              </a:rPr>
              <a:t>(Conocimientos + Habilidades)* Actitudes</a:t>
            </a:r>
          </a:p>
        </p:txBody>
      </p:sp>
      <p:cxnSp>
        <p:nvCxnSpPr>
          <p:cNvPr id="112" name="Straight Connector 38">
            <a:extLst>
              <a:ext uri="{FF2B5EF4-FFF2-40B4-BE49-F238E27FC236}">
                <a16:creationId xmlns:a16="http://schemas.microsoft.com/office/drawing/2014/main" id="{7B11FE41-61B9-45D7-9EF7-B428C6726B2D}"/>
              </a:ext>
            </a:extLst>
          </p:cNvPr>
          <p:cNvCxnSpPr>
            <a:cxnSpLocks/>
          </p:cNvCxnSpPr>
          <p:nvPr/>
        </p:nvCxnSpPr>
        <p:spPr>
          <a:xfrm>
            <a:off x="1271124" y="4528495"/>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2" name="Rectángulo 245">
            <a:extLst>
              <a:ext uri="{FF2B5EF4-FFF2-40B4-BE49-F238E27FC236}">
                <a16:creationId xmlns:a16="http://schemas.microsoft.com/office/drawing/2014/main" id="{297B3D27-EC5D-41F4-B88E-6679D2E62330}"/>
              </a:ext>
            </a:extLst>
          </p:cNvPr>
          <p:cNvSpPr/>
          <p:nvPr/>
        </p:nvSpPr>
        <p:spPr>
          <a:xfrm>
            <a:off x="7970454" y="1135274"/>
            <a:ext cx="1198289"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03" name="Google Shape;88;p3">
            <a:extLst>
              <a:ext uri="{FF2B5EF4-FFF2-40B4-BE49-F238E27FC236}">
                <a16:creationId xmlns:a16="http://schemas.microsoft.com/office/drawing/2014/main" id="{3C25A751-18D6-45D5-AE87-E7E775BDCBED}"/>
              </a:ext>
            </a:extLst>
          </p:cNvPr>
          <p:cNvSpPr/>
          <p:nvPr/>
        </p:nvSpPr>
        <p:spPr>
          <a:xfrm>
            <a:off x="8184878" y="1132733"/>
            <a:ext cx="734175"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ser</a:t>
            </a:r>
          </a:p>
        </p:txBody>
      </p:sp>
      <p:sp>
        <p:nvSpPr>
          <p:cNvPr id="117" name="Oval 116">
            <a:extLst>
              <a:ext uri="{FF2B5EF4-FFF2-40B4-BE49-F238E27FC236}">
                <a16:creationId xmlns:a16="http://schemas.microsoft.com/office/drawing/2014/main" id="{5BB0AD09-150C-4BDE-8669-831BA1795C44}"/>
              </a:ext>
            </a:extLst>
          </p:cNvPr>
          <p:cNvSpPr/>
          <p:nvPr/>
        </p:nvSpPr>
        <p:spPr>
          <a:xfrm>
            <a:off x="6684058" y="2243756"/>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19" name="Oval 118">
            <a:extLst>
              <a:ext uri="{FF2B5EF4-FFF2-40B4-BE49-F238E27FC236}">
                <a16:creationId xmlns:a16="http://schemas.microsoft.com/office/drawing/2014/main" id="{8669AAD0-01E3-40B4-BCB6-CED8550C7996}"/>
              </a:ext>
            </a:extLst>
          </p:cNvPr>
          <p:cNvSpPr/>
          <p:nvPr/>
        </p:nvSpPr>
        <p:spPr>
          <a:xfrm>
            <a:off x="8517849" y="2243756"/>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120" name="Conector recto 330">
            <a:extLst>
              <a:ext uri="{FF2B5EF4-FFF2-40B4-BE49-F238E27FC236}">
                <a16:creationId xmlns:a16="http://schemas.microsoft.com/office/drawing/2014/main" id="{0BC3EB9A-E618-4E92-88E0-9589B8044E81}"/>
              </a:ext>
            </a:extLst>
          </p:cNvPr>
          <p:cNvCxnSpPr>
            <a:cxnSpLocks/>
          </p:cNvCxnSpPr>
          <p:nvPr/>
        </p:nvCxnSpPr>
        <p:spPr>
          <a:xfrm flipH="1">
            <a:off x="9169439" y="3373418"/>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204" name="Rectángulo 245">
            <a:extLst>
              <a:ext uri="{FF2B5EF4-FFF2-40B4-BE49-F238E27FC236}">
                <a16:creationId xmlns:a16="http://schemas.microsoft.com/office/drawing/2014/main" id="{8715F0A6-89CB-44DB-9EA8-AF1A326FFC4C}"/>
              </a:ext>
            </a:extLst>
          </p:cNvPr>
          <p:cNvSpPr/>
          <p:nvPr/>
        </p:nvSpPr>
        <p:spPr>
          <a:xfrm>
            <a:off x="5972772" y="3692249"/>
            <a:ext cx="820351"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05" name="Google Shape;88;p3">
            <a:extLst>
              <a:ext uri="{FF2B5EF4-FFF2-40B4-BE49-F238E27FC236}">
                <a16:creationId xmlns:a16="http://schemas.microsoft.com/office/drawing/2014/main" id="{20EF0EBB-BF0B-45A5-BD07-8BBF7503F075}"/>
              </a:ext>
            </a:extLst>
          </p:cNvPr>
          <p:cNvSpPr/>
          <p:nvPr/>
        </p:nvSpPr>
        <p:spPr>
          <a:xfrm>
            <a:off x="6148158" y="3692961"/>
            <a:ext cx="450444"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a:t>
            </a:r>
          </a:p>
        </p:txBody>
      </p:sp>
      <p:sp>
        <p:nvSpPr>
          <p:cNvPr id="206" name="Rectángulo 245">
            <a:extLst>
              <a:ext uri="{FF2B5EF4-FFF2-40B4-BE49-F238E27FC236}">
                <a16:creationId xmlns:a16="http://schemas.microsoft.com/office/drawing/2014/main" id="{D5F5E85C-6DDE-4E13-BD4B-469ECF9C1C45}"/>
              </a:ext>
            </a:extLst>
          </p:cNvPr>
          <p:cNvSpPr/>
          <p:nvPr/>
        </p:nvSpPr>
        <p:spPr>
          <a:xfrm>
            <a:off x="10336261" y="3692249"/>
            <a:ext cx="1285655"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07" name="Google Shape;88;p3">
            <a:extLst>
              <a:ext uri="{FF2B5EF4-FFF2-40B4-BE49-F238E27FC236}">
                <a16:creationId xmlns:a16="http://schemas.microsoft.com/office/drawing/2014/main" id="{70B460A6-8760-4EBE-940A-D8C4A5CAA343}"/>
              </a:ext>
            </a:extLst>
          </p:cNvPr>
          <p:cNvSpPr/>
          <p:nvPr/>
        </p:nvSpPr>
        <p:spPr>
          <a:xfrm>
            <a:off x="10494446" y="3692961"/>
            <a:ext cx="932949"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hacer</a:t>
            </a:r>
          </a:p>
        </p:txBody>
      </p:sp>
      <p:sp>
        <p:nvSpPr>
          <p:cNvPr id="208" name="Oval 207">
            <a:extLst>
              <a:ext uri="{FF2B5EF4-FFF2-40B4-BE49-F238E27FC236}">
                <a16:creationId xmlns:a16="http://schemas.microsoft.com/office/drawing/2014/main" id="{ADDB8734-E4A2-4CD6-9B04-CDDDCE024164}"/>
              </a:ext>
            </a:extLst>
          </p:cNvPr>
          <p:cNvSpPr/>
          <p:nvPr/>
        </p:nvSpPr>
        <p:spPr>
          <a:xfrm>
            <a:off x="7599631" y="1389832"/>
            <a:ext cx="1912964" cy="1912964"/>
          </a:xfrm>
          <a:prstGeom prst="ellipse">
            <a:avLst/>
          </a:prstGeom>
          <a:solidFill>
            <a:schemeClr val="bg1">
              <a:alpha val="5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09" name="Google Shape;119;p3">
            <a:extLst>
              <a:ext uri="{FF2B5EF4-FFF2-40B4-BE49-F238E27FC236}">
                <a16:creationId xmlns:a16="http://schemas.microsoft.com/office/drawing/2014/main" id="{CA9D4503-554C-4E9D-BC63-32366471DFC3}"/>
              </a:ext>
            </a:extLst>
          </p:cNvPr>
          <p:cNvSpPr txBox="1"/>
          <p:nvPr/>
        </p:nvSpPr>
        <p:spPr>
          <a:xfrm>
            <a:off x="7922211" y="1903624"/>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ACTITUDES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210" name="Conector recto 330">
            <a:extLst>
              <a:ext uri="{FF2B5EF4-FFF2-40B4-BE49-F238E27FC236}">
                <a16:creationId xmlns:a16="http://schemas.microsoft.com/office/drawing/2014/main" id="{6AEAB815-30FF-4AD7-8221-98FD9B862A04}"/>
              </a:ext>
            </a:extLst>
          </p:cNvPr>
          <p:cNvCxnSpPr>
            <a:cxnSpLocks/>
          </p:cNvCxnSpPr>
          <p:nvPr/>
        </p:nvCxnSpPr>
        <p:spPr>
          <a:xfrm flipH="1">
            <a:off x="8270115" y="2483495"/>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228" name="Google Shape;119;p3">
            <a:extLst>
              <a:ext uri="{FF2B5EF4-FFF2-40B4-BE49-F238E27FC236}">
                <a16:creationId xmlns:a16="http://schemas.microsoft.com/office/drawing/2014/main" id="{F9DD090A-2C0A-44F3-B5B7-C9BA72A88962}"/>
              </a:ext>
            </a:extLst>
          </p:cNvPr>
          <p:cNvSpPr txBox="1"/>
          <p:nvPr/>
        </p:nvSpPr>
        <p:spPr>
          <a:xfrm>
            <a:off x="8768423" y="2757548"/>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HABILIDADES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sp>
        <p:nvSpPr>
          <p:cNvPr id="229" name="Google Shape;119;p3">
            <a:extLst>
              <a:ext uri="{FF2B5EF4-FFF2-40B4-BE49-F238E27FC236}">
                <a16:creationId xmlns:a16="http://schemas.microsoft.com/office/drawing/2014/main" id="{7643FD8F-B7B3-4E64-AF4B-0CB0E5E856B1}"/>
              </a:ext>
            </a:extLst>
          </p:cNvPr>
          <p:cNvSpPr txBox="1"/>
          <p:nvPr/>
        </p:nvSpPr>
        <p:spPr>
          <a:xfrm>
            <a:off x="6744352" y="2757548"/>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CONOCIMIENTOS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230" name="Conector recto 330">
            <a:extLst>
              <a:ext uri="{FF2B5EF4-FFF2-40B4-BE49-F238E27FC236}">
                <a16:creationId xmlns:a16="http://schemas.microsoft.com/office/drawing/2014/main" id="{5CAED7B1-229F-4982-AAC2-60803259F7D8}"/>
              </a:ext>
            </a:extLst>
          </p:cNvPr>
          <p:cNvCxnSpPr>
            <a:cxnSpLocks/>
          </p:cNvCxnSpPr>
          <p:nvPr/>
        </p:nvCxnSpPr>
        <p:spPr>
          <a:xfrm flipH="1">
            <a:off x="7335648" y="3349684"/>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grpSp>
        <p:nvGrpSpPr>
          <p:cNvPr id="273" name="Graphic 247">
            <a:extLst>
              <a:ext uri="{FF2B5EF4-FFF2-40B4-BE49-F238E27FC236}">
                <a16:creationId xmlns:a16="http://schemas.microsoft.com/office/drawing/2014/main" id="{E474FF75-08A5-4E56-ADCD-02A402BEA637}"/>
              </a:ext>
            </a:extLst>
          </p:cNvPr>
          <p:cNvGrpSpPr/>
          <p:nvPr/>
        </p:nvGrpSpPr>
        <p:grpSpPr>
          <a:xfrm>
            <a:off x="7514075" y="2734433"/>
            <a:ext cx="267486" cy="330935"/>
            <a:chOff x="770826" y="4427693"/>
            <a:chExt cx="356025" cy="440474"/>
          </a:xfrm>
          <a:noFill/>
        </p:grpSpPr>
        <p:sp>
          <p:nvSpPr>
            <p:cNvPr id="274" name="Freeform: Shape 273">
              <a:extLst>
                <a:ext uri="{FF2B5EF4-FFF2-40B4-BE49-F238E27FC236}">
                  <a16:creationId xmlns:a16="http://schemas.microsoft.com/office/drawing/2014/main" id="{F6AFB158-C2FB-46F0-A823-48B3651D697B}"/>
                </a:ext>
              </a:extLst>
            </p:cNvPr>
            <p:cNvSpPr/>
            <p:nvPr/>
          </p:nvSpPr>
          <p:spPr>
            <a:xfrm>
              <a:off x="770826" y="4427693"/>
              <a:ext cx="356025" cy="440474"/>
            </a:xfrm>
            <a:custGeom>
              <a:avLst/>
              <a:gdLst>
                <a:gd name="connsiteX0" fmla="*/ 0 w 356025"/>
                <a:gd name="connsiteY0" fmla="*/ 440475 h 440474"/>
                <a:gd name="connsiteX1" fmla="*/ 0 w 356025"/>
                <a:gd name="connsiteY1" fmla="*/ 171203 h 440474"/>
                <a:gd name="connsiteX2" fmla="*/ 171203 w 356025"/>
                <a:gd name="connsiteY2" fmla="*/ 0 h 440474"/>
                <a:gd name="connsiteX3" fmla="*/ 171203 w 356025"/>
                <a:gd name="connsiteY3" fmla="*/ 0 h 440474"/>
                <a:gd name="connsiteX4" fmla="*/ 339681 w 356025"/>
                <a:gd name="connsiteY4" fmla="*/ 141027 h 440474"/>
                <a:gd name="connsiteX5" fmla="*/ 356026 w 356025"/>
                <a:gd name="connsiteY5" fmla="*/ 271263 h 440474"/>
                <a:gd name="connsiteX6" fmla="*/ 300076 w 356025"/>
                <a:gd name="connsiteY6" fmla="*/ 271263 h 440474"/>
                <a:gd name="connsiteX7" fmla="*/ 300076 w 356025"/>
                <a:gd name="connsiteY7" fmla="*/ 360846 h 440474"/>
                <a:gd name="connsiteX8" fmla="*/ 198758 w 356025"/>
                <a:gd name="connsiteY8" fmla="*/ 360846 h 440474"/>
                <a:gd name="connsiteX9" fmla="*/ 198758 w 356025"/>
                <a:gd name="connsiteY9" fmla="*/ 414700 h 44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025" h="440474">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75" name="Graphic 247">
              <a:extLst>
                <a:ext uri="{FF2B5EF4-FFF2-40B4-BE49-F238E27FC236}">
                  <a16:creationId xmlns:a16="http://schemas.microsoft.com/office/drawing/2014/main" id="{F42E3E1B-2619-4698-AC2E-89509A90FFA2}"/>
                </a:ext>
              </a:extLst>
            </p:cNvPr>
            <p:cNvGrpSpPr/>
            <p:nvPr/>
          </p:nvGrpSpPr>
          <p:grpSpPr>
            <a:xfrm>
              <a:off x="837882" y="4498102"/>
              <a:ext cx="204416" cy="189119"/>
              <a:chOff x="837882" y="4498102"/>
              <a:chExt cx="204416" cy="189119"/>
            </a:xfrm>
            <a:noFill/>
          </p:grpSpPr>
          <p:sp>
            <p:nvSpPr>
              <p:cNvPr id="277" name="Freeform: Shape 276">
                <a:extLst>
                  <a:ext uri="{FF2B5EF4-FFF2-40B4-BE49-F238E27FC236}">
                    <a16:creationId xmlns:a16="http://schemas.microsoft.com/office/drawing/2014/main" id="{508546EB-918E-4D70-9C35-57BCFF19E43B}"/>
                  </a:ext>
                </a:extLst>
              </p:cNvPr>
              <p:cNvSpPr/>
              <p:nvPr/>
            </p:nvSpPr>
            <p:spPr>
              <a:xfrm>
                <a:off x="886567" y="4546827"/>
                <a:ext cx="106906" cy="140393"/>
              </a:xfrm>
              <a:custGeom>
                <a:avLst/>
                <a:gdLst>
                  <a:gd name="connsiteX0" fmla="*/ 106907 w 106906"/>
                  <a:gd name="connsiteY0" fmla="*/ 53430 h 140393"/>
                  <a:gd name="connsiteX1" fmla="*/ 46766 w 106906"/>
                  <a:gd name="connsiteY1" fmla="*/ 414 h 140393"/>
                  <a:gd name="connsiteX2" fmla="*/ 769 w 106906"/>
                  <a:gd name="connsiteY2" fmla="*/ 44210 h 140393"/>
                  <a:gd name="connsiteX3" fmla="*/ 15438 w 106906"/>
                  <a:gd name="connsiteY3" fmla="*/ 90835 h 140393"/>
                  <a:gd name="connsiteX4" fmla="*/ 30840 w 106906"/>
                  <a:gd name="connsiteY4" fmla="*/ 129916 h 140393"/>
                  <a:gd name="connsiteX5" fmla="*/ 30840 w 106906"/>
                  <a:gd name="connsiteY5" fmla="*/ 140394 h 140393"/>
                  <a:gd name="connsiteX6" fmla="*/ 75998 w 106906"/>
                  <a:gd name="connsiteY6" fmla="*/ 140394 h 140393"/>
                  <a:gd name="connsiteX7" fmla="*/ 75998 w 106906"/>
                  <a:gd name="connsiteY7" fmla="*/ 129916 h 140393"/>
                  <a:gd name="connsiteX8" fmla="*/ 91190 w 106906"/>
                  <a:gd name="connsiteY8" fmla="*/ 91045 h 140393"/>
                  <a:gd name="connsiteX9" fmla="*/ 106907 w 106906"/>
                  <a:gd name="connsiteY9" fmla="*/ 53430 h 14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06" h="140393">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278" name="Graphic 247">
                <a:extLst>
                  <a:ext uri="{FF2B5EF4-FFF2-40B4-BE49-F238E27FC236}">
                    <a16:creationId xmlns:a16="http://schemas.microsoft.com/office/drawing/2014/main" id="{B83FF1CC-8A33-4E9A-AF46-E79123708C86}"/>
                  </a:ext>
                </a:extLst>
              </p:cNvPr>
              <p:cNvGrpSpPr/>
              <p:nvPr/>
            </p:nvGrpSpPr>
            <p:grpSpPr>
              <a:xfrm>
                <a:off x="837882" y="4498102"/>
                <a:ext cx="204416" cy="102155"/>
                <a:chOff x="837882" y="4498102"/>
                <a:chExt cx="204416" cy="102155"/>
              </a:xfrm>
            </p:grpSpPr>
            <p:sp>
              <p:nvSpPr>
                <p:cNvPr id="279" name="Freeform: Shape 278">
                  <a:extLst>
                    <a:ext uri="{FF2B5EF4-FFF2-40B4-BE49-F238E27FC236}">
                      <a16:creationId xmlns:a16="http://schemas.microsoft.com/office/drawing/2014/main" id="{E0F69F1F-B1D4-4576-8A7D-41A911E00DFD}"/>
                    </a:ext>
                  </a:extLst>
                </p:cNvPr>
                <p:cNvSpPr/>
                <p:nvPr/>
              </p:nvSpPr>
              <p:spPr>
                <a:xfrm>
                  <a:off x="940038" y="4498102"/>
                  <a:ext cx="10477" cy="24517"/>
                </a:xfrm>
                <a:custGeom>
                  <a:avLst/>
                  <a:gdLst>
                    <a:gd name="connsiteX0" fmla="*/ 0 w 10477"/>
                    <a:gd name="connsiteY0" fmla="*/ 0 h 24517"/>
                    <a:gd name="connsiteX1" fmla="*/ 0 w 10477"/>
                    <a:gd name="connsiteY1" fmla="*/ 24517 h 24517"/>
                  </a:gdLst>
                  <a:ahLst/>
                  <a:cxnLst>
                    <a:cxn ang="0">
                      <a:pos x="connsiteX0" y="connsiteY0"/>
                    </a:cxn>
                    <a:cxn ang="0">
                      <a:pos x="connsiteX1" y="connsiteY1"/>
                    </a:cxn>
                  </a:cxnLst>
                  <a:rect l="l" t="t" r="r" b="b"/>
                  <a:pathLst>
                    <a:path w="10477" h="24517">
                      <a:moveTo>
                        <a:pt x="0" y="0"/>
                      </a:moveTo>
                      <a:lnTo>
                        <a:pt x="0" y="24517"/>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0" name="Freeform: Shape 279">
                  <a:extLst>
                    <a:ext uri="{FF2B5EF4-FFF2-40B4-BE49-F238E27FC236}">
                      <a16:creationId xmlns:a16="http://schemas.microsoft.com/office/drawing/2014/main" id="{FD8072F7-C270-4A48-AB29-EBBBAE1A2CFA}"/>
                    </a:ext>
                  </a:extLst>
                </p:cNvPr>
                <p:cNvSpPr/>
                <p:nvPr/>
              </p:nvSpPr>
              <p:spPr>
                <a:xfrm>
                  <a:off x="867848" y="4528068"/>
                  <a:ext cx="17287" cy="17287"/>
                </a:xfrm>
                <a:custGeom>
                  <a:avLst/>
                  <a:gdLst>
                    <a:gd name="connsiteX0" fmla="*/ 0 w 17287"/>
                    <a:gd name="connsiteY0" fmla="*/ 0 h 17287"/>
                    <a:gd name="connsiteX1" fmla="*/ 17288 w 17287"/>
                    <a:gd name="connsiteY1" fmla="*/ 17288 h 17287"/>
                  </a:gdLst>
                  <a:ahLst/>
                  <a:cxnLst>
                    <a:cxn ang="0">
                      <a:pos x="connsiteX0" y="connsiteY0"/>
                    </a:cxn>
                    <a:cxn ang="0">
                      <a:pos x="connsiteX1" y="connsiteY1"/>
                    </a:cxn>
                  </a:cxnLst>
                  <a:rect l="l" t="t" r="r" b="b"/>
                  <a:pathLst>
                    <a:path w="17287" h="17287">
                      <a:moveTo>
                        <a:pt x="0" y="0"/>
                      </a:moveTo>
                      <a:lnTo>
                        <a:pt x="17288" y="17288"/>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81" name="Graphic 247">
                  <a:extLst>
                    <a:ext uri="{FF2B5EF4-FFF2-40B4-BE49-F238E27FC236}">
                      <a16:creationId xmlns:a16="http://schemas.microsoft.com/office/drawing/2014/main" id="{920BE0EB-4815-4AF5-8F05-C510A91ED626}"/>
                    </a:ext>
                  </a:extLst>
                </p:cNvPr>
                <p:cNvGrpSpPr/>
                <p:nvPr/>
              </p:nvGrpSpPr>
              <p:grpSpPr>
                <a:xfrm>
                  <a:off x="837882" y="4600258"/>
                  <a:ext cx="204416" cy="10477"/>
                  <a:chOff x="837882" y="4600258"/>
                  <a:chExt cx="204416" cy="10477"/>
                </a:xfrm>
              </p:grpSpPr>
              <p:sp>
                <p:nvSpPr>
                  <p:cNvPr id="283" name="Freeform: Shape 282">
                    <a:extLst>
                      <a:ext uri="{FF2B5EF4-FFF2-40B4-BE49-F238E27FC236}">
                        <a16:creationId xmlns:a16="http://schemas.microsoft.com/office/drawing/2014/main" id="{0B6AFF5A-45B8-487B-AB55-6225AF074FFD}"/>
                      </a:ext>
                    </a:extLst>
                  </p:cNvPr>
                  <p:cNvSpPr/>
                  <p:nvPr/>
                </p:nvSpPr>
                <p:spPr>
                  <a:xfrm>
                    <a:off x="837882"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4" name="Freeform: Shape 283">
                    <a:extLst>
                      <a:ext uri="{FF2B5EF4-FFF2-40B4-BE49-F238E27FC236}">
                        <a16:creationId xmlns:a16="http://schemas.microsoft.com/office/drawing/2014/main" id="{2D8263E2-6A2A-46E4-92BF-C9DD0E221C81}"/>
                      </a:ext>
                    </a:extLst>
                  </p:cNvPr>
                  <p:cNvSpPr/>
                  <p:nvPr/>
                </p:nvSpPr>
                <p:spPr>
                  <a:xfrm>
                    <a:off x="1017781"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82" name="Freeform: Shape 281">
                  <a:extLst>
                    <a:ext uri="{FF2B5EF4-FFF2-40B4-BE49-F238E27FC236}">
                      <a16:creationId xmlns:a16="http://schemas.microsoft.com/office/drawing/2014/main" id="{00EFA164-9AE4-4197-B619-21BE53855A4C}"/>
                    </a:ext>
                  </a:extLst>
                </p:cNvPr>
                <p:cNvSpPr/>
                <p:nvPr/>
              </p:nvSpPr>
              <p:spPr>
                <a:xfrm>
                  <a:off x="995045" y="4528068"/>
                  <a:ext cx="17287" cy="17287"/>
                </a:xfrm>
                <a:custGeom>
                  <a:avLst/>
                  <a:gdLst>
                    <a:gd name="connsiteX0" fmla="*/ 0 w 17287"/>
                    <a:gd name="connsiteY0" fmla="*/ 17288 h 17287"/>
                    <a:gd name="connsiteX1" fmla="*/ 17288 w 17287"/>
                    <a:gd name="connsiteY1" fmla="*/ 0 h 17287"/>
                  </a:gdLst>
                  <a:ahLst/>
                  <a:cxnLst>
                    <a:cxn ang="0">
                      <a:pos x="connsiteX0" y="connsiteY0"/>
                    </a:cxn>
                    <a:cxn ang="0">
                      <a:pos x="connsiteX1" y="connsiteY1"/>
                    </a:cxn>
                  </a:cxnLst>
                  <a:rect l="l" t="t" r="r" b="b"/>
                  <a:pathLst>
                    <a:path w="17287" h="17287">
                      <a:moveTo>
                        <a:pt x="0" y="17288"/>
                      </a:moveTo>
                      <a:lnTo>
                        <a:pt x="17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276" name="Freeform: Shape 275">
              <a:extLst>
                <a:ext uri="{FF2B5EF4-FFF2-40B4-BE49-F238E27FC236}">
                  <a16:creationId xmlns:a16="http://schemas.microsoft.com/office/drawing/2014/main" id="{9FA6D062-8CA1-493D-AE92-AA74556E982B}"/>
                </a:ext>
              </a:extLst>
            </p:cNvPr>
            <p:cNvSpPr/>
            <p:nvPr/>
          </p:nvSpPr>
          <p:spPr>
            <a:xfrm>
              <a:off x="930294" y="4724312"/>
              <a:ext cx="19488" cy="10477"/>
            </a:xfrm>
            <a:custGeom>
              <a:avLst/>
              <a:gdLst>
                <a:gd name="connsiteX0" fmla="*/ 19488 w 19488"/>
                <a:gd name="connsiteY0" fmla="*/ 0 h 10477"/>
                <a:gd name="connsiteX1" fmla="*/ 0 w 19488"/>
                <a:gd name="connsiteY1" fmla="*/ 0 h 10477"/>
              </a:gdLst>
              <a:ahLst/>
              <a:cxnLst>
                <a:cxn ang="0">
                  <a:pos x="connsiteX0" y="connsiteY0"/>
                </a:cxn>
                <a:cxn ang="0">
                  <a:pos x="connsiteX1" y="connsiteY1"/>
                </a:cxn>
              </a:cxnLst>
              <a:rect l="l" t="t" r="r" b="b"/>
              <a:pathLst>
                <a:path w="19488" h="10477">
                  <a:moveTo>
                    <a:pt x="19488"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1" name="Graphic 284">
            <a:extLst>
              <a:ext uri="{FF2B5EF4-FFF2-40B4-BE49-F238E27FC236}">
                <a16:creationId xmlns:a16="http://schemas.microsoft.com/office/drawing/2014/main" id="{1B39E429-7CE7-43EA-921B-7D03890CE644}"/>
              </a:ext>
            </a:extLst>
          </p:cNvPr>
          <p:cNvGrpSpPr/>
          <p:nvPr/>
        </p:nvGrpSpPr>
        <p:grpSpPr>
          <a:xfrm>
            <a:off x="8386998" y="1838927"/>
            <a:ext cx="380393" cy="360391"/>
            <a:chOff x="8386998" y="1838927"/>
            <a:chExt cx="380393" cy="360391"/>
          </a:xfrm>
          <a:noFill/>
        </p:grpSpPr>
        <p:grpSp>
          <p:nvGrpSpPr>
            <p:cNvPr id="22" name="Graphic 284">
              <a:extLst>
                <a:ext uri="{FF2B5EF4-FFF2-40B4-BE49-F238E27FC236}">
                  <a16:creationId xmlns:a16="http://schemas.microsoft.com/office/drawing/2014/main" id="{37EA8282-8526-497D-9B58-4989CC37E242}"/>
                </a:ext>
              </a:extLst>
            </p:cNvPr>
            <p:cNvGrpSpPr/>
            <p:nvPr/>
          </p:nvGrpSpPr>
          <p:grpSpPr>
            <a:xfrm>
              <a:off x="8386998" y="1838927"/>
              <a:ext cx="380393" cy="199159"/>
              <a:chOff x="8386998" y="1838927"/>
              <a:chExt cx="380393" cy="199159"/>
            </a:xfrm>
            <a:noFill/>
          </p:grpSpPr>
          <p:sp>
            <p:nvSpPr>
              <p:cNvPr id="23" name="Freeform: Shape 22">
                <a:extLst>
                  <a:ext uri="{FF2B5EF4-FFF2-40B4-BE49-F238E27FC236}">
                    <a16:creationId xmlns:a16="http://schemas.microsoft.com/office/drawing/2014/main" id="{12DF1117-8B3F-47CD-980B-B1C208D4EFC4}"/>
                  </a:ext>
                </a:extLst>
              </p:cNvPr>
              <p:cNvSpPr/>
              <p:nvPr/>
            </p:nvSpPr>
            <p:spPr>
              <a:xfrm>
                <a:off x="8386998" y="1936169"/>
                <a:ext cx="107112" cy="101917"/>
              </a:xfrm>
              <a:custGeom>
                <a:avLst/>
                <a:gdLst>
                  <a:gd name="connsiteX0" fmla="*/ 53600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600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8FBDBC43-B5C0-4A80-93BB-6B3C6D1BC9CB}"/>
                  </a:ext>
                </a:extLst>
              </p:cNvPr>
              <p:cNvSpPr/>
              <p:nvPr/>
            </p:nvSpPr>
            <p:spPr>
              <a:xfrm>
                <a:off x="8660279" y="1936169"/>
                <a:ext cx="107112" cy="101917"/>
              </a:xfrm>
              <a:custGeom>
                <a:avLst/>
                <a:gdLst>
                  <a:gd name="connsiteX0" fmla="*/ 53513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5" name="Freeform: Shape 24">
                <a:extLst>
                  <a:ext uri="{FF2B5EF4-FFF2-40B4-BE49-F238E27FC236}">
                    <a16:creationId xmlns:a16="http://schemas.microsoft.com/office/drawing/2014/main" id="{E7CE3AFC-05B6-4910-8DD2-471B1704E470}"/>
                  </a:ext>
                </a:extLst>
              </p:cNvPr>
              <p:cNvSpPr/>
              <p:nvPr/>
            </p:nvSpPr>
            <p:spPr>
              <a:xfrm>
                <a:off x="8523638" y="1838927"/>
                <a:ext cx="107112" cy="101917"/>
              </a:xfrm>
              <a:custGeom>
                <a:avLst/>
                <a:gdLst>
                  <a:gd name="connsiteX0" fmla="*/ 53513 w 107112"/>
                  <a:gd name="connsiteY0" fmla="*/ 0 h 101917"/>
                  <a:gd name="connsiteX1" fmla="*/ 70139 w 107112"/>
                  <a:gd name="connsiteY1" fmla="*/ 33511 h 101917"/>
                  <a:gd name="connsiteX2" fmla="*/ 107113 w 107112"/>
                  <a:gd name="connsiteY2" fmla="*/ 38879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879 h 101917"/>
                  <a:gd name="connsiteX9" fmla="*/ 36974 w 107112"/>
                  <a:gd name="connsiteY9" fmla="*/ 33511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26" name="Graphic 284">
              <a:extLst>
                <a:ext uri="{FF2B5EF4-FFF2-40B4-BE49-F238E27FC236}">
                  <a16:creationId xmlns:a16="http://schemas.microsoft.com/office/drawing/2014/main" id="{4E9953EE-AF5A-4923-BD81-0BE5C6AE84AA}"/>
                </a:ext>
              </a:extLst>
            </p:cNvPr>
            <p:cNvGrpSpPr/>
            <p:nvPr/>
          </p:nvGrpSpPr>
          <p:grpSpPr>
            <a:xfrm>
              <a:off x="8492899" y="2013306"/>
              <a:ext cx="149109" cy="186012"/>
              <a:chOff x="8492899" y="2013306"/>
              <a:chExt cx="149109" cy="186012"/>
            </a:xfrm>
            <a:noFill/>
          </p:grpSpPr>
          <p:sp>
            <p:nvSpPr>
              <p:cNvPr id="27" name="Freeform: Shape 26">
                <a:extLst>
                  <a:ext uri="{FF2B5EF4-FFF2-40B4-BE49-F238E27FC236}">
                    <a16:creationId xmlns:a16="http://schemas.microsoft.com/office/drawing/2014/main" id="{D0E29161-DE0D-4C17-B4D1-115E8B75953E}"/>
                  </a:ext>
                </a:extLst>
              </p:cNvPr>
              <p:cNvSpPr/>
              <p:nvPr/>
            </p:nvSpPr>
            <p:spPr>
              <a:xfrm>
                <a:off x="8589967" y="2106233"/>
                <a:ext cx="44074" cy="8659"/>
              </a:xfrm>
              <a:custGeom>
                <a:avLst/>
                <a:gdLst>
                  <a:gd name="connsiteX0" fmla="*/ 0 w 44074"/>
                  <a:gd name="connsiteY0" fmla="*/ 0 h 8659"/>
                  <a:gd name="connsiteX1" fmla="*/ 44075 w 44074"/>
                  <a:gd name="connsiteY1" fmla="*/ 0 h 8659"/>
                </a:gdLst>
                <a:ahLst/>
                <a:cxnLst>
                  <a:cxn ang="0">
                    <a:pos x="connsiteX0" y="connsiteY0"/>
                  </a:cxn>
                  <a:cxn ang="0">
                    <a:pos x="connsiteX1" y="connsiteY1"/>
                  </a:cxn>
                </a:cxnLst>
                <a:rect l="l" t="t" r="r" b="b"/>
                <a:pathLst>
                  <a:path w="44074" h="8659">
                    <a:moveTo>
                      <a:pt x="0" y="0"/>
                    </a:moveTo>
                    <a:lnTo>
                      <a:pt x="4407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 name="Freeform: Shape 27">
                <a:extLst>
                  <a:ext uri="{FF2B5EF4-FFF2-40B4-BE49-F238E27FC236}">
                    <a16:creationId xmlns:a16="http://schemas.microsoft.com/office/drawing/2014/main" id="{643DE26C-19A9-4897-AC22-E88CD487B433}"/>
                  </a:ext>
                </a:extLst>
              </p:cNvPr>
              <p:cNvSpPr/>
              <p:nvPr/>
            </p:nvSpPr>
            <p:spPr>
              <a:xfrm>
                <a:off x="8585118" y="2137233"/>
                <a:ext cx="56890" cy="8659"/>
              </a:xfrm>
              <a:custGeom>
                <a:avLst/>
                <a:gdLst>
                  <a:gd name="connsiteX0" fmla="*/ 0 w 56890"/>
                  <a:gd name="connsiteY0" fmla="*/ 0 h 8659"/>
                  <a:gd name="connsiteX1" fmla="*/ 56890 w 56890"/>
                  <a:gd name="connsiteY1" fmla="*/ 0 h 8659"/>
                </a:gdLst>
                <a:ahLst/>
                <a:cxnLst>
                  <a:cxn ang="0">
                    <a:pos x="connsiteX0" y="connsiteY0"/>
                  </a:cxn>
                  <a:cxn ang="0">
                    <a:pos x="connsiteX1" y="connsiteY1"/>
                  </a:cxn>
                </a:cxnLst>
                <a:rect l="l" t="t" r="r" b="b"/>
                <a:pathLst>
                  <a:path w="56890" h="8659">
                    <a:moveTo>
                      <a:pt x="0" y="0"/>
                    </a:moveTo>
                    <a:lnTo>
                      <a:pt x="5689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 name="Freeform: Shape 28">
                <a:extLst>
                  <a:ext uri="{FF2B5EF4-FFF2-40B4-BE49-F238E27FC236}">
                    <a16:creationId xmlns:a16="http://schemas.microsoft.com/office/drawing/2014/main" id="{9A9BF266-A2F8-4CB6-8FB5-822816D79E07}"/>
                  </a:ext>
                </a:extLst>
              </p:cNvPr>
              <p:cNvSpPr/>
              <p:nvPr/>
            </p:nvSpPr>
            <p:spPr>
              <a:xfrm>
                <a:off x="8593864" y="2168319"/>
                <a:ext cx="40178" cy="8659"/>
              </a:xfrm>
              <a:custGeom>
                <a:avLst/>
                <a:gdLst>
                  <a:gd name="connsiteX0" fmla="*/ 0 w 40178"/>
                  <a:gd name="connsiteY0" fmla="*/ 0 h 8659"/>
                  <a:gd name="connsiteX1" fmla="*/ 40178 w 40178"/>
                  <a:gd name="connsiteY1" fmla="*/ 0 h 8659"/>
                </a:gdLst>
                <a:ahLst/>
                <a:cxnLst>
                  <a:cxn ang="0">
                    <a:pos x="connsiteX0" y="connsiteY0"/>
                  </a:cxn>
                  <a:cxn ang="0">
                    <a:pos x="connsiteX1" y="connsiteY1"/>
                  </a:cxn>
                </a:cxnLst>
                <a:rect l="l" t="t" r="r" b="b"/>
                <a:pathLst>
                  <a:path w="40178" h="8659">
                    <a:moveTo>
                      <a:pt x="0" y="0"/>
                    </a:moveTo>
                    <a:lnTo>
                      <a:pt x="4017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 name="Freeform: Shape 29">
                <a:extLst>
                  <a:ext uri="{FF2B5EF4-FFF2-40B4-BE49-F238E27FC236}">
                    <a16:creationId xmlns:a16="http://schemas.microsoft.com/office/drawing/2014/main" id="{2053E5C2-D15C-42BF-9A71-EB3A2867FEF2}"/>
                  </a:ext>
                </a:extLst>
              </p:cNvPr>
              <p:cNvSpPr/>
              <p:nvPr/>
            </p:nvSpPr>
            <p:spPr>
              <a:xfrm>
                <a:off x="8492899" y="2013306"/>
                <a:ext cx="111691" cy="90329"/>
              </a:xfrm>
              <a:custGeom>
                <a:avLst/>
                <a:gdLst>
                  <a:gd name="connsiteX0" fmla="*/ 0 w 111691"/>
                  <a:gd name="connsiteY0" fmla="*/ 90330 h 90329"/>
                  <a:gd name="connsiteX1" fmla="*/ 33337 w 111691"/>
                  <a:gd name="connsiteY1" fmla="*/ 90330 h 90329"/>
                  <a:gd name="connsiteX2" fmla="*/ 59228 w 111691"/>
                  <a:gd name="connsiteY2" fmla="*/ 58378 h 90329"/>
                  <a:gd name="connsiteX3" fmla="*/ 83474 w 111691"/>
                  <a:gd name="connsiteY3" fmla="*/ 16121 h 90329"/>
                  <a:gd name="connsiteX4" fmla="*/ 106680 w 111691"/>
                  <a:gd name="connsiteY4" fmla="*/ 5644 h 90329"/>
                  <a:gd name="connsiteX5" fmla="*/ 95163 w 111691"/>
                  <a:gd name="connsiteY5" fmla="*/ 66084 h 9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691" h="90329">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1" name="Freeform: Shape 30">
                <a:extLst>
                  <a:ext uri="{FF2B5EF4-FFF2-40B4-BE49-F238E27FC236}">
                    <a16:creationId xmlns:a16="http://schemas.microsoft.com/office/drawing/2014/main" id="{3F860B1F-2B1A-483C-8278-0B6BAE844FFB}"/>
                  </a:ext>
                </a:extLst>
              </p:cNvPr>
              <p:cNvSpPr/>
              <p:nvPr/>
            </p:nvSpPr>
            <p:spPr>
              <a:xfrm>
                <a:off x="8492899" y="2181048"/>
                <a:ext cx="131358" cy="18270"/>
              </a:xfrm>
              <a:custGeom>
                <a:avLst/>
                <a:gdLst>
                  <a:gd name="connsiteX0" fmla="*/ 0 w 131358"/>
                  <a:gd name="connsiteY0" fmla="*/ 0 h 18270"/>
                  <a:gd name="connsiteX1" fmla="*/ 20868 w 131358"/>
                  <a:gd name="connsiteY1" fmla="*/ 0 h 18270"/>
                  <a:gd name="connsiteX2" fmla="*/ 35502 w 131358"/>
                  <a:gd name="connsiteY2" fmla="*/ 8486 h 18270"/>
                  <a:gd name="connsiteX3" fmla="*/ 51608 w 131358"/>
                  <a:gd name="connsiteY3" fmla="*/ 18271 h 18270"/>
                  <a:gd name="connsiteX4" fmla="*/ 131358 w 131358"/>
                  <a:gd name="connsiteY4" fmla="*/ 18271 h 18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58" h="1827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34" name="Graphic 285">
            <a:extLst>
              <a:ext uri="{FF2B5EF4-FFF2-40B4-BE49-F238E27FC236}">
                <a16:creationId xmlns:a16="http://schemas.microsoft.com/office/drawing/2014/main" id="{F7AD9E9B-862E-4320-80C2-07323B6551E9}"/>
              </a:ext>
            </a:extLst>
          </p:cNvPr>
          <p:cNvGrpSpPr/>
          <p:nvPr/>
        </p:nvGrpSpPr>
        <p:grpSpPr>
          <a:xfrm>
            <a:off x="9227110" y="2770129"/>
            <a:ext cx="479405" cy="314276"/>
            <a:chOff x="9227110" y="2770129"/>
            <a:chExt cx="479405" cy="314276"/>
          </a:xfrm>
          <a:noFill/>
        </p:grpSpPr>
        <p:sp>
          <p:nvSpPr>
            <p:cNvPr id="35" name="Freeform: Shape 34">
              <a:extLst>
                <a:ext uri="{FF2B5EF4-FFF2-40B4-BE49-F238E27FC236}">
                  <a16:creationId xmlns:a16="http://schemas.microsoft.com/office/drawing/2014/main" id="{A379CF2D-247E-4A92-AE91-140118127E38}"/>
                </a:ext>
              </a:extLst>
            </p:cNvPr>
            <p:cNvSpPr/>
            <p:nvPr/>
          </p:nvSpPr>
          <p:spPr>
            <a:xfrm>
              <a:off x="9466683" y="2770129"/>
              <a:ext cx="239832" cy="239746"/>
            </a:xfrm>
            <a:custGeom>
              <a:avLst/>
              <a:gdLst>
                <a:gd name="connsiteX0" fmla="*/ 165302 w 239832"/>
                <a:gd name="connsiteY0" fmla="*/ 140167 h 239746"/>
                <a:gd name="connsiteX1" fmla="*/ 188855 w 239832"/>
                <a:gd name="connsiteY1" fmla="*/ 140167 h 239746"/>
                <a:gd name="connsiteX2" fmla="*/ 202190 w 239832"/>
                <a:gd name="connsiteY2" fmla="*/ 136097 h 239746"/>
                <a:gd name="connsiteX3" fmla="*/ 215092 w 239832"/>
                <a:gd name="connsiteY3" fmla="*/ 132373 h 239746"/>
                <a:gd name="connsiteX4" fmla="*/ 238991 w 239832"/>
                <a:gd name="connsiteY4" fmla="*/ 163719 h 239746"/>
                <a:gd name="connsiteX5" fmla="*/ 221240 w 239832"/>
                <a:gd name="connsiteY5" fmla="*/ 181124 h 239746"/>
                <a:gd name="connsiteX6" fmla="*/ 202536 w 239832"/>
                <a:gd name="connsiteY6" fmla="*/ 178353 h 239746"/>
                <a:gd name="connsiteX7" fmla="*/ 188855 w 239832"/>
                <a:gd name="connsiteY7" fmla="*/ 174110 h 239746"/>
                <a:gd name="connsiteX8" fmla="*/ 165302 w 239832"/>
                <a:gd name="connsiteY8" fmla="*/ 174110 h 239746"/>
                <a:gd name="connsiteX9" fmla="*/ 165302 w 239832"/>
                <a:gd name="connsiteY9" fmla="*/ 239746 h 239746"/>
                <a:gd name="connsiteX10" fmla="*/ 87 w 239832"/>
                <a:gd name="connsiteY10" fmla="*/ 239746 h 239746"/>
                <a:gd name="connsiteX11" fmla="*/ 87 w 239832"/>
                <a:gd name="connsiteY11" fmla="*/ 174110 h 239746"/>
                <a:gd name="connsiteX12" fmla="*/ 23553 w 239832"/>
                <a:gd name="connsiteY12" fmla="*/ 174110 h 239746"/>
                <a:gd name="connsiteX13" fmla="*/ 37234 w 239832"/>
                <a:gd name="connsiteY13" fmla="*/ 178353 h 239746"/>
                <a:gd name="connsiteX14" fmla="*/ 55938 w 239832"/>
                <a:gd name="connsiteY14" fmla="*/ 181124 h 239746"/>
                <a:gd name="connsiteX15" fmla="*/ 73689 w 239832"/>
                <a:gd name="connsiteY15" fmla="*/ 163719 h 239746"/>
                <a:gd name="connsiteX16" fmla="*/ 49790 w 239832"/>
                <a:gd name="connsiteY16" fmla="*/ 132373 h 239746"/>
                <a:gd name="connsiteX17" fmla="*/ 35589 w 239832"/>
                <a:gd name="connsiteY17" fmla="*/ 136963 h 239746"/>
                <a:gd name="connsiteX18" fmla="*/ 23466 w 239832"/>
                <a:gd name="connsiteY18" fmla="*/ 140167 h 239746"/>
                <a:gd name="connsiteX19" fmla="*/ 0 w 239832"/>
                <a:gd name="connsiteY19" fmla="*/ 140167 h 239746"/>
                <a:gd name="connsiteX20" fmla="*/ 0 w 239832"/>
                <a:gd name="connsiteY20" fmla="*/ 74531 h 239746"/>
                <a:gd name="connsiteX21" fmla="*/ 65636 w 239832"/>
                <a:gd name="connsiteY21" fmla="*/ 74531 h 239746"/>
                <a:gd name="connsiteX22" fmla="*/ 65636 w 239832"/>
                <a:gd name="connsiteY22" fmla="*/ 51065 h 239746"/>
                <a:gd name="connsiteX23" fmla="*/ 62432 w 239832"/>
                <a:gd name="connsiteY23" fmla="*/ 38942 h 239746"/>
                <a:gd name="connsiteX24" fmla="*/ 57843 w 239832"/>
                <a:gd name="connsiteY24" fmla="*/ 24741 h 239746"/>
                <a:gd name="connsiteX25" fmla="*/ 89189 w 239832"/>
                <a:gd name="connsiteY25" fmla="*/ 842 h 239746"/>
                <a:gd name="connsiteX26" fmla="*/ 106593 w 239832"/>
                <a:gd name="connsiteY26" fmla="*/ 18593 h 239746"/>
                <a:gd name="connsiteX27" fmla="*/ 103822 w 239832"/>
                <a:gd name="connsiteY27" fmla="*/ 37297 h 239746"/>
                <a:gd name="connsiteX28" fmla="*/ 99580 w 239832"/>
                <a:gd name="connsiteY28" fmla="*/ 50978 h 239746"/>
                <a:gd name="connsiteX29" fmla="*/ 99580 w 239832"/>
                <a:gd name="connsiteY29" fmla="*/ 74444 h 239746"/>
                <a:gd name="connsiteX30" fmla="*/ 165215 w 239832"/>
                <a:gd name="connsiteY30" fmla="*/ 74444 h 239746"/>
                <a:gd name="connsiteX31" fmla="*/ 165215 w 239832"/>
                <a:gd name="connsiteY31" fmla="*/ 14016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832" h="239746">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36" name="Freeform: Shape 35">
              <a:extLst>
                <a:ext uri="{FF2B5EF4-FFF2-40B4-BE49-F238E27FC236}">
                  <a16:creationId xmlns:a16="http://schemas.microsoft.com/office/drawing/2014/main" id="{008DC3C2-0B32-4532-AAEF-145EA637BEFB}"/>
                </a:ext>
              </a:extLst>
            </p:cNvPr>
            <p:cNvSpPr/>
            <p:nvPr/>
          </p:nvSpPr>
          <p:spPr>
            <a:xfrm>
              <a:off x="9227110" y="2844660"/>
              <a:ext cx="239659" cy="239746"/>
            </a:xfrm>
            <a:custGeom>
              <a:avLst/>
              <a:gdLst>
                <a:gd name="connsiteX0" fmla="*/ 239660 w 239659"/>
                <a:gd name="connsiteY0" fmla="*/ 165215 h 239746"/>
                <a:gd name="connsiteX1" fmla="*/ 174024 w 239659"/>
                <a:gd name="connsiteY1" fmla="*/ 165215 h 239746"/>
                <a:gd name="connsiteX2" fmla="*/ 174024 w 239659"/>
                <a:gd name="connsiteY2" fmla="*/ 188681 h 239746"/>
                <a:gd name="connsiteX3" fmla="*/ 177228 w 239659"/>
                <a:gd name="connsiteY3" fmla="*/ 200804 h 239746"/>
                <a:gd name="connsiteX4" fmla="*/ 181817 w 239659"/>
                <a:gd name="connsiteY4" fmla="*/ 215005 h 239746"/>
                <a:gd name="connsiteX5" fmla="*/ 150471 w 239659"/>
                <a:gd name="connsiteY5" fmla="*/ 238904 h 239746"/>
                <a:gd name="connsiteX6" fmla="*/ 133066 w 239659"/>
                <a:gd name="connsiteY6" fmla="*/ 221153 h 239746"/>
                <a:gd name="connsiteX7" fmla="*/ 135837 w 239659"/>
                <a:gd name="connsiteY7" fmla="*/ 202449 h 239746"/>
                <a:gd name="connsiteX8" fmla="*/ 140080 w 239659"/>
                <a:gd name="connsiteY8" fmla="*/ 188768 h 239746"/>
                <a:gd name="connsiteX9" fmla="*/ 140080 w 239659"/>
                <a:gd name="connsiteY9" fmla="*/ 165302 h 239746"/>
                <a:gd name="connsiteX10" fmla="*/ 74444 w 239659"/>
                <a:gd name="connsiteY10" fmla="*/ 165302 h 239746"/>
                <a:gd name="connsiteX11" fmla="*/ 74444 w 239659"/>
                <a:gd name="connsiteY11" fmla="*/ 99579 h 239746"/>
                <a:gd name="connsiteX12" fmla="*/ 50978 w 239659"/>
                <a:gd name="connsiteY12" fmla="*/ 99579 h 239746"/>
                <a:gd name="connsiteX13" fmla="*/ 37643 w 239659"/>
                <a:gd name="connsiteY13" fmla="*/ 103649 h 239746"/>
                <a:gd name="connsiteX14" fmla="*/ 24741 w 239659"/>
                <a:gd name="connsiteY14" fmla="*/ 107373 h 239746"/>
                <a:gd name="connsiteX15" fmla="*/ 842 w 239659"/>
                <a:gd name="connsiteY15" fmla="*/ 76027 h 239746"/>
                <a:gd name="connsiteX16" fmla="*/ 18593 w 239659"/>
                <a:gd name="connsiteY16" fmla="*/ 58622 h 239746"/>
                <a:gd name="connsiteX17" fmla="*/ 37297 w 239659"/>
                <a:gd name="connsiteY17" fmla="*/ 61393 h 239746"/>
                <a:gd name="connsiteX18" fmla="*/ 50978 w 239659"/>
                <a:gd name="connsiteY18" fmla="*/ 65636 h 239746"/>
                <a:gd name="connsiteX19" fmla="*/ 74444 w 239659"/>
                <a:gd name="connsiteY19" fmla="*/ 65636 h 239746"/>
                <a:gd name="connsiteX20" fmla="*/ 74444 w 239659"/>
                <a:gd name="connsiteY20" fmla="*/ 0 h 239746"/>
                <a:gd name="connsiteX21" fmla="*/ 140080 w 239659"/>
                <a:gd name="connsiteY21" fmla="*/ 0 h 239746"/>
                <a:gd name="connsiteX22" fmla="*/ 140080 w 239659"/>
                <a:gd name="connsiteY22" fmla="*/ 23553 h 239746"/>
                <a:gd name="connsiteX23" fmla="*/ 135837 w 239659"/>
                <a:gd name="connsiteY23" fmla="*/ 37234 h 239746"/>
                <a:gd name="connsiteX24" fmla="*/ 133066 w 239659"/>
                <a:gd name="connsiteY24" fmla="*/ 55938 h 239746"/>
                <a:gd name="connsiteX25" fmla="*/ 150471 w 239659"/>
                <a:gd name="connsiteY25" fmla="*/ 73689 h 239746"/>
                <a:gd name="connsiteX26" fmla="*/ 181817 w 239659"/>
                <a:gd name="connsiteY26" fmla="*/ 49790 h 239746"/>
                <a:gd name="connsiteX27" fmla="*/ 174024 w 239659"/>
                <a:gd name="connsiteY27" fmla="*/ 31952 h 239746"/>
                <a:gd name="connsiteX28" fmla="*/ 174024 w 239659"/>
                <a:gd name="connsiteY28" fmla="*/ 87 h 239746"/>
                <a:gd name="connsiteX29" fmla="*/ 239660 w 239659"/>
                <a:gd name="connsiteY29" fmla="*/ 8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9659" h="239746">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87" name="Graphic 793">
            <a:extLst>
              <a:ext uri="{FF2B5EF4-FFF2-40B4-BE49-F238E27FC236}">
                <a16:creationId xmlns:a16="http://schemas.microsoft.com/office/drawing/2014/main" id="{E6FDFA25-A3C0-40EA-8368-D17204356F15}"/>
              </a:ext>
            </a:extLst>
          </p:cNvPr>
          <p:cNvGrpSpPr/>
          <p:nvPr/>
        </p:nvGrpSpPr>
        <p:grpSpPr>
          <a:xfrm>
            <a:off x="765332" y="4437806"/>
            <a:ext cx="312610" cy="423957"/>
            <a:chOff x="765332" y="2177337"/>
            <a:chExt cx="312610" cy="423957"/>
          </a:xfrm>
          <a:noFill/>
        </p:grpSpPr>
        <p:sp>
          <p:nvSpPr>
            <p:cNvPr id="288" name="Freeform: Shape 287">
              <a:extLst>
                <a:ext uri="{FF2B5EF4-FFF2-40B4-BE49-F238E27FC236}">
                  <a16:creationId xmlns:a16="http://schemas.microsoft.com/office/drawing/2014/main" id="{054DE2E0-253A-4EEB-AF9B-20BDDE7FD6E2}"/>
                </a:ext>
              </a:extLst>
            </p:cNvPr>
            <p:cNvSpPr/>
            <p:nvPr/>
          </p:nvSpPr>
          <p:spPr>
            <a:xfrm>
              <a:off x="765332" y="2177337"/>
              <a:ext cx="312610" cy="312610"/>
            </a:xfrm>
            <a:custGeom>
              <a:avLst/>
              <a:gdLst>
                <a:gd name="connsiteX0" fmla="*/ 312611 w 312610"/>
                <a:gd name="connsiteY0" fmla="*/ 156305 h 312610"/>
                <a:gd name="connsiteX1" fmla="*/ 156305 w 312610"/>
                <a:gd name="connsiteY1" fmla="*/ 312611 h 312610"/>
                <a:gd name="connsiteX2" fmla="*/ 0 w 312610"/>
                <a:gd name="connsiteY2" fmla="*/ 156305 h 312610"/>
                <a:gd name="connsiteX3" fmla="*/ 156305 w 312610"/>
                <a:gd name="connsiteY3" fmla="*/ 0 h 312610"/>
                <a:gd name="connsiteX4" fmla="*/ 312611 w 312610"/>
                <a:gd name="connsiteY4" fmla="*/ 156305 h 31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10" h="31261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89" name="Graphic 793">
              <a:extLst>
                <a:ext uri="{FF2B5EF4-FFF2-40B4-BE49-F238E27FC236}">
                  <a16:creationId xmlns:a16="http://schemas.microsoft.com/office/drawing/2014/main" id="{013EB1E1-1DD3-44D3-9958-E5D7C80D3E21}"/>
                </a:ext>
              </a:extLst>
            </p:cNvPr>
            <p:cNvGrpSpPr/>
            <p:nvPr/>
          </p:nvGrpSpPr>
          <p:grpSpPr>
            <a:xfrm>
              <a:off x="790192" y="2464420"/>
              <a:ext cx="262985" cy="136874"/>
              <a:chOff x="790192" y="2464420"/>
              <a:chExt cx="262985" cy="136874"/>
            </a:xfrm>
            <a:noFill/>
          </p:grpSpPr>
          <p:sp>
            <p:nvSpPr>
              <p:cNvPr id="310" name="Freeform: Shape 309">
                <a:extLst>
                  <a:ext uri="{FF2B5EF4-FFF2-40B4-BE49-F238E27FC236}">
                    <a16:creationId xmlns:a16="http://schemas.microsoft.com/office/drawing/2014/main" id="{2D5E283D-A9A3-4AA6-9BFC-75FBA492042B}"/>
                  </a:ext>
                </a:extLst>
              </p:cNvPr>
              <p:cNvSpPr/>
              <p:nvPr/>
            </p:nvSpPr>
            <p:spPr>
              <a:xfrm>
                <a:off x="922018" y="2471088"/>
                <a:ext cx="131159" cy="130206"/>
              </a:xfrm>
              <a:custGeom>
                <a:avLst/>
                <a:gdLst>
                  <a:gd name="connsiteX0" fmla="*/ 0 w 131159"/>
                  <a:gd name="connsiteY0" fmla="*/ 20288 h 130206"/>
                  <a:gd name="connsiteX1" fmla="*/ 63532 w 131159"/>
                  <a:gd name="connsiteY1" fmla="*/ 130207 h 130206"/>
                  <a:gd name="connsiteX2" fmla="*/ 77819 w 131159"/>
                  <a:gd name="connsiteY2" fmla="*/ 76772 h 130206"/>
                  <a:gd name="connsiteX3" fmla="*/ 131159 w 131159"/>
                  <a:gd name="connsiteY3" fmla="*/ 91059 h 130206"/>
                  <a:gd name="connsiteX4" fmla="*/ 78581 w 131159"/>
                  <a:gd name="connsiteY4" fmla="*/ 0 h 13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59" h="130206">
                    <a:moveTo>
                      <a:pt x="0" y="20288"/>
                    </a:moveTo>
                    <a:lnTo>
                      <a:pt x="63532" y="130207"/>
                    </a:lnTo>
                    <a:lnTo>
                      <a:pt x="77819" y="76772"/>
                    </a:lnTo>
                    <a:lnTo>
                      <a:pt x="131159" y="91059"/>
                    </a:lnTo>
                    <a:lnTo>
                      <a:pt x="78581"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11" name="Freeform: Shape 310">
                <a:extLst>
                  <a:ext uri="{FF2B5EF4-FFF2-40B4-BE49-F238E27FC236}">
                    <a16:creationId xmlns:a16="http://schemas.microsoft.com/office/drawing/2014/main" id="{87235B2E-7914-413D-9CD8-8BD552DC6475}"/>
                  </a:ext>
                </a:extLst>
              </p:cNvPr>
              <p:cNvSpPr/>
              <p:nvPr/>
            </p:nvSpPr>
            <p:spPr>
              <a:xfrm>
                <a:off x="790192" y="2464420"/>
                <a:ext cx="115252" cy="136874"/>
              </a:xfrm>
              <a:custGeom>
                <a:avLst/>
                <a:gdLst>
                  <a:gd name="connsiteX0" fmla="*/ 56388 w 115252"/>
                  <a:gd name="connsiteY0" fmla="*/ 0 h 136874"/>
                  <a:gd name="connsiteX1" fmla="*/ 0 w 115252"/>
                  <a:gd name="connsiteY1" fmla="*/ 97727 h 136874"/>
                  <a:gd name="connsiteX2" fmla="*/ 53340 w 115252"/>
                  <a:gd name="connsiteY2" fmla="*/ 83439 h 136874"/>
                  <a:gd name="connsiteX3" fmla="*/ 67628 w 115252"/>
                  <a:gd name="connsiteY3" fmla="*/ 136874 h 136874"/>
                  <a:gd name="connsiteX4" fmla="*/ 115253 w 115252"/>
                  <a:gd name="connsiteY4" fmla="*/ 54388 h 136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2" h="136874">
                    <a:moveTo>
                      <a:pt x="56388" y="0"/>
                    </a:moveTo>
                    <a:lnTo>
                      <a:pt x="0" y="97727"/>
                    </a:lnTo>
                    <a:lnTo>
                      <a:pt x="53340" y="83439"/>
                    </a:lnTo>
                    <a:lnTo>
                      <a:pt x="67628" y="136874"/>
                    </a:lnTo>
                    <a:lnTo>
                      <a:pt x="115253" y="5438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90" name="Freeform: Shape 289">
              <a:extLst>
                <a:ext uri="{FF2B5EF4-FFF2-40B4-BE49-F238E27FC236}">
                  <a16:creationId xmlns:a16="http://schemas.microsoft.com/office/drawing/2014/main" id="{B650161C-D906-4133-B398-49BE87E52CCB}"/>
                </a:ext>
              </a:extLst>
            </p:cNvPr>
            <p:cNvSpPr/>
            <p:nvPr/>
          </p:nvSpPr>
          <p:spPr>
            <a:xfrm>
              <a:off x="848317" y="2255466"/>
              <a:ext cx="146903" cy="140214"/>
            </a:xfrm>
            <a:custGeom>
              <a:avLst/>
              <a:gdLst>
                <a:gd name="connsiteX0" fmla="*/ 75797 w 146903"/>
                <a:gd name="connsiteY0" fmla="*/ 1500 h 140214"/>
                <a:gd name="connsiteX1" fmla="*/ 96466 w 146903"/>
                <a:gd name="connsiteY1" fmla="*/ 43315 h 140214"/>
                <a:gd name="connsiteX2" fmla="*/ 98466 w 146903"/>
                <a:gd name="connsiteY2" fmla="*/ 44839 h 140214"/>
                <a:gd name="connsiteX3" fmla="*/ 144567 w 146903"/>
                <a:gd name="connsiteY3" fmla="*/ 51506 h 140214"/>
                <a:gd name="connsiteX4" fmla="*/ 146091 w 146903"/>
                <a:gd name="connsiteY4" fmla="*/ 56174 h 140214"/>
                <a:gd name="connsiteX5" fmla="*/ 112754 w 146903"/>
                <a:gd name="connsiteY5" fmla="*/ 88749 h 140214"/>
                <a:gd name="connsiteX6" fmla="*/ 111992 w 146903"/>
                <a:gd name="connsiteY6" fmla="*/ 91130 h 140214"/>
                <a:gd name="connsiteX7" fmla="*/ 119898 w 146903"/>
                <a:gd name="connsiteY7" fmla="*/ 137041 h 140214"/>
                <a:gd name="connsiteX8" fmla="*/ 115992 w 146903"/>
                <a:gd name="connsiteY8" fmla="*/ 139898 h 140214"/>
                <a:gd name="connsiteX9" fmla="*/ 74749 w 146903"/>
                <a:gd name="connsiteY9" fmla="*/ 118181 h 140214"/>
                <a:gd name="connsiteX10" fmla="*/ 72177 w 146903"/>
                <a:gd name="connsiteY10" fmla="*/ 118181 h 140214"/>
                <a:gd name="connsiteX11" fmla="*/ 30934 w 146903"/>
                <a:gd name="connsiteY11" fmla="*/ 139898 h 140214"/>
                <a:gd name="connsiteX12" fmla="*/ 27029 w 146903"/>
                <a:gd name="connsiteY12" fmla="*/ 137041 h 140214"/>
                <a:gd name="connsiteX13" fmla="*/ 34935 w 146903"/>
                <a:gd name="connsiteY13" fmla="*/ 91130 h 140214"/>
                <a:gd name="connsiteX14" fmla="*/ 34173 w 146903"/>
                <a:gd name="connsiteY14" fmla="*/ 88749 h 140214"/>
                <a:gd name="connsiteX15" fmla="*/ 835 w 146903"/>
                <a:gd name="connsiteY15" fmla="*/ 56174 h 140214"/>
                <a:gd name="connsiteX16" fmla="*/ 2359 w 146903"/>
                <a:gd name="connsiteY16" fmla="*/ 51506 h 140214"/>
                <a:gd name="connsiteX17" fmla="*/ 48460 w 146903"/>
                <a:gd name="connsiteY17" fmla="*/ 44839 h 140214"/>
                <a:gd name="connsiteX18" fmla="*/ 50460 w 146903"/>
                <a:gd name="connsiteY18" fmla="*/ 43315 h 140214"/>
                <a:gd name="connsiteX19" fmla="*/ 71130 w 146903"/>
                <a:gd name="connsiteY19" fmla="*/ 1500 h 140214"/>
                <a:gd name="connsiteX20" fmla="*/ 75797 w 146903"/>
                <a:gd name="connsiteY20" fmla="*/ 1500 h 14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6903" h="140214">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291" name="Graphic 793">
              <a:extLst>
                <a:ext uri="{FF2B5EF4-FFF2-40B4-BE49-F238E27FC236}">
                  <a16:creationId xmlns:a16="http://schemas.microsoft.com/office/drawing/2014/main" id="{A361B1DE-D3F4-4F18-B76F-EE62F866C5C1}"/>
                </a:ext>
              </a:extLst>
            </p:cNvPr>
            <p:cNvGrpSpPr/>
            <p:nvPr/>
          </p:nvGrpSpPr>
          <p:grpSpPr>
            <a:xfrm>
              <a:off x="794669" y="2206674"/>
              <a:ext cx="254031" cy="254031"/>
              <a:chOff x="794669" y="2206674"/>
              <a:chExt cx="254031" cy="254031"/>
            </a:xfrm>
          </p:grpSpPr>
          <p:grpSp>
            <p:nvGrpSpPr>
              <p:cNvPr id="292" name="Graphic 793">
                <a:extLst>
                  <a:ext uri="{FF2B5EF4-FFF2-40B4-BE49-F238E27FC236}">
                    <a16:creationId xmlns:a16="http://schemas.microsoft.com/office/drawing/2014/main" id="{5AEDD1EE-C485-4021-9B18-1D02439781DF}"/>
                  </a:ext>
                </a:extLst>
              </p:cNvPr>
              <p:cNvGrpSpPr/>
              <p:nvPr/>
            </p:nvGrpSpPr>
            <p:grpSpPr>
              <a:xfrm>
                <a:off x="921637" y="2206674"/>
                <a:ext cx="9525" cy="254031"/>
                <a:chOff x="921637" y="2206674"/>
                <a:chExt cx="9525" cy="254031"/>
              </a:xfrm>
            </p:grpSpPr>
            <p:sp>
              <p:nvSpPr>
                <p:cNvPr id="308" name="Freeform: Shape 307">
                  <a:extLst>
                    <a:ext uri="{FF2B5EF4-FFF2-40B4-BE49-F238E27FC236}">
                      <a16:creationId xmlns:a16="http://schemas.microsoft.com/office/drawing/2014/main" id="{EA576019-E67F-4F8E-A129-A280CFD79469}"/>
                    </a:ext>
                  </a:extLst>
                </p:cNvPr>
                <p:cNvSpPr/>
                <p:nvPr/>
              </p:nvSpPr>
              <p:spPr>
                <a:xfrm>
                  <a:off x="921637" y="2206674"/>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9" name="Freeform: Shape 308">
                  <a:extLst>
                    <a:ext uri="{FF2B5EF4-FFF2-40B4-BE49-F238E27FC236}">
                      <a16:creationId xmlns:a16="http://schemas.microsoft.com/office/drawing/2014/main" id="{40989F7F-C40B-4F61-8B37-911A1A0E52D2}"/>
                    </a:ext>
                  </a:extLst>
                </p:cNvPr>
                <p:cNvSpPr/>
                <p:nvPr/>
              </p:nvSpPr>
              <p:spPr>
                <a:xfrm>
                  <a:off x="921637" y="2441180"/>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3" name="Graphic 793">
                <a:extLst>
                  <a:ext uri="{FF2B5EF4-FFF2-40B4-BE49-F238E27FC236}">
                    <a16:creationId xmlns:a16="http://schemas.microsoft.com/office/drawing/2014/main" id="{AC6AE4A9-0AA1-4CAE-ABA0-710A890AB57E}"/>
                  </a:ext>
                </a:extLst>
              </p:cNvPr>
              <p:cNvGrpSpPr/>
              <p:nvPr/>
            </p:nvGrpSpPr>
            <p:grpSpPr>
              <a:xfrm>
                <a:off x="858201" y="2223629"/>
                <a:ext cx="126968" cy="220122"/>
                <a:chOff x="858201" y="2223629"/>
                <a:chExt cx="126968" cy="220122"/>
              </a:xfrm>
            </p:grpSpPr>
            <p:sp>
              <p:nvSpPr>
                <p:cNvPr id="306" name="Freeform: Shape 305">
                  <a:extLst>
                    <a:ext uri="{FF2B5EF4-FFF2-40B4-BE49-F238E27FC236}">
                      <a16:creationId xmlns:a16="http://schemas.microsoft.com/office/drawing/2014/main" id="{52C7055A-B707-428D-9050-3F3207BDE072}"/>
                    </a:ext>
                  </a:extLst>
                </p:cNvPr>
                <p:cNvSpPr/>
                <p:nvPr/>
              </p:nvSpPr>
              <p:spPr>
                <a:xfrm>
                  <a:off x="858201" y="2223629"/>
                  <a:ext cx="9715" cy="16954"/>
                </a:xfrm>
                <a:custGeom>
                  <a:avLst/>
                  <a:gdLst>
                    <a:gd name="connsiteX0" fmla="*/ 0 w 9715"/>
                    <a:gd name="connsiteY0" fmla="*/ 0 h 16954"/>
                    <a:gd name="connsiteX1" fmla="*/ 9716 w 9715"/>
                    <a:gd name="connsiteY1" fmla="*/ 16954 h 16954"/>
                  </a:gdLst>
                  <a:ahLst/>
                  <a:cxnLst>
                    <a:cxn ang="0">
                      <a:pos x="connsiteX0" y="connsiteY0"/>
                    </a:cxn>
                    <a:cxn ang="0">
                      <a:pos x="connsiteX1" y="connsiteY1"/>
                    </a:cxn>
                  </a:cxnLst>
                  <a:rect l="l" t="t" r="r" b="b"/>
                  <a:pathLst>
                    <a:path w="9715" h="16954">
                      <a:moveTo>
                        <a:pt x="0" y="0"/>
                      </a:moveTo>
                      <a:lnTo>
                        <a:pt x="9716"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7" name="Freeform: Shape 306">
                  <a:extLst>
                    <a:ext uri="{FF2B5EF4-FFF2-40B4-BE49-F238E27FC236}">
                      <a16:creationId xmlns:a16="http://schemas.microsoft.com/office/drawing/2014/main" id="{8B8C1AB7-23EE-4A6D-9A95-76FF41F67C85}"/>
                    </a:ext>
                  </a:extLst>
                </p:cNvPr>
                <p:cNvSpPr/>
                <p:nvPr/>
              </p:nvSpPr>
              <p:spPr>
                <a:xfrm>
                  <a:off x="975454" y="2426797"/>
                  <a:ext cx="9715" cy="16954"/>
                </a:xfrm>
                <a:custGeom>
                  <a:avLst/>
                  <a:gdLst>
                    <a:gd name="connsiteX0" fmla="*/ 0 w 9715"/>
                    <a:gd name="connsiteY0" fmla="*/ 0 h 16954"/>
                    <a:gd name="connsiteX1" fmla="*/ 9715 w 9715"/>
                    <a:gd name="connsiteY1" fmla="*/ 16954 h 16954"/>
                  </a:gdLst>
                  <a:ahLst/>
                  <a:cxnLst>
                    <a:cxn ang="0">
                      <a:pos x="connsiteX0" y="connsiteY0"/>
                    </a:cxn>
                    <a:cxn ang="0">
                      <a:pos x="connsiteX1" y="connsiteY1"/>
                    </a:cxn>
                  </a:cxnLst>
                  <a:rect l="l" t="t" r="r" b="b"/>
                  <a:pathLst>
                    <a:path w="9715" h="16954">
                      <a:moveTo>
                        <a:pt x="0" y="0"/>
                      </a:moveTo>
                      <a:lnTo>
                        <a:pt x="9715"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4" name="Graphic 793">
                <a:extLst>
                  <a:ext uri="{FF2B5EF4-FFF2-40B4-BE49-F238E27FC236}">
                    <a16:creationId xmlns:a16="http://schemas.microsoft.com/office/drawing/2014/main" id="{F2D1B8DB-6B0B-4082-A132-8EDEAC474A73}"/>
                  </a:ext>
                </a:extLst>
              </p:cNvPr>
              <p:cNvGrpSpPr/>
              <p:nvPr/>
            </p:nvGrpSpPr>
            <p:grpSpPr>
              <a:xfrm>
                <a:off x="811624" y="2270206"/>
                <a:ext cx="220122" cy="126968"/>
                <a:chOff x="811624" y="2270206"/>
                <a:chExt cx="220122" cy="126968"/>
              </a:xfrm>
            </p:grpSpPr>
            <p:sp>
              <p:nvSpPr>
                <p:cNvPr id="304" name="Freeform: Shape 303">
                  <a:extLst>
                    <a:ext uri="{FF2B5EF4-FFF2-40B4-BE49-F238E27FC236}">
                      <a16:creationId xmlns:a16="http://schemas.microsoft.com/office/drawing/2014/main" id="{85B0A303-3A75-4939-AEE6-AE43911BA7F8}"/>
                    </a:ext>
                  </a:extLst>
                </p:cNvPr>
                <p:cNvSpPr/>
                <p:nvPr/>
              </p:nvSpPr>
              <p:spPr>
                <a:xfrm>
                  <a:off x="811624" y="2270206"/>
                  <a:ext cx="16954" cy="9715"/>
                </a:xfrm>
                <a:custGeom>
                  <a:avLst/>
                  <a:gdLst>
                    <a:gd name="connsiteX0" fmla="*/ 0 w 16954"/>
                    <a:gd name="connsiteY0" fmla="*/ 0 h 9715"/>
                    <a:gd name="connsiteX1" fmla="*/ 16954 w 16954"/>
                    <a:gd name="connsiteY1" fmla="*/ 9716 h 9715"/>
                  </a:gdLst>
                  <a:ahLst/>
                  <a:cxnLst>
                    <a:cxn ang="0">
                      <a:pos x="connsiteX0" y="connsiteY0"/>
                    </a:cxn>
                    <a:cxn ang="0">
                      <a:pos x="connsiteX1" y="connsiteY1"/>
                    </a:cxn>
                  </a:cxnLst>
                  <a:rect l="l" t="t" r="r" b="b"/>
                  <a:pathLst>
                    <a:path w="16954" h="9715">
                      <a:moveTo>
                        <a:pt x="0" y="0"/>
                      </a:moveTo>
                      <a:lnTo>
                        <a:pt x="16954" y="971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5" name="Freeform: Shape 304">
                  <a:extLst>
                    <a:ext uri="{FF2B5EF4-FFF2-40B4-BE49-F238E27FC236}">
                      <a16:creationId xmlns:a16="http://schemas.microsoft.com/office/drawing/2014/main" id="{FE28DC19-1379-4057-B7BF-8821060F184C}"/>
                    </a:ext>
                  </a:extLst>
                </p:cNvPr>
                <p:cNvSpPr/>
                <p:nvPr/>
              </p:nvSpPr>
              <p:spPr>
                <a:xfrm>
                  <a:off x="1014792" y="2387459"/>
                  <a:ext cx="16954" cy="9715"/>
                </a:xfrm>
                <a:custGeom>
                  <a:avLst/>
                  <a:gdLst>
                    <a:gd name="connsiteX0" fmla="*/ 0 w 16954"/>
                    <a:gd name="connsiteY0" fmla="*/ 0 h 9715"/>
                    <a:gd name="connsiteX1" fmla="*/ 16954 w 16954"/>
                    <a:gd name="connsiteY1" fmla="*/ 9715 h 9715"/>
                  </a:gdLst>
                  <a:ahLst/>
                  <a:cxnLst>
                    <a:cxn ang="0">
                      <a:pos x="connsiteX0" y="connsiteY0"/>
                    </a:cxn>
                    <a:cxn ang="0">
                      <a:pos x="connsiteX1" y="connsiteY1"/>
                    </a:cxn>
                  </a:cxnLst>
                  <a:rect l="l" t="t" r="r" b="b"/>
                  <a:pathLst>
                    <a:path w="16954" h="9715">
                      <a:moveTo>
                        <a:pt x="0" y="0"/>
                      </a:moveTo>
                      <a:lnTo>
                        <a:pt x="16954" y="971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5" name="Graphic 793">
                <a:extLst>
                  <a:ext uri="{FF2B5EF4-FFF2-40B4-BE49-F238E27FC236}">
                    <a16:creationId xmlns:a16="http://schemas.microsoft.com/office/drawing/2014/main" id="{DE3CB673-4DC9-4DC9-9DF9-A5E9202EDF1F}"/>
                  </a:ext>
                </a:extLst>
              </p:cNvPr>
              <p:cNvGrpSpPr/>
              <p:nvPr/>
            </p:nvGrpSpPr>
            <p:grpSpPr>
              <a:xfrm>
                <a:off x="794669" y="2333642"/>
                <a:ext cx="254031" cy="9525"/>
                <a:chOff x="794669" y="2333642"/>
                <a:chExt cx="254031" cy="9525"/>
              </a:xfrm>
            </p:grpSpPr>
            <p:sp>
              <p:nvSpPr>
                <p:cNvPr id="302" name="Freeform: Shape 301">
                  <a:extLst>
                    <a:ext uri="{FF2B5EF4-FFF2-40B4-BE49-F238E27FC236}">
                      <a16:creationId xmlns:a16="http://schemas.microsoft.com/office/drawing/2014/main" id="{9988C495-3F5F-4CD8-9BE1-764E29F2DAEF}"/>
                    </a:ext>
                  </a:extLst>
                </p:cNvPr>
                <p:cNvSpPr/>
                <p:nvPr/>
              </p:nvSpPr>
              <p:spPr>
                <a:xfrm>
                  <a:off x="794669"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3" name="Freeform: Shape 302">
                  <a:extLst>
                    <a:ext uri="{FF2B5EF4-FFF2-40B4-BE49-F238E27FC236}">
                      <a16:creationId xmlns:a16="http://schemas.microsoft.com/office/drawing/2014/main" id="{90B3D015-4051-4373-8C2F-FD3A616121F2}"/>
                    </a:ext>
                  </a:extLst>
                </p:cNvPr>
                <p:cNvSpPr/>
                <p:nvPr/>
              </p:nvSpPr>
              <p:spPr>
                <a:xfrm>
                  <a:off x="1029175"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6" name="Graphic 793">
                <a:extLst>
                  <a:ext uri="{FF2B5EF4-FFF2-40B4-BE49-F238E27FC236}">
                    <a16:creationId xmlns:a16="http://schemas.microsoft.com/office/drawing/2014/main" id="{1071048E-1D3F-4457-9A92-5AF091A8769E}"/>
                  </a:ext>
                </a:extLst>
              </p:cNvPr>
              <p:cNvGrpSpPr/>
              <p:nvPr/>
            </p:nvGrpSpPr>
            <p:grpSpPr>
              <a:xfrm>
                <a:off x="811624" y="2270206"/>
                <a:ext cx="220122" cy="126968"/>
                <a:chOff x="811624" y="2270206"/>
                <a:chExt cx="220122" cy="126968"/>
              </a:xfrm>
            </p:grpSpPr>
            <p:sp>
              <p:nvSpPr>
                <p:cNvPr id="300" name="Freeform: Shape 299">
                  <a:extLst>
                    <a:ext uri="{FF2B5EF4-FFF2-40B4-BE49-F238E27FC236}">
                      <a16:creationId xmlns:a16="http://schemas.microsoft.com/office/drawing/2014/main" id="{CD1F68BE-7DED-4B4E-BA5A-57F142F05E5D}"/>
                    </a:ext>
                  </a:extLst>
                </p:cNvPr>
                <p:cNvSpPr/>
                <p:nvPr/>
              </p:nvSpPr>
              <p:spPr>
                <a:xfrm>
                  <a:off x="811624" y="2387459"/>
                  <a:ext cx="16954" cy="9715"/>
                </a:xfrm>
                <a:custGeom>
                  <a:avLst/>
                  <a:gdLst>
                    <a:gd name="connsiteX0" fmla="*/ 0 w 16954"/>
                    <a:gd name="connsiteY0" fmla="*/ 9715 h 9715"/>
                    <a:gd name="connsiteX1" fmla="*/ 16954 w 16954"/>
                    <a:gd name="connsiteY1" fmla="*/ 0 h 9715"/>
                  </a:gdLst>
                  <a:ahLst/>
                  <a:cxnLst>
                    <a:cxn ang="0">
                      <a:pos x="connsiteX0" y="connsiteY0"/>
                    </a:cxn>
                    <a:cxn ang="0">
                      <a:pos x="connsiteX1" y="connsiteY1"/>
                    </a:cxn>
                  </a:cxnLst>
                  <a:rect l="l" t="t" r="r" b="b"/>
                  <a:pathLst>
                    <a:path w="16954" h="9715">
                      <a:moveTo>
                        <a:pt x="0" y="9715"/>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1" name="Freeform: Shape 300">
                  <a:extLst>
                    <a:ext uri="{FF2B5EF4-FFF2-40B4-BE49-F238E27FC236}">
                      <a16:creationId xmlns:a16="http://schemas.microsoft.com/office/drawing/2014/main" id="{C892BA78-A379-4D03-B888-64CC5AAFEEFF}"/>
                    </a:ext>
                  </a:extLst>
                </p:cNvPr>
                <p:cNvSpPr/>
                <p:nvPr/>
              </p:nvSpPr>
              <p:spPr>
                <a:xfrm>
                  <a:off x="1014792" y="2270206"/>
                  <a:ext cx="16954" cy="9715"/>
                </a:xfrm>
                <a:custGeom>
                  <a:avLst/>
                  <a:gdLst>
                    <a:gd name="connsiteX0" fmla="*/ 0 w 16954"/>
                    <a:gd name="connsiteY0" fmla="*/ 9716 h 9715"/>
                    <a:gd name="connsiteX1" fmla="*/ 16954 w 16954"/>
                    <a:gd name="connsiteY1" fmla="*/ 0 h 9715"/>
                  </a:gdLst>
                  <a:ahLst/>
                  <a:cxnLst>
                    <a:cxn ang="0">
                      <a:pos x="connsiteX0" y="connsiteY0"/>
                    </a:cxn>
                    <a:cxn ang="0">
                      <a:pos x="connsiteX1" y="connsiteY1"/>
                    </a:cxn>
                  </a:cxnLst>
                  <a:rect l="l" t="t" r="r" b="b"/>
                  <a:pathLst>
                    <a:path w="16954" h="9715">
                      <a:moveTo>
                        <a:pt x="0" y="9716"/>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7" name="Graphic 793">
                <a:extLst>
                  <a:ext uri="{FF2B5EF4-FFF2-40B4-BE49-F238E27FC236}">
                    <a16:creationId xmlns:a16="http://schemas.microsoft.com/office/drawing/2014/main" id="{238A0737-5DB0-4B0B-A226-1CEF1DE2B705}"/>
                  </a:ext>
                </a:extLst>
              </p:cNvPr>
              <p:cNvGrpSpPr/>
              <p:nvPr/>
            </p:nvGrpSpPr>
            <p:grpSpPr>
              <a:xfrm>
                <a:off x="858201" y="2223629"/>
                <a:ext cx="126968" cy="220122"/>
                <a:chOff x="858201" y="2223629"/>
                <a:chExt cx="126968" cy="220122"/>
              </a:xfrm>
            </p:grpSpPr>
            <p:sp>
              <p:nvSpPr>
                <p:cNvPr id="298" name="Freeform: Shape 297">
                  <a:extLst>
                    <a:ext uri="{FF2B5EF4-FFF2-40B4-BE49-F238E27FC236}">
                      <a16:creationId xmlns:a16="http://schemas.microsoft.com/office/drawing/2014/main" id="{2411D5B1-CB50-48B7-9895-0C6A316F41B2}"/>
                    </a:ext>
                  </a:extLst>
                </p:cNvPr>
                <p:cNvSpPr/>
                <p:nvPr/>
              </p:nvSpPr>
              <p:spPr>
                <a:xfrm>
                  <a:off x="858201" y="2426797"/>
                  <a:ext cx="9715" cy="16954"/>
                </a:xfrm>
                <a:custGeom>
                  <a:avLst/>
                  <a:gdLst>
                    <a:gd name="connsiteX0" fmla="*/ 0 w 9715"/>
                    <a:gd name="connsiteY0" fmla="*/ 16954 h 16954"/>
                    <a:gd name="connsiteX1" fmla="*/ 9716 w 9715"/>
                    <a:gd name="connsiteY1" fmla="*/ 0 h 16954"/>
                  </a:gdLst>
                  <a:ahLst/>
                  <a:cxnLst>
                    <a:cxn ang="0">
                      <a:pos x="connsiteX0" y="connsiteY0"/>
                    </a:cxn>
                    <a:cxn ang="0">
                      <a:pos x="connsiteX1" y="connsiteY1"/>
                    </a:cxn>
                  </a:cxnLst>
                  <a:rect l="l" t="t" r="r" b="b"/>
                  <a:pathLst>
                    <a:path w="9715" h="16954">
                      <a:moveTo>
                        <a:pt x="0" y="16954"/>
                      </a:moveTo>
                      <a:lnTo>
                        <a:pt x="971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9" name="Freeform: Shape 298">
                  <a:extLst>
                    <a:ext uri="{FF2B5EF4-FFF2-40B4-BE49-F238E27FC236}">
                      <a16:creationId xmlns:a16="http://schemas.microsoft.com/office/drawing/2014/main" id="{DC123197-D241-44C1-846E-BBAF8C66C756}"/>
                    </a:ext>
                  </a:extLst>
                </p:cNvPr>
                <p:cNvSpPr/>
                <p:nvPr/>
              </p:nvSpPr>
              <p:spPr>
                <a:xfrm>
                  <a:off x="975454" y="2223629"/>
                  <a:ext cx="9715" cy="16954"/>
                </a:xfrm>
                <a:custGeom>
                  <a:avLst/>
                  <a:gdLst>
                    <a:gd name="connsiteX0" fmla="*/ 0 w 9715"/>
                    <a:gd name="connsiteY0" fmla="*/ 16954 h 16954"/>
                    <a:gd name="connsiteX1" fmla="*/ 9715 w 9715"/>
                    <a:gd name="connsiteY1" fmla="*/ 0 h 16954"/>
                  </a:gdLst>
                  <a:ahLst/>
                  <a:cxnLst>
                    <a:cxn ang="0">
                      <a:pos x="connsiteX0" y="connsiteY0"/>
                    </a:cxn>
                    <a:cxn ang="0">
                      <a:pos x="connsiteX1" y="connsiteY1"/>
                    </a:cxn>
                  </a:cxnLst>
                  <a:rect l="l" t="t" r="r" b="b"/>
                  <a:pathLst>
                    <a:path w="9715" h="16954">
                      <a:moveTo>
                        <a:pt x="0" y="16954"/>
                      </a:moveTo>
                      <a:lnTo>
                        <a:pt x="971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sp>
        <p:nvSpPr>
          <p:cNvPr id="314" name="Marcador de pie de página 1">
            <a:extLst>
              <a:ext uri="{FF2B5EF4-FFF2-40B4-BE49-F238E27FC236}">
                <a16:creationId xmlns:a16="http://schemas.microsoft.com/office/drawing/2014/main" id="{3A6C53E5-2A54-4863-A73D-D8C84A387C0F}"/>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2"/>
                </a:solidFill>
                <a:latin typeface="Segoe UI" panose="020B0502040204020203" pitchFamily="34" charset="0"/>
              </a:rPr>
              <a:t>p. </a:t>
            </a:r>
            <a:fld id="{C55AD5FC-D658-4668-AADB-0A3BDC5470A2}" type="slidenum">
              <a:rPr lang="es-ES" sz="900" smtClean="0">
                <a:solidFill>
                  <a:schemeClr val="tx2"/>
                </a:solidFill>
                <a:latin typeface="Segoe UI" panose="020B0502040204020203" pitchFamily="34" charset="0"/>
              </a:rPr>
              <a:pPr algn="l"/>
              <a:t>16</a:t>
            </a:fld>
            <a:endParaRPr lang="es-ES" sz="900" dirty="0">
              <a:solidFill>
                <a:schemeClr val="tx2"/>
              </a:solidFill>
              <a:latin typeface="Segoe UI" panose="020B0502040204020203" pitchFamily="34" charset="0"/>
            </a:endParaRPr>
          </a:p>
        </p:txBody>
      </p:sp>
      <p:sp>
        <p:nvSpPr>
          <p:cNvPr id="2" name="Google Shape;839;p11">
            <a:extLst>
              <a:ext uri="{FF2B5EF4-FFF2-40B4-BE49-F238E27FC236}">
                <a16:creationId xmlns:a16="http://schemas.microsoft.com/office/drawing/2014/main" id="{769F7E05-635F-CB7B-B582-EEC6E8F4D750}"/>
              </a:ext>
            </a:extLst>
          </p:cNvPr>
          <p:cNvSpPr txBox="1"/>
          <p:nvPr/>
        </p:nvSpPr>
        <p:spPr>
          <a:xfrm>
            <a:off x="11747786" y="6691450"/>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16</a:t>
            </a:fld>
            <a:endParaRPr sz="900" b="0" i="0" u="none" strike="noStrike" cap="none" dirty="0">
              <a:solidFill>
                <a:srgbClr val="5A5B5D"/>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13166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lementos multimedia en línea 1" title="Paloma / Colom">
            <a:hlinkClick r:id="" action="ppaction://media"/>
            <a:extLst>
              <a:ext uri="{FF2B5EF4-FFF2-40B4-BE49-F238E27FC236}">
                <a16:creationId xmlns:a16="http://schemas.microsoft.com/office/drawing/2014/main" id="{B77099C4-4174-DA1E-7244-8F851E3989FB}"/>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
        <p:nvSpPr>
          <p:cNvPr id="3" name="Text Placeholder 3">
            <a:extLst>
              <a:ext uri="{FF2B5EF4-FFF2-40B4-BE49-F238E27FC236}">
                <a16:creationId xmlns:a16="http://schemas.microsoft.com/office/drawing/2014/main" id="{41C12177-8D08-962B-1CF5-CD476CB5EBA5}"/>
              </a:ext>
            </a:extLst>
          </p:cNvPr>
          <p:cNvSpPr txBox="1">
            <a:spLocks/>
          </p:cNvSpPr>
          <p:nvPr/>
        </p:nvSpPr>
        <p:spPr>
          <a:xfrm>
            <a:off x="544077" y="6498930"/>
            <a:ext cx="3679539" cy="280717"/>
          </a:xfrm>
          <a:prstGeom prst="rect">
            <a:avLst/>
          </a:prstGeom>
        </p:spPr>
        <p:txBody>
          <a:bodyPr lIns="0" tIns="0" rIns="0" bIns="0" anchor="ctr"/>
          <a:lstStyle>
            <a:lvl1pPr marL="0" indent="0" algn="r" defTabSz="914400" rtl="0" eaLnBrk="1" latinLnBrk="0" hangingPunct="1">
              <a:lnSpc>
                <a:spcPct val="100000"/>
              </a:lnSpc>
              <a:spcBef>
                <a:spcPts val="0"/>
              </a:spcBef>
              <a:spcAft>
                <a:spcPts val="0"/>
              </a:spcAft>
              <a:buFont typeface="Arial" panose="020B0604020202020204" pitchFamily="34" charset="0"/>
              <a:buNone/>
              <a:defRPr kumimoji="0" lang="en-US" sz="700" b="0" i="0" u="none" strike="noStrike" kern="1200" cap="none" spc="0" normalizeH="0" dirty="0">
                <a:ln>
                  <a:noFill/>
                </a:ln>
                <a:solidFill>
                  <a:schemeClr val="tx2"/>
                </a:solidFill>
                <a:effectLst/>
                <a:uLnTx/>
                <a:uFillTx/>
                <a:latin typeface="+mn-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s-ES" dirty="0">
                <a:latin typeface="Segoe UI" panose="020B0502040204020203" pitchFamily="34" charset="0"/>
                <a:cs typeface="Segoe UI" panose="020B0502040204020203" pitchFamily="34" charset="0"/>
              </a:rPr>
              <a:t>Voluntariado CaixaBank</a:t>
            </a:r>
          </a:p>
          <a:p>
            <a:pPr algn="l"/>
            <a:endParaRPr lang="es-E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4528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Connector 38">
            <a:extLst>
              <a:ext uri="{FF2B5EF4-FFF2-40B4-BE49-F238E27FC236}">
                <a16:creationId xmlns:a16="http://schemas.microsoft.com/office/drawing/2014/main" id="{49B5C75A-1929-43EA-8E8B-F8252656071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 name="Rectángulo 245">
            <a:extLst>
              <a:ext uri="{FF2B5EF4-FFF2-40B4-BE49-F238E27FC236}">
                <a16:creationId xmlns:a16="http://schemas.microsoft.com/office/drawing/2014/main" id="{F2E76BB0-9285-4E78-A5DD-851890545F82}"/>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6651361" cy="589866"/>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08</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(2)</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grpSp>
        <p:nvGrpSpPr>
          <p:cNvPr id="2" name="Group 1">
            <a:extLst>
              <a:ext uri="{FF2B5EF4-FFF2-40B4-BE49-F238E27FC236}">
                <a16:creationId xmlns:a16="http://schemas.microsoft.com/office/drawing/2014/main" id="{4FA501CD-FE71-4C9E-9FB4-DE44FA982E73}"/>
              </a:ext>
            </a:extLst>
          </p:cNvPr>
          <p:cNvGrpSpPr/>
          <p:nvPr/>
        </p:nvGrpSpPr>
        <p:grpSpPr>
          <a:xfrm>
            <a:off x="3431028" y="1660931"/>
            <a:ext cx="3417332" cy="666336"/>
            <a:chOff x="4686299" y="1660931"/>
            <a:chExt cx="3417332" cy="666336"/>
          </a:xfrm>
        </p:grpSpPr>
        <p:sp>
          <p:nvSpPr>
            <p:cNvPr id="33" name="Rectángulo 385">
              <a:extLst>
                <a:ext uri="{FF2B5EF4-FFF2-40B4-BE49-F238E27FC236}">
                  <a16:creationId xmlns:a16="http://schemas.microsoft.com/office/drawing/2014/main" id="{B0684EB6-8875-4A92-B399-25FCACD0CCEB}"/>
                </a:ext>
              </a:extLst>
            </p:cNvPr>
            <p:cNvSpPr/>
            <p:nvPr/>
          </p:nvSpPr>
          <p:spPr>
            <a:xfrm>
              <a:off x="4686299" y="1660931"/>
              <a:ext cx="3417332" cy="666336"/>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32" name="Rectángulo 10">
              <a:extLst>
                <a:ext uri="{FF2B5EF4-FFF2-40B4-BE49-F238E27FC236}">
                  <a16:creationId xmlns:a16="http://schemas.microsoft.com/office/drawing/2014/main" id="{3047A03D-BA08-4791-AF33-B116882B1829}"/>
                </a:ext>
              </a:extLst>
            </p:cNvPr>
            <p:cNvSpPr/>
            <p:nvPr/>
          </p:nvSpPr>
          <p:spPr>
            <a:xfrm>
              <a:off x="5370603" y="1686323"/>
              <a:ext cx="2733028" cy="615553"/>
            </a:xfrm>
            <a:prstGeom prst="rect">
              <a:avLst/>
            </a:prstGeom>
            <a:noFill/>
            <a:ln>
              <a:noFill/>
            </a:ln>
          </p:spPr>
          <p:txBody>
            <a:bodyPr wrap="square">
              <a:spAutoFit/>
            </a:bodyPr>
            <a:lstStyle/>
            <a:p>
              <a:pPr defTabSz="685663"/>
              <a:endParaRPr lang="es-ES" sz="600" spc="400" dirty="0">
                <a:solidFill>
                  <a:srgbClr val="4C4C4C"/>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defTabSz="685663"/>
              <a:r>
                <a:rPr lang="es-ES" sz="2200" b="1" dirty="0">
                  <a:solidFill>
                    <a:schemeClr val="bg1"/>
                  </a:solidFill>
                  <a:latin typeface="Segoe UI Semibold" panose="020B0702040204020203" pitchFamily="34" charset="0"/>
                  <a:ea typeface="Open Sans SemiBold" panose="020B0706030804020204" pitchFamily="34" charset="0"/>
                  <a:cs typeface="Segoe UI Semibold" panose="020B0702040204020203" pitchFamily="34" charset="0"/>
                </a:rPr>
                <a:t>F O R T A L E Z A S</a:t>
              </a:r>
            </a:p>
            <a:p>
              <a:pPr defTabSz="685663"/>
              <a:endParaRPr lang="es-ES" sz="600" spc="400" dirty="0">
                <a:solidFill>
                  <a:srgbClr val="4C4C4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289" name="15 Rectángulo">
            <a:extLst>
              <a:ext uri="{FF2B5EF4-FFF2-40B4-BE49-F238E27FC236}">
                <a16:creationId xmlns:a16="http://schemas.microsoft.com/office/drawing/2014/main" id="{3A3BC461-DCFB-4F90-A566-BEA05191C056}"/>
              </a:ext>
            </a:extLst>
          </p:cNvPr>
          <p:cNvSpPr/>
          <p:nvPr/>
        </p:nvSpPr>
        <p:spPr>
          <a:xfrm>
            <a:off x="5557093" y="3736667"/>
            <a:ext cx="174400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COMPROMISO</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0" name="15 Rectángulo">
            <a:extLst>
              <a:ext uri="{FF2B5EF4-FFF2-40B4-BE49-F238E27FC236}">
                <a16:creationId xmlns:a16="http://schemas.microsoft.com/office/drawing/2014/main" id="{17F71743-DFE8-4E9C-897F-05F0545E43A6}"/>
              </a:ext>
            </a:extLst>
          </p:cNvPr>
          <p:cNvSpPr/>
          <p:nvPr/>
        </p:nvSpPr>
        <p:spPr>
          <a:xfrm>
            <a:off x="4228519" y="3898081"/>
            <a:ext cx="1077539"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CARISMA</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1" name="15 Rectángulo">
            <a:extLst>
              <a:ext uri="{FF2B5EF4-FFF2-40B4-BE49-F238E27FC236}">
                <a16:creationId xmlns:a16="http://schemas.microsoft.com/office/drawing/2014/main" id="{5E2078C2-C7F0-482C-B316-9FBDF09C371D}"/>
              </a:ext>
            </a:extLst>
          </p:cNvPr>
          <p:cNvSpPr/>
          <p:nvPr/>
        </p:nvSpPr>
        <p:spPr>
          <a:xfrm>
            <a:off x="682001" y="2545593"/>
            <a:ext cx="1107354"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ESTÉTICA</a:t>
            </a:r>
            <a:r>
              <a:rPr lang="ca-ES" sz="1600" dirty="0">
                <a:solidFill>
                  <a:schemeClr val="accent4"/>
                </a:solidFill>
                <a:latin typeface="Segoe UI Semibold" panose="020B0702040204020203" pitchFamily="34" charset="0"/>
                <a:ea typeface="Open Sans SemiBold" panose="020B0706030804020204" pitchFamily="34" charset="0"/>
                <a:cs typeface="Segoe UI Semibold" panose="020B0702040204020203" pitchFamily="34" charset="0"/>
              </a:rPr>
              <a:t> </a:t>
            </a:r>
            <a:endParaRPr lang="es-ES" sz="1600" dirty="0">
              <a:solidFill>
                <a:schemeClr val="accent4"/>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2" name="15 Rectángulo">
            <a:extLst>
              <a:ext uri="{FF2B5EF4-FFF2-40B4-BE49-F238E27FC236}">
                <a16:creationId xmlns:a16="http://schemas.microsoft.com/office/drawing/2014/main" id="{01B120AD-09B6-4B9C-BAB9-7CBCDBE6510E}"/>
              </a:ext>
            </a:extLst>
          </p:cNvPr>
          <p:cNvSpPr/>
          <p:nvPr/>
        </p:nvSpPr>
        <p:spPr>
          <a:xfrm>
            <a:off x="1164099" y="3650333"/>
            <a:ext cx="190981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ORGANIZACIÓN</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3" name="15 Rectángulo">
            <a:extLst>
              <a:ext uri="{FF2B5EF4-FFF2-40B4-BE49-F238E27FC236}">
                <a16:creationId xmlns:a16="http://schemas.microsoft.com/office/drawing/2014/main" id="{80640824-CEEC-4314-8325-FA8FC1927A18}"/>
              </a:ext>
            </a:extLst>
          </p:cNvPr>
          <p:cNvSpPr/>
          <p:nvPr/>
        </p:nvSpPr>
        <p:spPr>
          <a:xfrm>
            <a:off x="2846057" y="5111203"/>
            <a:ext cx="1079142"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EQUIDAD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5" name="15 Rectángulo">
            <a:extLst>
              <a:ext uri="{FF2B5EF4-FFF2-40B4-BE49-F238E27FC236}">
                <a16:creationId xmlns:a16="http://schemas.microsoft.com/office/drawing/2014/main" id="{5631BDE6-67D1-490B-A859-77A48B72C3B5}"/>
              </a:ext>
            </a:extLst>
          </p:cNvPr>
          <p:cNvSpPr/>
          <p:nvPr/>
        </p:nvSpPr>
        <p:spPr>
          <a:xfrm>
            <a:off x="2846057" y="3098525"/>
            <a:ext cx="1547218"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DIRECTIVIDAD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6" name="15 Rectángulo">
            <a:extLst>
              <a:ext uri="{FF2B5EF4-FFF2-40B4-BE49-F238E27FC236}">
                <a16:creationId xmlns:a16="http://schemas.microsoft.com/office/drawing/2014/main" id="{7AF04711-7EDA-4596-AB64-81E2300D38D8}"/>
              </a:ext>
            </a:extLst>
          </p:cNvPr>
          <p:cNvSpPr/>
          <p:nvPr/>
        </p:nvSpPr>
        <p:spPr>
          <a:xfrm>
            <a:off x="3596472" y="4608404"/>
            <a:ext cx="1577291"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POSITIVIDAD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7" name="15 Rectángulo">
            <a:extLst>
              <a:ext uri="{FF2B5EF4-FFF2-40B4-BE49-F238E27FC236}">
                <a16:creationId xmlns:a16="http://schemas.microsoft.com/office/drawing/2014/main" id="{A1B873F7-B44A-4B6D-BDD5-86915B5BFA49}"/>
              </a:ext>
            </a:extLst>
          </p:cNvPr>
          <p:cNvSpPr/>
          <p:nvPr/>
        </p:nvSpPr>
        <p:spPr>
          <a:xfrm>
            <a:off x="6425650" y="2690656"/>
            <a:ext cx="1465658"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CREATIVIDAD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8" name="15 Rectángulo">
            <a:extLst>
              <a:ext uri="{FF2B5EF4-FFF2-40B4-BE49-F238E27FC236}">
                <a16:creationId xmlns:a16="http://schemas.microsoft.com/office/drawing/2014/main" id="{407729C7-6945-41CE-BE07-BBA418557A02}"/>
              </a:ext>
            </a:extLst>
          </p:cNvPr>
          <p:cNvSpPr/>
          <p:nvPr/>
        </p:nvSpPr>
        <p:spPr>
          <a:xfrm>
            <a:off x="1235678" y="5325859"/>
            <a:ext cx="1689886"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PERSISTENCIA</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9" name="15 Rectángulo">
            <a:extLst>
              <a:ext uri="{FF2B5EF4-FFF2-40B4-BE49-F238E27FC236}">
                <a16:creationId xmlns:a16="http://schemas.microsoft.com/office/drawing/2014/main" id="{055DB03F-C8C8-425B-95EA-DD8917E908F3}"/>
              </a:ext>
            </a:extLst>
          </p:cNvPr>
          <p:cNvSpPr/>
          <p:nvPr/>
        </p:nvSpPr>
        <p:spPr>
          <a:xfrm>
            <a:off x="373077" y="3139542"/>
            <a:ext cx="242245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GESTIÓN DEL ESTRES</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0" name="15 Rectángulo">
            <a:extLst>
              <a:ext uri="{FF2B5EF4-FFF2-40B4-BE49-F238E27FC236}">
                <a16:creationId xmlns:a16="http://schemas.microsoft.com/office/drawing/2014/main" id="{16803FF0-8C1B-49A2-ADB7-64D534AE695D}"/>
              </a:ext>
            </a:extLst>
          </p:cNvPr>
          <p:cNvSpPr/>
          <p:nvPr/>
        </p:nvSpPr>
        <p:spPr>
          <a:xfrm>
            <a:off x="3545146" y="3472232"/>
            <a:ext cx="1557542"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ACEPTACIÓN</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1" name="15 Rectángulo">
            <a:extLst>
              <a:ext uri="{FF2B5EF4-FFF2-40B4-BE49-F238E27FC236}">
                <a16:creationId xmlns:a16="http://schemas.microsoft.com/office/drawing/2014/main" id="{14E4A5F3-3C83-4EF0-8999-FE8ADE5B0586}"/>
              </a:ext>
            </a:extLst>
          </p:cNvPr>
          <p:cNvSpPr/>
          <p:nvPr/>
        </p:nvSpPr>
        <p:spPr>
          <a:xfrm>
            <a:off x="944775" y="4396349"/>
            <a:ext cx="1550040"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CURIOSIDAD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2" name="15 Rectángulo">
            <a:extLst>
              <a:ext uri="{FF2B5EF4-FFF2-40B4-BE49-F238E27FC236}">
                <a16:creationId xmlns:a16="http://schemas.microsoft.com/office/drawing/2014/main" id="{22F8C53E-B394-49C8-A091-B3689C1439DA}"/>
              </a:ext>
            </a:extLst>
          </p:cNvPr>
          <p:cNvSpPr/>
          <p:nvPr/>
        </p:nvSpPr>
        <p:spPr>
          <a:xfrm>
            <a:off x="2507277" y="4164613"/>
            <a:ext cx="1604735"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MOTIVACIÓN</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3" name="15 Rectángulo">
            <a:extLst>
              <a:ext uri="{FF2B5EF4-FFF2-40B4-BE49-F238E27FC236}">
                <a16:creationId xmlns:a16="http://schemas.microsoft.com/office/drawing/2014/main" id="{68034722-66E8-4842-B032-02A71AE5B5F3}"/>
              </a:ext>
            </a:extLst>
          </p:cNvPr>
          <p:cNvSpPr/>
          <p:nvPr/>
        </p:nvSpPr>
        <p:spPr>
          <a:xfrm>
            <a:off x="4868450" y="4249510"/>
            <a:ext cx="220887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RESPONSABILIDAD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4" name="15 Rectángulo">
            <a:extLst>
              <a:ext uri="{FF2B5EF4-FFF2-40B4-BE49-F238E27FC236}">
                <a16:creationId xmlns:a16="http://schemas.microsoft.com/office/drawing/2014/main" id="{D535C143-F77A-477D-BDDE-B00899D72463}"/>
              </a:ext>
            </a:extLst>
          </p:cNvPr>
          <p:cNvSpPr/>
          <p:nvPr/>
        </p:nvSpPr>
        <p:spPr>
          <a:xfrm>
            <a:off x="7196603" y="4156572"/>
            <a:ext cx="1468992"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INNOVACIÓN</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05" name="15 Rectángulo">
            <a:extLst>
              <a:ext uri="{FF2B5EF4-FFF2-40B4-BE49-F238E27FC236}">
                <a16:creationId xmlns:a16="http://schemas.microsoft.com/office/drawing/2014/main" id="{76E4514A-1EE2-43B8-8897-B973E5E4D455}"/>
              </a:ext>
            </a:extLst>
          </p:cNvPr>
          <p:cNvSpPr/>
          <p:nvPr/>
        </p:nvSpPr>
        <p:spPr>
          <a:xfrm>
            <a:off x="5308659" y="3264217"/>
            <a:ext cx="1061509"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ANÁLISIS</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06" name="15 Rectángulo">
            <a:extLst>
              <a:ext uri="{FF2B5EF4-FFF2-40B4-BE49-F238E27FC236}">
                <a16:creationId xmlns:a16="http://schemas.microsoft.com/office/drawing/2014/main" id="{85A52DF4-FF79-4CEB-BA68-7342CAC95F8C}"/>
              </a:ext>
            </a:extLst>
          </p:cNvPr>
          <p:cNvSpPr/>
          <p:nvPr/>
        </p:nvSpPr>
        <p:spPr>
          <a:xfrm>
            <a:off x="3963098" y="2822986"/>
            <a:ext cx="252370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MANEJO EMOCIONAL</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7" name="15 Rectángulo">
            <a:extLst>
              <a:ext uri="{FF2B5EF4-FFF2-40B4-BE49-F238E27FC236}">
                <a16:creationId xmlns:a16="http://schemas.microsoft.com/office/drawing/2014/main" id="{CC8901F9-DB2A-45A3-9310-DD9F82644B5E}"/>
              </a:ext>
            </a:extLst>
          </p:cNvPr>
          <p:cNvSpPr/>
          <p:nvPr/>
        </p:nvSpPr>
        <p:spPr>
          <a:xfrm>
            <a:off x="841683" y="4019665"/>
            <a:ext cx="1157561"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GRATITUD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08" name="15 Rectángulo">
            <a:extLst>
              <a:ext uri="{FF2B5EF4-FFF2-40B4-BE49-F238E27FC236}">
                <a16:creationId xmlns:a16="http://schemas.microsoft.com/office/drawing/2014/main" id="{10E8AEC8-64A5-4F46-BCE1-3860B5239AC7}"/>
              </a:ext>
            </a:extLst>
          </p:cNvPr>
          <p:cNvSpPr/>
          <p:nvPr/>
        </p:nvSpPr>
        <p:spPr>
          <a:xfrm>
            <a:off x="2159582" y="2739725"/>
            <a:ext cx="1144480"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CALIDAD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9" name="15 Rectángulo">
            <a:extLst>
              <a:ext uri="{FF2B5EF4-FFF2-40B4-BE49-F238E27FC236}">
                <a16:creationId xmlns:a16="http://schemas.microsoft.com/office/drawing/2014/main" id="{0C4F8591-9438-4939-95D3-902163841DC3}"/>
              </a:ext>
            </a:extLst>
          </p:cNvPr>
          <p:cNvSpPr/>
          <p:nvPr/>
        </p:nvSpPr>
        <p:spPr>
          <a:xfrm>
            <a:off x="1967532" y="4750486"/>
            <a:ext cx="1061701"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EMPATÍA </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10" name="15 Rectángulo">
            <a:extLst>
              <a:ext uri="{FF2B5EF4-FFF2-40B4-BE49-F238E27FC236}">
                <a16:creationId xmlns:a16="http://schemas.microsoft.com/office/drawing/2014/main" id="{BD2D858B-A910-4857-8E6D-A604F2753797}"/>
              </a:ext>
            </a:extLst>
          </p:cNvPr>
          <p:cNvSpPr/>
          <p:nvPr/>
        </p:nvSpPr>
        <p:spPr>
          <a:xfrm>
            <a:off x="6990035" y="3458545"/>
            <a:ext cx="1674689"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SOLIDARIDAD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1" name="15 Rectángulo">
            <a:extLst>
              <a:ext uri="{FF2B5EF4-FFF2-40B4-BE49-F238E27FC236}">
                <a16:creationId xmlns:a16="http://schemas.microsoft.com/office/drawing/2014/main" id="{3C5AE6BD-C0BC-4BDE-89CF-B2B4ED71BA22}"/>
              </a:ext>
            </a:extLst>
          </p:cNvPr>
          <p:cNvSpPr/>
          <p:nvPr/>
        </p:nvSpPr>
        <p:spPr>
          <a:xfrm>
            <a:off x="6662014" y="3032826"/>
            <a:ext cx="162698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HONESTIDAD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2" name="15 Rectángulo">
            <a:extLst>
              <a:ext uri="{FF2B5EF4-FFF2-40B4-BE49-F238E27FC236}">
                <a16:creationId xmlns:a16="http://schemas.microsoft.com/office/drawing/2014/main" id="{FB9EE3AE-9D40-465A-A5B0-EC465C75F31A}"/>
              </a:ext>
            </a:extLst>
          </p:cNvPr>
          <p:cNvSpPr/>
          <p:nvPr/>
        </p:nvSpPr>
        <p:spPr>
          <a:xfrm>
            <a:off x="4711054" y="5772806"/>
            <a:ext cx="228145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EMPODERAMIENTO</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3" name="15 Rectángulo">
            <a:extLst>
              <a:ext uri="{FF2B5EF4-FFF2-40B4-BE49-F238E27FC236}">
                <a16:creationId xmlns:a16="http://schemas.microsoft.com/office/drawing/2014/main" id="{5F039D5B-CC5D-43AC-994F-96FFDFACF08A}"/>
              </a:ext>
            </a:extLst>
          </p:cNvPr>
          <p:cNvSpPr/>
          <p:nvPr/>
        </p:nvSpPr>
        <p:spPr>
          <a:xfrm>
            <a:off x="7242626" y="4546671"/>
            <a:ext cx="148309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RESILIENCIA</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4" name="15 Rectángulo">
            <a:extLst>
              <a:ext uri="{FF2B5EF4-FFF2-40B4-BE49-F238E27FC236}">
                <a16:creationId xmlns:a16="http://schemas.microsoft.com/office/drawing/2014/main" id="{9A441FAE-B247-4015-BF47-08863996EB73}"/>
              </a:ext>
            </a:extLst>
          </p:cNvPr>
          <p:cNvSpPr/>
          <p:nvPr/>
        </p:nvSpPr>
        <p:spPr>
          <a:xfrm>
            <a:off x="5561178" y="4720372"/>
            <a:ext cx="1610634"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COOPERACIÓN</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5" name="15 Rectángulo">
            <a:extLst>
              <a:ext uri="{FF2B5EF4-FFF2-40B4-BE49-F238E27FC236}">
                <a16:creationId xmlns:a16="http://schemas.microsoft.com/office/drawing/2014/main" id="{5BC18693-B16E-4162-A0C6-9DD2F075BB76}"/>
              </a:ext>
            </a:extLst>
          </p:cNvPr>
          <p:cNvSpPr/>
          <p:nvPr/>
        </p:nvSpPr>
        <p:spPr>
          <a:xfrm>
            <a:off x="2691250" y="5715021"/>
            <a:ext cx="1506631"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CRECIMIENTO</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pic>
        <p:nvPicPr>
          <p:cNvPr id="36" name="Picture 35">
            <a:extLst>
              <a:ext uri="{FF2B5EF4-FFF2-40B4-BE49-F238E27FC236}">
                <a16:creationId xmlns:a16="http://schemas.microsoft.com/office/drawing/2014/main" id="{8113B719-2191-4E71-B034-E4174CF7489E}"/>
              </a:ext>
            </a:extLst>
          </p:cNvPr>
          <p:cNvPicPr>
            <a:picLocks noChangeAspect="1"/>
          </p:cNvPicPr>
          <p:nvPr/>
        </p:nvPicPr>
        <p:blipFill rotWithShape="1">
          <a:blip r:embed="rId3">
            <a:extLst>
              <a:ext uri="{28A0092B-C50C-407E-A947-70E740481C1C}">
                <a14:useLocalDpi xmlns:a14="http://schemas.microsoft.com/office/drawing/2010/main" val="0"/>
              </a:ext>
            </a:extLst>
          </a:blip>
          <a:srcRect l="15112" r="59879"/>
          <a:stretch/>
        </p:blipFill>
        <p:spPr>
          <a:xfrm flipH="1">
            <a:off x="9619217" y="0"/>
            <a:ext cx="2572781" cy="6858000"/>
          </a:xfrm>
          <a:prstGeom prst="rect">
            <a:avLst/>
          </a:prstGeom>
        </p:spPr>
      </p:pic>
      <p:sp>
        <p:nvSpPr>
          <p:cNvPr id="37" name="Text Placeholder 6">
            <a:extLst>
              <a:ext uri="{FF2B5EF4-FFF2-40B4-BE49-F238E27FC236}">
                <a16:creationId xmlns:a16="http://schemas.microsoft.com/office/drawing/2014/main" id="{B6C0EA32-B0C1-40DB-B3AA-A31A7F32AF51}"/>
              </a:ext>
            </a:extLst>
          </p:cNvPr>
          <p:cNvSpPr txBox="1">
            <a:spLocks/>
          </p:cNvSpPr>
          <p:nvPr/>
        </p:nvSpPr>
        <p:spPr>
          <a:xfrm>
            <a:off x="9610301" y="0"/>
            <a:ext cx="2569235" cy="6858001"/>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pic>
        <p:nvPicPr>
          <p:cNvPr id="38" name="Graphic 37">
            <a:extLst>
              <a:ext uri="{FF2B5EF4-FFF2-40B4-BE49-F238E27FC236}">
                <a16:creationId xmlns:a16="http://schemas.microsoft.com/office/drawing/2014/main" id="{5323C901-6FD6-4403-A4FC-288C1FC04E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87436" y="445701"/>
            <a:ext cx="1233089" cy="246619"/>
          </a:xfrm>
          <a:prstGeom prst="rect">
            <a:avLst/>
          </a:prstGeom>
        </p:spPr>
      </p:pic>
      <p:cxnSp>
        <p:nvCxnSpPr>
          <p:cNvPr id="43" name="Straight Connector 38">
            <a:extLst>
              <a:ext uri="{FF2B5EF4-FFF2-40B4-BE49-F238E27FC236}">
                <a16:creationId xmlns:a16="http://schemas.microsoft.com/office/drawing/2014/main" id="{898BC1CF-C5EE-4382-A06F-02743505C7AE}"/>
              </a:ext>
            </a:extLst>
          </p:cNvPr>
          <p:cNvCxnSpPr>
            <a:cxnSpLocks/>
          </p:cNvCxnSpPr>
          <p:nvPr/>
        </p:nvCxnSpPr>
        <p:spPr>
          <a:xfrm>
            <a:off x="4219893" y="1868137"/>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grpSp>
        <p:nvGrpSpPr>
          <p:cNvPr id="6" name="Graphic 68">
            <a:extLst>
              <a:ext uri="{FF2B5EF4-FFF2-40B4-BE49-F238E27FC236}">
                <a16:creationId xmlns:a16="http://schemas.microsoft.com/office/drawing/2014/main" id="{946FEDFA-86B4-488F-A003-27EF4A8156C2}"/>
              </a:ext>
            </a:extLst>
          </p:cNvPr>
          <p:cNvGrpSpPr/>
          <p:nvPr/>
        </p:nvGrpSpPr>
        <p:grpSpPr>
          <a:xfrm>
            <a:off x="3691072" y="1762421"/>
            <a:ext cx="323170" cy="418568"/>
            <a:chOff x="3691072" y="1762421"/>
            <a:chExt cx="323170" cy="418568"/>
          </a:xfrm>
          <a:noFill/>
        </p:grpSpPr>
        <p:sp>
          <p:nvSpPr>
            <p:cNvPr id="7" name="Freeform: Shape 6">
              <a:extLst>
                <a:ext uri="{FF2B5EF4-FFF2-40B4-BE49-F238E27FC236}">
                  <a16:creationId xmlns:a16="http://schemas.microsoft.com/office/drawing/2014/main" id="{8D061A91-ED14-47BC-A7FB-366212AB243D}"/>
                </a:ext>
              </a:extLst>
            </p:cNvPr>
            <p:cNvSpPr/>
            <p:nvPr/>
          </p:nvSpPr>
          <p:spPr>
            <a:xfrm>
              <a:off x="3691072" y="1940210"/>
              <a:ext cx="323170" cy="240779"/>
            </a:xfrm>
            <a:custGeom>
              <a:avLst/>
              <a:gdLst>
                <a:gd name="connsiteX0" fmla="*/ 320971 w 323170"/>
                <a:gd name="connsiteY0" fmla="*/ 8187 h 240779"/>
                <a:gd name="connsiteX1" fmla="*/ 323171 w 323170"/>
                <a:gd name="connsiteY1" fmla="*/ 130355 h 240779"/>
                <a:gd name="connsiteX2" fmla="*/ 323171 w 323170"/>
                <a:gd name="connsiteY2" fmla="*/ 130564 h 240779"/>
                <a:gd name="connsiteX3" fmla="*/ 323171 w 323170"/>
                <a:gd name="connsiteY3" fmla="*/ 131298 h 240779"/>
                <a:gd name="connsiteX4" fmla="*/ 323066 w 323170"/>
                <a:gd name="connsiteY4" fmla="*/ 132031 h 240779"/>
                <a:gd name="connsiteX5" fmla="*/ 322961 w 323170"/>
                <a:gd name="connsiteY5" fmla="*/ 133498 h 240779"/>
                <a:gd name="connsiteX6" fmla="*/ 322752 w 323170"/>
                <a:gd name="connsiteY6" fmla="*/ 134231 h 240779"/>
                <a:gd name="connsiteX7" fmla="*/ 194612 w 323170"/>
                <a:gd name="connsiteY7" fmla="*/ 240369 h 240779"/>
                <a:gd name="connsiteX8" fmla="*/ 107963 w 323170"/>
                <a:gd name="connsiteY8" fmla="*/ 191648 h 240779"/>
                <a:gd name="connsiteX9" fmla="*/ 107439 w 323170"/>
                <a:gd name="connsiteY9" fmla="*/ 191124 h 240779"/>
                <a:gd name="connsiteX10" fmla="*/ 107230 w 323170"/>
                <a:gd name="connsiteY10" fmla="*/ 190810 h 240779"/>
                <a:gd name="connsiteX11" fmla="*/ 4341 w 323170"/>
                <a:gd name="connsiteY11" fmla="*/ 37000 h 240779"/>
                <a:gd name="connsiteX12" fmla="*/ 7065 w 323170"/>
                <a:gd name="connsiteY12" fmla="*/ 6720 h 240779"/>
                <a:gd name="connsiteX13" fmla="*/ 40174 w 323170"/>
                <a:gd name="connsiteY13" fmla="*/ 7034 h 240779"/>
                <a:gd name="connsiteX14" fmla="*/ 110687 w 323170"/>
                <a:gd name="connsiteY14" fmla="*/ 55860 h 240779"/>
                <a:gd name="connsiteX15" fmla="*/ 110687 w 323170"/>
                <a:gd name="connsiteY15" fmla="*/ 8292 h 240779"/>
                <a:gd name="connsiteX16" fmla="*/ 110687 w 323170"/>
                <a:gd name="connsiteY16" fmla="*/ 55860 h 240779"/>
                <a:gd name="connsiteX17" fmla="*/ 40174 w 323170"/>
                <a:gd name="connsiteY17" fmla="*/ 7034 h 240779"/>
                <a:gd name="connsiteX18" fmla="*/ 7065 w 323170"/>
                <a:gd name="connsiteY18" fmla="*/ 6720 h 240779"/>
                <a:gd name="connsiteX19" fmla="*/ 4341 w 323170"/>
                <a:gd name="connsiteY19" fmla="*/ 37000 h 240779"/>
                <a:gd name="connsiteX20" fmla="*/ 107230 w 323170"/>
                <a:gd name="connsiteY20" fmla="*/ 190810 h 240779"/>
                <a:gd name="connsiteX21" fmla="*/ 107439 w 323170"/>
                <a:gd name="connsiteY21" fmla="*/ 191124 h 240779"/>
                <a:gd name="connsiteX22" fmla="*/ 107963 w 323170"/>
                <a:gd name="connsiteY22" fmla="*/ 191648 h 240779"/>
                <a:gd name="connsiteX23" fmla="*/ 194612 w 323170"/>
                <a:gd name="connsiteY23" fmla="*/ 240369 h 240779"/>
                <a:gd name="connsiteX24" fmla="*/ 322752 w 323170"/>
                <a:gd name="connsiteY24" fmla="*/ 134231 h 240779"/>
                <a:gd name="connsiteX25" fmla="*/ 322961 w 323170"/>
                <a:gd name="connsiteY25" fmla="*/ 133498 h 240779"/>
                <a:gd name="connsiteX26" fmla="*/ 323066 w 323170"/>
                <a:gd name="connsiteY26" fmla="*/ 132031 h 240779"/>
                <a:gd name="connsiteX27" fmla="*/ 323171 w 323170"/>
                <a:gd name="connsiteY27" fmla="*/ 131298 h 240779"/>
                <a:gd name="connsiteX28" fmla="*/ 323171 w 323170"/>
                <a:gd name="connsiteY28" fmla="*/ 130564 h 240779"/>
                <a:gd name="connsiteX29" fmla="*/ 323171 w 323170"/>
                <a:gd name="connsiteY29" fmla="*/ 130355 h 240779"/>
                <a:gd name="connsiteX30" fmla="*/ 320971 w 323170"/>
                <a:gd name="connsiteY30" fmla="*/ 8187 h 24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3170" h="240779">
                  <a:moveTo>
                    <a:pt x="320971" y="8187"/>
                  </a:moveTo>
                  <a:lnTo>
                    <a:pt x="323171" y="130355"/>
                  </a:lnTo>
                  <a:cubicBezTo>
                    <a:pt x="323171" y="130460"/>
                    <a:pt x="323171" y="130564"/>
                    <a:pt x="323171" y="130564"/>
                  </a:cubicBezTo>
                  <a:cubicBezTo>
                    <a:pt x="323171" y="130774"/>
                    <a:pt x="323171" y="131088"/>
                    <a:pt x="323171" y="131298"/>
                  </a:cubicBezTo>
                  <a:cubicBezTo>
                    <a:pt x="323171" y="131507"/>
                    <a:pt x="323066" y="131822"/>
                    <a:pt x="323066" y="132031"/>
                  </a:cubicBezTo>
                  <a:cubicBezTo>
                    <a:pt x="323066" y="132555"/>
                    <a:pt x="322961" y="132974"/>
                    <a:pt x="322961" y="133498"/>
                  </a:cubicBezTo>
                  <a:cubicBezTo>
                    <a:pt x="322961" y="133708"/>
                    <a:pt x="322857" y="134022"/>
                    <a:pt x="322752" y="134231"/>
                  </a:cubicBezTo>
                  <a:cubicBezTo>
                    <a:pt x="315941" y="198354"/>
                    <a:pt x="259258" y="245712"/>
                    <a:pt x="194612" y="240369"/>
                  </a:cubicBezTo>
                  <a:cubicBezTo>
                    <a:pt x="158569" y="237435"/>
                    <a:pt x="127661" y="218680"/>
                    <a:pt x="107963" y="191648"/>
                  </a:cubicBezTo>
                  <a:cubicBezTo>
                    <a:pt x="107754" y="191439"/>
                    <a:pt x="107649" y="191334"/>
                    <a:pt x="107439" y="191124"/>
                  </a:cubicBezTo>
                  <a:lnTo>
                    <a:pt x="107230" y="190810"/>
                  </a:lnTo>
                  <a:cubicBezTo>
                    <a:pt x="103982" y="186305"/>
                    <a:pt x="4341" y="37000"/>
                    <a:pt x="4341" y="37000"/>
                  </a:cubicBezTo>
                  <a:cubicBezTo>
                    <a:pt x="-2260" y="27780"/>
                    <a:pt x="-1317" y="14893"/>
                    <a:pt x="7065" y="6720"/>
                  </a:cubicBezTo>
                  <a:cubicBezTo>
                    <a:pt x="16285" y="-2291"/>
                    <a:pt x="31163" y="-2186"/>
                    <a:pt x="40174" y="7034"/>
                  </a:cubicBezTo>
                  <a:lnTo>
                    <a:pt x="110687" y="55860"/>
                  </a:lnTo>
                  <a:lnTo>
                    <a:pt x="110687" y="8292"/>
                  </a:lnTo>
                  <a:lnTo>
                    <a:pt x="110687" y="55860"/>
                  </a:lnTo>
                  <a:lnTo>
                    <a:pt x="40174" y="7034"/>
                  </a:lnTo>
                  <a:cubicBezTo>
                    <a:pt x="31163" y="-2186"/>
                    <a:pt x="16285" y="-2395"/>
                    <a:pt x="7065" y="6720"/>
                  </a:cubicBezTo>
                  <a:cubicBezTo>
                    <a:pt x="-1317" y="14893"/>
                    <a:pt x="-2260" y="27780"/>
                    <a:pt x="4341" y="37000"/>
                  </a:cubicBezTo>
                  <a:cubicBezTo>
                    <a:pt x="4341" y="37000"/>
                    <a:pt x="103982" y="186305"/>
                    <a:pt x="107230" y="190810"/>
                  </a:cubicBezTo>
                  <a:lnTo>
                    <a:pt x="107439" y="191124"/>
                  </a:lnTo>
                  <a:cubicBezTo>
                    <a:pt x="107544" y="191334"/>
                    <a:pt x="107754" y="191543"/>
                    <a:pt x="107963" y="191648"/>
                  </a:cubicBezTo>
                  <a:cubicBezTo>
                    <a:pt x="127661" y="218785"/>
                    <a:pt x="158569" y="237435"/>
                    <a:pt x="194612" y="240369"/>
                  </a:cubicBezTo>
                  <a:cubicBezTo>
                    <a:pt x="259258" y="245607"/>
                    <a:pt x="315941" y="198354"/>
                    <a:pt x="322752" y="134231"/>
                  </a:cubicBezTo>
                  <a:cubicBezTo>
                    <a:pt x="322752" y="134022"/>
                    <a:pt x="322857" y="133708"/>
                    <a:pt x="322961" y="133498"/>
                  </a:cubicBezTo>
                  <a:cubicBezTo>
                    <a:pt x="323066" y="132974"/>
                    <a:pt x="323066" y="132555"/>
                    <a:pt x="323066" y="132031"/>
                  </a:cubicBezTo>
                  <a:cubicBezTo>
                    <a:pt x="323066" y="131822"/>
                    <a:pt x="323171" y="131507"/>
                    <a:pt x="323171" y="131298"/>
                  </a:cubicBezTo>
                  <a:cubicBezTo>
                    <a:pt x="323171" y="131088"/>
                    <a:pt x="323171" y="130774"/>
                    <a:pt x="323171" y="130564"/>
                  </a:cubicBezTo>
                  <a:cubicBezTo>
                    <a:pt x="323171" y="130460"/>
                    <a:pt x="323171" y="130355"/>
                    <a:pt x="323171" y="130355"/>
                  </a:cubicBezTo>
                  <a:lnTo>
                    <a:pt x="320971" y="8187"/>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 name="Freeform: Shape 7">
              <a:extLst>
                <a:ext uri="{FF2B5EF4-FFF2-40B4-BE49-F238E27FC236}">
                  <a16:creationId xmlns:a16="http://schemas.microsoft.com/office/drawing/2014/main" id="{EE273CA5-7307-4ED7-9624-21A994CD5313}"/>
                </a:ext>
              </a:extLst>
            </p:cNvPr>
            <p:cNvSpPr/>
            <p:nvPr/>
          </p:nvSpPr>
          <p:spPr>
            <a:xfrm>
              <a:off x="3834945" y="2006482"/>
              <a:ext cx="125996" cy="113746"/>
            </a:xfrm>
            <a:custGeom>
              <a:avLst/>
              <a:gdLst>
                <a:gd name="connsiteX0" fmla="*/ 11973 w 125996"/>
                <a:gd name="connsiteY0" fmla="*/ 64293 h 113746"/>
                <a:gd name="connsiteX1" fmla="*/ 10820 w 125996"/>
                <a:gd name="connsiteY1" fmla="*/ 10753 h 113746"/>
                <a:gd name="connsiteX2" fmla="*/ 62998 w 125996"/>
                <a:gd name="connsiteY2" fmla="*/ 10857 h 113746"/>
                <a:gd name="connsiteX3" fmla="*/ 115176 w 125996"/>
                <a:gd name="connsiteY3" fmla="*/ 10753 h 113746"/>
                <a:gd name="connsiteX4" fmla="*/ 114024 w 125996"/>
                <a:gd name="connsiteY4" fmla="*/ 64293 h 113746"/>
                <a:gd name="connsiteX5" fmla="*/ 62998 w 125996"/>
                <a:gd name="connsiteY5" fmla="*/ 113747 h 113746"/>
                <a:gd name="connsiteX6" fmla="*/ 11973 w 125996"/>
                <a:gd name="connsiteY6" fmla="*/ 64293 h 11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96" h="113746">
                  <a:moveTo>
                    <a:pt x="11973" y="64293"/>
                  </a:moveTo>
                  <a:cubicBezTo>
                    <a:pt x="-3953" y="48367"/>
                    <a:pt x="-3639" y="25212"/>
                    <a:pt x="10820" y="10753"/>
                  </a:cubicBezTo>
                  <a:cubicBezTo>
                    <a:pt x="25279" y="-3602"/>
                    <a:pt x="48539" y="-3602"/>
                    <a:pt x="62998" y="10857"/>
                  </a:cubicBezTo>
                  <a:cubicBezTo>
                    <a:pt x="77352" y="-3497"/>
                    <a:pt x="100717" y="-3602"/>
                    <a:pt x="115176" y="10753"/>
                  </a:cubicBezTo>
                  <a:cubicBezTo>
                    <a:pt x="129635" y="25107"/>
                    <a:pt x="129949" y="48367"/>
                    <a:pt x="114024" y="64293"/>
                  </a:cubicBezTo>
                  <a:cubicBezTo>
                    <a:pt x="96421" y="81895"/>
                    <a:pt x="62998" y="113747"/>
                    <a:pt x="62998" y="113747"/>
                  </a:cubicBezTo>
                  <a:cubicBezTo>
                    <a:pt x="62998" y="113747"/>
                    <a:pt x="29575" y="81895"/>
                    <a:pt x="11973" y="64293"/>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9" name="Freeform: Shape 8">
              <a:extLst>
                <a:ext uri="{FF2B5EF4-FFF2-40B4-BE49-F238E27FC236}">
                  <a16:creationId xmlns:a16="http://schemas.microsoft.com/office/drawing/2014/main" id="{CBCFB363-572D-4072-9A9A-E5A75D5BB922}"/>
                </a:ext>
              </a:extLst>
            </p:cNvPr>
            <p:cNvSpPr/>
            <p:nvPr/>
          </p:nvSpPr>
          <p:spPr>
            <a:xfrm>
              <a:off x="3801864" y="1795740"/>
              <a:ext cx="52597" cy="152657"/>
            </a:xfrm>
            <a:custGeom>
              <a:avLst/>
              <a:gdLst>
                <a:gd name="connsiteX0" fmla="*/ 0 w 52597"/>
                <a:gd name="connsiteY0" fmla="*/ 152657 h 152657"/>
                <a:gd name="connsiteX1" fmla="*/ 0 w 52597"/>
                <a:gd name="connsiteY1" fmla="*/ 26299 h 152657"/>
                <a:gd name="connsiteX2" fmla="*/ 26299 w 52597"/>
                <a:gd name="connsiteY2" fmla="*/ 0 h 152657"/>
                <a:gd name="connsiteX3" fmla="*/ 26299 w 52597"/>
                <a:gd name="connsiteY3" fmla="*/ 0 h 152657"/>
                <a:gd name="connsiteX4" fmla="*/ 52597 w 52597"/>
                <a:gd name="connsiteY4" fmla="*/ 26299 h 152657"/>
                <a:gd name="connsiteX5" fmla="*/ 52597 w 52597"/>
                <a:gd name="connsiteY5" fmla="*/ 149828 h 152657"/>
                <a:gd name="connsiteX6" fmla="*/ 52597 w 52597"/>
                <a:gd name="connsiteY6" fmla="*/ 26299 h 152657"/>
                <a:gd name="connsiteX7" fmla="*/ 26299 w 52597"/>
                <a:gd name="connsiteY7" fmla="*/ 0 h 152657"/>
                <a:gd name="connsiteX8" fmla="*/ 26299 w 52597"/>
                <a:gd name="connsiteY8" fmla="*/ 0 h 152657"/>
                <a:gd name="connsiteX9" fmla="*/ 0 w 52597"/>
                <a:gd name="connsiteY9" fmla="*/ 26299 h 152657"/>
                <a:gd name="connsiteX10" fmla="*/ 0 w 52597"/>
                <a:gd name="connsiteY10" fmla="*/ 152657 h 15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97" h="152657">
                  <a:moveTo>
                    <a:pt x="0" y="152657"/>
                  </a:moveTo>
                  <a:lnTo>
                    <a:pt x="0" y="26299"/>
                  </a:lnTo>
                  <a:cubicBezTo>
                    <a:pt x="0" y="11735"/>
                    <a:pt x="11735" y="0"/>
                    <a:pt x="26299" y="0"/>
                  </a:cubicBezTo>
                  <a:lnTo>
                    <a:pt x="26299" y="0"/>
                  </a:lnTo>
                  <a:cubicBezTo>
                    <a:pt x="40862" y="0"/>
                    <a:pt x="52597" y="11735"/>
                    <a:pt x="52597" y="26299"/>
                  </a:cubicBezTo>
                  <a:lnTo>
                    <a:pt x="52597" y="149828"/>
                  </a:lnTo>
                  <a:lnTo>
                    <a:pt x="52597" y="26299"/>
                  </a:lnTo>
                  <a:cubicBezTo>
                    <a:pt x="52597" y="11735"/>
                    <a:pt x="40862" y="0"/>
                    <a:pt x="26299" y="0"/>
                  </a:cubicBezTo>
                  <a:lnTo>
                    <a:pt x="26299" y="0"/>
                  </a:lnTo>
                  <a:cubicBezTo>
                    <a:pt x="11735" y="0"/>
                    <a:pt x="0" y="11735"/>
                    <a:pt x="0" y="26299"/>
                  </a:cubicBezTo>
                  <a:lnTo>
                    <a:pt x="0" y="152657"/>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 name="Freeform: Shape 9">
              <a:extLst>
                <a:ext uri="{FF2B5EF4-FFF2-40B4-BE49-F238E27FC236}">
                  <a16:creationId xmlns:a16="http://schemas.microsoft.com/office/drawing/2014/main" id="{AEC0DBE8-AF82-418B-9A75-B13357E06303}"/>
                </a:ext>
              </a:extLst>
            </p:cNvPr>
            <p:cNvSpPr/>
            <p:nvPr/>
          </p:nvSpPr>
          <p:spPr>
            <a:xfrm>
              <a:off x="3854357" y="1762421"/>
              <a:ext cx="52597" cy="175183"/>
            </a:xfrm>
            <a:custGeom>
              <a:avLst/>
              <a:gdLst>
                <a:gd name="connsiteX0" fmla="*/ 0 w 52597"/>
                <a:gd name="connsiteY0" fmla="*/ 90316 h 175183"/>
                <a:gd name="connsiteX1" fmla="*/ 0 w 52597"/>
                <a:gd name="connsiteY1" fmla="*/ 26299 h 175183"/>
                <a:gd name="connsiteX2" fmla="*/ 26299 w 52597"/>
                <a:gd name="connsiteY2" fmla="*/ 0 h 175183"/>
                <a:gd name="connsiteX3" fmla="*/ 26299 w 52597"/>
                <a:gd name="connsiteY3" fmla="*/ 0 h 175183"/>
                <a:gd name="connsiteX4" fmla="*/ 52597 w 52597"/>
                <a:gd name="connsiteY4" fmla="*/ 26299 h 175183"/>
                <a:gd name="connsiteX5" fmla="*/ 52597 w 52597"/>
                <a:gd name="connsiteY5" fmla="*/ 175184 h 175183"/>
                <a:gd name="connsiteX6" fmla="*/ 52597 w 52597"/>
                <a:gd name="connsiteY6" fmla="*/ 26299 h 175183"/>
                <a:gd name="connsiteX7" fmla="*/ 26299 w 52597"/>
                <a:gd name="connsiteY7" fmla="*/ 0 h 175183"/>
                <a:gd name="connsiteX8" fmla="*/ 26299 w 52597"/>
                <a:gd name="connsiteY8" fmla="*/ 0 h 175183"/>
                <a:gd name="connsiteX9" fmla="*/ 0 w 52597"/>
                <a:gd name="connsiteY9" fmla="*/ 26299 h 175183"/>
                <a:gd name="connsiteX10" fmla="*/ 0 w 52597"/>
                <a:gd name="connsiteY10" fmla="*/ 90316 h 17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97" h="175183">
                  <a:moveTo>
                    <a:pt x="0" y="90316"/>
                  </a:moveTo>
                  <a:lnTo>
                    <a:pt x="0" y="26299"/>
                  </a:lnTo>
                  <a:cubicBezTo>
                    <a:pt x="0" y="11840"/>
                    <a:pt x="11735" y="0"/>
                    <a:pt x="26299" y="0"/>
                  </a:cubicBezTo>
                  <a:lnTo>
                    <a:pt x="26299" y="0"/>
                  </a:lnTo>
                  <a:cubicBezTo>
                    <a:pt x="40862" y="0"/>
                    <a:pt x="52597" y="11735"/>
                    <a:pt x="52597" y="26299"/>
                  </a:cubicBezTo>
                  <a:lnTo>
                    <a:pt x="52597" y="175184"/>
                  </a:lnTo>
                  <a:lnTo>
                    <a:pt x="52597" y="26299"/>
                  </a:lnTo>
                  <a:cubicBezTo>
                    <a:pt x="52597" y="11840"/>
                    <a:pt x="40862" y="0"/>
                    <a:pt x="26299" y="0"/>
                  </a:cubicBezTo>
                  <a:lnTo>
                    <a:pt x="26299" y="0"/>
                  </a:lnTo>
                  <a:cubicBezTo>
                    <a:pt x="11735" y="0"/>
                    <a:pt x="0" y="11735"/>
                    <a:pt x="0" y="26299"/>
                  </a:cubicBezTo>
                  <a:lnTo>
                    <a:pt x="0" y="9031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 name="Freeform: Shape 10">
              <a:extLst>
                <a:ext uri="{FF2B5EF4-FFF2-40B4-BE49-F238E27FC236}">
                  <a16:creationId xmlns:a16="http://schemas.microsoft.com/office/drawing/2014/main" id="{B0A7BED5-D566-4482-9839-10B96DA29633}"/>
                </a:ext>
              </a:extLst>
            </p:cNvPr>
            <p:cNvSpPr/>
            <p:nvPr/>
          </p:nvSpPr>
          <p:spPr>
            <a:xfrm>
              <a:off x="3906954" y="1781700"/>
              <a:ext cx="52597" cy="166697"/>
            </a:xfrm>
            <a:custGeom>
              <a:avLst/>
              <a:gdLst>
                <a:gd name="connsiteX0" fmla="*/ 0 w 52597"/>
                <a:gd name="connsiteY0" fmla="*/ 26299 h 166697"/>
                <a:gd name="connsiteX1" fmla="*/ 26299 w 52597"/>
                <a:gd name="connsiteY1" fmla="*/ 0 h 166697"/>
                <a:gd name="connsiteX2" fmla="*/ 26299 w 52597"/>
                <a:gd name="connsiteY2" fmla="*/ 0 h 166697"/>
                <a:gd name="connsiteX3" fmla="*/ 52597 w 52597"/>
                <a:gd name="connsiteY3" fmla="*/ 26299 h 166697"/>
                <a:gd name="connsiteX4" fmla="*/ 52597 w 52597"/>
                <a:gd name="connsiteY4" fmla="*/ 166697 h 166697"/>
                <a:gd name="connsiteX5" fmla="*/ 52597 w 52597"/>
                <a:gd name="connsiteY5" fmla="*/ 26299 h 166697"/>
                <a:gd name="connsiteX6" fmla="*/ 26299 w 52597"/>
                <a:gd name="connsiteY6" fmla="*/ 0 h 166697"/>
                <a:gd name="connsiteX7" fmla="*/ 26299 w 52597"/>
                <a:gd name="connsiteY7" fmla="*/ 0 h 166697"/>
                <a:gd name="connsiteX8" fmla="*/ 0 w 52597"/>
                <a:gd name="connsiteY8" fmla="*/ 26299 h 16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97" h="166697">
                  <a:moveTo>
                    <a:pt x="0" y="26299"/>
                  </a:moveTo>
                  <a:cubicBezTo>
                    <a:pt x="0" y="11735"/>
                    <a:pt x="11735" y="0"/>
                    <a:pt x="26299" y="0"/>
                  </a:cubicBezTo>
                  <a:lnTo>
                    <a:pt x="26299" y="0"/>
                  </a:lnTo>
                  <a:cubicBezTo>
                    <a:pt x="40862" y="0"/>
                    <a:pt x="52597" y="11735"/>
                    <a:pt x="52597" y="26299"/>
                  </a:cubicBezTo>
                  <a:lnTo>
                    <a:pt x="52597" y="166697"/>
                  </a:lnTo>
                  <a:lnTo>
                    <a:pt x="52597" y="26299"/>
                  </a:lnTo>
                  <a:cubicBezTo>
                    <a:pt x="52597" y="11735"/>
                    <a:pt x="40862" y="0"/>
                    <a:pt x="26299" y="0"/>
                  </a:cubicBezTo>
                  <a:lnTo>
                    <a:pt x="26299" y="0"/>
                  </a:lnTo>
                  <a:cubicBezTo>
                    <a:pt x="11735" y="0"/>
                    <a:pt x="0" y="11840"/>
                    <a:pt x="0" y="2629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 name="Freeform: Shape 11">
              <a:extLst>
                <a:ext uri="{FF2B5EF4-FFF2-40B4-BE49-F238E27FC236}">
                  <a16:creationId xmlns:a16="http://schemas.microsoft.com/office/drawing/2014/main" id="{C6C7DF0F-F4C1-4D9F-B143-51789FA4B7AB}"/>
                </a:ext>
              </a:extLst>
            </p:cNvPr>
            <p:cNvSpPr/>
            <p:nvPr/>
          </p:nvSpPr>
          <p:spPr>
            <a:xfrm>
              <a:off x="3959446" y="1819628"/>
              <a:ext cx="52597" cy="128768"/>
            </a:xfrm>
            <a:custGeom>
              <a:avLst/>
              <a:gdLst>
                <a:gd name="connsiteX0" fmla="*/ 0 w 52597"/>
                <a:gd name="connsiteY0" fmla="*/ 26299 h 128768"/>
                <a:gd name="connsiteX1" fmla="*/ 26299 w 52597"/>
                <a:gd name="connsiteY1" fmla="*/ 0 h 128768"/>
                <a:gd name="connsiteX2" fmla="*/ 26299 w 52597"/>
                <a:gd name="connsiteY2" fmla="*/ 0 h 128768"/>
                <a:gd name="connsiteX3" fmla="*/ 52597 w 52597"/>
                <a:gd name="connsiteY3" fmla="*/ 26299 h 128768"/>
                <a:gd name="connsiteX4" fmla="*/ 52597 w 52597"/>
                <a:gd name="connsiteY4" fmla="*/ 128769 h 128768"/>
                <a:gd name="connsiteX5" fmla="*/ 52597 w 52597"/>
                <a:gd name="connsiteY5" fmla="*/ 26299 h 128768"/>
                <a:gd name="connsiteX6" fmla="*/ 26299 w 52597"/>
                <a:gd name="connsiteY6" fmla="*/ 0 h 128768"/>
                <a:gd name="connsiteX7" fmla="*/ 26299 w 52597"/>
                <a:gd name="connsiteY7" fmla="*/ 0 h 128768"/>
                <a:gd name="connsiteX8" fmla="*/ 0 w 52597"/>
                <a:gd name="connsiteY8" fmla="*/ 26299 h 12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97" h="128768">
                  <a:moveTo>
                    <a:pt x="0" y="26299"/>
                  </a:moveTo>
                  <a:cubicBezTo>
                    <a:pt x="0" y="11735"/>
                    <a:pt x="11735" y="0"/>
                    <a:pt x="26299" y="0"/>
                  </a:cubicBezTo>
                  <a:lnTo>
                    <a:pt x="26299" y="0"/>
                  </a:lnTo>
                  <a:cubicBezTo>
                    <a:pt x="40862" y="0"/>
                    <a:pt x="52597" y="11735"/>
                    <a:pt x="52597" y="26299"/>
                  </a:cubicBezTo>
                  <a:lnTo>
                    <a:pt x="52597" y="128769"/>
                  </a:lnTo>
                  <a:lnTo>
                    <a:pt x="52597" y="26299"/>
                  </a:lnTo>
                  <a:cubicBezTo>
                    <a:pt x="52597" y="11735"/>
                    <a:pt x="40862" y="0"/>
                    <a:pt x="26299" y="0"/>
                  </a:cubicBezTo>
                  <a:lnTo>
                    <a:pt x="26299" y="0"/>
                  </a:lnTo>
                  <a:cubicBezTo>
                    <a:pt x="11840" y="0"/>
                    <a:pt x="0" y="11840"/>
                    <a:pt x="0" y="2629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77" name="Marcador de pie de página 1">
            <a:extLst>
              <a:ext uri="{FF2B5EF4-FFF2-40B4-BE49-F238E27FC236}">
                <a16:creationId xmlns:a16="http://schemas.microsoft.com/office/drawing/2014/main" id="{ABEA63B1-BB93-4D77-AFDF-A6337DC125A4}"/>
              </a:ext>
            </a:extLst>
          </p:cNvPr>
          <p:cNvSpPr txBox="1">
            <a:spLocks/>
          </p:cNvSpPr>
          <p:nvPr/>
        </p:nvSpPr>
        <p:spPr>
          <a:xfrm>
            <a:off x="11595386" y="6525655"/>
            <a:ext cx="407502" cy="246619"/>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bg1"/>
                </a:solidFill>
                <a:latin typeface="Segoe UI" panose="020B0502040204020203" pitchFamily="34" charset="0"/>
              </a:rPr>
              <a:t>p. </a:t>
            </a:r>
            <a:fld id="{C55AD5FC-D658-4668-AADB-0A3BDC5470A2}" type="slidenum">
              <a:rPr lang="es-ES" sz="900" smtClean="0">
                <a:solidFill>
                  <a:schemeClr val="bg1"/>
                </a:solidFill>
                <a:latin typeface="Segoe UI" panose="020B0502040204020203" pitchFamily="34" charset="0"/>
              </a:rPr>
              <a:pPr algn="l"/>
              <a:t>18</a:t>
            </a:fld>
            <a:endParaRPr lang="es-ES" sz="900" dirty="0">
              <a:solidFill>
                <a:schemeClr val="bg1"/>
              </a:solidFill>
              <a:latin typeface="Segoe UI" panose="020B0502040204020203" pitchFamily="34" charset="0"/>
            </a:endParaRPr>
          </a:p>
        </p:txBody>
      </p:sp>
      <p:sp>
        <p:nvSpPr>
          <p:cNvPr id="3" name="CuadroTexto 2">
            <a:extLst>
              <a:ext uri="{FF2B5EF4-FFF2-40B4-BE49-F238E27FC236}">
                <a16:creationId xmlns:a16="http://schemas.microsoft.com/office/drawing/2014/main" id="{AC84FDAE-29E9-50E1-4B85-5DD0FB02300A}"/>
              </a:ext>
            </a:extLst>
          </p:cNvPr>
          <p:cNvSpPr txBox="1"/>
          <p:nvPr/>
        </p:nvSpPr>
        <p:spPr>
          <a:xfrm>
            <a:off x="4050883" y="5222660"/>
            <a:ext cx="3746473" cy="369332"/>
          </a:xfrm>
          <a:prstGeom prst="rect">
            <a:avLst/>
          </a:prstGeom>
          <a:noFill/>
        </p:spPr>
        <p:txBody>
          <a:bodyPr wrap="square" rtlCol="0">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RESOLUCIÓN DE PROBLEMAS</a:t>
            </a:r>
          </a:p>
        </p:txBody>
      </p:sp>
    </p:spTree>
    <p:extLst>
      <p:ext uri="{BB962C8B-B14F-4D97-AF65-F5344CB8AC3E}">
        <p14:creationId xmlns:p14="http://schemas.microsoft.com/office/powerpoint/2010/main" val="114640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F7294C-57C6-4517-AE90-D3167B82D3B9}"/>
              </a:ext>
            </a:extLst>
          </p:cNvPr>
          <p:cNvPicPr>
            <a:picLocks noChangeAspect="1"/>
          </p:cNvPicPr>
          <p:nvPr/>
        </p:nvPicPr>
        <p:blipFill>
          <a:blip r:embed="rId3">
            <a:extLst>
              <a:ext uri="{28A0092B-C50C-407E-A947-70E740481C1C}">
                <a14:useLocalDpi xmlns:a14="http://schemas.microsoft.com/office/drawing/2010/main" val="0"/>
              </a:ext>
            </a:extLst>
          </a:blip>
          <a:srcRect t="17515" b="17515"/>
          <a:stretch/>
        </p:blipFill>
        <p:spPr>
          <a:xfrm>
            <a:off x="0" y="1433920"/>
            <a:ext cx="12192000" cy="5100352"/>
          </a:xfrm>
          <a:prstGeom prst="rect">
            <a:avLst/>
          </a:prstGeom>
        </p:spPr>
      </p:pic>
      <p:cxnSp>
        <p:nvCxnSpPr>
          <p:cNvPr id="41" name="Straight Connector 38">
            <a:extLst>
              <a:ext uri="{FF2B5EF4-FFF2-40B4-BE49-F238E27FC236}">
                <a16:creationId xmlns:a16="http://schemas.microsoft.com/office/drawing/2014/main" id="{49B5C75A-1929-43EA-8E8B-F8252656071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 name="Rectángulo 245">
            <a:extLst>
              <a:ext uri="{FF2B5EF4-FFF2-40B4-BE49-F238E27FC236}">
                <a16:creationId xmlns:a16="http://schemas.microsoft.com/office/drawing/2014/main" id="{F2E76BB0-9285-4E78-A5DD-851890545F82}"/>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43" name="Text Placeholder 6">
            <a:extLst>
              <a:ext uri="{FF2B5EF4-FFF2-40B4-BE49-F238E27FC236}">
                <a16:creationId xmlns:a16="http://schemas.microsoft.com/office/drawing/2014/main" id="{E7FA8373-2B0A-47E6-BD2D-16B8B2BBACCC}"/>
              </a:ext>
            </a:extLst>
          </p:cNvPr>
          <p:cNvSpPr txBox="1">
            <a:spLocks/>
          </p:cNvSpPr>
          <p:nvPr/>
        </p:nvSpPr>
        <p:spPr>
          <a:xfrm>
            <a:off x="-36280" y="1224994"/>
            <a:ext cx="12192002" cy="5309278"/>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sp>
        <p:nvSpPr>
          <p:cNvPr id="15" name="Rectángulo 14">
            <a:extLst>
              <a:ext uri="{FF2B5EF4-FFF2-40B4-BE49-F238E27FC236}">
                <a16:creationId xmlns:a16="http://schemas.microsoft.com/office/drawing/2014/main" id="{49C417DE-85DD-4C2D-9215-8FD3E87E43CB}"/>
              </a:ext>
            </a:extLst>
          </p:cNvPr>
          <p:cNvSpPr/>
          <p:nvPr/>
        </p:nvSpPr>
        <p:spPr>
          <a:xfrm>
            <a:off x="-3" y="1286477"/>
            <a:ext cx="12191999" cy="45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6651361" cy="589866"/>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08</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t>
            </a:r>
            <a:r>
              <a:rPr lang="es-ES" sz="2800" b="0"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3</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72" name="Elipse 23">
            <a:extLst>
              <a:ext uri="{FF2B5EF4-FFF2-40B4-BE49-F238E27FC236}">
                <a16:creationId xmlns:a16="http://schemas.microsoft.com/office/drawing/2014/main" id="{F23FC816-FB60-4090-9AA8-5C4368C24EA8}"/>
              </a:ext>
            </a:extLst>
          </p:cNvPr>
          <p:cNvSpPr/>
          <p:nvPr/>
        </p:nvSpPr>
        <p:spPr>
          <a:xfrm>
            <a:off x="809757" y="1902727"/>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116" name="Conector recto 230">
            <a:extLst>
              <a:ext uri="{FF2B5EF4-FFF2-40B4-BE49-F238E27FC236}">
                <a16:creationId xmlns:a16="http://schemas.microsoft.com/office/drawing/2014/main" id="{8A589CF6-1A62-44CA-BE73-627F8B582C74}"/>
              </a:ext>
            </a:extLst>
          </p:cNvPr>
          <p:cNvCxnSpPr>
            <a:cxnSpLocks/>
          </p:cNvCxnSpPr>
          <p:nvPr/>
        </p:nvCxnSpPr>
        <p:spPr>
          <a:xfrm flipV="1">
            <a:off x="993478" y="2350034"/>
            <a:ext cx="0" cy="3498316"/>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1" name="Marcador de texto 5">
            <a:extLst>
              <a:ext uri="{FF2B5EF4-FFF2-40B4-BE49-F238E27FC236}">
                <a16:creationId xmlns:a16="http://schemas.microsoft.com/office/drawing/2014/main" id="{E0EDDCA2-9B89-4AA4-B9A1-5413100B724E}"/>
              </a:ext>
            </a:extLst>
          </p:cNvPr>
          <p:cNvSpPr txBox="1">
            <a:spLocks/>
          </p:cNvSpPr>
          <p:nvPr/>
        </p:nvSpPr>
        <p:spPr>
          <a:xfrm>
            <a:off x="1381074" y="2337372"/>
            <a:ext cx="3051226" cy="1604114"/>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z="2000"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10 Minutos </a:t>
            </a:r>
            <a:r>
              <a:rPr lang="es-ES" sz="2000"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para reflexionar sobre </a:t>
            </a:r>
            <a:r>
              <a:rPr lang="es-ES" sz="2000"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9 de las fortalezas </a:t>
            </a:r>
            <a:r>
              <a:rPr lang="es-ES" sz="2000"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anteriormente explicadas.</a:t>
            </a:r>
          </a:p>
          <a:p>
            <a:pPr>
              <a:buClrTx/>
            </a:pPr>
            <a:r>
              <a:rPr lang="es-ES" sz="2000"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(Valorar de 0 a 10).</a:t>
            </a:r>
          </a:p>
        </p:txBody>
      </p:sp>
      <p:sp>
        <p:nvSpPr>
          <p:cNvPr id="59" name="CuadroTexto 297">
            <a:extLst>
              <a:ext uri="{FF2B5EF4-FFF2-40B4-BE49-F238E27FC236}">
                <a16:creationId xmlns:a16="http://schemas.microsoft.com/office/drawing/2014/main" id="{36B4A4D9-BD2B-4D76-9FD6-ADC8FCAF82C6}"/>
              </a:ext>
            </a:extLst>
          </p:cNvPr>
          <p:cNvSpPr txBox="1"/>
          <p:nvPr/>
        </p:nvSpPr>
        <p:spPr>
          <a:xfrm>
            <a:off x="5243026" y="244094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MOTIVACIÓN</a:t>
            </a:r>
          </a:p>
        </p:txBody>
      </p:sp>
      <p:cxnSp>
        <p:nvCxnSpPr>
          <p:cNvPr id="83" name="Conector recto 230">
            <a:extLst>
              <a:ext uri="{FF2B5EF4-FFF2-40B4-BE49-F238E27FC236}">
                <a16:creationId xmlns:a16="http://schemas.microsoft.com/office/drawing/2014/main" id="{B27A2BE8-1A6E-42D3-AD84-90D88B8CE5AD}"/>
              </a:ext>
            </a:extLst>
          </p:cNvPr>
          <p:cNvCxnSpPr>
            <a:cxnSpLocks/>
          </p:cNvCxnSpPr>
          <p:nvPr/>
        </p:nvCxnSpPr>
        <p:spPr>
          <a:xfrm flipV="1">
            <a:off x="5250813" y="270677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36" name="CuadroTexto 297">
            <a:extLst>
              <a:ext uri="{FF2B5EF4-FFF2-40B4-BE49-F238E27FC236}">
                <a16:creationId xmlns:a16="http://schemas.microsoft.com/office/drawing/2014/main" id="{63917BCC-9B7C-4CF1-8267-ACF867983ED1}"/>
              </a:ext>
            </a:extLst>
          </p:cNvPr>
          <p:cNvSpPr txBox="1"/>
          <p:nvPr/>
        </p:nvSpPr>
        <p:spPr>
          <a:xfrm>
            <a:off x="7228944" y="244094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ACEPTACIÓN</a:t>
            </a:r>
          </a:p>
        </p:txBody>
      </p:sp>
      <p:cxnSp>
        <p:nvCxnSpPr>
          <p:cNvPr id="160" name="Conector recto 230">
            <a:extLst>
              <a:ext uri="{FF2B5EF4-FFF2-40B4-BE49-F238E27FC236}">
                <a16:creationId xmlns:a16="http://schemas.microsoft.com/office/drawing/2014/main" id="{282A384D-473A-41B4-9245-F0C10BB2D55D}"/>
              </a:ext>
            </a:extLst>
          </p:cNvPr>
          <p:cNvCxnSpPr>
            <a:cxnSpLocks/>
          </p:cNvCxnSpPr>
          <p:nvPr/>
        </p:nvCxnSpPr>
        <p:spPr>
          <a:xfrm flipV="1">
            <a:off x="7236731" y="270677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61" name="CuadroTexto 297">
            <a:extLst>
              <a:ext uri="{FF2B5EF4-FFF2-40B4-BE49-F238E27FC236}">
                <a16:creationId xmlns:a16="http://schemas.microsoft.com/office/drawing/2014/main" id="{AEF98EA5-3F67-43FD-A1E0-EAECBF583E51}"/>
              </a:ext>
            </a:extLst>
          </p:cNvPr>
          <p:cNvSpPr txBox="1"/>
          <p:nvPr/>
        </p:nvSpPr>
        <p:spPr>
          <a:xfrm>
            <a:off x="9221978" y="244094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HONESTIDAD</a:t>
            </a:r>
          </a:p>
        </p:txBody>
      </p:sp>
      <p:cxnSp>
        <p:nvCxnSpPr>
          <p:cNvPr id="185" name="Conector recto 230">
            <a:extLst>
              <a:ext uri="{FF2B5EF4-FFF2-40B4-BE49-F238E27FC236}">
                <a16:creationId xmlns:a16="http://schemas.microsoft.com/office/drawing/2014/main" id="{657F47DF-6376-4DFB-81AF-486FB59296BB}"/>
              </a:ext>
            </a:extLst>
          </p:cNvPr>
          <p:cNvCxnSpPr>
            <a:cxnSpLocks/>
          </p:cNvCxnSpPr>
          <p:nvPr/>
        </p:nvCxnSpPr>
        <p:spPr>
          <a:xfrm flipV="1">
            <a:off x="9229765" y="270677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87" name="CuadroTexto 297">
            <a:extLst>
              <a:ext uri="{FF2B5EF4-FFF2-40B4-BE49-F238E27FC236}">
                <a16:creationId xmlns:a16="http://schemas.microsoft.com/office/drawing/2014/main" id="{9B9E2EBD-7BE0-4397-A3B5-CEA548B47C2B}"/>
              </a:ext>
            </a:extLst>
          </p:cNvPr>
          <p:cNvSpPr txBox="1"/>
          <p:nvPr/>
        </p:nvSpPr>
        <p:spPr>
          <a:xfrm>
            <a:off x="5243026" y="381081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ANÁLISIS</a:t>
            </a:r>
          </a:p>
        </p:txBody>
      </p:sp>
      <p:cxnSp>
        <p:nvCxnSpPr>
          <p:cNvPr id="211" name="Conector recto 230">
            <a:extLst>
              <a:ext uri="{FF2B5EF4-FFF2-40B4-BE49-F238E27FC236}">
                <a16:creationId xmlns:a16="http://schemas.microsoft.com/office/drawing/2014/main" id="{3CA92B84-EE97-4201-8C36-60AE84105037}"/>
              </a:ext>
            </a:extLst>
          </p:cNvPr>
          <p:cNvCxnSpPr>
            <a:cxnSpLocks/>
          </p:cNvCxnSpPr>
          <p:nvPr/>
        </p:nvCxnSpPr>
        <p:spPr>
          <a:xfrm flipV="1">
            <a:off x="5250813" y="407664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12" name="CuadroTexto 297">
            <a:extLst>
              <a:ext uri="{FF2B5EF4-FFF2-40B4-BE49-F238E27FC236}">
                <a16:creationId xmlns:a16="http://schemas.microsoft.com/office/drawing/2014/main" id="{E5B8B408-1B84-40F0-8A9D-B14DFC8EC2E4}"/>
              </a:ext>
            </a:extLst>
          </p:cNvPr>
          <p:cNvSpPr txBox="1"/>
          <p:nvPr/>
        </p:nvSpPr>
        <p:spPr>
          <a:xfrm>
            <a:off x="7228944" y="381081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COMPROMISO</a:t>
            </a:r>
          </a:p>
        </p:txBody>
      </p:sp>
      <p:cxnSp>
        <p:nvCxnSpPr>
          <p:cNvPr id="236" name="Conector recto 230">
            <a:extLst>
              <a:ext uri="{FF2B5EF4-FFF2-40B4-BE49-F238E27FC236}">
                <a16:creationId xmlns:a16="http://schemas.microsoft.com/office/drawing/2014/main" id="{72B9F8FA-837F-4D63-92C0-5F6FCBB13531}"/>
              </a:ext>
            </a:extLst>
          </p:cNvPr>
          <p:cNvCxnSpPr>
            <a:cxnSpLocks/>
          </p:cNvCxnSpPr>
          <p:nvPr/>
        </p:nvCxnSpPr>
        <p:spPr>
          <a:xfrm flipV="1">
            <a:off x="7236731" y="407664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37" name="CuadroTexto 297">
            <a:extLst>
              <a:ext uri="{FF2B5EF4-FFF2-40B4-BE49-F238E27FC236}">
                <a16:creationId xmlns:a16="http://schemas.microsoft.com/office/drawing/2014/main" id="{81C8A4E4-F95B-49FE-A746-7D8A8187DC83}"/>
              </a:ext>
            </a:extLst>
          </p:cNvPr>
          <p:cNvSpPr txBox="1"/>
          <p:nvPr/>
        </p:nvSpPr>
        <p:spPr>
          <a:xfrm>
            <a:off x="9221978" y="381081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COOPERACIÓN</a:t>
            </a:r>
          </a:p>
        </p:txBody>
      </p:sp>
      <p:cxnSp>
        <p:nvCxnSpPr>
          <p:cNvPr id="261" name="Conector recto 230">
            <a:extLst>
              <a:ext uri="{FF2B5EF4-FFF2-40B4-BE49-F238E27FC236}">
                <a16:creationId xmlns:a16="http://schemas.microsoft.com/office/drawing/2014/main" id="{1DFC501E-A045-4A9A-8A8C-64149E0E6403}"/>
              </a:ext>
            </a:extLst>
          </p:cNvPr>
          <p:cNvCxnSpPr>
            <a:cxnSpLocks/>
          </p:cNvCxnSpPr>
          <p:nvPr/>
        </p:nvCxnSpPr>
        <p:spPr>
          <a:xfrm flipV="1">
            <a:off x="9229765" y="407664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7" name="CuadroTexto 297">
            <a:extLst>
              <a:ext uri="{FF2B5EF4-FFF2-40B4-BE49-F238E27FC236}">
                <a16:creationId xmlns:a16="http://schemas.microsoft.com/office/drawing/2014/main" id="{AC3126BD-FD9D-4EF6-8864-C8C0615F5AB1}"/>
              </a:ext>
            </a:extLst>
          </p:cNvPr>
          <p:cNvSpPr txBox="1"/>
          <p:nvPr/>
        </p:nvSpPr>
        <p:spPr>
          <a:xfrm>
            <a:off x="5243026" y="5173194"/>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ORGANIZACIÓN</a:t>
            </a:r>
          </a:p>
        </p:txBody>
      </p:sp>
      <p:cxnSp>
        <p:nvCxnSpPr>
          <p:cNvPr id="361" name="Conector recto 230">
            <a:extLst>
              <a:ext uri="{FF2B5EF4-FFF2-40B4-BE49-F238E27FC236}">
                <a16:creationId xmlns:a16="http://schemas.microsoft.com/office/drawing/2014/main" id="{A31E5DE2-D321-4B6F-A3DC-33E34FEEC47E}"/>
              </a:ext>
            </a:extLst>
          </p:cNvPr>
          <p:cNvCxnSpPr>
            <a:cxnSpLocks/>
          </p:cNvCxnSpPr>
          <p:nvPr/>
        </p:nvCxnSpPr>
        <p:spPr>
          <a:xfrm flipV="1">
            <a:off x="5250813" y="543902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62" name="CuadroTexto 297">
            <a:extLst>
              <a:ext uri="{FF2B5EF4-FFF2-40B4-BE49-F238E27FC236}">
                <a16:creationId xmlns:a16="http://schemas.microsoft.com/office/drawing/2014/main" id="{4FDE8B58-C370-45B0-8937-D3F31A388C16}"/>
              </a:ext>
            </a:extLst>
          </p:cNvPr>
          <p:cNvSpPr txBox="1"/>
          <p:nvPr/>
        </p:nvSpPr>
        <p:spPr>
          <a:xfrm>
            <a:off x="7228944" y="5173194"/>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CRECIMIENTO</a:t>
            </a:r>
          </a:p>
        </p:txBody>
      </p:sp>
      <p:cxnSp>
        <p:nvCxnSpPr>
          <p:cNvPr id="386" name="Conector recto 230">
            <a:extLst>
              <a:ext uri="{FF2B5EF4-FFF2-40B4-BE49-F238E27FC236}">
                <a16:creationId xmlns:a16="http://schemas.microsoft.com/office/drawing/2014/main" id="{90396585-751E-41E0-A98B-4303301F916B}"/>
              </a:ext>
            </a:extLst>
          </p:cNvPr>
          <p:cNvCxnSpPr>
            <a:cxnSpLocks/>
          </p:cNvCxnSpPr>
          <p:nvPr/>
        </p:nvCxnSpPr>
        <p:spPr>
          <a:xfrm flipV="1">
            <a:off x="7236731" y="543902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87" name="CuadroTexto 297">
            <a:extLst>
              <a:ext uri="{FF2B5EF4-FFF2-40B4-BE49-F238E27FC236}">
                <a16:creationId xmlns:a16="http://schemas.microsoft.com/office/drawing/2014/main" id="{0CE46AD3-B38D-4434-A29D-9C6BA677BD8C}"/>
              </a:ext>
            </a:extLst>
          </p:cNvPr>
          <p:cNvSpPr txBox="1"/>
          <p:nvPr/>
        </p:nvSpPr>
        <p:spPr>
          <a:xfrm>
            <a:off x="9221978" y="5173194"/>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PERSISTENCIA</a:t>
            </a:r>
          </a:p>
        </p:txBody>
      </p:sp>
      <p:cxnSp>
        <p:nvCxnSpPr>
          <p:cNvPr id="411" name="Conector recto 230">
            <a:extLst>
              <a:ext uri="{FF2B5EF4-FFF2-40B4-BE49-F238E27FC236}">
                <a16:creationId xmlns:a16="http://schemas.microsoft.com/office/drawing/2014/main" id="{3406352F-7B29-4D36-82DC-EC2D67CCCBBA}"/>
              </a:ext>
            </a:extLst>
          </p:cNvPr>
          <p:cNvCxnSpPr>
            <a:cxnSpLocks/>
          </p:cNvCxnSpPr>
          <p:nvPr/>
        </p:nvCxnSpPr>
        <p:spPr>
          <a:xfrm flipV="1">
            <a:off x="9229765" y="543902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62" name="Marcador de pie de página 1">
            <a:extLst>
              <a:ext uri="{FF2B5EF4-FFF2-40B4-BE49-F238E27FC236}">
                <a16:creationId xmlns:a16="http://schemas.microsoft.com/office/drawing/2014/main" id="{0F2C69AC-E8C0-46FA-8949-771DA4BEA7B0}"/>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1"/>
                </a:solidFill>
                <a:latin typeface="Segoe UI" panose="020B0502040204020203" pitchFamily="34" charset="0"/>
              </a:rPr>
              <a:t>p. </a:t>
            </a:r>
            <a:fld id="{C55AD5FC-D658-4668-AADB-0A3BDC5470A2}" type="slidenum">
              <a:rPr lang="es-ES" sz="900" smtClean="0">
                <a:solidFill>
                  <a:schemeClr val="tx1"/>
                </a:solidFill>
                <a:latin typeface="Segoe UI" panose="020B0502040204020203" pitchFamily="34" charset="0"/>
              </a:rPr>
              <a:pPr algn="l"/>
              <a:t>19</a:t>
            </a:fld>
            <a:endParaRPr lang="es-ES" sz="900" dirty="0">
              <a:solidFill>
                <a:schemeClr val="tx1"/>
              </a:solidFill>
              <a:latin typeface="Segoe UI" panose="020B0502040204020203" pitchFamily="34" charset="0"/>
            </a:endParaRPr>
          </a:p>
        </p:txBody>
      </p:sp>
      <p:grpSp>
        <p:nvGrpSpPr>
          <p:cNvPr id="4" name="Graphic 262">
            <a:extLst>
              <a:ext uri="{FF2B5EF4-FFF2-40B4-BE49-F238E27FC236}">
                <a16:creationId xmlns:a16="http://schemas.microsoft.com/office/drawing/2014/main" id="{41B1FE1A-39EC-4858-A2AE-8B0B4CDA3355}"/>
              </a:ext>
            </a:extLst>
          </p:cNvPr>
          <p:cNvGrpSpPr/>
          <p:nvPr/>
        </p:nvGrpSpPr>
        <p:grpSpPr>
          <a:xfrm>
            <a:off x="5251326" y="1900367"/>
            <a:ext cx="371034" cy="443715"/>
            <a:chOff x="5251326" y="1900367"/>
            <a:chExt cx="371034" cy="443715"/>
          </a:xfrm>
          <a:noFill/>
        </p:grpSpPr>
        <p:sp>
          <p:nvSpPr>
            <p:cNvPr id="5" name="Freeform: Shape 4">
              <a:extLst>
                <a:ext uri="{FF2B5EF4-FFF2-40B4-BE49-F238E27FC236}">
                  <a16:creationId xmlns:a16="http://schemas.microsoft.com/office/drawing/2014/main" id="{DCDD6F94-6FC1-48BF-8133-D19DC19A5A70}"/>
                </a:ext>
              </a:extLst>
            </p:cNvPr>
            <p:cNvSpPr/>
            <p:nvPr/>
          </p:nvSpPr>
          <p:spPr>
            <a:xfrm>
              <a:off x="5320853" y="1900367"/>
              <a:ext cx="301508" cy="417374"/>
            </a:xfrm>
            <a:custGeom>
              <a:avLst/>
              <a:gdLst>
                <a:gd name="connsiteX0" fmla="*/ 97111 w 301508"/>
                <a:gd name="connsiteY0" fmla="*/ 73359 h 417374"/>
                <a:gd name="connsiteX1" fmla="*/ 0 w 301508"/>
                <a:gd name="connsiteY1" fmla="*/ 178723 h 417374"/>
                <a:gd name="connsiteX2" fmla="*/ 0 w 301508"/>
                <a:gd name="connsiteY2" fmla="*/ 394990 h 417374"/>
                <a:gd name="connsiteX3" fmla="*/ 17862 w 301508"/>
                <a:gd name="connsiteY3" fmla="*/ 394990 h 417374"/>
                <a:gd name="connsiteX4" fmla="*/ 32785 w 301508"/>
                <a:gd name="connsiteY4" fmla="*/ 401208 h 417374"/>
                <a:gd name="connsiteX5" fmla="*/ 42733 w 301508"/>
                <a:gd name="connsiteY5" fmla="*/ 411157 h 417374"/>
                <a:gd name="connsiteX6" fmla="*/ 57656 w 301508"/>
                <a:gd name="connsiteY6" fmla="*/ 417375 h 417374"/>
                <a:gd name="connsiteX7" fmla="*/ 247583 w 301508"/>
                <a:gd name="connsiteY7" fmla="*/ 417375 h 417374"/>
                <a:gd name="connsiteX8" fmla="*/ 278898 w 301508"/>
                <a:gd name="connsiteY8" fmla="*/ 386059 h 417374"/>
                <a:gd name="connsiteX9" fmla="*/ 278898 w 301508"/>
                <a:gd name="connsiteY9" fmla="*/ 386059 h 417374"/>
                <a:gd name="connsiteX10" fmla="*/ 247583 w 301508"/>
                <a:gd name="connsiteY10" fmla="*/ 354744 h 417374"/>
                <a:gd name="connsiteX11" fmla="*/ 229947 w 301508"/>
                <a:gd name="connsiteY11" fmla="*/ 354744 h 417374"/>
                <a:gd name="connsiteX12" fmla="*/ 265558 w 301508"/>
                <a:gd name="connsiteY12" fmla="*/ 354744 h 417374"/>
                <a:gd name="connsiteX13" fmla="*/ 296873 w 301508"/>
                <a:gd name="connsiteY13" fmla="*/ 323429 h 417374"/>
                <a:gd name="connsiteX14" fmla="*/ 296873 w 301508"/>
                <a:gd name="connsiteY14" fmla="*/ 323429 h 417374"/>
                <a:gd name="connsiteX15" fmla="*/ 265558 w 301508"/>
                <a:gd name="connsiteY15" fmla="*/ 292114 h 417374"/>
                <a:gd name="connsiteX16" fmla="*/ 229947 w 301508"/>
                <a:gd name="connsiteY16" fmla="*/ 292114 h 417374"/>
                <a:gd name="connsiteX17" fmla="*/ 270193 w 301508"/>
                <a:gd name="connsiteY17" fmla="*/ 292114 h 417374"/>
                <a:gd name="connsiteX18" fmla="*/ 301508 w 301508"/>
                <a:gd name="connsiteY18" fmla="*/ 260798 h 417374"/>
                <a:gd name="connsiteX19" fmla="*/ 301508 w 301508"/>
                <a:gd name="connsiteY19" fmla="*/ 260798 h 417374"/>
                <a:gd name="connsiteX20" fmla="*/ 270193 w 301508"/>
                <a:gd name="connsiteY20" fmla="*/ 229483 h 417374"/>
                <a:gd name="connsiteX21" fmla="*/ 229947 w 301508"/>
                <a:gd name="connsiteY21" fmla="*/ 229483 h 417374"/>
                <a:gd name="connsiteX22" fmla="*/ 262619 w 301508"/>
                <a:gd name="connsiteY22" fmla="*/ 229483 h 417374"/>
                <a:gd name="connsiteX23" fmla="*/ 293934 w 301508"/>
                <a:gd name="connsiteY23" fmla="*/ 198168 h 417374"/>
                <a:gd name="connsiteX24" fmla="*/ 293934 w 301508"/>
                <a:gd name="connsiteY24" fmla="*/ 198168 h 417374"/>
                <a:gd name="connsiteX25" fmla="*/ 262619 w 301508"/>
                <a:gd name="connsiteY25" fmla="*/ 166853 h 417374"/>
                <a:gd name="connsiteX26" fmla="*/ 157368 w 301508"/>
                <a:gd name="connsiteY26" fmla="*/ 166853 h 417374"/>
                <a:gd name="connsiteX27" fmla="*/ 142445 w 301508"/>
                <a:gd name="connsiteY27" fmla="*/ 160635 h 417374"/>
                <a:gd name="connsiteX28" fmla="*/ 167655 w 301508"/>
                <a:gd name="connsiteY28" fmla="*/ 89751 h 417374"/>
                <a:gd name="connsiteX29" fmla="*/ 131366 w 301508"/>
                <a:gd name="connsiteY29" fmla="*/ 1458 h 417374"/>
                <a:gd name="connsiteX30" fmla="*/ 97111 w 301508"/>
                <a:gd name="connsiteY30" fmla="*/ 73359 h 41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1508" h="417374">
                  <a:moveTo>
                    <a:pt x="97111" y="73359"/>
                  </a:moveTo>
                  <a:cubicBezTo>
                    <a:pt x="72127" y="117675"/>
                    <a:pt x="0" y="178723"/>
                    <a:pt x="0" y="178723"/>
                  </a:cubicBezTo>
                  <a:lnTo>
                    <a:pt x="0" y="394990"/>
                  </a:lnTo>
                  <a:lnTo>
                    <a:pt x="17862" y="394990"/>
                  </a:lnTo>
                  <a:cubicBezTo>
                    <a:pt x="23515" y="394990"/>
                    <a:pt x="28828" y="397252"/>
                    <a:pt x="32785" y="401208"/>
                  </a:cubicBezTo>
                  <a:lnTo>
                    <a:pt x="42733" y="411157"/>
                  </a:lnTo>
                  <a:cubicBezTo>
                    <a:pt x="46690" y="415114"/>
                    <a:pt x="52117" y="417375"/>
                    <a:pt x="57656" y="417375"/>
                  </a:cubicBezTo>
                  <a:lnTo>
                    <a:pt x="247583" y="417375"/>
                  </a:lnTo>
                  <a:cubicBezTo>
                    <a:pt x="264880" y="417375"/>
                    <a:pt x="278898" y="403356"/>
                    <a:pt x="278898" y="386059"/>
                  </a:cubicBezTo>
                  <a:lnTo>
                    <a:pt x="278898" y="386059"/>
                  </a:lnTo>
                  <a:cubicBezTo>
                    <a:pt x="278898" y="368763"/>
                    <a:pt x="264880" y="354744"/>
                    <a:pt x="247583" y="354744"/>
                  </a:cubicBezTo>
                  <a:lnTo>
                    <a:pt x="229947" y="354744"/>
                  </a:lnTo>
                  <a:lnTo>
                    <a:pt x="265558" y="354744"/>
                  </a:lnTo>
                  <a:cubicBezTo>
                    <a:pt x="282855" y="354744"/>
                    <a:pt x="296873" y="340726"/>
                    <a:pt x="296873" y="323429"/>
                  </a:cubicBezTo>
                  <a:lnTo>
                    <a:pt x="296873" y="323429"/>
                  </a:lnTo>
                  <a:cubicBezTo>
                    <a:pt x="296873" y="306132"/>
                    <a:pt x="282855" y="292114"/>
                    <a:pt x="265558" y="292114"/>
                  </a:cubicBezTo>
                  <a:lnTo>
                    <a:pt x="229947" y="292114"/>
                  </a:lnTo>
                  <a:lnTo>
                    <a:pt x="270193" y="292114"/>
                  </a:lnTo>
                  <a:cubicBezTo>
                    <a:pt x="287490" y="292114"/>
                    <a:pt x="301508" y="278095"/>
                    <a:pt x="301508" y="260798"/>
                  </a:cubicBezTo>
                  <a:lnTo>
                    <a:pt x="301508" y="260798"/>
                  </a:lnTo>
                  <a:cubicBezTo>
                    <a:pt x="301508" y="243501"/>
                    <a:pt x="287490" y="229483"/>
                    <a:pt x="270193" y="229483"/>
                  </a:cubicBezTo>
                  <a:lnTo>
                    <a:pt x="229947" y="229483"/>
                  </a:lnTo>
                  <a:lnTo>
                    <a:pt x="262619" y="229483"/>
                  </a:lnTo>
                  <a:cubicBezTo>
                    <a:pt x="279915" y="229483"/>
                    <a:pt x="293934" y="215465"/>
                    <a:pt x="293934" y="198168"/>
                  </a:cubicBezTo>
                  <a:lnTo>
                    <a:pt x="293934" y="198168"/>
                  </a:lnTo>
                  <a:cubicBezTo>
                    <a:pt x="293934" y="180871"/>
                    <a:pt x="279915" y="166853"/>
                    <a:pt x="262619" y="166853"/>
                  </a:cubicBezTo>
                  <a:lnTo>
                    <a:pt x="157368" y="166853"/>
                  </a:lnTo>
                  <a:cubicBezTo>
                    <a:pt x="151715" y="166853"/>
                    <a:pt x="145158" y="165496"/>
                    <a:pt x="142445" y="160635"/>
                  </a:cubicBezTo>
                  <a:cubicBezTo>
                    <a:pt x="129105" y="137233"/>
                    <a:pt x="158724" y="106257"/>
                    <a:pt x="167655" y="89751"/>
                  </a:cubicBezTo>
                  <a:cubicBezTo>
                    <a:pt x="204962" y="21355"/>
                    <a:pt x="160533" y="-7021"/>
                    <a:pt x="131366" y="1458"/>
                  </a:cubicBezTo>
                  <a:cubicBezTo>
                    <a:pt x="130461" y="18303"/>
                    <a:pt x="111356" y="48035"/>
                    <a:pt x="97111" y="7335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 name="Freeform: Shape 6">
              <a:extLst>
                <a:ext uri="{FF2B5EF4-FFF2-40B4-BE49-F238E27FC236}">
                  <a16:creationId xmlns:a16="http://schemas.microsoft.com/office/drawing/2014/main" id="{282274AC-0B1A-4AE5-8775-48EB2C9B18B9}"/>
                </a:ext>
              </a:extLst>
            </p:cNvPr>
            <p:cNvSpPr/>
            <p:nvPr/>
          </p:nvSpPr>
          <p:spPr>
            <a:xfrm>
              <a:off x="5251326" y="2065976"/>
              <a:ext cx="69526" cy="278106"/>
            </a:xfrm>
            <a:custGeom>
              <a:avLst/>
              <a:gdLst>
                <a:gd name="connsiteX0" fmla="*/ 0 w 69526"/>
                <a:gd name="connsiteY0" fmla="*/ 278107 h 278106"/>
                <a:gd name="connsiteX1" fmla="*/ 69527 w 69526"/>
                <a:gd name="connsiteY1" fmla="*/ 278107 h 278106"/>
                <a:gd name="connsiteX2" fmla="*/ 69527 w 69526"/>
                <a:gd name="connsiteY2" fmla="*/ 0 h 278106"/>
                <a:gd name="connsiteX3" fmla="*/ 0 w 69526"/>
                <a:gd name="connsiteY3" fmla="*/ 0 h 278106"/>
                <a:gd name="connsiteX4" fmla="*/ 69527 w 69526"/>
                <a:gd name="connsiteY4" fmla="*/ 0 h 278106"/>
                <a:gd name="connsiteX5" fmla="*/ 69527 w 69526"/>
                <a:gd name="connsiteY5" fmla="*/ 278107 h 27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526" h="278106">
                  <a:moveTo>
                    <a:pt x="0" y="278107"/>
                  </a:moveTo>
                  <a:lnTo>
                    <a:pt x="69527" y="278107"/>
                  </a:lnTo>
                  <a:lnTo>
                    <a:pt x="69527" y="0"/>
                  </a:lnTo>
                  <a:lnTo>
                    <a:pt x="0" y="0"/>
                  </a:lnTo>
                  <a:lnTo>
                    <a:pt x="69527" y="0"/>
                  </a:lnTo>
                  <a:lnTo>
                    <a:pt x="69527" y="27810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 name="Freeform: Shape 7">
              <a:extLst>
                <a:ext uri="{FF2B5EF4-FFF2-40B4-BE49-F238E27FC236}">
                  <a16:creationId xmlns:a16="http://schemas.microsoft.com/office/drawing/2014/main" id="{CA1A1262-5C0F-473E-992F-828033922082}"/>
                </a:ext>
              </a:extLst>
            </p:cNvPr>
            <p:cNvSpPr/>
            <p:nvPr/>
          </p:nvSpPr>
          <p:spPr>
            <a:xfrm>
              <a:off x="5251326" y="2297732"/>
              <a:ext cx="23175" cy="11305"/>
            </a:xfrm>
            <a:custGeom>
              <a:avLst/>
              <a:gdLst>
                <a:gd name="connsiteX0" fmla="*/ 23176 w 23175"/>
                <a:gd name="connsiteY0" fmla="*/ 0 h 11305"/>
                <a:gd name="connsiteX1" fmla="*/ 0 w 23175"/>
                <a:gd name="connsiteY1" fmla="*/ 0 h 11305"/>
                <a:gd name="connsiteX2" fmla="*/ 23176 w 23175"/>
                <a:gd name="connsiteY2" fmla="*/ 0 h 11305"/>
              </a:gdLst>
              <a:ahLst/>
              <a:cxnLst>
                <a:cxn ang="0">
                  <a:pos x="connsiteX0" y="connsiteY0"/>
                </a:cxn>
                <a:cxn ang="0">
                  <a:pos x="connsiteX1" y="connsiteY1"/>
                </a:cxn>
                <a:cxn ang="0">
                  <a:pos x="connsiteX2" y="connsiteY2"/>
                </a:cxn>
              </a:cxnLst>
              <a:rect l="l" t="t" r="r" b="b"/>
              <a:pathLst>
                <a:path w="23175" h="11305">
                  <a:moveTo>
                    <a:pt x="23176" y="0"/>
                  </a:moveTo>
                  <a:lnTo>
                    <a:pt x="0" y="0"/>
                  </a:lnTo>
                  <a:lnTo>
                    <a:pt x="23176"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1" name="Graphic 9">
            <a:extLst>
              <a:ext uri="{FF2B5EF4-FFF2-40B4-BE49-F238E27FC236}">
                <a16:creationId xmlns:a16="http://schemas.microsoft.com/office/drawing/2014/main" id="{0A06E748-7598-47DA-9B12-537CBF27DD40}"/>
              </a:ext>
            </a:extLst>
          </p:cNvPr>
          <p:cNvGrpSpPr/>
          <p:nvPr/>
        </p:nvGrpSpPr>
        <p:grpSpPr>
          <a:xfrm>
            <a:off x="7228285" y="1900179"/>
            <a:ext cx="462931" cy="444977"/>
            <a:chOff x="7228285" y="1900179"/>
            <a:chExt cx="462931" cy="444977"/>
          </a:xfrm>
          <a:noFill/>
        </p:grpSpPr>
        <p:sp>
          <p:nvSpPr>
            <p:cNvPr id="13" name="Freeform: Shape 12">
              <a:extLst>
                <a:ext uri="{FF2B5EF4-FFF2-40B4-BE49-F238E27FC236}">
                  <a16:creationId xmlns:a16="http://schemas.microsoft.com/office/drawing/2014/main" id="{6CA6A592-BFEB-4A2E-85DD-BAE7B081A75C}"/>
                </a:ext>
              </a:extLst>
            </p:cNvPr>
            <p:cNvSpPr/>
            <p:nvPr/>
          </p:nvSpPr>
          <p:spPr>
            <a:xfrm>
              <a:off x="7594934" y="1928739"/>
              <a:ext cx="45148" cy="155920"/>
            </a:xfrm>
            <a:custGeom>
              <a:avLst/>
              <a:gdLst>
                <a:gd name="connsiteX0" fmla="*/ 0 w 45148"/>
                <a:gd name="connsiteY0" fmla="*/ 153506 h 155920"/>
                <a:gd name="connsiteX1" fmla="*/ 0 w 45148"/>
                <a:gd name="connsiteY1" fmla="*/ 22574 h 155920"/>
                <a:gd name="connsiteX2" fmla="*/ 22574 w 45148"/>
                <a:gd name="connsiteY2" fmla="*/ 0 h 155920"/>
                <a:gd name="connsiteX3" fmla="*/ 22574 w 45148"/>
                <a:gd name="connsiteY3" fmla="*/ 0 h 155920"/>
                <a:gd name="connsiteX4" fmla="*/ 45149 w 45148"/>
                <a:gd name="connsiteY4" fmla="*/ 22574 h 155920"/>
                <a:gd name="connsiteX5" fmla="*/ 45149 w 45148"/>
                <a:gd name="connsiteY5" fmla="*/ 155921 h 155920"/>
                <a:gd name="connsiteX6" fmla="*/ 45149 w 45148"/>
                <a:gd name="connsiteY6" fmla="*/ 22574 h 155920"/>
                <a:gd name="connsiteX7" fmla="*/ 22574 w 45148"/>
                <a:gd name="connsiteY7" fmla="*/ 0 h 155920"/>
                <a:gd name="connsiteX8" fmla="*/ 22574 w 45148"/>
                <a:gd name="connsiteY8" fmla="*/ 0 h 155920"/>
                <a:gd name="connsiteX9" fmla="*/ 0 w 45148"/>
                <a:gd name="connsiteY9" fmla="*/ 22574 h 155920"/>
                <a:gd name="connsiteX10" fmla="*/ 0 w 45148"/>
                <a:gd name="connsiteY10" fmla="*/ 153506 h 15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55920">
                  <a:moveTo>
                    <a:pt x="0" y="153506"/>
                  </a:moveTo>
                  <a:lnTo>
                    <a:pt x="0" y="22574"/>
                  </a:lnTo>
                  <a:cubicBezTo>
                    <a:pt x="0" y="10080"/>
                    <a:pt x="10080" y="0"/>
                    <a:pt x="22574" y="0"/>
                  </a:cubicBezTo>
                  <a:lnTo>
                    <a:pt x="22574" y="0"/>
                  </a:lnTo>
                  <a:cubicBezTo>
                    <a:pt x="35069" y="0"/>
                    <a:pt x="45149" y="10080"/>
                    <a:pt x="45149" y="22574"/>
                  </a:cubicBezTo>
                  <a:lnTo>
                    <a:pt x="45149" y="155921"/>
                  </a:lnTo>
                  <a:lnTo>
                    <a:pt x="45149" y="22574"/>
                  </a:lnTo>
                  <a:cubicBezTo>
                    <a:pt x="45149" y="10080"/>
                    <a:pt x="35069" y="0"/>
                    <a:pt x="22574" y="0"/>
                  </a:cubicBezTo>
                  <a:lnTo>
                    <a:pt x="22574" y="0"/>
                  </a:lnTo>
                  <a:cubicBezTo>
                    <a:pt x="10080" y="0"/>
                    <a:pt x="0" y="10080"/>
                    <a:pt x="0" y="22574"/>
                  </a:cubicBezTo>
                  <a:lnTo>
                    <a:pt x="0" y="15350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4" name="Freeform: Shape 13">
              <a:extLst>
                <a:ext uri="{FF2B5EF4-FFF2-40B4-BE49-F238E27FC236}">
                  <a16:creationId xmlns:a16="http://schemas.microsoft.com/office/drawing/2014/main" id="{E9CB1F3A-DEC9-4808-A587-1D051E378E60}"/>
                </a:ext>
              </a:extLst>
            </p:cNvPr>
            <p:cNvSpPr/>
            <p:nvPr/>
          </p:nvSpPr>
          <p:spPr>
            <a:xfrm>
              <a:off x="7549786" y="1900179"/>
              <a:ext cx="45148" cy="165790"/>
            </a:xfrm>
            <a:custGeom>
              <a:avLst/>
              <a:gdLst>
                <a:gd name="connsiteX0" fmla="*/ 45149 w 45148"/>
                <a:gd name="connsiteY0" fmla="*/ 77488 h 165790"/>
                <a:gd name="connsiteX1" fmla="*/ 45149 w 45148"/>
                <a:gd name="connsiteY1" fmla="*/ 22574 h 165790"/>
                <a:gd name="connsiteX2" fmla="*/ 22574 w 45148"/>
                <a:gd name="connsiteY2" fmla="*/ 0 h 165790"/>
                <a:gd name="connsiteX3" fmla="*/ 22574 w 45148"/>
                <a:gd name="connsiteY3" fmla="*/ 0 h 165790"/>
                <a:gd name="connsiteX4" fmla="*/ 0 w 45148"/>
                <a:gd name="connsiteY4" fmla="*/ 22574 h 165790"/>
                <a:gd name="connsiteX5" fmla="*/ 0 w 45148"/>
                <a:gd name="connsiteY5" fmla="*/ 165790 h 165790"/>
                <a:gd name="connsiteX6" fmla="*/ 0 w 45148"/>
                <a:gd name="connsiteY6" fmla="*/ 22574 h 165790"/>
                <a:gd name="connsiteX7" fmla="*/ 22574 w 45148"/>
                <a:gd name="connsiteY7" fmla="*/ 0 h 165790"/>
                <a:gd name="connsiteX8" fmla="*/ 22574 w 45148"/>
                <a:gd name="connsiteY8" fmla="*/ 0 h 165790"/>
                <a:gd name="connsiteX9" fmla="*/ 45149 w 45148"/>
                <a:gd name="connsiteY9" fmla="*/ 22574 h 165790"/>
                <a:gd name="connsiteX10" fmla="*/ 45149 w 45148"/>
                <a:gd name="connsiteY10" fmla="*/ 77488 h 165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65790">
                  <a:moveTo>
                    <a:pt x="45149" y="77488"/>
                  </a:moveTo>
                  <a:lnTo>
                    <a:pt x="45149" y="22574"/>
                  </a:lnTo>
                  <a:cubicBezTo>
                    <a:pt x="45149" y="10080"/>
                    <a:pt x="35069" y="0"/>
                    <a:pt x="22574" y="0"/>
                  </a:cubicBezTo>
                  <a:lnTo>
                    <a:pt x="22574" y="0"/>
                  </a:lnTo>
                  <a:cubicBezTo>
                    <a:pt x="10080" y="0"/>
                    <a:pt x="0" y="10080"/>
                    <a:pt x="0" y="22574"/>
                  </a:cubicBezTo>
                  <a:lnTo>
                    <a:pt x="0" y="165790"/>
                  </a:lnTo>
                  <a:lnTo>
                    <a:pt x="0" y="22574"/>
                  </a:lnTo>
                  <a:cubicBezTo>
                    <a:pt x="0" y="10080"/>
                    <a:pt x="10080" y="0"/>
                    <a:pt x="22574" y="0"/>
                  </a:cubicBezTo>
                  <a:lnTo>
                    <a:pt x="22574" y="0"/>
                  </a:lnTo>
                  <a:cubicBezTo>
                    <a:pt x="35069" y="0"/>
                    <a:pt x="45149" y="10080"/>
                    <a:pt x="45149" y="22574"/>
                  </a:cubicBezTo>
                  <a:lnTo>
                    <a:pt x="45149" y="7748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 name="Freeform: Shape 15">
              <a:extLst>
                <a:ext uri="{FF2B5EF4-FFF2-40B4-BE49-F238E27FC236}">
                  <a16:creationId xmlns:a16="http://schemas.microsoft.com/office/drawing/2014/main" id="{E4A8FBE9-6D7F-4D49-9761-699013A37AC5}"/>
                </a:ext>
              </a:extLst>
            </p:cNvPr>
            <p:cNvSpPr/>
            <p:nvPr/>
          </p:nvSpPr>
          <p:spPr>
            <a:xfrm>
              <a:off x="7504742" y="1916664"/>
              <a:ext cx="45148" cy="125156"/>
            </a:xfrm>
            <a:custGeom>
              <a:avLst/>
              <a:gdLst>
                <a:gd name="connsiteX0" fmla="*/ 45149 w 45148"/>
                <a:gd name="connsiteY0" fmla="*/ 22574 h 125156"/>
                <a:gd name="connsiteX1" fmla="*/ 22574 w 45148"/>
                <a:gd name="connsiteY1" fmla="*/ 0 h 125156"/>
                <a:gd name="connsiteX2" fmla="*/ 22574 w 45148"/>
                <a:gd name="connsiteY2" fmla="*/ 0 h 125156"/>
                <a:gd name="connsiteX3" fmla="*/ 0 w 45148"/>
                <a:gd name="connsiteY3" fmla="*/ 22574 h 125156"/>
                <a:gd name="connsiteX4" fmla="*/ 0 w 45148"/>
                <a:gd name="connsiteY4" fmla="*/ 125156 h 125156"/>
                <a:gd name="connsiteX5" fmla="*/ 0 w 45148"/>
                <a:gd name="connsiteY5" fmla="*/ 22574 h 125156"/>
                <a:gd name="connsiteX6" fmla="*/ 22574 w 45148"/>
                <a:gd name="connsiteY6" fmla="*/ 0 h 125156"/>
                <a:gd name="connsiteX7" fmla="*/ 22574 w 45148"/>
                <a:gd name="connsiteY7" fmla="*/ 0 h 125156"/>
                <a:gd name="connsiteX8" fmla="*/ 45149 w 45148"/>
                <a:gd name="connsiteY8" fmla="*/ 22574 h 1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25156">
                  <a:moveTo>
                    <a:pt x="45149" y="22574"/>
                  </a:moveTo>
                  <a:cubicBezTo>
                    <a:pt x="45149" y="10080"/>
                    <a:pt x="35069" y="0"/>
                    <a:pt x="22574" y="0"/>
                  </a:cubicBezTo>
                  <a:lnTo>
                    <a:pt x="22574" y="0"/>
                  </a:lnTo>
                  <a:cubicBezTo>
                    <a:pt x="10080" y="0"/>
                    <a:pt x="0" y="10080"/>
                    <a:pt x="0" y="22574"/>
                  </a:cubicBezTo>
                  <a:lnTo>
                    <a:pt x="0" y="125156"/>
                  </a:lnTo>
                  <a:lnTo>
                    <a:pt x="0" y="22574"/>
                  </a:lnTo>
                  <a:cubicBezTo>
                    <a:pt x="0" y="10080"/>
                    <a:pt x="10080" y="0"/>
                    <a:pt x="22574" y="0"/>
                  </a:cubicBezTo>
                  <a:lnTo>
                    <a:pt x="22574" y="0"/>
                  </a:lnTo>
                  <a:cubicBezTo>
                    <a:pt x="35069" y="105"/>
                    <a:pt x="45149" y="10185"/>
                    <a:pt x="45149" y="2257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7" name="Freeform: Shape 16">
              <a:extLst>
                <a:ext uri="{FF2B5EF4-FFF2-40B4-BE49-F238E27FC236}">
                  <a16:creationId xmlns:a16="http://schemas.microsoft.com/office/drawing/2014/main" id="{A33B9C6B-0A38-4FC1-B1F6-93DC8AE070E7}"/>
                </a:ext>
              </a:extLst>
            </p:cNvPr>
            <p:cNvSpPr/>
            <p:nvPr/>
          </p:nvSpPr>
          <p:spPr>
            <a:xfrm>
              <a:off x="7459698" y="1949213"/>
              <a:ext cx="45148" cy="107411"/>
            </a:xfrm>
            <a:custGeom>
              <a:avLst/>
              <a:gdLst>
                <a:gd name="connsiteX0" fmla="*/ 0 w 45148"/>
                <a:gd name="connsiteY0" fmla="*/ 107412 h 107411"/>
                <a:gd name="connsiteX1" fmla="*/ 0 w 45148"/>
                <a:gd name="connsiteY1" fmla="*/ 22574 h 107411"/>
                <a:gd name="connsiteX2" fmla="*/ 22574 w 45148"/>
                <a:gd name="connsiteY2" fmla="*/ 0 h 107411"/>
                <a:gd name="connsiteX3" fmla="*/ 22574 w 45148"/>
                <a:gd name="connsiteY3" fmla="*/ 0 h 107411"/>
                <a:gd name="connsiteX4" fmla="*/ 45149 w 45148"/>
                <a:gd name="connsiteY4" fmla="*/ 22574 h 107411"/>
                <a:gd name="connsiteX5" fmla="*/ 22574 w 45148"/>
                <a:gd name="connsiteY5" fmla="*/ 0 h 107411"/>
                <a:gd name="connsiteX6" fmla="*/ 22574 w 45148"/>
                <a:gd name="connsiteY6" fmla="*/ 0 h 107411"/>
                <a:gd name="connsiteX7" fmla="*/ 0 w 45148"/>
                <a:gd name="connsiteY7" fmla="*/ 22574 h 107411"/>
                <a:gd name="connsiteX8" fmla="*/ 0 w 45148"/>
                <a:gd name="connsiteY8" fmla="*/ 107412 h 107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07411">
                  <a:moveTo>
                    <a:pt x="0" y="107412"/>
                  </a:moveTo>
                  <a:lnTo>
                    <a:pt x="0" y="22574"/>
                  </a:lnTo>
                  <a:cubicBezTo>
                    <a:pt x="0" y="10080"/>
                    <a:pt x="10080" y="0"/>
                    <a:pt x="22574" y="0"/>
                  </a:cubicBezTo>
                  <a:lnTo>
                    <a:pt x="22574" y="0"/>
                  </a:lnTo>
                  <a:cubicBezTo>
                    <a:pt x="35069" y="0"/>
                    <a:pt x="45149" y="10080"/>
                    <a:pt x="45149" y="22574"/>
                  </a:cubicBezTo>
                  <a:cubicBezTo>
                    <a:pt x="45149" y="10080"/>
                    <a:pt x="35069" y="0"/>
                    <a:pt x="22574" y="0"/>
                  </a:cubicBezTo>
                  <a:lnTo>
                    <a:pt x="22574" y="0"/>
                  </a:lnTo>
                  <a:cubicBezTo>
                    <a:pt x="10080" y="0"/>
                    <a:pt x="0" y="10080"/>
                    <a:pt x="0" y="22574"/>
                  </a:cubicBezTo>
                  <a:lnTo>
                    <a:pt x="0" y="107412"/>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8" name="Freeform: Shape 17">
              <a:extLst>
                <a:ext uri="{FF2B5EF4-FFF2-40B4-BE49-F238E27FC236}">
                  <a16:creationId xmlns:a16="http://schemas.microsoft.com/office/drawing/2014/main" id="{D6B483D3-2EFD-41D2-B65A-A73FBCF994DB}"/>
                </a:ext>
              </a:extLst>
            </p:cNvPr>
            <p:cNvSpPr/>
            <p:nvPr/>
          </p:nvSpPr>
          <p:spPr>
            <a:xfrm>
              <a:off x="7609424" y="2246039"/>
              <a:ext cx="10499" cy="99117"/>
            </a:xfrm>
            <a:custGeom>
              <a:avLst/>
              <a:gdLst>
                <a:gd name="connsiteX0" fmla="*/ 0 w 10499"/>
                <a:gd name="connsiteY0" fmla="*/ 0 h 99117"/>
                <a:gd name="connsiteX1" fmla="*/ 0 w 10499"/>
                <a:gd name="connsiteY1" fmla="*/ 99117 h 99117"/>
                <a:gd name="connsiteX2" fmla="*/ 0 w 10499"/>
                <a:gd name="connsiteY2" fmla="*/ 0 h 99117"/>
              </a:gdLst>
              <a:ahLst/>
              <a:cxnLst>
                <a:cxn ang="0">
                  <a:pos x="connsiteX0" y="connsiteY0"/>
                </a:cxn>
                <a:cxn ang="0">
                  <a:pos x="connsiteX1" y="connsiteY1"/>
                </a:cxn>
                <a:cxn ang="0">
                  <a:pos x="connsiteX2" y="connsiteY2"/>
                </a:cxn>
              </a:cxnLst>
              <a:rect l="l" t="t" r="r" b="b"/>
              <a:pathLst>
                <a:path w="10499" h="99117">
                  <a:moveTo>
                    <a:pt x="0" y="0"/>
                  </a:moveTo>
                  <a:lnTo>
                    <a:pt x="0" y="99117"/>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 name="Freeform: Shape 18">
              <a:extLst>
                <a:ext uri="{FF2B5EF4-FFF2-40B4-BE49-F238E27FC236}">
                  <a16:creationId xmlns:a16="http://schemas.microsoft.com/office/drawing/2014/main" id="{4F1CE128-8B98-48AB-8DFA-621041E761C7}"/>
                </a:ext>
              </a:extLst>
            </p:cNvPr>
            <p:cNvSpPr/>
            <p:nvPr/>
          </p:nvSpPr>
          <p:spPr>
            <a:xfrm>
              <a:off x="7279419" y="1928739"/>
              <a:ext cx="45148" cy="155920"/>
            </a:xfrm>
            <a:custGeom>
              <a:avLst/>
              <a:gdLst>
                <a:gd name="connsiteX0" fmla="*/ 0 w 45148"/>
                <a:gd name="connsiteY0" fmla="*/ 155921 h 155920"/>
                <a:gd name="connsiteX1" fmla="*/ 0 w 45148"/>
                <a:gd name="connsiteY1" fmla="*/ 22574 h 155920"/>
                <a:gd name="connsiteX2" fmla="*/ 22574 w 45148"/>
                <a:gd name="connsiteY2" fmla="*/ 0 h 155920"/>
                <a:gd name="connsiteX3" fmla="*/ 22574 w 45148"/>
                <a:gd name="connsiteY3" fmla="*/ 0 h 155920"/>
                <a:gd name="connsiteX4" fmla="*/ 45149 w 45148"/>
                <a:gd name="connsiteY4" fmla="*/ 22574 h 155920"/>
                <a:gd name="connsiteX5" fmla="*/ 45149 w 45148"/>
                <a:gd name="connsiteY5" fmla="*/ 153506 h 155920"/>
                <a:gd name="connsiteX6" fmla="*/ 45149 w 45148"/>
                <a:gd name="connsiteY6" fmla="*/ 22574 h 155920"/>
                <a:gd name="connsiteX7" fmla="*/ 22574 w 45148"/>
                <a:gd name="connsiteY7" fmla="*/ 0 h 155920"/>
                <a:gd name="connsiteX8" fmla="*/ 22574 w 45148"/>
                <a:gd name="connsiteY8" fmla="*/ 0 h 155920"/>
                <a:gd name="connsiteX9" fmla="*/ 0 w 45148"/>
                <a:gd name="connsiteY9" fmla="*/ 22574 h 155920"/>
                <a:gd name="connsiteX10" fmla="*/ 0 w 45148"/>
                <a:gd name="connsiteY10" fmla="*/ 155921 h 15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55920">
                  <a:moveTo>
                    <a:pt x="0" y="155921"/>
                  </a:moveTo>
                  <a:lnTo>
                    <a:pt x="0" y="22574"/>
                  </a:lnTo>
                  <a:cubicBezTo>
                    <a:pt x="0" y="10080"/>
                    <a:pt x="10080" y="0"/>
                    <a:pt x="22574" y="0"/>
                  </a:cubicBezTo>
                  <a:lnTo>
                    <a:pt x="22574" y="0"/>
                  </a:lnTo>
                  <a:cubicBezTo>
                    <a:pt x="35069" y="0"/>
                    <a:pt x="45149" y="10080"/>
                    <a:pt x="45149" y="22574"/>
                  </a:cubicBezTo>
                  <a:lnTo>
                    <a:pt x="45149" y="153506"/>
                  </a:lnTo>
                  <a:lnTo>
                    <a:pt x="45149" y="22574"/>
                  </a:lnTo>
                  <a:cubicBezTo>
                    <a:pt x="45149" y="10080"/>
                    <a:pt x="35069" y="0"/>
                    <a:pt x="22574" y="0"/>
                  </a:cubicBezTo>
                  <a:lnTo>
                    <a:pt x="22574" y="0"/>
                  </a:lnTo>
                  <a:cubicBezTo>
                    <a:pt x="10080" y="0"/>
                    <a:pt x="0" y="10080"/>
                    <a:pt x="0" y="22574"/>
                  </a:cubicBezTo>
                  <a:lnTo>
                    <a:pt x="0" y="15592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0" name="Freeform: Shape 19">
              <a:extLst>
                <a:ext uri="{FF2B5EF4-FFF2-40B4-BE49-F238E27FC236}">
                  <a16:creationId xmlns:a16="http://schemas.microsoft.com/office/drawing/2014/main" id="{E4E7330E-E787-42E8-93C3-08E22878A80A}"/>
                </a:ext>
              </a:extLst>
            </p:cNvPr>
            <p:cNvSpPr/>
            <p:nvPr/>
          </p:nvSpPr>
          <p:spPr>
            <a:xfrm>
              <a:off x="7324462" y="1900179"/>
              <a:ext cx="45148" cy="165790"/>
            </a:xfrm>
            <a:custGeom>
              <a:avLst/>
              <a:gdLst>
                <a:gd name="connsiteX0" fmla="*/ 0 w 45148"/>
                <a:gd name="connsiteY0" fmla="*/ 77488 h 165790"/>
                <a:gd name="connsiteX1" fmla="*/ 0 w 45148"/>
                <a:gd name="connsiteY1" fmla="*/ 22574 h 165790"/>
                <a:gd name="connsiteX2" fmla="*/ 22574 w 45148"/>
                <a:gd name="connsiteY2" fmla="*/ 0 h 165790"/>
                <a:gd name="connsiteX3" fmla="*/ 22574 w 45148"/>
                <a:gd name="connsiteY3" fmla="*/ 0 h 165790"/>
                <a:gd name="connsiteX4" fmla="*/ 45149 w 45148"/>
                <a:gd name="connsiteY4" fmla="*/ 22574 h 165790"/>
                <a:gd name="connsiteX5" fmla="*/ 45149 w 45148"/>
                <a:gd name="connsiteY5" fmla="*/ 165790 h 165790"/>
                <a:gd name="connsiteX6" fmla="*/ 45149 w 45148"/>
                <a:gd name="connsiteY6" fmla="*/ 22574 h 165790"/>
                <a:gd name="connsiteX7" fmla="*/ 22574 w 45148"/>
                <a:gd name="connsiteY7" fmla="*/ 0 h 165790"/>
                <a:gd name="connsiteX8" fmla="*/ 22574 w 45148"/>
                <a:gd name="connsiteY8" fmla="*/ 0 h 165790"/>
                <a:gd name="connsiteX9" fmla="*/ 0 w 45148"/>
                <a:gd name="connsiteY9" fmla="*/ 22574 h 165790"/>
                <a:gd name="connsiteX10" fmla="*/ 0 w 45148"/>
                <a:gd name="connsiteY10" fmla="*/ 77488 h 165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65790">
                  <a:moveTo>
                    <a:pt x="0" y="77488"/>
                  </a:moveTo>
                  <a:lnTo>
                    <a:pt x="0" y="22574"/>
                  </a:lnTo>
                  <a:cubicBezTo>
                    <a:pt x="0" y="10080"/>
                    <a:pt x="10080" y="0"/>
                    <a:pt x="22574" y="0"/>
                  </a:cubicBezTo>
                  <a:lnTo>
                    <a:pt x="22574" y="0"/>
                  </a:lnTo>
                  <a:cubicBezTo>
                    <a:pt x="35069" y="0"/>
                    <a:pt x="45149" y="10080"/>
                    <a:pt x="45149" y="22574"/>
                  </a:cubicBezTo>
                  <a:lnTo>
                    <a:pt x="45149" y="165790"/>
                  </a:lnTo>
                  <a:lnTo>
                    <a:pt x="45149" y="22574"/>
                  </a:lnTo>
                  <a:cubicBezTo>
                    <a:pt x="45149" y="10080"/>
                    <a:pt x="35069" y="0"/>
                    <a:pt x="22574" y="0"/>
                  </a:cubicBezTo>
                  <a:lnTo>
                    <a:pt x="22574" y="0"/>
                  </a:lnTo>
                  <a:cubicBezTo>
                    <a:pt x="10080" y="0"/>
                    <a:pt x="0" y="10080"/>
                    <a:pt x="0" y="22574"/>
                  </a:cubicBezTo>
                  <a:lnTo>
                    <a:pt x="0" y="7748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1" name="Freeform: Shape 20">
              <a:extLst>
                <a:ext uri="{FF2B5EF4-FFF2-40B4-BE49-F238E27FC236}">
                  <a16:creationId xmlns:a16="http://schemas.microsoft.com/office/drawing/2014/main" id="{01F3B1D5-C5FA-45B3-B47C-83AD0A9BF50D}"/>
                </a:ext>
              </a:extLst>
            </p:cNvPr>
            <p:cNvSpPr/>
            <p:nvPr/>
          </p:nvSpPr>
          <p:spPr>
            <a:xfrm>
              <a:off x="7369611" y="1916664"/>
              <a:ext cx="45148" cy="124946"/>
            </a:xfrm>
            <a:custGeom>
              <a:avLst/>
              <a:gdLst>
                <a:gd name="connsiteX0" fmla="*/ 0 w 45148"/>
                <a:gd name="connsiteY0" fmla="*/ 22574 h 124946"/>
                <a:gd name="connsiteX1" fmla="*/ 22574 w 45148"/>
                <a:gd name="connsiteY1" fmla="*/ 0 h 124946"/>
                <a:gd name="connsiteX2" fmla="*/ 22574 w 45148"/>
                <a:gd name="connsiteY2" fmla="*/ 0 h 124946"/>
                <a:gd name="connsiteX3" fmla="*/ 45149 w 45148"/>
                <a:gd name="connsiteY3" fmla="*/ 22574 h 124946"/>
                <a:gd name="connsiteX4" fmla="*/ 45149 w 45148"/>
                <a:gd name="connsiteY4" fmla="*/ 124946 h 124946"/>
                <a:gd name="connsiteX5" fmla="*/ 45149 w 45148"/>
                <a:gd name="connsiteY5" fmla="*/ 22574 h 124946"/>
                <a:gd name="connsiteX6" fmla="*/ 22574 w 45148"/>
                <a:gd name="connsiteY6" fmla="*/ 0 h 124946"/>
                <a:gd name="connsiteX7" fmla="*/ 22574 w 45148"/>
                <a:gd name="connsiteY7" fmla="*/ 0 h 124946"/>
                <a:gd name="connsiteX8" fmla="*/ 0 w 45148"/>
                <a:gd name="connsiteY8" fmla="*/ 22574 h 12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24946">
                  <a:moveTo>
                    <a:pt x="0" y="22574"/>
                  </a:moveTo>
                  <a:cubicBezTo>
                    <a:pt x="0" y="10080"/>
                    <a:pt x="10080" y="0"/>
                    <a:pt x="22574" y="0"/>
                  </a:cubicBezTo>
                  <a:lnTo>
                    <a:pt x="22574" y="0"/>
                  </a:lnTo>
                  <a:cubicBezTo>
                    <a:pt x="35069" y="0"/>
                    <a:pt x="45149" y="10080"/>
                    <a:pt x="45149" y="22574"/>
                  </a:cubicBezTo>
                  <a:lnTo>
                    <a:pt x="45149" y="124946"/>
                  </a:lnTo>
                  <a:lnTo>
                    <a:pt x="45149" y="22574"/>
                  </a:lnTo>
                  <a:cubicBezTo>
                    <a:pt x="45149" y="10080"/>
                    <a:pt x="35069" y="0"/>
                    <a:pt x="22574" y="0"/>
                  </a:cubicBezTo>
                  <a:lnTo>
                    <a:pt x="22574" y="0"/>
                  </a:lnTo>
                  <a:cubicBezTo>
                    <a:pt x="10080" y="105"/>
                    <a:pt x="0" y="10185"/>
                    <a:pt x="0" y="2257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2" name="Freeform: Shape 21">
              <a:extLst>
                <a:ext uri="{FF2B5EF4-FFF2-40B4-BE49-F238E27FC236}">
                  <a16:creationId xmlns:a16="http://schemas.microsoft.com/office/drawing/2014/main" id="{C64E7336-7FA5-4BA5-B629-6CC3B1F66011}"/>
                </a:ext>
              </a:extLst>
            </p:cNvPr>
            <p:cNvSpPr/>
            <p:nvPr/>
          </p:nvSpPr>
          <p:spPr>
            <a:xfrm>
              <a:off x="7414655" y="1949213"/>
              <a:ext cx="45148" cy="107306"/>
            </a:xfrm>
            <a:custGeom>
              <a:avLst/>
              <a:gdLst>
                <a:gd name="connsiteX0" fmla="*/ 0 w 45148"/>
                <a:gd name="connsiteY0" fmla="*/ 22574 h 107306"/>
                <a:gd name="connsiteX1" fmla="*/ 22574 w 45148"/>
                <a:gd name="connsiteY1" fmla="*/ 0 h 107306"/>
                <a:gd name="connsiteX2" fmla="*/ 22574 w 45148"/>
                <a:gd name="connsiteY2" fmla="*/ 0 h 107306"/>
                <a:gd name="connsiteX3" fmla="*/ 45149 w 45148"/>
                <a:gd name="connsiteY3" fmla="*/ 22574 h 107306"/>
                <a:gd name="connsiteX4" fmla="*/ 45149 w 45148"/>
                <a:gd name="connsiteY4" fmla="*/ 107307 h 107306"/>
                <a:gd name="connsiteX5" fmla="*/ 45149 w 45148"/>
                <a:gd name="connsiteY5" fmla="*/ 22574 h 107306"/>
                <a:gd name="connsiteX6" fmla="*/ 22574 w 45148"/>
                <a:gd name="connsiteY6" fmla="*/ 0 h 107306"/>
                <a:gd name="connsiteX7" fmla="*/ 22574 w 45148"/>
                <a:gd name="connsiteY7" fmla="*/ 0 h 107306"/>
                <a:gd name="connsiteX8" fmla="*/ 0 w 45148"/>
                <a:gd name="connsiteY8" fmla="*/ 22574 h 10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07306">
                  <a:moveTo>
                    <a:pt x="0" y="22574"/>
                  </a:moveTo>
                  <a:cubicBezTo>
                    <a:pt x="0" y="10080"/>
                    <a:pt x="10080" y="0"/>
                    <a:pt x="22574" y="0"/>
                  </a:cubicBezTo>
                  <a:lnTo>
                    <a:pt x="22574" y="0"/>
                  </a:lnTo>
                  <a:cubicBezTo>
                    <a:pt x="35069" y="0"/>
                    <a:pt x="45149" y="10080"/>
                    <a:pt x="45149" y="22574"/>
                  </a:cubicBezTo>
                  <a:lnTo>
                    <a:pt x="45149" y="107307"/>
                  </a:lnTo>
                  <a:lnTo>
                    <a:pt x="45149" y="22574"/>
                  </a:lnTo>
                  <a:cubicBezTo>
                    <a:pt x="45149" y="10080"/>
                    <a:pt x="35069" y="0"/>
                    <a:pt x="22574" y="0"/>
                  </a:cubicBezTo>
                  <a:lnTo>
                    <a:pt x="22574" y="0"/>
                  </a:lnTo>
                  <a:cubicBezTo>
                    <a:pt x="10080" y="105"/>
                    <a:pt x="0" y="10185"/>
                    <a:pt x="0" y="2257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 name="Freeform: Shape 22">
              <a:extLst>
                <a:ext uri="{FF2B5EF4-FFF2-40B4-BE49-F238E27FC236}">
                  <a16:creationId xmlns:a16="http://schemas.microsoft.com/office/drawing/2014/main" id="{4ABDE83A-4039-45ED-9BFB-C6755E1C6A06}"/>
                </a:ext>
              </a:extLst>
            </p:cNvPr>
            <p:cNvSpPr/>
            <p:nvPr/>
          </p:nvSpPr>
          <p:spPr>
            <a:xfrm>
              <a:off x="7609529" y="2046755"/>
              <a:ext cx="81687" cy="199284"/>
            </a:xfrm>
            <a:custGeom>
              <a:avLst/>
              <a:gdLst>
                <a:gd name="connsiteX0" fmla="*/ 30449 w 81687"/>
                <a:gd name="connsiteY0" fmla="*/ 76543 h 199284"/>
                <a:gd name="connsiteX1" fmla="*/ 30449 w 81687"/>
                <a:gd name="connsiteY1" fmla="*/ 25514 h 199284"/>
                <a:gd name="connsiteX2" fmla="*/ 56068 w 81687"/>
                <a:gd name="connsiteY2" fmla="*/ 0 h 199284"/>
                <a:gd name="connsiteX3" fmla="*/ 56068 w 81687"/>
                <a:gd name="connsiteY3" fmla="*/ 0 h 199284"/>
                <a:gd name="connsiteX4" fmla="*/ 81688 w 81687"/>
                <a:gd name="connsiteY4" fmla="*/ 25514 h 199284"/>
                <a:gd name="connsiteX5" fmla="*/ 81688 w 81687"/>
                <a:gd name="connsiteY5" fmla="*/ 82528 h 199284"/>
                <a:gd name="connsiteX6" fmla="*/ 0 w 81687"/>
                <a:gd name="connsiteY6" fmla="*/ 199284 h 199284"/>
                <a:gd name="connsiteX7" fmla="*/ 81688 w 81687"/>
                <a:gd name="connsiteY7" fmla="*/ 82528 h 199284"/>
                <a:gd name="connsiteX8" fmla="*/ 81688 w 81687"/>
                <a:gd name="connsiteY8" fmla="*/ 25514 h 199284"/>
                <a:gd name="connsiteX9" fmla="*/ 56068 w 81687"/>
                <a:gd name="connsiteY9" fmla="*/ 0 h 199284"/>
                <a:gd name="connsiteX10" fmla="*/ 56068 w 81687"/>
                <a:gd name="connsiteY10" fmla="*/ 0 h 199284"/>
                <a:gd name="connsiteX11" fmla="*/ 30449 w 81687"/>
                <a:gd name="connsiteY11" fmla="*/ 25514 h 199284"/>
                <a:gd name="connsiteX12" fmla="*/ 30449 w 81687"/>
                <a:gd name="connsiteY12" fmla="*/ 76543 h 19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687" h="199284">
                  <a:moveTo>
                    <a:pt x="30449" y="76543"/>
                  </a:moveTo>
                  <a:lnTo>
                    <a:pt x="30449" y="25514"/>
                  </a:lnTo>
                  <a:cubicBezTo>
                    <a:pt x="30449" y="11445"/>
                    <a:pt x="41894" y="0"/>
                    <a:pt x="56068" y="0"/>
                  </a:cubicBezTo>
                  <a:lnTo>
                    <a:pt x="56068" y="0"/>
                  </a:lnTo>
                  <a:cubicBezTo>
                    <a:pt x="70138" y="0"/>
                    <a:pt x="81688" y="11445"/>
                    <a:pt x="81688" y="25514"/>
                  </a:cubicBezTo>
                  <a:cubicBezTo>
                    <a:pt x="81688" y="25514"/>
                    <a:pt x="81688" y="68248"/>
                    <a:pt x="81688" y="82528"/>
                  </a:cubicBezTo>
                  <a:cubicBezTo>
                    <a:pt x="81688" y="114762"/>
                    <a:pt x="33179" y="156865"/>
                    <a:pt x="0" y="199284"/>
                  </a:cubicBezTo>
                  <a:cubicBezTo>
                    <a:pt x="33179" y="156865"/>
                    <a:pt x="81688" y="114762"/>
                    <a:pt x="81688" y="82528"/>
                  </a:cubicBezTo>
                  <a:cubicBezTo>
                    <a:pt x="81688" y="68248"/>
                    <a:pt x="81688" y="25514"/>
                    <a:pt x="81688" y="25514"/>
                  </a:cubicBezTo>
                  <a:cubicBezTo>
                    <a:pt x="81688" y="11445"/>
                    <a:pt x="70243" y="0"/>
                    <a:pt x="56068" y="0"/>
                  </a:cubicBezTo>
                  <a:lnTo>
                    <a:pt x="56068" y="0"/>
                  </a:lnTo>
                  <a:cubicBezTo>
                    <a:pt x="41999" y="0"/>
                    <a:pt x="30449" y="11445"/>
                    <a:pt x="30449" y="25514"/>
                  </a:cubicBezTo>
                  <a:lnTo>
                    <a:pt x="30449" y="76543"/>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153BDC49-294D-47CF-969F-6425DA9BF811}"/>
                </a:ext>
              </a:extLst>
            </p:cNvPr>
            <p:cNvSpPr/>
            <p:nvPr/>
          </p:nvSpPr>
          <p:spPr>
            <a:xfrm>
              <a:off x="7228285" y="2046755"/>
              <a:ext cx="81792" cy="199284"/>
            </a:xfrm>
            <a:custGeom>
              <a:avLst/>
              <a:gdLst>
                <a:gd name="connsiteX0" fmla="*/ 51133 w 81792"/>
                <a:gd name="connsiteY0" fmla="*/ 76543 h 199284"/>
                <a:gd name="connsiteX1" fmla="*/ 51133 w 81792"/>
                <a:gd name="connsiteY1" fmla="*/ 25514 h 199284"/>
                <a:gd name="connsiteX2" fmla="*/ 25619 w 81792"/>
                <a:gd name="connsiteY2" fmla="*/ 0 h 199284"/>
                <a:gd name="connsiteX3" fmla="*/ 25619 w 81792"/>
                <a:gd name="connsiteY3" fmla="*/ 0 h 199284"/>
                <a:gd name="connsiteX4" fmla="*/ 105 w 81792"/>
                <a:gd name="connsiteY4" fmla="*/ 25514 h 199284"/>
                <a:gd name="connsiteX5" fmla="*/ 105 w 81792"/>
                <a:gd name="connsiteY5" fmla="*/ 82528 h 199284"/>
                <a:gd name="connsiteX6" fmla="*/ 81793 w 81792"/>
                <a:gd name="connsiteY6" fmla="*/ 199284 h 199284"/>
                <a:gd name="connsiteX7" fmla="*/ 0 w 81792"/>
                <a:gd name="connsiteY7" fmla="*/ 82528 h 199284"/>
                <a:gd name="connsiteX8" fmla="*/ 0 w 81792"/>
                <a:gd name="connsiteY8" fmla="*/ 25514 h 199284"/>
                <a:gd name="connsiteX9" fmla="*/ 25514 w 81792"/>
                <a:gd name="connsiteY9" fmla="*/ 0 h 199284"/>
                <a:gd name="connsiteX10" fmla="*/ 25514 w 81792"/>
                <a:gd name="connsiteY10" fmla="*/ 0 h 199284"/>
                <a:gd name="connsiteX11" fmla="*/ 51028 w 81792"/>
                <a:gd name="connsiteY11" fmla="*/ 25514 h 199284"/>
                <a:gd name="connsiteX12" fmla="*/ 51028 w 81792"/>
                <a:gd name="connsiteY12" fmla="*/ 76543 h 19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792" h="199284">
                  <a:moveTo>
                    <a:pt x="51133" y="76543"/>
                  </a:moveTo>
                  <a:lnTo>
                    <a:pt x="51133" y="25514"/>
                  </a:lnTo>
                  <a:cubicBezTo>
                    <a:pt x="51133" y="11445"/>
                    <a:pt x="39689" y="0"/>
                    <a:pt x="25619" y="0"/>
                  </a:cubicBezTo>
                  <a:lnTo>
                    <a:pt x="25619" y="0"/>
                  </a:lnTo>
                  <a:cubicBezTo>
                    <a:pt x="11550" y="0"/>
                    <a:pt x="105" y="11445"/>
                    <a:pt x="105" y="25514"/>
                  </a:cubicBezTo>
                  <a:cubicBezTo>
                    <a:pt x="105" y="25514"/>
                    <a:pt x="105" y="68248"/>
                    <a:pt x="105" y="82528"/>
                  </a:cubicBezTo>
                  <a:cubicBezTo>
                    <a:pt x="105" y="114762"/>
                    <a:pt x="48614" y="156865"/>
                    <a:pt x="81793" y="199284"/>
                  </a:cubicBezTo>
                  <a:cubicBezTo>
                    <a:pt x="48509" y="156865"/>
                    <a:pt x="0" y="114762"/>
                    <a:pt x="0" y="82528"/>
                  </a:cubicBezTo>
                  <a:cubicBezTo>
                    <a:pt x="0" y="68248"/>
                    <a:pt x="0" y="25514"/>
                    <a:pt x="0" y="25514"/>
                  </a:cubicBezTo>
                  <a:cubicBezTo>
                    <a:pt x="0" y="11445"/>
                    <a:pt x="11445" y="0"/>
                    <a:pt x="25514" y="0"/>
                  </a:cubicBezTo>
                  <a:lnTo>
                    <a:pt x="25514" y="0"/>
                  </a:lnTo>
                  <a:cubicBezTo>
                    <a:pt x="39584" y="0"/>
                    <a:pt x="51028" y="11445"/>
                    <a:pt x="51028" y="25514"/>
                  </a:cubicBezTo>
                  <a:lnTo>
                    <a:pt x="51028" y="76543"/>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5" name="Freeform: Shape 24">
              <a:extLst>
                <a:ext uri="{FF2B5EF4-FFF2-40B4-BE49-F238E27FC236}">
                  <a16:creationId xmlns:a16="http://schemas.microsoft.com/office/drawing/2014/main" id="{C165D9EE-4A0C-4973-9069-D653B34B3EA8}"/>
                </a:ext>
              </a:extLst>
            </p:cNvPr>
            <p:cNvSpPr/>
            <p:nvPr/>
          </p:nvSpPr>
          <p:spPr>
            <a:xfrm>
              <a:off x="7578870" y="2123298"/>
              <a:ext cx="61108" cy="61108"/>
            </a:xfrm>
            <a:custGeom>
              <a:avLst/>
              <a:gdLst>
                <a:gd name="connsiteX0" fmla="*/ 61108 w 61108"/>
                <a:gd name="connsiteY0" fmla="*/ 0 h 61108"/>
                <a:gd name="connsiteX1" fmla="*/ 0 w 61108"/>
                <a:gd name="connsiteY1" fmla="*/ 61108 h 61108"/>
                <a:gd name="connsiteX2" fmla="*/ 61108 w 61108"/>
                <a:gd name="connsiteY2" fmla="*/ 0 h 61108"/>
              </a:gdLst>
              <a:ahLst/>
              <a:cxnLst>
                <a:cxn ang="0">
                  <a:pos x="connsiteX0" y="connsiteY0"/>
                </a:cxn>
                <a:cxn ang="0">
                  <a:pos x="connsiteX1" y="connsiteY1"/>
                </a:cxn>
                <a:cxn ang="0">
                  <a:pos x="connsiteX2" y="connsiteY2"/>
                </a:cxn>
              </a:cxnLst>
              <a:rect l="l" t="t" r="r" b="b"/>
              <a:pathLst>
                <a:path w="61108" h="61108">
                  <a:moveTo>
                    <a:pt x="61108" y="0"/>
                  </a:moveTo>
                  <a:cubicBezTo>
                    <a:pt x="27299" y="0"/>
                    <a:pt x="0" y="27404"/>
                    <a:pt x="0" y="61108"/>
                  </a:cubicBezTo>
                  <a:cubicBezTo>
                    <a:pt x="0" y="27299"/>
                    <a:pt x="27404" y="0"/>
                    <a:pt x="61108" y="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 name="Freeform: Shape 25">
              <a:extLst>
                <a:ext uri="{FF2B5EF4-FFF2-40B4-BE49-F238E27FC236}">
                  <a16:creationId xmlns:a16="http://schemas.microsoft.com/office/drawing/2014/main" id="{24F4D879-08E0-4AE2-82C1-8AC231BD883E}"/>
                </a:ext>
              </a:extLst>
            </p:cNvPr>
            <p:cNvSpPr/>
            <p:nvPr/>
          </p:nvSpPr>
          <p:spPr>
            <a:xfrm>
              <a:off x="7279419" y="2123298"/>
              <a:ext cx="61108" cy="61108"/>
            </a:xfrm>
            <a:custGeom>
              <a:avLst/>
              <a:gdLst>
                <a:gd name="connsiteX0" fmla="*/ 0 w 61108"/>
                <a:gd name="connsiteY0" fmla="*/ 0 h 61108"/>
                <a:gd name="connsiteX1" fmla="*/ 61108 w 61108"/>
                <a:gd name="connsiteY1" fmla="*/ 61108 h 61108"/>
                <a:gd name="connsiteX2" fmla="*/ 0 w 61108"/>
                <a:gd name="connsiteY2" fmla="*/ 0 h 61108"/>
              </a:gdLst>
              <a:ahLst/>
              <a:cxnLst>
                <a:cxn ang="0">
                  <a:pos x="connsiteX0" y="connsiteY0"/>
                </a:cxn>
                <a:cxn ang="0">
                  <a:pos x="connsiteX1" y="connsiteY1"/>
                </a:cxn>
                <a:cxn ang="0">
                  <a:pos x="connsiteX2" y="connsiteY2"/>
                </a:cxn>
              </a:cxnLst>
              <a:rect l="l" t="t" r="r" b="b"/>
              <a:pathLst>
                <a:path w="61108" h="61108">
                  <a:moveTo>
                    <a:pt x="0" y="0"/>
                  </a:moveTo>
                  <a:cubicBezTo>
                    <a:pt x="33809" y="0"/>
                    <a:pt x="61108" y="27404"/>
                    <a:pt x="61108" y="61108"/>
                  </a:cubicBezTo>
                  <a:cubicBezTo>
                    <a:pt x="61108" y="27299"/>
                    <a:pt x="33809" y="0"/>
                    <a:pt x="0" y="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 name="Freeform: Shape 26">
              <a:extLst>
                <a:ext uri="{FF2B5EF4-FFF2-40B4-BE49-F238E27FC236}">
                  <a16:creationId xmlns:a16="http://schemas.microsoft.com/office/drawing/2014/main" id="{FCB04FAE-5297-4AFE-A7E2-6C8E182CFA81}"/>
                </a:ext>
              </a:extLst>
            </p:cNvPr>
            <p:cNvSpPr/>
            <p:nvPr/>
          </p:nvSpPr>
          <p:spPr>
            <a:xfrm>
              <a:off x="7309973" y="2246039"/>
              <a:ext cx="10499" cy="99117"/>
            </a:xfrm>
            <a:custGeom>
              <a:avLst/>
              <a:gdLst>
                <a:gd name="connsiteX0" fmla="*/ 0 w 10499"/>
                <a:gd name="connsiteY0" fmla="*/ 0 h 99117"/>
                <a:gd name="connsiteX1" fmla="*/ 0 w 10499"/>
                <a:gd name="connsiteY1" fmla="*/ 99117 h 99117"/>
                <a:gd name="connsiteX2" fmla="*/ 0 w 10499"/>
                <a:gd name="connsiteY2" fmla="*/ 0 h 99117"/>
              </a:gdLst>
              <a:ahLst/>
              <a:cxnLst>
                <a:cxn ang="0">
                  <a:pos x="connsiteX0" y="connsiteY0"/>
                </a:cxn>
                <a:cxn ang="0">
                  <a:pos x="connsiteX1" y="connsiteY1"/>
                </a:cxn>
                <a:cxn ang="0">
                  <a:pos x="connsiteX2" y="connsiteY2"/>
                </a:cxn>
              </a:cxnLst>
              <a:rect l="l" t="t" r="r" b="b"/>
              <a:pathLst>
                <a:path w="10499" h="99117">
                  <a:moveTo>
                    <a:pt x="0" y="0"/>
                  </a:moveTo>
                  <a:lnTo>
                    <a:pt x="0" y="99117"/>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 name="Freeform: Shape 27">
              <a:extLst>
                <a:ext uri="{FF2B5EF4-FFF2-40B4-BE49-F238E27FC236}">
                  <a16:creationId xmlns:a16="http://schemas.microsoft.com/office/drawing/2014/main" id="{F92C29F2-39FD-458D-95FD-CBF3B573BDF6}"/>
                </a:ext>
              </a:extLst>
            </p:cNvPr>
            <p:cNvSpPr/>
            <p:nvPr/>
          </p:nvSpPr>
          <p:spPr>
            <a:xfrm>
              <a:off x="7465053" y="2279113"/>
              <a:ext cx="10499" cy="66043"/>
            </a:xfrm>
            <a:custGeom>
              <a:avLst/>
              <a:gdLst>
                <a:gd name="connsiteX0" fmla="*/ 0 w 10499"/>
                <a:gd name="connsiteY0" fmla="*/ 66043 h 66043"/>
                <a:gd name="connsiteX1" fmla="*/ 0 w 10499"/>
                <a:gd name="connsiteY1" fmla="*/ 0 h 66043"/>
                <a:gd name="connsiteX2" fmla="*/ 0 w 10499"/>
                <a:gd name="connsiteY2" fmla="*/ 66043 h 66043"/>
              </a:gdLst>
              <a:ahLst/>
              <a:cxnLst>
                <a:cxn ang="0">
                  <a:pos x="connsiteX0" y="connsiteY0"/>
                </a:cxn>
                <a:cxn ang="0">
                  <a:pos x="connsiteX1" y="connsiteY1"/>
                </a:cxn>
                <a:cxn ang="0">
                  <a:pos x="connsiteX2" y="connsiteY2"/>
                </a:cxn>
              </a:cxnLst>
              <a:rect l="l" t="t" r="r" b="b"/>
              <a:pathLst>
                <a:path w="10499" h="66043">
                  <a:moveTo>
                    <a:pt x="0" y="66043"/>
                  </a:moveTo>
                  <a:lnTo>
                    <a:pt x="0" y="0"/>
                  </a:lnTo>
                  <a:lnTo>
                    <a:pt x="0" y="66043"/>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 name="Freeform: Shape 11">
              <a:extLst>
                <a:ext uri="{FF2B5EF4-FFF2-40B4-BE49-F238E27FC236}">
                  <a16:creationId xmlns:a16="http://schemas.microsoft.com/office/drawing/2014/main" id="{C7B4427C-BCAC-4F42-8203-F2A623F91CB4}"/>
                </a:ext>
              </a:extLst>
            </p:cNvPr>
            <p:cNvSpPr/>
            <p:nvPr/>
          </p:nvSpPr>
          <p:spPr>
            <a:xfrm>
              <a:off x="7358137" y="2041623"/>
              <a:ext cx="203122" cy="183311"/>
            </a:xfrm>
            <a:custGeom>
              <a:avLst/>
              <a:gdLst>
                <a:gd name="connsiteX0" fmla="*/ 19244 w 203122"/>
                <a:gd name="connsiteY0" fmla="*/ 103514 h 183311"/>
                <a:gd name="connsiteX1" fmla="*/ 17459 w 203122"/>
                <a:gd name="connsiteY1" fmla="*/ 17311 h 183311"/>
                <a:gd name="connsiteX2" fmla="*/ 101561 w 203122"/>
                <a:gd name="connsiteY2" fmla="*/ 17416 h 183311"/>
                <a:gd name="connsiteX3" fmla="*/ 185664 w 203122"/>
                <a:gd name="connsiteY3" fmla="*/ 17311 h 183311"/>
                <a:gd name="connsiteX4" fmla="*/ 183879 w 203122"/>
                <a:gd name="connsiteY4" fmla="*/ 103514 h 183311"/>
                <a:gd name="connsiteX5" fmla="*/ 101561 w 203122"/>
                <a:gd name="connsiteY5" fmla="*/ 183312 h 183311"/>
                <a:gd name="connsiteX6" fmla="*/ 19244 w 203122"/>
                <a:gd name="connsiteY6" fmla="*/ 103514 h 18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122" h="183311">
                  <a:moveTo>
                    <a:pt x="19244" y="103514"/>
                  </a:moveTo>
                  <a:cubicBezTo>
                    <a:pt x="-6376" y="77895"/>
                    <a:pt x="-5851" y="40516"/>
                    <a:pt x="17459" y="17311"/>
                  </a:cubicBezTo>
                  <a:cubicBezTo>
                    <a:pt x="40768" y="-5788"/>
                    <a:pt x="78357" y="-5788"/>
                    <a:pt x="101561" y="17416"/>
                  </a:cubicBezTo>
                  <a:cubicBezTo>
                    <a:pt x="124766" y="-5788"/>
                    <a:pt x="162354" y="-5788"/>
                    <a:pt x="185664" y="17311"/>
                  </a:cubicBezTo>
                  <a:cubicBezTo>
                    <a:pt x="208973" y="40516"/>
                    <a:pt x="209498" y="77895"/>
                    <a:pt x="183879" y="103514"/>
                  </a:cubicBezTo>
                  <a:cubicBezTo>
                    <a:pt x="155530" y="131863"/>
                    <a:pt x="101561" y="183312"/>
                    <a:pt x="101561" y="183312"/>
                  </a:cubicBezTo>
                  <a:cubicBezTo>
                    <a:pt x="101561" y="183312"/>
                    <a:pt x="47593" y="131863"/>
                    <a:pt x="19244" y="103514"/>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31" name="Graphic 267">
            <a:extLst>
              <a:ext uri="{FF2B5EF4-FFF2-40B4-BE49-F238E27FC236}">
                <a16:creationId xmlns:a16="http://schemas.microsoft.com/office/drawing/2014/main" id="{D0B3ADD5-E1B7-4614-8732-ED8D11754FC3}"/>
              </a:ext>
            </a:extLst>
          </p:cNvPr>
          <p:cNvGrpSpPr/>
          <p:nvPr/>
        </p:nvGrpSpPr>
        <p:grpSpPr>
          <a:xfrm>
            <a:off x="7232717" y="3265748"/>
            <a:ext cx="533973" cy="437347"/>
            <a:chOff x="7232717" y="3265748"/>
            <a:chExt cx="533973" cy="437347"/>
          </a:xfrm>
          <a:noFill/>
        </p:grpSpPr>
        <p:sp>
          <p:nvSpPr>
            <p:cNvPr id="32" name="Freeform: Shape 31">
              <a:extLst>
                <a:ext uri="{FF2B5EF4-FFF2-40B4-BE49-F238E27FC236}">
                  <a16:creationId xmlns:a16="http://schemas.microsoft.com/office/drawing/2014/main" id="{1DB71C8A-7EEA-4EF5-B65F-A677644407B4}"/>
                </a:ext>
              </a:extLst>
            </p:cNvPr>
            <p:cNvSpPr/>
            <p:nvPr/>
          </p:nvSpPr>
          <p:spPr>
            <a:xfrm>
              <a:off x="7335750" y="3539391"/>
              <a:ext cx="164533" cy="163704"/>
            </a:xfrm>
            <a:custGeom>
              <a:avLst/>
              <a:gdLst>
                <a:gd name="connsiteX0" fmla="*/ 164534 w 164533"/>
                <a:gd name="connsiteY0" fmla="*/ 146949 h 163704"/>
                <a:gd name="connsiteX1" fmla="*/ 155416 w 164533"/>
                <a:gd name="connsiteY1" fmla="*/ 156067 h 163704"/>
                <a:gd name="connsiteX2" fmla="*/ 118708 w 164533"/>
                <a:gd name="connsiteY2" fmla="*/ 156067 h 163704"/>
                <a:gd name="connsiteX3" fmla="*/ 118708 w 164533"/>
                <a:gd name="connsiteY3" fmla="*/ 156067 h 163704"/>
                <a:gd name="connsiteX4" fmla="*/ 118708 w 164533"/>
                <a:gd name="connsiteY4" fmla="*/ 119359 h 163704"/>
                <a:gd name="connsiteX5" fmla="*/ 127826 w 164533"/>
                <a:gd name="connsiteY5" fmla="*/ 110242 h 163704"/>
                <a:gd name="connsiteX6" fmla="*/ 115393 w 164533"/>
                <a:gd name="connsiteY6" fmla="*/ 122557 h 163704"/>
                <a:gd name="connsiteX7" fmla="*/ 78685 w 164533"/>
                <a:gd name="connsiteY7" fmla="*/ 122557 h 163704"/>
                <a:gd name="connsiteX8" fmla="*/ 78685 w 164533"/>
                <a:gd name="connsiteY8" fmla="*/ 122557 h 163704"/>
                <a:gd name="connsiteX9" fmla="*/ 78685 w 164533"/>
                <a:gd name="connsiteY9" fmla="*/ 85849 h 163704"/>
                <a:gd name="connsiteX10" fmla="*/ 91118 w 164533"/>
                <a:gd name="connsiteY10" fmla="*/ 73415 h 163704"/>
                <a:gd name="connsiteX11" fmla="*/ 78685 w 164533"/>
                <a:gd name="connsiteY11" fmla="*/ 85849 h 163704"/>
                <a:gd name="connsiteX12" fmla="*/ 41977 w 164533"/>
                <a:gd name="connsiteY12" fmla="*/ 85849 h 163704"/>
                <a:gd name="connsiteX13" fmla="*/ 41977 w 164533"/>
                <a:gd name="connsiteY13" fmla="*/ 85849 h 163704"/>
                <a:gd name="connsiteX14" fmla="*/ 41977 w 164533"/>
                <a:gd name="connsiteY14" fmla="*/ 49141 h 163704"/>
                <a:gd name="connsiteX15" fmla="*/ 54410 w 164533"/>
                <a:gd name="connsiteY15" fmla="*/ 36708 h 163704"/>
                <a:gd name="connsiteX16" fmla="*/ 44345 w 164533"/>
                <a:gd name="connsiteY16" fmla="*/ 46773 h 163704"/>
                <a:gd name="connsiteX17" fmla="*/ 7638 w 164533"/>
                <a:gd name="connsiteY17" fmla="*/ 46773 h 163704"/>
                <a:gd name="connsiteX18" fmla="*/ 7638 w 164533"/>
                <a:gd name="connsiteY18" fmla="*/ 46773 h 163704"/>
                <a:gd name="connsiteX19" fmla="*/ 7638 w 164533"/>
                <a:gd name="connsiteY19" fmla="*/ 10065 h 163704"/>
                <a:gd name="connsiteX20" fmla="*/ 17703 w 164533"/>
                <a:gd name="connsiteY20" fmla="*/ 0 h 163704"/>
                <a:gd name="connsiteX21" fmla="*/ 7638 w 164533"/>
                <a:gd name="connsiteY21" fmla="*/ 10065 h 163704"/>
                <a:gd name="connsiteX22" fmla="*/ 7638 w 164533"/>
                <a:gd name="connsiteY22" fmla="*/ 46773 h 163704"/>
                <a:gd name="connsiteX23" fmla="*/ 7638 w 164533"/>
                <a:gd name="connsiteY23" fmla="*/ 46773 h 163704"/>
                <a:gd name="connsiteX24" fmla="*/ 44345 w 164533"/>
                <a:gd name="connsiteY24" fmla="*/ 46773 h 163704"/>
                <a:gd name="connsiteX25" fmla="*/ 54410 w 164533"/>
                <a:gd name="connsiteY25" fmla="*/ 36708 h 163704"/>
                <a:gd name="connsiteX26" fmla="*/ 41977 w 164533"/>
                <a:gd name="connsiteY26" fmla="*/ 49141 h 163704"/>
                <a:gd name="connsiteX27" fmla="*/ 41977 w 164533"/>
                <a:gd name="connsiteY27" fmla="*/ 85849 h 163704"/>
                <a:gd name="connsiteX28" fmla="*/ 41977 w 164533"/>
                <a:gd name="connsiteY28" fmla="*/ 85849 h 163704"/>
                <a:gd name="connsiteX29" fmla="*/ 78685 w 164533"/>
                <a:gd name="connsiteY29" fmla="*/ 85849 h 163704"/>
                <a:gd name="connsiteX30" fmla="*/ 91118 w 164533"/>
                <a:gd name="connsiteY30" fmla="*/ 73415 h 163704"/>
                <a:gd name="connsiteX31" fmla="*/ 78685 w 164533"/>
                <a:gd name="connsiteY31" fmla="*/ 85849 h 163704"/>
                <a:gd name="connsiteX32" fmla="*/ 78685 w 164533"/>
                <a:gd name="connsiteY32" fmla="*/ 122557 h 163704"/>
                <a:gd name="connsiteX33" fmla="*/ 78685 w 164533"/>
                <a:gd name="connsiteY33" fmla="*/ 122557 h 163704"/>
                <a:gd name="connsiteX34" fmla="*/ 115393 w 164533"/>
                <a:gd name="connsiteY34" fmla="*/ 122557 h 163704"/>
                <a:gd name="connsiteX35" fmla="*/ 127826 w 164533"/>
                <a:gd name="connsiteY35" fmla="*/ 110242 h 163704"/>
                <a:gd name="connsiteX36" fmla="*/ 118708 w 164533"/>
                <a:gd name="connsiteY36" fmla="*/ 119359 h 163704"/>
                <a:gd name="connsiteX37" fmla="*/ 118708 w 164533"/>
                <a:gd name="connsiteY37" fmla="*/ 156067 h 163704"/>
                <a:gd name="connsiteX38" fmla="*/ 118708 w 164533"/>
                <a:gd name="connsiteY38" fmla="*/ 156067 h 163704"/>
                <a:gd name="connsiteX39" fmla="*/ 155416 w 164533"/>
                <a:gd name="connsiteY39" fmla="*/ 156067 h 163704"/>
                <a:gd name="connsiteX40" fmla="*/ 164534 w 164533"/>
                <a:gd name="connsiteY40" fmla="*/ 146949 h 16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4533" h="163704">
                  <a:moveTo>
                    <a:pt x="164534" y="146949"/>
                  </a:moveTo>
                  <a:lnTo>
                    <a:pt x="155416" y="156067"/>
                  </a:lnTo>
                  <a:cubicBezTo>
                    <a:pt x="145233" y="166251"/>
                    <a:pt x="128892" y="166251"/>
                    <a:pt x="118708" y="156067"/>
                  </a:cubicBezTo>
                  <a:lnTo>
                    <a:pt x="118708" y="156067"/>
                  </a:lnTo>
                  <a:cubicBezTo>
                    <a:pt x="108525" y="145884"/>
                    <a:pt x="108525" y="129543"/>
                    <a:pt x="118708" y="119359"/>
                  </a:cubicBezTo>
                  <a:lnTo>
                    <a:pt x="127826" y="110242"/>
                  </a:lnTo>
                  <a:lnTo>
                    <a:pt x="115393" y="122557"/>
                  </a:lnTo>
                  <a:cubicBezTo>
                    <a:pt x="105209" y="132740"/>
                    <a:pt x="88868" y="132740"/>
                    <a:pt x="78685" y="122557"/>
                  </a:cubicBezTo>
                  <a:lnTo>
                    <a:pt x="78685" y="122557"/>
                  </a:lnTo>
                  <a:cubicBezTo>
                    <a:pt x="68501" y="112373"/>
                    <a:pt x="68501" y="96032"/>
                    <a:pt x="78685" y="85849"/>
                  </a:cubicBezTo>
                  <a:lnTo>
                    <a:pt x="91118" y="73415"/>
                  </a:lnTo>
                  <a:lnTo>
                    <a:pt x="78685" y="85849"/>
                  </a:lnTo>
                  <a:cubicBezTo>
                    <a:pt x="68501" y="96032"/>
                    <a:pt x="52161" y="96032"/>
                    <a:pt x="41977" y="85849"/>
                  </a:cubicBezTo>
                  <a:lnTo>
                    <a:pt x="41977" y="85849"/>
                  </a:lnTo>
                  <a:cubicBezTo>
                    <a:pt x="31794" y="75665"/>
                    <a:pt x="31794" y="59324"/>
                    <a:pt x="41977" y="49141"/>
                  </a:cubicBezTo>
                  <a:lnTo>
                    <a:pt x="54410" y="36708"/>
                  </a:lnTo>
                  <a:lnTo>
                    <a:pt x="44345" y="46773"/>
                  </a:lnTo>
                  <a:cubicBezTo>
                    <a:pt x="34162" y="56956"/>
                    <a:pt x="17821" y="56956"/>
                    <a:pt x="7638" y="46773"/>
                  </a:cubicBezTo>
                  <a:lnTo>
                    <a:pt x="7638" y="46773"/>
                  </a:lnTo>
                  <a:cubicBezTo>
                    <a:pt x="-2546" y="36589"/>
                    <a:pt x="-2546" y="20248"/>
                    <a:pt x="7638" y="10065"/>
                  </a:cubicBezTo>
                  <a:lnTo>
                    <a:pt x="17703" y="0"/>
                  </a:lnTo>
                  <a:lnTo>
                    <a:pt x="7638" y="10065"/>
                  </a:lnTo>
                  <a:cubicBezTo>
                    <a:pt x="-2546" y="20248"/>
                    <a:pt x="-2546" y="36589"/>
                    <a:pt x="7638" y="46773"/>
                  </a:cubicBezTo>
                  <a:lnTo>
                    <a:pt x="7638" y="46773"/>
                  </a:lnTo>
                  <a:cubicBezTo>
                    <a:pt x="17821" y="56956"/>
                    <a:pt x="34162" y="56956"/>
                    <a:pt x="44345" y="46773"/>
                  </a:cubicBezTo>
                  <a:lnTo>
                    <a:pt x="54410" y="36708"/>
                  </a:lnTo>
                  <a:lnTo>
                    <a:pt x="41977" y="49141"/>
                  </a:lnTo>
                  <a:cubicBezTo>
                    <a:pt x="31794" y="59324"/>
                    <a:pt x="31794" y="75665"/>
                    <a:pt x="41977" y="85849"/>
                  </a:cubicBezTo>
                  <a:lnTo>
                    <a:pt x="41977" y="85849"/>
                  </a:lnTo>
                  <a:cubicBezTo>
                    <a:pt x="52161" y="96032"/>
                    <a:pt x="68501" y="96032"/>
                    <a:pt x="78685" y="85849"/>
                  </a:cubicBezTo>
                  <a:lnTo>
                    <a:pt x="91118" y="73415"/>
                  </a:lnTo>
                  <a:lnTo>
                    <a:pt x="78685" y="85849"/>
                  </a:lnTo>
                  <a:cubicBezTo>
                    <a:pt x="68501" y="96032"/>
                    <a:pt x="68501" y="112373"/>
                    <a:pt x="78685" y="122557"/>
                  </a:cubicBezTo>
                  <a:lnTo>
                    <a:pt x="78685" y="122557"/>
                  </a:lnTo>
                  <a:cubicBezTo>
                    <a:pt x="88868" y="132740"/>
                    <a:pt x="105209" y="132740"/>
                    <a:pt x="115393" y="122557"/>
                  </a:cubicBezTo>
                  <a:lnTo>
                    <a:pt x="127826" y="110242"/>
                  </a:lnTo>
                  <a:lnTo>
                    <a:pt x="118708" y="119359"/>
                  </a:lnTo>
                  <a:cubicBezTo>
                    <a:pt x="108525" y="129543"/>
                    <a:pt x="108525" y="145884"/>
                    <a:pt x="118708" y="156067"/>
                  </a:cubicBezTo>
                  <a:lnTo>
                    <a:pt x="118708" y="156067"/>
                  </a:lnTo>
                  <a:cubicBezTo>
                    <a:pt x="128892" y="166251"/>
                    <a:pt x="145233" y="166251"/>
                    <a:pt x="155416" y="156067"/>
                  </a:cubicBezTo>
                  <a:lnTo>
                    <a:pt x="164534" y="146949"/>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3" name="Freeform: Shape 32">
              <a:extLst>
                <a:ext uri="{FF2B5EF4-FFF2-40B4-BE49-F238E27FC236}">
                  <a16:creationId xmlns:a16="http://schemas.microsoft.com/office/drawing/2014/main" id="{4E309613-3695-4D88-A007-12B99E6FBDED}"/>
                </a:ext>
              </a:extLst>
            </p:cNvPr>
            <p:cNvSpPr/>
            <p:nvPr/>
          </p:nvSpPr>
          <p:spPr>
            <a:xfrm>
              <a:off x="7300285" y="3333354"/>
              <a:ext cx="398812" cy="367018"/>
            </a:xfrm>
            <a:custGeom>
              <a:avLst/>
              <a:gdLst>
                <a:gd name="connsiteX0" fmla="*/ 346829 w 398812"/>
                <a:gd name="connsiteY0" fmla="*/ 206155 h 367018"/>
                <a:gd name="connsiteX1" fmla="*/ 351921 w 398812"/>
                <a:gd name="connsiteY1" fmla="*/ 193722 h 367018"/>
                <a:gd name="connsiteX2" fmla="*/ 351921 w 398812"/>
                <a:gd name="connsiteY2" fmla="*/ 181999 h 367018"/>
                <a:gd name="connsiteX3" fmla="*/ 357013 w 398812"/>
                <a:gd name="connsiteY3" fmla="*/ 169566 h 367018"/>
                <a:gd name="connsiteX4" fmla="*/ 398694 w 398812"/>
                <a:gd name="connsiteY4" fmla="*/ 127885 h 367018"/>
                <a:gd name="connsiteX5" fmla="*/ 271993 w 398812"/>
                <a:gd name="connsiteY5" fmla="*/ 1184 h 367018"/>
                <a:gd name="connsiteX6" fmla="*/ 126819 w 398812"/>
                <a:gd name="connsiteY6" fmla="*/ 0 h 367018"/>
                <a:gd name="connsiteX7" fmla="*/ 0 w 398812"/>
                <a:gd name="connsiteY7" fmla="*/ 126819 h 367018"/>
                <a:gd name="connsiteX8" fmla="*/ 33511 w 398812"/>
                <a:gd name="connsiteY8" fmla="*/ 160330 h 367018"/>
                <a:gd name="connsiteX9" fmla="*/ 38602 w 398812"/>
                <a:gd name="connsiteY9" fmla="*/ 172763 h 367018"/>
                <a:gd name="connsiteX10" fmla="*/ 38602 w 398812"/>
                <a:gd name="connsiteY10" fmla="*/ 184486 h 367018"/>
                <a:gd name="connsiteX11" fmla="*/ 43694 w 398812"/>
                <a:gd name="connsiteY11" fmla="*/ 196919 h 367018"/>
                <a:gd name="connsiteX12" fmla="*/ 206037 w 398812"/>
                <a:gd name="connsiteY12" fmla="*/ 359262 h 367018"/>
                <a:gd name="connsiteX13" fmla="*/ 242745 w 398812"/>
                <a:gd name="connsiteY13" fmla="*/ 359262 h 367018"/>
                <a:gd name="connsiteX14" fmla="*/ 242745 w 398812"/>
                <a:gd name="connsiteY14" fmla="*/ 359262 h 367018"/>
                <a:gd name="connsiteX15" fmla="*/ 242745 w 398812"/>
                <a:gd name="connsiteY15" fmla="*/ 322555 h 367018"/>
                <a:gd name="connsiteX16" fmla="*/ 166724 w 398812"/>
                <a:gd name="connsiteY16" fmla="*/ 246534 h 367018"/>
                <a:gd name="connsiteX17" fmla="*/ 253165 w 398812"/>
                <a:gd name="connsiteY17" fmla="*/ 332975 h 367018"/>
                <a:gd name="connsiteX18" fmla="*/ 289873 w 398812"/>
                <a:gd name="connsiteY18" fmla="*/ 332975 h 367018"/>
                <a:gd name="connsiteX19" fmla="*/ 289873 w 398812"/>
                <a:gd name="connsiteY19" fmla="*/ 332975 h 367018"/>
                <a:gd name="connsiteX20" fmla="*/ 289873 w 398812"/>
                <a:gd name="connsiteY20" fmla="*/ 296267 h 367018"/>
                <a:gd name="connsiteX21" fmla="*/ 203432 w 398812"/>
                <a:gd name="connsiteY21" fmla="*/ 209826 h 367018"/>
                <a:gd name="connsiteX22" fmla="*/ 300412 w 398812"/>
                <a:gd name="connsiteY22" fmla="*/ 306806 h 367018"/>
                <a:gd name="connsiteX23" fmla="*/ 337119 w 398812"/>
                <a:gd name="connsiteY23" fmla="*/ 306806 h 367018"/>
                <a:gd name="connsiteX24" fmla="*/ 337119 w 398812"/>
                <a:gd name="connsiteY24" fmla="*/ 306806 h 367018"/>
                <a:gd name="connsiteX25" fmla="*/ 337119 w 398812"/>
                <a:gd name="connsiteY25" fmla="*/ 270098 h 367018"/>
                <a:gd name="connsiteX26" fmla="*/ 240140 w 398812"/>
                <a:gd name="connsiteY26" fmla="*/ 173119 h 367018"/>
                <a:gd name="connsiteX27" fmla="*/ 321371 w 398812"/>
                <a:gd name="connsiteY27" fmla="*/ 254349 h 367018"/>
                <a:gd name="connsiteX28" fmla="*/ 358078 w 398812"/>
                <a:gd name="connsiteY28" fmla="*/ 254349 h 367018"/>
                <a:gd name="connsiteX29" fmla="*/ 358078 w 398812"/>
                <a:gd name="connsiteY29" fmla="*/ 254349 h 367018"/>
                <a:gd name="connsiteX30" fmla="*/ 358078 w 398812"/>
                <a:gd name="connsiteY30" fmla="*/ 217641 h 367018"/>
                <a:gd name="connsiteX31" fmla="*/ 237653 w 398812"/>
                <a:gd name="connsiteY31" fmla="*/ 97216 h 367018"/>
                <a:gd name="connsiteX32" fmla="*/ 232562 w 398812"/>
                <a:gd name="connsiteY32" fmla="*/ 84783 h 367018"/>
                <a:gd name="connsiteX33" fmla="*/ 232562 w 398812"/>
                <a:gd name="connsiteY33" fmla="*/ 74244 h 367018"/>
                <a:gd name="connsiteX34" fmla="*/ 215037 w 398812"/>
                <a:gd name="connsiteY34" fmla="*/ 56719 h 367018"/>
                <a:gd name="connsiteX35" fmla="*/ 212668 w 398812"/>
                <a:gd name="connsiteY35" fmla="*/ 56719 h 367018"/>
                <a:gd name="connsiteX36" fmla="*/ 200235 w 398812"/>
                <a:gd name="connsiteY36" fmla="*/ 61811 h 367018"/>
                <a:gd name="connsiteX37" fmla="*/ 153225 w 398812"/>
                <a:gd name="connsiteY37" fmla="*/ 108821 h 367018"/>
                <a:gd name="connsiteX38" fmla="*/ 116518 w 398812"/>
                <a:gd name="connsiteY38" fmla="*/ 108821 h 367018"/>
                <a:gd name="connsiteX39" fmla="*/ 116518 w 398812"/>
                <a:gd name="connsiteY39" fmla="*/ 108821 h 367018"/>
                <a:gd name="connsiteX40" fmla="*/ 116518 w 398812"/>
                <a:gd name="connsiteY40" fmla="*/ 72113 h 367018"/>
                <a:gd name="connsiteX41" fmla="*/ 186736 w 398812"/>
                <a:gd name="connsiteY41" fmla="*/ 355 h 367018"/>
                <a:gd name="connsiteX42" fmla="*/ 116518 w 398812"/>
                <a:gd name="connsiteY42" fmla="*/ 72113 h 367018"/>
                <a:gd name="connsiteX43" fmla="*/ 116518 w 398812"/>
                <a:gd name="connsiteY43" fmla="*/ 108821 h 367018"/>
                <a:gd name="connsiteX44" fmla="*/ 116518 w 398812"/>
                <a:gd name="connsiteY44" fmla="*/ 108821 h 367018"/>
                <a:gd name="connsiteX45" fmla="*/ 153225 w 398812"/>
                <a:gd name="connsiteY45" fmla="*/ 108821 h 367018"/>
                <a:gd name="connsiteX46" fmla="*/ 200235 w 398812"/>
                <a:gd name="connsiteY46" fmla="*/ 61811 h 367018"/>
                <a:gd name="connsiteX47" fmla="*/ 212668 w 398812"/>
                <a:gd name="connsiteY47" fmla="*/ 56719 h 367018"/>
                <a:gd name="connsiteX48" fmla="*/ 215037 w 398812"/>
                <a:gd name="connsiteY48" fmla="*/ 56719 h 367018"/>
                <a:gd name="connsiteX49" fmla="*/ 232562 w 398812"/>
                <a:gd name="connsiteY49" fmla="*/ 74244 h 367018"/>
                <a:gd name="connsiteX50" fmla="*/ 232562 w 398812"/>
                <a:gd name="connsiteY50" fmla="*/ 84783 h 367018"/>
                <a:gd name="connsiteX51" fmla="*/ 237653 w 398812"/>
                <a:gd name="connsiteY51" fmla="*/ 97216 h 367018"/>
                <a:gd name="connsiteX52" fmla="*/ 358197 w 398812"/>
                <a:gd name="connsiteY52" fmla="*/ 217760 h 367018"/>
                <a:gd name="connsiteX53" fmla="*/ 358197 w 398812"/>
                <a:gd name="connsiteY53" fmla="*/ 254468 h 367018"/>
                <a:gd name="connsiteX54" fmla="*/ 358197 w 398812"/>
                <a:gd name="connsiteY54" fmla="*/ 254468 h 367018"/>
                <a:gd name="connsiteX55" fmla="*/ 321489 w 398812"/>
                <a:gd name="connsiteY55" fmla="*/ 254468 h 367018"/>
                <a:gd name="connsiteX56" fmla="*/ 240258 w 398812"/>
                <a:gd name="connsiteY56" fmla="*/ 173237 h 367018"/>
                <a:gd name="connsiteX57" fmla="*/ 337238 w 398812"/>
                <a:gd name="connsiteY57" fmla="*/ 270216 h 367018"/>
                <a:gd name="connsiteX58" fmla="*/ 337238 w 398812"/>
                <a:gd name="connsiteY58" fmla="*/ 306924 h 367018"/>
                <a:gd name="connsiteX59" fmla="*/ 337238 w 398812"/>
                <a:gd name="connsiteY59" fmla="*/ 306924 h 367018"/>
                <a:gd name="connsiteX60" fmla="*/ 300530 w 398812"/>
                <a:gd name="connsiteY60" fmla="*/ 306924 h 367018"/>
                <a:gd name="connsiteX61" fmla="*/ 203551 w 398812"/>
                <a:gd name="connsiteY61" fmla="*/ 209945 h 367018"/>
                <a:gd name="connsiteX62" fmla="*/ 289991 w 398812"/>
                <a:gd name="connsiteY62" fmla="*/ 296386 h 367018"/>
                <a:gd name="connsiteX63" fmla="*/ 289991 w 398812"/>
                <a:gd name="connsiteY63" fmla="*/ 333093 h 367018"/>
                <a:gd name="connsiteX64" fmla="*/ 289991 w 398812"/>
                <a:gd name="connsiteY64" fmla="*/ 333093 h 367018"/>
                <a:gd name="connsiteX65" fmla="*/ 253284 w 398812"/>
                <a:gd name="connsiteY65" fmla="*/ 333093 h 367018"/>
                <a:gd name="connsiteX66" fmla="*/ 166843 w 398812"/>
                <a:gd name="connsiteY66" fmla="*/ 246652 h 367018"/>
                <a:gd name="connsiteX67" fmla="*/ 242863 w 398812"/>
                <a:gd name="connsiteY67" fmla="*/ 322673 h 367018"/>
                <a:gd name="connsiteX68" fmla="*/ 242863 w 398812"/>
                <a:gd name="connsiteY68" fmla="*/ 359381 h 367018"/>
                <a:gd name="connsiteX69" fmla="*/ 242863 w 398812"/>
                <a:gd name="connsiteY69" fmla="*/ 359381 h 367018"/>
                <a:gd name="connsiteX70" fmla="*/ 206156 w 398812"/>
                <a:gd name="connsiteY70" fmla="*/ 359381 h 367018"/>
                <a:gd name="connsiteX71" fmla="*/ 43813 w 398812"/>
                <a:gd name="connsiteY71" fmla="*/ 196801 h 367018"/>
                <a:gd name="connsiteX72" fmla="*/ 38721 w 398812"/>
                <a:gd name="connsiteY72" fmla="*/ 184368 h 367018"/>
                <a:gd name="connsiteX73" fmla="*/ 38721 w 398812"/>
                <a:gd name="connsiteY73" fmla="*/ 172645 h 367018"/>
                <a:gd name="connsiteX74" fmla="*/ 33629 w 398812"/>
                <a:gd name="connsiteY74" fmla="*/ 160212 h 367018"/>
                <a:gd name="connsiteX75" fmla="*/ 118 w 398812"/>
                <a:gd name="connsiteY75" fmla="*/ 126701 h 367018"/>
                <a:gd name="connsiteX76" fmla="*/ 126819 w 398812"/>
                <a:gd name="connsiteY76" fmla="*/ 0 h 367018"/>
                <a:gd name="connsiteX77" fmla="*/ 271993 w 398812"/>
                <a:gd name="connsiteY77" fmla="*/ 1184 h 367018"/>
                <a:gd name="connsiteX78" fmla="*/ 398812 w 398812"/>
                <a:gd name="connsiteY78" fmla="*/ 128003 h 367018"/>
                <a:gd name="connsiteX79" fmla="*/ 357131 w 398812"/>
                <a:gd name="connsiteY79" fmla="*/ 169685 h 367018"/>
                <a:gd name="connsiteX80" fmla="*/ 352039 w 398812"/>
                <a:gd name="connsiteY80" fmla="*/ 182118 h 367018"/>
                <a:gd name="connsiteX81" fmla="*/ 352039 w 398812"/>
                <a:gd name="connsiteY81" fmla="*/ 193841 h 367018"/>
                <a:gd name="connsiteX82" fmla="*/ 346829 w 398812"/>
                <a:gd name="connsiteY82" fmla="*/ 206155 h 36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98812" h="367018">
                  <a:moveTo>
                    <a:pt x="346829" y="206155"/>
                  </a:moveTo>
                  <a:cubicBezTo>
                    <a:pt x="350145" y="202840"/>
                    <a:pt x="351921" y="198459"/>
                    <a:pt x="351921" y="193722"/>
                  </a:cubicBezTo>
                  <a:lnTo>
                    <a:pt x="351921" y="181999"/>
                  </a:lnTo>
                  <a:cubicBezTo>
                    <a:pt x="351921" y="177381"/>
                    <a:pt x="353816" y="172882"/>
                    <a:pt x="357013" y="169566"/>
                  </a:cubicBezTo>
                  <a:lnTo>
                    <a:pt x="398694" y="127885"/>
                  </a:lnTo>
                  <a:lnTo>
                    <a:pt x="271993" y="1184"/>
                  </a:lnTo>
                  <a:lnTo>
                    <a:pt x="126819" y="0"/>
                  </a:lnTo>
                  <a:lnTo>
                    <a:pt x="0" y="126819"/>
                  </a:lnTo>
                  <a:lnTo>
                    <a:pt x="33511" y="160330"/>
                  </a:lnTo>
                  <a:cubicBezTo>
                    <a:pt x="36826" y="163646"/>
                    <a:pt x="38602" y="168027"/>
                    <a:pt x="38602" y="172763"/>
                  </a:cubicBezTo>
                  <a:lnTo>
                    <a:pt x="38602" y="184486"/>
                  </a:lnTo>
                  <a:cubicBezTo>
                    <a:pt x="38602" y="189104"/>
                    <a:pt x="40497" y="193604"/>
                    <a:pt x="43694" y="196919"/>
                  </a:cubicBezTo>
                  <a:lnTo>
                    <a:pt x="206037" y="359262"/>
                  </a:lnTo>
                  <a:cubicBezTo>
                    <a:pt x="216221" y="369446"/>
                    <a:pt x="232562" y="369446"/>
                    <a:pt x="242745" y="359262"/>
                  </a:cubicBezTo>
                  <a:lnTo>
                    <a:pt x="242745" y="359262"/>
                  </a:lnTo>
                  <a:cubicBezTo>
                    <a:pt x="252928" y="349079"/>
                    <a:pt x="252928" y="332738"/>
                    <a:pt x="242745" y="322555"/>
                  </a:cubicBezTo>
                  <a:lnTo>
                    <a:pt x="166724" y="246534"/>
                  </a:lnTo>
                  <a:lnTo>
                    <a:pt x="253165" y="332975"/>
                  </a:lnTo>
                  <a:cubicBezTo>
                    <a:pt x="263349" y="343158"/>
                    <a:pt x="279690" y="343158"/>
                    <a:pt x="289873" y="332975"/>
                  </a:cubicBezTo>
                  <a:lnTo>
                    <a:pt x="289873" y="332975"/>
                  </a:lnTo>
                  <a:cubicBezTo>
                    <a:pt x="300056" y="322791"/>
                    <a:pt x="300056" y="306451"/>
                    <a:pt x="289873" y="296267"/>
                  </a:cubicBezTo>
                  <a:lnTo>
                    <a:pt x="203432" y="209826"/>
                  </a:lnTo>
                  <a:lnTo>
                    <a:pt x="300412" y="306806"/>
                  </a:lnTo>
                  <a:cubicBezTo>
                    <a:pt x="310595" y="316989"/>
                    <a:pt x="326936" y="316989"/>
                    <a:pt x="337119" y="306806"/>
                  </a:cubicBezTo>
                  <a:lnTo>
                    <a:pt x="337119" y="306806"/>
                  </a:lnTo>
                  <a:cubicBezTo>
                    <a:pt x="347303" y="296622"/>
                    <a:pt x="347777" y="281821"/>
                    <a:pt x="337119" y="270098"/>
                  </a:cubicBezTo>
                  <a:lnTo>
                    <a:pt x="240140" y="173119"/>
                  </a:lnTo>
                  <a:lnTo>
                    <a:pt x="321371" y="254349"/>
                  </a:lnTo>
                  <a:cubicBezTo>
                    <a:pt x="331554" y="264533"/>
                    <a:pt x="347895" y="264533"/>
                    <a:pt x="358078" y="254349"/>
                  </a:cubicBezTo>
                  <a:lnTo>
                    <a:pt x="358078" y="254349"/>
                  </a:lnTo>
                  <a:cubicBezTo>
                    <a:pt x="368262" y="244166"/>
                    <a:pt x="368262" y="227825"/>
                    <a:pt x="358078" y="217641"/>
                  </a:cubicBezTo>
                  <a:lnTo>
                    <a:pt x="237653" y="97216"/>
                  </a:lnTo>
                  <a:cubicBezTo>
                    <a:pt x="234338" y="93901"/>
                    <a:pt x="232562" y="89520"/>
                    <a:pt x="232562" y="84783"/>
                  </a:cubicBezTo>
                  <a:lnTo>
                    <a:pt x="232562" y="74244"/>
                  </a:lnTo>
                  <a:cubicBezTo>
                    <a:pt x="232562" y="64535"/>
                    <a:pt x="224746" y="56719"/>
                    <a:pt x="215037" y="56719"/>
                  </a:cubicBezTo>
                  <a:lnTo>
                    <a:pt x="212668" y="56719"/>
                  </a:lnTo>
                  <a:cubicBezTo>
                    <a:pt x="208050" y="56719"/>
                    <a:pt x="203551" y="58614"/>
                    <a:pt x="200235" y="61811"/>
                  </a:cubicBezTo>
                  <a:lnTo>
                    <a:pt x="153225" y="108821"/>
                  </a:lnTo>
                  <a:cubicBezTo>
                    <a:pt x="143042" y="119004"/>
                    <a:pt x="126701" y="119004"/>
                    <a:pt x="116518" y="108821"/>
                  </a:cubicBezTo>
                  <a:lnTo>
                    <a:pt x="116518" y="108821"/>
                  </a:lnTo>
                  <a:cubicBezTo>
                    <a:pt x="106334" y="98637"/>
                    <a:pt x="106334" y="82296"/>
                    <a:pt x="116518" y="72113"/>
                  </a:cubicBezTo>
                  <a:lnTo>
                    <a:pt x="186736" y="355"/>
                  </a:lnTo>
                  <a:lnTo>
                    <a:pt x="116518" y="72113"/>
                  </a:lnTo>
                  <a:cubicBezTo>
                    <a:pt x="106334" y="82296"/>
                    <a:pt x="106334" y="98637"/>
                    <a:pt x="116518" y="108821"/>
                  </a:cubicBezTo>
                  <a:lnTo>
                    <a:pt x="116518" y="108821"/>
                  </a:lnTo>
                  <a:cubicBezTo>
                    <a:pt x="126701" y="119004"/>
                    <a:pt x="143042" y="119004"/>
                    <a:pt x="153225" y="108821"/>
                  </a:cubicBezTo>
                  <a:lnTo>
                    <a:pt x="200235" y="61811"/>
                  </a:lnTo>
                  <a:cubicBezTo>
                    <a:pt x="203551" y="58614"/>
                    <a:pt x="207932" y="56719"/>
                    <a:pt x="212668" y="56719"/>
                  </a:cubicBezTo>
                  <a:lnTo>
                    <a:pt x="215037" y="56719"/>
                  </a:lnTo>
                  <a:cubicBezTo>
                    <a:pt x="224746" y="56719"/>
                    <a:pt x="232562" y="64535"/>
                    <a:pt x="232562" y="74244"/>
                  </a:cubicBezTo>
                  <a:lnTo>
                    <a:pt x="232562" y="84783"/>
                  </a:lnTo>
                  <a:cubicBezTo>
                    <a:pt x="232562" y="89401"/>
                    <a:pt x="234456" y="93901"/>
                    <a:pt x="237653" y="97216"/>
                  </a:cubicBezTo>
                  <a:lnTo>
                    <a:pt x="358197" y="217760"/>
                  </a:lnTo>
                  <a:cubicBezTo>
                    <a:pt x="368380" y="227943"/>
                    <a:pt x="368380" y="244284"/>
                    <a:pt x="358197" y="254468"/>
                  </a:cubicBezTo>
                  <a:lnTo>
                    <a:pt x="358197" y="254468"/>
                  </a:lnTo>
                  <a:cubicBezTo>
                    <a:pt x="348013" y="264651"/>
                    <a:pt x="331673" y="264651"/>
                    <a:pt x="321489" y="254468"/>
                  </a:cubicBezTo>
                  <a:lnTo>
                    <a:pt x="240258" y="173237"/>
                  </a:lnTo>
                  <a:lnTo>
                    <a:pt x="337238" y="270216"/>
                  </a:lnTo>
                  <a:cubicBezTo>
                    <a:pt x="347421" y="280400"/>
                    <a:pt x="347421" y="296741"/>
                    <a:pt x="337238" y="306924"/>
                  </a:cubicBezTo>
                  <a:lnTo>
                    <a:pt x="337238" y="306924"/>
                  </a:lnTo>
                  <a:cubicBezTo>
                    <a:pt x="327054" y="317108"/>
                    <a:pt x="310714" y="317108"/>
                    <a:pt x="300530" y="306924"/>
                  </a:cubicBezTo>
                  <a:lnTo>
                    <a:pt x="203551" y="209945"/>
                  </a:lnTo>
                  <a:lnTo>
                    <a:pt x="289991" y="296386"/>
                  </a:lnTo>
                  <a:cubicBezTo>
                    <a:pt x="300175" y="306569"/>
                    <a:pt x="300175" y="322910"/>
                    <a:pt x="289991" y="333093"/>
                  </a:cubicBezTo>
                  <a:lnTo>
                    <a:pt x="289991" y="333093"/>
                  </a:lnTo>
                  <a:cubicBezTo>
                    <a:pt x="279808" y="343277"/>
                    <a:pt x="263467" y="343277"/>
                    <a:pt x="253284" y="333093"/>
                  </a:cubicBezTo>
                  <a:lnTo>
                    <a:pt x="166843" y="246652"/>
                  </a:lnTo>
                  <a:lnTo>
                    <a:pt x="242863" y="322673"/>
                  </a:lnTo>
                  <a:cubicBezTo>
                    <a:pt x="253047" y="332856"/>
                    <a:pt x="253047" y="349197"/>
                    <a:pt x="242863" y="359381"/>
                  </a:cubicBezTo>
                  <a:lnTo>
                    <a:pt x="242863" y="359381"/>
                  </a:lnTo>
                  <a:cubicBezTo>
                    <a:pt x="232680" y="369564"/>
                    <a:pt x="216339" y="369564"/>
                    <a:pt x="206156" y="359381"/>
                  </a:cubicBezTo>
                  <a:lnTo>
                    <a:pt x="43813" y="196801"/>
                  </a:lnTo>
                  <a:cubicBezTo>
                    <a:pt x="40497" y="193485"/>
                    <a:pt x="38721" y="189104"/>
                    <a:pt x="38721" y="184368"/>
                  </a:cubicBezTo>
                  <a:lnTo>
                    <a:pt x="38721" y="172645"/>
                  </a:lnTo>
                  <a:cubicBezTo>
                    <a:pt x="38721" y="168027"/>
                    <a:pt x="36826" y="163527"/>
                    <a:pt x="33629" y="160212"/>
                  </a:cubicBezTo>
                  <a:lnTo>
                    <a:pt x="118" y="126701"/>
                  </a:lnTo>
                  <a:lnTo>
                    <a:pt x="126819" y="0"/>
                  </a:lnTo>
                  <a:lnTo>
                    <a:pt x="271993" y="1184"/>
                  </a:lnTo>
                  <a:lnTo>
                    <a:pt x="398812" y="128003"/>
                  </a:lnTo>
                  <a:lnTo>
                    <a:pt x="357131" y="169685"/>
                  </a:lnTo>
                  <a:cubicBezTo>
                    <a:pt x="353816" y="173000"/>
                    <a:pt x="352039" y="177381"/>
                    <a:pt x="352039" y="182118"/>
                  </a:cubicBezTo>
                  <a:lnTo>
                    <a:pt x="352039" y="193841"/>
                  </a:lnTo>
                  <a:cubicBezTo>
                    <a:pt x="351921" y="198459"/>
                    <a:pt x="350145" y="202958"/>
                    <a:pt x="346829" y="20615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4" name="Freeform: Shape 33">
              <a:extLst>
                <a:ext uri="{FF2B5EF4-FFF2-40B4-BE49-F238E27FC236}">
                  <a16:creationId xmlns:a16="http://schemas.microsoft.com/office/drawing/2014/main" id="{ACF3173D-7A3E-48C2-85AA-F5A9089A67F6}"/>
                </a:ext>
              </a:extLst>
            </p:cNvPr>
            <p:cNvSpPr/>
            <p:nvPr/>
          </p:nvSpPr>
          <p:spPr>
            <a:xfrm rot="-2700000">
              <a:off x="7221553" y="3339840"/>
              <a:ext cx="237177" cy="66665"/>
            </a:xfrm>
            <a:custGeom>
              <a:avLst/>
              <a:gdLst>
                <a:gd name="connsiteX0" fmla="*/ 0 w 237177"/>
                <a:gd name="connsiteY0" fmla="*/ 0 h 66665"/>
                <a:gd name="connsiteX1" fmla="*/ 237177 w 237177"/>
                <a:gd name="connsiteY1" fmla="*/ 0 h 66665"/>
                <a:gd name="connsiteX2" fmla="*/ 237177 w 237177"/>
                <a:gd name="connsiteY2" fmla="*/ 66665 h 66665"/>
                <a:gd name="connsiteX3" fmla="*/ 0 w 237177"/>
                <a:gd name="connsiteY3" fmla="*/ 66665 h 66665"/>
              </a:gdLst>
              <a:ahLst/>
              <a:cxnLst>
                <a:cxn ang="0">
                  <a:pos x="connsiteX0" y="connsiteY0"/>
                </a:cxn>
                <a:cxn ang="0">
                  <a:pos x="connsiteX1" y="connsiteY1"/>
                </a:cxn>
                <a:cxn ang="0">
                  <a:pos x="connsiteX2" y="connsiteY2"/>
                </a:cxn>
                <a:cxn ang="0">
                  <a:pos x="connsiteX3" y="connsiteY3"/>
                </a:cxn>
              </a:cxnLst>
              <a:rect l="l" t="t" r="r" b="b"/>
              <a:pathLst>
                <a:path w="237177" h="66665">
                  <a:moveTo>
                    <a:pt x="0" y="0"/>
                  </a:moveTo>
                  <a:lnTo>
                    <a:pt x="237177" y="0"/>
                  </a:lnTo>
                  <a:lnTo>
                    <a:pt x="237177" y="66665"/>
                  </a:lnTo>
                  <a:lnTo>
                    <a:pt x="0" y="66665"/>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35" name="Freeform: Shape 34">
              <a:extLst>
                <a:ext uri="{FF2B5EF4-FFF2-40B4-BE49-F238E27FC236}">
                  <a16:creationId xmlns:a16="http://schemas.microsoft.com/office/drawing/2014/main" id="{3E1AB597-D0BF-4173-9F18-AE219658B43F}"/>
                </a:ext>
              </a:extLst>
            </p:cNvPr>
            <p:cNvSpPr/>
            <p:nvPr/>
          </p:nvSpPr>
          <p:spPr>
            <a:xfrm rot="-8100000">
              <a:off x="7540677" y="3341105"/>
              <a:ext cx="237177" cy="66665"/>
            </a:xfrm>
            <a:custGeom>
              <a:avLst/>
              <a:gdLst>
                <a:gd name="connsiteX0" fmla="*/ 0 w 237177"/>
                <a:gd name="connsiteY0" fmla="*/ 0 h 66665"/>
                <a:gd name="connsiteX1" fmla="*/ 237177 w 237177"/>
                <a:gd name="connsiteY1" fmla="*/ 0 h 66665"/>
                <a:gd name="connsiteX2" fmla="*/ 237177 w 237177"/>
                <a:gd name="connsiteY2" fmla="*/ 66665 h 66665"/>
                <a:gd name="connsiteX3" fmla="*/ 0 w 237177"/>
                <a:gd name="connsiteY3" fmla="*/ 66665 h 66665"/>
              </a:gdLst>
              <a:ahLst/>
              <a:cxnLst>
                <a:cxn ang="0">
                  <a:pos x="connsiteX0" y="connsiteY0"/>
                </a:cxn>
                <a:cxn ang="0">
                  <a:pos x="connsiteX1" y="connsiteY1"/>
                </a:cxn>
                <a:cxn ang="0">
                  <a:pos x="connsiteX2" y="connsiteY2"/>
                </a:cxn>
                <a:cxn ang="0">
                  <a:pos x="connsiteX3" y="connsiteY3"/>
                </a:cxn>
              </a:cxnLst>
              <a:rect l="l" t="t" r="r" b="b"/>
              <a:pathLst>
                <a:path w="237177" h="66665">
                  <a:moveTo>
                    <a:pt x="0" y="0"/>
                  </a:moveTo>
                  <a:lnTo>
                    <a:pt x="237177" y="0"/>
                  </a:lnTo>
                  <a:lnTo>
                    <a:pt x="237177" y="66665"/>
                  </a:lnTo>
                  <a:lnTo>
                    <a:pt x="0" y="66665"/>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38" name="Graphic 36">
            <a:extLst>
              <a:ext uri="{FF2B5EF4-FFF2-40B4-BE49-F238E27FC236}">
                <a16:creationId xmlns:a16="http://schemas.microsoft.com/office/drawing/2014/main" id="{595E4C70-C400-478B-9374-F67E5EA56296}"/>
              </a:ext>
            </a:extLst>
          </p:cNvPr>
          <p:cNvGrpSpPr/>
          <p:nvPr/>
        </p:nvGrpSpPr>
        <p:grpSpPr>
          <a:xfrm>
            <a:off x="9223100" y="1900191"/>
            <a:ext cx="487721" cy="437019"/>
            <a:chOff x="9223100" y="1900191"/>
            <a:chExt cx="487721" cy="437019"/>
          </a:xfrm>
        </p:grpSpPr>
        <p:sp>
          <p:nvSpPr>
            <p:cNvPr id="52" name="Freeform: Shape 51">
              <a:extLst>
                <a:ext uri="{FF2B5EF4-FFF2-40B4-BE49-F238E27FC236}">
                  <a16:creationId xmlns:a16="http://schemas.microsoft.com/office/drawing/2014/main" id="{DA91CE72-C91A-4297-A68F-1605A42553E1}"/>
                </a:ext>
              </a:extLst>
            </p:cNvPr>
            <p:cNvSpPr/>
            <p:nvPr/>
          </p:nvSpPr>
          <p:spPr>
            <a:xfrm>
              <a:off x="9228214" y="1900191"/>
              <a:ext cx="482607" cy="425246"/>
            </a:xfrm>
            <a:custGeom>
              <a:avLst/>
              <a:gdLst>
                <a:gd name="connsiteX0" fmla="*/ 243743 w 482607"/>
                <a:gd name="connsiteY0" fmla="*/ 425246 h 425246"/>
                <a:gd name="connsiteX1" fmla="*/ 8902 w 482607"/>
                <a:gd name="connsiteY1" fmla="*/ 170151 h 425246"/>
                <a:gd name="connsiteX2" fmla="*/ 77581 w 482607"/>
                <a:gd name="connsiteY2" fmla="*/ 9526 h 425246"/>
                <a:gd name="connsiteX3" fmla="*/ 238207 w 482607"/>
                <a:gd name="connsiteY3" fmla="*/ 78205 h 425246"/>
                <a:gd name="connsiteX4" fmla="*/ 241221 w 482607"/>
                <a:gd name="connsiteY4" fmla="*/ 87806 h 425246"/>
                <a:gd name="connsiteX5" fmla="*/ 243814 w 482607"/>
                <a:gd name="connsiteY5" fmla="*/ 79467 h 425246"/>
                <a:gd name="connsiteX6" fmla="*/ 403178 w 482607"/>
                <a:gd name="connsiteY6" fmla="*/ 8194 h 425246"/>
                <a:gd name="connsiteX7" fmla="*/ 474450 w 482607"/>
                <a:gd name="connsiteY7" fmla="*/ 167629 h 425246"/>
                <a:gd name="connsiteX8" fmla="*/ 243743 w 482607"/>
                <a:gd name="connsiteY8" fmla="*/ 425246 h 425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2607" h="425246">
                  <a:moveTo>
                    <a:pt x="243743" y="425246"/>
                  </a:moveTo>
                  <a:cubicBezTo>
                    <a:pt x="242412" y="424055"/>
                    <a:pt x="34201" y="233224"/>
                    <a:pt x="8902" y="170151"/>
                  </a:cubicBezTo>
                  <a:cubicBezTo>
                    <a:pt x="-16467" y="106868"/>
                    <a:pt x="14228" y="34965"/>
                    <a:pt x="77581" y="9526"/>
                  </a:cubicBezTo>
                  <a:cubicBezTo>
                    <a:pt x="140865" y="-15843"/>
                    <a:pt x="212768" y="14852"/>
                    <a:pt x="238207" y="78205"/>
                  </a:cubicBezTo>
                  <a:cubicBezTo>
                    <a:pt x="239328" y="80938"/>
                    <a:pt x="240309" y="84302"/>
                    <a:pt x="241221" y="87806"/>
                  </a:cubicBezTo>
                  <a:cubicBezTo>
                    <a:pt x="241991" y="84723"/>
                    <a:pt x="242832" y="81920"/>
                    <a:pt x="243814" y="79467"/>
                  </a:cubicBezTo>
                  <a:cubicBezTo>
                    <a:pt x="268062" y="15693"/>
                    <a:pt x="339474" y="-16194"/>
                    <a:pt x="403178" y="8194"/>
                  </a:cubicBezTo>
                  <a:cubicBezTo>
                    <a:pt x="466881" y="32583"/>
                    <a:pt x="498768" y="103925"/>
                    <a:pt x="474450" y="167629"/>
                  </a:cubicBezTo>
                  <a:cubicBezTo>
                    <a:pt x="450062" y="231332"/>
                    <a:pt x="243743" y="425246"/>
                    <a:pt x="243743" y="42524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53" name="Graphic 36">
              <a:extLst>
                <a:ext uri="{FF2B5EF4-FFF2-40B4-BE49-F238E27FC236}">
                  <a16:creationId xmlns:a16="http://schemas.microsoft.com/office/drawing/2014/main" id="{71605683-E481-4461-B197-FD5437F24AFA}"/>
                </a:ext>
              </a:extLst>
            </p:cNvPr>
            <p:cNvGrpSpPr/>
            <p:nvPr/>
          </p:nvGrpSpPr>
          <p:grpSpPr>
            <a:xfrm>
              <a:off x="9223100" y="2032078"/>
              <a:ext cx="320550" cy="305132"/>
              <a:chOff x="9223100" y="2032078"/>
              <a:chExt cx="320550" cy="305132"/>
            </a:xfrm>
          </p:grpSpPr>
          <p:sp>
            <p:nvSpPr>
              <p:cNvPr id="54" name="Freeform: Shape 53">
                <a:extLst>
                  <a:ext uri="{FF2B5EF4-FFF2-40B4-BE49-F238E27FC236}">
                    <a16:creationId xmlns:a16="http://schemas.microsoft.com/office/drawing/2014/main" id="{87BF0E27-10CD-4DDE-BEFA-EDB5E4B95E20}"/>
                  </a:ext>
                </a:extLst>
              </p:cNvPr>
              <p:cNvSpPr/>
              <p:nvPr/>
            </p:nvSpPr>
            <p:spPr>
              <a:xfrm>
                <a:off x="9281337" y="2046795"/>
                <a:ext cx="262313" cy="237994"/>
              </a:xfrm>
              <a:custGeom>
                <a:avLst/>
                <a:gdLst>
                  <a:gd name="connsiteX0" fmla="*/ 106313 w 262313"/>
                  <a:gd name="connsiteY0" fmla="*/ 0 h 237994"/>
                  <a:gd name="connsiteX1" fmla="*/ 40156 w 262313"/>
                  <a:gd name="connsiteY1" fmla="*/ 66997 h 237994"/>
                  <a:gd name="connsiteX2" fmla="*/ 6377 w 262313"/>
                  <a:gd name="connsiteY2" fmla="*/ 166723 h 237994"/>
                  <a:gd name="connsiteX3" fmla="*/ 0 w 262313"/>
                  <a:gd name="connsiteY3" fmla="*/ 173240 h 237994"/>
                  <a:gd name="connsiteX4" fmla="*/ 65596 w 262313"/>
                  <a:gd name="connsiteY4" fmla="*/ 237995 h 237994"/>
                  <a:gd name="connsiteX5" fmla="*/ 71973 w 262313"/>
                  <a:gd name="connsiteY5" fmla="*/ 231477 h 237994"/>
                  <a:gd name="connsiteX6" fmla="*/ 171278 w 262313"/>
                  <a:gd name="connsiteY6" fmla="*/ 196437 h 237994"/>
                  <a:gd name="connsiteX7" fmla="*/ 262313 w 262313"/>
                  <a:gd name="connsiteY7" fmla="*/ 104210 h 2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313" h="237994">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solidFill>
                <a:srgbClr val="FFFFFF"/>
              </a:solid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5" name="Freeform: Shape 54">
                <a:extLst>
                  <a:ext uri="{FF2B5EF4-FFF2-40B4-BE49-F238E27FC236}">
                    <a16:creationId xmlns:a16="http://schemas.microsoft.com/office/drawing/2014/main" id="{1327F8B0-5C28-47B2-9E33-ED607373DE84}"/>
                  </a:ext>
                </a:extLst>
              </p:cNvPr>
              <p:cNvSpPr/>
              <p:nvPr/>
            </p:nvSpPr>
            <p:spPr>
              <a:xfrm>
                <a:off x="9281337" y="2046795"/>
                <a:ext cx="262313" cy="237994"/>
              </a:xfrm>
              <a:custGeom>
                <a:avLst/>
                <a:gdLst>
                  <a:gd name="connsiteX0" fmla="*/ 106313 w 262313"/>
                  <a:gd name="connsiteY0" fmla="*/ 0 h 237994"/>
                  <a:gd name="connsiteX1" fmla="*/ 40156 w 262313"/>
                  <a:gd name="connsiteY1" fmla="*/ 66997 h 237994"/>
                  <a:gd name="connsiteX2" fmla="*/ 6377 w 262313"/>
                  <a:gd name="connsiteY2" fmla="*/ 166723 h 237994"/>
                  <a:gd name="connsiteX3" fmla="*/ 0 w 262313"/>
                  <a:gd name="connsiteY3" fmla="*/ 173240 h 237994"/>
                  <a:gd name="connsiteX4" fmla="*/ 65596 w 262313"/>
                  <a:gd name="connsiteY4" fmla="*/ 237995 h 237994"/>
                  <a:gd name="connsiteX5" fmla="*/ 71973 w 262313"/>
                  <a:gd name="connsiteY5" fmla="*/ 231477 h 237994"/>
                  <a:gd name="connsiteX6" fmla="*/ 171278 w 262313"/>
                  <a:gd name="connsiteY6" fmla="*/ 196437 h 237994"/>
                  <a:gd name="connsiteX7" fmla="*/ 262313 w 262313"/>
                  <a:gd name="connsiteY7" fmla="*/ 104210 h 2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313" h="237994">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6" name="Freeform: Shape 55">
                <a:extLst>
                  <a:ext uri="{FF2B5EF4-FFF2-40B4-BE49-F238E27FC236}">
                    <a16:creationId xmlns:a16="http://schemas.microsoft.com/office/drawing/2014/main" id="{637ADBCB-F57A-4F7C-82D4-ADF23E84193E}"/>
                  </a:ext>
                </a:extLst>
              </p:cNvPr>
              <p:cNvSpPr/>
              <p:nvPr/>
            </p:nvSpPr>
            <p:spPr>
              <a:xfrm>
                <a:off x="9223100" y="2199782"/>
                <a:ext cx="137428" cy="137428"/>
              </a:xfrm>
              <a:custGeom>
                <a:avLst/>
                <a:gdLst>
                  <a:gd name="connsiteX0" fmla="*/ 99165 w 137428"/>
                  <a:gd name="connsiteY0" fmla="*/ 137429 h 137428"/>
                  <a:gd name="connsiteX1" fmla="*/ 137429 w 137428"/>
                  <a:gd name="connsiteY1" fmla="*/ 98464 h 137428"/>
                  <a:gd name="connsiteX2" fmla="*/ 37774 w 137428"/>
                  <a:gd name="connsiteY2" fmla="*/ 0 h 137428"/>
                  <a:gd name="connsiteX3" fmla="*/ 0 w 137428"/>
                  <a:gd name="connsiteY3" fmla="*/ 38264 h 137428"/>
                </a:gdLst>
                <a:ahLst/>
                <a:cxnLst>
                  <a:cxn ang="0">
                    <a:pos x="connsiteX0" y="connsiteY0"/>
                  </a:cxn>
                  <a:cxn ang="0">
                    <a:pos x="connsiteX1" y="connsiteY1"/>
                  </a:cxn>
                  <a:cxn ang="0">
                    <a:pos x="connsiteX2" y="connsiteY2"/>
                  </a:cxn>
                  <a:cxn ang="0">
                    <a:pos x="connsiteX3" y="connsiteY3"/>
                  </a:cxn>
                </a:cxnLst>
                <a:rect l="l" t="t" r="r" b="b"/>
                <a:pathLst>
                  <a:path w="137428" h="137428">
                    <a:moveTo>
                      <a:pt x="99165" y="137429"/>
                    </a:moveTo>
                    <a:lnTo>
                      <a:pt x="137429" y="98464"/>
                    </a:lnTo>
                    <a:lnTo>
                      <a:pt x="37774" y="0"/>
                    </a:lnTo>
                    <a:lnTo>
                      <a:pt x="0" y="38264"/>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7" name="Freeform: Shape 56">
                <a:extLst>
                  <a:ext uri="{FF2B5EF4-FFF2-40B4-BE49-F238E27FC236}">
                    <a16:creationId xmlns:a16="http://schemas.microsoft.com/office/drawing/2014/main" id="{88E13693-5051-42DC-8414-541229B7FBCD}"/>
                  </a:ext>
                </a:extLst>
              </p:cNvPr>
              <p:cNvSpPr/>
              <p:nvPr/>
            </p:nvSpPr>
            <p:spPr>
              <a:xfrm>
                <a:off x="9412038" y="2045113"/>
                <a:ext cx="106733" cy="108134"/>
              </a:xfrm>
              <a:custGeom>
                <a:avLst/>
                <a:gdLst>
                  <a:gd name="connsiteX0" fmla="*/ 106733 w 106733"/>
                  <a:gd name="connsiteY0" fmla="*/ 0 h 108134"/>
                  <a:gd name="connsiteX1" fmla="*/ 0 w 106733"/>
                  <a:gd name="connsiteY1" fmla="*/ 108135 h 108134"/>
                </a:gdLst>
                <a:ahLst/>
                <a:cxnLst>
                  <a:cxn ang="0">
                    <a:pos x="connsiteX0" y="connsiteY0"/>
                  </a:cxn>
                  <a:cxn ang="0">
                    <a:pos x="connsiteX1" y="connsiteY1"/>
                  </a:cxn>
                </a:cxnLst>
                <a:rect l="l" t="t" r="r" b="b"/>
                <a:pathLst>
                  <a:path w="106733" h="108134">
                    <a:moveTo>
                      <a:pt x="106733" y="0"/>
                    </a:moveTo>
                    <a:lnTo>
                      <a:pt x="0" y="10813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8" name="Freeform: Shape 57">
                <a:extLst>
                  <a:ext uri="{FF2B5EF4-FFF2-40B4-BE49-F238E27FC236}">
                    <a16:creationId xmlns:a16="http://schemas.microsoft.com/office/drawing/2014/main" id="{9B5DF7A8-6063-4DAD-9E93-7FE71DD1E9E4}"/>
                  </a:ext>
                </a:extLst>
              </p:cNvPr>
              <p:cNvSpPr/>
              <p:nvPr/>
            </p:nvSpPr>
            <p:spPr>
              <a:xfrm>
                <a:off x="9444836" y="2096833"/>
                <a:ext cx="87601" cy="88792"/>
              </a:xfrm>
              <a:custGeom>
                <a:avLst/>
                <a:gdLst>
                  <a:gd name="connsiteX0" fmla="*/ 0 w 87601"/>
                  <a:gd name="connsiteY0" fmla="*/ 88793 h 88792"/>
                  <a:gd name="connsiteX1" fmla="*/ 87601 w 87601"/>
                  <a:gd name="connsiteY1" fmla="*/ 0 h 88792"/>
                </a:gdLst>
                <a:ahLst/>
                <a:cxnLst>
                  <a:cxn ang="0">
                    <a:pos x="connsiteX0" y="connsiteY0"/>
                  </a:cxn>
                  <a:cxn ang="0">
                    <a:pos x="connsiteX1" y="connsiteY1"/>
                  </a:cxn>
                </a:cxnLst>
                <a:rect l="l" t="t" r="r" b="b"/>
                <a:pathLst>
                  <a:path w="87601" h="88792">
                    <a:moveTo>
                      <a:pt x="0" y="88793"/>
                    </a:moveTo>
                    <a:lnTo>
                      <a:pt x="8760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6" name="Freeform: Shape 65">
                <a:extLst>
                  <a:ext uri="{FF2B5EF4-FFF2-40B4-BE49-F238E27FC236}">
                    <a16:creationId xmlns:a16="http://schemas.microsoft.com/office/drawing/2014/main" id="{00318131-FF13-4DC9-BE7A-3D14A49BAEB1}"/>
                  </a:ext>
                </a:extLst>
              </p:cNvPr>
              <p:cNvSpPr/>
              <p:nvPr/>
            </p:nvSpPr>
            <p:spPr>
              <a:xfrm>
                <a:off x="9379240" y="2032078"/>
                <a:ext cx="87671" cy="88792"/>
              </a:xfrm>
              <a:custGeom>
                <a:avLst/>
                <a:gdLst>
                  <a:gd name="connsiteX0" fmla="*/ 87671 w 87671"/>
                  <a:gd name="connsiteY0" fmla="*/ 0 h 88792"/>
                  <a:gd name="connsiteX1" fmla="*/ 0 w 87671"/>
                  <a:gd name="connsiteY1" fmla="*/ 88793 h 88792"/>
                </a:gdLst>
                <a:ahLst/>
                <a:cxnLst>
                  <a:cxn ang="0">
                    <a:pos x="connsiteX0" y="connsiteY0"/>
                  </a:cxn>
                  <a:cxn ang="0">
                    <a:pos x="connsiteX1" y="connsiteY1"/>
                  </a:cxn>
                </a:cxnLst>
                <a:rect l="l" t="t" r="r" b="b"/>
                <a:pathLst>
                  <a:path w="87671" h="88792">
                    <a:moveTo>
                      <a:pt x="87671" y="0"/>
                    </a:moveTo>
                    <a:lnTo>
                      <a:pt x="0" y="887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96" name="Group 95">
            <a:extLst>
              <a:ext uri="{FF2B5EF4-FFF2-40B4-BE49-F238E27FC236}">
                <a16:creationId xmlns:a16="http://schemas.microsoft.com/office/drawing/2014/main" id="{04952A01-CC82-4761-8235-CB669733E0D7}"/>
              </a:ext>
            </a:extLst>
          </p:cNvPr>
          <p:cNvGrpSpPr/>
          <p:nvPr/>
        </p:nvGrpSpPr>
        <p:grpSpPr>
          <a:xfrm>
            <a:off x="5245352" y="3256748"/>
            <a:ext cx="493407" cy="449071"/>
            <a:chOff x="5245352" y="3256748"/>
            <a:chExt cx="493407" cy="449071"/>
          </a:xfrm>
        </p:grpSpPr>
        <p:sp>
          <p:nvSpPr>
            <p:cNvPr id="70" name="Freeform: Shape 69">
              <a:extLst>
                <a:ext uri="{FF2B5EF4-FFF2-40B4-BE49-F238E27FC236}">
                  <a16:creationId xmlns:a16="http://schemas.microsoft.com/office/drawing/2014/main" id="{B48F48C1-6014-4A4D-996A-4E8BBB4D56E1}"/>
                </a:ext>
              </a:extLst>
            </p:cNvPr>
            <p:cNvSpPr/>
            <p:nvPr/>
          </p:nvSpPr>
          <p:spPr>
            <a:xfrm>
              <a:off x="5245352" y="3256748"/>
              <a:ext cx="231533" cy="370476"/>
            </a:xfrm>
            <a:custGeom>
              <a:avLst/>
              <a:gdLst>
                <a:gd name="connsiteX0" fmla="*/ 208470 w 231533"/>
                <a:gd name="connsiteY0" fmla="*/ 45456 h 370476"/>
                <a:gd name="connsiteX1" fmla="*/ 208470 w 231533"/>
                <a:gd name="connsiteY1" fmla="*/ 0 h 370476"/>
                <a:gd name="connsiteX2" fmla="*/ 0 w 231533"/>
                <a:gd name="connsiteY2" fmla="*/ 0 h 370476"/>
                <a:gd name="connsiteX3" fmla="*/ 0 w 231533"/>
                <a:gd name="connsiteY3" fmla="*/ 249000 h 370476"/>
                <a:gd name="connsiteX4" fmla="*/ 29334 w 231533"/>
                <a:gd name="connsiteY4" fmla="*/ 278333 h 370476"/>
                <a:gd name="connsiteX5" fmla="*/ 29334 w 231533"/>
                <a:gd name="connsiteY5" fmla="*/ 278333 h 370476"/>
                <a:gd name="connsiteX6" fmla="*/ 58667 w 231533"/>
                <a:gd name="connsiteY6" fmla="*/ 249000 h 370476"/>
                <a:gd name="connsiteX7" fmla="*/ 58667 w 231533"/>
                <a:gd name="connsiteY7" fmla="*/ 74789 h 370476"/>
                <a:gd name="connsiteX8" fmla="*/ 88001 w 231533"/>
                <a:gd name="connsiteY8" fmla="*/ 45456 h 370476"/>
                <a:gd name="connsiteX9" fmla="*/ 88001 w 231533"/>
                <a:gd name="connsiteY9" fmla="*/ 45456 h 370476"/>
                <a:gd name="connsiteX10" fmla="*/ 117334 w 231533"/>
                <a:gd name="connsiteY10" fmla="*/ 74789 h 370476"/>
                <a:gd name="connsiteX11" fmla="*/ 117334 w 231533"/>
                <a:gd name="connsiteY11" fmla="*/ 370476 h 370476"/>
                <a:gd name="connsiteX12" fmla="*/ 231534 w 231533"/>
                <a:gd name="connsiteY12" fmla="*/ 370476 h 370476"/>
                <a:gd name="connsiteX13" fmla="*/ 117334 w 231533"/>
                <a:gd name="connsiteY13" fmla="*/ 370476 h 370476"/>
                <a:gd name="connsiteX14" fmla="*/ 117334 w 231533"/>
                <a:gd name="connsiteY14" fmla="*/ 74789 h 370476"/>
                <a:gd name="connsiteX15" fmla="*/ 88001 w 231533"/>
                <a:gd name="connsiteY15" fmla="*/ 45456 h 370476"/>
                <a:gd name="connsiteX16" fmla="*/ 88001 w 231533"/>
                <a:gd name="connsiteY16" fmla="*/ 45456 h 370476"/>
                <a:gd name="connsiteX17" fmla="*/ 58667 w 231533"/>
                <a:gd name="connsiteY17" fmla="*/ 74789 h 370476"/>
                <a:gd name="connsiteX18" fmla="*/ 58667 w 231533"/>
                <a:gd name="connsiteY18" fmla="*/ 249000 h 370476"/>
                <a:gd name="connsiteX19" fmla="*/ 29334 w 231533"/>
                <a:gd name="connsiteY19" fmla="*/ 278333 h 370476"/>
                <a:gd name="connsiteX20" fmla="*/ 29334 w 231533"/>
                <a:gd name="connsiteY20" fmla="*/ 278333 h 370476"/>
                <a:gd name="connsiteX21" fmla="*/ 0 w 231533"/>
                <a:gd name="connsiteY21" fmla="*/ 249000 h 370476"/>
                <a:gd name="connsiteX22" fmla="*/ 0 w 231533"/>
                <a:gd name="connsiteY22" fmla="*/ 0 h 370476"/>
                <a:gd name="connsiteX23" fmla="*/ 208470 w 231533"/>
                <a:gd name="connsiteY23" fmla="*/ 0 h 370476"/>
                <a:gd name="connsiteX24" fmla="*/ 208470 w 231533"/>
                <a:gd name="connsiteY24" fmla="*/ 45456 h 37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1533" h="370476">
                  <a:moveTo>
                    <a:pt x="208470" y="45456"/>
                  </a:moveTo>
                  <a:lnTo>
                    <a:pt x="208470" y="0"/>
                  </a:lnTo>
                  <a:lnTo>
                    <a:pt x="0" y="0"/>
                  </a:lnTo>
                  <a:lnTo>
                    <a:pt x="0" y="249000"/>
                  </a:lnTo>
                  <a:cubicBezTo>
                    <a:pt x="0" y="265234"/>
                    <a:pt x="13099" y="278333"/>
                    <a:pt x="29334" y="278333"/>
                  </a:cubicBezTo>
                  <a:lnTo>
                    <a:pt x="29334" y="278333"/>
                  </a:lnTo>
                  <a:cubicBezTo>
                    <a:pt x="45568" y="278333"/>
                    <a:pt x="58667" y="265234"/>
                    <a:pt x="58667" y="249000"/>
                  </a:cubicBezTo>
                  <a:lnTo>
                    <a:pt x="58667" y="74789"/>
                  </a:lnTo>
                  <a:cubicBezTo>
                    <a:pt x="58667" y="58555"/>
                    <a:pt x="71767" y="45456"/>
                    <a:pt x="88001" y="45456"/>
                  </a:cubicBezTo>
                  <a:lnTo>
                    <a:pt x="88001" y="45456"/>
                  </a:lnTo>
                  <a:cubicBezTo>
                    <a:pt x="104235" y="45456"/>
                    <a:pt x="117334" y="58555"/>
                    <a:pt x="117334" y="74789"/>
                  </a:cubicBezTo>
                  <a:lnTo>
                    <a:pt x="117334" y="370476"/>
                  </a:lnTo>
                  <a:lnTo>
                    <a:pt x="231534" y="370476"/>
                  </a:lnTo>
                  <a:lnTo>
                    <a:pt x="117334" y="370476"/>
                  </a:lnTo>
                  <a:lnTo>
                    <a:pt x="117334" y="74789"/>
                  </a:lnTo>
                  <a:cubicBezTo>
                    <a:pt x="117334" y="58555"/>
                    <a:pt x="104235" y="45456"/>
                    <a:pt x="88001" y="45456"/>
                  </a:cubicBezTo>
                  <a:lnTo>
                    <a:pt x="88001" y="45456"/>
                  </a:lnTo>
                  <a:cubicBezTo>
                    <a:pt x="71767" y="45456"/>
                    <a:pt x="58667" y="58555"/>
                    <a:pt x="58667" y="74789"/>
                  </a:cubicBezTo>
                  <a:lnTo>
                    <a:pt x="58667" y="249000"/>
                  </a:lnTo>
                  <a:cubicBezTo>
                    <a:pt x="58667" y="265234"/>
                    <a:pt x="45568" y="278333"/>
                    <a:pt x="29334" y="278333"/>
                  </a:cubicBezTo>
                  <a:lnTo>
                    <a:pt x="29334" y="278333"/>
                  </a:lnTo>
                  <a:cubicBezTo>
                    <a:pt x="13099" y="278333"/>
                    <a:pt x="0" y="265234"/>
                    <a:pt x="0" y="249000"/>
                  </a:cubicBezTo>
                  <a:lnTo>
                    <a:pt x="0" y="0"/>
                  </a:lnTo>
                  <a:lnTo>
                    <a:pt x="208470" y="0"/>
                  </a:lnTo>
                  <a:lnTo>
                    <a:pt x="208470" y="4545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 name="Freeform: Shape 83">
              <a:extLst>
                <a:ext uri="{FF2B5EF4-FFF2-40B4-BE49-F238E27FC236}">
                  <a16:creationId xmlns:a16="http://schemas.microsoft.com/office/drawing/2014/main" id="{768D12E2-4EE8-47BD-B541-B47178561E51}"/>
                </a:ext>
              </a:extLst>
            </p:cNvPr>
            <p:cNvSpPr/>
            <p:nvPr/>
          </p:nvSpPr>
          <p:spPr>
            <a:xfrm>
              <a:off x="5333352" y="3302091"/>
              <a:ext cx="257172" cy="106698"/>
            </a:xfrm>
            <a:custGeom>
              <a:avLst/>
              <a:gdLst>
                <a:gd name="connsiteX0" fmla="*/ 0 w 257172"/>
                <a:gd name="connsiteY0" fmla="*/ 112 h 106698"/>
                <a:gd name="connsiteX1" fmla="*/ 232765 w 257172"/>
                <a:gd name="connsiteY1" fmla="*/ 112 h 106698"/>
                <a:gd name="connsiteX2" fmla="*/ 257173 w 257172"/>
                <a:gd name="connsiteY2" fmla="*/ 24519 h 106698"/>
                <a:gd name="connsiteX3" fmla="*/ 257173 w 257172"/>
                <a:gd name="connsiteY3" fmla="*/ 106698 h 106698"/>
                <a:gd name="connsiteX4" fmla="*/ 257173 w 257172"/>
                <a:gd name="connsiteY4" fmla="*/ 24407 h 106698"/>
                <a:gd name="connsiteX5" fmla="*/ 232765 w 257172"/>
                <a:gd name="connsiteY5" fmla="*/ 0 h 106698"/>
                <a:gd name="connsiteX6" fmla="*/ 0 w 257172"/>
                <a:gd name="connsiteY6" fmla="*/ 0 h 10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2" h="106698">
                  <a:moveTo>
                    <a:pt x="0" y="112"/>
                  </a:moveTo>
                  <a:lnTo>
                    <a:pt x="232765" y="112"/>
                  </a:lnTo>
                  <a:cubicBezTo>
                    <a:pt x="246201" y="112"/>
                    <a:pt x="257173" y="10972"/>
                    <a:pt x="257173" y="24519"/>
                  </a:cubicBezTo>
                  <a:lnTo>
                    <a:pt x="257173" y="106698"/>
                  </a:lnTo>
                  <a:lnTo>
                    <a:pt x="257173" y="24407"/>
                  </a:lnTo>
                  <a:cubicBezTo>
                    <a:pt x="257173" y="10972"/>
                    <a:pt x="246313" y="0"/>
                    <a:pt x="232765" y="0"/>
                  </a:cubicBez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 name="Freeform: Shape 84">
              <a:extLst>
                <a:ext uri="{FF2B5EF4-FFF2-40B4-BE49-F238E27FC236}">
                  <a16:creationId xmlns:a16="http://schemas.microsoft.com/office/drawing/2014/main" id="{58F952E8-77D0-4AD1-9BC7-277CD2865ADC}"/>
                </a:ext>
              </a:extLst>
            </p:cNvPr>
            <p:cNvSpPr/>
            <p:nvPr/>
          </p:nvSpPr>
          <p:spPr>
            <a:xfrm>
              <a:off x="5274685" y="3535081"/>
              <a:ext cx="88000" cy="11196"/>
            </a:xfrm>
            <a:custGeom>
              <a:avLst/>
              <a:gdLst>
                <a:gd name="connsiteX0" fmla="*/ 0 w 88000"/>
                <a:gd name="connsiteY0" fmla="*/ 0 h 11196"/>
                <a:gd name="connsiteX1" fmla="*/ 88001 w 88000"/>
                <a:gd name="connsiteY1" fmla="*/ 0 h 11196"/>
                <a:gd name="connsiteX2" fmla="*/ 0 w 88000"/>
                <a:gd name="connsiteY2" fmla="*/ 0 h 11196"/>
              </a:gdLst>
              <a:ahLst/>
              <a:cxnLst>
                <a:cxn ang="0">
                  <a:pos x="connsiteX0" y="connsiteY0"/>
                </a:cxn>
                <a:cxn ang="0">
                  <a:pos x="connsiteX1" y="connsiteY1"/>
                </a:cxn>
                <a:cxn ang="0">
                  <a:pos x="connsiteX2" y="connsiteY2"/>
                </a:cxn>
              </a:cxnLst>
              <a:rect l="l" t="t" r="r" b="b"/>
              <a:pathLst>
                <a:path w="88000" h="11196">
                  <a:moveTo>
                    <a:pt x="0" y="0"/>
                  </a:moveTo>
                  <a:lnTo>
                    <a:pt x="88001"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6" name="Freeform: Shape 85">
              <a:extLst>
                <a:ext uri="{FF2B5EF4-FFF2-40B4-BE49-F238E27FC236}">
                  <a16:creationId xmlns:a16="http://schemas.microsoft.com/office/drawing/2014/main" id="{E62AE3B9-CD2F-44E2-812A-341B413A8B0A}"/>
                </a:ext>
              </a:extLst>
            </p:cNvPr>
            <p:cNvSpPr/>
            <p:nvPr/>
          </p:nvSpPr>
          <p:spPr>
            <a:xfrm>
              <a:off x="5400304" y="3354041"/>
              <a:ext cx="146443" cy="11196"/>
            </a:xfrm>
            <a:custGeom>
              <a:avLst/>
              <a:gdLst>
                <a:gd name="connsiteX0" fmla="*/ 0 w 146443"/>
                <a:gd name="connsiteY0" fmla="*/ 0 h 11196"/>
                <a:gd name="connsiteX1" fmla="*/ 146444 w 146443"/>
                <a:gd name="connsiteY1" fmla="*/ 0 h 11196"/>
                <a:gd name="connsiteX2" fmla="*/ 0 w 146443"/>
                <a:gd name="connsiteY2" fmla="*/ 0 h 11196"/>
              </a:gdLst>
              <a:ahLst/>
              <a:cxnLst>
                <a:cxn ang="0">
                  <a:pos x="connsiteX0" y="connsiteY0"/>
                </a:cxn>
                <a:cxn ang="0">
                  <a:pos x="connsiteX1" y="connsiteY1"/>
                </a:cxn>
                <a:cxn ang="0">
                  <a:pos x="connsiteX2" y="connsiteY2"/>
                </a:cxn>
              </a:cxnLst>
              <a:rect l="l" t="t" r="r" b="b"/>
              <a:pathLst>
                <a:path w="146443" h="11196">
                  <a:moveTo>
                    <a:pt x="0" y="0"/>
                  </a:moveTo>
                  <a:lnTo>
                    <a:pt x="146444"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 name="Freeform: Shape 86">
              <a:extLst>
                <a:ext uri="{FF2B5EF4-FFF2-40B4-BE49-F238E27FC236}">
                  <a16:creationId xmlns:a16="http://schemas.microsoft.com/office/drawing/2014/main" id="{14EC31CE-7A3F-4C4F-8CC3-F4D9F504AAB5}"/>
                </a:ext>
              </a:extLst>
            </p:cNvPr>
            <p:cNvSpPr/>
            <p:nvPr/>
          </p:nvSpPr>
          <p:spPr>
            <a:xfrm>
              <a:off x="5400304" y="3399497"/>
              <a:ext cx="120357" cy="11196"/>
            </a:xfrm>
            <a:custGeom>
              <a:avLst/>
              <a:gdLst>
                <a:gd name="connsiteX0" fmla="*/ 0 w 120357"/>
                <a:gd name="connsiteY0" fmla="*/ 0 h 11196"/>
                <a:gd name="connsiteX1" fmla="*/ 120357 w 120357"/>
                <a:gd name="connsiteY1" fmla="*/ 0 h 11196"/>
                <a:gd name="connsiteX2" fmla="*/ 0 w 120357"/>
                <a:gd name="connsiteY2" fmla="*/ 0 h 11196"/>
              </a:gdLst>
              <a:ahLst/>
              <a:cxnLst>
                <a:cxn ang="0">
                  <a:pos x="connsiteX0" y="connsiteY0"/>
                </a:cxn>
                <a:cxn ang="0">
                  <a:pos x="connsiteX1" y="connsiteY1"/>
                </a:cxn>
                <a:cxn ang="0">
                  <a:pos x="connsiteX2" y="connsiteY2"/>
                </a:cxn>
              </a:cxnLst>
              <a:rect l="l" t="t" r="r" b="b"/>
              <a:pathLst>
                <a:path w="120357" h="11196">
                  <a:moveTo>
                    <a:pt x="0" y="0"/>
                  </a:moveTo>
                  <a:lnTo>
                    <a:pt x="120357"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8" name="Freeform: Shape 87">
              <a:extLst>
                <a:ext uri="{FF2B5EF4-FFF2-40B4-BE49-F238E27FC236}">
                  <a16:creationId xmlns:a16="http://schemas.microsoft.com/office/drawing/2014/main" id="{0B5B71D9-1857-4F38-9989-CD7FE68F6A9D}"/>
                </a:ext>
              </a:extLst>
            </p:cNvPr>
            <p:cNvSpPr/>
            <p:nvPr/>
          </p:nvSpPr>
          <p:spPr>
            <a:xfrm>
              <a:off x="5400304" y="3444953"/>
              <a:ext cx="76692" cy="11196"/>
            </a:xfrm>
            <a:custGeom>
              <a:avLst/>
              <a:gdLst>
                <a:gd name="connsiteX0" fmla="*/ 0 w 76692"/>
                <a:gd name="connsiteY0" fmla="*/ 0 h 11196"/>
                <a:gd name="connsiteX1" fmla="*/ 76693 w 76692"/>
                <a:gd name="connsiteY1" fmla="*/ 0 h 11196"/>
                <a:gd name="connsiteX2" fmla="*/ 0 w 76692"/>
                <a:gd name="connsiteY2" fmla="*/ 0 h 11196"/>
              </a:gdLst>
              <a:ahLst/>
              <a:cxnLst>
                <a:cxn ang="0">
                  <a:pos x="connsiteX0" y="connsiteY0"/>
                </a:cxn>
                <a:cxn ang="0">
                  <a:pos x="connsiteX1" y="connsiteY1"/>
                </a:cxn>
                <a:cxn ang="0">
                  <a:pos x="connsiteX2" y="connsiteY2"/>
                </a:cxn>
              </a:cxnLst>
              <a:rect l="l" t="t" r="r" b="b"/>
              <a:pathLst>
                <a:path w="76692" h="11196">
                  <a:moveTo>
                    <a:pt x="0" y="0"/>
                  </a:moveTo>
                  <a:lnTo>
                    <a:pt x="76693"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9" name="Freeform: Shape 88">
              <a:extLst>
                <a:ext uri="{FF2B5EF4-FFF2-40B4-BE49-F238E27FC236}">
                  <a16:creationId xmlns:a16="http://schemas.microsoft.com/office/drawing/2014/main" id="{FD2FA838-44ED-4C06-B12E-2B85D6BCBA95}"/>
                </a:ext>
              </a:extLst>
            </p:cNvPr>
            <p:cNvSpPr/>
            <p:nvPr/>
          </p:nvSpPr>
          <p:spPr>
            <a:xfrm>
              <a:off x="5400304" y="3490409"/>
              <a:ext cx="53516" cy="11196"/>
            </a:xfrm>
            <a:custGeom>
              <a:avLst/>
              <a:gdLst>
                <a:gd name="connsiteX0" fmla="*/ 0 w 53516"/>
                <a:gd name="connsiteY0" fmla="*/ 0 h 11196"/>
                <a:gd name="connsiteX1" fmla="*/ 53517 w 53516"/>
                <a:gd name="connsiteY1" fmla="*/ 0 h 11196"/>
                <a:gd name="connsiteX2" fmla="*/ 0 w 53516"/>
                <a:gd name="connsiteY2" fmla="*/ 0 h 11196"/>
              </a:gdLst>
              <a:ahLst/>
              <a:cxnLst>
                <a:cxn ang="0">
                  <a:pos x="connsiteX0" y="connsiteY0"/>
                </a:cxn>
                <a:cxn ang="0">
                  <a:pos x="connsiteX1" y="connsiteY1"/>
                </a:cxn>
                <a:cxn ang="0">
                  <a:pos x="connsiteX2" y="connsiteY2"/>
                </a:cxn>
              </a:cxnLst>
              <a:rect l="l" t="t" r="r" b="b"/>
              <a:pathLst>
                <a:path w="53516" h="11196">
                  <a:moveTo>
                    <a:pt x="0" y="0"/>
                  </a:moveTo>
                  <a:lnTo>
                    <a:pt x="53517"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0" name="Freeform: Shape 89">
              <a:extLst>
                <a:ext uri="{FF2B5EF4-FFF2-40B4-BE49-F238E27FC236}">
                  <a16:creationId xmlns:a16="http://schemas.microsoft.com/office/drawing/2014/main" id="{45A74B72-7AB6-4374-9399-D89442AFFE2A}"/>
                </a:ext>
              </a:extLst>
            </p:cNvPr>
            <p:cNvSpPr/>
            <p:nvPr/>
          </p:nvSpPr>
          <p:spPr>
            <a:xfrm>
              <a:off x="5400304" y="3535752"/>
              <a:ext cx="45008" cy="11196"/>
            </a:xfrm>
            <a:custGeom>
              <a:avLst/>
              <a:gdLst>
                <a:gd name="connsiteX0" fmla="*/ 0 w 45008"/>
                <a:gd name="connsiteY0" fmla="*/ 0 h 11196"/>
                <a:gd name="connsiteX1" fmla="*/ 45008 w 45008"/>
                <a:gd name="connsiteY1" fmla="*/ 0 h 11196"/>
                <a:gd name="connsiteX2" fmla="*/ 0 w 45008"/>
                <a:gd name="connsiteY2" fmla="*/ 0 h 11196"/>
              </a:gdLst>
              <a:ahLst/>
              <a:cxnLst>
                <a:cxn ang="0">
                  <a:pos x="connsiteX0" y="connsiteY0"/>
                </a:cxn>
                <a:cxn ang="0">
                  <a:pos x="connsiteX1" y="connsiteY1"/>
                </a:cxn>
                <a:cxn ang="0">
                  <a:pos x="connsiteX2" y="connsiteY2"/>
                </a:cxn>
              </a:cxnLst>
              <a:rect l="l" t="t" r="r" b="b"/>
              <a:pathLst>
                <a:path w="45008" h="11196">
                  <a:moveTo>
                    <a:pt x="0" y="0"/>
                  </a:moveTo>
                  <a:lnTo>
                    <a:pt x="4500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1" name="Freeform: Shape 90">
              <a:extLst>
                <a:ext uri="{FF2B5EF4-FFF2-40B4-BE49-F238E27FC236}">
                  <a16:creationId xmlns:a16="http://schemas.microsoft.com/office/drawing/2014/main" id="{296BE2D3-138E-4F46-92AC-79A63D42848C}"/>
                </a:ext>
              </a:extLst>
            </p:cNvPr>
            <p:cNvSpPr/>
            <p:nvPr/>
          </p:nvSpPr>
          <p:spPr>
            <a:xfrm>
              <a:off x="5400304" y="3581208"/>
              <a:ext cx="53516" cy="11196"/>
            </a:xfrm>
            <a:custGeom>
              <a:avLst/>
              <a:gdLst>
                <a:gd name="connsiteX0" fmla="*/ 0 w 53516"/>
                <a:gd name="connsiteY0" fmla="*/ 0 h 11196"/>
                <a:gd name="connsiteX1" fmla="*/ 53517 w 53516"/>
                <a:gd name="connsiteY1" fmla="*/ 0 h 11196"/>
                <a:gd name="connsiteX2" fmla="*/ 0 w 53516"/>
                <a:gd name="connsiteY2" fmla="*/ 0 h 11196"/>
              </a:gdLst>
              <a:ahLst/>
              <a:cxnLst>
                <a:cxn ang="0">
                  <a:pos x="connsiteX0" y="connsiteY0"/>
                </a:cxn>
                <a:cxn ang="0">
                  <a:pos x="connsiteX1" y="connsiteY1"/>
                </a:cxn>
                <a:cxn ang="0">
                  <a:pos x="connsiteX2" y="connsiteY2"/>
                </a:cxn>
              </a:cxnLst>
              <a:rect l="l" t="t" r="r" b="b"/>
              <a:pathLst>
                <a:path w="53516" h="11196">
                  <a:moveTo>
                    <a:pt x="0" y="0"/>
                  </a:moveTo>
                  <a:lnTo>
                    <a:pt x="53517"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3" name="Freeform: Shape 92">
              <a:extLst>
                <a:ext uri="{FF2B5EF4-FFF2-40B4-BE49-F238E27FC236}">
                  <a16:creationId xmlns:a16="http://schemas.microsoft.com/office/drawing/2014/main" id="{B7E39D8F-8B60-4263-B247-0D122C9E226E}"/>
                </a:ext>
              </a:extLst>
            </p:cNvPr>
            <p:cNvSpPr/>
            <p:nvPr/>
          </p:nvSpPr>
          <p:spPr>
            <a:xfrm>
              <a:off x="5630943" y="3598002"/>
              <a:ext cx="25526" cy="25526"/>
            </a:xfrm>
            <a:custGeom>
              <a:avLst/>
              <a:gdLst>
                <a:gd name="connsiteX0" fmla="*/ 0 w 25526"/>
                <a:gd name="connsiteY0" fmla="*/ 0 h 25526"/>
                <a:gd name="connsiteX1" fmla="*/ 25527 w 25526"/>
                <a:gd name="connsiteY1" fmla="*/ 25527 h 25526"/>
                <a:gd name="connsiteX2" fmla="*/ 0 w 25526"/>
                <a:gd name="connsiteY2" fmla="*/ 0 h 25526"/>
              </a:gdLst>
              <a:ahLst/>
              <a:cxnLst>
                <a:cxn ang="0">
                  <a:pos x="connsiteX0" y="connsiteY0"/>
                </a:cxn>
                <a:cxn ang="0">
                  <a:pos x="connsiteX1" y="connsiteY1"/>
                </a:cxn>
                <a:cxn ang="0">
                  <a:pos x="connsiteX2" y="connsiteY2"/>
                </a:cxn>
              </a:cxnLst>
              <a:rect l="l" t="t" r="r" b="b"/>
              <a:pathLst>
                <a:path w="25526" h="25526">
                  <a:moveTo>
                    <a:pt x="0" y="0"/>
                  </a:moveTo>
                  <a:lnTo>
                    <a:pt x="25527" y="25527"/>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4" name="Freeform: Shape 93">
              <a:extLst>
                <a:ext uri="{FF2B5EF4-FFF2-40B4-BE49-F238E27FC236}">
                  <a16:creationId xmlns:a16="http://schemas.microsoft.com/office/drawing/2014/main" id="{1CCA389A-5665-447B-80BA-DB41471DDF6A}"/>
                </a:ext>
              </a:extLst>
            </p:cNvPr>
            <p:cNvSpPr/>
            <p:nvPr/>
          </p:nvSpPr>
          <p:spPr>
            <a:xfrm>
              <a:off x="5710546" y="3677606"/>
              <a:ext cx="28213" cy="28213"/>
            </a:xfrm>
            <a:custGeom>
              <a:avLst/>
              <a:gdLst>
                <a:gd name="connsiteX0" fmla="*/ 28214 w 28213"/>
                <a:gd name="connsiteY0" fmla="*/ 28214 h 28213"/>
                <a:gd name="connsiteX1" fmla="*/ 0 w 28213"/>
                <a:gd name="connsiteY1" fmla="*/ 0 h 28213"/>
                <a:gd name="connsiteX2" fmla="*/ 28214 w 28213"/>
                <a:gd name="connsiteY2" fmla="*/ 28214 h 28213"/>
              </a:gdLst>
              <a:ahLst/>
              <a:cxnLst>
                <a:cxn ang="0">
                  <a:pos x="connsiteX0" y="connsiteY0"/>
                </a:cxn>
                <a:cxn ang="0">
                  <a:pos x="connsiteX1" y="connsiteY1"/>
                </a:cxn>
                <a:cxn ang="0">
                  <a:pos x="connsiteX2" y="connsiteY2"/>
                </a:cxn>
              </a:cxnLst>
              <a:rect l="l" t="t" r="r" b="b"/>
              <a:pathLst>
                <a:path w="28213" h="28213">
                  <a:moveTo>
                    <a:pt x="28214" y="28214"/>
                  </a:moveTo>
                  <a:lnTo>
                    <a:pt x="0" y="0"/>
                  </a:lnTo>
                  <a:lnTo>
                    <a:pt x="28214" y="2821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5" name="Freeform: Shape 94">
              <a:extLst>
                <a:ext uri="{FF2B5EF4-FFF2-40B4-BE49-F238E27FC236}">
                  <a16:creationId xmlns:a16="http://schemas.microsoft.com/office/drawing/2014/main" id="{46A3D48F-BB3B-4144-A1FD-47B013C9A070}"/>
                </a:ext>
              </a:extLst>
            </p:cNvPr>
            <p:cNvSpPr/>
            <p:nvPr/>
          </p:nvSpPr>
          <p:spPr>
            <a:xfrm>
              <a:off x="5656469" y="3623641"/>
              <a:ext cx="68183" cy="68071"/>
            </a:xfrm>
            <a:custGeom>
              <a:avLst/>
              <a:gdLst>
                <a:gd name="connsiteX0" fmla="*/ 39970 w 68183"/>
                <a:gd name="connsiteY0" fmla="*/ 68072 h 68071"/>
                <a:gd name="connsiteX1" fmla="*/ 54077 w 68183"/>
                <a:gd name="connsiteY1" fmla="*/ 53965 h 68071"/>
                <a:gd name="connsiteX2" fmla="*/ 68184 w 68183"/>
                <a:gd name="connsiteY2" fmla="*/ 39858 h 68071"/>
                <a:gd name="connsiteX3" fmla="*/ 28214 w 68183"/>
                <a:gd name="connsiteY3" fmla="*/ 0 h 68071"/>
                <a:gd name="connsiteX4" fmla="*/ 0 w 68183"/>
                <a:gd name="connsiteY4" fmla="*/ 0 h 68071"/>
                <a:gd name="connsiteX5" fmla="*/ 0 w 68183"/>
                <a:gd name="connsiteY5" fmla="*/ 28102 h 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83" h="68071">
                  <a:moveTo>
                    <a:pt x="39970" y="68072"/>
                  </a:moveTo>
                  <a:lnTo>
                    <a:pt x="54077" y="53965"/>
                  </a:lnTo>
                  <a:lnTo>
                    <a:pt x="68184" y="39858"/>
                  </a:lnTo>
                  <a:lnTo>
                    <a:pt x="28214" y="0"/>
                  </a:lnTo>
                  <a:lnTo>
                    <a:pt x="0" y="0"/>
                  </a:lnTo>
                  <a:lnTo>
                    <a:pt x="0" y="28102"/>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2" name="Freeform: Shape 91">
              <a:extLst>
                <a:ext uri="{FF2B5EF4-FFF2-40B4-BE49-F238E27FC236}">
                  <a16:creationId xmlns:a16="http://schemas.microsoft.com/office/drawing/2014/main" id="{9AF1E0A2-D4D7-43A7-AD69-9823FE214CA2}"/>
                </a:ext>
              </a:extLst>
            </p:cNvPr>
            <p:cNvSpPr/>
            <p:nvPr/>
          </p:nvSpPr>
          <p:spPr>
            <a:xfrm>
              <a:off x="5477809" y="3444869"/>
              <a:ext cx="179528" cy="179528"/>
            </a:xfrm>
            <a:custGeom>
              <a:avLst/>
              <a:gdLst>
                <a:gd name="connsiteX0" fmla="*/ 26283 w 179528"/>
                <a:gd name="connsiteY0" fmla="*/ 153246 h 179528"/>
                <a:gd name="connsiteX1" fmla="*/ 153246 w 179528"/>
                <a:gd name="connsiteY1" fmla="*/ 153246 h 179528"/>
                <a:gd name="connsiteX2" fmla="*/ 153246 w 179528"/>
                <a:gd name="connsiteY2" fmla="*/ 26283 h 179528"/>
                <a:gd name="connsiteX3" fmla="*/ 26283 w 179528"/>
                <a:gd name="connsiteY3" fmla="*/ 26283 h 179528"/>
                <a:gd name="connsiteX4" fmla="*/ 26283 w 179528"/>
                <a:gd name="connsiteY4" fmla="*/ 153246 h 179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28" h="179528">
                  <a:moveTo>
                    <a:pt x="26283" y="153246"/>
                  </a:moveTo>
                  <a:cubicBezTo>
                    <a:pt x="61326" y="188289"/>
                    <a:pt x="118202" y="188289"/>
                    <a:pt x="153246" y="153246"/>
                  </a:cubicBezTo>
                  <a:cubicBezTo>
                    <a:pt x="188289" y="118202"/>
                    <a:pt x="188289" y="61326"/>
                    <a:pt x="153246" y="26283"/>
                  </a:cubicBezTo>
                  <a:cubicBezTo>
                    <a:pt x="118202" y="-8761"/>
                    <a:pt x="61326" y="-8761"/>
                    <a:pt x="26283" y="26283"/>
                  </a:cubicBezTo>
                  <a:cubicBezTo>
                    <a:pt x="-8761" y="61326"/>
                    <a:pt x="-8761" y="118202"/>
                    <a:pt x="26283" y="15324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99" name="Graphic 97">
            <a:extLst>
              <a:ext uri="{FF2B5EF4-FFF2-40B4-BE49-F238E27FC236}">
                <a16:creationId xmlns:a16="http://schemas.microsoft.com/office/drawing/2014/main" id="{1E18D881-315B-4B5C-BB31-4C48F32F10AE}"/>
              </a:ext>
            </a:extLst>
          </p:cNvPr>
          <p:cNvGrpSpPr/>
          <p:nvPr/>
        </p:nvGrpSpPr>
        <p:grpSpPr>
          <a:xfrm>
            <a:off x="9227736" y="3251334"/>
            <a:ext cx="445450" cy="456054"/>
            <a:chOff x="9227736" y="3251334"/>
            <a:chExt cx="445450" cy="456054"/>
          </a:xfrm>
          <a:noFill/>
        </p:grpSpPr>
        <p:sp>
          <p:nvSpPr>
            <p:cNvPr id="101" name="Freeform: Shape 100">
              <a:extLst>
                <a:ext uri="{FF2B5EF4-FFF2-40B4-BE49-F238E27FC236}">
                  <a16:creationId xmlns:a16="http://schemas.microsoft.com/office/drawing/2014/main" id="{C79B45D1-0DEE-4FAD-AE0E-35E201614E20}"/>
                </a:ext>
              </a:extLst>
            </p:cNvPr>
            <p:cNvSpPr/>
            <p:nvPr/>
          </p:nvSpPr>
          <p:spPr>
            <a:xfrm>
              <a:off x="9375029" y="3488870"/>
              <a:ext cx="86208" cy="86209"/>
            </a:xfrm>
            <a:custGeom>
              <a:avLst/>
              <a:gdLst>
                <a:gd name="connsiteX0" fmla="*/ 86209 w 86208"/>
                <a:gd name="connsiteY0" fmla="*/ 86209 h 86209"/>
                <a:gd name="connsiteX1" fmla="*/ 0 w 86208"/>
                <a:gd name="connsiteY1" fmla="*/ 0 h 86209"/>
                <a:gd name="connsiteX2" fmla="*/ 86209 w 86208"/>
                <a:gd name="connsiteY2" fmla="*/ 86209 h 86209"/>
              </a:gdLst>
              <a:ahLst/>
              <a:cxnLst>
                <a:cxn ang="0">
                  <a:pos x="connsiteX0" y="connsiteY0"/>
                </a:cxn>
                <a:cxn ang="0">
                  <a:pos x="connsiteX1" y="connsiteY1"/>
                </a:cxn>
                <a:cxn ang="0">
                  <a:pos x="connsiteX2" y="connsiteY2"/>
                </a:cxn>
              </a:cxnLst>
              <a:rect l="l" t="t" r="r" b="b"/>
              <a:pathLst>
                <a:path w="86208" h="86209">
                  <a:moveTo>
                    <a:pt x="86209" y="86209"/>
                  </a:moveTo>
                  <a:lnTo>
                    <a:pt x="0" y="0"/>
                  </a:lnTo>
                  <a:lnTo>
                    <a:pt x="86209" y="86209"/>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2" name="Freeform: Shape 101">
              <a:extLst>
                <a:ext uri="{FF2B5EF4-FFF2-40B4-BE49-F238E27FC236}">
                  <a16:creationId xmlns:a16="http://schemas.microsoft.com/office/drawing/2014/main" id="{DAC171A1-07FB-4FE5-A9A9-0C3F3B6C289A}"/>
                </a:ext>
              </a:extLst>
            </p:cNvPr>
            <p:cNvSpPr/>
            <p:nvPr/>
          </p:nvSpPr>
          <p:spPr>
            <a:xfrm>
              <a:off x="9413609" y="3414417"/>
              <a:ext cx="195498" cy="230390"/>
            </a:xfrm>
            <a:custGeom>
              <a:avLst/>
              <a:gdLst>
                <a:gd name="connsiteX0" fmla="*/ 63764 w 195498"/>
                <a:gd name="connsiteY0" fmla="*/ 0 h 230390"/>
                <a:gd name="connsiteX1" fmla="*/ 131187 w 195498"/>
                <a:gd name="connsiteY1" fmla="*/ 67423 h 230390"/>
                <a:gd name="connsiteX2" fmla="*/ 131187 w 195498"/>
                <a:gd name="connsiteY2" fmla="*/ 67423 h 230390"/>
                <a:gd name="connsiteX3" fmla="*/ 184549 w 195498"/>
                <a:gd name="connsiteY3" fmla="*/ 160086 h 230390"/>
                <a:gd name="connsiteX4" fmla="*/ 195498 w 195498"/>
                <a:gd name="connsiteY4" fmla="*/ 171035 h 230390"/>
                <a:gd name="connsiteX5" fmla="*/ 136143 w 195498"/>
                <a:gd name="connsiteY5" fmla="*/ 230390 h 230390"/>
                <a:gd name="connsiteX6" fmla="*/ 127960 w 195498"/>
                <a:gd name="connsiteY6" fmla="*/ 222207 h 230390"/>
                <a:gd name="connsiteX7" fmla="*/ 65724 w 195498"/>
                <a:gd name="connsiteY7" fmla="*/ 225780 h 230390"/>
                <a:gd name="connsiteX8" fmla="*/ 3142 w 195498"/>
                <a:gd name="connsiteY8" fmla="*/ 186133 h 230390"/>
                <a:gd name="connsiteX9" fmla="*/ 65724 w 195498"/>
                <a:gd name="connsiteY9" fmla="*/ 225780 h 230390"/>
                <a:gd name="connsiteX10" fmla="*/ 127960 w 195498"/>
                <a:gd name="connsiteY10" fmla="*/ 222207 h 230390"/>
                <a:gd name="connsiteX11" fmla="*/ 136143 w 195498"/>
                <a:gd name="connsiteY11" fmla="*/ 230390 h 230390"/>
                <a:gd name="connsiteX12" fmla="*/ 195498 w 195498"/>
                <a:gd name="connsiteY12" fmla="*/ 171035 h 230390"/>
                <a:gd name="connsiteX13" fmla="*/ 184549 w 195498"/>
                <a:gd name="connsiteY13" fmla="*/ 160086 h 230390"/>
                <a:gd name="connsiteX14" fmla="*/ 131187 w 195498"/>
                <a:gd name="connsiteY14" fmla="*/ 67423 h 230390"/>
                <a:gd name="connsiteX15" fmla="*/ 131187 w 195498"/>
                <a:gd name="connsiteY15" fmla="*/ 67423 h 230390"/>
                <a:gd name="connsiteX16" fmla="*/ 63764 w 195498"/>
                <a:gd name="connsiteY16" fmla="*/ 0 h 23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498" h="230390">
                  <a:moveTo>
                    <a:pt x="63764" y="0"/>
                  </a:moveTo>
                  <a:lnTo>
                    <a:pt x="131187" y="67423"/>
                  </a:lnTo>
                  <a:lnTo>
                    <a:pt x="131187" y="67423"/>
                  </a:lnTo>
                  <a:cubicBezTo>
                    <a:pt x="152970" y="89206"/>
                    <a:pt x="179709" y="154208"/>
                    <a:pt x="184549" y="160086"/>
                  </a:cubicBezTo>
                  <a:cubicBezTo>
                    <a:pt x="189505" y="165964"/>
                    <a:pt x="195498" y="171035"/>
                    <a:pt x="195498" y="171035"/>
                  </a:cubicBezTo>
                  <a:lnTo>
                    <a:pt x="136143" y="230390"/>
                  </a:lnTo>
                  <a:lnTo>
                    <a:pt x="127960" y="222207"/>
                  </a:lnTo>
                  <a:cubicBezTo>
                    <a:pt x="127960" y="222207"/>
                    <a:pt x="84164" y="231197"/>
                    <a:pt x="65724" y="225780"/>
                  </a:cubicBezTo>
                  <a:cubicBezTo>
                    <a:pt x="25040" y="213909"/>
                    <a:pt x="-11034" y="207224"/>
                    <a:pt x="3142" y="186133"/>
                  </a:cubicBezTo>
                  <a:cubicBezTo>
                    <a:pt x="-11034" y="207224"/>
                    <a:pt x="25040" y="214024"/>
                    <a:pt x="65724" y="225780"/>
                  </a:cubicBezTo>
                  <a:cubicBezTo>
                    <a:pt x="84164" y="231197"/>
                    <a:pt x="127960" y="222207"/>
                    <a:pt x="127960" y="222207"/>
                  </a:cubicBezTo>
                  <a:lnTo>
                    <a:pt x="136143" y="230390"/>
                  </a:lnTo>
                  <a:lnTo>
                    <a:pt x="195498" y="171035"/>
                  </a:lnTo>
                  <a:cubicBezTo>
                    <a:pt x="195498" y="171035"/>
                    <a:pt x="189505" y="165849"/>
                    <a:pt x="184549" y="160086"/>
                  </a:cubicBezTo>
                  <a:cubicBezTo>
                    <a:pt x="179593" y="154208"/>
                    <a:pt x="152970" y="89206"/>
                    <a:pt x="131187" y="67423"/>
                  </a:cubicBezTo>
                  <a:lnTo>
                    <a:pt x="131187" y="67423"/>
                  </a:lnTo>
                  <a:lnTo>
                    <a:pt x="63764" y="0"/>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3" name="Freeform: Shape 102">
              <a:extLst>
                <a:ext uri="{FF2B5EF4-FFF2-40B4-BE49-F238E27FC236}">
                  <a16:creationId xmlns:a16="http://schemas.microsoft.com/office/drawing/2014/main" id="{A87A57CA-F338-42EE-943A-6D6B6B922B29}"/>
                </a:ext>
              </a:extLst>
            </p:cNvPr>
            <p:cNvSpPr/>
            <p:nvPr/>
          </p:nvSpPr>
          <p:spPr>
            <a:xfrm>
              <a:off x="9427469" y="3423176"/>
              <a:ext cx="72609" cy="72609"/>
            </a:xfrm>
            <a:custGeom>
              <a:avLst/>
              <a:gdLst>
                <a:gd name="connsiteX0" fmla="*/ 72609 w 72609"/>
                <a:gd name="connsiteY0" fmla="*/ 72609 h 72609"/>
                <a:gd name="connsiteX1" fmla="*/ 72609 w 72609"/>
                <a:gd name="connsiteY1" fmla="*/ 72609 h 72609"/>
                <a:gd name="connsiteX2" fmla="*/ 0 w 72609"/>
                <a:gd name="connsiteY2" fmla="*/ 0 h 72609"/>
              </a:gdLst>
              <a:ahLst/>
              <a:cxnLst>
                <a:cxn ang="0">
                  <a:pos x="connsiteX0" y="connsiteY0"/>
                </a:cxn>
                <a:cxn ang="0">
                  <a:pos x="connsiteX1" y="connsiteY1"/>
                </a:cxn>
                <a:cxn ang="0">
                  <a:pos x="connsiteX2" y="connsiteY2"/>
                </a:cxn>
              </a:cxnLst>
              <a:rect l="l" t="t" r="r" b="b"/>
              <a:pathLst>
                <a:path w="72609" h="72609">
                  <a:moveTo>
                    <a:pt x="72609" y="72609"/>
                  </a:moveTo>
                  <a:lnTo>
                    <a:pt x="72609" y="72609"/>
                  </a:lnTo>
                  <a:lnTo>
                    <a:pt x="0" y="0"/>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4" name="Freeform: Shape 103">
              <a:extLst>
                <a:ext uri="{FF2B5EF4-FFF2-40B4-BE49-F238E27FC236}">
                  <a16:creationId xmlns:a16="http://schemas.microsoft.com/office/drawing/2014/main" id="{702B34BA-7158-4F68-9484-EEC8C037ACC7}"/>
                </a:ext>
              </a:extLst>
            </p:cNvPr>
            <p:cNvSpPr/>
            <p:nvPr/>
          </p:nvSpPr>
          <p:spPr>
            <a:xfrm>
              <a:off x="9393123" y="3447955"/>
              <a:ext cx="73876" cy="73876"/>
            </a:xfrm>
            <a:custGeom>
              <a:avLst/>
              <a:gdLst>
                <a:gd name="connsiteX0" fmla="*/ 73877 w 73876"/>
                <a:gd name="connsiteY0" fmla="*/ 73877 h 73876"/>
                <a:gd name="connsiteX1" fmla="*/ 0 w 73876"/>
                <a:gd name="connsiteY1" fmla="*/ 0 h 73876"/>
                <a:gd name="connsiteX2" fmla="*/ 73877 w 73876"/>
                <a:gd name="connsiteY2" fmla="*/ 73877 h 73876"/>
              </a:gdLst>
              <a:ahLst/>
              <a:cxnLst>
                <a:cxn ang="0">
                  <a:pos x="connsiteX0" y="connsiteY0"/>
                </a:cxn>
                <a:cxn ang="0">
                  <a:pos x="connsiteX1" y="connsiteY1"/>
                </a:cxn>
                <a:cxn ang="0">
                  <a:pos x="connsiteX2" y="connsiteY2"/>
                </a:cxn>
              </a:cxnLst>
              <a:rect l="l" t="t" r="r" b="b"/>
              <a:pathLst>
                <a:path w="73876" h="73876">
                  <a:moveTo>
                    <a:pt x="73877" y="73877"/>
                  </a:moveTo>
                  <a:lnTo>
                    <a:pt x="0" y="0"/>
                  </a:lnTo>
                  <a:lnTo>
                    <a:pt x="73877" y="73877"/>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6" name="Freeform: Shape 105">
              <a:extLst>
                <a:ext uri="{FF2B5EF4-FFF2-40B4-BE49-F238E27FC236}">
                  <a16:creationId xmlns:a16="http://schemas.microsoft.com/office/drawing/2014/main" id="{9B36FA43-63CD-42D5-A713-ABE53436995E}"/>
                </a:ext>
              </a:extLst>
            </p:cNvPr>
            <p:cNvSpPr/>
            <p:nvPr/>
          </p:nvSpPr>
          <p:spPr>
            <a:xfrm>
              <a:off x="9273030" y="3297435"/>
              <a:ext cx="186363" cy="155591"/>
            </a:xfrm>
            <a:custGeom>
              <a:avLst/>
              <a:gdLst>
                <a:gd name="connsiteX0" fmla="*/ 186363 w 186363"/>
                <a:gd name="connsiteY0" fmla="*/ 64426 h 155591"/>
                <a:gd name="connsiteX1" fmla="*/ 159625 w 186363"/>
                <a:gd name="connsiteY1" fmla="*/ 37688 h 155591"/>
                <a:gd name="connsiteX2" fmla="*/ 94277 w 186363"/>
                <a:gd name="connsiteY2" fmla="*/ 14407 h 155591"/>
                <a:gd name="connsiteX3" fmla="*/ 79870 w 186363"/>
                <a:gd name="connsiteY3" fmla="*/ 0 h 155591"/>
                <a:gd name="connsiteX4" fmla="*/ 0 w 186363"/>
                <a:gd name="connsiteY4" fmla="*/ 79870 h 155591"/>
                <a:gd name="connsiteX5" fmla="*/ 17173 w 186363"/>
                <a:gd name="connsiteY5" fmla="*/ 97043 h 155591"/>
                <a:gd name="connsiteX6" fmla="*/ 52094 w 186363"/>
                <a:gd name="connsiteY6" fmla="*/ 155591 h 155591"/>
                <a:gd name="connsiteX7" fmla="*/ 17173 w 186363"/>
                <a:gd name="connsiteY7" fmla="*/ 97043 h 155591"/>
                <a:gd name="connsiteX8" fmla="*/ 0 w 186363"/>
                <a:gd name="connsiteY8" fmla="*/ 79870 h 155591"/>
                <a:gd name="connsiteX9" fmla="*/ 79870 w 186363"/>
                <a:gd name="connsiteY9" fmla="*/ 0 h 155591"/>
                <a:gd name="connsiteX10" fmla="*/ 94277 w 186363"/>
                <a:gd name="connsiteY10" fmla="*/ 14407 h 155591"/>
                <a:gd name="connsiteX11" fmla="*/ 159625 w 186363"/>
                <a:gd name="connsiteY11" fmla="*/ 37688 h 155591"/>
                <a:gd name="connsiteX12" fmla="*/ 186363 w 186363"/>
                <a:gd name="connsiteY12" fmla="*/ 64426 h 15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363" h="155591">
                  <a:moveTo>
                    <a:pt x="186363" y="64426"/>
                  </a:moveTo>
                  <a:cubicBezTo>
                    <a:pt x="181407" y="59240"/>
                    <a:pt x="172879" y="50942"/>
                    <a:pt x="159625" y="37688"/>
                  </a:cubicBezTo>
                  <a:cubicBezTo>
                    <a:pt x="136689" y="14752"/>
                    <a:pt x="94277" y="14407"/>
                    <a:pt x="94277" y="14407"/>
                  </a:cubicBezTo>
                  <a:lnTo>
                    <a:pt x="79870" y="0"/>
                  </a:lnTo>
                  <a:lnTo>
                    <a:pt x="0" y="79870"/>
                  </a:lnTo>
                  <a:cubicBezTo>
                    <a:pt x="0" y="79870"/>
                    <a:pt x="12217" y="91165"/>
                    <a:pt x="17173" y="97043"/>
                  </a:cubicBezTo>
                  <a:cubicBezTo>
                    <a:pt x="22128" y="102921"/>
                    <a:pt x="28122" y="131734"/>
                    <a:pt x="52094" y="155591"/>
                  </a:cubicBezTo>
                  <a:cubicBezTo>
                    <a:pt x="28237" y="131734"/>
                    <a:pt x="22128" y="102921"/>
                    <a:pt x="17173" y="97043"/>
                  </a:cubicBezTo>
                  <a:cubicBezTo>
                    <a:pt x="12217" y="91165"/>
                    <a:pt x="0" y="79870"/>
                    <a:pt x="0" y="79870"/>
                  </a:cubicBezTo>
                  <a:lnTo>
                    <a:pt x="79870" y="0"/>
                  </a:lnTo>
                  <a:lnTo>
                    <a:pt x="94277" y="14407"/>
                  </a:lnTo>
                  <a:cubicBezTo>
                    <a:pt x="94277" y="14407"/>
                    <a:pt x="136689" y="14752"/>
                    <a:pt x="159625" y="37688"/>
                  </a:cubicBezTo>
                  <a:cubicBezTo>
                    <a:pt x="172994" y="51057"/>
                    <a:pt x="181407" y="59240"/>
                    <a:pt x="186363" y="64426"/>
                  </a:cubicBez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7" name="Freeform: Shape 106">
              <a:extLst>
                <a:ext uri="{FF2B5EF4-FFF2-40B4-BE49-F238E27FC236}">
                  <a16:creationId xmlns:a16="http://schemas.microsoft.com/office/drawing/2014/main" id="{24A19696-7EAF-4305-BEDA-47256E3975DA}"/>
                </a:ext>
              </a:extLst>
            </p:cNvPr>
            <p:cNvSpPr/>
            <p:nvPr/>
          </p:nvSpPr>
          <p:spPr>
            <a:xfrm>
              <a:off x="9535345" y="3251334"/>
              <a:ext cx="137842" cy="137957"/>
            </a:xfrm>
            <a:custGeom>
              <a:avLst/>
              <a:gdLst>
                <a:gd name="connsiteX0" fmla="*/ 33538 w 137842"/>
                <a:gd name="connsiteY0" fmla="*/ 0 h 137957"/>
                <a:gd name="connsiteX1" fmla="*/ 0 w 137842"/>
                <a:gd name="connsiteY1" fmla="*/ 33539 h 137957"/>
                <a:gd name="connsiteX2" fmla="*/ 104419 w 137842"/>
                <a:gd name="connsiteY2" fmla="*/ 137957 h 137957"/>
                <a:gd name="connsiteX3" fmla="*/ 137842 w 137842"/>
                <a:gd name="connsiteY3" fmla="*/ 104419 h 137957"/>
                <a:gd name="connsiteX4" fmla="*/ 104419 w 137842"/>
                <a:gd name="connsiteY4" fmla="*/ 137957 h 137957"/>
                <a:gd name="connsiteX5" fmla="*/ 0 w 137842"/>
                <a:gd name="connsiteY5" fmla="*/ 3353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42" h="137957">
                  <a:moveTo>
                    <a:pt x="33538" y="0"/>
                  </a:moveTo>
                  <a:lnTo>
                    <a:pt x="0" y="33539"/>
                  </a:lnTo>
                  <a:lnTo>
                    <a:pt x="104419" y="137957"/>
                  </a:lnTo>
                  <a:lnTo>
                    <a:pt x="137842" y="104419"/>
                  </a:lnTo>
                  <a:lnTo>
                    <a:pt x="104419" y="137957"/>
                  </a:lnTo>
                  <a:lnTo>
                    <a:pt x="0" y="33539"/>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9" name="Freeform: Shape 108">
              <a:extLst>
                <a:ext uri="{FF2B5EF4-FFF2-40B4-BE49-F238E27FC236}">
                  <a16:creationId xmlns:a16="http://schemas.microsoft.com/office/drawing/2014/main" id="{01A9BB30-0918-485C-A766-4565268A5182}"/>
                </a:ext>
              </a:extLst>
            </p:cNvPr>
            <p:cNvSpPr/>
            <p:nvPr/>
          </p:nvSpPr>
          <p:spPr>
            <a:xfrm>
              <a:off x="9478180" y="3296744"/>
              <a:ext cx="148906" cy="174607"/>
            </a:xfrm>
            <a:custGeom>
              <a:avLst/>
              <a:gdLst>
                <a:gd name="connsiteX0" fmla="*/ 103151 w 148906"/>
                <a:gd name="connsiteY0" fmla="*/ 174608 h 174607"/>
                <a:gd name="connsiteX1" fmla="*/ 117558 w 148906"/>
                <a:gd name="connsiteY1" fmla="*/ 160201 h 174607"/>
                <a:gd name="connsiteX2" fmla="*/ 126202 w 148906"/>
                <a:gd name="connsiteY2" fmla="*/ 102575 h 174607"/>
                <a:gd name="connsiteX3" fmla="*/ 148906 w 148906"/>
                <a:gd name="connsiteY3" fmla="*/ 79870 h 174607"/>
                <a:gd name="connsiteX4" fmla="*/ 69036 w 148906"/>
                <a:gd name="connsiteY4" fmla="*/ 0 h 174607"/>
                <a:gd name="connsiteX5" fmla="*/ 43565 w 148906"/>
                <a:gd name="connsiteY5" fmla="*/ 25471 h 174607"/>
                <a:gd name="connsiteX6" fmla="*/ 0 w 148906"/>
                <a:gd name="connsiteY6" fmla="*/ 45410 h 174607"/>
                <a:gd name="connsiteX7" fmla="*/ 43565 w 148906"/>
                <a:gd name="connsiteY7" fmla="*/ 25471 h 174607"/>
                <a:gd name="connsiteX8" fmla="*/ 69036 w 148906"/>
                <a:gd name="connsiteY8" fmla="*/ 0 h 174607"/>
                <a:gd name="connsiteX9" fmla="*/ 148906 w 148906"/>
                <a:gd name="connsiteY9" fmla="*/ 79870 h 174607"/>
                <a:gd name="connsiteX10" fmla="*/ 126202 w 148906"/>
                <a:gd name="connsiteY10" fmla="*/ 102575 h 174607"/>
                <a:gd name="connsiteX11" fmla="*/ 117558 w 148906"/>
                <a:gd name="connsiteY11" fmla="*/ 160201 h 174607"/>
                <a:gd name="connsiteX12" fmla="*/ 103151 w 148906"/>
                <a:gd name="connsiteY12" fmla="*/ 174608 h 17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906" h="174607">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10" name="Freeform: Shape 109">
              <a:extLst>
                <a:ext uri="{FF2B5EF4-FFF2-40B4-BE49-F238E27FC236}">
                  <a16:creationId xmlns:a16="http://schemas.microsoft.com/office/drawing/2014/main" id="{2C6A5D97-3C12-4938-BAB0-706A2BDD885C}"/>
                </a:ext>
              </a:extLst>
            </p:cNvPr>
            <p:cNvSpPr/>
            <p:nvPr/>
          </p:nvSpPr>
          <p:spPr>
            <a:xfrm>
              <a:off x="9478180" y="3296744"/>
              <a:ext cx="148906" cy="174607"/>
            </a:xfrm>
            <a:custGeom>
              <a:avLst/>
              <a:gdLst>
                <a:gd name="connsiteX0" fmla="*/ 103151 w 148906"/>
                <a:gd name="connsiteY0" fmla="*/ 174608 h 174607"/>
                <a:gd name="connsiteX1" fmla="*/ 117558 w 148906"/>
                <a:gd name="connsiteY1" fmla="*/ 160201 h 174607"/>
                <a:gd name="connsiteX2" fmla="*/ 126202 w 148906"/>
                <a:gd name="connsiteY2" fmla="*/ 102575 h 174607"/>
                <a:gd name="connsiteX3" fmla="*/ 148906 w 148906"/>
                <a:gd name="connsiteY3" fmla="*/ 79870 h 174607"/>
                <a:gd name="connsiteX4" fmla="*/ 69036 w 148906"/>
                <a:gd name="connsiteY4" fmla="*/ 0 h 174607"/>
                <a:gd name="connsiteX5" fmla="*/ 43565 w 148906"/>
                <a:gd name="connsiteY5" fmla="*/ 25471 h 174607"/>
                <a:gd name="connsiteX6" fmla="*/ 0 w 148906"/>
                <a:gd name="connsiteY6" fmla="*/ 45410 h 174607"/>
                <a:gd name="connsiteX7" fmla="*/ 43565 w 148906"/>
                <a:gd name="connsiteY7" fmla="*/ 25471 h 174607"/>
                <a:gd name="connsiteX8" fmla="*/ 69036 w 148906"/>
                <a:gd name="connsiteY8" fmla="*/ 0 h 174607"/>
                <a:gd name="connsiteX9" fmla="*/ 148906 w 148906"/>
                <a:gd name="connsiteY9" fmla="*/ 79870 h 174607"/>
                <a:gd name="connsiteX10" fmla="*/ 126202 w 148906"/>
                <a:gd name="connsiteY10" fmla="*/ 102575 h 174607"/>
                <a:gd name="connsiteX11" fmla="*/ 117558 w 148906"/>
                <a:gd name="connsiteY11" fmla="*/ 160201 h 174607"/>
                <a:gd name="connsiteX12" fmla="*/ 103151 w 148906"/>
                <a:gd name="connsiteY12" fmla="*/ 174608 h 17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906" h="174607">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12" name="Freeform: Shape 111">
              <a:extLst>
                <a:ext uri="{FF2B5EF4-FFF2-40B4-BE49-F238E27FC236}">
                  <a16:creationId xmlns:a16="http://schemas.microsoft.com/office/drawing/2014/main" id="{3A417141-832E-4C59-9EED-0086F2EF5088}"/>
                </a:ext>
              </a:extLst>
            </p:cNvPr>
            <p:cNvSpPr/>
            <p:nvPr/>
          </p:nvSpPr>
          <p:spPr>
            <a:xfrm>
              <a:off x="9273952" y="3483453"/>
              <a:ext cx="112832" cy="178526"/>
            </a:xfrm>
            <a:custGeom>
              <a:avLst/>
              <a:gdLst>
                <a:gd name="connsiteX0" fmla="*/ 112832 w 112832"/>
                <a:gd name="connsiteY0" fmla="*/ 145564 h 178526"/>
                <a:gd name="connsiteX1" fmla="*/ 79870 w 112832"/>
                <a:gd name="connsiteY1" fmla="*/ 178526 h 178526"/>
                <a:gd name="connsiteX2" fmla="*/ 0 w 112832"/>
                <a:gd name="connsiteY2" fmla="*/ 98656 h 178526"/>
                <a:gd name="connsiteX3" fmla="*/ 14407 w 112832"/>
                <a:gd name="connsiteY3" fmla="*/ 84250 h 178526"/>
                <a:gd name="connsiteX4" fmla="*/ 25240 w 112832"/>
                <a:gd name="connsiteY4" fmla="*/ 23627 h 178526"/>
                <a:gd name="connsiteX5" fmla="*/ 49789 w 112832"/>
                <a:gd name="connsiteY5" fmla="*/ 0 h 178526"/>
                <a:gd name="connsiteX6" fmla="*/ 25240 w 112832"/>
                <a:gd name="connsiteY6" fmla="*/ 23627 h 178526"/>
                <a:gd name="connsiteX7" fmla="*/ 14407 w 112832"/>
                <a:gd name="connsiteY7" fmla="*/ 84250 h 178526"/>
                <a:gd name="connsiteX8" fmla="*/ 0 w 112832"/>
                <a:gd name="connsiteY8" fmla="*/ 98656 h 178526"/>
                <a:gd name="connsiteX9" fmla="*/ 79870 w 112832"/>
                <a:gd name="connsiteY9" fmla="*/ 178526 h 178526"/>
                <a:gd name="connsiteX10" fmla="*/ 112832 w 112832"/>
                <a:gd name="connsiteY10" fmla="*/ 145564 h 17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832" h="178526">
                  <a:moveTo>
                    <a:pt x="112832" y="145564"/>
                  </a:moveTo>
                  <a:cubicBezTo>
                    <a:pt x="106954" y="150520"/>
                    <a:pt x="79870" y="178526"/>
                    <a:pt x="79870" y="178526"/>
                  </a:cubicBezTo>
                  <a:lnTo>
                    <a:pt x="0" y="98656"/>
                  </a:lnTo>
                  <a:lnTo>
                    <a:pt x="14407" y="84250"/>
                  </a:lnTo>
                  <a:cubicBezTo>
                    <a:pt x="14407" y="84250"/>
                    <a:pt x="12678" y="36074"/>
                    <a:pt x="25240" y="23627"/>
                  </a:cubicBezTo>
                  <a:cubicBezTo>
                    <a:pt x="25240" y="23627"/>
                    <a:pt x="36996" y="10258"/>
                    <a:pt x="49789" y="0"/>
                  </a:cubicBezTo>
                  <a:cubicBezTo>
                    <a:pt x="36996" y="10258"/>
                    <a:pt x="25240" y="23627"/>
                    <a:pt x="25240" y="23627"/>
                  </a:cubicBezTo>
                  <a:cubicBezTo>
                    <a:pt x="12678" y="36189"/>
                    <a:pt x="14407" y="84250"/>
                    <a:pt x="14407" y="84250"/>
                  </a:cubicBezTo>
                  <a:lnTo>
                    <a:pt x="0" y="98656"/>
                  </a:lnTo>
                  <a:lnTo>
                    <a:pt x="79870" y="178526"/>
                  </a:lnTo>
                  <a:cubicBezTo>
                    <a:pt x="79870" y="178526"/>
                    <a:pt x="106954" y="150520"/>
                    <a:pt x="112832" y="145564"/>
                  </a:cubicBez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5" name="Freeform: Shape 104">
              <a:extLst>
                <a:ext uri="{FF2B5EF4-FFF2-40B4-BE49-F238E27FC236}">
                  <a16:creationId xmlns:a16="http://schemas.microsoft.com/office/drawing/2014/main" id="{AC7C24E7-5BA9-436E-966F-79350C569426}"/>
                </a:ext>
              </a:extLst>
            </p:cNvPr>
            <p:cNvSpPr/>
            <p:nvPr/>
          </p:nvSpPr>
          <p:spPr>
            <a:xfrm>
              <a:off x="9227736" y="3251334"/>
              <a:ext cx="137957" cy="137957"/>
            </a:xfrm>
            <a:custGeom>
              <a:avLst/>
              <a:gdLst>
                <a:gd name="connsiteX0" fmla="*/ 0 w 137957"/>
                <a:gd name="connsiteY0" fmla="*/ 104419 h 137957"/>
                <a:gd name="connsiteX1" fmla="*/ 33538 w 137957"/>
                <a:gd name="connsiteY1" fmla="*/ 137957 h 137957"/>
                <a:gd name="connsiteX2" fmla="*/ 137957 w 137957"/>
                <a:gd name="connsiteY2" fmla="*/ 33539 h 137957"/>
                <a:gd name="connsiteX3" fmla="*/ 104419 w 137957"/>
                <a:gd name="connsiteY3" fmla="*/ 0 h 137957"/>
                <a:gd name="connsiteX4" fmla="*/ 137957 w 137957"/>
                <a:gd name="connsiteY4" fmla="*/ 33539 h 137957"/>
                <a:gd name="connsiteX5" fmla="*/ 33538 w 137957"/>
                <a:gd name="connsiteY5" fmla="*/ 137957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57" h="137957">
                  <a:moveTo>
                    <a:pt x="0" y="104419"/>
                  </a:moveTo>
                  <a:lnTo>
                    <a:pt x="33538" y="137957"/>
                  </a:lnTo>
                  <a:lnTo>
                    <a:pt x="137957" y="33539"/>
                  </a:lnTo>
                  <a:lnTo>
                    <a:pt x="104419" y="0"/>
                  </a:lnTo>
                  <a:lnTo>
                    <a:pt x="137957" y="33539"/>
                  </a:lnTo>
                  <a:lnTo>
                    <a:pt x="33538" y="13795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08" name="Freeform: Shape 107">
              <a:extLst>
                <a:ext uri="{FF2B5EF4-FFF2-40B4-BE49-F238E27FC236}">
                  <a16:creationId xmlns:a16="http://schemas.microsoft.com/office/drawing/2014/main" id="{5DA066FC-CA2D-488F-A554-6FE87F167F0B}"/>
                </a:ext>
              </a:extLst>
            </p:cNvPr>
            <p:cNvSpPr/>
            <p:nvPr/>
          </p:nvSpPr>
          <p:spPr>
            <a:xfrm>
              <a:off x="9535345" y="3251334"/>
              <a:ext cx="137842" cy="137957"/>
            </a:xfrm>
            <a:custGeom>
              <a:avLst/>
              <a:gdLst>
                <a:gd name="connsiteX0" fmla="*/ 33538 w 137842"/>
                <a:gd name="connsiteY0" fmla="*/ 0 h 137957"/>
                <a:gd name="connsiteX1" fmla="*/ 0 w 137842"/>
                <a:gd name="connsiteY1" fmla="*/ 33539 h 137957"/>
                <a:gd name="connsiteX2" fmla="*/ 104419 w 137842"/>
                <a:gd name="connsiteY2" fmla="*/ 137957 h 137957"/>
                <a:gd name="connsiteX3" fmla="*/ 137842 w 137842"/>
                <a:gd name="connsiteY3" fmla="*/ 104419 h 137957"/>
                <a:gd name="connsiteX4" fmla="*/ 104419 w 137842"/>
                <a:gd name="connsiteY4" fmla="*/ 137957 h 137957"/>
                <a:gd name="connsiteX5" fmla="*/ 0 w 137842"/>
                <a:gd name="connsiteY5" fmla="*/ 3353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42" h="137957">
                  <a:moveTo>
                    <a:pt x="33538" y="0"/>
                  </a:moveTo>
                  <a:lnTo>
                    <a:pt x="0" y="33539"/>
                  </a:lnTo>
                  <a:lnTo>
                    <a:pt x="104419" y="137957"/>
                  </a:lnTo>
                  <a:lnTo>
                    <a:pt x="137842" y="104419"/>
                  </a:lnTo>
                  <a:lnTo>
                    <a:pt x="104419" y="137957"/>
                  </a:lnTo>
                  <a:lnTo>
                    <a:pt x="0" y="33539"/>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1" name="Freeform: Shape 110">
              <a:extLst>
                <a:ext uri="{FF2B5EF4-FFF2-40B4-BE49-F238E27FC236}">
                  <a16:creationId xmlns:a16="http://schemas.microsoft.com/office/drawing/2014/main" id="{018026D0-DBB8-4DFF-AB04-C33618C9AE17}"/>
                </a:ext>
              </a:extLst>
            </p:cNvPr>
            <p:cNvSpPr/>
            <p:nvPr/>
          </p:nvSpPr>
          <p:spPr>
            <a:xfrm>
              <a:off x="9227736" y="3569432"/>
              <a:ext cx="137957" cy="137957"/>
            </a:xfrm>
            <a:custGeom>
              <a:avLst/>
              <a:gdLst>
                <a:gd name="connsiteX0" fmla="*/ 104419 w 137957"/>
                <a:gd name="connsiteY0" fmla="*/ 137957 h 137957"/>
                <a:gd name="connsiteX1" fmla="*/ 137957 w 137957"/>
                <a:gd name="connsiteY1" fmla="*/ 104419 h 137957"/>
                <a:gd name="connsiteX2" fmla="*/ 33538 w 137957"/>
                <a:gd name="connsiteY2" fmla="*/ 0 h 137957"/>
                <a:gd name="connsiteX3" fmla="*/ 0 w 137957"/>
                <a:gd name="connsiteY3" fmla="*/ 33539 h 137957"/>
                <a:gd name="connsiteX4" fmla="*/ 33538 w 137957"/>
                <a:gd name="connsiteY4" fmla="*/ 0 h 137957"/>
                <a:gd name="connsiteX5" fmla="*/ 137957 w 137957"/>
                <a:gd name="connsiteY5" fmla="*/ 10441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57" h="137957">
                  <a:moveTo>
                    <a:pt x="104419" y="137957"/>
                  </a:moveTo>
                  <a:lnTo>
                    <a:pt x="137957" y="104419"/>
                  </a:lnTo>
                  <a:lnTo>
                    <a:pt x="33538" y="0"/>
                  </a:lnTo>
                  <a:lnTo>
                    <a:pt x="0" y="33539"/>
                  </a:lnTo>
                  <a:lnTo>
                    <a:pt x="33538" y="0"/>
                  </a:lnTo>
                  <a:lnTo>
                    <a:pt x="137957" y="104419"/>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00" name="Freeform: Shape 99">
              <a:extLst>
                <a:ext uri="{FF2B5EF4-FFF2-40B4-BE49-F238E27FC236}">
                  <a16:creationId xmlns:a16="http://schemas.microsoft.com/office/drawing/2014/main" id="{6F54B044-44C8-45BB-B67B-03F571D277D8}"/>
                </a:ext>
              </a:extLst>
            </p:cNvPr>
            <p:cNvSpPr/>
            <p:nvPr/>
          </p:nvSpPr>
          <p:spPr>
            <a:xfrm>
              <a:off x="9537074" y="3573581"/>
              <a:ext cx="117211" cy="117212"/>
            </a:xfrm>
            <a:custGeom>
              <a:avLst/>
              <a:gdLst>
                <a:gd name="connsiteX0" fmla="*/ 117212 w 117211"/>
                <a:gd name="connsiteY0" fmla="*/ 33308 h 117212"/>
                <a:gd name="connsiteX1" fmla="*/ 83904 w 117211"/>
                <a:gd name="connsiteY1" fmla="*/ 0 h 117212"/>
                <a:gd name="connsiteX2" fmla="*/ 0 w 117211"/>
                <a:gd name="connsiteY2" fmla="*/ 83904 h 117212"/>
                <a:gd name="connsiteX3" fmla="*/ 33308 w 117211"/>
                <a:gd name="connsiteY3" fmla="*/ 117212 h 117212"/>
                <a:gd name="connsiteX4" fmla="*/ 0 w 117211"/>
                <a:gd name="connsiteY4" fmla="*/ 83904 h 117212"/>
                <a:gd name="connsiteX5" fmla="*/ 83904 w 117211"/>
                <a:gd name="connsiteY5" fmla="*/ 0 h 11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211" h="117212">
                  <a:moveTo>
                    <a:pt x="117212" y="33308"/>
                  </a:moveTo>
                  <a:lnTo>
                    <a:pt x="83904" y="0"/>
                  </a:lnTo>
                  <a:lnTo>
                    <a:pt x="0" y="83904"/>
                  </a:lnTo>
                  <a:lnTo>
                    <a:pt x="33308" y="117212"/>
                  </a:lnTo>
                  <a:lnTo>
                    <a:pt x="0" y="83904"/>
                  </a:lnTo>
                  <a:lnTo>
                    <a:pt x="83904" y="0"/>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115" name="Graphic 321">
            <a:extLst>
              <a:ext uri="{FF2B5EF4-FFF2-40B4-BE49-F238E27FC236}">
                <a16:creationId xmlns:a16="http://schemas.microsoft.com/office/drawing/2014/main" id="{E3997ABA-C3D9-45E6-91F3-5C348E1008C1}"/>
              </a:ext>
            </a:extLst>
          </p:cNvPr>
          <p:cNvGrpSpPr/>
          <p:nvPr/>
        </p:nvGrpSpPr>
        <p:grpSpPr>
          <a:xfrm>
            <a:off x="5248035" y="4614293"/>
            <a:ext cx="507226" cy="449023"/>
            <a:chOff x="5248035" y="4614293"/>
            <a:chExt cx="507226" cy="449023"/>
          </a:xfrm>
          <a:noFill/>
        </p:grpSpPr>
        <p:grpSp>
          <p:nvGrpSpPr>
            <p:cNvPr id="117" name="Graphic 321">
              <a:extLst>
                <a:ext uri="{FF2B5EF4-FFF2-40B4-BE49-F238E27FC236}">
                  <a16:creationId xmlns:a16="http://schemas.microsoft.com/office/drawing/2014/main" id="{9494D9C5-0501-4890-92F7-0FEA7E2FE0DB}"/>
                </a:ext>
              </a:extLst>
            </p:cNvPr>
            <p:cNvGrpSpPr/>
            <p:nvPr/>
          </p:nvGrpSpPr>
          <p:grpSpPr>
            <a:xfrm>
              <a:off x="5248035" y="4654055"/>
              <a:ext cx="507226" cy="409261"/>
              <a:chOff x="5248035" y="4654055"/>
              <a:chExt cx="507226" cy="409261"/>
            </a:xfrm>
            <a:noFill/>
          </p:grpSpPr>
          <p:grpSp>
            <p:nvGrpSpPr>
              <p:cNvPr id="118" name="Graphic 321">
                <a:extLst>
                  <a:ext uri="{FF2B5EF4-FFF2-40B4-BE49-F238E27FC236}">
                    <a16:creationId xmlns:a16="http://schemas.microsoft.com/office/drawing/2014/main" id="{8831CD59-3EEF-4C45-AE0D-18635AA6E1AB}"/>
                  </a:ext>
                </a:extLst>
              </p:cNvPr>
              <p:cNvGrpSpPr/>
              <p:nvPr/>
            </p:nvGrpSpPr>
            <p:grpSpPr>
              <a:xfrm>
                <a:off x="5248035" y="4714332"/>
                <a:ext cx="507226" cy="348984"/>
                <a:chOff x="5248035" y="4714332"/>
                <a:chExt cx="507226" cy="348984"/>
              </a:xfrm>
              <a:noFill/>
            </p:grpSpPr>
            <p:sp>
              <p:nvSpPr>
                <p:cNvPr id="119" name="Freeform: Shape 118">
                  <a:extLst>
                    <a:ext uri="{FF2B5EF4-FFF2-40B4-BE49-F238E27FC236}">
                      <a16:creationId xmlns:a16="http://schemas.microsoft.com/office/drawing/2014/main" id="{174255A5-3203-4EA0-8236-BD901848B1D3}"/>
                    </a:ext>
                  </a:extLst>
                </p:cNvPr>
                <p:cNvSpPr/>
                <p:nvPr/>
              </p:nvSpPr>
              <p:spPr>
                <a:xfrm>
                  <a:off x="5616959" y="5001196"/>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0" name="Freeform: Shape 119">
                  <a:extLst>
                    <a:ext uri="{FF2B5EF4-FFF2-40B4-BE49-F238E27FC236}">
                      <a16:creationId xmlns:a16="http://schemas.microsoft.com/office/drawing/2014/main" id="{13F7E760-87A4-448E-A87C-2634CB29BE5F}"/>
                    </a:ext>
                  </a:extLst>
                </p:cNvPr>
                <p:cNvSpPr/>
                <p:nvPr/>
              </p:nvSpPr>
              <p:spPr>
                <a:xfrm>
                  <a:off x="5432555" y="5001196"/>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1" name="Freeform: Shape 120">
                  <a:extLst>
                    <a:ext uri="{FF2B5EF4-FFF2-40B4-BE49-F238E27FC236}">
                      <a16:creationId xmlns:a16="http://schemas.microsoft.com/office/drawing/2014/main" id="{CB61A613-CA51-41AC-95B5-D1B6610734BA}"/>
                    </a:ext>
                  </a:extLst>
                </p:cNvPr>
                <p:cNvSpPr/>
                <p:nvPr/>
              </p:nvSpPr>
              <p:spPr>
                <a:xfrm>
                  <a:off x="5432555" y="4714332"/>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2" name="Freeform: Shape 121">
                  <a:extLst>
                    <a:ext uri="{FF2B5EF4-FFF2-40B4-BE49-F238E27FC236}">
                      <a16:creationId xmlns:a16="http://schemas.microsoft.com/office/drawing/2014/main" id="{F9CAE1E6-D2B5-433A-A607-EB8B8877E49F}"/>
                    </a:ext>
                  </a:extLst>
                </p:cNvPr>
                <p:cNvSpPr/>
                <p:nvPr/>
              </p:nvSpPr>
              <p:spPr>
                <a:xfrm>
                  <a:off x="5248035" y="5001196"/>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3" name="Freeform: Shape 122">
                  <a:extLst>
                    <a:ext uri="{FF2B5EF4-FFF2-40B4-BE49-F238E27FC236}">
                      <a16:creationId xmlns:a16="http://schemas.microsoft.com/office/drawing/2014/main" id="{52BE8FA5-12B3-4A4A-9627-29CA0294504E}"/>
                    </a:ext>
                  </a:extLst>
                </p:cNvPr>
                <p:cNvSpPr/>
                <p:nvPr/>
              </p:nvSpPr>
              <p:spPr>
                <a:xfrm>
                  <a:off x="5316495" y="4831544"/>
                  <a:ext cx="368808" cy="46101"/>
                </a:xfrm>
                <a:custGeom>
                  <a:avLst/>
                  <a:gdLst>
                    <a:gd name="connsiteX0" fmla="*/ 0 w 368808"/>
                    <a:gd name="connsiteY0" fmla="*/ 46101 h 46101"/>
                    <a:gd name="connsiteX1" fmla="*/ 0 w 368808"/>
                    <a:gd name="connsiteY1" fmla="*/ 0 h 46101"/>
                    <a:gd name="connsiteX2" fmla="*/ 368809 w 368808"/>
                    <a:gd name="connsiteY2" fmla="*/ 0 h 46101"/>
                    <a:gd name="connsiteX3" fmla="*/ 368809 w 368808"/>
                    <a:gd name="connsiteY3" fmla="*/ 46101 h 46101"/>
                  </a:gdLst>
                  <a:ahLst/>
                  <a:cxnLst>
                    <a:cxn ang="0">
                      <a:pos x="connsiteX0" y="connsiteY0"/>
                    </a:cxn>
                    <a:cxn ang="0">
                      <a:pos x="connsiteX1" y="connsiteY1"/>
                    </a:cxn>
                    <a:cxn ang="0">
                      <a:pos x="connsiteX2" y="connsiteY2"/>
                    </a:cxn>
                    <a:cxn ang="0">
                      <a:pos x="connsiteX3" y="connsiteY3"/>
                    </a:cxn>
                  </a:cxnLst>
                  <a:rect l="l" t="t" r="r" b="b"/>
                  <a:pathLst>
                    <a:path w="368808" h="46101">
                      <a:moveTo>
                        <a:pt x="0" y="46101"/>
                      </a:moveTo>
                      <a:lnTo>
                        <a:pt x="0" y="0"/>
                      </a:lnTo>
                      <a:lnTo>
                        <a:pt x="368809" y="0"/>
                      </a:lnTo>
                      <a:lnTo>
                        <a:pt x="368809" y="4610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4" name="Freeform: Shape 123">
                  <a:extLst>
                    <a:ext uri="{FF2B5EF4-FFF2-40B4-BE49-F238E27FC236}">
                      <a16:creationId xmlns:a16="http://schemas.microsoft.com/office/drawing/2014/main" id="{B6C0AE69-3862-4BF1-88C6-17A3211F672D}"/>
                    </a:ext>
                  </a:extLst>
                </p:cNvPr>
                <p:cNvSpPr/>
                <p:nvPr/>
              </p:nvSpPr>
              <p:spPr>
                <a:xfrm>
                  <a:off x="5500899" y="4788901"/>
                  <a:ext cx="11525" cy="88744"/>
                </a:xfrm>
                <a:custGeom>
                  <a:avLst/>
                  <a:gdLst>
                    <a:gd name="connsiteX0" fmla="*/ 0 w 11525"/>
                    <a:gd name="connsiteY0" fmla="*/ 88744 h 88744"/>
                    <a:gd name="connsiteX1" fmla="*/ 0 w 11525"/>
                    <a:gd name="connsiteY1" fmla="*/ 0 h 88744"/>
                  </a:gdLst>
                  <a:ahLst/>
                  <a:cxnLst>
                    <a:cxn ang="0">
                      <a:pos x="connsiteX0" y="connsiteY0"/>
                    </a:cxn>
                    <a:cxn ang="0">
                      <a:pos x="connsiteX1" y="connsiteY1"/>
                    </a:cxn>
                  </a:cxnLst>
                  <a:rect l="l" t="t" r="r" b="b"/>
                  <a:pathLst>
                    <a:path w="11525" h="88744">
                      <a:moveTo>
                        <a:pt x="0" y="88744"/>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25" name="Graphic 321">
                <a:extLst>
                  <a:ext uri="{FF2B5EF4-FFF2-40B4-BE49-F238E27FC236}">
                    <a16:creationId xmlns:a16="http://schemas.microsoft.com/office/drawing/2014/main" id="{4AFFCAE8-88A1-49E9-AA55-A476276F472E}"/>
                  </a:ext>
                </a:extLst>
              </p:cNvPr>
              <p:cNvGrpSpPr/>
              <p:nvPr/>
            </p:nvGrpSpPr>
            <p:grpSpPr>
              <a:xfrm>
                <a:off x="5321682" y="4654055"/>
                <a:ext cx="359934" cy="142336"/>
                <a:chOff x="5321682" y="4654055"/>
                <a:chExt cx="359934" cy="142336"/>
              </a:xfrm>
              <a:noFill/>
            </p:grpSpPr>
            <p:sp>
              <p:nvSpPr>
                <p:cNvPr id="126" name="Freeform: Shape 125">
                  <a:extLst>
                    <a:ext uri="{FF2B5EF4-FFF2-40B4-BE49-F238E27FC236}">
                      <a16:creationId xmlns:a16="http://schemas.microsoft.com/office/drawing/2014/main" id="{51300A80-6593-4B28-B42B-897B140A6545}"/>
                    </a:ext>
                  </a:extLst>
                </p:cNvPr>
                <p:cNvSpPr/>
                <p:nvPr/>
              </p:nvSpPr>
              <p:spPr>
                <a:xfrm>
                  <a:off x="5321682" y="4654170"/>
                  <a:ext cx="119517" cy="142221"/>
                </a:xfrm>
                <a:custGeom>
                  <a:avLst/>
                  <a:gdLst>
                    <a:gd name="connsiteX0" fmla="*/ 119517 w 119517"/>
                    <a:gd name="connsiteY0" fmla="*/ 4380 h 142221"/>
                    <a:gd name="connsiteX1" fmla="*/ 90358 w 119517"/>
                    <a:gd name="connsiteY1" fmla="*/ 17403 h 142221"/>
                    <a:gd name="connsiteX2" fmla="*/ 70074 w 119517"/>
                    <a:gd name="connsiteY2" fmla="*/ 0 h 142221"/>
                    <a:gd name="connsiteX3" fmla="*/ 44142 w 119517"/>
                    <a:gd name="connsiteY3" fmla="*/ 20976 h 142221"/>
                    <a:gd name="connsiteX4" fmla="*/ 56935 w 119517"/>
                    <a:gd name="connsiteY4" fmla="*/ 44487 h 142221"/>
                    <a:gd name="connsiteX5" fmla="*/ 38149 w 119517"/>
                    <a:gd name="connsiteY5" fmla="*/ 70304 h 142221"/>
                    <a:gd name="connsiteX6" fmla="*/ 11986 w 119517"/>
                    <a:gd name="connsiteY6" fmla="*/ 65348 h 142221"/>
                    <a:gd name="connsiteX7" fmla="*/ 0 w 119517"/>
                    <a:gd name="connsiteY7" fmla="*/ 96466 h 142221"/>
                    <a:gd name="connsiteX8" fmla="*/ 22820 w 119517"/>
                    <a:gd name="connsiteY8" fmla="*/ 110412 h 142221"/>
                    <a:gd name="connsiteX9" fmla="*/ 19478 w 119517"/>
                    <a:gd name="connsiteY9" fmla="*/ 142222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17" h="142221">
                      <a:moveTo>
                        <a:pt x="119517" y="4380"/>
                      </a:moveTo>
                      <a:cubicBezTo>
                        <a:pt x="109144" y="7607"/>
                        <a:pt x="99463" y="12102"/>
                        <a:pt x="90358" y="17403"/>
                      </a:cubicBezTo>
                      <a:lnTo>
                        <a:pt x="70074" y="0"/>
                      </a:lnTo>
                      <a:lnTo>
                        <a:pt x="44142" y="20976"/>
                      </a:lnTo>
                      <a:lnTo>
                        <a:pt x="56935" y="44487"/>
                      </a:lnTo>
                      <a:cubicBezTo>
                        <a:pt x="49789" y="52325"/>
                        <a:pt x="43450" y="61084"/>
                        <a:pt x="38149" y="70304"/>
                      </a:cubicBezTo>
                      <a:lnTo>
                        <a:pt x="11986" y="65348"/>
                      </a:lnTo>
                      <a:lnTo>
                        <a:pt x="0" y="96466"/>
                      </a:lnTo>
                      <a:lnTo>
                        <a:pt x="22820" y="110412"/>
                      </a:lnTo>
                      <a:cubicBezTo>
                        <a:pt x="20515" y="120669"/>
                        <a:pt x="19593" y="133693"/>
                        <a:pt x="19478" y="142222"/>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27" name="Freeform: Shape 126">
                  <a:extLst>
                    <a:ext uri="{FF2B5EF4-FFF2-40B4-BE49-F238E27FC236}">
                      <a16:creationId xmlns:a16="http://schemas.microsoft.com/office/drawing/2014/main" id="{F46374BA-D997-4474-8F2F-C03F72938574}"/>
                    </a:ext>
                  </a:extLst>
                </p:cNvPr>
                <p:cNvSpPr/>
                <p:nvPr/>
              </p:nvSpPr>
              <p:spPr>
                <a:xfrm>
                  <a:off x="5562099" y="4654055"/>
                  <a:ext cx="119517" cy="142221"/>
                </a:xfrm>
                <a:custGeom>
                  <a:avLst/>
                  <a:gdLst>
                    <a:gd name="connsiteX0" fmla="*/ 100039 w 119517"/>
                    <a:gd name="connsiteY0" fmla="*/ 142222 h 142221"/>
                    <a:gd name="connsiteX1" fmla="*/ 96697 w 119517"/>
                    <a:gd name="connsiteY1" fmla="*/ 110412 h 142221"/>
                    <a:gd name="connsiteX2" fmla="*/ 119517 w 119517"/>
                    <a:gd name="connsiteY2" fmla="*/ 96466 h 142221"/>
                    <a:gd name="connsiteX3" fmla="*/ 107531 w 119517"/>
                    <a:gd name="connsiteY3" fmla="*/ 65348 h 142221"/>
                    <a:gd name="connsiteX4" fmla="*/ 81253 w 119517"/>
                    <a:gd name="connsiteY4" fmla="*/ 70304 h 142221"/>
                    <a:gd name="connsiteX5" fmla="*/ 62467 w 119517"/>
                    <a:gd name="connsiteY5" fmla="*/ 44487 h 142221"/>
                    <a:gd name="connsiteX6" fmla="*/ 75260 w 119517"/>
                    <a:gd name="connsiteY6" fmla="*/ 20976 h 142221"/>
                    <a:gd name="connsiteX7" fmla="*/ 49328 w 119517"/>
                    <a:gd name="connsiteY7" fmla="*/ 0 h 142221"/>
                    <a:gd name="connsiteX8" fmla="*/ 29044 w 119517"/>
                    <a:gd name="connsiteY8" fmla="*/ 17403 h 142221"/>
                    <a:gd name="connsiteX9" fmla="*/ 0 w 119517"/>
                    <a:gd name="connsiteY9" fmla="*/ 4495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17" h="142221">
                      <a:moveTo>
                        <a:pt x="100039" y="142222"/>
                      </a:moveTo>
                      <a:cubicBezTo>
                        <a:pt x="100155" y="131388"/>
                        <a:pt x="99002" y="120785"/>
                        <a:pt x="96697" y="110412"/>
                      </a:cubicBezTo>
                      <a:lnTo>
                        <a:pt x="119517" y="96466"/>
                      </a:lnTo>
                      <a:lnTo>
                        <a:pt x="107531" y="65348"/>
                      </a:lnTo>
                      <a:lnTo>
                        <a:pt x="81253" y="70304"/>
                      </a:lnTo>
                      <a:cubicBezTo>
                        <a:pt x="75952" y="60969"/>
                        <a:pt x="69728" y="52325"/>
                        <a:pt x="62467" y="44487"/>
                      </a:cubicBezTo>
                      <a:lnTo>
                        <a:pt x="75260" y="20976"/>
                      </a:lnTo>
                      <a:lnTo>
                        <a:pt x="49328" y="0"/>
                      </a:lnTo>
                      <a:lnTo>
                        <a:pt x="29044" y="17403"/>
                      </a:lnTo>
                      <a:cubicBezTo>
                        <a:pt x="20054" y="12102"/>
                        <a:pt x="10373" y="7722"/>
                        <a:pt x="0" y="4495"/>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sp>
          <p:nvSpPr>
            <p:cNvPr id="128" name="Freeform: Shape 127">
              <a:extLst>
                <a:ext uri="{FF2B5EF4-FFF2-40B4-BE49-F238E27FC236}">
                  <a16:creationId xmlns:a16="http://schemas.microsoft.com/office/drawing/2014/main" id="{E2261983-9B72-4DC6-A210-E771E38A270E}"/>
                </a:ext>
              </a:extLst>
            </p:cNvPr>
            <p:cNvSpPr/>
            <p:nvPr/>
          </p:nvSpPr>
          <p:spPr>
            <a:xfrm>
              <a:off x="5467130" y="4901157"/>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9" name="Freeform: Shape 128">
              <a:extLst>
                <a:ext uri="{FF2B5EF4-FFF2-40B4-BE49-F238E27FC236}">
                  <a16:creationId xmlns:a16="http://schemas.microsoft.com/office/drawing/2014/main" id="{8353D15A-E17D-48A4-95A7-D4AB03EEF2C8}"/>
                </a:ext>
              </a:extLst>
            </p:cNvPr>
            <p:cNvSpPr/>
            <p:nvPr/>
          </p:nvSpPr>
          <p:spPr>
            <a:xfrm>
              <a:off x="5467591" y="4614293"/>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0" name="Freeform: Shape 129">
              <a:extLst>
                <a:ext uri="{FF2B5EF4-FFF2-40B4-BE49-F238E27FC236}">
                  <a16:creationId xmlns:a16="http://schemas.microsoft.com/office/drawing/2014/main" id="{B843ECED-FD14-4B0A-91A8-850F4EB993AF}"/>
                </a:ext>
              </a:extLst>
            </p:cNvPr>
            <p:cNvSpPr/>
            <p:nvPr/>
          </p:nvSpPr>
          <p:spPr>
            <a:xfrm>
              <a:off x="5283187" y="4901157"/>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1" name="Freeform: Shape 130">
              <a:extLst>
                <a:ext uri="{FF2B5EF4-FFF2-40B4-BE49-F238E27FC236}">
                  <a16:creationId xmlns:a16="http://schemas.microsoft.com/office/drawing/2014/main" id="{4748BA46-EE9D-46BB-B38F-7C7488CA9AC0}"/>
                </a:ext>
              </a:extLst>
            </p:cNvPr>
            <p:cNvSpPr/>
            <p:nvPr/>
          </p:nvSpPr>
          <p:spPr>
            <a:xfrm>
              <a:off x="5651996" y="4901157"/>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329"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35" name="Graphic 133">
            <a:extLst>
              <a:ext uri="{FF2B5EF4-FFF2-40B4-BE49-F238E27FC236}">
                <a16:creationId xmlns:a16="http://schemas.microsoft.com/office/drawing/2014/main" id="{83D2BBC4-03E7-4F6F-9732-311B1D4CA236}"/>
              </a:ext>
            </a:extLst>
          </p:cNvPr>
          <p:cNvGrpSpPr/>
          <p:nvPr/>
        </p:nvGrpSpPr>
        <p:grpSpPr>
          <a:xfrm>
            <a:off x="7231146" y="4608097"/>
            <a:ext cx="360806" cy="462343"/>
            <a:chOff x="7231146" y="4608097"/>
            <a:chExt cx="360806" cy="462343"/>
          </a:xfrm>
          <a:noFill/>
        </p:grpSpPr>
        <p:grpSp>
          <p:nvGrpSpPr>
            <p:cNvPr id="186" name="Graphic 133">
              <a:extLst>
                <a:ext uri="{FF2B5EF4-FFF2-40B4-BE49-F238E27FC236}">
                  <a16:creationId xmlns:a16="http://schemas.microsoft.com/office/drawing/2014/main" id="{0FEFFC6A-6B57-4717-AF7A-5CF0AC0D790B}"/>
                </a:ext>
              </a:extLst>
            </p:cNvPr>
            <p:cNvGrpSpPr/>
            <p:nvPr/>
          </p:nvGrpSpPr>
          <p:grpSpPr>
            <a:xfrm>
              <a:off x="7231146" y="4800597"/>
              <a:ext cx="242411" cy="269843"/>
              <a:chOff x="7231146" y="4800597"/>
              <a:chExt cx="242411" cy="269843"/>
            </a:xfrm>
            <a:noFill/>
          </p:grpSpPr>
          <p:sp>
            <p:nvSpPr>
              <p:cNvPr id="264" name="Freeform: Shape 263">
                <a:extLst>
                  <a:ext uri="{FF2B5EF4-FFF2-40B4-BE49-F238E27FC236}">
                    <a16:creationId xmlns:a16="http://schemas.microsoft.com/office/drawing/2014/main" id="{F66B1093-3D5E-426D-9C36-89E23335ED84}"/>
                  </a:ext>
                </a:extLst>
              </p:cNvPr>
              <p:cNvSpPr/>
              <p:nvPr/>
            </p:nvSpPr>
            <p:spPr>
              <a:xfrm>
                <a:off x="7380688" y="4816123"/>
                <a:ext cx="92868" cy="254317"/>
              </a:xfrm>
              <a:custGeom>
                <a:avLst/>
                <a:gdLst>
                  <a:gd name="connsiteX0" fmla="*/ 9049 w 92868"/>
                  <a:gd name="connsiteY0" fmla="*/ 254318 h 254317"/>
                  <a:gd name="connsiteX1" fmla="*/ 9049 w 92868"/>
                  <a:gd name="connsiteY1" fmla="*/ 102489 h 254317"/>
                  <a:gd name="connsiteX2" fmla="*/ 69437 w 92868"/>
                  <a:gd name="connsiteY2" fmla="*/ 62960 h 254317"/>
                  <a:gd name="connsiteX3" fmla="*/ 92869 w 92868"/>
                  <a:gd name="connsiteY3" fmla="*/ 0 h 254317"/>
                  <a:gd name="connsiteX4" fmla="*/ 56674 w 92868"/>
                  <a:gd name="connsiteY4" fmla="*/ 0 h 254317"/>
                  <a:gd name="connsiteX5" fmla="*/ 40957 w 92868"/>
                  <a:gd name="connsiteY5" fmla="*/ 38195 h 254317"/>
                  <a:gd name="connsiteX6" fmla="*/ 0 w 92868"/>
                  <a:gd name="connsiteY6" fmla="*/ 62389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68" h="254317">
                    <a:moveTo>
                      <a:pt x="9049" y="254318"/>
                    </a:moveTo>
                    <a:lnTo>
                      <a:pt x="9049" y="102489"/>
                    </a:lnTo>
                    <a:lnTo>
                      <a:pt x="69437" y="62960"/>
                    </a:lnTo>
                    <a:lnTo>
                      <a:pt x="92869" y="0"/>
                    </a:lnTo>
                    <a:lnTo>
                      <a:pt x="56674" y="0"/>
                    </a:lnTo>
                    <a:lnTo>
                      <a:pt x="40957" y="38195"/>
                    </a:lnTo>
                    <a:lnTo>
                      <a:pt x="0" y="62389"/>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5" name="Freeform: Shape 264">
                <a:extLst>
                  <a:ext uri="{FF2B5EF4-FFF2-40B4-BE49-F238E27FC236}">
                    <a16:creationId xmlns:a16="http://schemas.microsoft.com/office/drawing/2014/main" id="{0037A3F7-71E2-477A-85AB-9F374EF3F462}"/>
                  </a:ext>
                </a:extLst>
              </p:cNvPr>
              <p:cNvSpPr/>
              <p:nvPr/>
            </p:nvSpPr>
            <p:spPr>
              <a:xfrm>
                <a:off x="7231146" y="4816123"/>
                <a:ext cx="92773" cy="254317"/>
              </a:xfrm>
              <a:custGeom>
                <a:avLst/>
                <a:gdLst>
                  <a:gd name="connsiteX0" fmla="*/ 83820 w 92773"/>
                  <a:gd name="connsiteY0" fmla="*/ 254318 h 254317"/>
                  <a:gd name="connsiteX1" fmla="*/ 83820 w 92773"/>
                  <a:gd name="connsiteY1" fmla="*/ 102489 h 254317"/>
                  <a:gd name="connsiteX2" fmla="*/ 23432 w 92773"/>
                  <a:gd name="connsiteY2" fmla="*/ 62960 h 254317"/>
                  <a:gd name="connsiteX3" fmla="*/ 0 w 92773"/>
                  <a:gd name="connsiteY3" fmla="*/ 0 h 254317"/>
                  <a:gd name="connsiteX4" fmla="*/ 36195 w 92773"/>
                  <a:gd name="connsiteY4" fmla="*/ 0 h 254317"/>
                  <a:gd name="connsiteX5" fmla="*/ 51911 w 92773"/>
                  <a:gd name="connsiteY5" fmla="*/ 38195 h 254317"/>
                  <a:gd name="connsiteX6" fmla="*/ 92774 w 92773"/>
                  <a:gd name="connsiteY6" fmla="*/ 62389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773" h="254317">
                    <a:moveTo>
                      <a:pt x="83820" y="254318"/>
                    </a:moveTo>
                    <a:lnTo>
                      <a:pt x="83820" y="102489"/>
                    </a:lnTo>
                    <a:lnTo>
                      <a:pt x="23432" y="62960"/>
                    </a:lnTo>
                    <a:lnTo>
                      <a:pt x="0" y="0"/>
                    </a:lnTo>
                    <a:lnTo>
                      <a:pt x="36195" y="0"/>
                    </a:lnTo>
                    <a:lnTo>
                      <a:pt x="51911" y="38195"/>
                    </a:lnTo>
                    <a:lnTo>
                      <a:pt x="92774" y="62389"/>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6" name="Freeform: Shape 265">
                <a:extLst>
                  <a:ext uri="{FF2B5EF4-FFF2-40B4-BE49-F238E27FC236}">
                    <a16:creationId xmlns:a16="http://schemas.microsoft.com/office/drawing/2014/main" id="{5FEB84A1-7D46-4106-A35E-7ACA57648047}"/>
                  </a:ext>
                </a:extLst>
              </p:cNvPr>
              <p:cNvSpPr/>
              <p:nvPr/>
            </p:nvSpPr>
            <p:spPr>
              <a:xfrm>
                <a:off x="7352304" y="4988716"/>
                <a:ext cx="9525" cy="81724"/>
              </a:xfrm>
              <a:custGeom>
                <a:avLst/>
                <a:gdLst>
                  <a:gd name="connsiteX0" fmla="*/ 0 w 9525"/>
                  <a:gd name="connsiteY0" fmla="*/ 0 h 81724"/>
                  <a:gd name="connsiteX1" fmla="*/ 0 w 9525"/>
                  <a:gd name="connsiteY1" fmla="*/ 81725 h 81724"/>
                </a:gdLst>
                <a:ahLst/>
                <a:cxnLst>
                  <a:cxn ang="0">
                    <a:pos x="connsiteX0" y="connsiteY0"/>
                  </a:cxn>
                  <a:cxn ang="0">
                    <a:pos x="connsiteX1" y="connsiteY1"/>
                  </a:cxn>
                </a:cxnLst>
                <a:rect l="l" t="t" r="r" b="b"/>
                <a:pathLst>
                  <a:path w="9525" h="81724">
                    <a:moveTo>
                      <a:pt x="0" y="0"/>
                    </a:moveTo>
                    <a:lnTo>
                      <a:pt x="0" y="8172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9" name="Freeform: Shape 268">
                <a:extLst>
                  <a:ext uri="{FF2B5EF4-FFF2-40B4-BE49-F238E27FC236}">
                    <a16:creationId xmlns:a16="http://schemas.microsoft.com/office/drawing/2014/main" id="{227AEB42-018C-4CFE-B79E-FE988730BCAB}"/>
                  </a:ext>
                </a:extLst>
              </p:cNvPr>
              <p:cNvSpPr/>
              <p:nvPr/>
            </p:nvSpPr>
            <p:spPr>
              <a:xfrm>
                <a:off x="7323919" y="4800597"/>
                <a:ext cx="56769" cy="56768"/>
              </a:xfrm>
              <a:custGeom>
                <a:avLst/>
                <a:gdLst>
                  <a:gd name="connsiteX0" fmla="*/ 56769 w 56769"/>
                  <a:gd name="connsiteY0" fmla="*/ 28384 h 56768"/>
                  <a:gd name="connsiteX1" fmla="*/ 28384 w 56769"/>
                  <a:gd name="connsiteY1" fmla="*/ 56769 h 56768"/>
                  <a:gd name="connsiteX2" fmla="*/ 0 w 56769"/>
                  <a:gd name="connsiteY2" fmla="*/ 28384 h 56768"/>
                  <a:gd name="connsiteX3" fmla="*/ 28384 w 56769"/>
                  <a:gd name="connsiteY3" fmla="*/ 0 h 56768"/>
                  <a:gd name="connsiteX4" fmla="*/ 56769 w 56769"/>
                  <a:gd name="connsiteY4" fmla="*/ 28384 h 56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69" h="56768">
                    <a:moveTo>
                      <a:pt x="56769" y="28384"/>
                    </a:moveTo>
                    <a:cubicBezTo>
                      <a:pt x="56769" y="44101"/>
                      <a:pt x="44101" y="56769"/>
                      <a:pt x="28384" y="56769"/>
                    </a:cubicBezTo>
                    <a:cubicBezTo>
                      <a:pt x="12668" y="56769"/>
                      <a:pt x="0" y="44101"/>
                      <a:pt x="0" y="28384"/>
                    </a:cubicBezTo>
                    <a:cubicBezTo>
                      <a:pt x="0" y="12668"/>
                      <a:pt x="12668" y="0"/>
                      <a:pt x="28384" y="0"/>
                    </a:cubicBezTo>
                    <a:cubicBezTo>
                      <a:pt x="44101" y="0"/>
                      <a:pt x="56769" y="12764"/>
                      <a:pt x="56769" y="2838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0" name="Freeform: Shape 269">
                <a:extLst>
                  <a:ext uri="{FF2B5EF4-FFF2-40B4-BE49-F238E27FC236}">
                    <a16:creationId xmlns:a16="http://schemas.microsoft.com/office/drawing/2014/main" id="{6D603669-9A80-4F78-9E9B-B51538A3B53F}"/>
                  </a:ext>
                </a:extLst>
              </p:cNvPr>
              <p:cNvSpPr/>
              <p:nvPr/>
            </p:nvSpPr>
            <p:spPr>
              <a:xfrm>
                <a:off x="7314966" y="4960712"/>
                <a:ext cx="74771" cy="9525"/>
              </a:xfrm>
              <a:custGeom>
                <a:avLst/>
                <a:gdLst>
                  <a:gd name="connsiteX0" fmla="*/ 0 w 74771"/>
                  <a:gd name="connsiteY0" fmla="*/ 0 h 9525"/>
                  <a:gd name="connsiteX1" fmla="*/ 74771 w 74771"/>
                  <a:gd name="connsiteY1" fmla="*/ 0 h 9525"/>
                </a:gdLst>
                <a:ahLst/>
                <a:cxnLst>
                  <a:cxn ang="0">
                    <a:pos x="connsiteX0" y="connsiteY0"/>
                  </a:cxn>
                  <a:cxn ang="0">
                    <a:pos x="connsiteX1" y="connsiteY1"/>
                  </a:cxn>
                </a:cxnLst>
                <a:rect l="l" t="t" r="r" b="b"/>
                <a:pathLst>
                  <a:path w="74771" h="9525">
                    <a:moveTo>
                      <a:pt x="0" y="0"/>
                    </a:moveTo>
                    <a:lnTo>
                      <a:pt x="7477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71" name="Freeform: Shape 270">
              <a:extLst>
                <a:ext uri="{FF2B5EF4-FFF2-40B4-BE49-F238E27FC236}">
                  <a16:creationId xmlns:a16="http://schemas.microsoft.com/office/drawing/2014/main" id="{85A24979-3FAC-4126-86ED-329F90ECADBD}"/>
                </a:ext>
              </a:extLst>
            </p:cNvPr>
            <p:cNvSpPr/>
            <p:nvPr/>
          </p:nvSpPr>
          <p:spPr>
            <a:xfrm>
              <a:off x="7314966" y="4608097"/>
              <a:ext cx="276986" cy="462343"/>
            </a:xfrm>
            <a:custGeom>
              <a:avLst/>
              <a:gdLst>
                <a:gd name="connsiteX0" fmla="*/ 195739 w 276986"/>
                <a:gd name="connsiteY0" fmla="*/ 462344 h 462343"/>
                <a:gd name="connsiteX1" fmla="*/ 195739 w 276986"/>
                <a:gd name="connsiteY1" fmla="*/ 145542 h 462343"/>
                <a:gd name="connsiteX2" fmla="*/ 276987 w 276986"/>
                <a:gd name="connsiteY2" fmla="*/ 145542 h 462343"/>
                <a:gd name="connsiteX3" fmla="*/ 138493 w 276986"/>
                <a:gd name="connsiteY3" fmla="*/ 0 h 462343"/>
                <a:gd name="connsiteX4" fmla="*/ 0 w 276986"/>
                <a:gd name="connsiteY4" fmla="*/ 145542 h 462343"/>
                <a:gd name="connsiteX5" fmla="*/ 81343 w 276986"/>
                <a:gd name="connsiteY5" fmla="*/ 145542 h 462343"/>
                <a:gd name="connsiteX6" fmla="*/ 81343 w 276986"/>
                <a:gd name="connsiteY6" fmla="*/ 172212 h 46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986" h="462343">
                  <a:moveTo>
                    <a:pt x="195739" y="462344"/>
                  </a:moveTo>
                  <a:lnTo>
                    <a:pt x="195739" y="145542"/>
                  </a:lnTo>
                  <a:lnTo>
                    <a:pt x="276987" y="145542"/>
                  </a:lnTo>
                  <a:lnTo>
                    <a:pt x="138493" y="0"/>
                  </a:lnTo>
                  <a:lnTo>
                    <a:pt x="0" y="145542"/>
                  </a:lnTo>
                  <a:lnTo>
                    <a:pt x="81343" y="145542"/>
                  </a:lnTo>
                  <a:lnTo>
                    <a:pt x="81343" y="172212"/>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72" name="Freeform: Shape 271">
              <a:extLst>
                <a:ext uri="{FF2B5EF4-FFF2-40B4-BE49-F238E27FC236}">
                  <a16:creationId xmlns:a16="http://schemas.microsoft.com/office/drawing/2014/main" id="{1872F6C5-31D2-4710-97C3-7A90AA67C56F}"/>
                </a:ext>
              </a:extLst>
            </p:cNvPr>
            <p:cNvSpPr/>
            <p:nvPr/>
          </p:nvSpPr>
          <p:spPr>
            <a:xfrm>
              <a:off x="7260483" y="5070440"/>
              <a:ext cx="326326" cy="9525"/>
            </a:xfrm>
            <a:custGeom>
              <a:avLst/>
              <a:gdLst>
                <a:gd name="connsiteX0" fmla="*/ 0 w 326326"/>
                <a:gd name="connsiteY0" fmla="*/ 0 h 9525"/>
                <a:gd name="connsiteX1" fmla="*/ 326327 w 326326"/>
                <a:gd name="connsiteY1" fmla="*/ 0 h 9525"/>
              </a:gdLst>
              <a:ahLst/>
              <a:cxnLst>
                <a:cxn ang="0">
                  <a:pos x="connsiteX0" y="connsiteY0"/>
                </a:cxn>
                <a:cxn ang="0">
                  <a:pos x="connsiteX1" y="connsiteY1"/>
                </a:cxn>
              </a:cxnLst>
              <a:rect l="l" t="t" r="r" b="b"/>
              <a:pathLst>
                <a:path w="326326" h="9525">
                  <a:moveTo>
                    <a:pt x="0" y="0"/>
                  </a:moveTo>
                  <a:lnTo>
                    <a:pt x="32632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3" name="Freeform: Shape 272">
              <a:extLst>
                <a:ext uri="{FF2B5EF4-FFF2-40B4-BE49-F238E27FC236}">
                  <a16:creationId xmlns:a16="http://schemas.microsoft.com/office/drawing/2014/main" id="{4C195562-B9DD-47FC-8249-C3F8CF193257}"/>
                </a:ext>
              </a:extLst>
            </p:cNvPr>
            <p:cNvSpPr/>
            <p:nvPr/>
          </p:nvSpPr>
          <p:spPr>
            <a:xfrm>
              <a:off x="7468318" y="4927756"/>
              <a:ext cx="9525" cy="110966"/>
            </a:xfrm>
            <a:custGeom>
              <a:avLst/>
              <a:gdLst>
                <a:gd name="connsiteX0" fmla="*/ 0 w 9525"/>
                <a:gd name="connsiteY0" fmla="*/ 0 h 110966"/>
                <a:gd name="connsiteX1" fmla="*/ 0 w 9525"/>
                <a:gd name="connsiteY1" fmla="*/ 110966 h 110966"/>
              </a:gdLst>
              <a:ahLst/>
              <a:cxnLst>
                <a:cxn ang="0">
                  <a:pos x="connsiteX0" y="connsiteY0"/>
                </a:cxn>
                <a:cxn ang="0">
                  <a:pos x="connsiteX1" y="connsiteY1"/>
                </a:cxn>
              </a:cxnLst>
              <a:rect l="l" t="t" r="r" b="b"/>
              <a:pathLst>
                <a:path w="9525" h="110966">
                  <a:moveTo>
                    <a:pt x="0" y="0"/>
                  </a:moveTo>
                  <a:lnTo>
                    <a:pt x="0" y="11096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4" name="Freeform: Shape 273">
              <a:extLst>
                <a:ext uri="{FF2B5EF4-FFF2-40B4-BE49-F238E27FC236}">
                  <a16:creationId xmlns:a16="http://schemas.microsoft.com/office/drawing/2014/main" id="{5A631B0F-F3D4-4611-AF92-F90E3C883FD9}"/>
                </a:ext>
              </a:extLst>
            </p:cNvPr>
            <p:cNvSpPr/>
            <p:nvPr/>
          </p:nvSpPr>
          <p:spPr>
            <a:xfrm>
              <a:off x="7426599" y="4980524"/>
              <a:ext cx="9525" cy="58197"/>
            </a:xfrm>
            <a:custGeom>
              <a:avLst/>
              <a:gdLst>
                <a:gd name="connsiteX0" fmla="*/ 0 w 9525"/>
                <a:gd name="connsiteY0" fmla="*/ 0 h 58197"/>
                <a:gd name="connsiteX1" fmla="*/ 0 w 9525"/>
                <a:gd name="connsiteY1" fmla="*/ 58198 h 58197"/>
              </a:gdLst>
              <a:ahLst/>
              <a:cxnLst>
                <a:cxn ang="0">
                  <a:pos x="connsiteX0" y="connsiteY0"/>
                </a:cxn>
                <a:cxn ang="0">
                  <a:pos x="connsiteX1" y="connsiteY1"/>
                </a:cxn>
              </a:cxnLst>
              <a:rect l="l" t="t" r="r" b="b"/>
              <a:pathLst>
                <a:path w="9525" h="58197">
                  <a:moveTo>
                    <a:pt x="0" y="0"/>
                  </a:moveTo>
                  <a:lnTo>
                    <a:pt x="0" y="58198"/>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5" name="Freeform: Shape 274">
              <a:extLst>
                <a:ext uri="{FF2B5EF4-FFF2-40B4-BE49-F238E27FC236}">
                  <a16:creationId xmlns:a16="http://schemas.microsoft.com/office/drawing/2014/main" id="{1CC9AF43-E9E5-4F02-9BEB-062EC9AC60E8}"/>
                </a:ext>
              </a:extLst>
            </p:cNvPr>
            <p:cNvSpPr/>
            <p:nvPr/>
          </p:nvSpPr>
          <p:spPr>
            <a:xfrm>
              <a:off x="7552900" y="4913659"/>
              <a:ext cx="9525" cy="125729"/>
            </a:xfrm>
            <a:custGeom>
              <a:avLst/>
              <a:gdLst>
                <a:gd name="connsiteX0" fmla="*/ 0 w 9525"/>
                <a:gd name="connsiteY0" fmla="*/ 0 h 125729"/>
                <a:gd name="connsiteX1" fmla="*/ 0 w 9525"/>
                <a:gd name="connsiteY1" fmla="*/ 125730 h 125729"/>
              </a:gdLst>
              <a:ahLst/>
              <a:cxnLst>
                <a:cxn ang="0">
                  <a:pos x="connsiteX0" y="connsiteY0"/>
                </a:cxn>
                <a:cxn ang="0">
                  <a:pos x="connsiteX1" y="connsiteY1"/>
                </a:cxn>
              </a:cxnLst>
              <a:rect l="l" t="t" r="r" b="b"/>
              <a:pathLst>
                <a:path w="9525" h="125729">
                  <a:moveTo>
                    <a:pt x="0" y="0"/>
                  </a:moveTo>
                  <a:lnTo>
                    <a:pt x="0" y="12573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6" name="Freeform: Shape 275">
              <a:extLst>
                <a:ext uri="{FF2B5EF4-FFF2-40B4-BE49-F238E27FC236}">
                  <a16:creationId xmlns:a16="http://schemas.microsoft.com/office/drawing/2014/main" id="{7E86FA54-2661-4694-86AE-5307669576F7}"/>
                </a:ext>
              </a:extLst>
            </p:cNvPr>
            <p:cNvSpPr/>
            <p:nvPr/>
          </p:nvSpPr>
          <p:spPr>
            <a:xfrm>
              <a:off x="7552900" y="4816123"/>
              <a:ext cx="9525" cy="76676"/>
            </a:xfrm>
            <a:custGeom>
              <a:avLst/>
              <a:gdLst>
                <a:gd name="connsiteX0" fmla="*/ 0 w 9525"/>
                <a:gd name="connsiteY0" fmla="*/ 0 h 76676"/>
                <a:gd name="connsiteX1" fmla="*/ 0 w 9525"/>
                <a:gd name="connsiteY1" fmla="*/ 76676 h 76676"/>
              </a:gdLst>
              <a:ahLst/>
              <a:cxnLst>
                <a:cxn ang="0">
                  <a:pos x="connsiteX0" y="connsiteY0"/>
                </a:cxn>
                <a:cxn ang="0">
                  <a:pos x="connsiteX1" y="connsiteY1"/>
                </a:cxn>
              </a:cxnLst>
              <a:rect l="l" t="t" r="r" b="b"/>
              <a:pathLst>
                <a:path w="9525" h="76676">
                  <a:moveTo>
                    <a:pt x="0" y="0"/>
                  </a:moveTo>
                  <a:lnTo>
                    <a:pt x="0" y="7667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79" name="Graphic 277">
            <a:extLst>
              <a:ext uri="{FF2B5EF4-FFF2-40B4-BE49-F238E27FC236}">
                <a16:creationId xmlns:a16="http://schemas.microsoft.com/office/drawing/2014/main" id="{366DACD0-3CBC-4B6E-9A64-CEDFE415D2C0}"/>
              </a:ext>
            </a:extLst>
          </p:cNvPr>
          <p:cNvGrpSpPr/>
          <p:nvPr/>
        </p:nvGrpSpPr>
        <p:grpSpPr>
          <a:xfrm>
            <a:off x="9218009" y="4663027"/>
            <a:ext cx="533965" cy="424360"/>
            <a:chOff x="9218009" y="4663027"/>
            <a:chExt cx="533965" cy="424360"/>
          </a:xfrm>
          <a:noFill/>
        </p:grpSpPr>
        <p:grpSp>
          <p:nvGrpSpPr>
            <p:cNvPr id="280" name="Graphic 277">
              <a:extLst>
                <a:ext uri="{FF2B5EF4-FFF2-40B4-BE49-F238E27FC236}">
                  <a16:creationId xmlns:a16="http://schemas.microsoft.com/office/drawing/2014/main" id="{9D95ADF4-D790-4171-978B-E08C974FD526}"/>
                </a:ext>
              </a:extLst>
            </p:cNvPr>
            <p:cNvGrpSpPr/>
            <p:nvPr/>
          </p:nvGrpSpPr>
          <p:grpSpPr>
            <a:xfrm>
              <a:off x="9284856" y="4682476"/>
              <a:ext cx="467118" cy="404911"/>
              <a:chOff x="9284856" y="4682476"/>
              <a:chExt cx="467118" cy="404911"/>
            </a:xfrm>
            <a:noFill/>
          </p:grpSpPr>
          <p:grpSp>
            <p:nvGrpSpPr>
              <p:cNvPr id="281" name="Graphic 277">
                <a:extLst>
                  <a:ext uri="{FF2B5EF4-FFF2-40B4-BE49-F238E27FC236}">
                    <a16:creationId xmlns:a16="http://schemas.microsoft.com/office/drawing/2014/main" id="{46FA48C5-109B-4BD1-802B-AE79E0EECF84}"/>
                  </a:ext>
                </a:extLst>
              </p:cNvPr>
              <p:cNvGrpSpPr/>
              <p:nvPr/>
            </p:nvGrpSpPr>
            <p:grpSpPr>
              <a:xfrm>
                <a:off x="9284856" y="4735982"/>
                <a:ext cx="328629" cy="351405"/>
                <a:chOff x="9284856" y="4735982"/>
                <a:chExt cx="328629" cy="351405"/>
              </a:xfrm>
              <a:noFill/>
            </p:grpSpPr>
            <p:sp>
              <p:nvSpPr>
                <p:cNvPr id="282" name="Freeform: Shape 281">
                  <a:extLst>
                    <a:ext uri="{FF2B5EF4-FFF2-40B4-BE49-F238E27FC236}">
                      <a16:creationId xmlns:a16="http://schemas.microsoft.com/office/drawing/2014/main" id="{211A29F3-F6CC-456C-A23B-1FED3ABE36A5}"/>
                    </a:ext>
                  </a:extLst>
                </p:cNvPr>
                <p:cNvSpPr/>
                <p:nvPr/>
              </p:nvSpPr>
              <p:spPr>
                <a:xfrm>
                  <a:off x="9346746" y="4735982"/>
                  <a:ext cx="266738" cy="351405"/>
                </a:xfrm>
                <a:custGeom>
                  <a:avLst/>
                  <a:gdLst>
                    <a:gd name="connsiteX0" fmla="*/ 0 w 266738"/>
                    <a:gd name="connsiteY0" fmla="*/ 0 h 351405"/>
                    <a:gd name="connsiteX1" fmla="*/ 144181 w 266738"/>
                    <a:gd name="connsiteY1" fmla="*/ 461 h 351405"/>
                    <a:gd name="connsiteX2" fmla="*/ 193048 w 266738"/>
                    <a:gd name="connsiteY2" fmla="*/ 10142 h 351405"/>
                    <a:gd name="connsiteX3" fmla="*/ 202729 w 266738"/>
                    <a:gd name="connsiteY3" fmla="*/ 15444 h 351405"/>
                    <a:gd name="connsiteX4" fmla="*/ 236152 w 266738"/>
                    <a:gd name="connsiteY4" fmla="*/ 41260 h 351405"/>
                    <a:gd name="connsiteX5" fmla="*/ 255515 w 266738"/>
                    <a:gd name="connsiteY5" fmla="*/ 62006 h 351405"/>
                    <a:gd name="connsiteX6" fmla="*/ 253901 w 266738"/>
                    <a:gd name="connsiteY6" fmla="*/ 120670 h 351405"/>
                    <a:gd name="connsiteX7" fmla="*/ 185902 w 266738"/>
                    <a:gd name="connsiteY7" fmla="*/ 181753 h 351405"/>
                    <a:gd name="connsiteX8" fmla="*/ 252979 w 266738"/>
                    <a:gd name="connsiteY8" fmla="*/ 246756 h 351405"/>
                    <a:gd name="connsiteX9" fmla="*/ 250559 w 266738"/>
                    <a:gd name="connsiteY9" fmla="*/ 273149 h 351405"/>
                    <a:gd name="connsiteX10" fmla="*/ 133117 w 266738"/>
                    <a:gd name="connsiteY10" fmla="*/ 351405 h 35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6738" h="351405">
                      <a:moveTo>
                        <a:pt x="0" y="0"/>
                      </a:moveTo>
                      <a:lnTo>
                        <a:pt x="144181" y="461"/>
                      </a:lnTo>
                      <a:cubicBezTo>
                        <a:pt x="158818" y="461"/>
                        <a:pt x="178180" y="1959"/>
                        <a:pt x="193048" y="10142"/>
                      </a:cubicBezTo>
                      <a:lnTo>
                        <a:pt x="202729" y="15444"/>
                      </a:lnTo>
                      <a:cubicBezTo>
                        <a:pt x="215177" y="22244"/>
                        <a:pt x="226471" y="31003"/>
                        <a:pt x="236152" y="41260"/>
                      </a:cubicBezTo>
                      <a:cubicBezTo>
                        <a:pt x="241569" y="46908"/>
                        <a:pt x="248600" y="54515"/>
                        <a:pt x="255515" y="62006"/>
                      </a:cubicBezTo>
                      <a:cubicBezTo>
                        <a:pt x="271074" y="78718"/>
                        <a:pt x="270383" y="104880"/>
                        <a:pt x="253901" y="120670"/>
                      </a:cubicBezTo>
                      <a:lnTo>
                        <a:pt x="185902" y="181753"/>
                      </a:lnTo>
                      <a:lnTo>
                        <a:pt x="252979" y="246756"/>
                      </a:lnTo>
                      <a:cubicBezTo>
                        <a:pt x="260701" y="254363"/>
                        <a:pt x="259549" y="267156"/>
                        <a:pt x="250559" y="273149"/>
                      </a:cubicBezTo>
                      <a:lnTo>
                        <a:pt x="133117" y="351405"/>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3" name="Freeform: Shape 282">
                  <a:extLst>
                    <a:ext uri="{FF2B5EF4-FFF2-40B4-BE49-F238E27FC236}">
                      <a16:creationId xmlns:a16="http://schemas.microsoft.com/office/drawing/2014/main" id="{B4CC8390-555A-4718-869C-987AA6091FDC}"/>
                    </a:ext>
                  </a:extLst>
                </p:cNvPr>
                <p:cNvSpPr/>
                <p:nvPr/>
              </p:nvSpPr>
              <p:spPr>
                <a:xfrm>
                  <a:off x="9455989" y="4797066"/>
                  <a:ext cx="67324" cy="178987"/>
                </a:xfrm>
                <a:custGeom>
                  <a:avLst/>
                  <a:gdLst>
                    <a:gd name="connsiteX0" fmla="*/ 55684 w 67324"/>
                    <a:gd name="connsiteY0" fmla="*/ 178987 h 178987"/>
                    <a:gd name="connsiteX1" fmla="*/ 20993 w 67324"/>
                    <a:gd name="connsiteY1" fmla="*/ 151096 h 178987"/>
                    <a:gd name="connsiteX2" fmla="*/ 11773 w 67324"/>
                    <a:gd name="connsiteY2" fmla="*/ 72955 h 178987"/>
                    <a:gd name="connsiteX3" fmla="*/ 67324 w 67324"/>
                    <a:gd name="connsiteY3" fmla="*/ 0 h 178987"/>
                  </a:gdLst>
                  <a:ahLst/>
                  <a:cxnLst>
                    <a:cxn ang="0">
                      <a:pos x="connsiteX0" y="connsiteY0"/>
                    </a:cxn>
                    <a:cxn ang="0">
                      <a:pos x="connsiteX1" y="connsiteY1"/>
                    </a:cxn>
                    <a:cxn ang="0">
                      <a:pos x="connsiteX2" y="connsiteY2"/>
                    </a:cxn>
                    <a:cxn ang="0">
                      <a:pos x="connsiteX3" y="connsiteY3"/>
                    </a:cxn>
                  </a:cxnLst>
                  <a:rect l="l" t="t" r="r" b="b"/>
                  <a:pathLst>
                    <a:path w="67324" h="178987">
                      <a:moveTo>
                        <a:pt x="55684" y="178987"/>
                      </a:moveTo>
                      <a:lnTo>
                        <a:pt x="20993" y="151096"/>
                      </a:lnTo>
                      <a:cubicBezTo>
                        <a:pt x="-2864" y="131964"/>
                        <a:pt x="-7014" y="97158"/>
                        <a:pt x="11773" y="72955"/>
                      </a:cubicBezTo>
                      <a:lnTo>
                        <a:pt x="67324"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4" name="Freeform: Shape 283">
                  <a:extLst>
                    <a:ext uri="{FF2B5EF4-FFF2-40B4-BE49-F238E27FC236}">
                      <a16:creationId xmlns:a16="http://schemas.microsoft.com/office/drawing/2014/main" id="{71401D85-C591-49A8-B2E4-6F52AE7221C8}"/>
                    </a:ext>
                  </a:extLst>
                </p:cNvPr>
                <p:cNvSpPr/>
                <p:nvPr/>
              </p:nvSpPr>
              <p:spPr>
                <a:xfrm>
                  <a:off x="9284856" y="4963952"/>
                  <a:ext cx="150519" cy="119747"/>
                </a:xfrm>
                <a:custGeom>
                  <a:avLst/>
                  <a:gdLst>
                    <a:gd name="connsiteX0" fmla="*/ 150520 w 150519"/>
                    <a:gd name="connsiteY0" fmla="*/ 0 h 119747"/>
                    <a:gd name="connsiteX1" fmla="*/ 0 w 150519"/>
                    <a:gd name="connsiteY1" fmla="*/ 119747 h 119747"/>
                  </a:gdLst>
                  <a:ahLst/>
                  <a:cxnLst>
                    <a:cxn ang="0">
                      <a:pos x="connsiteX0" y="connsiteY0"/>
                    </a:cxn>
                    <a:cxn ang="0">
                      <a:pos x="connsiteX1" y="connsiteY1"/>
                    </a:cxn>
                  </a:cxnLst>
                  <a:rect l="l" t="t" r="r" b="b"/>
                  <a:pathLst>
                    <a:path w="150519" h="119747">
                      <a:moveTo>
                        <a:pt x="150520" y="0"/>
                      </a:moveTo>
                      <a:lnTo>
                        <a:pt x="0" y="119747"/>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85" name="Freeform: Shape 284">
                <a:extLst>
                  <a:ext uri="{FF2B5EF4-FFF2-40B4-BE49-F238E27FC236}">
                    <a16:creationId xmlns:a16="http://schemas.microsoft.com/office/drawing/2014/main" id="{33C64DDD-656F-4AF7-AE2E-8A5575F68720}"/>
                  </a:ext>
                </a:extLst>
              </p:cNvPr>
              <p:cNvSpPr/>
              <p:nvPr/>
            </p:nvSpPr>
            <p:spPr>
              <a:xfrm>
                <a:off x="9613441" y="4824496"/>
                <a:ext cx="138533" cy="57788"/>
              </a:xfrm>
              <a:custGeom>
                <a:avLst/>
                <a:gdLst>
                  <a:gd name="connsiteX0" fmla="*/ 138534 w 138533"/>
                  <a:gd name="connsiteY0" fmla="*/ 20169 h 57788"/>
                  <a:gd name="connsiteX1" fmla="*/ 44257 w 138533"/>
                  <a:gd name="connsiteY1" fmla="*/ 56359 h 57788"/>
                  <a:gd name="connsiteX2" fmla="*/ 17634 w 138533"/>
                  <a:gd name="connsiteY2" fmla="*/ 46216 h 57788"/>
                  <a:gd name="connsiteX3" fmla="*/ 0 w 138533"/>
                  <a:gd name="connsiteY3" fmla="*/ 0 h 57788"/>
                </a:gdLst>
                <a:ahLst/>
                <a:cxnLst>
                  <a:cxn ang="0">
                    <a:pos x="connsiteX0" y="connsiteY0"/>
                  </a:cxn>
                  <a:cxn ang="0">
                    <a:pos x="connsiteX1" y="connsiteY1"/>
                  </a:cxn>
                  <a:cxn ang="0">
                    <a:pos x="connsiteX2" y="connsiteY2"/>
                  </a:cxn>
                  <a:cxn ang="0">
                    <a:pos x="connsiteX3" y="connsiteY3"/>
                  </a:cxn>
                </a:cxnLst>
                <a:rect l="l" t="t" r="r" b="b"/>
                <a:pathLst>
                  <a:path w="138533" h="57788">
                    <a:moveTo>
                      <a:pt x="138534" y="20169"/>
                    </a:moveTo>
                    <a:lnTo>
                      <a:pt x="44257" y="56359"/>
                    </a:lnTo>
                    <a:cubicBezTo>
                      <a:pt x="34115" y="60277"/>
                      <a:pt x="22589" y="55898"/>
                      <a:pt x="17634" y="46216"/>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6" name="Freeform: Shape 285">
                <a:extLst>
                  <a:ext uri="{FF2B5EF4-FFF2-40B4-BE49-F238E27FC236}">
                    <a16:creationId xmlns:a16="http://schemas.microsoft.com/office/drawing/2014/main" id="{BA431D9C-9DB7-4CCA-A79A-D6AADE0215F8}"/>
                  </a:ext>
                </a:extLst>
              </p:cNvPr>
              <p:cNvSpPr/>
              <p:nvPr/>
            </p:nvSpPr>
            <p:spPr>
              <a:xfrm>
                <a:off x="9613544" y="4682476"/>
                <a:ext cx="87720" cy="80992"/>
              </a:xfrm>
              <a:custGeom>
                <a:avLst/>
                <a:gdLst>
                  <a:gd name="connsiteX0" fmla="*/ 65822 w 87720"/>
                  <a:gd name="connsiteY0" fmla="*/ 6829 h 80992"/>
                  <a:gd name="connsiteX1" fmla="*/ 76310 w 87720"/>
                  <a:gd name="connsiteY1" fmla="*/ 15242 h 80992"/>
                  <a:gd name="connsiteX2" fmla="*/ 71930 w 87720"/>
                  <a:gd name="connsiteY2" fmla="*/ 64109 h 80992"/>
                  <a:gd name="connsiteX3" fmla="*/ 43347 w 87720"/>
                  <a:gd name="connsiteY3" fmla="*/ 78055 h 80992"/>
                  <a:gd name="connsiteX4" fmla="*/ 11422 w 87720"/>
                  <a:gd name="connsiteY4" fmla="*/ 74136 h 80992"/>
                  <a:gd name="connsiteX5" fmla="*/ 11422 w 87720"/>
                  <a:gd name="connsiteY5" fmla="*/ 74136 h 80992"/>
                  <a:gd name="connsiteX6" fmla="*/ 6236 w 87720"/>
                  <a:gd name="connsiteY6" fmla="*/ 32876 h 80992"/>
                  <a:gd name="connsiteX7" fmla="*/ 24331 w 87720"/>
                  <a:gd name="connsiteY7" fmla="*/ 10517 h 80992"/>
                  <a:gd name="connsiteX8" fmla="*/ 65822 w 87720"/>
                  <a:gd name="connsiteY8" fmla="*/ 6829 h 8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720" h="80992">
                    <a:moveTo>
                      <a:pt x="65822" y="6829"/>
                    </a:moveTo>
                    <a:lnTo>
                      <a:pt x="76310" y="15242"/>
                    </a:lnTo>
                    <a:cubicBezTo>
                      <a:pt x="93252" y="28957"/>
                      <a:pt x="90947" y="54889"/>
                      <a:pt x="71930" y="64109"/>
                    </a:cubicBezTo>
                    <a:lnTo>
                      <a:pt x="43347" y="78055"/>
                    </a:lnTo>
                    <a:cubicBezTo>
                      <a:pt x="33090" y="83126"/>
                      <a:pt x="20527" y="81512"/>
                      <a:pt x="11422" y="74136"/>
                    </a:cubicBezTo>
                    <a:lnTo>
                      <a:pt x="11422" y="74136"/>
                    </a:lnTo>
                    <a:cubicBezTo>
                      <a:pt x="-1486" y="63764"/>
                      <a:pt x="-3791" y="45208"/>
                      <a:pt x="6236" y="32876"/>
                    </a:cubicBezTo>
                    <a:lnTo>
                      <a:pt x="24331" y="10517"/>
                    </a:lnTo>
                    <a:cubicBezTo>
                      <a:pt x="34358" y="-1930"/>
                      <a:pt x="52913" y="-3544"/>
                      <a:pt x="65822" y="6829"/>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287" name="Graphic 277">
              <a:extLst>
                <a:ext uri="{FF2B5EF4-FFF2-40B4-BE49-F238E27FC236}">
                  <a16:creationId xmlns:a16="http://schemas.microsoft.com/office/drawing/2014/main" id="{F3C72895-ED9E-4376-B87F-390894254A99}"/>
                </a:ext>
              </a:extLst>
            </p:cNvPr>
            <p:cNvGrpSpPr/>
            <p:nvPr/>
          </p:nvGrpSpPr>
          <p:grpSpPr>
            <a:xfrm>
              <a:off x="9218009" y="4806286"/>
              <a:ext cx="219786" cy="11525"/>
              <a:chOff x="9218009" y="4806286"/>
              <a:chExt cx="219786" cy="11525"/>
            </a:xfrm>
          </p:grpSpPr>
          <p:sp>
            <p:nvSpPr>
              <p:cNvPr id="288" name="Freeform: Shape 287">
                <a:extLst>
                  <a:ext uri="{FF2B5EF4-FFF2-40B4-BE49-F238E27FC236}">
                    <a16:creationId xmlns:a16="http://schemas.microsoft.com/office/drawing/2014/main" id="{45096BF1-92CB-40EC-A9D7-890B7C356474}"/>
                  </a:ext>
                </a:extLst>
              </p:cNvPr>
              <p:cNvSpPr/>
              <p:nvPr/>
            </p:nvSpPr>
            <p:spPr>
              <a:xfrm>
                <a:off x="9313092" y="4806286"/>
                <a:ext cx="124703" cy="11525"/>
              </a:xfrm>
              <a:custGeom>
                <a:avLst/>
                <a:gdLst>
                  <a:gd name="connsiteX0" fmla="*/ 124703 w 124703"/>
                  <a:gd name="connsiteY0" fmla="*/ 0 h 11525"/>
                  <a:gd name="connsiteX1" fmla="*/ 0 w 124703"/>
                  <a:gd name="connsiteY1" fmla="*/ 0 h 11525"/>
                </a:gdLst>
                <a:ahLst/>
                <a:cxnLst>
                  <a:cxn ang="0">
                    <a:pos x="connsiteX0" y="connsiteY0"/>
                  </a:cxn>
                  <a:cxn ang="0">
                    <a:pos x="connsiteX1" y="connsiteY1"/>
                  </a:cxn>
                </a:cxnLst>
                <a:rect l="l" t="t" r="r" b="b"/>
                <a:pathLst>
                  <a:path w="124703" h="11525">
                    <a:moveTo>
                      <a:pt x="124703"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9" name="Freeform: Shape 288">
                <a:extLst>
                  <a:ext uri="{FF2B5EF4-FFF2-40B4-BE49-F238E27FC236}">
                    <a16:creationId xmlns:a16="http://schemas.microsoft.com/office/drawing/2014/main" id="{71DBF047-00D4-4BF8-8DAA-01B1E6A247C2}"/>
                  </a:ext>
                </a:extLst>
              </p:cNvPr>
              <p:cNvSpPr/>
              <p:nvPr/>
            </p:nvSpPr>
            <p:spPr>
              <a:xfrm>
                <a:off x="9265839" y="4806286"/>
                <a:ext cx="23857" cy="11525"/>
              </a:xfrm>
              <a:custGeom>
                <a:avLst/>
                <a:gdLst>
                  <a:gd name="connsiteX0" fmla="*/ 23857 w 23857"/>
                  <a:gd name="connsiteY0" fmla="*/ 0 h 11525"/>
                  <a:gd name="connsiteX1" fmla="*/ 0 w 23857"/>
                  <a:gd name="connsiteY1" fmla="*/ 0 h 11525"/>
                </a:gdLst>
                <a:ahLst/>
                <a:cxnLst>
                  <a:cxn ang="0">
                    <a:pos x="connsiteX0" y="connsiteY0"/>
                  </a:cxn>
                  <a:cxn ang="0">
                    <a:pos x="connsiteX1" y="connsiteY1"/>
                  </a:cxn>
                </a:cxnLst>
                <a:rect l="l" t="t" r="r" b="b"/>
                <a:pathLst>
                  <a:path w="23857" h="11525">
                    <a:moveTo>
                      <a:pt x="2385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0" name="Freeform: Shape 289">
                <a:extLst>
                  <a:ext uri="{FF2B5EF4-FFF2-40B4-BE49-F238E27FC236}">
                    <a16:creationId xmlns:a16="http://schemas.microsoft.com/office/drawing/2014/main" id="{1E690F7D-A3E5-484A-9C5B-B105305069F4}"/>
                  </a:ext>
                </a:extLst>
              </p:cNvPr>
              <p:cNvSpPr/>
              <p:nvPr/>
            </p:nvSpPr>
            <p:spPr>
              <a:xfrm>
                <a:off x="9218009" y="4806286"/>
                <a:ext cx="23857" cy="11525"/>
              </a:xfrm>
              <a:custGeom>
                <a:avLst/>
                <a:gdLst>
                  <a:gd name="connsiteX0" fmla="*/ 23857 w 23857"/>
                  <a:gd name="connsiteY0" fmla="*/ 0 h 11525"/>
                  <a:gd name="connsiteX1" fmla="*/ 0 w 23857"/>
                  <a:gd name="connsiteY1" fmla="*/ 0 h 11525"/>
                </a:gdLst>
                <a:ahLst/>
                <a:cxnLst>
                  <a:cxn ang="0">
                    <a:pos x="connsiteX0" y="connsiteY0"/>
                  </a:cxn>
                  <a:cxn ang="0">
                    <a:pos x="connsiteX1" y="connsiteY1"/>
                  </a:cxn>
                </a:cxnLst>
                <a:rect l="l" t="t" r="r" b="b"/>
                <a:pathLst>
                  <a:path w="23857" h="11525">
                    <a:moveTo>
                      <a:pt x="2385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1" name="Graphic 277">
              <a:extLst>
                <a:ext uri="{FF2B5EF4-FFF2-40B4-BE49-F238E27FC236}">
                  <a16:creationId xmlns:a16="http://schemas.microsoft.com/office/drawing/2014/main" id="{12584EF7-3E4B-4D6A-A711-BB135BE27098}"/>
                </a:ext>
              </a:extLst>
            </p:cNvPr>
            <p:cNvGrpSpPr/>
            <p:nvPr/>
          </p:nvGrpSpPr>
          <p:grpSpPr>
            <a:xfrm>
              <a:off x="9407369" y="4663027"/>
              <a:ext cx="109028" cy="11525"/>
              <a:chOff x="9407369" y="4663027"/>
              <a:chExt cx="109028" cy="11525"/>
            </a:xfrm>
          </p:grpSpPr>
          <p:sp>
            <p:nvSpPr>
              <p:cNvPr id="292" name="Freeform: Shape 291">
                <a:extLst>
                  <a:ext uri="{FF2B5EF4-FFF2-40B4-BE49-F238E27FC236}">
                    <a16:creationId xmlns:a16="http://schemas.microsoft.com/office/drawing/2014/main" id="{4D0DF2C0-29AF-46E4-9DB7-674CDC3DB251}"/>
                  </a:ext>
                </a:extLst>
              </p:cNvPr>
              <p:cNvSpPr/>
              <p:nvPr/>
            </p:nvSpPr>
            <p:spPr>
              <a:xfrm>
                <a:off x="9455199" y="4663027"/>
                <a:ext cx="61199" cy="11525"/>
              </a:xfrm>
              <a:custGeom>
                <a:avLst/>
                <a:gdLst>
                  <a:gd name="connsiteX0" fmla="*/ 0 w 61199"/>
                  <a:gd name="connsiteY0" fmla="*/ 0 h 11525"/>
                  <a:gd name="connsiteX1" fmla="*/ 61199 w 61199"/>
                  <a:gd name="connsiteY1" fmla="*/ 0 h 11525"/>
                </a:gdLst>
                <a:ahLst/>
                <a:cxnLst>
                  <a:cxn ang="0">
                    <a:pos x="connsiteX0" y="connsiteY0"/>
                  </a:cxn>
                  <a:cxn ang="0">
                    <a:pos x="connsiteX1" y="connsiteY1"/>
                  </a:cxn>
                </a:cxnLst>
                <a:rect l="l" t="t" r="r" b="b"/>
                <a:pathLst>
                  <a:path w="61199" h="11525">
                    <a:moveTo>
                      <a:pt x="0" y="0"/>
                    </a:moveTo>
                    <a:lnTo>
                      <a:pt x="61199"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3" name="Freeform: Shape 292">
                <a:extLst>
                  <a:ext uri="{FF2B5EF4-FFF2-40B4-BE49-F238E27FC236}">
                    <a16:creationId xmlns:a16="http://schemas.microsoft.com/office/drawing/2014/main" id="{6BFC2531-4D55-4F89-85BA-C46EBCB1512A}"/>
                  </a:ext>
                </a:extLst>
              </p:cNvPr>
              <p:cNvSpPr/>
              <p:nvPr/>
            </p:nvSpPr>
            <p:spPr>
              <a:xfrm>
                <a:off x="9407369" y="4663027"/>
                <a:ext cx="23972" cy="11525"/>
              </a:xfrm>
              <a:custGeom>
                <a:avLst/>
                <a:gdLst>
                  <a:gd name="connsiteX0" fmla="*/ 23973 w 23972"/>
                  <a:gd name="connsiteY0" fmla="*/ 0 h 11525"/>
                  <a:gd name="connsiteX1" fmla="*/ 0 w 23972"/>
                  <a:gd name="connsiteY1" fmla="*/ 0 h 11525"/>
                </a:gdLst>
                <a:ahLst/>
                <a:cxnLst>
                  <a:cxn ang="0">
                    <a:pos x="connsiteX0" y="connsiteY0"/>
                  </a:cxn>
                  <a:cxn ang="0">
                    <a:pos x="connsiteX1" y="connsiteY1"/>
                  </a:cxn>
                </a:cxnLst>
                <a:rect l="l" t="t" r="r" b="b"/>
                <a:pathLst>
                  <a:path w="23972" h="11525">
                    <a:moveTo>
                      <a:pt x="23973"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4" name="Graphic 277">
              <a:extLst>
                <a:ext uri="{FF2B5EF4-FFF2-40B4-BE49-F238E27FC236}">
                  <a16:creationId xmlns:a16="http://schemas.microsoft.com/office/drawing/2014/main" id="{411FA76F-17FD-4AE8-9C8C-A381C66AD325}"/>
                </a:ext>
              </a:extLst>
            </p:cNvPr>
            <p:cNvGrpSpPr/>
            <p:nvPr/>
          </p:nvGrpSpPr>
          <p:grpSpPr>
            <a:xfrm>
              <a:off x="9266300" y="4877973"/>
              <a:ext cx="147523" cy="461"/>
              <a:chOff x="9266300" y="4877973"/>
              <a:chExt cx="147523" cy="461"/>
            </a:xfrm>
          </p:grpSpPr>
          <p:sp>
            <p:nvSpPr>
              <p:cNvPr id="295" name="Freeform: Shape 294">
                <a:extLst>
                  <a:ext uri="{FF2B5EF4-FFF2-40B4-BE49-F238E27FC236}">
                    <a16:creationId xmlns:a16="http://schemas.microsoft.com/office/drawing/2014/main" id="{2EBFF77D-15D0-40A9-8479-BDB5DDE1033A}"/>
                  </a:ext>
                </a:extLst>
              </p:cNvPr>
              <p:cNvSpPr/>
              <p:nvPr/>
            </p:nvSpPr>
            <p:spPr>
              <a:xfrm>
                <a:off x="9314130" y="4877973"/>
                <a:ext cx="99693" cy="461"/>
              </a:xfrm>
              <a:custGeom>
                <a:avLst/>
                <a:gdLst>
                  <a:gd name="connsiteX0" fmla="*/ 99693 w 99693"/>
                  <a:gd name="connsiteY0" fmla="*/ 0 h 461"/>
                  <a:gd name="connsiteX1" fmla="*/ 0 w 99693"/>
                  <a:gd name="connsiteY1" fmla="*/ 461 h 461"/>
                </a:gdLst>
                <a:ahLst/>
                <a:cxnLst>
                  <a:cxn ang="0">
                    <a:pos x="connsiteX0" y="connsiteY0"/>
                  </a:cxn>
                  <a:cxn ang="0">
                    <a:pos x="connsiteX1" y="connsiteY1"/>
                  </a:cxn>
                </a:cxnLst>
                <a:rect l="l" t="t" r="r" b="b"/>
                <a:pathLst>
                  <a:path w="99693" h="461">
                    <a:moveTo>
                      <a:pt x="99693" y="0"/>
                    </a:moveTo>
                    <a:lnTo>
                      <a:pt x="0" y="46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6" name="Freeform: Shape 295">
                <a:extLst>
                  <a:ext uri="{FF2B5EF4-FFF2-40B4-BE49-F238E27FC236}">
                    <a16:creationId xmlns:a16="http://schemas.microsoft.com/office/drawing/2014/main" id="{200CA7D6-A518-42FE-8EA6-A3C20845228A}"/>
                  </a:ext>
                </a:extLst>
              </p:cNvPr>
              <p:cNvSpPr/>
              <p:nvPr/>
            </p:nvSpPr>
            <p:spPr>
              <a:xfrm>
                <a:off x="9266300" y="4878434"/>
                <a:ext cx="23857" cy="11525"/>
              </a:xfrm>
              <a:custGeom>
                <a:avLst/>
                <a:gdLst>
                  <a:gd name="connsiteX0" fmla="*/ 23857 w 23857"/>
                  <a:gd name="connsiteY0" fmla="*/ 0 h 11525"/>
                  <a:gd name="connsiteX1" fmla="*/ 0 w 23857"/>
                  <a:gd name="connsiteY1" fmla="*/ 0 h 11525"/>
                </a:gdLst>
                <a:ahLst/>
                <a:cxnLst>
                  <a:cxn ang="0">
                    <a:pos x="connsiteX0" y="connsiteY0"/>
                  </a:cxn>
                  <a:cxn ang="0">
                    <a:pos x="connsiteX1" y="connsiteY1"/>
                  </a:cxn>
                </a:cxnLst>
                <a:rect l="l" t="t" r="r" b="b"/>
                <a:pathLst>
                  <a:path w="23857" h="11525">
                    <a:moveTo>
                      <a:pt x="2385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Tree>
    <p:extLst>
      <p:ext uri="{BB962C8B-B14F-4D97-AF65-F5344CB8AC3E}">
        <p14:creationId xmlns:p14="http://schemas.microsoft.com/office/powerpoint/2010/main" val="144372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pic>
        <p:nvPicPr>
          <p:cNvPr id="46" name="Google Shape;46;p2" descr="A picture containing text  Description automatically generated"/>
          <p:cNvPicPr preferRelativeResize="0"/>
          <p:nvPr/>
        </p:nvPicPr>
        <p:blipFill rotWithShape="1">
          <a:blip r:embed="rId3">
            <a:alphaModFix/>
          </a:blip>
          <a:srcRect t="41325" b="44683"/>
          <a:stretch/>
        </p:blipFill>
        <p:spPr>
          <a:xfrm>
            <a:off x="16423" y="5737998"/>
            <a:ext cx="12192000" cy="827490"/>
          </a:xfrm>
          <a:prstGeom prst="rect">
            <a:avLst/>
          </a:prstGeom>
          <a:noFill/>
          <a:ln>
            <a:noFill/>
          </a:ln>
        </p:spPr>
      </p:pic>
      <p:sp>
        <p:nvSpPr>
          <p:cNvPr id="47" name="Google Shape;47;p2"/>
          <p:cNvSpPr txBox="1"/>
          <p:nvPr/>
        </p:nvSpPr>
        <p:spPr>
          <a:xfrm>
            <a:off x="0" y="5746071"/>
            <a:ext cx="12192002" cy="823658"/>
          </a:xfrm>
          <a:prstGeom prst="rect">
            <a:avLst/>
          </a:prstGeom>
          <a:gradFill>
            <a:gsLst>
              <a:gs pos="0">
                <a:srgbClr val="009AD8">
                  <a:alpha val="7450"/>
                </a:srgbClr>
              </a:gs>
              <a:gs pos="18000">
                <a:srgbClr val="009AD8">
                  <a:alpha val="7450"/>
                </a:srgbClr>
              </a:gs>
              <a:gs pos="71000">
                <a:srgbClr val="4ABDF0">
                  <a:alpha val="46274"/>
                </a:srgbClr>
              </a:gs>
              <a:gs pos="87000">
                <a:srgbClr val="4ABDF0">
                  <a:alpha val="51372"/>
                </a:srgbClr>
              </a:gs>
              <a:gs pos="100000">
                <a:srgbClr val="4ABDF0">
                  <a:alpha val="83529"/>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48" name="Google Shape;48;p2"/>
          <p:cNvSpPr txBox="1"/>
          <p:nvPr/>
        </p:nvSpPr>
        <p:spPr>
          <a:xfrm>
            <a:off x="752739" y="740459"/>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dk1"/>
              </a:buClr>
              <a:buSzPts val="2000"/>
              <a:buFont typeface="Arial"/>
              <a:buNone/>
            </a:pPr>
            <a:r>
              <a:rPr lang="es-ES" sz="2800" b="0" i="0" u="none" strike="noStrike" cap="none">
                <a:solidFill>
                  <a:schemeClr val="dk1"/>
                </a:solidFill>
                <a:latin typeface="Quattrocento Sans"/>
                <a:ea typeface="Quattrocento Sans"/>
                <a:cs typeface="Quattrocento Sans"/>
                <a:sym typeface="Quattrocento Sans"/>
              </a:rPr>
              <a:t>ÍNDICE</a:t>
            </a:r>
            <a:endParaRPr sz="2000" b="0" i="0" u="none" strike="noStrike" cap="none">
              <a:solidFill>
                <a:schemeClr val="dk1"/>
              </a:solidFill>
              <a:latin typeface="Quattrocento Sans"/>
              <a:ea typeface="Quattrocento Sans"/>
              <a:cs typeface="Quattrocento Sans"/>
              <a:sym typeface="Quattrocento Sans"/>
            </a:endParaRPr>
          </a:p>
        </p:txBody>
      </p:sp>
      <p:cxnSp>
        <p:nvCxnSpPr>
          <p:cNvPr id="49" name="Google Shape;49;p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50" name="Google Shape;50;p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51" name="Google Shape;51;p2"/>
          <p:cNvGrpSpPr/>
          <p:nvPr/>
        </p:nvGrpSpPr>
        <p:grpSpPr>
          <a:xfrm>
            <a:off x="766763" y="1926288"/>
            <a:ext cx="1439695" cy="1257037"/>
            <a:chOff x="777344" y="1874502"/>
            <a:chExt cx="1439695" cy="1257037"/>
          </a:xfrm>
        </p:grpSpPr>
        <p:sp>
          <p:nvSpPr>
            <p:cNvPr id="52" name="Google Shape;52;p2"/>
            <p:cNvSpPr txBox="1"/>
            <p:nvPr/>
          </p:nvSpPr>
          <p:spPr>
            <a:xfrm>
              <a:off x="777345" y="2916095"/>
              <a:ext cx="1439694"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Introducción CV</a:t>
              </a:r>
              <a:endParaRPr sz="1400" b="0" i="0" u="none" strike="noStrike" cap="none">
                <a:solidFill>
                  <a:srgbClr val="000000"/>
                </a:solidFill>
                <a:latin typeface="Arial"/>
                <a:ea typeface="Arial"/>
                <a:cs typeface="Arial"/>
                <a:sym typeface="Arial"/>
              </a:endParaRPr>
            </a:p>
          </p:txBody>
        </p:sp>
        <p:grpSp>
          <p:nvGrpSpPr>
            <p:cNvPr id="53" name="Google Shape;53;p2"/>
            <p:cNvGrpSpPr/>
            <p:nvPr/>
          </p:nvGrpSpPr>
          <p:grpSpPr>
            <a:xfrm>
              <a:off x="777344" y="1874502"/>
              <a:ext cx="1214187" cy="934537"/>
              <a:chOff x="777344" y="1874502"/>
              <a:chExt cx="1214187" cy="934537"/>
            </a:xfrm>
          </p:grpSpPr>
          <p:sp>
            <p:nvSpPr>
              <p:cNvPr id="54" name="Google Shape;54;p2"/>
              <p:cNvSpPr txBox="1"/>
              <p:nvPr/>
            </p:nvSpPr>
            <p:spPr>
              <a:xfrm>
                <a:off x="777344" y="1874502"/>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01</a:t>
                </a:r>
                <a:endParaRPr sz="1400" b="0" i="0" u="none" strike="noStrike" cap="none">
                  <a:solidFill>
                    <a:srgbClr val="000000"/>
                  </a:solidFill>
                  <a:latin typeface="Arial"/>
                  <a:ea typeface="Arial"/>
                  <a:cs typeface="Arial"/>
                  <a:sym typeface="Arial"/>
                </a:endParaRPr>
              </a:p>
            </p:txBody>
          </p:sp>
          <p:cxnSp>
            <p:nvCxnSpPr>
              <p:cNvPr id="55" name="Google Shape;55;p2"/>
              <p:cNvCxnSpPr/>
              <p:nvPr/>
            </p:nvCxnSpPr>
            <p:spPr>
              <a:xfrm>
                <a:off x="777345" y="2809039"/>
                <a:ext cx="835637" cy="0"/>
              </a:xfrm>
              <a:prstGeom prst="straightConnector1">
                <a:avLst/>
              </a:prstGeom>
              <a:noFill/>
              <a:ln w="25400" cap="rnd" cmpd="sng">
                <a:solidFill>
                  <a:schemeClr val="accent1"/>
                </a:solidFill>
                <a:prstDash val="solid"/>
                <a:round/>
                <a:headEnd type="none" w="sm" len="sm"/>
                <a:tailEnd type="none" w="sm" len="sm"/>
              </a:ln>
            </p:spPr>
          </p:cxnSp>
          <p:sp>
            <p:nvSpPr>
              <p:cNvPr id="56" name="Google Shape;56;p2"/>
              <p:cNvSpPr/>
              <p:nvPr/>
            </p:nvSpPr>
            <p:spPr>
              <a:xfrm>
                <a:off x="1430767" y="1944966"/>
                <a:ext cx="340695" cy="340695"/>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grpSp>
        <p:nvGrpSpPr>
          <p:cNvPr id="57" name="Google Shape;57;p2"/>
          <p:cNvGrpSpPr/>
          <p:nvPr/>
        </p:nvGrpSpPr>
        <p:grpSpPr>
          <a:xfrm>
            <a:off x="3692622" y="1926300"/>
            <a:ext cx="1837203" cy="1257000"/>
            <a:chOff x="3088568" y="1885864"/>
            <a:chExt cx="1837203" cy="1257000"/>
          </a:xfrm>
        </p:grpSpPr>
        <p:sp>
          <p:nvSpPr>
            <p:cNvPr id="58" name="Google Shape;58;p2"/>
            <p:cNvSpPr txBox="1"/>
            <p:nvPr/>
          </p:nvSpPr>
          <p:spPr>
            <a:xfrm>
              <a:off x="3088571" y="2927464"/>
              <a:ext cx="18372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Claves que debe tener</a:t>
              </a:r>
              <a:endParaRPr sz="1400" b="0" i="0" u="none" strike="noStrike" cap="none">
                <a:solidFill>
                  <a:srgbClr val="000000"/>
                </a:solidFill>
                <a:latin typeface="Arial"/>
                <a:ea typeface="Arial"/>
                <a:cs typeface="Arial"/>
                <a:sym typeface="Arial"/>
              </a:endParaRPr>
            </a:p>
          </p:txBody>
        </p:sp>
        <p:sp>
          <p:nvSpPr>
            <p:cNvPr id="59" name="Google Shape;59;p2"/>
            <p:cNvSpPr txBox="1"/>
            <p:nvPr/>
          </p:nvSpPr>
          <p:spPr>
            <a:xfrm>
              <a:off x="3088568" y="1885864"/>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02</a:t>
              </a:r>
              <a:endParaRPr sz="1400" b="0" i="0" u="none" strike="noStrike" cap="none">
                <a:solidFill>
                  <a:srgbClr val="000000"/>
                </a:solidFill>
                <a:latin typeface="Arial"/>
                <a:ea typeface="Arial"/>
                <a:cs typeface="Arial"/>
                <a:sym typeface="Arial"/>
              </a:endParaRPr>
            </a:p>
          </p:txBody>
        </p:sp>
        <p:cxnSp>
          <p:nvCxnSpPr>
            <p:cNvPr id="60" name="Google Shape;60;p2"/>
            <p:cNvCxnSpPr/>
            <p:nvPr/>
          </p:nvCxnSpPr>
          <p:spPr>
            <a:xfrm>
              <a:off x="3088569"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61" name="Google Shape;61;p2"/>
            <p:cNvSpPr/>
            <p:nvPr/>
          </p:nvSpPr>
          <p:spPr>
            <a:xfrm>
              <a:off x="3741991" y="1956328"/>
              <a:ext cx="340695" cy="340695"/>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62" name="Google Shape;62;p2"/>
          <p:cNvGrpSpPr/>
          <p:nvPr/>
        </p:nvGrpSpPr>
        <p:grpSpPr>
          <a:xfrm>
            <a:off x="6618512" y="1929435"/>
            <a:ext cx="1439699" cy="1257037"/>
            <a:chOff x="5413267" y="1885864"/>
            <a:chExt cx="1439699" cy="1257037"/>
          </a:xfrm>
        </p:grpSpPr>
        <p:sp>
          <p:nvSpPr>
            <p:cNvPr id="63" name="Google Shape;63;p2"/>
            <p:cNvSpPr txBox="1"/>
            <p:nvPr/>
          </p:nvSpPr>
          <p:spPr>
            <a:xfrm>
              <a:off x="5413270" y="2927457"/>
              <a:ext cx="1439696"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399" b="0" i="0" u="none" strike="noStrike" cap="none">
                  <a:solidFill>
                    <a:schemeClr val="dk1"/>
                  </a:solidFill>
                  <a:latin typeface="Quattrocento Sans"/>
                  <a:ea typeface="Quattrocento Sans"/>
                  <a:cs typeface="Quattrocento Sans"/>
                  <a:sym typeface="Quattrocento Sans"/>
                </a:rPr>
                <a:t>Reglas básicas</a:t>
              </a:r>
              <a:r>
                <a:rPr lang="es-ES" sz="1399" b="0" i="0" u="none" strike="noStrike" cap="none" baseline="30000">
                  <a:solidFill>
                    <a:schemeClr val="dk1"/>
                  </a:solidFill>
                  <a:latin typeface="Quattrocento Sans"/>
                  <a:ea typeface="Quattrocento Sans"/>
                  <a:cs typeface="Quattrocento Sans"/>
                  <a:sym typeface="Quattrocento Sans"/>
                </a:rPr>
                <a:t>(1)</a:t>
              </a:r>
              <a:endParaRPr sz="1399" b="0" i="0" u="none" strike="noStrike" cap="none">
                <a:solidFill>
                  <a:schemeClr val="dk1"/>
                </a:solidFill>
                <a:latin typeface="Quattrocento Sans"/>
                <a:ea typeface="Quattrocento Sans"/>
                <a:cs typeface="Quattrocento Sans"/>
                <a:sym typeface="Quattrocento Sans"/>
              </a:endParaRPr>
            </a:p>
          </p:txBody>
        </p:sp>
        <p:sp>
          <p:nvSpPr>
            <p:cNvPr id="64" name="Google Shape;64;p2"/>
            <p:cNvSpPr txBox="1"/>
            <p:nvPr/>
          </p:nvSpPr>
          <p:spPr>
            <a:xfrm>
              <a:off x="5413267" y="1885864"/>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5999" b="0" i="0" u="none" strike="noStrike" cap="none">
                  <a:solidFill>
                    <a:srgbClr val="000000"/>
                  </a:solidFill>
                  <a:latin typeface="Quattrocento Sans"/>
                  <a:ea typeface="Quattrocento Sans"/>
                  <a:cs typeface="Quattrocento Sans"/>
                  <a:sym typeface="Quattrocento Sans"/>
                </a:rPr>
                <a:t>03</a:t>
              </a:r>
              <a:endParaRPr sz="1399" b="0" i="0" u="none" strike="noStrike" cap="none">
                <a:solidFill>
                  <a:srgbClr val="000000"/>
                </a:solidFill>
                <a:latin typeface="Arial"/>
                <a:ea typeface="Arial"/>
                <a:cs typeface="Arial"/>
                <a:sym typeface="Arial"/>
              </a:endParaRPr>
            </a:p>
          </p:txBody>
        </p:sp>
        <p:cxnSp>
          <p:nvCxnSpPr>
            <p:cNvPr id="65" name="Google Shape;65;p2"/>
            <p:cNvCxnSpPr/>
            <p:nvPr/>
          </p:nvCxnSpPr>
          <p:spPr>
            <a:xfrm>
              <a:off x="5413268"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66" name="Google Shape;66;p2"/>
            <p:cNvSpPr/>
            <p:nvPr/>
          </p:nvSpPr>
          <p:spPr>
            <a:xfrm>
              <a:off x="6066690" y="1956328"/>
              <a:ext cx="340695" cy="340695"/>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799" b="0" i="0" u="none" strike="noStrike" cap="none">
                <a:solidFill>
                  <a:schemeClr val="lt1"/>
                </a:solidFill>
                <a:latin typeface="Quattrocento Sans"/>
                <a:ea typeface="Quattrocento Sans"/>
                <a:cs typeface="Quattrocento Sans"/>
                <a:sym typeface="Quattrocento Sans"/>
              </a:endParaRPr>
            </a:p>
          </p:txBody>
        </p:sp>
      </p:grpSp>
      <p:grpSp>
        <p:nvGrpSpPr>
          <p:cNvPr id="67" name="Google Shape;67;p2"/>
          <p:cNvGrpSpPr/>
          <p:nvPr/>
        </p:nvGrpSpPr>
        <p:grpSpPr>
          <a:xfrm>
            <a:off x="6618488" y="3939181"/>
            <a:ext cx="1584601" cy="1256992"/>
            <a:chOff x="3088568" y="1885864"/>
            <a:chExt cx="1584601" cy="1256992"/>
          </a:xfrm>
        </p:grpSpPr>
        <p:sp>
          <p:nvSpPr>
            <p:cNvPr id="68" name="Google Shape;68;p2"/>
            <p:cNvSpPr txBox="1"/>
            <p:nvPr/>
          </p:nvSpPr>
          <p:spPr>
            <a:xfrm>
              <a:off x="3088569" y="2927456"/>
              <a:ext cx="15846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dirty="0">
                  <a:solidFill>
                    <a:schemeClr val="dk1"/>
                  </a:solidFill>
                  <a:latin typeface="Quattrocento Sans"/>
                  <a:ea typeface="Quattrocento Sans"/>
                  <a:cs typeface="Quattrocento Sans"/>
                  <a:sym typeface="Quattrocento Sans"/>
                </a:rPr>
                <a:t>Inteligencia Artificial</a:t>
              </a:r>
              <a:endParaRPr sz="1400" b="0" i="0" u="none" strike="noStrike" cap="none" dirty="0">
                <a:solidFill>
                  <a:srgbClr val="000000"/>
                </a:solidFill>
                <a:latin typeface="Arial"/>
                <a:ea typeface="Arial"/>
                <a:cs typeface="Arial"/>
                <a:sym typeface="Arial"/>
              </a:endParaRPr>
            </a:p>
          </p:txBody>
        </p:sp>
        <p:sp>
          <p:nvSpPr>
            <p:cNvPr id="69" name="Google Shape;69;p2"/>
            <p:cNvSpPr txBox="1"/>
            <p:nvPr/>
          </p:nvSpPr>
          <p:spPr>
            <a:xfrm>
              <a:off x="3088568" y="1885864"/>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07</a:t>
              </a:r>
              <a:endParaRPr sz="1400" b="0" i="0" u="none" strike="noStrike" cap="none">
                <a:solidFill>
                  <a:srgbClr val="000000"/>
                </a:solidFill>
                <a:latin typeface="Arial"/>
                <a:ea typeface="Arial"/>
                <a:cs typeface="Arial"/>
                <a:sym typeface="Arial"/>
              </a:endParaRPr>
            </a:p>
          </p:txBody>
        </p:sp>
        <p:cxnSp>
          <p:nvCxnSpPr>
            <p:cNvPr id="70" name="Google Shape;70;p2"/>
            <p:cNvCxnSpPr/>
            <p:nvPr/>
          </p:nvCxnSpPr>
          <p:spPr>
            <a:xfrm>
              <a:off x="3088569"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71" name="Google Shape;71;p2"/>
            <p:cNvSpPr/>
            <p:nvPr/>
          </p:nvSpPr>
          <p:spPr>
            <a:xfrm>
              <a:off x="3741991" y="1956328"/>
              <a:ext cx="340695" cy="340695"/>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72" name="Google Shape;72;p2"/>
          <p:cNvGrpSpPr/>
          <p:nvPr/>
        </p:nvGrpSpPr>
        <p:grpSpPr>
          <a:xfrm>
            <a:off x="9539608" y="3920677"/>
            <a:ext cx="1485764" cy="1224495"/>
            <a:chOff x="5413268" y="1956328"/>
            <a:chExt cx="1439694" cy="1186526"/>
          </a:xfrm>
        </p:grpSpPr>
        <p:sp>
          <p:nvSpPr>
            <p:cNvPr id="73" name="Google Shape;73;p2"/>
            <p:cNvSpPr txBox="1"/>
            <p:nvPr/>
          </p:nvSpPr>
          <p:spPr>
            <a:xfrm>
              <a:off x="5413268" y="2927458"/>
              <a:ext cx="1439694" cy="21539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45"/>
                <a:buFont typeface="Arial"/>
                <a:buNone/>
              </a:pPr>
              <a:r>
                <a:rPr lang="es-ES" sz="1444">
                  <a:solidFill>
                    <a:schemeClr val="dk1"/>
                  </a:solidFill>
                  <a:latin typeface="Quattrocento Sans"/>
                  <a:ea typeface="Quattrocento Sans"/>
                  <a:cs typeface="Quattrocento Sans"/>
                  <a:sym typeface="Quattrocento Sans"/>
                </a:rPr>
                <a:t>Autorreflexión</a:t>
              </a:r>
              <a:endParaRPr sz="1444" b="0" i="0" u="none" strike="noStrike" cap="none">
                <a:solidFill>
                  <a:srgbClr val="000000"/>
                </a:solidFill>
                <a:latin typeface="Arial"/>
                <a:ea typeface="Arial"/>
                <a:cs typeface="Arial"/>
                <a:sym typeface="Arial"/>
              </a:endParaRPr>
            </a:p>
          </p:txBody>
        </p:sp>
        <p:sp>
          <p:nvSpPr>
            <p:cNvPr id="74" name="Google Shape;74;p2"/>
            <p:cNvSpPr txBox="1"/>
            <p:nvPr/>
          </p:nvSpPr>
          <p:spPr>
            <a:xfrm>
              <a:off x="5435595" y="2018571"/>
              <a:ext cx="1191900" cy="923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192"/>
                <a:buFont typeface="Arial"/>
                <a:buNone/>
              </a:pPr>
              <a:r>
                <a:rPr lang="es-ES" sz="6191" b="0" i="0" u="none" strike="noStrike" cap="none">
                  <a:solidFill>
                    <a:srgbClr val="000000"/>
                  </a:solidFill>
                  <a:latin typeface="Quattrocento Sans"/>
                  <a:ea typeface="Quattrocento Sans"/>
                  <a:cs typeface="Quattrocento Sans"/>
                  <a:sym typeface="Quattrocento Sans"/>
                </a:rPr>
                <a:t>08</a:t>
              </a:r>
              <a:endParaRPr sz="1444" b="0" i="0" u="none" strike="noStrike" cap="none">
                <a:solidFill>
                  <a:srgbClr val="000000"/>
                </a:solidFill>
                <a:latin typeface="Arial"/>
                <a:ea typeface="Arial"/>
                <a:cs typeface="Arial"/>
                <a:sym typeface="Arial"/>
              </a:endParaRPr>
            </a:p>
          </p:txBody>
        </p:sp>
        <p:cxnSp>
          <p:nvCxnSpPr>
            <p:cNvPr id="75" name="Google Shape;75;p2"/>
            <p:cNvCxnSpPr/>
            <p:nvPr/>
          </p:nvCxnSpPr>
          <p:spPr>
            <a:xfrm>
              <a:off x="5413268" y="2820401"/>
              <a:ext cx="835637" cy="0"/>
            </a:xfrm>
            <a:prstGeom prst="straightConnector1">
              <a:avLst/>
            </a:prstGeom>
            <a:noFill/>
            <a:ln w="26200" cap="rnd" cmpd="sng">
              <a:solidFill>
                <a:schemeClr val="accent1"/>
              </a:solidFill>
              <a:prstDash val="solid"/>
              <a:round/>
              <a:headEnd type="none" w="sm" len="sm"/>
              <a:tailEnd type="none" w="sm" len="sm"/>
            </a:ln>
          </p:spPr>
        </p:cxnSp>
        <p:sp>
          <p:nvSpPr>
            <p:cNvPr id="76" name="Google Shape;76;p2"/>
            <p:cNvSpPr/>
            <p:nvPr/>
          </p:nvSpPr>
          <p:spPr>
            <a:xfrm>
              <a:off x="6066690" y="1956328"/>
              <a:ext cx="340695" cy="340695"/>
            </a:xfrm>
            <a:prstGeom prst="ellipse">
              <a:avLst/>
            </a:prstGeom>
            <a:solidFill>
              <a:schemeClr val="accent1">
                <a:alpha val="49411"/>
              </a:schemeClr>
            </a:solidFill>
            <a:ln>
              <a:noFill/>
            </a:ln>
          </p:spPr>
          <p:txBody>
            <a:bodyPr spcFirstLastPara="1" wrap="square" lIns="94350" tIns="47150" rIns="94350" bIns="47150" anchor="ctr" anchorCtr="0">
              <a:noAutofit/>
            </a:bodyPr>
            <a:lstStyle/>
            <a:p>
              <a:pPr marL="0" marR="0" lvl="0" indent="0" algn="ctr" rtl="0">
                <a:lnSpc>
                  <a:spcPct val="100000"/>
                </a:lnSpc>
                <a:spcBef>
                  <a:spcPts val="0"/>
                </a:spcBef>
                <a:spcAft>
                  <a:spcPts val="0"/>
                </a:spcAft>
                <a:buClr>
                  <a:srgbClr val="000000"/>
                </a:buClr>
                <a:buSzPts val="1858"/>
                <a:buFont typeface="Arial"/>
                <a:buNone/>
              </a:pPr>
              <a:endParaRPr sz="1857" b="0" i="0" u="none" strike="noStrike" cap="none">
                <a:solidFill>
                  <a:schemeClr val="lt1"/>
                </a:solidFill>
                <a:latin typeface="Quattrocento Sans"/>
                <a:ea typeface="Quattrocento Sans"/>
                <a:cs typeface="Quattrocento Sans"/>
                <a:sym typeface="Quattrocento Sans"/>
              </a:endParaRPr>
            </a:p>
          </p:txBody>
        </p:sp>
      </p:grpSp>
      <p:grpSp>
        <p:nvGrpSpPr>
          <p:cNvPr id="78" name="Google Shape;78;p2"/>
          <p:cNvGrpSpPr/>
          <p:nvPr/>
        </p:nvGrpSpPr>
        <p:grpSpPr>
          <a:xfrm>
            <a:off x="9639413" y="1909356"/>
            <a:ext cx="1439700" cy="1435786"/>
            <a:chOff x="5393259" y="1885864"/>
            <a:chExt cx="1439700" cy="1435786"/>
          </a:xfrm>
        </p:grpSpPr>
        <p:sp>
          <p:nvSpPr>
            <p:cNvPr id="79" name="Google Shape;79;p2"/>
            <p:cNvSpPr txBox="1"/>
            <p:nvPr/>
          </p:nvSpPr>
          <p:spPr>
            <a:xfrm>
              <a:off x="5393259" y="2967650"/>
              <a:ext cx="1439700" cy="354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2300" baseline="30000">
                  <a:solidFill>
                    <a:schemeClr val="dk1"/>
                  </a:solidFill>
                  <a:latin typeface="Quattrocento Sans"/>
                  <a:ea typeface="Quattrocento Sans"/>
                  <a:cs typeface="Quattrocento Sans"/>
                  <a:sym typeface="Quattrocento Sans"/>
                </a:rPr>
                <a:t>Contenido</a:t>
              </a:r>
              <a:endParaRPr sz="2300" b="0" i="0" u="none" strike="noStrike" cap="none">
                <a:solidFill>
                  <a:schemeClr val="dk1"/>
                </a:solidFill>
                <a:latin typeface="Quattrocento Sans"/>
                <a:ea typeface="Quattrocento Sans"/>
                <a:cs typeface="Quattrocento Sans"/>
                <a:sym typeface="Quattrocento Sans"/>
              </a:endParaRPr>
            </a:p>
          </p:txBody>
        </p:sp>
        <p:sp>
          <p:nvSpPr>
            <p:cNvPr id="80" name="Google Shape;80;p2"/>
            <p:cNvSpPr txBox="1"/>
            <p:nvPr/>
          </p:nvSpPr>
          <p:spPr>
            <a:xfrm>
              <a:off x="5413267" y="1885864"/>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04</a:t>
              </a:r>
              <a:endParaRPr sz="1400" b="0" i="0" u="none" strike="noStrike" cap="none">
                <a:solidFill>
                  <a:srgbClr val="000000"/>
                </a:solidFill>
                <a:latin typeface="Arial"/>
                <a:ea typeface="Arial"/>
                <a:cs typeface="Arial"/>
                <a:sym typeface="Arial"/>
              </a:endParaRPr>
            </a:p>
          </p:txBody>
        </p:sp>
        <p:cxnSp>
          <p:nvCxnSpPr>
            <p:cNvPr id="81" name="Google Shape;81;p2"/>
            <p:cNvCxnSpPr/>
            <p:nvPr/>
          </p:nvCxnSpPr>
          <p:spPr>
            <a:xfrm>
              <a:off x="5413268"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82" name="Google Shape;82;p2"/>
            <p:cNvSpPr/>
            <p:nvPr/>
          </p:nvSpPr>
          <p:spPr>
            <a:xfrm>
              <a:off x="6066690" y="1956328"/>
              <a:ext cx="340695" cy="340695"/>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83" name="Google Shape;83;p2"/>
          <p:cNvGrpSpPr/>
          <p:nvPr/>
        </p:nvGrpSpPr>
        <p:grpSpPr>
          <a:xfrm>
            <a:off x="570071" y="3963573"/>
            <a:ext cx="1584500" cy="1146927"/>
            <a:chOff x="4973275" y="1995928"/>
            <a:chExt cx="2179505" cy="1146927"/>
          </a:xfrm>
        </p:grpSpPr>
        <p:sp>
          <p:nvSpPr>
            <p:cNvPr id="84" name="Google Shape;84;p2"/>
            <p:cNvSpPr txBox="1"/>
            <p:nvPr/>
          </p:nvSpPr>
          <p:spPr>
            <a:xfrm>
              <a:off x="4973281" y="2927455"/>
              <a:ext cx="2179499"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a:solidFill>
                    <a:schemeClr val="dk1"/>
                  </a:solidFill>
                  <a:latin typeface="Quattrocento Sans"/>
                  <a:ea typeface="Quattrocento Sans"/>
                  <a:cs typeface="Quattrocento Sans"/>
                  <a:sym typeface="Quattrocento Sans"/>
                </a:rPr>
                <a:t>Tipos de curriculum</a:t>
              </a:r>
              <a:endParaRPr sz="1400" b="0" i="0" u="none" strike="noStrike" cap="none">
                <a:solidFill>
                  <a:schemeClr val="dk1"/>
                </a:solidFill>
                <a:latin typeface="Quattrocento Sans"/>
                <a:ea typeface="Quattrocento Sans"/>
                <a:cs typeface="Quattrocento Sans"/>
                <a:sym typeface="Quattrocento Sans"/>
              </a:endParaRPr>
            </a:p>
          </p:txBody>
        </p:sp>
        <p:sp>
          <p:nvSpPr>
            <p:cNvPr id="85" name="Google Shape;85;p2"/>
            <p:cNvSpPr txBox="1"/>
            <p:nvPr/>
          </p:nvSpPr>
          <p:spPr>
            <a:xfrm>
              <a:off x="4973280" y="1995928"/>
              <a:ext cx="1654200" cy="923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05</a:t>
              </a:r>
              <a:endParaRPr sz="1400" b="0" i="0" u="none" strike="noStrike" cap="none">
                <a:solidFill>
                  <a:srgbClr val="000000"/>
                </a:solidFill>
                <a:latin typeface="Arial"/>
                <a:ea typeface="Arial"/>
                <a:cs typeface="Arial"/>
                <a:sym typeface="Arial"/>
              </a:endParaRPr>
            </a:p>
          </p:txBody>
        </p:sp>
        <p:cxnSp>
          <p:nvCxnSpPr>
            <p:cNvPr id="86" name="Google Shape;86;p2"/>
            <p:cNvCxnSpPr/>
            <p:nvPr/>
          </p:nvCxnSpPr>
          <p:spPr>
            <a:xfrm rot="10800000" flipH="1">
              <a:off x="4973275" y="2855026"/>
              <a:ext cx="1142700" cy="8100"/>
            </a:xfrm>
            <a:prstGeom prst="straightConnector1">
              <a:avLst/>
            </a:prstGeom>
            <a:noFill/>
            <a:ln w="25400" cap="rnd" cmpd="sng">
              <a:solidFill>
                <a:schemeClr val="accent1"/>
              </a:solidFill>
              <a:prstDash val="solid"/>
              <a:round/>
              <a:headEnd type="none" w="sm" len="sm"/>
              <a:tailEnd type="none" w="sm" len="sm"/>
            </a:ln>
          </p:spPr>
        </p:cxnSp>
        <p:sp>
          <p:nvSpPr>
            <p:cNvPr id="87" name="Google Shape;87;p2"/>
            <p:cNvSpPr/>
            <p:nvPr/>
          </p:nvSpPr>
          <p:spPr>
            <a:xfrm>
              <a:off x="6115985" y="1995928"/>
              <a:ext cx="495268" cy="34080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sp>
        <p:nvSpPr>
          <p:cNvPr id="88" name="Google Shape;88;p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2</a:t>
            </a:fld>
            <a:endParaRPr sz="900" b="0" i="0" u="none" strike="noStrike" cap="none">
              <a:solidFill>
                <a:srgbClr val="5A5B5D"/>
              </a:solidFill>
              <a:latin typeface="Quattrocento Sans"/>
              <a:ea typeface="Quattrocento Sans"/>
              <a:cs typeface="Quattrocento Sans"/>
              <a:sym typeface="Quattrocento Sans"/>
            </a:endParaRPr>
          </a:p>
        </p:txBody>
      </p:sp>
      <p:grpSp>
        <p:nvGrpSpPr>
          <p:cNvPr id="89" name="Google Shape;89;p2"/>
          <p:cNvGrpSpPr/>
          <p:nvPr/>
        </p:nvGrpSpPr>
        <p:grpSpPr>
          <a:xfrm>
            <a:off x="3765518" y="3931306"/>
            <a:ext cx="1439698" cy="1257037"/>
            <a:chOff x="5413267" y="1885864"/>
            <a:chExt cx="1439698" cy="1257037"/>
          </a:xfrm>
        </p:grpSpPr>
        <p:sp>
          <p:nvSpPr>
            <p:cNvPr id="90" name="Google Shape;90;p2"/>
            <p:cNvSpPr txBox="1"/>
            <p:nvPr/>
          </p:nvSpPr>
          <p:spPr>
            <a:xfrm>
              <a:off x="5413268" y="2927457"/>
              <a:ext cx="1439697"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a:solidFill>
                    <a:schemeClr val="dk1"/>
                  </a:solidFill>
                  <a:latin typeface="Quattrocento Sans"/>
                  <a:ea typeface="Quattrocento Sans"/>
                  <a:cs typeface="Quattrocento Sans"/>
                  <a:sym typeface="Quattrocento Sans"/>
                </a:rPr>
                <a:t>Redes sociales</a:t>
              </a:r>
              <a:r>
                <a:rPr lang="es-ES" sz="1400" b="0" i="0" u="none" strike="noStrike" cap="none" baseline="30000">
                  <a:solidFill>
                    <a:schemeClr val="dk1"/>
                  </a:solidFill>
                  <a:latin typeface="Quattrocento Sans"/>
                  <a:ea typeface="Quattrocento Sans"/>
                  <a:cs typeface="Quattrocento Sans"/>
                  <a:sym typeface="Quattrocento Sans"/>
                </a:rPr>
                <a:t>)</a:t>
              </a:r>
              <a:endParaRPr sz="1400" b="0" i="0" u="none" strike="noStrike" cap="none">
                <a:solidFill>
                  <a:schemeClr val="dk1"/>
                </a:solidFill>
                <a:latin typeface="Quattrocento Sans"/>
                <a:ea typeface="Quattrocento Sans"/>
                <a:cs typeface="Quattrocento Sans"/>
                <a:sym typeface="Quattrocento Sans"/>
              </a:endParaRPr>
            </a:p>
          </p:txBody>
        </p:sp>
        <p:sp>
          <p:nvSpPr>
            <p:cNvPr id="91" name="Google Shape;91;p2"/>
            <p:cNvSpPr txBox="1"/>
            <p:nvPr/>
          </p:nvSpPr>
          <p:spPr>
            <a:xfrm>
              <a:off x="5413267" y="1885864"/>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06</a:t>
              </a:r>
              <a:endParaRPr sz="1400" b="0" i="0" u="none" strike="noStrike" cap="none">
                <a:solidFill>
                  <a:srgbClr val="000000"/>
                </a:solidFill>
                <a:latin typeface="Arial"/>
                <a:ea typeface="Arial"/>
                <a:cs typeface="Arial"/>
                <a:sym typeface="Arial"/>
              </a:endParaRPr>
            </a:p>
          </p:txBody>
        </p:sp>
        <p:cxnSp>
          <p:nvCxnSpPr>
            <p:cNvPr id="92" name="Google Shape;92;p2"/>
            <p:cNvCxnSpPr/>
            <p:nvPr/>
          </p:nvCxnSpPr>
          <p:spPr>
            <a:xfrm>
              <a:off x="5413268"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93" name="Google Shape;93;p2"/>
            <p:cNvSpPr/>
            <p:nvPr/>
          </p:nvSpPr>
          <p:spPr>
            <a:xfrm>
              <a:off x="6066690" y="1956328"/>
              <a:ext cx="340695" cy="340695"/>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sp>
        <p:nvSpPr>
          <p:cNvPr id="2" name="Google Shape;1033;p13">
            <a:extLst>
              <a:ext uri="{FF2B5EF4-FFF2-40B4-BE49-F238E27FC236}">
                <a16:creationId xmlns:a16="http://schemas.microsoft.com/office/drawing/2014/main" id="{C1239E5E-A7B7-1026-5732-985CC34C3A86}"/>
              </a:ext>
            </a:extLst>
          </p:cNvPr>
          <p:cNvSpPr txBox="1"/>
          <p:nvPr/>
        </p:nvSpPr>
        <p:spPr>
          <a:xfrm>
            <a:off x="6618488" y="5208180"/>
            <a:ext cx="2805826" cy="6264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accent1"/>
              </a:buClr>
              <a:buSzPts val="2000"/>
              <a:buFont typeface="Arial"/>
              <a:buNone/>
            </a:pPr>
            <a:r>
              <a:rPr lang="es-ES" dirty="0">
                <a:solidFill>
                  <a:schemeClr val="dk1"/>
                </a:solidFill>
                <a:latin typeface="Quattrocento Sans"/>
                <a:sym typeface="Quattrocento Sans"/>
              </a:rPr>
              <a:t>La IA en el Currículum</a:t>
            </a:r>
          </a:p>
          <a:p>
            <a:pPr marL="0" marR="0" lvl="0" indent="0" algn="l" rtl="0">
              <a:spcBef>
                <a:spcPts val="0"/>
              </a:spcBef>
              <a:spcAft>
                <a:spcPts val="0"/>
              </a:spcAft>
              <a:buClr>
                <a:schemeClr val="accent1"/>
              </a:buClr>
              <a:buSzPts val="2000"/>
              <a:buFont typeface="Arial"/>
              <a:buNone/>
            </a:pPr>
            <a:r>
              <a:rPr lang="es-ES" dirty="0">
                <a:solidFill>
                  <a:schemeClr val="dk1"/>
                </a:solidFill>
                <a:latin typeface="Quattrocento Sans"/>
                <a:sym typeface="Quattrocento Sans"/>
              </a:rPr>
              <a:t>Personalizar con IA las ofertas </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Connector 38">
            <a:extLst>
              <a:ext uri="{FF2B5EF4-FFF2-40B4-BE49-F238E27FC236}">
                <a16:creationId xmlns:a16="http://schemas.microsoft.com/office/drawing/2014/main" id="{49B5C75A-1929-43EA-8E8B-F8252656071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 name="Rectángulo 245">
            <a:extLst>
              <a:ext uri="{FF2B5EF4-FFF2-40B4-BE49-F238E27FC236}">
                <a16:creationId xmlns:a16="http://schemas.microsoft.com/office/drawing/2014/main" id="{F2E76BB0-9285-4E78-A5DD-851890545F82}"/>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6651361" cy="589866"/>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08</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(4)</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330" name="Rectángulo 385">
            <a:extLst>
              <a:ext uri="{FF2B5EF4-FFF2-40B4-BE49-F238E27FC236}">
                <a16:creationId xmlns:a16="http://schemas.microsoft.com/office/drawing/2014/main" id="{58C0E252-076B-43A6-A9E6-4E741E559EA0}"/>
              </a:ext>
            </a:extLst>
          </p:cNvPr>
          <p:cNvSpPr/>
          <p:nvPr/>
        </p:nvSpPr>
        <p:spPr>
          <a:xfrm>
            <a:off x="-350521" y="2058482"/>
            <a:ext cx="8539036" cy="666336"/>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331" name="Marcador de texto 5">
            <a:extLst>
              <a:ext uri="{FF2B5EF4-FFF2-40B4-BE49-F238E27FC236}">
                <a16:creationId xmlns:a16="http://schemas.microsoft.com/office/drawing/2014/main" id="{83F89DF7-EF4A-47B8-BD8C-584A191A1402}"/>
              </a:ext>
            </a:extLst>
          </p:cNvPr>
          <p:cNvSpPr txBox="1">
            <a:spLocks/>
          </p:cNvSpPr>
          <p:nvPr/>
        </p:nvSpPr>
        <p:spPr>
          <a:xfrm>
            <a:off x="1422806" y="2237016"/>
            <a:ext cx="6948568" cy="325141"/>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z="2200" b="0" spc="-10" dirty="0">
                <a:solidFill>
                  <a:schemeClr val="accent1"/>
                </a:solidFill>
                <a:latin typeface="Segoe UI Semibold" panose="020B0702040204020203" pitchFamily="34" charset="0"/>
                <a:cs typeface="Segoe UI Semibold" panose="020B0702040204020203" pitchFamily="34" charset="0"/>
              </a:rPr>
              <a:t>QUERER </a:t>
            </a:r>
            <a:r>
              <a:rPr lang="es-ES" sz="2200" b="0" spc="-10" dirty="0">
                <a:solidFill>
                  <a:schemeClr val="bg1"/>
                </a:solidFill>
                <a:latin typeface="Segoe UI" panose="020B0502040204020203" pitchFamily="34" charset="0"/>
                <a:cs typeface="Segoe UI Semibold" panose="020B0702040204020203" pitchFamily="34" charset="0"/>
              </a:rPr>
              <a:t>=</a:t>
            </a:r>
            <a:r>
              <a:rPr lang="es-ES" sz="2200" b="0" spc="-10" dirty="0">
                <a:solidFill>
                  <a:schemeClr val="bg1"/>
                </a:solidFill>
                <a:latin typeface="Segoe UI Semibold" panose="020B0702040204020203" pitchFamily="34" charset="0"/>
                <a:cs typeface="Segoe UI Semibold" panose="020B0702040204020203" pitchFamily="34" charset="0"/>
              </a:rPr>
              <a:t> </a:t>
            </a:r>
            <a:r>
              <a:rPr lang="es-ES" sz="2200" b="0" spc="-10" dirty="0">
                <a:solidFill>
                  <a:schemeClr val="bg1"/>
                </a:solidFill>
                <a:latin typeface="Segoe UI" panose="020B0502040204020203" pitchFamily="34" charset="0"/>
                <a:cs typeface="Segoe UI Semibold" panose="020B0702040204020203" pitchFamily="34" charset="0"/>
              </a:rPr>
              <a:t>(Conocimientos + Habilidades)* Actitudes</a:t>
            </a:r>
          </a:p>
        </p:txBody>
      </p:sp>
      <p:cxnSp>
        <p:nvCxnSpPr>
          <p:cNvPr id="420" name="Straight Connector 38">
            <a:extLst>
              <a:ext uri="{FF2B5EF4-FFF2-40B4-BE49-F238E27FC236}">
                <a16:creationId xmlns:a16="http://schemas.microsoft.com/office/drawing/2014/main" id="{06E4ED20-51C5-4027-9F31-5D5D07CAD9E0}"/>
              </a:ext>
            </a:extLst>
          </p:cNvPr>
          <p:cNvCxnSpPr>
            <a:cxnSpLocks/>
          </p:cNvCxnSpPr>
          <p:nvPr/>
        </p:nvCxnSpPr>
        <p:spPr>
          <a:xfrm>
            <a:off x="1271124" y="2270361"/>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1" name="Marcador de texto 5">
            <a:extLst>
              <a:ext uri="{FF2B5EF4-FFF2-40B4-BE49-F238E27FC236}">
                <a16:creationId xmlns:a16="http://schemas.microsoft.com/office/drawing/2014/main" id="{F580D386-9D96-4211-AAF8-7403C2DF0FFF}"/>
              </a:ext>
            </a:extLst>
          </p:cNvPr>
          <p:cNvSpPr txBox="1">
            <a:spLocks/>
          </p:cNvSpPr>
          <p:nvPr/>
        </p:nvSpPr>
        <p:spPr>
          <a:xfrm>
            <a:off x="755277" y="1510812"/>
            <a:ext cx="3090072" cy="341019"/>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pc="600" dirty="0">
                <a:solidFill>
                  <a:schemeClr val="accent1"/>
                </a:solidFill>
                <a:latin typeface="Segoe UI Semibold" panose="020B0702040204020203" pitchFamily="34" charset="0"/>
                <a:cs typeface="Segoe UI Semibold" panose="020B0702040204020203" pitchFamily="34" charset="0"/>
              </a:rPr>
              <a:t>¿QUÉ OFREZCO?</a:t>
            </a:r>
          </a:p>
        </p:txBody>
      </p:sp>
      <p:sp>
        <p:nvSpPr>
          <p:cNvPr id="423" name="Marcador de texto 5">
            <a:extLst>
              <a:ext uri="{FF2B5EF4-FFF2-40B4-BE49-F238E27FC236}">
                <a16:creationId xmlns:a16="http://schemas.microsoft.com/office/drawing/2014/main" id="{A267B7AC-2658-4ECD-924B-554DE8974FF5}"/>
              </a:ext>
            </a:extLst>
          </p:cNvPr>
          <p:cNvSpPr txBox="1">
            <a:spLocks/>
          </p:cNvSpPr>
          <p:nvPr/>
        </p:nvSpPr>
        <p:spPr>
          <a:xfrm>
            <a:off x="8327237" y="1510812"/>
            <a:ext cx="3090072" cy="341019"/>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pc="600" dirty="0">
                <a:solidFill>
                  <a:schemeClr val="accent1"/>
                </a:solidFill>
                <a:latin typeface="Segoe UI Semibold" panose="020B0702040204020203" pitchFamily="34" charset="0"/>
                <a:cs typeface="Segoe UI Semibold" panose="020B0702040204020203" pitchFamily="34" charset="0"/>
              </a:rPr>
              <a:t>¿QUÉ PIDEN?</a:t>
            </a:r>
          </a:p>
        </p:txBody>
      </p:sp>
      <p:sp>
        <p:nvSpPr>
          <p:cNvPr id="424" name="CuadroTexto 297">
            <a:extLst>
              <a:ext uri="{FF2B5EF4-FFF2-40B4-BE49-F238E27FC236}">
                <a16:creationId xmlns:a16="http://schemas.microsoft.com/office/drawing/2014/main" id="{0D17442D-2B58-40A8-9AE4-388012F9E8B5}"/>
              </a:ext>
            </a:extLst>
          </p:cNvPr>
          <p:cNvSpPr txBox="1"/>
          <p:nvPr/>
        </p:nvSpPr>
        <p:spPr>
          <a:xfrm>
            <a:off x="8327237" y="2651653"/>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FLEXIBILIDAD</a:t>
            </a:r>
          </a:p>
        </p:txBody>
      </p:sp>
      <p:cxnSp>
        <p:nvCxnSpPr>
          <p:cNvPr id="448" name="Conector recto 230">
            <a:extLst>
              <a:ext uri="{FF2B5EF4-FFF2-40B4-BE49-F238E27FC236}">
                <a16:creationId xmlns:a16="http://schemas.microsoft.com/office/drawing/2014/main" id="{4172E53B-70D4-43A2-AC56-A2B02B01CEAE}"/>
              </a:ext>
            </a:extLst>
          </p:cNvPr>
          <p:cNvCxnSpPr>
            <a:cxnSpLocks/>
          </p:cNvCxnSpPr>
          <p:nvPr/>
        </p:nvCxnSpPr>
        <p:spPr>
          <a:xfrm flipV="1">
            <a:off x="8335024" y="2892081"/>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49" name="CuadroTexto 297">
            <a:extLst>
              <a:ext uri="{FF2B5EF4-FFF2-40B4-BE49-F238E27FC236}">
                <a16:creationId xmlns:a16="http://schemas.microsoft.com/office/drawing/2014/main" id="{0B3E44A3-8557-4E4D-A2E6-B67084BBFB56}"/>
              </a:ext>
            </a:extLst>
          </p:cNvPr>
          <p:cNvSpPr txBox="1"/>
          <p:nvPr/>
        </p:nvSpPr>
        <p:spPr>
          <a:xfrm>
            <a:off x="10313155" y="2651653"/>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CREATIVIDAD</a:t>
            </a:r>
          </a:p>
        </p:txBody>
      </p:sp>
      <p:cxnSp>
        <p:nvCxnSpPr>
          <p:cNvPr id="473" name="Conector recto 230">
            <a:extLst>
              <a:ext uri="{FF2B5EF4-FFF2-40B4-BE49-F238E27FC236}">
                <a16:creationId xmlns:a16="http://schemas.microsoft.com/office/drawing/2014/main" id="{5C65E04F-2164-46BE-87B2-C2A109C75A88}"/>
              </a:ext>
            </a:extLst>
          </p:cNvPr>
          <p:cNvCxnSpPr>
            <a:cxnSpLocks/>
          </p:cNvCxnSpPr>
          <p:nvPr/>
        </p:nvCxnSpPr>
        <p:spPr>
          <a:xfrm flipV="1">
            <a:off x="10320942" y="2892081"/>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99" name="CuadroTexto 297">
            <a:extLst>
              <a:ext uri="{FF2B5EF4-FFF2-40B4-BE49-F238E27FC236}">
                <a16:creationId xmlns:a16="http://schemas.microsoft.com/office/drawing/2014/main" id="{59CC8893-5A12-401A-9E25-23007F4613CE}"/>
              </a:ext>
            </a:extLst>
          </p:cNvPr>
          <p:cNvSpPr txBox="1"/>
          <p:nvPr/>
        </p:nvSpPr>
        <p:spPr>
          <a:xfrm>
            <a:off x="8327237" y="3809222"/>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INICIATIVA</a:t>
            </a:r>
          </a:p>
        </p:txBody>
      </p:sp>
      <p:cxnSp>
        <p:nvCxnSpPr>
          <p:cNvPr id="523" name="Conector recto 230">
            <a:extLst>
              <a:ext uri="{FF2B5EF4-FFF2-40B4-BE49-F238E27FC236}">
                <a16:creationId xmlns:a16="http://schemas.microsoft.com/office/drawing/2014/main" id="{A0993F31-6E83-499E-90DC-B1C8CF727CBE}"/>
              </a:ext>
            </a:extLst>
          </p:cNvPr>
          <p:cNvCxnSpPr>
            <a:cxnSpLocks/>
          </p:cNvCxnSpPr>
          <p:nvPr/>
        </p:nvCxnSpPr>
        <p:spPr>
          <a:xfrm flipV="1">
            <a:off x="8335024" y="4075050"/>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24" name="CuadroTexto 297">
            <a:extLst>
              <a:ext uri="{FF2B5EF4-FFF2-40B4-BE49-F238E27FC236}">
                <a16:creationId xmlns:a16="http://schemas.microsoft.com/office/drawing/2014/main" id="{2C89AE2F-6B04-4BCE-B923-163BA0005513}"/>
              </a:ext>
            </a:extLst>
          </p:cNvPr>
          <p:cNvSpPr txBox="1"/>
          <p:nvPr/>
        </p:nvSpPr>
        <p:spPr>
          <a:xfrm>
            <a:off x="10313155" y="3809222"/>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COMUNICACIÓN</a:t>
            </a:r>
          </a:p>
        </p:txBody>
      </p:sp>
      <p:cxnSp>
        <p:nvCxnSpPr>
          <p:cNvPr id="548" name="Conector recto 230">
            <a:extLst>
              <a:ext uri="{FF2B5EF4-FFF2-40B4-BE49-F238E27FC236}">
                <a16:creationId xmlns:a16="http://schemas.microsoft.com/office/drawing/2014/main" id="{30056FAE-2029-4A4B-A827-FBE32120CCA8}"/>
              </a:ext>
            </a:extLst>
          </p:cNvPr>
          <p:cNvCxnSpPr>
            <a:cxnSpLocks/>
          </p:cNvCxnSpPr>
          <p:nvPr/>
        </p:nvCxnSpPr>
        <p:spPr>
          <a:xfrm flipV="1">
            <a:off x="10320942" y="4075050"/>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00" name="CuadroTexto 297">
            <a:extLst>
              <a:ext uri="{FF2B5EF4-FFF2-40B4-BE49-F238E27FC236}">
                <a16:creationId xmlns:a16="http://schemas.microsoft.com/office/drawing/2014/main" id="{0060EBDE-D1E1-45C3-84E7-1747022E1CAA}"/>
              </a:ext>
            </a:extLst>
          </p:cNvPr>
          <p:cNvSpPr txBox="1"/>
          <p:nvPr/>
        </p:nvSpPr>
        <p:spPr>
          <a:xfrm>
            <a:off x="8327237" y="4887249"/>
            <a:ext cx="1633391" cy="430887"/>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TRABAJAR EN EQUIPO</a:t>
            </a:r>
          </a:p>
        </p:txBody>
      </p:sp>
      <p:cxnSp>
        <p:nvCxnSpPr>
          <p:cNvPr id="624" name="Conector recto 230">
            <a:extLst>
              <a:ext uri="{FF2B5EF4-FFF2-40B4-BE49-F238E27FC236}">
                <a16:creationId xmlns:a16="http://schemas.microsoft.com/office/drawing/2014/main" id="{6386E3BB-E372-4BC2-9B1A-ED4BB8451AAA}"/>
              </a:ext>
            </a:extLst>
          </p:cNvPr>
          <p:cNvCxnSpPr>
            <a:cxnSpLocks/>
          </p:cNvCxnSpPr>
          <p:nvPr/>
        </p:nvCxnSpPr>
        <p:spPr>
          <a:xfrm flipV="1">
            <a:off x="8335024" y="539696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25" name="CuadroTexto 297">
            <a:extLst>
              <a:ext uri="{FF2B5EF4-FFF2-40B4-BE49-F238E27FC236}">
                <a16:creationId xmlns:a16="http://schemas.microsoft.com/office/drawing/2014/main" id="{376F7724-7731-4552-B4D6-9D3F07C493F9}"/>
              </a:ext>
            </a:extLst>
          </p:cNvPr>
          <p:cNvSpPr txBox="1"/>
          <p:nvPr/>
        </p:nvSpPr>
        <p:spPr>
          <a:xfrm>
            <a:off x="10313155" y="4887249"/>
            <a:ext cx="1633391" cy="430887"/>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RESOLUCIÓN DE PROBLEMAS</a:t>
            </a:r>
          </a:p>
        </p:txBody>
      </p:sp>
      <p:cxnSp>
        <p:nvCxnSpPr>
          <p:cNvPr id="649" name="Conector recto 230">
            <a:extLst>
              <a:ext uri="{FF2B5EF4-FFF2-40B4-BE49-F238E27FC236}">
                <a16:creationId xmlns:a16="http://schemas.microsoft.com/office/drawing/2014/main" id="{C845F6D8-989A-4726-81FD-C1A9FF7D920A}"/>
              </a:ext>
            </a:extLst>
          </p:cNvPr>
          <p:cNvCxnSpPr>
            <a:cxnSpLocks/>
          </p:cNvCxnSpPr>
          <p:nvPr/>
        </p:nvCxnSpPr>
        <p:spPr>
          <a:xfrm flipV="1">
            <a:off x="10320942" y="539696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53" name="CuadroTexto 297">
            <a:extLst>
              <a:ext uri="{FF2B5EF4-FFF2-40B4-BE49-F238E27FC236}">
                <a16:creationId xmlns:a16="http://schemas.microsoft.com/office/drawing/2014/main" id="{89055424-EBE3-43A5-A519-911AA1C07E6E}"/>
              </a:ext>
            </a:extLst>
          </p:cNvPr>
          <p:cNvSpPr txBox="1"/>
          <p:nvPr/>
        </p:nvSpPr>
        <p:spPr>
          <a:xfrm>
            <a:off x="8327237" y="6170940"/>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EMPATÍA</a:t>
            </a:r>
          </a:p>
        </p:txBody>
      </p:sp>
      <p:cxnSp>
        <p:nvCxnSpPr>
          <p:cNvPr id="677" name="Conector recto 230">
            <a:extLst>
              <a:ext uri="{FF2B5EF4-FFF2-40B4-BE49-F238E27FC236}">
                <a16:creationId xmlns:a16="http://schemas.microsoft.com/office/drawing/2014/main" id="{CE73A82D-7030-4F34-B725-1E6014D2D66A}"/>
              </a:ext>
            </a:extLst>
          </p:cNvPr>
          <p:cNvCxnSpPr>
            <a:cxnSpLocks/>
          </p:cNvCxnSpPr>
          <p:nvPr/>
        </p:nvCxnSpPr>
        <p:spPr>
          <a:xfrm flipV="1">
            <a:off x="8335024" y="6436768"/>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78" name="CuadroTexto 297">
            <a:extLst>
              <a:ext uri="{FF2B5EF4-FFF2-40B4-BE49-F238E27FC236}">
                <a16:creationId xmlns:a16="http://schemas.microsoft.com/office/drawing/2014/main" id="{EE26538D-3BB4-49CB-A10C-0093739D60B4}"/>
              </a:ext>
            </a:extLst>
          </p:cNvPr>
          <p:cNvSpPr txBox="1"/>
          <p:nvPr/>
        </p:nvSpPr>
        <p:spPr>
          <a:xfrm>
            <a:off x="10313155" y="6170940"/>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LIDERAZGO</a:t>
            </a:r>
          </a:p>
        </p:txBody>
      </p:sp>
      <p:cxnSp>
        <p:nvCxnSpPr>
          <p:cNvPr id="702" name="Conector recto 230">
            <a:extLst>
              <a:ext uri="{FF2B5EF4-FFF2-40B4-BE49-F238E27FC236}">
                <a16:creationId xmlns:a16="http://schemas.microsoft.com/office/drawing/2014/main" id="{ED324C70-202D-4549-8460-682151F4670D}"/>
              </a:ext>
            </a:extLst>
          </p:cNvPr>
          <p:cNvCxnSpPr>
            <a:cxnSpLocks/>
          </p:cNvCxnSpPr>
          <p:nvPr/>
        </p:nvCxnSpPr>
        <p:spPr>
          <a:xfrm flipV="1">
            <a:off x="10320942" y="6436768"/>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53" name="Rectángulo 245">
            <a:extLst>
              <a:ext uri="{FF2B5EF4-FFF2-40B4-BE49-F238E27FC236}">
                <a16:creationId xmlns:a16="http://schemas.microsoft.com/office/drawing/2014/main" id="{3C423D7D-752A-4801-9E10-5D243BBBD29E}"/>
              </a:ext>
            </a:extLst>
          </p:cNvPr>
          <p:cNvSpPr/>
          <p:nvPr/>
        </p:nvSpPr>
        <p:spPr>
          <a:xfrm>
            <a:off x="3417258" y="3034243"/>
            <a:ext cx="1198289"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54" name="Google Shape;88;p3">
            <a:extLst>
              <a:ext uri="{FF2B5EF4-FFF2-40B4-BE49-F238E27FC236}">
                <a16:creationId xmlns:a16="http://schemas.microsoft.com/office/drawing/2014/main" id="{26B68990-0DBD-4038-AC88-386B869DB651}"/>
              </a:ext>
            </a:extLst>
          </p:cNvPr>
          <p:cNvSpPr/>
          <p:nvPr/>
        </p:nvSpPr>
        <p:spPr>
          <a:xfrm>
            <a:off x="3631682" y="3031702"/>
            <a:ext cx="734175"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ser</a:t>
            </a:r>
          </a:p>
        </p:txBody>
      </p:sp>
      <p:sp>
        <p:nvSpPr>
          <p:cNvPr id="755" name="Oval 754">
            <a:extLst>
              <a:ext uri="{FF2B5EF4-FFF2-40B4-BE49-F238E27FC236}">
                <a16:creationId xmlns:a16="http://schemas.microsoft.com/office/drawing/2014/main" id="{7EB5AA67-549D-4F68-A553-373164A008C5}"/>
              </a:ext>
            </a:extLst>
          </p:cNvPr>
          <p:cNvSpPr/>
          <p:nvPr/>
        </p:nvSpPr>
        <p:spPr>
          <a:xfrm>
            <a:off x="2130862" y="4142725"/>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56" name="Oval 755">
            <a:extLst>
              <a:ext uri="{FF2B5EF4-FFF2-40B4-BE49-F238E27FC236}">
                <a16:creationId xmlns:a16="http://schemas.microsoft.com/office/drawing/2014/main" id="{370588CD-7BEB-485B-9683-6C09FA5AC46B}"/>
              </a:ext>
            </a:extLst>
          </p:cNvPr>
          <p:cNvSpPr/>
          <p:nvPr/>
        </p:nvSpPr>
        <p:spPr>
          <a:xfrm>
            <a:off x="3964653" y="4142725"/>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757" name="Conector recto 330">
            <a:extLst>
              <a:ext uri="{FF2B5EF4-FFF2-40B4-BE49-F238E27FC236}">
                <a16:creationId xmlns:a16="http://schemas.microsoft.com/office/drawing/2014/main" id="{96C21C6F-5183-4670-A534-D8F1376328CF}"/>
              </a:ext>
            </a:extLst>
          </p:cNvPr>
          <p:cNvCxnSpPr>
            <a:cxnSpLocks/>
          </p:cNvCxnSpPr>
          <p:nvPr/>
        </p:nvCxnSpPr>
        <p:spPr>
          <a:xfrm flipH="1">
            <a:off x="4616243" y="5272387"/>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758" name="Rectángulo 245">
            <a:extLst>
              <a:ext uri="{FF2B5EF4-FFF2-40B4-BE49-F238E27FC236}">
                <a16:creationId xmlns:a16="http://schemas.microsoft.com/office/drawing/2014/main" id="{899C54C8-991B-488A-8961-A8924B2F835A}"/>
              </a:ext>
            </a:extLst>
          </p:cNvPr>
          <p:cNvSpPr/>
          <p:nvPr/>
        </p:nvSpPr>
        <p:spPr>
          <a:xfrm>
            <a:off x="1419576" y="5591218"/>
            <a:ext cx="820351"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59" name="Google Shape;88;p3">
            <a:extLst>
              <a:ext uri="{FF2B5EF4-FFF2-40B4-BE49-F238E27FC236}">
                <a16:creationId xmlns:a16="http://schemas.microsoft.com/office/drawing/2014/main" id="{F7E68C6B-E122-4E77-855F-A40FC7900385}"/>
              </a:ext>
            </a:extLst>
          </p:cNvPr>
          <p:cNvSpPr/>
          <p:nvPr/>
        </p:nvSpPr>
        <p:spPr>
          <a:xfrm>
            <a:off x="1594962" y="5591930"/>
            <a:ext cx="450444"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a:t>
            </a:r>
          </a:p>
        </p:txBody>
      </p:sp>
      <p:sp>
        <p:nvSpPr>
          <p:cNvPr id="760" name="Rectángulo 245">
            <a:extLst>
              <a:ext uri="{FF2B5EF4-FFF2-40B4-BE49-F238E27FC236}">
                <a16:creationId xmlns:a16="http://schemas.microsoft.com/office/drawing/2014/main" id="{0A3F008B-6D7A-4EA9-AEDD-3F7325F8C175}"/>
              </a:ext>
            </a:extLst>
          </p:cNvPr>
          <p:cNvSpPr/>
          <p:nvPr/>
        </p:nvSpPr>
        <p:spPr>
          <a:xfrm>
            <a:off x="5783065" y="5591218"/>
            <a:ext cx="1285655"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61" name="Google Shape;88;p3">
            <a:extLst>
              <a:ext uri="{FF2B5EF4-FFF2-40B4-BE49-F238E27FC236}">
                <a16:creationId xmlns:a16="http://schemas.microsoft.com/office/drawing/2014/main" id="{75B29F46-FD0A-484E-91BD-6792AD18C54F}"/>
              </a:ext>
            </a:extLst>
          </p:cNvPr>
          <p:cNvSpPr/>
          <p:nvPr/>
        </p:nvSpPr>
        <p:spPr>
          <a:xfrm>
            <a:off x="5941250" y="5591930"/>
            <a:ext cx="932949"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hacer</a:t>
            </a:r>
          </a:p>
        </p:txBody>
      </p:sp>
      <p:sp>
        <p:nvSpPr>
          <p:cNvPr id="762" name="Oval 761">
            <a:extLst>
              <a:ext uri="{FF2B5EF4-FFF2-40B4-BE49-F238E27FC236}">
                <a16:creationId xmlns:a16="http://schemas.microsoft.com/office/drawing/2014/main" id="{960C1FF7-BB43-42AB-98F1-570FA6DA8BB1}"/>
              </a:ext>
            </a:extLst>
          </p:cNvPr>
          <p:cNvSpPr/>
          <p:nvPr/>
        </p:nvSpPr>
        <p:spPr>
          <a:xfrm>
            <a:off x="3046435" y="3288801"/>
            <a:ext cx="1912964" cy="1912964"/>
          </a:xfrm>
          <a:prstGeom prst="ellipse">
            <a:avLst/>
          </a:prstGeom>
          <a:solidFill>
            <a:schemeClr val="bg1">
              <a:alpha val="5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63" name="Google Shape;119;p3">
            <a:extLst>
              <a:ext uri="{FF2B5EF4-FFF2-40B4-BE49-F238E27FC236}">
                <a16:creationId xmlns:a16="http://schemas.microsoft.com/office/drawing/2014/main" id="{9772D8DF-FB47-4DE3-A925-C9DB27C5F2A5}"/>
              </a:ext>
            </a:extLst>
          </p:cNvPr>
          <p:cNvSpPr txBox="1"/>
          <p:nvPr/>
        </p:nvSpPr>
        <p:spPr>
          <a:xfrm>
            <a:off x="3369015" y="3802593"/>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ACTITUDES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764" name="Conector recto 330">
            <a:extLst>
              <a:ext uri="{FF2B5EF4-FFF2-40B4-BE49-F238E27FC236}">
                <a16:creationId xmlns:a16="http://schemas.microsoft.com/office/drawing/2014/main" id="{82579F11-FACC-41A1-B5B7-A8BAAF5E1B18}"/>
              </a:ext>
            </a:extLst>
          </p:cNvPr>
          <p:cNvCxnSpPr>
            <a:cxnSpLocks/>
          </p:cNvCxnSpPr>
          <p:nvPr/>
        </p:nvCxnSpPr>
        <p:spPr>
          <a:xfrm flipH="1">
            <a:off x="3716919" y="4382464"/>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765" name="Google Shape;119;p3">
            <a:extLst>
              <a:ext uri="{FF2B5EF4-FFF2-40B4-BE49-F238E27FC236}">
                <a16:creationId xmlns:a16="http://schemas.microsoft.com/office/drawing/2014/main" id="{1262DFC8-F45F-4D1A-9A7A-9F400C2A64AF}"/>
              </a:ext>
            </a:extLst>
          </p:cNvPr>
          <p:cNvSpPr txBox="1"/>
          <p:nvPr/>
        </p:nvSpPr>
        <p:spPr>
          <a:xfrm>
            <a:off x="4215227" y="4656517"/>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HABILIDADES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sp>
        <p:nvSpPr>
          <p:cNvPr id="766" name="Google Shape;119;p3">
            <a:extLst>
              <a:ext uri="{FF2B5EF4-FFF2-40B4-BE49-F238E27FC236}">
                <a16:creationId xmlns:a16="http://schemas.microsoft.com/office/drawing/2014/main" id="{6A55F7E8-D404-40C2-91CE-9DD64895E6DE}"/>
              </a:ext>
            </a:extLst>
          </p:cNvPr>
          <p:cNvSpPr txBox="1"/>
          <p:nvPr/>
        </p:nvSpPr>
        <p:spPr>
          <a:xfrm>
            <a:off x="2191156" y="4656517"/>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CONOCIMIENTOS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767" name="Conector recto 330">
            <a:extLst>
              <a:ext uri="{FF2B5EF4-FFF2-40B4-BE49-F238E27FC236}">
                <a16:creationId xmlns:a16="http://schemas.microsoft.com/office/drawing/2014/main" id="{15A6D3C5-79BF-4F9D-9F43-0115E3DF0709}"/>
              </a:ext>
            </a:extLst>
          </p:cNvPr>
          <p:cNvCxnSpPr>
            <a:cxnSpLocks/>
          </p:cNvCxnSpPr>
          <p:nvPr/>
        </p:nvCxnSpPr>
        <p:spPr>
          <a:xfrm flipH="1">
            <a:off x="2782452" y="5248653"/>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grpSp>
        <p:nvGrpSpPr>
          <p:cNvPr id="768" name="Graphic 247">
            <a:extLst>
              <a:ext uri="{FF2B5EF4-FFF2-40B4-BE49-F238E27FC236}">
                <a16:creationId xmlns:a16="http://schemas.microsoft.com/office/drawing/2014/main" id="{B3F0E519-292B-4326-AB8F-02EEBE89816E}"/>
              </a:ext>
            </a:extLst>
          </p:cNvPr>
          <p:cNvGrpSpPr/>
          <p:nvPr/>
        </p:nvGrpSpPr>
        <p:grpSpPr>
          <a:xfrm>
            <a:off x="2960879" y="4633402"/>
            <a:ext cx="267486" cy="330935"/>
            <a:chOff x="770826" y="4427693"/>
            <a:chExt cx="356025" cy="440474"/>
          </a:xfrm>
          <a:noFill/>
        </p:grpSpPr>
        <p:sp>
          <p:nvSpPr>
            <p:cNvPr id="783" name="Freeform: Shape 782">
              <a:extLst>
                <a:ext uri="{FF2B5EF4-FFF2-40B4-BE49-F238E27FC236}">
                  <a16:creationId xmlns:a16="http://schemas.microsoft.com/office/drawing/2014/main" id="{0E090991-50FB-4879-98AA-F1F7D43FABDD}"/>
                </a:ext>
              </a:extLst>
            </p:cNvPr>
            <p:cNvSpPr/>
            <p:nvPr/>
          </p:nvSpPr>
          <p:spPr>
            <a:xfrm>
              <a:off x="770826" y="4427693"/>
              <a:ext cx="356025" cy="440474"/>
            </a:xfrm>
            <a:custGeom>
              <a:avLst/>
              <a:gdLst>
                <a:gd name="connsiteX0" fmla="*/ 0 w 356025"/>
                <a:gd name="connsiteY0" fmla="*/ 440475 h 440474"/>
                <a:gd name="connsiteX1" fmla="*/ 0 w 356025"/>
                <a:gd name="connsiteY1" fmla="*/ 171203 h 440474"/>
                <a:gd name="connsiteX2" fmla="*/ 171203 w 356025"/>
                <a:gd name="connsiteY2" fmla="*/ 0 h 440474"/>
                <a:gd name="connsiteX3" fmla="*/ 171203 w 356025"/>
                <a:gd name="connsiteY3" fmla="*/ 0 h 440474"/>
                <a:gd name="connsiteX4" fmla="*/ 339681 w 356025"/>
                <a:gd name="connsiteY4" fmla="*/ 141027 h 440474"/>
                <a:gd name="connsiteX5" fmla="*/ 356026 w 356025"/>
                <a:gd name="connsiteY5" fmla="*/ 271263 h 440474"/>
                <a:gd name="connsiteX6" fmla="*/ 300076 w 356025"/>
                <a:gd name="connsiteY6" fmla="*/ 271263 h 440474"/>
                <a:gd name="connsiteX7" fmla="*/ 300076 w 356025"/>
                <a:gd name="connsiteY7" fmla="*/ 360846 h 440474"/>
                <a:gd name="connsiteX8" fmla="*/ 198758 w 356025"/>
                <a:gd name="connsiteY8" fmla="*/ 360846 h 440474"/>
                <a:gd name="connsiteX9" fmla="*/ 198758 w 356025"/>
                <a:gd name="connsiteY9" fmla="*/ 414700 h 44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025" h="440474">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784" name="Graphic 247">
              <a:extLst>
                <a:ext uri="{FF2B5EF4-FFF2-40B4-BE49-F238E27FC236}">
                  <a16:creationId xmlns:a16="http://schemas.microsoft.com/office/drawing/2014/main" id="{680FDE39-79C1-4907-9B6B-1FB6B12F0A47}"/>
                </a:ext>
              </a:extLst>
            </p:cNvPr>
            <p:cNvGrpSpPr/>
            <p:nvPr/>
          </p:nvGrpSpPr>
          <p:grpSpPr>
            <a:xfrm>
              <a:off x="837882" y="4498102"/>
              <a:ext cx="204416" cy="189119"/>
              <a:chOff x="837882" y="4498102"/>
              <a:chExt cx="204416" cy="189119"/>
            </a:xfrm>
            <a:noFill/>
          </p:grpSpPr>
          <p:sp>
            <p:nvSpPr>
              <p:cNvPr id="786" name="Freeform: Shape 785">
                <a:extLst>
                  <a:ext uri="{FF2B5EF4-FFF2-40B4-BE49-F238E27FC236}">
                    <a16:creationId xmlns:a16="http://schemas.microsoft.com/office/drawing/2014/main" id="{2342A3D1-074D-432B-AD1C-5BCC958CBB61}"/>
                  </a:ext>
                </a:extLst>
              </p:cNvPr>
              <p:cNvSpPr/>
              <p:nvPr/>
            </p:nvSpPr>
            <p:spPr>
              <a:xfrm>
                <a:off x="886567" y="4546827"/>
                <a:ext cx="106906" cy="140393"/>
              </a:xfrm>
              <a:custGeom>
                <a:avLst/>
                <a:gdLst>
                  <a:gd name="connsiteX0" fmla="*/ 106907 w 106906"/>
                  <a:gd name="connsiteY0" fmla="*/ 53430 h 140393"/>
                  <a:gd name="connsiteX1" fmla="*/ 46766 w 106906"/>
                  <a:gd name="connsiteY1" fmla="*/ 414 h 140393"/>
                  <a:gd name="connsiteX2" fmla="*/ 769 w 106906"/>
                  <a:gd name="connsiteY2" fmla="*/ 44210 h 140393"/>
                  <a:gd name="connsiteX3" fmla="*/ 15438 w 106906"/>
                  <a:gd name="connsiteY3" fmla="*/ 90835 h 140393"/>
                  <a:gd name="connsiteX4" fmla="*/ 30840 w 106906"/>
                  <a:gd name="connsiteY4" fmla="*/ 129916 h 140393"/>
                  <a:gd name="connsiteX5" fmla="*/ 30840 w 106906"/>
                  <a:gd name="connsiteY5" fmla="*/ 140394 h 140393"/>
                  <a:gd name="connsiteX6" fmla="*/ 75998 w 106906"/>
                  <a:gd name="connsiteY6" fmla="*/ 140394 h 140393"/>
                  <a:gd name="connsiteX7" fmla="*/ 75998 w 106906"/>
                  <a:gd name="connsiteY7" fmla="*/ 129916 h 140393"/>
                  <a:gd name="connsiteX8" fmla="*/ 91190 w 106906"/>
                  <a:gd name="connsiteY8" fmla="*/ 91045 h 140393"/>
                  <a:gd name="connsiteX9" fmla="*/ 106907 w 106906"/>
                  <a:gd name="connsiteY9" fmla="*/ 53430 h 14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06" h="140393">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787" name="Graphic 247">
                <a:extLst>
                  <a:ext uri="{FF2B5EF4-FFF2-40B4-BE49-F238E27FC236}">
                    <a16:creationId xmlns:a16="http://schemas.microsoft.com/office/drawing/2014/main" id="{282ECCD7-278D-49E3-A571-56725D7AC55D}"/>
                  </a:ext>
                </a:extLst>
              </p:cNvPr>
              <p:cNvGrpSpPr/>
              <p:nvPr/>
            </p:nvGrpSpPr>
            <p:grpSpPr>
              <a:xfrm>
                <a:off x="837882" y="4498102"/>
                <a:ext cx="204416" cy="102155"/>
                <a:chOff x="837882" y="4498102"/>
                <a:chExt cx="204416" cy="102155"/>
              </a:xfrm>
            </p:grpSpPr>
            <p:sp>
              <p:nvSpPr>
                <p:cNvPr id="788" name="Freeform: Shape 787">
                  <a:extLst>
                    <a:ext uri="{FF2B5EF4-FFF2-40B4-BE49-F238E27FC236}">
                      <a16:creationId xmlns:a16="http://schemas.microsoft.com/office/drawing/2014/main" id="{9AF3F57F-0D53-46B7-9C2A-FC0F62785B84}"/>
                    </a:ext>
                  </a:extLst>
                </p:cNvPr>
                <p:cNvSpPr/>
                <p:nvPr/>
              </p:nvSpPr>
              <p:spPr>
                <a:xfrm>
                  <a:off x="940038" y="4498102"/>
                  <a:ext cx="10477" cy="24517"/>
                </a:xfrm>
                <a:custGeom>
                  <a:avLst/>
                  <a:gdLst>
                    <a:gd name="connsiteX0" fmla="*/ 0 w 10477"/>
                    <a:gd name="connsiteY0" fmla="*/ 0 h 24517"/>
                    <a:gd name="connsiteX1" fmla="*/ 0 w 10477"/>
                    <a:gd name="connsiteY1" fmla="*/ 24517 h 24517"/>
                  </a:gdLst>
                  <a:ahLst/>
                  <a:cxnLst>
                    <a:cxn ang="0">
                      <a:pos x="connsiteX0" y="connsiteY0"/>
                    </a:cxn>
                    <a:cxn ang="0">
                      <a:pos x="connsiteX1" y="connsiteY1"/>
                    </a:cxn>
                  </a:cxnLst>
                  <a:rect l="l" t="t" r="r" b="b"/>
                  <a:pathLst>
                    <a:path w="10477" h="24517">
                      <a:moveTo>
                        <a:pt x="0" y="0"/>
                      </a:moveTo>
                      <a:lnTo>
                        <a:pt x="0" y="24517"/>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89" name="Freeform: Shape 788">
                  <a:extLst>
                    <a:ext uri="{FF2B5EF4-FFF2-40B4-BE49-F238E27FC236}">
                      <a16:creationId xmlns:a16="http://schemas.microsoft.com/office/drawing/2014/main" id="{40214A57-26B6-485A-A1EA-D497B1119A84}"/>
                    </a:ext>
                  </a:extLst>
                </p:cNvPr>
                <p:cNvSpPr/>
                <p:nvPr/>
              </p:nvSpPr>
              <p:spPr>
                <a:xfrm>
                  <a:off x="867848" y="4528068"/>
                  <a:ext cx="17287" cy="17287"/>
                </a:xfrm>
                <a:custGeom>
                  <a:avLst/>
                  <a:gdLst>
                    <a:gd name="connsiteX0" fmla="*/ 0 w 17287"/>
                    <a:gd name="connsiteY0" fmla="*/ 0 h 17287"/>
                    <a:gd name="connsiteX1" fmla="*/ 17288 w 17287"/>
                    <a:gd name="connsiteY1" fmla="*/ 17288 h 17287"/>
                  </a:gdLst>
                  <a:ahLst/>
                  <a:cxnLst>
                    <a:cxn ang="0">
                      <a:pos x="connsiteX0" y="connsiteY0"/>
                    </a:cxn>
                    <a:cxn ang="0">
                      <a:pos x="connsiteX1" y="connsiteY1"/>
                    </a:cxn>
                  </a:cxnLst>
                  <a:rect l="l" t="t" r="r" b="b"/>
                  <a:pathLst>
                    <a:path w="17287" h="17287">
                      <a:moveTo>
                        <a:pt x="0" y="0"/>
                      </a:moveTo>
                      <a:lnTo>
                        <a:pt x="17288" y="17288"/>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790" name="Graphic 247">
                  <a:extLst>
                    <a:ext uri="{FF2B5EF4-FFF2-40B4-BE49-F238E27FC236}">
                      <a16:creationId xmlns:a16="http://schemas.microsoft.com/office/drawing/2014/main" id="{23A9A232-98F6-4041-9FD1-FA56F9170AAC}"/>
                    </a:ext>
                  </a:extLst>
                </p:cNvPr>
                <p:cNvGrpSpPr/>
                <p:nvPr/>
              </p:nvGrpSpPr>
              <p:grpSpPr>
                <a:xfrm>
                  <a:off x="837882" y="4600258"/>
                  <a:ext cx="204416" cy="10477"/>
                  <a:chOff x="837882" y="4600258"/>
                  <a:chExt cx="204416" cy="10477"/>
                </a:xfrm>
              </p:grpSpPr>
              <p:sp>
                <p:nvSpPr>
                  <p:cNvPr id="792" name="Freeform: Shape 791">
                    <a:extLst>
                      <a:ext uri="{FF2B5EF4-FFF2-40B4-BE49-F238E27FC236}">
                        <a16:creationId xmlns:a16="http://schemas.microsoft.com/office/drawing/2014/main" id="{CF0F187F-0496-4121-A062-559CAA8B0C3F}"/>
                      </a:ext>
                    </a:extLst>
                  </p:cNvPr>
                  <p:cNvSpPr/>
                  <p:nvPr/>
                </p:nvSpPr>
                <p:spPr>
                  <a:xfrm>
                    <a:off x="837882"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93" name="Freeform: Shape 792">
                    <a:extLst>
                      <a:ext uri="{FF2B5EF4-FFF2-40B4-BE49-F238E27FC236}">
                        <a16:creationId xmlns:a16="http://schemas.microsoft.com/office/drawing/2014/main" id="{DDD53E7E-4C0D-4B79-84AF-1EB1D129A538}"/>
                      </a:ext>
                    </a:extLst>
                  </p:cNvPr>
                  <p:cNvSpPr/>
                  <p:nvPr/>
                </p:nvSpPr>
                <p:spPr>
                  <a:xfrm>
                    <a:off x="1017781"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791" name="Freeform: Shape 790">
                  <a:extLst>
                    <a:ext uri="{FF2B5EF4-FFF2-40B4-BE49-F238E27FC236}">
                      <a16:creationId xmlns:a16="http://schemas.microsoft.com/office/drawing/2014/main" id="{FDAF5F5C-BC71-4EE7-A518-5169C8EDEDD6}"/>
                    </a:ext>
                  </a:extLst>
                </p:cNvPr>
                <p:cNvSpPr/>
                <p:nvPr/>
              </p:nvSpPr>
              <p:spPr>
                <a:xfrm>
                  <a:off x="995045" y="4528068"/>
                  <a:ext cx="17287" cy="17287"/>
                </a:xfrm>
                <a:custGeom>
                  <a:avLst/>
                  <a:gdLst>
                    <a:gd name="connsiteX0" fmla="*/ 0 w 17287"/>
                    <a:gd name="connsiteY0" fmla="*/ 17288 h 17287"/>
                    <a:gd name="connsiteX1" fmla="*/ 17288 w 17287"/>
                    <a:gd name="connsiteY1" fmla="*/ 0 h 17287"/>
                  </a:gdLst>
                  <a:ahLst/>
                  <a:cxnLst>
                    <a:cxn ang="0">
                      <a:pos x="connsiteX0" y="connsiteY0"/>
                    </a:cxn>
                    <a:cxn ang="0">
                      <a:pos x="connsiteX1" y="connsiteY1"/>
                    </a:cxn>
                  </a:cxnLst>
                  <a:rect l="l" t="t" r="r" b="b"/>
                  <a:pathLst>
                    <a:path w="17287" h="17287">
                      <a:moveTo>
                        <a:pt x="0" y="17288"/>
                      </a:moveTo>
                      <a:lnTo>
                        <a:pt x="17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785" name="Freeform: Shape 784">
              <a:extLst>
                <a:ext uri="{FF2B5EF4-FFF2-40B4-BE49-F238E27FC236}">
                  <a16:creationId xmlns:a16="http://schemas.microsoft.com/office/drawing/2014/main" id="{77371D93-C4B2-4823-9B66-99C3D6F89A56}"/>
                </a:ext>
              </a:extLst>
            </p:cNvPr>
            <p:cNvSpPr/>
            <p:nvPr/>
          </p:nvSpPr>
          <p:spPr>
            <a:xfrm>
              <a:off x="930294" y="4724312"/>
              <a:ext cx="19488" cy="10477"/>
            </a:xfrm>
            <a:custGeom>
              <a:avLst/>
              <a:gdLst>
                <a:gd name="connsiteX0" fmla="*/ 19488 w 19488"/>
                <a:gd name="connsiteY0" fmla="*/ 0 h 10477"/>
                <a:gd name="connsiteX1" fmla="*/ 0 w 19488"/>
                <a:gd name="connsiteY1" fmla="*/ 0 h 10477"/>
              </a:gdLst>
              <a:ahLst/>
              <a:cxnLst>
                <a:cxn ang="0">
                  <a:pos x="connsiteX0" y="connsiteY0"/>
                </a:cxn>
                <a:cxn ang="0">
                  <a:pos x="connsiteX1" y="connsiteY1"/>
                </a:cxn>
              </a:cxnLst>
              <a:rect l="l" t="t" r="r" b="b"/>
              <a:pathLst>
                <a:path w="19488" h="10477">
                  <a:moveTo>
                    <a:pt x="19488"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769" name="Graphic 284">
            <a:extLst>
              <a:ext uri="{FF2B5EF4-FFF2-40B4-BE49-F238E27FC236}">
                <a16:creationId xmlns:a16="http://schemas.microsoft.com/office/drawing/2014/main" id="{84FFB867-096E-4857-B216-1213E64B20E7}"/>
              </a:ext>
            </a:extLst>
          </p:cNvPr>
          <p:cNvGrpSpPr/>
          <p:nvPr/>
        </p:nvGrpSpPr>
        <p:grpSpPr>
          <a:xfrm>
            <a:off x="3833802" y="3737896"/>
            <a:ext cx="380393" cy="360391"/>
            <a:chOff x="8386998" y="1838927"/>
            <a:chExt cx="380393" cy="360391"/>
          </a:xfrm>
          <a:noFill/>
        </p:grpSpPr>
        <p:grpSp>
          <p:nvGrpSpPr>
            <p:cNvPr id="773" name="Graphic 284">
              <a:extLst>
                <a:ext uri="{FF2B5EF4-FFF2-40B4-BE49-F238E27FC236}">
                  <a16:creationId xmlns:a16="http://schemas.microsoft.com/office/drawing/2014/main" id="{6C387B21-EBB1-4529-9CFB-1BA89D5A82C2}"/>
                </a:ext>
              </a:extLst>
            </p:cNvPr>
            <p:cNvGrpSpPr/>
            <p:nvPr/>
          </p:nvGrpSpPr>
          <p:grpSpPr>
            <a:xfrm>
              <a:off x="8386998" y="1838927"/>
              <a:ext cx="380393" cy="199159"/>
              <a:chOff x="8386998" y="1838927"/>
              <a:chExt cx="380393" cy="199159"/>
            </a:xfrm>
            <a:noFill/>
          </p:grpSpPr>
          <p:sp>
            <p:nvSpPr>
              <p:cNvPr id="780" name="Freeform: Shape 779">
                <a:extLst>
                  <a:ext uri="{FF2B5EF4-FFF2-40B4-BE49-F238E27FC236}">
                    <a16:creationId xmlns:a16="http://schemas.microsoft.com/office/drawing/2014/main" id="{63E1E00E-1534-42D9-8B0F-B37EBBF955FF}"/>
                  </a:ext>
                </a:extLst>
              </p:cNvPr>
              <p:cNvSpPr/>
              <p:nvPr/>
            </p:nvSpPr>
            <p:spPr>
              <a:xfrm>
                <a:off x="8386998" y="1936169"/>
                <a:ext cx="107112" cy="101917"/>
              </a:xfrm>
              <a:custGeom>
                <a:avLst/>
                <a:gdLst>
                  <a:gd name="connsiteX0" fmla="*/ 53600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600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781" name="Freeform: Shape 780">
                <a:extLst>
                  <a:ext uri="{FF2B5EF4-FFF2-40B4-BE49-F238E27FC236}">
                    <a16:creationId xmlns:a16="http://schemas.microsoft.com/office/drawing/2014/main" id="{80A3424B-0A53-4708-98C8-915426E794A8}"/>
                  </a:ext>
                </a:extLst>
              </p:cNvPr>
              <p:cNvSpPr/>
              <p:nvPr/>
            </p:nvSpPr>
            <p:spPr>
              <a:xfrm>
                <a:off x="8660279" y="1936169"/>
                <a:ext cx="107112" cy="101917"/>
              </a:xfrm>
              <a:custGeom>
                <a:avLst/>
                <a:gdLst>
                  <a:gd name="connsiteX0" fmla="*/ 53513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782" name="Freeform: Shape 781">
                <a:extLst>
                  <a:ext uri="{FF2B5EF4-FFF2-40B4-BE49-F238E27FC236}">
                    <a16:creationId xmlns:a16="http://schemas.microsoft.com/office/drawing/2014/main" id="{E2026BBC-4362-4F35-ABED-C4990F466A83}"/>
                  </a:ext>
                </a:extLst>
              </p:cNvPr>
              <p:cNvSpPr/>
              <p:nvPr/>
            </p:nvSpPr>
            <p:spPr>
              <a:xfrm>
                <a:off x="8523638" y="1838927"/>
                <a:ext cx="107112" cy="101917"/>
              </a:xfrm>
              <a:custGeom>
                <a:avLst/>
                <a:gdLst>
                  <a:gd name="connsiteX0" fmla="*/ 53513 w 107112"/>
                  <a:gd name="connsiteY0" fmla="*/ 0 h 101917"/>
                  <a:gd name="connsiteX1" fmla="*/ 70139 w 107112"/>
                  <a:gd name="connsiteY1" fmla="*/ 33511 h 101917"/>
                  <a:gd name="connsiteX2" fmla="*/ 107113 w 107112"/>
                  <a:gd name="connsiteY2" fmla="*/ 38879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879 h 101917"/>
                  <a:gd name="connsiteX9" fmla="*/ 36974 w 107112"/>
                  <a:gd name="connsiteY9" fmla="*/ 33511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774" name="Graphic 284">
              <a:extLst>
                <a:ext uri="{FF2B5EF4-FFF2-40B4-BE49-F238E27FC236}">
                  <a16:creationId xmlns:a16="http://schemas.microsoft.com/office/drawing/2014/main" id="{64BC168D-0337-498F-A6F6-353EAEA63353}"/>
                </a:ext>
              </a:extLst>
            </p:cNvPr>
            <p:cNvGrpSpPr/>
            <p:nvPr/>
          </p:nvGrpSpPr>
          <p:grpSpPr>
            <a:xfrm>
              <a:off x="8492899" y="2013306"/>
              <a:ext cx="149109" cy="186012"/>
              <a:chOff x="8492899" y="2013306"/>
              <a:chExt cx="149109" cy="186012"/>
            </a:xfrm>
            <a:noFill/>
          </p:grpSpPr>
          <p:sp>
            <p:nvSpPr>
              <p:cNvPr id="775" name="Freeform: Shape 774">
                <a:extLst>
                  <a:ext uri="{FF2B5EF4-FFF2-40B4-BE49-F238E27FC236}">
                    <a16:creationId xmlns:a16="http://schemas.microsoft.com/office/drawing/2014/main" id="{CF9E78DA-DE03-4518-B6E6-661A3FF6D6A8}"/>
                  </a:ext>
                </a:extLst>
              </p:cNvPr>
              <p:cNvSpPr/>
              <p:nvPr/>
            </p:nvSpPr>
            <p:spPr>
              <a:xfrm>
                <a:off x="8589967" y="2106233"/>
                <a:ext cx="44074" cy="8659"/>
              </a:xfrm>
              <a:custGeom>
                <a:avLst/>
                <a:gdLst>
                  <a:gd name="connsiteX0" fmla="*/ 0 w 44074"/>
                  <a:gd name="connsiteY0" fmla="*/ 0 h 8659"/>
                  <a:gd name="connsiteX1" fmla="*/ 44075 w 44074"/>
                  <a:gd name="connsiteY1" fmla="*/ 0 h 8659"/>
                </a:gdLst>
                <a:ahLst/>
                <a:cxnLst>
                  <a:cxn ang="0">
                    <a:pos x="connsiteX0" y="connsiteY0"/>
                  </a:cxn>
                  <a:cxn ang="0">
                    <a:pos x="connsiteX1" y="connsiteY1"/>
                  </a:cxn>
                </a:cxnLst>
                <a:rect l="l" t="t" r="r" b="b"/>
                <a:pathLst>
                  <a:path w="44074" h="8659">
                    <a:moveTo>
                      <a:pt x="0" y="0"/>
                    </a:moveTo>
                    <a:lnTo>
                      <a:pt x="4407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6" name="Freeform: Shape 775">
                <a:extLst>
                  <a:ext uri="{FF2B5EF4-FFF2-40B4-BE49-F238E27FC236}">
                    <a16:creationId xmlns:a16="http://schemas.microsoft.com/office/drawing/2014/main" id="{93F4C527-CE83-46F1-9DF0-3314C3CEA83E}"/>
                  </a:ext>
                </a:extLst>
              </p:cNvPr>
              <p:cNvSpPr/>
              <p:nvPr/>
            </p:nvSpPr>
            <p:spPr>
              <a:xfrm>
                <a:off x="8585118" y="2137233"/>
                <a:ext cx="56890" cy="8659"/>
              </a:xfrm>
              <a:custGeom>
                <a:avLst/>
                <a:gdLst>
                  <a:gd name="connsiteX0" fmla="*/ 0 w 56890"/>
                  <a:gd name="connsiteY0" fmla="*/ 0 h 8659"/>
                  <a:gd name="connsiteX1" fmla="*/ 56890 w 56890"/>
                  <a:gd name="connsiteY1" fmla="*/ 0 h 8659"/>
                </a:gdLst>
                <a:ahLst/>
                <a:cxnLst>
                  <a:cxn ang="0">
                    <a:pos x="connsiteX0" y="connsiteY0"/>
                  </a:cxn>
                  <a:cxn ang="0">
                    <a:pos x="connsiteX1" y="connsiteY1"/>
                  </a:cxn>
                </a:cxnLst>
                <a:rect l="l" t="t" r="r" b="b"/>
                <a:pathLst>
                  <a:path w="56890" h="8659">
                    <a:moveTo>
                      <a:pt x="0" y="0"/>
                    </a:moveTo>
                    <a:lnTo>
                      <a:pt x="5689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7" name="Freeform: Shape 776">
                <a:extLst>
                  <a:ext uri="{FF2B5EF4-FFF2-40B4-BE49-F238E27FC236}">
                    <a16:creationId xmlns:a16="http://schemas.microsoft.com/office/drawing/2014/main" id="{DAE5BADB-6E73-4FB2-98EF-AA71CCEC0294}"/>
                  </a:ext>
                </a:extLst>
              </p:cNvPr>
              <p:cNvSpPr/>
              <p:nvPr/>
            </p:nvSpPr>
            <p:spPr>
              <a:xfrm>
                <a:off x="8593864" y="2168319"/>
                <a:ext cx="40178" cy="8659"/>
              </a:xfrm>
              <a:custGeom>
                <a:avLst/>
                <a:gdLst>
                  <a:gd name="connsiteX0" fmla="*/ 0 w 40178"/>
                  <a:gd name="connsiteY0" fmla="*/ 0 h 8659"/>
                  <a:gd name="connsiteX1" fmla="*/ 40178 w 40178"/>
                  <a:gd name="connsiteY1" fmla="*/ 0 h 8659"/>
                </a:gdLst>
                <a:ahLst/>
                <a:cxnLst>
                  <a:cxn ang="0">
                    <a:pos x="connsiteX0" y="connsiteY0"/>
                  </a:cxn>
                  <a:cxn ang="0">
                    <a:pos x="connsiteX1" y="connsiteY1"/>
                  </a:cxn>
                </a:cxnLst>
                <a:rect l="l" t="t" r="r" b="b"/>
                <a:pathLst>
                  <a:path w="40178" h="8659">
                    <a:moveTo>
                      <a:pt x="0" y="0"/>
                    </a:moveTo>
                    <a:lnTo>
                      <a:pt x="4017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8" name="Freeform: Shape 777">
                <a:extLst>
                  <a:ext uri="{FF2B5EF4-FFF2-40B4-BE49-F238E27FC236}">
                    <a16:creationId xmlns:a16="http://schemas.microsoft.com/office/drawing/2014/main" id="{83FAD074-09F2-467D-90A7-2D6067A0450E}"/>
                  </a:ext>
                </a:extLst>
              </p:cNvPr>
              <p:cNvSpPr/>
              <p:nvPr/>
            </p:nvSpPr>
            <p:spPr>
              <a:xfrm>
                <a:off x="8492899" y="2013306"/>
                <a:ext cx="111691" cy="90329"/>
              </a:xfrm>
              <a:custGeom>
                <a:avLst/>
                <a:gdLst>
                  <a:gd name="connsiteX0" fmla="*/ 0 w 111691"/>
                  <a:gd name="connsiteY0" fmla="*/ 90330 h 90329"/>
                  <a:gd name="connsiteX1" fmla="*/ 33337 w 111691"/>
                  <a:gd name="connsiteY1" fmla="*/ 90330 h 90329"/>
                  <a:gd name="connsiteX2" fmla="*/ 59228 w 111691"/>
                  <a:gd name="connsiteY2" fmla="*/ 58378 h 90329"/>
                  <a:gd name="connsiteX3" fmla="*/ 83474 w 111691"/>
                  <a:gd name="connsiteY3" fmla="*/ 16121 h 90329"/>
                  <a:gd name="connsiteX4" fmla="*/ 106680 w 111691"/>
                  <a:gd name="connsiteY4" fmla="*/ 5644 h 90329"/>
                  <a:gd name="connsiteX5" fmla="*/ 95163 w 111691"/>
                  <a:gd name="connsiteY5" fmla="*/ 66084 h 9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691" h="90329">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9" name="Freeform: Shape 778">
                <a:extLst>
                  <a:ext uri="{FF2B5EF4-FFF2-40B4-BE49-F238E27FC236}">
                    <a16:creationId xmlns:a16="http://schemas.microsoft.com/office/drawing/2014/main" id="{5BB90E16-8A4E-46DB-A1CC-98088AD21E94}"/>
                  </a:ext>
                </a:extLst>
              </p:cNvPr>
              <p:cNvSpPr/>
              <p:nvPr/>
            </p:nvSpPr>
            <p:spPr>
              <a:xfrm>
                <a:off x="8492899" y="2181048"/>
                <a:ext cx="131358" cy="18270"/>
              </a:xfrm>
              <a:custGeom>
                <a:avLst/>
                <a:gdLst>
                  <a:gd name="connsiteX0" fmla="*/ 0 w 131358"/>
                  <a:gd name="connsiteY0" fmla="*/ 0 h 18270"/>
                  <a:gd name="connsiteX1" fmla="*/ 20868 w 131358"/>
                  <a:gd name="connsiteY1" fmla="*/ 0 h 18270"/>
                  <a:gd name="connsiteX2" fmla="*/ 35502 w 131358"/>
                  <a:gd name="connsiteY2" fmla="*/ 8486 h 18270"/>
                  <a:gd name="connsiteX3" fmla="*/ 51608 w 131358"/>
                  <a:gd name="connsiteY3" fmla="*/ 18271 h 18270"/>
                  <a:gd name="connsiteX4" fmla="*/ 131358 w 131358"/>
                  <a:gd name="connsiteY4" fmla="*/ 18271 h 18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58" h="1827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770" name="Graphic 285">
            <a:extLst>
              <a:ext uri="{FF2B5EF4-FFF2-40B4-BE49-F238E27FC236}">
                <a16:creationId xmlns:a16="http://schemas.microsoft.com/office/drawing/2014/main" id="{AB0028C2-19C6-49BF-849D-AE866F2A428E}"/>
              </a:ext>
            </a:extLst>
          </p:cNvPr>
          <p:cNvGrpSpPr/>
          <p:nvPr/>
        </p:nvGrpSpPr>
        <p:grpSpPr>
          <a:xfrm>
            <a:off x="4673914" y="4669098"/>
            <a:ext cx="479405" cy="314276"/>
            <a:chOff x="9227110" y="2770129"/>
            <a:chExt cx="479405" cy="314276"/>
          </a:xfrm>
          <a:noFill/>
        </p:grpSpPr>
        <p:sp>
          <p:nvSpPr>
            <p:cNvPr id="771" name="Freeform: Shape 770">
              <a:extLst>
                <a:ext uri="{FF2B5EF4-FFF2-40B4-BE49-F238E27FC236}">
                  <a16:creationId xmlns:a16="http://schemas.microsoft.com/office/drawing/2014/main" id="{286EF283-9010-4611-8D85-5CD462E106C6}"/>
                </a:ext>
              </a:extLst>
            </p:cNvPr>
            <p:cNvSpPr/>
            <p:nvPr/>
          </p:nvSpPr>
          <p:spPr>
            <a:xfrm>
              <a:off x="9466683" y="2770129"/>
              <a:ext cx="239832" cy="239746"/>
            </a:xfrm>
            <a:custGeom>
              <a:avLst/>
              <a:gdLst>
                <a:gd name="connsiteX0" fmla="*/ 165302 w 239832"/>
                <a:gd name="connsiteY0" fmla="*/ 140167 h 239746"/>
                <a:gd name="connsiteX1" fmla="*/ 188855 w 239832"/>
                <a:gd name="connsiteY1" fmla="*/ 140167 h 239746"/>
                <a:gd name="connsiteX2" fmla="*/ 202190 w 239832"/>
                <a:gd name="connsiteY2" fmla="*/ 136097 h 239746"/>
                <a:gd name="connsiteX3" fmla="*/ 215092 w 239832"/>
                <a:gd name="connsiteY3" fmla="*/ 132373 h 239746"/>
                <a:gd name="connsiteX4" fmla="*/ 238991 w 239832"/>
                <a:gd name="connsiteY4" fmla="*/ 163719 h 239746"/>
                <a:gd name="connsiteX5" fmla="*/ 221240 w 239832"/>
                <a:gd name="connsiteY5" fmla="*/ 181124 h 239746"/>
                <a:gd name="connsiteX6" fmla="*/ 202536 w 239832"/>
                <a:gd name="connsiteY6" fmla="*/ 178353 h 239746"/>
                <a:gd name="connsiteX7" fmla="*/ 188855 w 239832"/>
                <a:gd name="connsiteY7" fmla="*/ 174110 h 239746"/>
                <a:gd name="connsiteX8" fmla="*/ 165302 w 239832"/>
                <a:gd name="connsiteY8" fmla="*/ 174110 h 239746"/>
                <a:gd name="connsiteX9" fmla="*/ 165302 w 239832"/>
                <a:gd name="connsiteY9" fmla="*/ 239746 h 239746"/>
                <a:gd name="connsiteX10" fmla="*/ 87 w 239832"/>
                <a:gd name="connsiteY10" fmla="*/ 239746 h 239746"/>
                <a:gd name="connsiteX11" fmla="*/ 87 w 239832"/>
                <a:gd name="connsiteY11" fmla="*/ 174110 h 239746"/>
                <a:gd name="connsiteX12" fmla="*/ 23553 w 239832"/>
                <a:gd name="connsiteY12" fmla="*/ 174110 h 239746"/>
                <a:gd name="connsiteX13" fmla="*/ 37234 w 239832"/>
                <a:gd name="connsiteY13" fmla="*/ 178353 h 239746"/>
                <a:gd name="connsiteX14" fmla="*/ 55938 w 239832"/>
                <a:gd name="connsiteY14" fmla="*/ 181124 h 239746"/>
                <a:gd name="connsiteX15" fmla="*/ 73689 w 239832"/>
                <a:gd name="connsiteY15" fmla="*/ 163719 h 239746"/>
                <a:gd name="connsiteX16" fmla="*/ 49790 w 239832"/>
                <a:gd name="connsiteY16" fmla="*/ 132373 h 239746"/>
                <a:gd name="connsiteX17" fmla="*/ 35589 w 239832"/>
                <a:gd name="connsiteY17" fmla="*/ 136963 h 239746"/>
                <a:gd name="connsiteX18" fmla="*/ 23466 w 239832"/>
                <a:gd name="connsiteY18" fmla="*/ 140167 h 239746"/>
                <a:gd name="connsiteX19" fmla="*/ 0 w 239832"/>
                <a:gd name="connsiteY19" fmla="*/ 140167 h 239746"/>
                <a:gd name="connsiteX20" fmla="*/ 0 w 239832"/>
                <a:gd name="connsiteY20" fmla="*/ 74531 h 239746"/>
                <a:gd name="connsiteX21" fmla="*/ 65636 w 239832"/>
                <a:gd name="connsiteY21" fmla="*/ 74531 h 239746"/>
                <a:gd name="connsiteX22" fmla="*/ 65636 w 239832"/>
                <a:gd name="connsiteY22" fmla="*/ 51065 h 239746"/>
                <a:gd name="connsiteX23" fmla="*/ 62432 w 239832"/>
                <a:gd name="connsiteY23" fmla="*/ 38942 h 239746"/>
                <a:gd name="connsiteX24" fmla="*/ 57843 w 239832"/>
                <a:gd name="connsiteY24" fmla="*/ 24741 h 239746"/>
                <a:gd name="connsiteX25" fmla="*/ 89189 w 239832"/>
                <a:gd name="connsiteY25" fmla="*/ 842 h 239746"/>
                <a:gd name="connsiteX26" fmla="*/ 106593 w 239832"/>
                <a:gd name="connsiteY26" fmla="*/ 18593 h 239746"/>
                <a:gd name="connsiteX27" fmla="*/ 103822 w 239832"/>
                <a:gd name="connsiteY27" fmla="*/ 37297 h 239746"/>
                <a:gd name="connsiteX28" fmla="*/ 99580 w 239832"/>
                <a:gd name="connsiteY28" fmla="*/ 50978 h 239746"/>
                <a:gd name="connsiteX29" fmla="*/ 99580 w 239832"/>
                <a:gd name="connsiteY29" fmla="*/ 74444 h 239746"/>
                <a:gd name="connsiteX30" fmla="*/ 165215 w 239832"/>
                <a:gd name="connsiteY30" fmla="*/ 74444 h 239746"/>
                <a:gd name="connsiteX31" fmla="*/ 165215 w 239832"/>
                <a:gd name="connsiteY31" fmla="*/ 14016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832" h="239746">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772" name="Freeform: Shape 771">
              <a:extLst>
                <a:ext uri="{FF2B5EF4-FFF2-40B4-BE49-F238E27FC236}">
                  <a16:creationId xmlns:a16="http://schemas.microsoft.com/office/drawing/2014/main" id="{25866DF8-77C4-4422-9CD3-5F6B8BCA750C}"/>
                </a:ext>
              </a:extLst>
            </p:cNvPr>
            <p:cNvSpPr/>
            <p:nvPr/>
          </p:nvSpPr>
          <p:spPr>
            <a:xfrm>
              <a:off x="9227110" y="2844660"/>
              <a:ext cx="239659" cy="239746"/>
            </a:xfrm>
            <a:custGeom>
              <a:avLst/>
              <a:gdLst>
                <a:gd name="connsiteX0" fmla="*/ 239660 w 239659"/>
                <a:gd name="connsiteY0" fmla="*/ 165215 h 239746"/>
                <a:gd name="connsiteX1" fmla="*/ 174024 w 239659"/>
                <a:gd name="connsiteY1" fmla="*/ 165215 h 239746"/>
                <a:gd name="connsiteX2" fmla="*/ 174024 w 239659"/>
                <a:gd name="connsiteY2" fmla="*/ 188681 h 239746"/>
                <a:gd name="connsiteX3" fmla="*/ 177228 w 239659"/>
                <a:gd name="connsiteY3" fmla="*/ 200804 h 239746"/>
                <a:gd name="connsiteX4" fmla="*/ 181817 w 239659"/>
                <a:gd name="connsiteY4" fmla="*/ 215005 h 239746"/>
                <a:gd name="connsiteX5" fmla="*/ 150471 w 239659"/>
                <a:gd name="connsiteY5" fmla="*/ 238904 h 239746"/>
                <a:gd name="connsiteX6" fmla="*/ 133066 w 239659"/>
                <a:gd name="connsiteY6" fmla="*/ 221153 h 239746"/>
                <a:gd name="connsiteX7" fmla="*/ 135837 w 239659"/>
                <a:gd name="connsiteY7" fmla="*/ 202449 h 239746"/>
                <a:gd name="connsiteX8" fmla="*/ 140080 w 239659"/>
                <a:gd name="connsiteY8" fmla="*/ 188768 h 239746"/>
                <a:gd name="connsiteX9" fmla="*/ 140080 w 239659"/>
                <a:gd name="connsiteY9" fmla="*/ 165302 h 239746"/>
                <a:gd name="connsiteX10" fmla="*/ 74444 w 239659"/>
                <a:gd name="connsiteY10" fmla="*/ 165302 h 239746"/>
                <a:gd name="connsiteX11" fmla="*/ 74444 w 239659"/>
                <a:gd name="connsiteY11" fmla="*/ 99579 h 239746"/>
                <a:gd name="connsiteX12" fmla="*/ 50978 w 239659"/>
                <a:gd name="connsiteY12" fmla="*/ 99579 h 239746"/>
                <a:gd name="connsiteX13" fmla="*/ 37643 w 239659"/>
                <a:gd name="connsiteY13" fmla="*/ 103649 h 239746"/>
                <a:gd name="connsiteX14" fmla="*/ 24741 w 239659"/>
                <a:gd name="connsiteY14" fmla="*/ 107373 h 239746"/>
                <a:gd name="connsiteX15" fmla="*/ 842 w 239659"/>
                <a:gd name="connsiteY15" fmla="*/ 76027 h 239746"/>
                <a:gd name="connsiteX16" fmla="*/ 18593 w 239659"/>
                <a:gd name="connsiteY16" fmla="*/ 58622 h 239746"/>
                <a:gd name="connsiteX17" fmla="*/ 37297 w 239659"/>
                <a:gd name="connsiteY17" fmla="*/ 61393 h 239746"/>
                <a:gd name="connsiteX18" fmla="*/ 50978 w 239659"/>
                <a:gd name="connsiteY18" fmla="*/ 65636 h 239746"/>
                <a:gd name="connsiteX19" fmla="*/ 74444 w 239659"/>
                <a:gd name="connsiteY19" fmla="*/ 65636 h 239746"/>
                <a:gd name="connsiteX20" fmla="*/ 74444 w 239659"/>
                <a:gd name="connsiteY20" fmla="*/ 0 h 239746"/>
                <a:gd name="connsiteX21" fmla="*/ 140080 w 239659"/>
                <a:gd name="connsiteY21" fmla="*/ 0 h 239746"/>
                <a:gd name="connsiteX22" fmla="*/ 140080 w 239659"/>
                <a:gd name="connsiteY22" fmla="*/ 23553 h 239746"/>
                <a:gd name="connsiteX23" fmla="*/ 135837 w 239659"/>
                <a:gd name="connsiteY23" fmla="*/ 37234 h 239746"/>
                <a:gd name="connsiteX24" fmla="*/ 133066 w 239659"/>
                <a:gd name="connsiteY24" fmla="*/ 55938 h 239746"/>
                <a:gd name="connsiteX25" fmla="*/ 150471 w 239659"/>
                <a:gd name="connsiteY25" fmla="*/ 73689 h 239746"/>
                <a:gd name="connsiteX26" fmla="*/ 181817 w 239659"/>
                <a:gd name="connsiteY26" fmla="*/ 49790 h 239746"/>
                <a:gd name="connsiteX27" fmla="*/ 174024 w 239659"/>
                <a:gd name="connsiteY27" fmla="*/ 31952 h 239746"/>
                <a:gd name="connsiteX28" fmla="*/ 174024 w 239659"/>
                <a:gd name="connsiteY28" fmla="*/ 87 h 239746"/>
                <a:gd name="connsiteX29" fmla="*/ 239660 w 239659"/>
                <a:gd name="connsiteY29" fmla="*/ 8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9659" h="239746">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4" name="Graphic 793">
            <a:extLst>
              <a:ext uri="{FF2B5EF4-FFF2-40B4-BE49-F238E27FC236}">
                <a16:creationId xmlns:a16="http://schemas.microsoft.com/office/drawing/2014/main" id="{795E5E67-666C-45CF-96D3-40F4722090A0}"/>
              </a:ext>
            </a:extLst>
          </p:cNvPr>
          <p:cNvGrpSpPr/>
          <p:nvPr/>
        </p:nvGrpSpPr>
        <p:grpSpPr>
          <a:xfrm>
            <a:off x="765332" y="2177337"/>
            <a:ext cx="312610" cy="423957"/>
            <a:chOff x="765332" y="2177337"/>
            <a:chExt cx="312610" cy="423957"/>
          </a:xfrm>
          <a:noFill/>
        </p:grpSpPr>
        <p:sp>
          <p:nvSpPr>
            <p:cNvPr id="16" name="Freeform: Shape 15">
              <a:extLst>
                <a:ext uri="{FF2B5EF4-FFF2-40B4-BE49-F238E27FC236}">
                  <a16:creationId xmlns:a16="http://schemas.microsoft.com/office/drawing/2014/main" id="{32B219BC-06E9-4925-BEE0-B185A2432C01}"/>
                </a:ext>
              </a:extLst>
            </p:cNvPr>
            <p:cNvSpPr/>
            <p:nvPr/>
          </p:nvSpPr>
          <p:spPr>
            <a:xfrm>
              <a:off x="765332" y="2177337"/>
              <a:ext cx="312610" cy="312610"/>
            </a:xfrm>
            <a:custGeom>
              <a:avLst/>
              <a:gdLst>
                <a:gd name="connsiteX0" fmla="*/ 312611 w 312610"/>
                <a:gd name="connsiteY0" fmla="*/ 156305 h 312610"/>
                <a:gd name="connsiteX1" fmla="*/ 156305 w 312610"/>
                <a:gd name="connsiteY1" fmla="*/ 312611 h 312610"/>
                <a:gd name="connsiteX2" fmla="*/ 0 w 312610"/>
                <a:gd name="connsiteY2" fmla="*/ 156305 h 312610"/>
                <a:gd name="connsiteX3" fmla="*/ 156305 w 312610"/>
                <a:gd name="connsiteY3" fmla="*/ 0 h 312610"/>
                <a:gd name="connsiteX4" fmla="*/ 312611 w 312610"/>
                <a:gd name="connsiteY4" fmla="*/ 156305 h 31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10" h="31261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7" name="Graphic 793">
              <a:extLst>
                <a:ext uri="{FF2B5EF4-FFF2-40B4-BE49-F238E27FC236}">
                  <a16:creationId xmlns:a16="http://schemas.microsoft.com/office/drawing/2014/main" id="{FF5622AC-9BD2-43DF-91B9-1EC4C3F0E97F}"/>
                </a:ext>
              </a:extLst>
            </p:cNvPr>
            <p:cNvGrpSpPr/>
            <p:nvPr/>
          </p:nvGrpSpPr>
          <p:grpSpPr>
            <a:xfrm>
              <a:off x="790192" y="2464420"/>
              <a:ext cx="262985" cy="136874"/>
              <a:chOff x="790192" y="2464420"/>
              <a:chExt cx="262985" cy="136874"/>
            </a:xfrm>
            <a:noFill/>
          </p:grpSpPr>
          <p:sp>
            <p:nvSpPr>
              <p:cNvPr id="18" name="Freeform: Shape 17">
                <a:extLst>
                  <a:ext uri="{FF2B5EF4-FFF2-40B4-BE49-F238E27FC236}">
                    <a16:creationId xmlns:a16="http://schemas.microsoft.com/office/drawing/2014/main" id="{4C241798-7491-48AC-9942-BF60E7278D57}"/>
                  </a:ext>
                </a:extLst>
              </p:cNvPr>
              <p:cNvSpPr/>
              <p:nvPr/>
            </p:nvSpPr>
            <p:spPr>
              <a:xfrm>
                <a:off x="922018" y="2471088"/>
                <a:ext cx="131159" cy="130206"/>
              </a:xfrm>
              <a:custGeom>
                <a:avLst/>
                <a:gdLst>
                  <a:gd name="connsiteX0" fmla="*/ 0 w 131159"/>
                  <a:gd name="connsiteY0" fmla="*/ 20288 h 130206"/>
                  <a:gd name="connsiteX1" fmla="*/ 63532 w 131159"/>
                  <a:gd name="connsiteY1" fmla="*/ 130207 h 130206"/>
                  <a:gd name="connsiteX2" fmla="*/ 77819 w 131159"/>
                  <a:gd name="connsiteY2" fmla="*/ 76772 h 130206"/>
                  <a:gd name="connsiteX3" fmla="*/ 131159 w 131159"/>
                  <a:gd name="connsiteY3" fmla="*/ 91059 h 130206"/>
                  <a:gd name="connsiteX4" fmla="*/ 78581 w 131159"/>
                  <a:gd name="connsiteY4" fmla="*/ 0 h 13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59" h="130206">
                    <a:moveTo>
                      <a:pt x="0" y="20288"/>
                    </a:moveTo>
                    <a:lnTo>
                      <a:pt x="63532" y="130207"/>
                    </a:lnTo>
                    <a:lnTo>
                      <a:pt x="77819" y="76772"/>
                    </a:lnTo>
                    <a:lnTo>
                      <a:pt x="131159" y="91059"/>
                    </a:lnTo>
                    <a:lnTo>
                      <a:pt x="78581"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 name="Freeform: Shape 18">
                <a:extLst>
                  <a:ext uri="{FF2B5EF4-FFF2-40B4-BE49-F238E27FC236}">
                    <a16:creationId xmlns:a16="http://schemas.microsoft.com/office/drawing/2014/main" id="{0D2F4DCB-0C19-4492-B3C5-3DFAB3768C61}"/>
                  </a:ext>
                </a:extLst>
              </p:cNvPr>
              <p:cNvSpPr/>
              <p:nvPr/>
            </p:nvSpPr>
            <p:spPr>
              <a:xfrm>
                <a:off x="790192" y="2464420"/>
                <a:ext cx="115252" cy="136874"/>
              </a:xfrm>
              <a:custGeom>
                <a:avLst/>
                <a:gdLst>
                  <a:gd name="connsiteX0" fmla="*/ 56388 w 115252"/>
                  <a:gd name="connsiteY0" fmla="*/ 0 h 136874"/>
                  <a:gd name="connsiteX1" fmla="*/ 0 w 115252"/>
                  <a:gd name="connsiteY1" fmla="*/ 97727 h 136874"/>
                  <a:gd name="connsiteX2" fmla="*/ 53340 w 115252"/>
                  <a:gd name="connsiteY2" fmla="*/ 83439 h 136874"/>
                  <a:gd name="connsiteX3" fmla="*/ 67628 w 115252"/>
                  <a:gd name="connsiteY3" fmla="*/ 136874 h 136874"/>
                  <a:gd name="connsiteX4" fmla="*/ 115253 w 115252"/>
                  <a:gd name="connsiteY4" fmla="*/ 54388 h 136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2" h="136874">
                    <a:moveTo>
                      <a:pt x="56388" y="0"/>
                    </a:moveTo>
                    <a:lnTo>
                      <a:pt x="0" y="97727"/>
                    </a:lnTo>
                    <a:lnTo>
                      <a:pt x="53340" y="83439"/>
                    </a:lnTo>
                    <a:lnTo>
                      <a:pt x="67628" y="136874"/>
                    </a:lnTo>
                    <a:lnTo>
                      <a:pt x="115253" y="5438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0" name="Freeform: Shape 19">
              <a:extLst>
                <a:ext uri="{FF2B5EF4-FFF2-40B4-BE49-F238E27FC236}">
                  <a16:creationId xmlns:a16="http://schemas.microsoft.com/office/drawing/2014/main" id="{0B5015CC-139D-462B-8DAF-4850CC321D17}"/>
                </a:ext>
              </a:extLst>
            </p:cNvPr>
            <p:cNvSpPr/>
            <p:nvPr/>
          </p:nvSpPr>
          <p:spPr>
            <a:xfrm>
              <a:off x="848317" y="2255466"/>
              <a:ext cx="146903" cy="140214"/>
            </a:xfrm>
            <a:custGeom>
              <a:avLst/>
              <a:gdLst>
                <a:gd name="connsiteX0" fmla="*/ 75797 w 146903"/>
                <a:gd name="connsiteY0" fmla="*/ 1500 h 140214"/>
                <a:gd name="connsiteX1" fmla="*/ 96466 w 146903"/>
                <a:gd name="connsiteY1" fmla="*/ 43315 h 140214"/>
                <a:gd name="connsiteX2" fmla="*/ 98466 w 146903"/>
                <a:gd name="connsiteY2" fmla="*/ 44839 h 140214"/>
                <a:gd name="connsiteX3" fmla="*/ 144567 w 146903"/>
                <a:gd name="connsiteY3" fmla="*/ 51506 h 140214"/>
                <a:gd name="connsiteX4" fmla="*/ 146091 w 146903"/>
                <a:gd name="connsiteY4" fmla="*/ 56174 h 140214"/>
                <a:gd name="connsiteX5" fmla="*/ 112754 w 146903"/>
                <a:gd name="connsiteY5" fmla="*/ 88749 h 140214"/>
                <a:gd name="connsiteX6" fmla="*/ 111992 w 146903"/>
                <a:gd name="connsiteY6" fmla="*/ 91130 h 140214"/>
                <a:gd name="connsiteX7" fmla="*/ 119898 w 146903"/>
                <a:gd name="connsiteY7" fmla="*/ 137041 h 140214"/>
                <a:gd name="connsiteX8" fmla="*/ 115992 w 146903"/>
                <a:gd name="connsiteY8" fmla="*/ 139898 h 140214"/>
                <a:gd name="connsiteX9" fmla="*/ 74749 w 146903"/>
                <a:gd name="connsiteY9" fmla="*/ 118181 h 140214"/>
                <a:gd name="connsiteX10" fmla="*/ 72177 w 146903"/>
                <a:gd name="connsiteY10" fmla="*/ 118181 h 140214"/>
                <a:gd name="connsiteX11" fmla="*/ 30934 w 146903"/>
                <a:gd name="connsiteY11" fmla="*/ 139898 h 140214"/>
                <a:gd name="connsiteX12" fmla="*/ 27029 w 146903"/>
                <a:gd name="connsiteY12" fmla="*/ 137041 h 140214"/>
                <a:gd name="connsiteX13" fmla="*/ 34935 w 146903"/>
                <a:gd name="connsiteY13" fmla="*/ 91130 h 140214"/>
                <a:gd name="connsiteX14" fmla="*/ 34173 w 146903"/>
                <a:gd name="connsiteY14" fmla="*/ 88749 h 140214"/>
                <a:gd name="connsiteX15" fmla="*/ 835 w 146903"/>
                <a:gd name="connsiteY15" fmla="*/ 56174 h 140214"/>
                <a:gd name="connsiteX16" fmla="*/ 2359 w 146903"/>
                <a:gd name="connsiteY16" fmla="*/ 51506 h 140214"/>
                <a:gd name="connsiteX17" fmla="*/ 48460 w 146903"/>
                <a:gd name="connsiteY17" fmla="*/ 44839 h 140214"/>
                <a:gd name="connsiteX18" fmla="*/ 50460 w 146903"/>
                <a:gd name="connsiteY18" fmla="*/ 43315 h 140214"/>
                <a:gd name="connsiteX19" fmla="*/ 71130 w 146903"/>
                <a:gd name="connsiteY19" fmla="*/ 1500 h 140214"/>
                <a:gd name="connsiteX20" fmla="*/ 75797 w 146903"/>
                <a:gd name="connsiteY20" fmla="*/ 1500 h 14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6903" h="140214">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21" name="Graphic 793">
              <a:extLst>
                <a:ext uri="{FF2B5EF4-FFF2-40B4-BE49-F238E27FC236}">
                  <a16:creationId xmlns:a16="http://schemas.microsoft.com/office/drawing/2014/main" id="{351A472F-2BFA-4468-A409-F2A2BEA22C17}"/>
                </a:ext>
              </a:extLst>
            </p:cNvPr>
            <p:cNvGrpSpPr/>
            <p:nvPr/>
          </p:nvGrpSpPr>
          <p:grpSpPr>
            <a:xfrm>
              <a:off x="794669" y="2206674"/>
              <a:ext cx="254031" cy="254031"/>
              <a:chOff x="794669" y="2206674"/>
              <a:chExt cx="254031" cy="254031"/>
            </a:xfrm>
          </p:grpSpPr>
          <p:grpSp>
            <p:nvGrpSpPr>
              <p:cNvPr id="22" name="Graphic 793">
                <a:extLst>
                  <a:ext uri="{FF2B5EF4-FFF2-40B4-BE49-F238E27FC236}">
                    <a16:creationId xmlns:a16="http://schemas.microsoft.com/office/drawing/2014/main" id="{E8A5F36F-8997-4094-A5D6-ECBFE77A8B3A}"/>
                  </a:ext>
                </a:extLst>
              </p:cNvPr>
              <p:cNvGrpSpPr/>
              <p:nvPr/>
            </p:nvGrpSpPr>
            <p:grpSpPr>
              <a:xfrm>
                <a:off x="921637" y="2206674"/>
                <a:ext cx="9525" cy="254031"/>
                <a:chOff x="921637" y="2206674"/>
                <a:chExt cx="9525" cy="254031"/>
              </a:xfrm>
            </p:grpSpPr>
            <p:sp>
              <p:nvSpPr>
                <p:cNvPr id="23" name="Freeform: Shape 22">
                  <a:extLst>
                    <a:ext uri="{FF2B5EF4-FFF2-40B4-BE49-F238E27FC236}">
                      <a16:creationId xmlns:a16="http://schemas.microsoft.com/office/drawing/2014/main" id="{D845820C-4136-415A-A7F6-D3BD96657EA0}"/>
                    </a:ext>
                  </a:extLst>
                </p:cNvPr>
                <p:cNvSpPr/>
                <p:nvPr/>
              </p:nvSpPr>
              <p:spPr>
                <a:xfrm>
                  <a:off x="921637" y="2206674"/>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BC2E54CA-70A6-46CF-82CB-944A94B316B3}"/>
                    </a:ext>
                  </a:extLst>
                </p:cNvPr>
                <p:cNvSpPr/>
                <p:nvPr/>
              </p:nvSpPr>
              <p:spPr>
                <a:xfrm>
                  <a:off x="921637" y="2441180"/>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5" name="Graphic 793">
                <a:extLst>
                  <a:ext uri="{FF2B5EF4-FFF2-40B4-BE49-F238E27FC236}">
                    <a16:creationId xmlns:a16="http://schemas.microsoft.com/office/drawing/2014/main" id="{ACCED296-B44A-492E-AAA2-22212FDC2E65}"/>
                  </a:ext>
                </a:extLst>
              </p:cNvPr>
              <p:cNvGrpSpPr/>
              <p:nvPr/>
            </p:nvGrpSpPr>
            <p:grpSpPr>
              <a:xfrm>
                <a:off x="858201" y="2223629"/>
                <a:ext cx="126968" cy="220122"/>
                <a:chOff x="858201" y="2223629"/>
                <a:chExt cx="126968" cy="220122"/>
              </a:xfrm>
            </p:grpSpPr>
            <p:sp>
              <p:nvSpPr>
                <p:cNvPr id="26" name="Freeform: Shape 25">
                  <a:extLst>
                    <a:ext uri="{FF2B5EF4-FFF2-40B4-BE49-F238E27FC236}">
                      <a16:creationId xmlns:a16="http://schemas.microsoft.com/office/drawing/2014/main" id="{D3E3093D-4794-4DF4-AC6D-3980A74E1E82}"/>
                    </a:ext>
                  </a:extLst>
                </p:cNvPr>
                <p:cNvSpPr/>
                <p:nvPr/>
              </p:nvSpPr>
              <p:spPr>
                <a:xfrm>
                  <a:off x="858201" y="2223629"/>
                  <a:ext cx="9715" cy="16954"/>
                </a:xfrm>
                <a:custGeom>
                  <a:avLst/>
                  <a:gdLst>
                    <a:gd name="connsiteX0" fmla="*/ 0 w 9715"/>
                    <a:gd name="connsiteY0" fmla="*/ 0 h 16954"/>
                    <a:gd name="connsiteX1" fmla="*/ 9716 w 9715"/>
                    <a:gd name="connsiteY1" fmla="*/ 16954 h 16954"/>
                  </a:gdLst>
                  <a:ahLst/>
                  <a:cxnLst>
                    <a:cxn ang="0">
                      <a:pos x="connsiteX0" y="connsiteY0"/>
                    </a:cxn>
                    <a:cxn ang="0">
                      <a:pos x="connsiteX1" y="connsiteY1"/>
                    </a:cxn>
                  </a:cxnLst>
                  <a:rect l="l" t="t" r="r" b="b"/>
                  <a:pathLst>
                    <a:path w="9715" h="16954">
                      <a:moveTo>
                        <a:pt x="0" y="0"/>
                      </a:moveTo>
                      <a:lnTo>
                        <a:pt x="9716"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 name="Freeform: Shape 26">
                  <a:extLst>
                    <a:ext uri="{FF2B5EF4-FFF2-40B4-BE49-F238E27FC236}">
                      <a16:creationId xmlns:a16="http://schemas.microsoft.com/office/drawing/2014/main" id="{EA1D0B5B-290D-45B8-AD27-4B69402878E2}"/>
                    </a:ext>
                  </a:extLst>
                </p:cNvPr>
                <p:cNvSpPr/>
                <p:nvPr/>
              </p:nvSpPr>
              <p:spPr>
                <a:xfrm>
                  <a:off x="975454" y="2426797"/>
                  <a:ext cx="9715" cy="16954"/>
                </a:xfrm>
                <a:custGeom>
                  <a:avLst/>
                  <a:gdLst>
                    <a:gd name="connsiteX0" fmla="*/ 0 w 9715"/>
                    <a:gd name="connsiteY0" fmla="*/ 0 h 16954"/>
                    <a:gd name="connsiteX1" fmla="*/ 9715 w 9715"/>
                    <a:gd name="connsiteY1" fmla="*/ 16954 h 16954"/>
                  </a:gdLst>
                  <a:ahLst/>
                  <a:cxnLst>
                    <a:cxn ang="0">
                      <a:pos x="connsiteX0" y="connsiteY0"/>
                    </a:cxn>
                    <a:cxn ang="0">
                      <a:pos x="connsiteX1" y="connsiteY1"/>
                    </a:cxn>
                  </a:cxnLst>
                  <a:rect l="l" t="t" r="r" b="b"/>
                  <a:pathLst>
                    <a:path w="9715" h="16954">
                      <a:moveTo>
                        <a:pt x="0" y="0"/>
                      </a:moveTo>
                      <a:lnTo>
                        <a:pt x="9715"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8" name="Graphic 793">
                <a:extLst>
                  <a:ext uri="{FF2B5EF4-FFF2-40B4-BE49-F238E27FC236}">
                    <a16:creationId xmlns:a16="http://schemas.microsoft.com/office/drawing/2014/main" id="{B595ED4C-98E8-48E4-97CD-C9CE6DED3E85}"/>
                  </a:ext>
                </a:extLst>
              </p:cNvPr>
              <p:cNvGrpSpPr/>
              <p:nvPr/>
            </p:nvGrpSpPr>
            <p:grpSpPr>
              <a:xfrm>
                <a:off x="811624" y="2270206"/>
                <a:ext cx="220122" cy="126968"/>
                <a:chOff x="811624" y="2270206"/>
                <a:chExt cx="220122" cy="126968"/>
              </a:xfrm>
            </p:grpSpPr>
            <p:sp>
              <p:nvSpPr>
                <p:cNvPr id="29" name="Freeform: Shape 28">
                  <a:extLst>
                    <a:ext uri="{FF2B5EF4-FFF2-40B4-BE49-F238E27FC236}">
                      <a16:creationId xmlns:a16="http://schemas.microsoft.com/office/drawing/2014/main" id="{B2E1E177-F461-4190-AABA-297527B78880}"/>
                    </a:ext>
                  </a:extLst>
                </p:cNvPr>
                <p:cNvSpPr/>
                <p:nvPr/>
              </p:nvSpPr>
              <p:spPr>
                <a:xfrm>
                  <a:off x="811624" y="2270206"/>
                  <a:ext cx="16954" cy="9715"/>
                </a:xfrm>
                <a:custGeom>
                  <a:avLst/>
                  <a:gdLst>
                    <a:gd name="connsiteX0" fmla="*/ 0 w 16954"/>
                    <a:gd name="connsiteY0" fmla="*/ 0 h 9715"/>
                    <a:gd name="connsiteX1" fmla="*/ 16954 w 16954"/>
                    <a:gd name="connsiteY1" fmla="*/ 9716 h 9715"/>
                  </a:gdLst>
                  <a:ahLst/>
                  <a:cxnLst>
                    <a:cxn ang="0">
                      <a:pos x="connsiteX0" y="connsiteY0"/>
                    </a:cxn>
                    <a:cxn ang="0">
                      <a:pos x="connsiteX1" y="connsiteY1"/>
                    </a:cxn>
                  </a:cxnLst>
                  <a:rect l="l" t="t" r="r" b="b"/>
                  <a:pathLst>
                    <a:path w="16954" h="9715">
                      <a:moveTo>
                        <a:pt x="0" y="0"/>
                      </a:moveTo>
                      <a:lnTo>
                        <a:pt x="16954" y="971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 name="Freeform: Shape 29">
                  <a:extLst>
                    <a:ext uri="{FF2B5EF4-FFF2-40B4-BE49-F238E27FC236}">
                      <a16:creationId xmlns:a16="http://schemas.microsoft.com/office/drawing/2014/main" id="{FC4FD287-1AA3-4B7F-9A2C-2E2B0C91C853}"/>
                    </a:ext>
                  </a:extLst>
                </p:cNvPr>
                <p:cNvSpPr/>
                <p:nvPr/>
              </p:nvSpPr>
              <p:spPr>
                <a:xfrm>
                  <a:off x="1014792" y="2387459"/>
                  <a:ext cx="16954" cy="9715"/>
                </a:xfrm>
                <a:custGeom>
                  <a:avLst/>
                  <a:gdLst>
                    <a:gd name="connsiteX0" fmla="*/ 0 w 16954"/>
                    <a:gd name="connsiteY0" fmla="*/ 0 h 9715"/>
                    <a:gd name="connsiteX1" fmla="*/ 16954 w 16954"/>
                    <a:gd name="connsiteY1" fmla="*/ 9715 h 9715"/>
                  </a:gdLst>
                  <a:ahLst/>
                  <a:cxnLst>
                    <a:cxn ang="0">
                      <a:pos x="connsiteX0" y="connsiteY0"/>
                    </a:cxn>
                    <a:cxn ang="0">
                      <a:pos x="connsiteX1" y="connsiteY1"/>
                    </a:cxn>
                  </a:cxnLst>
                  <a:rect l="l" t="t" r="r" b="b"/>
                  <a:pathLst>
                    <a:path w="16954" h="9715">
                      <a:moveTo>
                        <a:pt x="0" y="0"/>
                      </a:moveTo>
                      <a:lnTo>
                        <a:pt x="16954" y="971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31" name="Graphic 793">
                <a:extLst>
                  <a:ext uri="{FF2B5EF4-FFF2-40B4-BE49-F238E27FC236}">
                    <a16:creationId xmlns:a16="http://schemas.microsoft.com/office/drawing/2014/main" id="{1E983FF5-6D74-49E2-89DB-AC94B80F31DE}"/>
                  </a:ext>
                </a:extLst>
              </p:cNvPr>
              <p:cNvGrpSpPr/>
              <p:nvPr/>
            </p:nvGrpSpPr>
            <p:grpSpPr>
              <a:xfrm>
                <a:off x="794669" y="2333642"/>
                <a:ext cx="254031" cy="9525"/>
                <a:chOff x="794669" y="2333642"/>
                <a:chExt cx="254031" cy="9525"/>
              </a:xfrm>
            </p:grpSpPr>
            <p:sp>
              <p:nvSpPr>
                <p:cNvPr id="32" name="Freeform: Shape 31">
                  <a:extLst>
                    <a:ext uri="{FF2B5EF4-FFF2-40B4-BE49-F238E27FC236}">
                      <a16:creationId xmlns:a16="http://schemas.microsoft.com/office/drawing/2014/main" id="{330795F9-F227-4684-B469-F43256B09A89}"/>
                    </a:ext>
                  </a:extLst>
                </p:cNvPr>
                <p:cNvSpPr/>
                <p:nvPr/>
              </p:nvSpPr>
              <p:spPr>
                <a:xfrm>
                  <a:off x="794669"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3" name="Freeform: Shape 32">
                  <a:extLst>
                    <a:ext uri="{FF2B5EF4-FFF2-40B4-BE49-F238E27FC236}">
                      <a16:creationId xmlns:a16="http://schemas.microsoft.com/office/drawing/2014/main" id="{C2DB9F4A-07A8-4753-93ED-CC4D128ADC3D}"/>
                    </a:ext>
                  </a:extLst>
                </p:cNvPr>
                <p:cNvSpPr/>
                <p:nvPr/>
              </p:nvSpPr>
              <p:spPr>
                <a:xfrm>
                  <a:off x="1029175"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34" name="Graphic 793">
                <a:extLst>
                  <a:ext uri="{FF2B5EF4-FFF2-40B4-BE49-F238E27FC236}">
                    <a16:creationId xmlns:a16="http://schemas.microsoft.com/office/drawing/2014/main" id="{973A8FB7-2549-4442-9EE1-DB396A06859B}"/>
                  </a:ext>
                </a:extLst>
              </p:cNvPr>
              <p:cNvGrpSpPr/>
              <p:nvPr/>
            </p:nvGrpSpPr>
            <p:grpSpPr>
              <a:xfrm>
                <a:off x="811624" y="2270206"/>
                <a:ext cx="220122" cy="126968"/>
                <a:chOff x="811624" y="2270206"/>
                <a:chExt cx="220122" cy="126968"/>
              </a:xfrm>
            </p:grpSpPr>
            <p:sp>
              <p:nvSpPr>
                <p:cNvPr id="35" name="Freeform: Shape 34">
                  <a:extLst>
                    <a:ext uri="{FF2B5EF4-FFF2-40B4-BE49-F238E27FC236}">
                      <a16:creationId xmlns:a16="http://schemas.microsoft.com/office/drawing/2014/main" id="{8F9D2EBD-3245-4EB5-82A2-44E239B2E5E6}"/>
                    </a:ext>
                  </a:extLst>
                </p:cNvPr>
                <p:cNvSpPr/>
                <p:nvPr/>
              </p:nvSpPr>
              <p:spPr>
                <a:xfrm>
                  <a:off x="811624" y="2387459"/>
                  <a:ext cx="16954" cy="9715"/>
                </a:xfrm>
                <a:custGeom>
                  <a:avLst/>
                  <a:gdLst>
                    <a:gd name="connsiteX0" fmla="*/ 0 w 16954"/>
                    <a:gd name="connsiteY0" fmla="*/ 9715 h 9715"/>
                    <a:gd name="connsiteX1" fmla="*/ 16954 w 16954"/>
                    <a:gd name="connsiteY1" fmla="*/ 0 h 9715"/>
                  </a:gdLst>
                  <a:ahLst/>
                  <a:cxnLst>
                    <a:cxn ang="0">
                      <a:pos x="connsiteX0" y="connsiteY0"/>
                    </a:cxn>
                    <a:cxn ang="0">
                      <a:pos x="connsiteX1" y="connsiteY1"/>
                    </a:cxn>
                  </a:cxnLst>
                  <a:rect l="l" t="t" r="r" b="b"/>
                  <a:pathLst>
                    <a:path w="16954" h="9715">
                      <a:moveTo>
                        <a:pt x="0" y="9715"/>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6" name="Freeform: Shape 35">
                  <a:extLst>
                    <a:ext uri="{FF2B5EF4-FFF2-40B4-BE49-F238E27FC236}">
                      <a16:creationId xmlns:a16="http://schemas.microsoft.com/office/drawing/2014/main" id="{918E188F-005D-4467-AD8C-2E05F9C1290D}"/>
                    </a:ext>
                  </a:extLst>
                </p:cNvPr>
                <p:cNvSpPr/>
                <p:nvPr/>
              </p:nvSpPr>
              <p:spPr>
                <a:xfrm>
                  <a:off x="1014792" y="2270206"/>
                  <a:ext cx="16954" cy="9715"/>
                </a:xfrm>
                <a:custGeom>
                  <a:avLst/>
                  <a:gdLst>
                    <a:gd name="connsiteX0" fmla="*/ 0 w 16954"/>
                    <a:gd name="connsiteY0" fmla="*/ 9716 h 9715"/>
                    <a:gd name="connsiteX1" fmla="*/ 16954 w 16954"/>
                    <a:gd name="connsiteY1" fmla="*/ 0 h 9715"/>
                  </a:gdLst>
                  <a:ahLst/>
                  <a:cxnLst>
                    <a:cxn ang="0">
                      <a:pos x="connsiteX0" y="connsiteY0"/>
                    </a:cxn>
                    <a:cxn ang="0">
                      <a:pos x="connsiteX1" y="connsiteY1"/>
                    </a:cxn>
                  </a:cxnLst>
                  <a:rect l="l" t="t" r="r" b="b"/>
                  <a:pathLst>
                    <a:path w="16954" h="9715">
                      <a:moveTo>
                        <a:pt x="0" y="9716"/>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37" name="Graphic 793">
                <a:extLst>
                  <a:ext uri="{FF2B5EF4-FFF2-40B4-BE49-F238E27FC236}">
                    <a16:creationId xmlns:a16="http://schemas.microsoft.com/office/drawing/2014/main" id="{E1DB9580-1D9D-41CD-9347-FDE7CAB3B0D1}"/>
                  </a:ext>
                </a:extLst>
              </p:cNvPr>
              <p:cNvGrpSpPr/>
              <p:nvPr/>
            </p:nvGrpSpPr>
            <p:grpSpPr>
              <a:xfrm>
                <a:off x="858201" y="2223629"/>
                <a:ext cx="126968" cy="220122"/>
                <a:chOff x="858201" y="2223629"/>
                <a:chExt cx="126968" cy="220122"/>
              </a:xfrm>
            </p:grpSpPr>
            <p:sp>
              <p:nvSpPr>
                <p:cNvPr id="38" name="Freeform: Shape 37">
                  <a:extLst>
                    <a:ext uri="{FF2B5EF4-FFF2-40B4-BE49-F238E27FC236}">
                      <a16:creationId xmlns:a16="http://schemas.microsoft.com/office/drawing/2014/main" id="{6835B820-09B3-4C45-AD78-3787AF0F8973}"/>
                    </a:ext>
                  </a:extLst>
                </p:cNvPr>
                <p:cNvSpPr/>
                <p:nvPr/>
              </p:nvSpPr>
              <p:spPr>
                <a:xfrm>
                  <a:off x="858201" y="2426797"/>
                  <a:ext cx="9715" cy="16954"/>
                </a:xfrm>
                <a:custGeom>
                  <a:avLst/>
                  <a:gdLst>
                    <a:gd name="connsiteX0" fmla="*/ 0 w 9715"/>
                    <a:gd name="connsiteY0" fmla="*/ 16954 h 16954"/>
                    <a:gd name="connsiteX1" fmla="*/ 9716 w 9715"/>
                    <a:gd name="connsiteY1" fmla="*/ 0 h 16954"/>
                  </a:gdLst>
                  <a:ahLst/>
                  <a:cxnLst>
                    <a:cxn ang="0">
                      <a:pos x="connsiteX0" y="connsiteY0"/>
                    </a:cxn>
                    <a:cxn ang="0">
                      <a:pos x="connsiteX1" y="connsiteY1"/>
                    </a:cxn>
                  </a:cxnLst>
                  <a:rect l="l" t="t" r="r" b="b"/>
                  <a:pathLst>
                    <a:path w="9715" h="16954">
                      <a:moveTo>
                        <a:pt x="0" y="16954"/>
                      </a:moveTo>
                      <a:lnTo>
                        <a:pt x="971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9" name="Freeform: Shape 38">
                  <a:extLst>
                    <a:ext uri="{FF2B5EF4-FFF2-40B4-BE49-F238E27FC236}">
                      <a16:creationId xmlns:a16="http://schemas.microsoft.com/office/drawing/2014/main" id="{76C52506-D2C9-46EC-B113-9BBC64365225}"/>
                    </a:ext>
                  </a:extLst>
                </p:cNvPr>
                <p:cNvSpPr/>
                <p:nvPr/>
              </p:nvSpPr>
              <p:spPr>
                <a:xfrm>
                  <a:off x="975454" y="2223629"/>
                  <a:ext cx="9715" cy="16954"/>
                </a:xfrm>
                <a:custGeom>
                  <a:avLst/>
                  <a:gdLst>
                    <a:gd name="connsiteX0" fmla="*/ 0 w 9715"/>
                    <a:gd name="connsiteY0" fmla="*/ 16954 h 16954"/>
                    <a:gd name="connsiteX1" fmla="*/ 9715 w 9715"/>
                    <a:gd name="connsiteY1" fmla="*/ 0 h 16954"/>
                  </a:gdLst>
                  <a:ahLst/>
                  <a:cxnLst>
                    <a:cxn ang="0">
                      <a:pos x="connsiteX0" y="connsiteY0"/>
                    </a:cxn>
                    <a:cxn ang="0">
                      <a:pos x="connsiteX1" y="connsiteY1"/>
                    </a:cxn>
                  </a:cxnLst>
                  <a:rect l="l" t="t" r="r" b="b"/>
                  <a:pathLst>
                    <a:path w="9715" h="16954">
                      <a:moveTo>
                        <a:pt x="0" y="16954"/>
                      </a:moveTo>
                      <a:lnTo>
                        <a:pt x="971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sp>
        <p:nvSpPr>
          <p:cNvPr id="795" name="Marcador de pie de página 1">
            <a:extLst>
              <a:ext uri="{FF2B5EF4-FFF2-40B4-BE49-F238E27FC236}">
                <a16:creationId xmlns:a16="http://schemas.microsoft.com/office/drawing/2014/main" id="{62619381-6256-40B3-BBF1-1A42F73C4E87}"/>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1"/>
                </a:solidFill>
                <a:latin typeface="Segoe UI" panose="020B0502040204020203" pitchFamily="34" charset="0"/>
              </a:rPr>
              <a:t>p. </a:t>
            </a:r>
            <a:fld id="{C55AD5FC-D658-4668-AADB-0A3BDC5470A2}" type="slidenum">
              <a:rPr lang="es-ES" sz="900" smtClean="0">
                <a:solidFill>
                  <a:schemeClr val="tx1"/>
                </a:solidFill>
                <a:latin typeface="Segoe UI" panose="020B0502040204020203" pitchFamily="34" charset="0"/>
              </a:rPr>
              <a:pPr algn="l"/>
              <a:t>20</a:t>
            </a:fld>
            <a:endParaRPr lang="es-ES" sz="900" dirty="0">
              <a:solidFill>
                <a:schemeClr val="tx1"/>
              </a:solidFill>
              <a:latin typeface="Segoe UI" panose="020B0502040204020203" pitchFamily="34" charset="0"/>
            </a:endParaRPr>
          </a:p>
        </p:txBody>
      </p:sp>
      <p:grpSp>
        <p:nvGrpSpPr>
          <p:cNvPr id="54" name="Graphic 52">
            <a:extLst>
              <a:ext uri="{FF2B5EF4-FFF2-40B4-BE49-F238E27FC236}">
                <a16:creationId xmlns:a16="http://schemas.microsoft.com/office/drawing/2014/main" id="{0EA72FAD-5D31-4766-90A4-24A4389C2DD0}"/>
              </a:ext>
            </a:extLst>
          </p:cNvPr>
          <p:cNvGrpSpPr/>
          <p:nvPr/>
        </p:nvGrpSpPr>
        <p:grpSpPr>
          <a:xfrm>
            <a:off x="10314704" y="2101121"/>
            <a:ext cx="356025" cy="440474"/>
            <a:chOff x="10314704" y="2101121"/>
            <a:chExt cx="356025" cy="440474"/>
          </a:xfrm>
          <a:noFill/>
        </p:grpSpPr>
        <p:sp>
          <p:nvSpPr>
            <p:cNvPr id="55" name="Freeform: Shape 54">
              <a:extLst>
                <a:ext uri="{FF2B5EF4-FFF2-40B4-BE49-F238E27FC236}">
                  <a16:creationId xmlns:a16="http://schemas.microsoft.com/office/drawing/2014/main" id="{09221306-2F04-40DF-9A30-221DB5C5074D}"/>
                </a:ext>
              </a:extLst>
            </p:cNvPr>
            <p:cNvSpPr/>
            <p:nvPr/>
          </p:nvSpPr>
          <p:spPr>
            <a:xfrm>
              <a:off x="10314704" y="2101121"/>
              <a:ext cx="356025" cy="440474"/>
            </a:xfrm>
            <a:custGeom>
              <a:avLst/>
              <a:gdLst>
                <a:gd name="connsiteX0" fmla="*/ 0 w 356025"/>
                <a:gd name="connsiteY0" fmla="*/ 440475 h 440474"/>
                <a:gd name="connsiteX1" fmla="*/ 0 w 356025"/>
                <a:gd name="connsiteY1" fmla="*/ 171203 h 440474"/>
                <a:gd name="connsiteX2" fmla="*/ 171203 w 356025"/>
                <a:gd name="connsiteY2" fmla="*/ 0 h 440474"/>
                <a:gd name="connsiteX3" fmla="*/ 171203 w 356025"/>
                <a:gd name="connsiteY3" fmla="*/ 0 h 440474"/>
                <a:gd name="connsiteX4" fmla="*/ 339681 w 356025"/>
                <a:gd name="connsiteY4" fmla="*/ 141027 h 440474"/>
                <a:gd name="connsiteX5" fmla="*/ 356026 w 356025"/>
                <a:gd name="connsiteY5" fmla="*/ 271263 h 440474"/>
                <a:gd name="connsiteX6" fmla="*/ 300076 w 356025"/>
                <a:gd name="connsiteY6" fmla="*/ 271263 h 440474"/>
                <a:gd name="connsiteX7" fmla="*/ 300076 w 356025"/>
                <a:gd name="connsiteY7" fmla="*/ 360846 h 440474"/>
                <a:gd name="connsiteX8" fmla="*/ 198758 w 356025"/>
                <a:gd name="connsiteY8" fmla="*/ 360846 h 440474"/>
                <a:gd name="connsiteX9" fmla="*/ 198758 w 356025"/>
                <a:gd name="connsiteY9" fmla="*/ 414700 h 44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025" h="440474">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56" name="Graphic 52">
              <a:extLst>
                <a:ext uri="{FF2B5EF4-FFF2-40B4-BE49-F238E27FC236}">
                  <a16:creationId xmlns:a16="http://schemas.microsoft.com/office/drawing/2014/main" id="{55BB4B24-4F5D-40DB-8DF5-EBDEDB88C201}"/>
                </a:ext>
              </a:extLst>
            </p:cNvPr>
            <p:cNvGrpSpPr/>
            <p:nvPr/>
          </p:nvGrpSpPr>
          <p:grpSpPr>
            <a:xfrm>
              <a:off x="10368349" y="2154661"/>
              <a:ext cx="230295" cy="174241"/>
              <a:chOff x="10368349" y="2154661"/>
              <a:chExt cx="230295" cy="174241"/>
            </a:xfrm>
            <a:noFill/>
          </p:grpSpPr>
          <p:sp>
            <p:nvSpPr>
              <p:cNvPr id="57" name="Freeform: Shape 56">
                <a:extLst>
                  <a:ext uri="{FF2B5EF4-FFF2-40B4-BE49-F238E27FC236}">
                    <a16:creationId xmlns:a16="http://schemas.microsoft.com/office/drawing/2014/main" id="{43B5F20E-6AEE-469E-8CD9-D9D8DCEA7E78}"/>
                  </a:ext>
                </a:extLst>
              </p:cNvPr>
              <p:cNvSpPr/>
              <p:nvPr/>
            </p:nvSpPr>
            <p:spPr>
              <a:xfrm>
                <a:off x="10420108" y="2259332"/>
                <a:ext cx="136626" cy="69570"/>
              </a:xfrm>
              <a:custGeom>
                <a:avLst/>
                <a:gdLst>
                  <a:gd name="connsiteX0" fmla="*/ 136627 w 136626"/>
                  <a:gd name="connsiteY0" fmla="*/ 34785 h 69570"/>
                  <a:gd name="connsiteX1" fmla="*/ 68313 w 136626"/>
                  <a:gd name="connsiteY1" fmla="*/ 69571 h 69570"/>
                  <a:gd name="connsiteX2" fmla="*/ 0 w 136626"/>
                  <a:gd name="connsiteY2" fmla="*/ 34785 h 69570"/>
                  <a:gd name="connsiteX3" fmla="*/ 68313 w 136626"/>
                  <a:gd name="connsiteY3" fmla="*/ 0 h 69570"/>
                  <a:gd name="connsiteX4" fmla="*/ 136627 w 136626"/>
                  <a:gd name="connsiteY4" fmla="*/ 34785 h 69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626" h="69570">
                    <a:moveTo>
                      <a:pt x="136627" y="34785"/>
                    </a:moveTo>
                    <a:cubicBezTo>
                      <a:pt x="136627" y="34785"/>
                      <a:pt x="106032" y="69571"/>
                      <a:pt x="68313" y="69571"/>
                    </a:cubicBezTo>
                    <a:cubicBezTo>
                      <a:pt x="30594" y="69571"/>
                      <a:pt x="0" y="34785"/>
                      <a:pt x="0" y="34785"/>
                    </a:cubicBezTo>
                    <a:cubicBezTo>
                      <a:pt x="0" y="34785"/>
                      <a:pt x="30594" y="0"/>
                      <a:pt x="68313" y="0"/>
                    </a:cubicBezTo>
                    <a:cubicBezTo>
                      <a:pt x="106032" y="0"/>
                      <a:pt x="136627" y="34785"/>
                      <a:pt x="136627" y="3478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58" name="Graphic 52">
                <a:extLst>
                  <a:ext uri="{FF2B5EF4-FFF2-40B4-BE49-F238E27FC236}">
                    <a16:creationId xmlns:a16="http://schemas.microsoft.com/office/drawing/2014/main" id="{BCB4140F-9252-4F2C-AC10-56A592D7F05E}"/>
                  </a:ext>
                </a:extLst>
              </p:cNvPr>
              <p:cNvGrpSpPr/>
              <p:nvPr/>
            </p:nvGrpSpPr>
            <p:grpSpPr>
              <a:xfrm>
                <a:off x="10368349" y="2154661"/>
                <a:ext cx="230295" cy="139560"/>
                <a:chOff x="10368349" y="2154661"/>
                <a:chExt cx="230295" cy="139560"/>
              </a:xfrm>
              <a:noFill/>
            </p:grpSpPr>
            <p:sp>
              <p:nvSpPr>
                <p:cNvPr id="66" name="Freeform: Shape 65">
                  <a:extLst>
                    <a:ext uri="{FF2B5EF4-FFF2-40B4-BE49-F238E27FC236}">
                      <a16:creationId xmlns:a16="http://schemas.microsoft.com/office/drawing/2014/main" id="{C6D06D26-3AB3-4A9E-AEEA-ADA19382427F}"/>
                    </a:ext>
                  </a:extLst>
                </p:cNvPr>
                <p:cNvSpPr/>
                <p:nvPr/>
              </p:nvSpPr>
              <p:spPr>
                <a:xfrm>
                  <a:off x="10415707" y="2199191"/>
                  <a:ext cx="44215" cy="30070"/>
                </a:xfrm>
                <a:custGeom>
                  <a:avLst/>
                  <a:gdLst>
                    <a:gd name="connsiteX0" fmla="*/ 44215 w 44215"/>
                    <a:gd name="connsiteY0" fmla="*/ 30070 h 30070"/>
                    <a:gd name="connsiteX1" fmla="*/ 0 w 44215"/>
                    <a:gd name="connsiteY1" fmla="*/ 0 h 30070"/>
                  </a:gdLst>
                  <a:ahLst/>
                  <a:cxnLst>
                    <a:cxn ang="0">
                      <a:pos x="connsiteX0" y="connsiteY0"/>
                    </a:cxn>
                    <a:cxn ang="0">
                      <a:pos x="connsiteX1" y="connsiteY1"/>
                    </a:cxn>
                  </a:cxnLst>
                  <a:rect l="l" t="t" r="r" b="b"/>
                  <a:pathLst>
                    <a:path w="44215" h="30070">
                      <a:moveTo>
                        <a:pt x="44215" y="30070"/>
                      </a:moveTo>
                      <a:cubicBezTo>
                        <a:pt x="37300" y="12468"/>
                        <a:pt x="20117" y="0"/>
                        <a:pt x="0" y="0"/>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67" name="Freeform: Shape 66">
                  <a:extLst>
                    <a:ext uri="{FF2B5EF4-FFF2-40B4-BE49-F238E27FC236}">
                      <a16:creationId xmlns:a16="http://schemas.microsoft.com/office/drawing/2014/main" id="{2CBAAB36-FABF-40E6-A725-976352419D77}"/>
                    </a:ext>
                  </a:extLst>
                </p:cNvPr>
                <p:cNvSpPr/>
                <p:nvPr/>
              </p:nvSpPr>
              <p:spPr>
                <a:xfrm>
                  <a:off x="10514196" y="2176664"/>
                  <a:ext cx="25774" cy="14878"/>
                </a:xfrm>
                <a:custGeom>
                  <a:avLst/>
                  <a:gdLst>
                    <a:gd name="connsiteX0" fmla="*/ 25775 w 25774"/>
                    <a:gd name="connsiteY0" fmla="*/ 0 h 14878"/>
                    <a:gd name="connsiteX1" fmla="*/ 0 w 25774"/>
                    <a:gd name="connsiteY1" fmla="*/ 14878 h 14878"/>
                  </a:gdLst>
                  <a:ahLst/>
                  <a:cxnLst>
                    <a:cxn ang="0">
                      <a:pos x="connsiteX0" y="connsiteY0"/>
                    </a:cxn>
                    <a:cxn ang="0">
                      <a:pos x="connsiteX1" y="connsiteY1"/>
                    </a:cxn>
                  </a:cxnLst>
                  <a:rect l="l" t="t" r="r" b="b"/>
                  <a:pathLst>
                    <a:path w="25774" h="14878">
                      <a:moveTo>
                        <a:pt x="25775" y="0"/>
                      </a:moveTo>
                      <a:cubicBezTo>
                        <a:pt x="14773" y="0"/>
                        <a:pt x="5134" y="5972"/>
                        <a:pt x="0" y="14878"/>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68" name="Freeform: Shape 67">
                  <a:extLst>
                    <a:ext uri="{FF2B5EF4-FFF2-40B4-BE49-F238E27FC236}">
                      <a16:creationId xmlns:a16="http://schemas.microsoft.com/office/drawing/2014/main" id="{7B9EEFBF-B624-4414-B6A7-5552015F41B0}"/>
                    </a:ext>
                  </a:extLst>
                </p:cNvPr>
                <p:cNvSpPr/>
                <p:nvPr/>
              </p:nvSpPr>
              <p:spPr>
                <a:xfrm>
                  <a:off x="10368349" y="2154661"/>
                  <a:ext cx="230295" cy="139560"/>
                </a:xfrm>
                <a:custGeom>
                  <a:avLst/>
                  <a:gdLst>
                    <a:gd name="connsiteX0" fmla="*/ 47463 w 230295"/>
                    <a:gd name="connsiteY0" fmla="*/ 139456 h 139560"/>
                    <a:gd name="connsiteX1" fmla="*/ 0 w 230295"/>
                    <a:gd name="connsiteY1" fmla="*/ 91993 h 139560"/>
                    <a:gd name="connsiteX2" fmla="*/ 47463 w 230295"/>
                    <a:gd name="connsiteY2" fmla="*/ 44529 h 139560"/>
                    <a:gd name="connsiteX3" fmla="*/ 56579 w 230295"/>
                    <a:gd name="connsiteY3" fmla="*/ 45472 h 139560"/>
                    <a:gd name="connsiteX4" fmla="*/ 111271 w 230295"/>
                    <a:gd name="connsiteY4" fmla="*/ 0 h 139560"/>
                    <a:gd name="connsiteX5" fmla="*/ 158001 w 230295"/>
                    <a:gd name="connsiteY5" fmla="*/ 25460 h 139560"/>
                    <a:gd name="connsiteX6" fmla="*/ 171622 w 230295"/>
                    <a:gd name="connsiteY6" fmla="*/ 22003 h 139560"/>
                    <a:gd name="connsiteX7" fmla="*/ 201483 w 230295"/>
                    <a:gd name="connsiteY7" fmla="*/ 51864 h 139560"/>
                    <a:gd name="connsiteX8" fmla="*/ 200854 w 230295"/>
                    <a:gd name="connsiteY8" fmla="*/ 57836 h 139560"/>
                    <a:gd name="connsiteX9" fmla="*/ 230296 w 230295"/>
                    <a:gd name="connsiteY9" fmla="*/ 97650 h 139560"/>
                    <a:gd name="connsiteX10" fmla="*/ 188386 w 230295"/>
                    <a:gd name="connsiteY10" fmla="*/ 139560 h 13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295" h="139560">
                      <a:moveTo>
                        <a:pt x="47463" y="139456"/>
                      </a:moveTo>
                      <a:cubicBezTo>
                        <a:pt x="21269" y="139456"/>
                        <a:pt x="0" y="118186"/>
                        <a:pt x="0" y="91993"/>
                      </a:cubicBezTo>
                      <a:cubicBezTo>
                        <a:pt x="0" y="65799"/>
                        <a:pt x="21269" y="44529"/>
                        <a:pt x="47463" y="44529"/>
                      </a:cubicBezTo>
                      <a:cubicBezTo>
                        <a:pt x="50606" y="44529"/>
                        <a:pt x="53645" y="44844"/>
                        <a:pt x="56579" y="45472"/>
                      </a:cubicBezTo>
                      <a:cubicBezTo>
                        <a:pt x="61398" y="19593"/>
                        <a:pt x="84030" y="0"/>
                        <a:pt x="111271" y="0"/>
                      </a:cubicBezTo>
                      <a:cubicBezTo>
                        <a:pt x="130864" y="0"/>
                        <a:pt x="148047" y="10163"/>
                        <a:pt x="158001" y="25460"/>
                      </a:cubicBezTo>
                      <a:cubicBezTo>
                        <a:pt x="162087" y="23365"/>
                        <a:pt x="166697" y="22003"/>
                        <a:pt x="171622" y="22003"/>
                      </a:cubicBezTo>
                      <a:cubicBezTo>
                        <a:pt x="188071" y="22003"/>
                        <a:pt x="201483" y="35309"/>
                        <a:pt x="201483" y="51864"/>
                      </a:cubicBezTo>
                      <a:cubicBezTo>
                        <a:pt x="201483" y="53854"/>
                        <a:pt x="201273" y="55845"/>
                        <a:pt x="200854" y="57836"/>
                      </a:cubicBezTo>
                      <a:cubicBezTo>
                        <a:pt x="217828" y="63179"/>
                        <a:pt x="230296" y="78896"/>
                        <a:pt x="230296" y="97650"/>
                      </a:cubicBezTo>
                      <a:cubicBezTo>
                        <a:pt x="230296" y="120806"/>
                        <a:pt x="211541" y="139560"/>
                        <a:pt x="188386" y="139560"/>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69" name="Freeform: Shape 68">
                  <a:extLst>
                    <a:ext uri="{FF2B5EF4-FFF2-40B4-BE49-F238E27FC236}">
                      <a16:creationId xmlns:a16="http://schemas.microsoft.com/office/drawing/2014/main" id="{01A96879-C5EF-4181-983A-61B827E2D215}"/>
                    </a:ext>
                  </a:extLst>
                </p:cNvPr>
                <p:cNvSpPr/>
                <p:nvPr/>
              </p:nvSpPr>
              <p:spPr>
                <a:xfrm>
                  <a:off x="10557154" y="2206525"/>
                  <a:ext cx="12677" cy="23783"/>
                </a:xfrm>
                <a:custGeom>
                  <a:avLst/>
                  <a:gdLst>
                    <a:gd name="connsiteX0" fmla="*/ 0 w 12677"/>
                    <a:gd name="connsiteY0" fmla="*/ 23784 h 23783"/>
                    <a:gd name="connsiteX1" fmla="*/ 12678 w 12677"/>
                    <a:gd name="connsiteY1" fmla="*/ 0 h 23783"/>
                  </a:gdLst>
                  <a:ahLst/>
                  <a:cxnLst>
                    <a:cxn ang="0">
                      <a:pos x="connsiteX0" y="connsiteY0"/>
                    </a:cxn>
                    <a:cxn ang="0">
                      <a:pos x="connsiteX1" y="connsiteY1"/>
                    </a:cxn>
                  </a:cxnLst>
                  <a:rect l="l" t="t" r="r" b="b"/>
                  <a:pathLst>
                    <a:path w="12677" h="23783">
                      <a:moveTo>
                        <a:pt x="0" y="23784"/>
                      </a:moveTo>
                      <a:cubicBezTo>
                        <a:pt x="7649" y="18650"/>
                        <a:pt x="12678" y="9954"/>
                        <a:pt x="12678" y="0"/>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sp>
            <p:nvSpPr>
              <p:cNvPr id="70" name="Freeform: Shape 69">
                <a:extLst>
                  <a:ext uri="{FF2B5EF4-FFF2-40B4-BE49-F238E27FC236}">
                    <a16:creationId xmlns:a16="http://schemas.microsoft.com/office/drawing/2014/main" id="{97126D50-76E1-4921-9BC1-BF477AB4D2A8}"/>
                  </a:ext>
                </a:extLst>
              </p:cNvPr>
              <p:cNvSpPr/>
              <p:nvPr/>
            </p:nvSpPr>
            <p:spPr>
              <a:xfrm>
                <a:off x="10488421" y="2291498"/>
                <a:ext cx="10477" cy="5238"/>
              </a:xfrm>
              <a:custGeom>
                <a:avLst/>
                <a:gdLst>
                  <a:gd name="connsiteX0" fmla="*/ 0 w 10477"/>
                  <a:gd name="connsiteY0" fmla="*/ 5239 h 5238"/>
                  <a:gd name="connsiteX1" fmla="*/ 0 w 10477"/>
                  <a:gd name="connsiteY1" fmla="*/ 0 h 5238"/>
                </a:gdLst>
                <a:ahLst/>
                <a:cxnLst>
                  <a:cxn ang="0">
                    <a:pos x="connsiteX0" y="connsiteY0"/>
                  </a:cxn>
                  <a:cxn ang="0">
                    <a:pos x="connsiteX1" y="connsiteY1"/>
                  </a:cxn>
                </a:cxnLst>
                <a:rect l="l" t="t" r="r" b="b"/>
                <a:pathLst>
                  <a:path w="10477" h="5238">
                    <a:moveTo>
                      <a:pt x="0" y="5239"/>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88" name="Graphic 84">
            <a:extLst>
              <a:ext uri="{FF2B5EF4-FFF2-40B4-BE49-F238E27FC236}">
                <a16:creationId xmlns:a16="http://schemas.microsoft.com/office/drawing/2014/main" id="{344A9A0C-540B-4E40-A330-286F0A092AB3}"/>
              </a:ext>
            </a:extLst>
          </p:cNvPr>
          <p:cNvGrpSpPr/>
          <p:nvPr/>
        </p:nvGrpSpPr>
        <p:grpSpPr>
          <a:xfrm>
            <a:off x="8328886" y="4330687"/>
            <a:ext cx="484235" cy="449041"/>
            <a:chOff x="8328886" y="4330687"/>
            <a:chExt cx="484235" cy="449041"/>
          </a:xfrm>
          <a:noFill/>
        </p:grpSpPr>
        <p:grpSp>
          <p:nvGrpSpPr>
            <p:cNvPr id="89" name="Graphic 84">
              <a:extLst>
                <a:ext uri="{FF2B5EF4-FFF2-40B4-BE49-F238E27FC236}">
                  <a16:creationId xmlns:a16="http://schemas.microsoft.com/office/drawing/2014/main" id="{5E9B498E-D4C3-48CC-8C94-24602383C1DD}"/>
                </a:ext>
              </a:extLst>
            </p:cNvPr>
            <p:cNvGrpSpPr/>
            <p:nvPr/>
          </p:nvGrpSpPr>
          <p:grpSpPr>
            <a:xfrm>
              <a:off x="8328886" y="4424609"/>
              <a:ext cx="484235" cy="355120"/>
              <a:chOff x="8328886" y="4424609"/>
              <a:chExt cx="484235" cy="355120"/>
            </a:xfrm>
            <a:noFill/>
          </p:grpSpPr>
          <p:sp>
            <p:nvSpPr>
              <p:cNvPr id="90" name="Freeform: Shape 89">
                <a:extLst>
                  <a:ext uri="{FF2B5EF4-FFF2-40B4-BE49-F238E27FC236}">
                    <a16:creationId xmlns:a16="http://schemas.microsoft.com/office/drawing/2014/main" id="{64501DF7-CFA9-4CF3-83DD-FC1224D2DCDF}"/>
                  </a:ext>
                </a:extLst>
              </p:cNvPr>
              <p:cNvSpPr/>
              <p:nvPr/>
            </p:nvSpPr>
            <p:spPr>
              <a:xfrm>
                <a:off x="8681037" y="4720451"/>
                <a:ext cx="132084" cy="59278"/>
              </a:xfrm>
              <a:custGeom>
                <a:avLst/>
                <a:gdLst>
                  <a:gd name="connsiteX0" fmla="*/ 0 w 132084"/>
                  <a:gd name="connsiteY0" fmla="*/ 59278 h 59278"/>
                  <a:gd name="connsiteX1" fmla="*/ 0 w 132084"/>
                  <a:gd name="connsiteY1" fmla="*/ 26945 h 59278"/>
                  <a:gd name="connsiteX2" fmla="*/ 16167 w 132084"/>
                  <a:gd name="connsiteY2" fmla="*/ 5719 h 59278"/>
                  <a:gd name="connsiteX3" fmla="*/ 36623 w 132084"/>
                  <a:gd name="connsiteY3" fmla="*/ 0 h 59278"/>
                  <a:gd name="connsiteX4" fmla="*/ 66097 w 132084"/>
                  <a:gd name="connsiteY4" fmla="*/ 25955 h 59278"/>
                  <a:gd name="connsiteX5" fmla="*/ 94142 w 132084"/>
                  <a:gd name="connsiteY5" fmla="*/ 0 h 59278"/>
                  <a:gd name="connsiteX6" fmla="*/ 115807 w 132084"/>
                  <a:gd name="connsiteY6" fmla="*/ 5829 h 59278"/>
                  <a:gd name="connsiteX7" fmla="*/ 132084 w 132084"/>
                  <a:gd name="connsiteY7" fmla="*/ 27055 h 59278"/>
                  <a:gd name="connsiteX8" fmla="*/ 132084 w 132084"/>
                  <a:gd name="connsiteY8" fmla="*/ 59278 h 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84" h="59278">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1" name="Freeform: Shape 90">
                <a:extLst>
                  <a:ext uri="{FF2B5EF4-FFF2-40B4-BE49-F238E27FC236}">
                    <a16:creationId xmlns:a16="http://schemas.microsoft.com/office/drawing/2014/main" id="{562F42C6-8307-4FAD-A647-B3191342962E}"/>
                  </a:ext>
                </a:extLst>
              </p:cNvPr>
              <p:cNvSpPr/>
              <p:nvPr/>
            </p:nvSpPr>
            <p:spPr>
              <a:xfrm>
                <a:off x="8504962" y="4424609"/>
                <a:ext cx="132084" cy="59278"/>
              </a:xfrm>
              <a:custGeom>
                <a:avLst/>
                <a:gdLst>
                  <a:gd name="connsiteX0" fmla="*/ 0 w 132084"/>
                  <a:gd name="connsiteY0" fmla="*/ 59278 h 59278"/>
                  <a:gd name="connsiteX1" fmla="*/ 0 w 132084"/>
                  <a:gd name="connsiteY1" fmla="*/ 26945 h 59278"/>
                  <a:gd name="connsiteX2" fmla="*/ 16167 w 132084"/>
                  <a:gd name="connsiteY2" fmla="*/ 5719 h 59278"/>
                  <a:gd name="connsiteX3" fmla="*/ 36623 w 132084"/>
                  <a:gd name="connsiteY3" fmla="*/ 0 h 59278"/>
                  <a:gd name="connsiteX4" fmla="*/ 66097 w 132084"/>
                  <a:gd name="connsiteY4" fmla="*/ 25955 h 59278"/>
                  <a:gd name="connsiteX5" fmla="*/ 94142 w 132084"/>
                  <a:gd name="connsiteY5" fmla="*/ 0 h 59278"/>
                  <a:gd name="connsiteX6" fmla="*/ 115807 w 132084"/>
                  <a:gd name="connsiteY6" fmla="*/ 5829 h 59278"/>
                  <a:gd name="connsiteX7" fmla="*/ 132084 w 132084"/>
                  <a:gd name="connsiteY7" fmla="*/ 27055 h 59278"/>
                  <a:gd name="connsiteX8" fmla="*/ 132084 w 132084"/>
                  <a:gd name="connsiteY8" fmla="*/ 59278 h 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84" h="59278">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2" name="Freeform: Shape 91">
                <a:extLst>
                  <a:ext uri="{FF2B5EF4-FFF2-40B4-BE49-F238E27FC236}">
                    <a16:creationId xmlns:a16="http://schemas.microsoft.com/office/drawing/2014/main" id="{EAEF33DC-9EF7-4068-B52B-AD73CCC1D823}"/>
                  </a:ext>
                </a:extLst>
              </p:cNvPr>
              <p:cNvSpPr/>
              <p:nvPr/>
            </p:nvSpPr>
            <p:spPr>
              <a:xfrm>
                <a:off x="8328886" y="4720451"/>
                <a:ext cx="132084" cy="59278"/>
              </a:xfrm>
              <a:custGeom>
                <a:avLst/>
                <a:gdLst>
                  <a:gd name="connsiteX0" fmla="*/ 0 w 132084"/>
                  <a:gd name="connsiteY0" fmla="*/ 59278 h 59278"/>
                  <a:gd name="connsiteX1" fmla="*/ 0 w 132084"/>
                  <a:gd name="connsiteY1" fmla="*/ 26945 h 59278"/>
                  <a:gd name="connsiteX2" fmla="*/ 16167 w 132084"/>
                  <a:gd name="connsiteY2" fmla="*/ 5719 h 59278"/>
                  <a:gd name="connsiteX3" fmla="*/ 36623 w 132084"/>
                  <a:gd name="connsiteY3" fmla="*/ 0 h 59278"/>
                  <a:gd name="connsiteX4" fmla="*/ 66097 w 132084"/>
                  <a:gd name="connsiteY4" fmla="*/ 25955 h 59278"/>
                  <a:gd name="connsiteX5" fmla="*/ 94142 w 132084"/>
                  <a:gd name="connsiteY5" fmla="*/ 0 h 59278"/>
                  <a:gd name="connsiteX6" fmla="*/ 115807 w 132084"/>
                  <a:gd name="connsiteY6" fmla="*/ 5829 h 59278"/>
                  <a:gd name="connsiteX7" fmla="*/ 132084 w 132084"/>
                  <a:gd name="connsiteY7" fmla="*/ 27055 h 59278"/>
                  <a:gd name="connsiteX8" fmla="*/ 132084 w 132084"/>
                  <a:gd name="connsiteY8" fmla="*/ 59278 h 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84" h="59278">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3" name="Freeform: Shape 92">
                <a:extLst>
                  <a:ext uri="{FF2B5EF4-FFF2-40B4-BE49-F238E27FC236}">
                    <a16:creationId xmlns:a16="http://schemas.microsoft.com/office/drawing/2014/main" id="{A907BD8A-A416-438E-B190-6D2E4C67EA5E}"/>
                  </a:ext>
                </a:extLst>
              </p:cNvPr>
              <p:cNvSpPr/>
              <p:nvPr/>
            </p:nvSpPr>
            <p:spPr>
              <a:xfrm>
                <a:off x="8501715" y="4569505"/>
                <a:ext cx="138687" cy="125100"/>
              </a:xfrm>
              <a:custGeom>
                <a:avLst/>
                <a:gdLst>
                  <a:gd name="connsiteX0" fmla="*/ 125543 w 138687"/>
                  <a:gd name="connsiteY0" fmla="*/ 70661 h 125100"/>
                  <a:gd name="connsiteX1" fmla="*/ 126752 w 138687"/>
                  <a:gd name="connsiteY1" fmla="*/ 11823 h 125100"/>
                  <a:gd name="connsiteX2" fmla="*/ 69344 w 138687"/>
                  <a:gd name="connsiteY2" fmla="*/ 11933 h 125100"/>
                  <a:gd name="connsiteX3" fmla="*/ 11935 w 138687"/>
                  <a:gd name="connsiteY3" fmla="*/ 11823 h 125100"/>
                  <a:gd name="connsiteX4" fmla="*/ 13145 w 138687"/>
                  <a:gd name="connsiteY4" fmla="*/ 70661 h 125100"/>
                  <a:gd name="connsiteX5" fmla="*/ 69344 w 138687"/>
                  <a:gd name="connsiteY5" fmla="*/ 125100 h 125100"/>
                  <a:gd name="connsiteX6" fmla="*/ 125543 w 138687"/>
                  <a:gd name="connsiteY6" fmla="*/ 70661 h 12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87" h="125100">
                    <a:moveTo>
                      <a:pt x="125543" y="70661"/>
                    </a:moveTo>
                    <a:cubicBezTo>
                      <a:pt x="143029" y="53175"/>
                      <a:pt x="142699" y="27660"/>
                      <a:pt x="126752" y="11823"/>
                    </a:cubicBezTo>
                    <a:cubicBezTo>
                      <a:pt x="110915" y="-4014"/>
                      <a:pt x="85180" y="-3904"/>
                      <a:pt x="69344" y="11933"/>
                    </a:cubicBezTo>
                    <a:cubicBezTo>
                      <a:pt x="53507" y="-3904"/>
                      <a:pt x="27882" y="-3904"/>
                      <a:pt x="11935" y="11823"/>
                    </a:cubicBezTo>
                    <a:cubicBezTo>
                      <a:pt x="-4012" y="27660"/>
                      <a:pt x="-4342" y="53175"/>
                      <a:pt x="13145" y="70661"/>
                    </a:cubicBezTo>
                    <a:cubicBezTo>
                      <a:pt x="32501" y="90017"/>
                      <a:pt x="69344" y="125100"/>
                      <a:pt x="69344" y="125100"/>
                    </a:cubicBezTo>
                    <a:cubicBezTo>
                      <a:pt x="69344" y="125100"/>
                      <a:pt x="106186" y="89907"/>
                      <a:pt x="125543" y="70661"/>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94" name="Graphic 84">
                <a:extLst>
                  <a:ext uri="{FF2B5EF4-FFF2-40B4-BE49-F238E27FC236}">
                    <a16:creationId xmlns:a16="http://schemas.microsoft.com/office/drawing/2014/main" id="{A3EA8447-B927-4192-AB69-190673D43F84}"/>
                  </a:ext>
                </a:extLst>
              </p:cNvPr>
              <p:cNvGrpSpPr/>
              <p:nvPr/>
            </p:nvGrpSpPr>
            <p:grpSpPr>
              <a:xfrm>
                <a:off x="8479007" y="4681298"/>
                <a:ext cx="183993" cy="28264"/>
                <a:chOff x="8479007" y="4681298"/>
                <a:chExt cx="183993" cy="28264"/>
              </a:xfrm>
            </p:grpSpPr>
            <p:sp>
              <p:nvSpPr>
                <p:cNvPr id="95" name="Freeform: Shape 94">
                  <a:extLst>
                    <a:ext uri="{FF2B5EF4-FFF2-40B4-BE49-F238E27FC236}">
                      <a16:creationId xmlns:a16="http://schemas.microsoft.com/office/drawing/2014/main" id="{E419FD3B-B998-46BB-9550-830F547857A5}"/>
                    </a:ext>
                  </a:extLst>
                </p:cNvPr>
                <p:cNvSpPr/>
                <p:nvPr/>
              </p:nvSpPr>
              <p:spPr>
                <a:xfrm>
                  <a:off x="8479007" y="4681298"/>
                  <a:ext cx="28264" cy="28264"/>
                </a:xfrm>
                <a:custGeom>
                  <a:avLst/>
                  <a:gdLst>
                    <a:gd name="connsiteX0" fmla="*/ 28264 w 28264"/>
                    <a:gd name="connsiteY0" fmla="*/ 0 h 28264"/>
                    <a:gd name="connsiteX1" fmla="*/ 0 w 28264"/>
                    <a:gd name="connsiteY1" fmla="*/ 28264 h 28264"/>
                  </a:gdLst>
                  <a:ahLst/>
                  <a:cxnLst>
                    <a:cxn ang="0">
                      <a:pos x="connsiteX0" y="connsiteY0"/>
                    </a:cxn>
                    <a:cxn ang="0">
                      <a:pos x="connsiteX1" y="connsiteY1"/>
                    </a:cxn>
                  </a:cxnLst>
                  <a:rect l="l" t="t" r="r" b="b"/>
                  <a:pathLst>
                    <a:path w="28264" h="28264">
                      <a:moveTo>
                        <a:pt x="28264" y="0"/>
                      </a:moveTo>
                      <a:lnTo>
                        <a:pt x="0" y="2826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6" name="Freeform: Shape 95">
                  <a:extLst>
                    <a:ext uri="{FF2B5EF4-FFF2-40B4-BE49-F238E27FC236}">
                      <a16:creationId xmlns:a16="http://schemas.microsoft.com/office/drawing/2014/main" id="{86D10914-236B-48C2-9D16-4A75F5DFF92A}"/>
                    </a:ext>
                  </a:extLst>
                </p:cNvPr>
                <p:cNvSpPr/>
                <p:nvPr/>
              </p:nvSpPr>
              <p:spPr>
                <a:xfrm>
                  <a:off x="8634736" y="4681298"/>
                  <a:ext cx="28264" cy="28264"/>
                </a:xfrm>
                <a:custGeom>
                  <a:avLst/>
                  <a:gdLst>
                    <a:gd name="connsiteX0" fmla="*/ 0 w 28264"/>
                    <a:gd name="connsiteY0" fmla="*/ 0 h 28264"/>
                    <a:gd name="connsiteX1" fmla="*/ 28264 w 28264"/>
                    <a:gd name="connsiteY1" fmla="*/ 28264 h 28264"/>
                  </a:gdLst>
                  <a:ahLst/>
                  <a:cxnLst>
                    <a:cxn ang="0">
                      <a:pos x="connsiteX0" y="connsiteY0"/>
                    </a:cxn>
                    <a:cxn ang="0">
                      <a:pos x="connsiteX1" y="connsiteY1"/>
                    </a:cxn>
                  </a:cxnLst>
                  <a:rect l="l" t="t" r="r" b="b"/>
                  <a:pathLst>
                    <a:path w="28264" h="28264">
                      <a:moveTo>
                        <a:pt x="0" y="0"/>
                      </a:moveTo>
                      <a:lnTo>
                        <a:pt x="28264" y="2826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97" name="Freeform: Shape 96">
                <a:extLst>
                  <a:ext uri="{FF2B5EF4-FFF2-40B4-BE49-F238E27FC236}">
                    <a16:creationId xmlns:a16="http://schemas.microsoft.com/office/drawing/2014/main" id="{A9E7B5E5-8DA4-4D69-AD8A-A168289A6EF9}"/>
                  </a:ext>
                </a:extLst>
              </p:cNvPr>
              <p:cNvSpPr/>
              <p:nvPr/>
            </p:nvSpPr>
            <p:spPr>
              <a:xfrm>
                <a:off x="8571059" y="4500054"/>
                <a:ext cx="10997" cy="39812"/>
              </a:xfrm>
              <a:custGeom>
                <a:avLst/>
                <a:gdLst>
                  <a:gd name="connsiteX0" fmla="*/ 0 w 10997"/>
                  <a:gd name="connsiteY0" fmla="*/ 0 h 39812"/>
                  <a:gd name="connsiteX1" fmla="*/ 0 w 10997"/>
                  <a:gd name="connsiteY1" fmla="*/ 39812 h 39812"/>
                </a:gdLst>
                <a:ahLst/>
                <a:cxnLst>
                  <a:cxn ang="0">
                    <a:pos x="connsiteX0" y="connsiteY0"/>
                  </a:cxn>
                  <a:cxn ang="0">
                    <a:pos x="connsiteX1" y="connsiteY1"/>
                  </a:cxn>
                </a:cxnLst>
                <a:rect l="l" t="t" r="r" b="b"/>
                <a:pathLst>
                  <a:path w="10997" h="39812">
                    <a:moveTo>
                      <a:pt x="0" y="0"/>
                    </a:moveTo>
                    <a:lnTo>
                      <a:pt x="0" y="39812"/>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98" name="Freeform: Shape 97">
              <a:extLst>
                <a:ext uri="{FF2B5EF4-FFF2-40B4-BE49-F238E27FC236}">
                  <a16:creationId xmlns:a16="http://schemas.microsoft.com/office/drawing/2014/main" id="{9BBA682A-3F93-4FF8-A80D-FE0EE730228C}"/>
                </a:ext>
              </a:extLst>
            </p:cNvPr>
            <p:cNvSpPr/>
            <p:nvPr/>
          </p:nvSpPr>
          <p:spPr>
            <a:xfrm>
              <a:off x="8539275" y="4330687"/>
              <a:ext cx="62687" cy="62687"/>
            </a:xfrm>
            <a:custGeom>
              <a:avLst/>
              <a:gdLst>
                <a:gd name="connsiteX0" fmla="*/ 62688 w 62687"/>
                <a:gd name="connsiteY0" fmla="*/ 31344 h 62687"/>
                <a:gd name="connsiteX1" fmla="*/ 31344 w 62687"/>
                <a:gd name="connsiteY1" fmla="*/ 62688 h 62687"/>
                <a:gd name="connsiteX2" fmla="*/ 0 w 62687"/>
                <a:gd name="connsiteY2" fmla="*/ 31344 h 62687"/>
                <a:gd name="connsiteX3" fmla="*/ 31344 w 62687"/>
                <a:gd name="connsiteY3" fmla="*/ 0 h 62687"/>
                <a:gd name="connsiteX4" fmla="*/ 62688 w 62687"/>
                <a:gd name="connsiteY4" fmla="*/ 31344 h 62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87" h="62687">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9" name="Freeform: Shape 98">
              <a:extLst>
                <a:ext uri="{FF2B5EF4-FFF2-40B4-BE49-F238E27FC236}">
                  <a16:creationId xmlns:a16="http://schemas.microsoft.com/office/drawing/2014/main" id="{21D28ADD-4ADD-4658-91F7-BED0DC58E022}"/>
                </a:ext>
              </a:extLst>
            </p:cNvPr>
            <p:cNvSpPr/>
            <p:nvPr/>
          </p:nvSpPr>
          <p:spPr>
            <a:xfrm>
              <a:off x="8715791" y="4627959"/>
              <a:ext cx="62687" cy="62687"/>
            </a:xfrm>
            <a:custGeom>
              <a:avLst/>
              <a:gdLst>
                <a:gd name="connsiteX0" fmla="*/ 62688 w 62687"/>
                <a:gd name="connsiteY0" fmla="*/ 31344 h 62687"/>
                <a:gd name="connsiteX1" fmla="*/ 31344 w 62687"/>
                <a:gd name="connsiteY1" fmla="*/ 62688 h 62687"/>
                <a:gd name="connsiteX2" fmla="*/ 0 w 62687"/>
                <a:gd name="connsiteY2" fmla="*/ 31344 h 62687"/>
                <a:gd name="connsiteX3" fmla="*/ 31344 w 62687"/>
                <a:gd name="connsiteY3" fmla="*/ 0 h 62687"/>
                <a:gd name="connsiteX4" fmla="*/ 62688 w 62687"/>
                <a:gd name="connsiteY4" fmla="*/ 31344 h 62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87" h="62687">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0" name="Freeform: Shape 99">
              <a:extLst>
                <a:ext uri="{FF2B5EF4-FFF2-40B4-BE49-F238E27FC236}">
                  <a16:creationId xmlns:a16="http://schemas.microsoft.com/office/drawing/2014/main" id="{F04AB983-511A-477C-B883-D185EBB041B4}"/>
                </a:ext>
              </a:extLst>
            </p:cNvPr>
            <p:cNvSpPr/>
            <p:nvPr/>
          </p:nvSpPr>
          <p:spPr>
            <a:xfrm>
              <a:off x="8363640" y="4627959"/>
              <a:ext cx="62687" cy="62687"/>
            </a:xfrm>
            <a:custGeom>
              <a:avLst/>
              <a:gdLst>
                <a:gd name="connsiteX0" fmla="*/ 62688 w 62687"/>
                <a:gd name="connsiteY0" fmla="*/ 31344 h 62687"/>
                <a:gd name="connsiteX1" fmla="*/ 31344 w 62687"/>
                <a:gd name="connsiteY1" fmla="*/ 62688 h 62687"/>
                <a:gd name="connsiteX2" fmla="*/ 0 w 62687"/>
                <a:gd name="connsiteY2" fmla="*/ 31344 h 62687"/>
                <a:gd name="connsiteX3" fmla="*/ 31344 w 62687"/>
                <a:gd name="connsiteY3" fmla="*/ 0 h 62687"/>
                <a:gd name="connsiteX4" fmla="*/ 62688 w 62687"/>
                <a:gd name="connsiteY4" fmla="*/ 31344 h 62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87" h="62687">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01" name="Graphic 795">
            <a:extLst>
              <a:ext uri="{FF2B5EF4-FFF2-40B4-BE49-F238E27FC236}">
                <a16:creationId xmlns:a16="http://schemas.microsoft.com/office/drawing/2014/main" id="{924B4821-B85E-49F9-A602-739B666C5A34}"/>
              </a:ext>
            </a:extLst>
          </p:cNvPr>
          <p:cNvGrpSpPr/>
          <p:nvPr/>
        </p:nvGrpSpPr>
        <p:grpSpPr>
          <a:xfrm>
            <a:off x="8328626" y="5634730"/>
            <a:ext cx="474630" cy="434501"/>
            <a:chOff x="8328626" y="5634730"/>
            <a:chExt cx="474630" cy="434501"/>
          </a:xfrm>
          <a:noFill/>
        </p:grpSpPr>
        <p:grpSp>
          <p:nvGrpSpPr>
            <p:cNvPr id="102" name="Graphic 795">
              <a:extLst>
                <a:ext uri="{FF2B5EF4-FFF2-40B4-BE49-F238E27FC236}">
                  <a16:creationId xmlns:a16="http://schemas.microsoft.com/office/drawing/2014/main" id="{23F39238-0AF7-44E2-BBFF-749D0508BCDB}"/>
                </a:ext>
              </a:extLst>
            </p:cNvPr>
            <p:cNvGrpSpPr/>
            <p:nvPr/>
          </p:nvGrpSpPr>
          <p:grpSpPr>
            <a:xfrm>
              <a:off x="8328626" y="5782253"/>
              <a:ext cx="474630" cy="139560"/>
              <a:chOff x="8328626" y="5782253"/>
              <a:chExt cx="474630" cy="139560"/>
            </a:xfrm>
            <a:noFill/>
          </p:grpSpPr>
          <p:grpSp>
            <p:nvGrpSpPr>
              <p:cNvPr id="103" name="Graphic 795">
                <a:extLst>
                  <a:ext uri="{FF2B5EF4-FFF2-40B4-BE49-F238E27FC236}">
                    <a16:creationId xmlns:a16="http://schemas.microsoft.com/office/drawing/2014/main" id="{4E91E88B-07E9-4212-83B2-87EDBC80027B}"/>
                  </a:ext>
                </a:extLst>
              </p:cNvPr>
              <p:cNvGrpSpPr/>
              <p:nvPr/>
            </p:nvGrpSpPr>
            <p:grpSpPr>
              <a:xfrm>
                <a:off x="8328626" y="5782253"/>
                <a:ext cx="139560" cy="139560"/>
                <a:chOff x="8328626" y="5782253"/>
                <a:chExt cx="139560" cy="139560"/>
              </a:xfrm>
              <a:noFill/>
            </p:grpSpPr>
            <p:sp>
              <p:nvSpPr>
                <p:cNvPr id="104" name="Freeform: Shape 103">
                  <a:extLst>
                    <a:ext uri="{FF2B5EF4-FFF2-40B4-BE49-F238E27FC236}">
                      <a16:creationId xmlns:a16="http://schemas.microsoft.com/office/drawing/2014/main" id="{82C5EC98-F40A-41C3-879D-8C3213B9938B}"/>
                    </a:ext>
                  </a:extLst>
                </p:cNvPr>
                <p:cNvSpPr/>
                <p:nvPr/>
              </p:nvSpPr>
              <p:spPr>
                <a:xfrm>
                  <a:off x="8328626" y="5782253"/>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5" name="Freeform: Shape 104">
                  <a:extLst>
                    <a:ext uri="{FF2B5EF4-FFF2-40B4-BE49-F238E27FC236}">
                      <a16:creationId xmlns:a16="http://schemas.microsoft.com/office/drawing/2014/main" id="{C7383743-5BF2-4554-9199-F96011706BB0}"/>
                    </a:ext>
                  </a:extLst>
                </p:cNvPr>
                <p:cNvSpPr/>
                <p:nvPr/>
              </p:nvSpPr>
              <p:spPr>
                <a:xfrm>
                  <a:off x="8371374" y="5865550"/>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6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06" name="Graphic 795">
                  <a:extLst>
                    <a:ext uri="{FF2B5EF4-FFF2-40B4-BE49-F238E27FC236}">
                      <a16:creationId xmlns:a16="http://schemas.microsoft.com/office/drawing/2014/main" id="{38C71EAB-3BFC-4AB7-A0E0-38564B90B954}"/>
                    </a:ext>
                  </a:extLst>
                </p:cNvPr>
                <p:cNvGrpSpPr/>
                <p:nvPr/>
              </p:nvGrpSpPr>
              <p:grpSpPr>
                <a:xfrm>
                  <a:off x="8382690" y="5825630"/>
                  <a:ext cx="31432" cy="19592"/>
                  <a:chOff x="8382690" y="5825630"/>
                  <a:chExt cx="31432" cy="19592"/>
                </a:xfrm>
              </p:grpSpPr>
              <p:sp>
                <p:nvSpPr>
                  <p:cNvPr id="107" name="Freeform: Shape 106">
                    <a:extLst>
                      <a:ext uri="{FF2B5EF4-FFF2-40B4-BE49-F238E27FC236}">
                        <a16:creationId xmlns:a16="http://schemas.microsoft.com/office/drawing/2014/main" id="{AD343433-E76A-401A-9535-5FB8BD3C8D40}"/>
                      </a:ext>
                    </a:extLst>
                  </p:cNvPr>
                  <p:cNvSpPr/>
                  <p:nvPr/>
                </p:nvSpPr>
                <p:spPr>
                  <a:xfrm>
                    <a:off x="8382690"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8" name="Freeform: Shape 107">
                    <a:extLst>
                      <a:ext uri="{FF2B5EF4-FFF2-40B4-BE49-F238E27FC236}">
                        <a16:creationId xmlns:a16="http://schemas.microsoft.com/office/drawing/2014/main" id="{46FF5EA3-3442-4C68-B915-F2DA1A8119C9}"/>
                      </a:ext>
                    </a:extLst>
                  </p:cNvPr>
                  <p:cNvSpPr/>
                  <p:nvPr/>
                </p:nvSpPr>
                <p:spPr>
                  <a:xfrm>
                    <a:off x="8414123"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09" name="Graphic 795">
                <a:extLst>
                  <a:ext uri="{FF2B5EF4-FFF2-40B4-BE49-F238E27FC236}">
                    <a16:creationId xmlns:a16="http://schemas.microsoft.com/office/drawing/2014/main" id="{69E248D2-DAAF-4438-9A78-AFA64DB9B8DC}"/>
                  </a:ext>
                </a:extLst>
              </p:cNvPr>
              <p:cNvGrpSpPr/>
              <p:nvPr/>
            </p:nvGrpSpPr>
            <p:grpSpPr>
              <a:xfrm>
                <a:off x="8496161" y="5782253"/>
                <a:ext cx="139560" cy="139560"/>
                <a:chOff x="8496161" y="5782253"/>
                <a:chExt cx="139560" cy="139560"/>
              </a:xfrm>
              <a:noFill/>
            </p:grpSpPr>
            <p:sp>
              <p:nvSpPr>
                <p:cNvPr id="110" name="Freeform: Shape 109">
                  <a:extLst>
                    <a:ext uri="{FF2B5EF4-FFF2-40B4-BE49-F238E27FC236}">
                      <a16:creationId xmlns:a16="http://schemas.microsoft.com/office/drawing/2014/main" id="{29D3A448-7F4A-4CA7-A3F8-946051047300}"/>
                    </a:ext>
                  </a:extLst>
                </p:cNvPr>
                <p:cNvSpPr/>
                <p:nvPr/>
              </p:nvSpPr>
              <p:spPr>
                <a:xfrm>
                  <a:off x="8496161" y="5782253"/>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1" name="Freeform: Shape 110">
                  <a:extLst>
                    <a:ext uri="{FF2B5EF4-FFF2-40B4-BE49-F238E27FC236}">
                      <a16:creationId xmlns:a16="http://schemas.microsoft.com/office/drawing/2014/main" id="{A73A9C33-BCCB-401D-8CEC-6C32578BF7A3}"/>
                    </a:ext>
                  </a:extLst>
                </p:cNvPr>
                <p:cNvSpPr/>
                <p:nvPr/>
              </p:nvSpPr>
              <p:spPr>
                <a:xfrm>
                  <a:off x="8538910" y="5865550"/>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12" name="Graphic 795">
                  <a:extLst>
                    <a:ext uri="{FF2B5EF4-FFF2-40B4-BE49-F238E27FC236}">
                      <a16:creationId xmlns:a16="http://schemas.microsoft.com/office/drawing/2014/main" id="{5068CD3E-C290-4C7C-8950-799223BE6D65}"/>
                    </a:ext>
                  </a:extLst>
                </p:cNvPr>
                <p:cNvGrpSpPr/>
                <p:nvPr/>
              </p:nvGrpSpPr>
              <p:grpSpPr>
                <a:xfrm>
                  <a:off x="8550225" y="5825630"/>
                  <a:ext cx="31432" cy="19592"/>
                  <a:chOff x="8550225" y="5825630"/>
                  <a:chExt cx="31432" cy="19592"/>
                </a:xfrm>
              </p:grpSpPr>
              <p:sp>
                <p:nvSpPr>
                  <p:cNvPr id="113" name="Freeform: Shape 112">
                    <a:extLst>
                      <a:ext uri="{FF2B5EF4-FFF2-40B4-BE49-F238E27FC236}">
                        <a16:creationId xmlns:a16="http://schemas.microsoft.com/office/drawing/2014/main" id="{09B80223-8014-43DC-8D05-5317BD689907}"/>
                      </a:ext>
                    </a:extLst>
                  </p:cNvPr>
                  <p:cNvSpPr/>
                  <p:nvPr/>
                </p:nvSpPr>
                <p:spPr>
                  <a:xfrm>
                    <a:off x="8550225"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4" name="Freeform: Shape 113">
                    <a:extLst>
                      <a:ext uri="{FF2B5EF4-FFF2-40B4-BE49-F238E27FC236}">
                        <a16:creationId xmlns:a16="http://schemas.microsoft.com/office/drawing/2014/main" id="{40CFB23A-5349-4ED2-8139-51AC839F50AB}"/>
                      </a:ext>
                    </a:extLst>
                  </p:cNvPr>
                  <p:cNvSpPr/>
                  <p:nvPr/>
                </p:nvSpPr>
                <p:spPr>
                  <a:xfrm>
                    <a:off x="8581658"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15" name="Graphic 795">
                <a:extLst>
                  <a:ext uri="{FF2B5EF4-FFF2-40B4-BE49-F238E27FC236}">
                    <a16:creationId xmlns:a16="http://schemas.microsoft.com/office/drawing/2014/main" id="{B0E8F8F7-7A8C-4C07-92AC-EB17DEF7E795}"/>
                  </a:ext>
                </a:extLst>
              </p:cNvPr>
              <p:cNvGrpSpPr/>
              <p:nvPr/>
            </p:nvGrpSpPr>
            <p:grpSpPr>
              <a:xfrm>
                <a:off x="8663697" y="5782253"/>
                <a:ext cx="139560" cy="139560"/>
                <a:chOff x="8663697" y="5782253"/>
                <a:chExt cx="139560" cy="139560"/>
              </a:xfrm>
              <a:noFill/>
            </p:grpSpPr>
            <p:sp>
              <p:nvSpPr>
                <p:cNvPr id="117" name="Freeform: Shape 116">
                  <a:extLst>
                    <a:ext uri="{FF2B5EF4-FFF2-40B4-BE49-F238E27FC236}">
                      <a16:creationId xmlns:a16="http://schemas.microsoft.com/office/drawing/2014/main" id="{97CCFF51-E653-44B4-8B91-AFE6D94F56E4}"/>
                    </a:ext>
                  </a:extLst>
                </p:cNvPr>
                <p:cNvSpPr/>
                <p:nvPr/>
              </p:nvSpPr>
              <p:spPr>
                <a:xfrm>
                  <a:off x="8663697" y="5782253"/>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8" name="Freeform: Shape 117">
                  <a:extLst>
                    <a:ext uri="{FF2B5EF4-FFF2-40B4-BE49-F238E27FC236}">
                      <a16:creationId xmlns:a16="http://schemas.microsoft.com/office/drawing/2014/main" id="{3D2C23D9-68A7-49CC-9409-9010B1B5BECB}"/>
                    </a:ext>
                  </a:extLst>
                </p:cNvPr>
                <p:cNvSpPr/>
                <p:nvPr/>
              </p:nvSpPr>
              <p:spPr>
                <a:xfrm>
                  <a:off x="8706550" y="5865550"/>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6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19" name="Graphic 795">
                  <a:extLst>
                    <a:ext uri="{FF2B5EF4-FFF2-40B4-BE49-F238E27FC236}">
                      <a16:creationId xmlns:a16="http://schemas.microsoft.com/office/drawing/2014/main" id="{CA6BBD15-9C03-4A2D-A377-A0BFEC543520}"/>
                    </a:ext>
                  </a:extLst>
                </p:cNvPr>
                <p:cNvGrpSpPr/>
                <p:nvPr/>
              </p:nvGrpSpPr>
              <p:grpSpPr>
                <a:xfrm>
                  <a:off x="8717865" y="5825630"/>
                  <a:ext cx="31327" cy="19592"/>
                  <a:chOff x="8717865" y="5825630"/>
                  <a:chExt cx="31327" cy="19592"/>
                </a:xfrm>
              </p:grpSpPr>
              <p:sp>
                <p:nvSpPr>
                  <p:cNvPr id="120" name="Freeform: Shape 119">
                    <a:extLst>
                      <a:ext uri="{FF2B5EF4-FFF2-40B4-BE49-F238E27FC236}">
                        <a16:creationId xmlns:a16="http://schemas.microsoft.com/office/drawing/2014/main" id="{ED66ADA9-B444-4D78-8DD7-E1516CF75191}"/>
                      </a:ext>
                    </a:extLst>
                  </p:cNvPr>
                  <p:cNvSpPr/>
                  <p:nvPr/>
                </p:nvSpPr>
                <p:spPr>
                  <a:xfrm>
                    <a:off x="8717865"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1" name="Freeform: Shape 120">
                    <a:extLst>
                      <a:ext uri="{FF2B5EF4-FFF2-40B4-BE49-F238E27FC236}">
                        <a16:creationId xmlns:a16="http://schemas.microsoft.com/office/drawing/2014/main" id="{C31A3800-B2E6-468D-BE77-E578DBDB3B0C}"/>
                      </a:ext>
                    </a:extLst>
                  </p:cNvPr>
                  <p:cNvSpPr/>
                  <p:nvPr/>
                </p:nvSpPr>
                <p:spPr>
                  <a:xfrm>
                    <a:off x="8749193"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nvGrpSpPr>
            <p:cNvPr id="122" name="Graphic 795">
              <a:extLst>
                <a:ext uri="{FF2B5EF4-FFF2-40B4-BE49-F238E27FC236}">
                  <a16:creationId xmlns:a16="http://schemas.microsoft.com/office/drawing/2014/main" id="{6B33BC14-3B48-4545-B325-F8118CECE1F7}"/>
                </a:ext>
              </a:extLst>
            </p:cNvPr>
            <p:cNvGrpSpPr/>
            <p:nvPr/>
          </p:nvGrpSpPr>
          <p:grpSpPr>
            <a:xfrm>
              <a:off x="8412446" y="5634730"/>
              <a:ext cx="307095" cy="139560"/>
              <a:chOff x="8412446" y="5634730"/>
              <a:chExt cx="307095" cy="139560"/>
            </a:xfrm>
            <a:noFill/>
          </p:grpSpPr>
          <p:grpSp>
            <p:nvGrpSpPr>
              <p:cNvPr id="123" name="Graphic 795">
                <a:extLst>
                  <a:ext uri="{FF2B5EF4-FFF2-40B4-BE49-F238E27FC236}">
                    <a16:creationId xmlns:a16="http://schemas.microsoft.com/office/drawing/2014/main" id="{53AE71F6-98AC-4E57-BC2B-38ED76774767}"/>
                  </a:ext>
                </a:extLst>
              </p:cNvPr>
              <p:cNvGrpSpPr/>
              <p:nvPr/>
            </p:nvGrpSpPr>
            <p:grpSpPr>
              <a:xfrm>
                <a:off x="8412446" y="5634730"/>
                <a:ext cx="139560" cy="139560"/>
                <a:chOff x="8412446" y="5634730"/>
                <a:chExt cx="139560" cy="139560"/>
              </a:xfrm>
              <a:noFill/>
            </p:grpSpPr>
            <p:sp>
              <p:nvSpPr>
                <p:cNvPr id="124" name="Freeform: Shape 123">
                  <a:extLst>
                    <a:ext uri="{FF2B5EF4-FFF2-40B4-BE49-F238E27FC236}">
                      <a16:creationId xmlns:a16="http://schemas.microsoft.com/office/drawing/2014/main" id="{B19C393F-9E09-4FB8-948D-C08DCDC10101}"/>
                    </a:ext>
                  </a:extLst>
                </p:cNvPr>
                <p:cNvSpPr/>
                <p:nvPr/>
              </p:nvSpPr>
              <p:spPr>
                <a:xfrm>
                  <a:off x="8412446" y="5634730"/>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5" name="Freeform: Shape 124">
                  <a:extLst>
                    <a:ext uri="{FF2B5EF4-FFF2-40B4-BE49-F238E27FC236}">
                      <a16:creationId xmlns:a16="http://schemas.microsoft.com/office/drawing/2014/main" id="{2883FB9C-D6C9-4116-8EA0-2ECF31096139}"/>
                    </a:ext>
                  </a:extLst>
                </p:cNvPr>
                <p:cNvSpPr/>
                <p:nvPr/>
              </p:nvSpPr>
              <p:spPr>
                <a:xfrm>
                  <a:off x="8455194" y="5718131"/>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154"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26" name="Graphic 795">
                  <a:extLst>
                    <a:ext uri="{FF2B5EF4-FFF2-40B4-BE49-F238E27FC236}">
                      <a16:creationId xmlns:a16="http://schemas.microsoft.com/office/drawing/2014/main" id="{00CAFDE1-9C14-480E-9F0C-42CCAEB4AF11}"/>
                    </a:ext>
                  </a:extLst>
                </p:cNvPr>
                <p:cNvGrpSpPr/>
                <p:nvPr/>
              </p:nvGrpSpPr>
              <p:grpSpPr>
                <a:xfrm>
                  <a:off x="8466510" y="5678107"/>
                  <a:ext cx="31327" cy="19592"/>
                  <a:chOff x="8466510" y="5678107"/>
                  <a:chExt cx="31327" cy="19592"/>
                </a:xfrm>
              </p:grpSpPr>
              <p:sp>
                <p:nvSpPr>
                  <p:cNvPr id="127" name="Freeform: Shape 126">
                    <a:extLst>
                      <a:ext uri="{FF2B5EF4-FFF2-40B4-BE49-F238E27FC236}">
                        <a16:creationId xmlns:a16="http://schemas.microsoft.com/office/drawing/2014/main" id="{E2795835-453A-4939-91FF-D78BB01C0529}"/>
                      </a:ext>
                    </a:extLst>
                  </p:cNvPr>
                  <p:cNvSpPr/>
                  <p:nvPr/>
                </p:nvSpPr>
                <p:spPr>
                  <a:xfrm>
                    <a:off x="8466510"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8" name="Freeform: Shape 127">
                    <a:extLst>
                      <a:ext uri="{FF2B5EF4-FFF2-40B4-BE49-F238E27FC236}">
                        <a16:creationId xmlns:a16="http://schemas.microsoft.com/office/drawing/2014/main" id="{D8813020-4D02-48CC-B091-CD9179D668F8}"/>
                      </a:ext>
                    </a:extLst>
                  </p:cNvPr>
                  <p:cNvSpPr/>
                  <p:nvPr/>
                </p:nvSpPr>
                <p:spPr>
                  <a:xfrm>
                    <a:off x="8497838"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29" name="Graphic 795">
                <a:extLst>
                  <a:ext uri="{FF2B5EF4-FFF2-40B4-BE49-F238E27FC236}">
                    <a16:creationId xmlns:a16="http://schemas.microsoft.com/office/drawing/2014/main" id="{850C7E5D-F19E-4278-8048-500C0C1172DB}"/>
                  </a:ext>
                </a:extLst>
              </p:cNvPr>
              <p:cNvGrpSpPr/>
              <p:nvPr/>
            </p:nvGrpSpPr>
            <p:grpSpPr>
              <a:xfrm>
                <a:off x="8579981" y="5634730"/>
                <a:ext cx="139560" cy="139560"/>
                <a:chOff x="8579981" y="5634730"/>
                <a:chExt cx="139560" cy="139560"/>
              </a:xfrm>
              <a:noFill/>
            </p:grpSpPr>
            <p:sp>
              <p:nvSpPr>
                <p:cNvPr id="130" name="Freeform: Shape 129">
                  <a:extLst>
                    <a:ext uri="{FF2B5EF4-FFF2-40B4-BE49-F238E27FC236}">
                      <a16:creationId xmlns:a16="http://schemas.microsoft.com/office/drawing/2014/main" id="{EDB61F30-F1DB-4FF5-8B24-8D2D09265309}"/>
                    </a:ext>
                  </a:extLst>
                </p:cNvPr>
                <p:cNvSpPr/>
                <p:nvPr/>
              </p:nvSpPr>
              <p:spPr>
                <a:xfrm>
                  <a:off x="8579981" y="5634730"/>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1" name="Freeform: Shape 130">
                  <a:extLst>
                    <a:ext uri="{FF2B5EF4-FFF2-40B4-BE49-F238E27FC236}">
                      <a16:creationId xmlns:a16="http://schemas.microsoft.com/office/drawing/2014/main" id="{414FAF56-E46F-41D0-937A-35A4575E9514}"/>
                    </a:ext>
                  </a:extLst>
                </p:cNvPr>
                <p:cNvSpPr/>
                <p:nvPr/>
              </p:nvSpPr>
              <p:spPr>
                <a:xfrm>
                  <a:off x="8622730" y="5718131"/>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33" name="Graphic 795">
                  <a:extLst>
                    <a:ext uri="{FF2B5EF4-FFF2-40B4-BE49-F238E27FC236}">
                      <a16:creationId xmlns:a16="http://schemas.microsoft.com/office/drawing/2014/main" id="{06179626-0D30-4EDF-A1EB-C28BE440F31F}"/>
                    </a:ext>
                  </a:extLst>
                </p:cNvPr>
                <p:cNvGrpSpPr/>
                <p:nvPr/>
              </p:nvGrpSpPr>
              <p:grpSpPr>
                <a:xfrm>
                  <a:off x="8634045" y="5678107"/>
                  <a:ext cx="31432" cy="19592"/>
                  <a:chOff x="8634045" y="5678107"/>
                  <a:chExt cx="31432" cy="19592"/>
                </a:xfrm>
              </p:grpSpPr>
              <p:sp>
                <p:nvSpPr>
                  <p:cNvPr id="134" name="Freeform: Shape 133">
                    <a:extLst>
                      <a:ext uri="{FF2B5EF4-FFF2-40B4-BE49-F238E27FC236}">
                        <a16:creationId xmlns:a16="http://schemas.microsoft.com/office/drawing/2014/main" id="{0C97DDE3-4A3A-4957-8B41-F9636BD5A937}"/>
                      </a:ext>
                    </a:extLst>
                  </p:cNvPr>
                  <p:cNvSpPr/>
                  <p:nvPr/>
                </p:nvSpPr>
                <p:spPr>
                  <a:xfrm>
                    <a:off x="8634045"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5" name="Freeform: Shape 134">
                    <a:extLst>
                      <a:ext uri="{FF2B5EF4-FFF2-40B4-BE49-F238E27FC236}">
                        <a16:creationId xmlns:a16="http://schemas.microsoft.com/office/drawing/2014/main" id="{C0D57B5A-30BE-47BD-87D5-8475F593FC93}"/>
                      </a:ext>
                    </a:extLst>
                  </p:cNvPr>
                  <p:cNvSpPr/>
                  <p:nvPr/>
                </p:nvSpPr>
                <p:spPr>
                  <a:xfrm>
                    <a:off x="8665478"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nvGrpSpPr>
            <p:cNvPr id="186" name="Graphic 795">
              <a:extLst>
                <a:ext uri="{FF2B5EF4-FFF2-40B4-BE49-F238E27FC236}">
                  <a16:creationId xmlns:a16="http://schemas.microsoft.com/office/drawing/2014/main" id="{4E182FB1-EEB1-48EB-826F-42BC42EDDCEB}"/>
                </a:ext>
              </a:extLst>
            </p:cNvPr>
            <p:cNvGrpSpPr/>
            <p:nvPr/>
          </p:nvGrpSpPr>
          <p:grpSpPr>
            <a:xfrm>
              <a:off x="8412446" y="5929672"/>
              <a:ext cx="307095" cy="139560"/>
              <a:chOff x="8412446" y="5929672"/>
              <a:chExt cx="307095" cy="139560"/>
            </a:xfrm>
            <a:noFill/>
          </p:grpSpPr>
          <p:grpSp>
            <p:nvGrpSpPr>
              <p:cNvPr id="797" name="Graphic 795">
                <a:extLst>
                  <a:ext uri="{FF2B5EF4-FFF2-40B4-BE49-F238E27FC236}">
                    <a16:creationId xmlns:a16="http://schemas.microsoft.com/office/drawing/2014/main" id="{FD900A43-CF3C-444A-80AA-42F39D591F56}"/>
                  </a:ext>
                </a:extLst>
              </p:cNvPr>
              <p:cNvGrpSpPr/>
              <p:nvPr/>
            </p:nvGrpSpPr>
            <p:grpSpPr>
              <a:xfrm>
                <a:off x="8412446" y="5929672"/>
                <a:ext cx="139560" cy="139560"/>
                <a:chOff x="8412446" y="5929672"/>
                <a:chExt cx="139560" cy="139560"/>
              </a:xfrm>
              <a:noFill/>
            </p:grpSpPr>
            <p:sp>
              <p:nvSpPr>
                <p:cNvPr id="798" name="Freeform: Shape 797">
                  <a:extLst>
                    <a:ext uri="{FF2B5EF4-FFF2-40B4-BE49-F238E27FC236}">
                      <a16:creationId xmlns:a16="http://schemas.microsoft.com/office/drawing/2014/main" id="{A66398F0-1E00-4AF4-9660-C9A6322DBC72}"/>
                    </a:ext>
                  </a:extLst>
                </p:cNvPr>
                <p:cNvSpPr/>
                <p:nvPr/>
              </p:nvSpPr>
              <p:spPr>
                <a:xfrm>
                  <a:off x="8412446" y="5929672"/>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99" name="Freeform: Shape 798">
                  <a:extLst>
                    <a:ext uri="{FF2B5EF4-FFF2-40B4-BE49-F238E27FC236}">
                      <a16:creationId xmlns:a16="http://schemas.microsoft.com/office/drawing/2014/main" id="{611C39ED-E1BD-454E-B550-66DA87858539}"/>
                    </a:ext>
                  </a:extLst>
                </p:cNvPr>
                <p:cNvSpPr/>
                <p:nvPr/>
              </p:nvSpPr>
              <p:spPr>
                <a:xfrm>
                  <a:off x="8455194" y="6013073"/>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800" name="Graphic 795">
                  <a:extLst>
                    <a:ext uri="{FF2B5EF4-FFF2-40B4-BE49-F238E27FC236}">
                      <a16:creationId xmlns:a16="http://schemas.microsoft.com/office/drawing/2014/main" id="{8CAA0B69-1326-4AA0-A2C8-365AD18721CA}"/>
                    </a:ext>
                  </a:extLst>
                </p:cNvPr>
                <p:cNvGrpSpPr/>
                <p:nvPr/>
              </p:nvGrpSpPr>
              <p:grpSpPr>
                <a:xfrm>
                  <a:off x="8466510" y="5973154"/>
                  <a:ext cx="31327" cy="19592"/>
                  <a:chOff x="8466510" y="5973154"/>
                  <a:chExt cx="31327" cy="19592"/>
                </a:xfrm>
              </p:grpSpPr>
              <p:sp>
                <p:nvSpPr>
                  <p:cNvPr id="801" name="Freeform: Shape 800">
                    <a:extLst>
                      <a:ext uri="{FF2B5EF4-FFF2-40B4-BE49-F238E27FC236}">
                        <a16:creationId xmlns:a16="http://schemas.microsoft.com/office/drawing/2014/main" id="{6630BDC9-7514-4F8F-8108-8E0B91FE423B}"/>
                      </a:ext>
                    </a:extLst>
                  </p:cNvPr>
                  <p:cNvSpPr/>
                  <p:nvPr/>
                </p:nvSpPr>
                <p:spPr>
                  <a:xfrm>
                    <a:off x="8466510"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02" name="Freeform: Shape 801">
                    <a:extLst>
                      <a:ext uri="{FF2B5EF4-FFF2-40B4-BE49-F238E27FC236}">
                        <a16:creationId xmlns:a16="http://schemas.microsoft.com/office/drawing/2014/main" id="{2556FECB-1737-4F80-BE49-31C7DC414ACB}"/>
                      </a:ext>
                    </a:extLst>
                  </p:cNvPr>
                  <p:cNvSpPr/>
                  <p:nvPr/>
                </p:nvSpPr>
                <p:spPr>
                  <a:xfrm>
                    <a:off x="8497838"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803" name="Graphic 795">
                <a:extLst>
                  <a:ext uri="{FF2B5EF4-FFF2-40B4-BE49-F238E27FC236}">
                    <a16:creationId xmlns:a16="http://schemas.microsoft.com/office/drawing/2014/main" id="{284CEEE8-5F06-4C87-B15E-D63EBAFE99E2}"/>
                  </a:ext>
                </a:extLst>
              </p:cNvPr>
              <p:cNvGrpSpPr/>
              <p:nvPr/>
            </p:nvGrpSpPr>
            <p:grpSpPr>
              <a:xfrm>
                <a:off x="8579981" y="5929672"/>
                <a:ext cx="139560" cy="139560"/>
                <a:chOff x="8579981" y="5929672"/>
                <a:chExt cx="139560" cy="139560"/>
              </a:xfrm>
              <a:noFill/>
            </p:grpSpPr>
            <p:sp>
              <p:nvSpPr>
                <p:cNvPr id="804" name="Freeform: Shape 803">
                  <a:extLst>
                    <a:ext uri="{FF2B5EF4-FFF2-40B4-BE49-F238E27FC236}">
                      <a16:creationId xmlns:a16="http://schemas.microsoft.com/office/drawing/2014/main" id="{605ABEBC-683C-40A4-9561-51FD4C2FF8C9}"/>
                    </a:ext>
                  </a:extLst>
                </p:cNvPr>
                <p:cNvSpPr/>
                <p:nvPr/>
              </p:nvSpPr>
              <p:spPr>
                <a:xfrm>
                  <a:off x="8579981" y="5929672"/>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05" name="Freeform: Shape 804">
                  <a:extLst>
                    <a:ext uri="{FF2B5EF4-FFF2-40B4-BE49-F238E27FC236}">
                      <a16:creationId xmlns:a16="http://schemas.microsoft.com/office/drawing/2014/main" id="{88391723-E66A-4646-B125-850520C044FE}"/>
                    </a:ext>
                  </a:extLst>
                </p:cNvPr>
                <p:cNvSpPr/>
                <p:nvPr/>
              </p:nvSpPr>
              <p:spPr>
                <a:xfrm>
                  <a:off x="8622730" y="6013073"/>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806" name="Graphic 795">
                  <a:extLst>
                    <a:ext uri="{FF2B5EF4-FFF2-40B4-BE49-F238E27FC236}">
                      <a16:creationId xmlns:a16="http://schemas.microsoft.com/office/drawing/2014/main" id="{A9B7D339-C3AE-499D-9CC8-A39F3CA369FB}"/>
                    </a:ext>
                  </a:extLst>
                </p:cNvPr>
                <p:cNvGrpSpPr/>
                <p:nvPr/>
              </p:nvGrpSpPr>
              <p:grpSpPr>
                <a:xfrm>
                  <a:off x="8634045" y="5973154"/>
                  <a:ext cx="31432" cy="19592"/>
                  <a:chOff x="8634045" y="5973154"/>
                  <a:chExt cx="31432" cy="19592"/>
                </a:xfrm>
              </p:grpSpPr>
              <p:sp>
                <p:nvSpPr>
                  <p:cNvPr id="807" name="Freeform: Shape 806">
                    <a:extLst>
                      <a:ext uri="{FF2B5EF4-FFF2-40B4-BE49-F238E27FC236}">
                        <a16:creationId xmlns:a16="http://schemas.microsoft.com/office/drawing/2014/main" id="{C99F1FF7-7A3F-4CD6-ABA1-2430BE78442B}"/>
                      </a:ext>
                    </a:extLst>
                  </p:cNvPr>
                  <p:cNvSpPr/>
                  <p:nvPr/>
                </p:nvSpPr>
                <p:spPr>
                  <a:xfrm>
                    <a:off x="8634045"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08" name="Freeform: Shape 807">
                    <a:extLst>
                      <a:ext uri="{FF2B5EF4-FFF2-40B4-BE49-F238E27FC236}">
                        <a16:creationId xmlns:a16="http://schemas.microsoft.com/office/drawing/2014/main" id="{8B920BFA-6722-4EAA-88B2-5DE5D2E86251}"/>
                      </a:ext>
                    </a:extLst>
                  </p:cNvPr>
                  <p:cNvSpPr/>
                  <p:nvPr/>
                </p:nvSpPr>
                <p:spPr>
                  <a:xfrm>
                    <a:off x="8665478"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grpSp>
        <p:nvGrpSpPr>
          <p:cNvPr id="811" name="Graphic 809">
            <a:extLst>
              <a:ext uri="{FF2B5EF4-FFF2-40B4-BE49-F238E27FC236}">
                <a16:creationId xmlns:a16="http://schemas.microsoft.com/office/drawing/2014/main" id="{DA71F14A-8902-4843-A3FE-BF55EC45DFE0}"/>
              </a:ext>
            </a:extLst>
          </p:cNvPr>
          <p:cNvGrpSpPr/>
          <p:nvPr/>
        </p:nvGrpSpPr>
        <p:grpSpPr>
          <a:xfrm>
            <a:off x="8327106" y="3292681"/>
            <a:ext cx="529683" cy="399542"/>
            <a:chOff x="8327106" y="3292681"/>
            <a:chExt cx="529683" cy="399542"/>
          </a:xfrm>
          <a:noFill/>
        </p:grpSpPr>
        <p:sp>
          <p:nvSpPr>
            <p:cNvPr id="812" name="Freeform: Shape 811">
              <a:extLst>
                <a:ext uri="{FF2B5EF4-FFF2-40B4-BE49-F238E27FC236}">
                  <a16:creationId xmlns:a16="http://schemas.microsoft.com/office/drawing/2014/main" id="{E6729317-F9A1-4EE3-B86C-D2F7F4156EBC}"/>
                </a:ext>
              </a:extLst>
            </p:cNvPr>
            <p:cNvSpPr/>
            <p:nvPr/>
          </p:nvSpPr>
          <p:spPr>
            <a:xfrm>
              <a:off x="8493042" y="3388183"/>
              <a:ext cx="197931" cy="162398"/>
            </a:xfrm>
            <a:custGeom>
              <a:avLst/>
              <a:gdLst>
                <a:gd name="connsiteX0" fmla="*/ 26612 w 197931"/>
                <a:gd name="connsiteY0" fmla="*/ 162276 h 162398"/>
                <a:gd name="connsiteX1" fmla="*/ 0 w 197931"/>
                <a:gd name="connsiteY1" fmla="*/ 90535 h 162398"/>
                <a:gd name="connsiteX2" fmla="*/ 13244 w 197931"/>
                <a:gd name="connsiteY2" fmla="*/ 31548 h 162398"/>
                <a:gd name="connsiteX3" fmla="*/ 28696 w 197931"/>
                <a:gd name="connsiteY3" fmla="*/ 16832 h 162398"/>
                <a:gd name="connsiteX4" fmla="*/ 92711 w 197931"/>
                <a:gd name="connsiteY4" fmla="*/ 644 h 162398"/>
                <a:gd name="connsiteX5" fmla="*/ 103258 w 197931"/>
                <a:gd name="connsiteY5" fmla="*/ 644 h 162398"/>
                <a:gd name="connsiteX6" fmla="*/ 166537 w 197931"/>
                <a:gd name="connsiteY6" fmla="*/ 17445 h 162398"/>
                <a:gd name="connsiteX7" fmla="*/ 181989 w 197931"/>
                <a:gd name="connsiteY7" fmla="*/ 32161 h 162398"/>
                <a:gd name="connsiteX8" fmla="*/ 197931 w 197931"/>
                <a:gd name="connsiteY8" fmla="*/ 90535 h 162398"/>
                <a:gd name="connsiteX9" fmla="*/ 169235 w 197931"/>
                <a:gd name="connsiteY9" fmla="*/ 162398 h 162398"/>
                <a:gd name="connsiteX10" fmla="*/ 197931 w 197931"/>
                <a:gd name="connsiteY10" fmla="*/ 90535 h 162398"/>
                <a:gd name="connsiteX11" fmla="*/ 181989 w 197931"/>
                <a:gd name="connsiteY11" fmla="*/ 32161 h 162398"/>
                <a:gd name="connsiteX12" fmla="*/ 166537 w 197931"/>
                <a:gd name="connsiteY12" fmla="*/ 17445 h 162398"/>
                <a:gd name="connsiteX13" fmla="*/ 103258 w 197931"/>
                <a:gd name="connsiteY13" fmla="*/ 644 h 162398"/>
                <a:gd name="connsiteX14" fmla="*/ 92711 w 197931"/>
                <a:gd name="connsiteY14" fmla="*/ 644 h 162398"/>
                <a:gd name="connsiteX15" fmla="*/ 28696 w 197931"/>
                <a:gd name="connsiteY15" fmla="*/ 16832 h 162398"/>
                <a:gd name="connsiteX16" fmla="*/ 13244 w 197931"/>
                <a:gd name="connsiteY16" fmla="*/ 31548 h 162398"/>
                <a:gd name="connsiteX17" fmla="*/ 0 w 197931"/>
                <a:gd name="connsiteY17" fmla="*/ 90535 h 162398"/>
                <a:gd name="connsiteX18" fmla="*/ 26612 w 197931"/>
                <a:gd name="connsiteY18" fmla="*/ 162276 h 16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931" h="162398">
                  <a:moveTo>
                    <a:pt x="26612" y="162276"/>
                  </a:moveTo>
                  <a:lnTo>
                    <a:pt x="0" y="90535"/>
                  </a:lnTo>
                  <a:lnTo>
                    <a:pt x="13244" y="31548"/>
                  </a:lnTo>
                  <a:cubicBezTo>
                    <a:pt x="15452" y="24312"/>
                    <a:pt x="21338" y="18671"/>
                    <a:pt x="28696" y="16832"/>
                  </a:cubicBezTo>
                  <a:lnTo>
                    <a:pt x="92711" y="644"/>
                  </a:lnTo>
                  <a:cubicBezTo>
                    <a:pt x="96145" y="-215"/>
                    <a:pt x="99824" y="-215"/>
                    <a:pt x="103258" y="644"/>
                  </a:cubicBezTo>
                  <a:lnTo>
                    <a:pt x="166537" y="17445"/>
                  </a:lnTo>
                  <a:cubicBezTo>
                    <a:pt x="173895" y="19284"/>
                    <a:pt x="179781" y="24925"/>
                    <a:pt x="181989" y="32161"/>
                  </a:cubicBezTo>
                  <a:lnTo>
                    <a:pt x="197931" y="90535"/>
                  </a:lnTo>
                  <a:lnTo>
                    <a:pt x="169235" y="162398"/>
                  </a:lnTo>
                  <a:lnTo>
                    <a:pt x="197931" y="90535"/>
                  </a:lnTo>
                  <a:lnTo>
                    <a:pt x="181989" y="32161"/>
                  </a:lnTo>
                  <a:cubicBezTo>
                    <a:pt x="179781" y="24925"/>
                    <a:pt x="173895" y="19284"/>
                    <a:pt x="166537" y="17445"/>
                  </a:cubicBezTo>
                  <a:lnTo>
                    <a:pt x="103258" y="644"/>
                  </a:lnTo>
                  <a:cubicBezTo>
                    <a:pt x="99824" y="-215"/>
                    <a:pt x="96145" y="-215"/>
                    <a:pt x="92711" y="644"/>
                  </a:cubicBezTo>
                  <a:lnTo>
                    <a:pt x="28696" y="16832"/>
                  </a:lnTo>
                  <a:cubicBezTo>
                    <a:pt x="21338" y="18671"/>
                    <a:pt x="15452" y="24312"/>
                    <a:pt x="13244" y="31548"/>
                  </a:cubicBezTo>
                  <a:lnTo>
                    <a:pt x="0" y="90535"/>
                  </a:lnTo>
                  <a:lnTo>
                    <a:pt x="26612" y="16227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3" name="Freeform: Shape 812">
              <a:extLst>
                <a:ext uri="{FF2B5EF4-FFF2-40B4-BE49-F238E27FC236}">
                  <a16:creationId xmlns:a16="http://schemas.microsoft.com/office/drawing/2014/main" id="{CBA48B8A-E9F1-482D-AE97-59A3860E12A7}"/>
                </a:ext>
              </a:extLst>
            </p:cNvPr>
            <p:cNvSpPr/>
            <p:nvPr/>
          </p:nvSpPr>
          <p:spPr>
            <a:xfrm>
              <a:off x="8590904" y="3539912"/>
              <a:ext cx="12263" cy="152311"/>
            </a:xfrm>
            <a:custGeom>
              <a:avLst/>
              <a:gdLst>
                <a:gd name="connsiteX0" fmla="*/ 0 w 12263"/>
                <a:gd name="connsiteY0" fmla="*/ 0 h 152311"/>
                <a:gd name="connsiteX1" fmla="*/ 0 w 12263"/>
                <a:gd name="connsiteY1" fmla="*/ 152312 h 152311"/>
                <a:gd name="connsiteX2" fmla="*/ 0 w 12263"/>
                <a:gd name="connsiteY2" fmla="*/ 0 h 152311"/>
              </a:gdLst>
              <a:ahLst/>
              <a:cxnLst>
                <a:cxn ang="0">
                  <a:pos x="connsiteX0" y="connsiteY0"/>
                </a:cxn>
                <a:cxn ang="0">
                  <a:pos x="connsiteX1" y="connsiteY1"/>
                </a:cxn>
                <a:cxn ang="0">
                  <a:pos x="connsiteX2" y="connsiteY2"/>
                </a:cxn>
              </a:cxnLst>
              <a:rect l="l" t="t" r="r" b="b"/>
              <a:pathLst>
                <a:path w="12263" h="152311">
                  <a:moveTo>
                    <a:pt x="0" y="0"/>
                  </a:moveTo>
                  <a:lnTo>
                    <a:pt x="0" y="152312"/>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4" name="Freeform: Shape 813">
              <a:extLst>
                <a:ext uri="{FF2B5EF4-FFF2-40B4-BE49-F238E27FC236}">
                  <a16:creationId xmlns:a16="http://schemas.microsoft.com/office/drawing/2014/main" id="{86A51EF2-EFDD-400D-B657-F6FD9EFB273D}"/>
                </a:ext>
              </a:extLst>
            </p:cNvPr>
            <p:cNvSpPr/>
            <p:nvPr/>
          </p:nvSpPr>
          <p:spPr>
            <a:xfrm>
              <a:off x="8547369" y="3452841"/>
              <a:ext cx="12263" cy="239381"/>
            </a:xfrm>
            <a:custGeom>
              <a:avLst/>
              <a:gdLst>
                <a:gd name="connsiteX0" fmla="*/ 0 w 12263"/>
                <a:gd name="connsiteY0" fmla="*/ 0 h 239381"/>
                <a:gd name="connsiteX1" fmla="*/ 0 w 12263"/>
                <a:gd name="connsiteY1" fmla="*/ 239382 h 239381"/>
                <a:gd name="connsiteX2" fmla="*/ 0 w 12263"/>
                <a:gd name="connsiteY2" fmla="*/ 0 h 239381"/>
              </a:gdLst>
              <a:ahLst/>
              <a:cxnLst>
                <a:cxn ang="0">
                  <a:pos x="connsiteX0" y="connsiteY0"/>
                </a:cxn>
                <a:cxn ang="0">
                  <a:pos x="connsiteX1" y="connsiteY1"/>
                </a:cxn>
                <a:cxn ang="0">
                  <a:pos x="connsiteX2" y="connsiteY2"/>
                </a:cxn>
              </a:cxnLst>
              <a:rect l="l" t="t" r="r" b="b"/>
              <a:pathLst>
                <a:path w="12263" h="239381">
                  <a:moveTo>
                    <a:pt x="0" y="0"/>
                  </a:moveTo>
                  <a:lnTo>
                    <a:pt x="0" y="239382"/>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5" name="Freeform: Shape 814">
              <a:extLst>
                <a:ext uri="{FF2B5EF4-FFF2-40B4-BE49-F238E27FC236}">
                  <a16:creationId xmlns:a16="http://schemas.microsoft.com/office/drawing/2014/main" id="{057E8004-40DE-4DE6-8B97-6D10217AE064}"/>
                </a:ext>
              </a:extLst>
            </p:cNvPr>
            <p:cNvSpPr/>
            <p:nvPr/>
          </p:nvSpPr>
          <p:spPr>
            <a:xfrm>
              <a:off x="8634439" y="3452841"/>
              <a:ext cx="12263" cy="239381"/>
            </a:xfrm>
            <a:custGeom>
              <a:avLst/>
              <a:gdLst>
                <a:gd name="connsiteX0" fmla="*/ 0 w 12263"/>
                <a:gd name="connsiteY0" fmla="*/ 0 h 239381"/>
                <a:gd name="connsiteX1" fmla="*/ 0 w 12263"/>
                <a:gd name="connsiteY1" fmla="*/ 239382 h 239381"/>
                <a:gd name="connsiteX2" fmla="*/ 0 w 12263"/>
                <a:gd name="connsiteY2" fmla="*/ 0 h 239381"/>
              </a:gdLst>
              <a:ahLst/>
              <a:cxnLst>
                <a:cxn ang="0">
                  <a:pos x="connsiteX0" y="connsiteY0"/>
                </a:cxn>
                <a:cxn ang="0">
                  <a:pos x="connsiteX1" y="connsiteY1"/>
                </a:cxn>
                <a:cxn ang="0">
                  <a:pos x="connsiteX2" y="connsiteY2"/>
                </a:cxn>
              </a:cxnLst>
              <a:rect l="l" t="t" r="r" b="b"/>
              <a:pathLst>
                <a:path w="12263" h="239381">
                  <a:moveTo>
                    <a:pt x="0" y="0"/>
                  </a:moveTo>
                  <a:lnTo>
                    <a:pt x="0" y="239382"/>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6" name="Freeform: Shape 815">
              <a:extLst>
                <a:ext uri="{FF2B5EF4-FFF2-40B4-BE49-F238E27FC236}">
                  <a16:creationId xmlns:a16="http://schemas.microsoft.com/office/drawing/2014/main" id="{C7689729-B379-4B21-9F2B-9BED70D3D908}"/>
                </a:ext>
              </a:extLst>
            </p:cNvPr>
            <p:cNvSpPr/>
            <p:nvPr/>
          </p:nvSpPr>
          <p:spPr>
            <a:xfrm>
              <a:off x="8775468" y="3490981"/>
              <a:ext cx="74929" cy="12263"/>
            </a:xfrm>
            <a:custGeom>
              <a:avLst/>
              <a:gdLst>
                <a:gd name="connsiteX0" fmla="*/ 0 w 74929"/>
                <a:gd name="connsiteY0" fmla="*/ 0 h 12263"/>
                <a:gd name="connsiteX1" fmla="*/ 74929 w 74929"/>
                <a:gd name="connsiteY1" fmla="*/ 0 h 12263"/>
                <a:gd name="connsiteX2" fmla="*/ 0 w 74929"/>
                <a:gd name="connsiteY2" fmla="*/ 0 h 12263"/>
              </a:gdLst>
              <a:ahLst/>
              <a:cxnLst>
                <a:cxn ang="0">
                  <a:pos x="connsiteX0" y="connsiteY0"/>
                </a:cxn>
                <a:cxn ang="0">
                  <a:pos x="connsiteX1" y="connsiteY1"/>
                </a:cxn>
                <a:cxn ang="0">
                  <a:pos x="connsiteX2" y="connsiteY2"/>
                </a:cxn>
              </a:cxnLst>
              <a:rect l="l" t="t" r="r" b="b"/>
              <a:pathLst>
                <a:path w="74929" h="12263">
                  <a:moveTo>
                    <a:pt x="0" y="0"/>
                  </a:moveTo>
                  <a:lnTo>
                    <a:pt x="7492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7" name="Freeform: Shape 816">
              <a:extLst>
                <a:ext uri="{FF2B5EF4-FFF2-40B4-BE49-F238E27FC236}">
                  <a16:creationId xmlns:a16="http://schemas.microsoft.com/office/drawing/2014/main" id="{417446AE-0391-4FE4-BA54-CDDF44FC4F3F}"/>
                </a:ext>
              </a:extLst>
            </p:cNvPr>
            <p:cNvSpPr/>
            <p:nvPr/>
          </p:nvSpPr>
          <p:spPr>
            <a:xfrm rot="18935249">
              <a:off x="8831527" y="3478430"/>
              <a:ext cx="25262" cy="25262"/>
            </a:xfrm>
            <a:custGeom>
              <a:avLst/>
              <a:gdLst>
                <a:gd name="connsiteX0" fmla="*/ 0 w 25261"/>
                <a:gd name="connsiteY0" fmla="*/ 0 h 25261"/>
                <a:gd name="connsiteX1" fmla="*/ 25262 w 25261"/>
                <a:gd name="connsiteY1" fmla="*/ 0 h 25261"/>
                <a:gd name="connsiteX2" fmla="*/ 25262 w 25261"/>
                <a:gd name="connsiteY2" fmla="*/ 25262 h 25261"/>
                <a:gd name="connsiteX3" fmla="*/ 0 w 25261"/>
                <a:gd name="connsiteY3" fmla="*/ 25262 h 25261"/>
                <a:gd name="connsiteX0" fmla="*/ 0 w 91440"/>
                <a:gd name="connsiteY0" fmla="*/ 0 h 91440"/>
                <a:gd name="connsiteX1" fmla="*/ 25262 w 91440"/>
                <a:gd name="connsiteY1" fmla="*/ 0 h 91440"/>
                <a:gd name="connsiteX2" fmla="*/ 25262 w 91440"/>
                <a:gd name="connsiteY2" fmla="*/ 25262 h 91440"/>
                <a:gd name="connsiteX3" fmla="*/ 0 w 91440"/>
                <a:gd name="connsiteY3" fmla="*/ 25262 h 91440"/>
                <a:gd name="connsiteX4" fmla="*/ 91440 w 91440"/>
                <a:gd name="connsiteY4" fmla="*/ 91440 h 91440"/>
                <a:gd name="connsiteX0" fmla="*/ 25262 w 91440"/>
                <a:gd name="connsiteY0" fmla="*/ 0 h 91440"/>
                <a:gd name="connsiteX1" fmla="*/ 25262 w 91440"/>
                <a:gd name="connsiteY1" fmla="*/ 25262 h 91440"/>
                <a:gd name="connsiteX2" fmla="*/ 0 w 91440"/>
                <a:gd name="connsiteY2" fmla="*/ 25262 h 91440"/>
                <a:gd name="connsiteX3" fmla="*/ 91440 w 91440"/>
                <a:gd name="connsiteY3" fmla="*/ 91440 h 91440"/>
                <a:gd name="connsiteX0" fmla="*/ 25262 w 25262"/>
                <a:gd name="connsiteY0" fmla="*/ 0 h 25262"/>
                <a:gd name="connsiteX1" fmla="*/ 25262 w 25262"/>
                <a:gd name="connsiteY1" fmla="*/ 25262 h 25262"/>
                <a:gd name="connsiteX2" fmla="*/ 0 w 25262"/>
                <a:gd name="connsiteY2" fmla="*/ 25262 h 25262"/>
              </a:gdLst>
              <a:ahLst/>
              <a:cxnLst>
                <a:cxn ang="0">
                  <a:pos x="connsiteX0" y="connsiteY0"/>
                </a:cxn>
                <a:cxn ang="0">
                  <a:pos x="connsiteX1" y="connsiteY1"/>
                </a:cxn>
                <a:cxn ang="0">
                  <a:pos x="connsiteX2" y="connsiteY2"/>
                </a:cxn>
              </a:cxnLst>
              <a:rect l="l" t="t" r="r" b="b"/>
              <a:pathLst>
                <a:path w="25262" h="25262">
                  <a:moveTo>
                    <a:pt x="25262" y="0"/>
                  </a:moveTo>
                  <a:lnTo>
                    <a:pt x="25262" y="25262"/>
                  </a:lnTo>
                  <a:lnTo>
                    <a:pt x="0" y="25262"/>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8" name="Freeform: Shape 817">
              <a:extLst>
                <a:ext uri="{FF2B5EF4-FFF2-40B4-BE49-F238E27FC236}">
                  <a16:creationId xmlns:a16="http://schemas.microsoft.com/office/drawing/2014/main" id="{72BC2D43-4007-4B7A-A097-C884BBBA5873}"/>
                </a:ext>
              </a:extLst>
            </p:cNvPr>
            <p:cNvSpPr/>
            <p:nvPr/>
          </p:nvSpPr>
          <p:spPr>
            <a:xfrm>
              <a:off x="8333495" y="3490981"/>
              <a:ext cx="74929" cy="12263"/>
            </a:xfrm>
            <a:custGeom>
              <a:avLst/>
              <a:gdLst>
                <a:gd name="connsiteX0" fmla="*/ 74929 w 74929"/>
                <a:gd name="connsiteY0" fmla="*/ 0 h 12263"/>
                <a:gd name="connsiteX1" fmla="*/ 0 w 74929"/>
                <a:gd name="connsiteY1" fmla="*/ 0 h 12263"/>
                <a:gd name="connsiteX2" fmla="*/ 74929 w 74929"/>
                <a:gd name="connsiteY2" fmla="*/ 0 h 12263"/>
              </a:gdLst>
              <a:ahLst/>
              <a:cxnLst>
                <a:cxn ang="0">
                  <a:pos x="connsiteX0" y="connsiteY0"/>
                </a:cxn>
                <a:cxn ang="0">
                  <a:pos x="connsiteX1" y="connsiteY1"/>
                </a:cxn>
                <a:cxn ang="0">
                  <a:pos x="connsiteX2" y="connsiteY2"/>
                </a:cxn>
              </a:cxnLst>
              <a:rect l="l" t="t" r="r" b="b"/>
              <a:pathLst>
                <a:path w="74929" h="12263">
                  <a:moveTo>
                    <a:pt x="74929" y="0"/>
                  </a:moveTo>
                  <a:lnTo>
                    <a:pt x="0" y="0"/>
                  </a:lnTo>
                  <a:lnTo>
                    <a:pt x="7492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9" name="Freeform: Shape 818">
              <a:extLst>
                <a:ext uri="{FF2B5EF4-FFF2-40B4-BE49-F238E27FC236}">
                  <a16:creationId xmlns:a16="http://schemas.microsoft.com/office/drawing/2014/main" id="{DE405440-4C9B-4B2D-846D-CD0C6266A447}"/>
                </a:ext>
              </a:extLst>
            </p:cNvPr>
            <p:cNvSpPr/>
            <p:nvPr/>
          </p:nvSpPr>
          <p:spPr>
            <a:xfrm rot="18935249">
              <a:off x="8327106" y="3478194"/>
              <a:ext cx="25262" cy="25262"/>
            </a:xfrm>
            <a:custGeom>
              <a:avLst/>
              <a:gdLst>
                <a:gd name="connsiteX0" fmla="*/ 0 w 25261"/>
                <a:gd name="connsiteY0" fmla="*/ 0 h 25261"/>
                <a:gd name="connsiteX1" fmla="*/ 25262 w 25261"/>
                <a:gd name="connsiteY1" fmla="*/ 0 h 25261"/>
                <a:gd name="connsiteX2" fmla="*/ 25262 w 25261"/>
                <a:gd name="connsiteY2" fmla="*/ 25262 h 25261"/>
                <a:gd name="connsiteX3" fmla="*/ 0 w 25261"/>
                <a:gd name="connsiteY3" fmla="*/ 25262 h 25261"/>
                <a:gd name="connsiteX0" fmla="*/ 25262 w 116702"/>
                <a:gd name="connsiteY0" fmla="*/ 25262 h 116702"/>
                <a:gd name="connsiteX1" fmla="*/ 0 w 116702"/>
                <a:gd name="connsiteY1" fmla="*/ 25262 h 116702"/>
                <a:gd name="connsiteX2" fmla="*/ 0 w 116702"/>
                <a:gd name="connsiteY2" fmla="*/ 0 h 116702"/>
                <a:gd name="connsiteX3" fmla="*/ 25262 w 116702"/>
                <a:gd name="connsiteY3" fmla="*/ 0 h 116702"/>
                <a:gd name="connsiteX4" fmla="*/ 116702 w 116702"/>
                <a:gd name="connsiteY4" fmla="*/ 116702 h 116702"/>
                <a:gd name="connsiteX0" fmla="*/ 0 w 116702"/>
                <a:gd name="connsiteY0" fmla="*/ 25262 h 116702"/>
                <a:gd name="connsiteX1" fmla="*/ 0 w 116702"/>
                <a:gd name="connsiteY1" fmla="*/ 0 h 116702"/>
                <a:gd name="connsiteX2" fmla="*/ 25262 w 116702"/>
                <a:gd name="connsiteY2" fmla="*/ 0 h 116702"/>
                <a:gd name="connsiteX3" fmla="*/ 116702 w 116702"/>
                <a:gd name="connsiteY3" fmla="*/ 116702 h 116702"/>
                <a:gd name="connsiteX0" fmla="*/ 0 w 25262"/>
                <a:gd name="connsiteY0" fmla="*/ 25262 h 25262"/>
                <a:gd name="connsiteX1" fmla="*/ 0 w 25262"/>
                <a:gd name="connsiteY1" fmla="*/ 0 h 25262"/>
                <a:gd name="connsiteX2" fmla="*/ 25262 w 25262"/>
                <a:gd name="connsiteY2" fmla="*/ 0 h 25262"/>
              </a:gdLst>
              <a:ahLst/>
              <a:cxnLst>
                <a:cxn ang="0">
                  <a:pos x="connsiteX0" y="connsiteY0"/>
                </a:cxn>
                <a:cxn ang="0">
                  <a:pos x="connsiteX1" y="connsiteY1"/>
                </a:cxn>
                <a:cxn ang="0">
                  <a:pos x="connsiteX2" y="connsiteY2"/>
                </a:cxn>
              </a:cxnLst>
              <a:rect l="l" t="t" r="r" b="b"/>
              <a:pathLst>
                <a:path w="25262" h="25262">
                  <a:moveTo>
                    <a:pt x="0" y="25262"/>
                  </a:moveTo>
                  <a:lnTo>
                    <a:pt x="0" y="0"/>
                  </a:lnTo>
                  <a:lnTo>
                    <a:pt x="25262"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0" name="Freeform: Shape 819">
              <a:extLst>
                <a:ext uri="{FF2B5EF4-FFF2-40B4-BE49-F238E27FC236}">
                  <a16:creationId xmlns:a16="http://schemas.microsoft.com/office/drawing/2014/main" id="{F51C7EB2-6A9D-4F4E-AA49-BBC36361427F}"/>
                </a:ext>
              </a:extLst>
            </p:cNvPr>
            <p:cNvSpPr/>
            <p:nvPr/>
          </p:nvSpPr>
          <p:spPr>
            <a:xfrm>
              <a:off x="8721631" y="3308256"/>
              <a:ext cx="52977" cy="52977"/>
            </a:xfrm>
            <a:custGeom>
              <a:avLst/>
              <a:gdLst>
                <a:gd name="connsiteX0" fmla="*/ 0 w 52977"/>
                <a:gd name="connsiteY0" fmla="*/ 52978 h 52977"/>
                <a:gd name="connsiteX1" fmla="*/ 52978 w 52977"/>
                <a:gd name="connsiteY1" fmla="*/ 0 h 52977"/>
                <a:gd name="connsiteX2" fmla="*/ 0 w 52977"/>
                <a:gd name="connsiteY2" fmla="*/ 52978 h 52977"/>
              </a:gdLst>
              <a:ahLst/>
              <a:cxnLst>
                <a:cxn ang="0">
                  <a:pos x="connsiteX0" y="connsiteY0"/>
                </a:cxn>
                <a:cxn ang="0">
                  <a:pos x="connsiteX1" y="connsiteY1"/>
                </a:cxn>
                <a:cxn ang="0">
                  <a:pos x="connsiteX2" y="connsiteY2"/>
                </a:cxn>
              </a:cxnLst>
              <a:rect l="l" t="t" r="r" b="b"/>
              <a:pathLst>
                <a:path w="52977" h="52977">
                  <a:moveTo>
                    <a:pt x="0" y="52978"/>
                  </a:moveTo>
                  <a:lnTo>
                    <a:pt x="52978" y="0"/>
                  </a:lnTo>
                  <a:lnTo>
                    <a:pt x="0" y="5297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1" name="Freeform: Shape 820">
              <a:extLst>
                <a:ext uri="{FF2B5EF4-FFF2-40B4-BE49-F238E27FC236}">
                  <a16:creationId xmlns:a16="http://schemas.microsoft.com/office/drawing/2014/main" id="{727A440B-DF28-45E7-8295-B418A57685E2}"/>
                </a:ext>
              </a:extLst>
            </p:cNvPr>
            <p:cNvSpPr/>
            <p:nvPr/>
          </p:nvSpPr>
          <p:spPr>
            <a:xfrm rot="16235411">
              <a:off x="8757691" y="3300071"/>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0 w 91440"/>
                <a:gd name="connsiteY0" fmla="*/ 0 h 91440"/>
                <a:gd name="connsiteX1" fmla="*/ 25261 w 91440"/>
                <a:gd name="connsiteY1" fmla="*/ 0 h 91440"/>
                <a:gd name="connsiteX2" fmla="*/ 25261 w 91440"/>
                <a:gd name="connsiteY2" fmla="*/ 25261 h 91440"/>
                <a:gd name="connsiteX3" fmla="*/ 0 w 91440"/>
                <a:gd name="connsiteY3" fmla="*/ 25261 h 91440"/>
                <a:gd name="connsiteX4" fmla="*/ 91440 w 91440"/>
                <a:gd name="connsiteY4" fmla="*/ 91440 h 91440"/>
                <a:gd name="connsiteX0" fmla="*/ 25261 w 91440"/>
                <a:gd name="connsiteY0" fmla="*/ 0 h 91440"/>
                <a:gd name="connsiteX1" fmla="*/ 25261 w 91440"/>
                <a:gd name="connsiteY1" fmla="*/ 25261 h 91440"/>
                <a:gd name="connsiteX2" fmla="*/ 0 w 91440"/>
                <a:gd name="connsiteY2" fmla="*/ 25261 h 91440"/>
                <a:gd name="connsiteX3" fmla="*/ 91440 w 91440"/>
                <a:gd name="connsiteY3" fmla="*/ 91440 h 91440"/>
                <a:gd name="connsiteX0" fmla="*/ 25261 w 25261"/>
                <a:gd name="connsiteY0" fmla="*/ 0 h 25261"/>
                <a:gd name="connsiteX1" fmla="*/ 25261 w 25261"/>
                <a:gd name="connsiteY1" fmla="*/ 25261 h 25261"/>
                <a:gd name="connsiteX2" fmla="*/ 0 w 25261"/>
                <a:gd name="connsiteY2" fmla="*/ 25261 h 25261"/>
              </a:gdLst>
              <a:ahLst/>
              <a:cxnLst>
                <a:cxn ang="0">
                  <a:pos x="connsiteX0" y="connsiteY0"/>
                </a:cxn>
                <a:cxn ang="0">
                  <a:pos x="connsiteX1" y="connsiteY1"/>
                </a:cxn>
                <a:cxn ang="0">
                  <a:pos x="connsiteX2" y="connsiteY2"/>
                </a:cxn>
              </a:cxnLst>
              <a:rect l="l" t="t" r="r" b="b"/>
              <a:pathLst>
                <a:path w="25261" h="25261">
                  <a:moveTo>
                    <a:pt x="25261" y="0"/>
                  </a:moveTo>
                  <a:lnTo>
                    <a:pt x="25261" y="25261"/>
                  </a:lnTo>
                  <a:lnTo>
                    <a:pt x="0" y="2526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2" name="Freeform: Shape 821">
              <a:extLst>
                <a:ext uri="{FF2B5EF4-FFF2-40B4-BE49-F238E27FC236}">
                  <a16:creationId xmlns:a16="http://schemas.microsoft.com/office/drawing/2014/main" id="{7EE6226D-ADA8-4F4C-834F-7415F62CD8C5}"/>
                </a:ext>
              </a:extLst>
            </p:cNvPr>
            <p:cNvSpPr/>
            <p:nvPr/>
          </p:nvSpPr>
          <p:spPr>
            <a:xfrm>
              <a:off x="8409160" y="3620727"/>
              <a:ext cx="52977" cy="52977"/>
            </a:xfrm>
            <a:custGeom>
              <a:avLst/>
              <a:gdLst>
                <a:gd name="connsiteX0" fmla="*/ 52978 w 52977"/>
                <a:gd name="connsiteY0" fmla="*/ 0 h 52977"/>
                <a:gd name="connsiteX1" fmla="*/ 0 w 52977"/>
                <a:gd name="connsiteY1" fmla="*/ 52978 h 52977"/>
                <a:gd name="connsiteX2" fmla="*/ 52978 w 52977"/>
                <a:gd name="connsiteY2" fmla="*/ 0 h 52977"/>
              </a:gdLst>
              <a:ahLst/>
              <a:cxnLst>
                <a:cxn ang="0">
                  <a:pos x="connsiteX0" y="connsiteY0"/>
                </a:cxn>
                <a:cxn ang="0">
                  <a:pos x="connsiteX1" y="connsiteY1"/>
                </a:cxn>
                <a:cxn ang="0">
                  <a:pos x="connsiteX2" y="connsiteY2"/>
                </a:cxn>
              </a:cxnLst>
              <a:rect l="l" t="t" r="r" b="b"/>
              <a:pathLst>
                <a:path w="52977" h="52977">
                  <a:moveTo>
                    <a:pt x="52978" y="0"/>
                  </a:moveTo>
                  <a:lnTo>
                    <a:pt x="0" y="52978"/>
                  </a:lnTo>
                  <a:lnTo>
                    <a:pt x="52978"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3" name="Freeform: Shape 822">
              <a:extLst>
                <a:ext uri="{FF2B5EF4-FFF2-40B4-BE49-F238E27FC236}">
                  <a16:creationId xmlns:a16="http://schemas.microsoft.com/office/drawing/2014/main" id="{DBB8F9FB-85C4-41C4-8A6E-015C75323F4F}"/>
                </a:ext>
              </a:extLst>
            </p:cNvPr>
            <p:cNvSpPr/>
            <p:nvPr/>
          </p:nvSpPr>
          <p:spPr>
            <a:xfrm rot="16235411">
              <a:off x="8400934" y="3656532"/>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25261 w 116701"/>
                <a:gd name="connsiteY0" fmla="*/ 25261 h 116701"/>
                <a:gd name="connsiteX1" fmla="*/ 0 w 116701"/>
                <a:gd name="connsiteY1" fmla="*/ 25261 h 116701"/>
                <a:gd name="connsiteX2" fmla="*/ 0 w 116701"/>
                <a:gd name="connsiteY2" fmla="*/ 0 h 116701"/>
                <a:gd name="connsiteX3" fmla="*/ 25261 w 116701"/>
                <a:gd name="connsiteY3" fmla="*/ 0 h 116701"/>
                <a:gd name="connsiteX4" fmla="*/ 116701 w 116701"/>
                <a:gd name="connsiteY4" fmla="*/ 116701 h 116701"/>
                <a:gd name="connsiteX0" fmla="*/ 25261 w 25261"/>
                <a:gd name="connsiteY0" fmla="*/ 25261 h 25261"/>
                <a:gd name="connsiteX1" fmla="*/ 0 w 25261"/>
                <a:gd name="connsiteY1" fmla="*/ 25261 h 25261"/>
                <a:gd name="connsiteX2" fmla="*/ 0 w 25261"/>
                <a:gd name="connsiteY2" fmla="*/ 0 h 25261"/>
                <a:gd name="connsiteX3" fmla="*/ 25261 w 25261"/>
                <a:gd name="connsiteY3" fmla="*/ 0 h 25261"/>
                <a:gd name="connsiteX0" fmla="*/ 0 w 25261"/>
                <a:gd name="connsiteY0" fmla="*/ 25261 h 25261"/>
                <a:gd name="connsiteX1" fmla="*/ 0 w 25261"/>
                <a:gd name="connsiteY1" fmla="*/ 0 h 25261"/>
                <a:gd name="connsiteX2" fmla="*/ 25261 w 25261"/>
                <a:gd name="connsiteY2" fmla="*/ 0 h 25261"/>
              </a:gdLst>
              <a:ahLst/>
              <a:cxnLst>
                <a:cxn ang="0">
                  <a:pos x="connsiteX0" y="connsiteY0"/>
                </a:cxn>
                <a:cxn ang="0">
                  <a:pos x="connsiteX1" y="connsiteY1"/>
                </a:cxn>
                <a:cxn ang="0">
                  <a:pos x="connsiteX2" y="connsiteY2"/>
                </a:cxn>
              </a:cxnLst>
              <a:rect l="l" t="t" r="r" b="b"/>
              <a:pathLst>
                <a:path w="25261" h="25261">
                  <a:moveTo>
                    <a:pt x="0" y="25261"/>
                  </a:moveTo>
                  <a:lnTo>
                    <a:pt x="0" y="0"/>
                  </a:lnTo>
                  <a:lnTo>
                    <a:pt x="25261"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4" name="Freeform: Shape 823">
              <a:extLst>
                <a:ext uri="{FF2B5EF4-FFF2-40B4-BE49-F238E27FC236}">
                  <a16:creationId xmlns:a16="http://schemas.microsoft.com/office/drawing/2014/main" id="{947494C3-039C-450F-A186-2E5635DABB00}"/>
                </a:ext>
              </a:extLst>
            </p:cNvPr>
            <p:cNvSpPr/>
            <p:nvPr/>
          </p:nvSpPr>
          <p:spPr>
            <a:xfrm>
              <a:off x="8409160" y="3308133"/>
              <a:ext cx="52977" cy="53100"/>
            </a:xfrm>
            <a:custGeom>
              <a:avLst/>
              <a:gdLst>
                <a:gd name="connsiteX0" fmla="*/ 52978 w 52977"/>
                <a:gd name="connsiteY0" fmla="*/ 53101 h 53100"/>
                <a:gd name="connsiteX1" fmla="*/ 0 w 52977"/>
                <a:gd name="connsiteY1" fmla="*/ 0 h 53100"/>
                <a:gd name="connsiteX2" fmla="*/ 52978 w 52977"/>
                <a:gd name="connsiteY2" fmla="*/ 53101 h 53100"/>
              </a:gdLst>
              <a:ahLst/>
              <a:cxnLst>
                <a:cxn ang="0">
                  <a:pos x="connsiteX0" y="connsiteY0"/>
                </a:cxn>
                <a:cxn ang="0">
                  <a:pos x="connsiteX1" y="connsiteY1"/>
                </a:cxn>
                <a:cxn ang="0">
                  <a:pos x="connsiteX2" y="connsiteY2"/>
                </a:cxn>
              </a:cxnLst>
              <a:rect l="l" t="t" r="r" b="b"/>
              <a:pathLst>
                <a:path w="52977" h="53100">
                  <a:moveTo>
                    <a:pt x="52978" y="53101"/>
                  </a:moveTo>
                  <a:lnTo>
                    <a:pt x="0" y="0"/>
                  </a:lnTo>
                  <a:lnTo>
                    <a:pt x="52978" y="5310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5" name="Freeform: Shape 824">
              <a:extLst>
                <a:ext uri="{FF2B5EF4-FFF2-40B4-BE49-F238E27FC236}">
                  <a16:creationId xmlns:a16="http://schemas.microsoft.com/office/drawing/2014/main" id="{E3CBAFD4-6B49-407E-9C57-4DCF53D0985A}"/>
                </a:ext>
              </a:extLst>
            </p:cNvPr>
            <p:cNvSpPr/>
            <p:nvPr/>
          </p:nvSpPr>
          <p:spPr>
            <a:xfrm rot="16235411">
              <a:off x="8401013" y="3299871"/>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0 w 91440"/>
                <a:gd name="connsiteY0" fmla="*/ 25261 h 116701"/>
                <a:gd name="connsiteX1" fmla="*/ 0 w 91440"/>
                <a:gd name="connsiteY1" fmla="*/ 0 h 116701"/>
                <a:gd name="connsiteX2" fmla="*/ 25261 w 91440"/>
                <a:gd name="connsiteY2" fmla="*/ 0 h 116701"/>
                <a:gd name="connsiteX3" fmla="*/ 25261 w 91440"/>
                <a:gd name="connsiteY3" fmla="*/ 25261 h 116701"/>
                <a:gd name="connsiteX4" fmla="*/ 91440 w 91440"/>
                <a:gd name="connsiteY4" fmla="*/ 116701 h 116701"/>
                <a:gd name="connsiteX0" fmla="*/ 0 w 91440"/>
                <a:gd name="connsiteY0" fmla="*/ 0 h 116701"/>
                <a:gd name="connsiteX1" fmla="*/ 25261 w 91440"/>
                <a:gd name="connsiteY1" fmla="*/ 0 h 116701"/>
                <a:gd name="connsiteX2" fmla="*/ 25261 w 91440"/>
                <a:gd name="connsiteY2" fmla="*/ 25261 h 116701"/>
                <a:gd name="connsiteX3" fmla="*/ 91440 w 91440"/>
                <a:gd name="connsiteY3" fmla="*/ 116701 h 116701"/>
                <a:gd name="connsiteX0" fmla="*/ 0 w 25261"/>
                <a:gd name="connsiteY0" fmla="*/ 0 h 25261"/>
                <a:gd name="connsiteX1" fmla="*/ 25261 w 25261"/>
                <a:gd name="connsiteY1" fmla="*/ 0 h 25261"/>
                <a:gd name="connsiteX2" fmla="*/ 25261 w 25261"/>
                <a:gd name="connsiteY2" fmla="*/ 25261 h 25261"/>
              </a:gdLst>
              <a:ahLst/>
              <a:cxnLst>
                <a:cxn ang="0">
                  <a:pos x="connsiteX0" y="connsiteY0"/>
                </a:cxn>
                <a:cxn ang="0">
                  <a:pos x="connsiteX1" y="connsiteY1"/>
                </a:cxn>
                <a:cxn ang="0">
                  <a:pos x="connsiteX2" y="connsiteY2"/>
                </a:cxn>
              </a:cxnLst>
              <a:rect l="l" t="t" r="r" b="b"/>
              <a:pathLst>
                <a:path w="25261" h="25261">
                  <a:moveTo>
                    <a:pt x="0" y="0"/>
                  </a:moveTo>
                  <a:lnTo>
                    <a:pt x="25261" y="0"/>
                  </a:lnTo>
                  <a:lnTo>
                    <a:pt x="25261" y="2526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6" name="Freeform: Shape 825">
              <a:extLst>
                <a:ext uri="{FF2B5EF4-FFF2-40B4-BE49-F238E27FC236}">
                  <a16:creationId xmlns:a16="http://schemas.microsoft.com/office/drawing/2014/main" id="{24AFD10C-6DEB-43AB-9C08-A32647EFD988}"/>
                </a:ext>
              </a:extLst>
            </p:cNvPr>
            <p:cNvSpPr/>
            <p:nvPr/>
          </p:nvSpPr>
          <p:spPr>
            <a:xfrm>
              <a:off x="8721631" y="3620727"/>
              <a:ext cx="52977" cy="52977"/>
            </a:xfrm>
            <a:custGeom>
              <a:avLst/>
              <a:gdLst>
                <a:gd name="connsiteX0" fmla="*/ 0 w 52977"/>
                <a:gd name="connsiteY0" fmla="*/ 0 h 52977"/>
                <a:gd name="connsiteX1" fmla="*/ 52978 w 52977"/>
                <a:gd name="connsiteY1" fmla="*/ 52978 h 52977"/>
                <a:gd name="connsiteX2" fmla="*/ 0 w 52977"/>
                <a:gd name="connsiteY2" fmla="*/ 0 h 52977"/>
              </a:gdLst>
              <a:ahLst/>
              <a:cxnLst>
                <a:cxn ang="0">
                  <a:pos x="connsiteX0" y="connsiteY0"/>
                </a:cxn>
                <a:cxn ang="0">
                  <a:pos x="connsiteX1" y="connsiteY1"/>
                </a:cxn>
                <a:cxn ang="0">
                  <a:pos x="connsiteX2" y="connsiteY2"/>
                </a:cxn>
              </a:cxnLst>
              <a:rect l="l" t="t" r="r" b="b"/>
              <a:pathLst>
                <a:path w="52977" h="52977">
                  <a:moveTo>
                    <a:pt x="0" y="0"/>
                  </a:moveTo>
                  <a:lnTo>
                    <a:pt x="52978" y="5297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7" name="Freeform: Shape 826">
              <a:extLst>
                <a:ext uri="{FF2B5EF4-FFF2-40B4-BE49-F238E27FC236}">
                  <a16:creationId xmlns:a16="http://schemas.microsoft.com/office/drawing/2014/main" id="{71191255-5D1D-4576-9ED8-083D5959691B}"/>
                </a:ext>
              </a:extLst>
            </p:cNvPr>
            <p:cNvSpPr/>
            <p:nvPr/>
          </p:nvSpPr>
          <p:spPr>
            <a:xfrm rot="16235411">
              <a:off x="8757593" y="3656731"/>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25261 w 116701"/>
                <a:gd name="connsiteY0" fmla="*/ 0 h 91440"/>
                <a:gd name="connsiteX1" fmla="*/ 25261 w 116701"/>
                <a:gd name="connsiteY1" fmla="*/ 25261 h 91440"/>
                <a:gd name="connsiteX2" fmla="*/ 0 w 116701"/>
                <a:gd name="connsiteY2" fmla="*/ 25261 h 91440"/>
                <a:gd name="connsiteX3" fmla="*/ 0 w 116701"/>
                <a:gd name="connsiteY3" fmla="*/ 0 h 91440"/>
                <a:gd name="connsiteX4" fmla="*/ 116701 w 116701"/>
                <a:gd name="connsiteY4" fmla="*/ 91440 h 91440"/>
                <a:gd name="connsiteX0" fmla="*/ 25261 w 116701"/>
                <a:gd name="connsiteY0" fmla="*/ 25261 h 91440"/>
                <a:gd name="connsiteX1" fmla="*/ 0 w 116701"/>
                <a:gd name="connsiteY1" fmla="*/ 25261 h 91440"/>
                <a:gd name="connsiteX2" fmla="*/ 0 w 116701"/>
                <a:gd name="connsiteY2" fmla="*/ 0 h 91440"/>
                <a:gd name="connsiteX3" fmla="*/ 116701 w 116701"/>
                <a:gd name="connsiteY3" fmla="*/ 91440 h 91440"/>
                <a:gd name="connsiteX0" fmla="*/ 25261 w 25261"/>
                <a:gd name="connsiteY0" fmla="*/ 25261 h 25261"/>
                <a:gd name="connsiteX1" fmla="*/ 0 w 25261"/>
                <a:gd name="connsiteY1" fmla="*/ 25261 h 25261"/>
                <a:gd name="connsiteX2" fmla="*/ 0 w 25261"/>
                <a:gd name="connsiteY2" fmla="*/ 0 h 25261"/>
              </a:gdLst>
              <a:ahLst/>
              <a:cxnLst>
                <a:cxn ang="0">
                  <a:pos x="connsiteX0" y="connsiteY0"/>
                </a:cxn>
                <a:cxn ang="0">
                  <a:pos x="connsiteX1" y="connsiteY1"/>
                </a:cxn>
                <a:cxn ang="0">
                  <a:pos x="connsiteX2" y="connsiteY2"/>
                </a:cxn>
              </a:cxnLst>
              <a:rect l="l" t="t" r="r" b="b"/>
              <a:pathLst>
                <a:path w="25261" h="25261">
                  <a:moveTo>
                    <a:pt x="25261" y="25261"/>
                  </a:moveTo>
                  <a:lnTo>
                    <a:pt x="0" y="25261"/>
                  </a:ln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8" name="Freeform: Shape 827">
              <a:extLst>
                <a:ext uri="{FF2B5EF4-FFF2-40B4-BE49-F238E27FC236}">
                  <a16:creationId xmlns:a16="http://schemas.microsoft.com/office/drawing/2014/main" id="{E0AD3BE2-AD0F-4208-BE54-0214852CF6A6}"/>
                </a:ext>
              </a:extLst>
            </p:cNvPr>
            <p:cNvSpPr/>
            <p:nvPr/>
          </p:nvSpPr>
          <p:spPr>
            <a:xfrm>
              <a:off x="8561226" y="3292681"/>
              <a:ext cx="59109" cy="59109"/>
            </a:xfrm>
            <a:custGeom>
              <a:avLst/>
              <a:gdLst>
                <a:gd name="connsiteX0" fmla="*/ 59110 w 59109"/>
                <a:gd name="connsiteY0" fmla="*/ 29555 h 59109"/>
                <a:gd name="connsiteX1" fmla="*/ 29555 w 59109"/>
                <a:gd name="connsiteY1" fmla="*/ 59110 h 59109"/>
                <a:gd name="connsiteX2" fmla="*/ 0 w 59109"/>
                <a:gd name="connsiteY2" fmla="*/ 29555 h 59109"/>
                <a:gd name="connsiteX3" fmla="*/ 29555 w 59109"/>
                <a:gd name="connsiteY3" fmla="*/ 0 h 59109"/>
                <a:gd name="connsiteX4" fmla="*/ 59110 w 59109"/>
                <a:gd name="connsiteY4" fmla="*/ 29555 h 59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9" h="59109">
                  <a:moveTo>
                    <a:pt x="59110" y="29555"/>
                  </a:moveTo>
                  <a:cubicBezTo>
                    <a:pt x="59110" y="45865"/>
                    <a:pt x="45865" y="59110"/>
                    <a:pt x="29555" y="59110"/>
                  </a:cubicBezTo>
                  <a:cubicBezTo>
                    <a:pt x="13244" y="59110"/>
                    <a:pt x="0" y="45865"/>
                    <a:pt x="0" y="29555"/>
                  </a:cubicBezTo>
                  <a:cubicBezTo>
                    <a:pt x="0" y="13244"/>
                    <a:pt x="13244" y="0"/>
                    <a:pt x="29555" y="0"/>
                  </a:cubicBezTo>
                  <a:cubicBezTo>
                    <a:pt x="45865" y="0"/>
                    <a:pt x="59110" y="13244"/>
                    <a:pt x="59110" y="29555"/>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831" name="Graphic 829">
            <a:extLst>
              <a:ext uri="{FF2B5EF4-FFF2-40B4-BE49-F238E27FC236}">
                <a16:creationId xmlns:a16="http://schemas.microsoft.com/office/drawing/2014/main" id="{DAE200D0-DF00-439B-969A-E19A0FA96EE3}"/>
              </a:ext>
            </a:extLst>
          </p:cNvPr>
          <p:cNvGrpSpPr/>
          <p:nvPr/>
        </p:nvGrpSpPr>
        <p:grpSpPr>
          <a:xfrm>
            <a:off x="10313654" y="3261436"/>
            <a:ext cx="417120" cy="444781"/>
            <a:chOff x="10313654" y="3261436"/>
            <a:chExt cx="417120" cy="444781"/>
          </a:xfrm>
          <a:noFill/>
        </p:grpSpPr>
        <p:sp>
          <p:nvSpPr>
            <p:cNvPr id="835" name="Freeform: Shape 834">
              <a:extLst>
                <a:ext uri="{FF2B5EF4-FFF2-40B4-BE49-F238E27FC236}">
                  <a16:creationId xmlns:a16="http://schemas.microsoft.com/office/drawing/2014/main" id="{F366AF25-0ACD-4435-A6B6-91F9D3199B88}"/>
                </a:ext>
              </a:extLst>
            </p:cNvPr>
            <p:cNvSpPr/>
            <p:nvPr/>
          </p:nvSpPr>
          <p:spPr>
            <a:xfrm>
              <a:off x="10480249" y="3261436"/>
              <a:ext cx="205234" cy="187498"/>
            </a:xfrm>
            <a:custGeom>
              <a:avLst/>
              <a:gdLst>
                <a:gd name="connsiteX0" fmla="*/ 43180 w 205234"/>
                <a:gd name="connsiteY0" fmla="*/ 141468 h 187498"/>
                <a:gd name="connsiteX1" fmla="*/ 114758 w 205234"/>
                <a:gd name="connsiteY1" fmla="*/ 141468 h 187498"/>
                <a:gd name="connsiteX2" fmla="*/ 152448 w 205234"/>
                <a:gd name="connsiteY2" fmla="*/ 187393 h 187498"/>
                <a:gd name="connsiteX3" fmla="*/ 152659 w 205234"/>
                <a:gd name="connsiteY3" fmla="*/ 187393 h 187498"/>
                <a:gd name="connsiteX4" fmla="*/ 152659 w 205234"/>
                <a:gd name="connsiteY4" fmla="*/ 141468 h 187498"/>
                <a:gd name="connsiteX5" fmla="*/ 178313 w 205234"/>
                <a:gd name="connsiteY5" fmla="*/ 141468 h 187498"/>
                <a:gd name="connsiteX6" fmla="*/ 205235 w 205234"/>
                <a:gd name="connsiteY6" fmla="*/ 114547 h 187498"/>
                <a:gd name="connsiteX7" fmla="*/ 205235 w 205234"/>
                <a:gd name="connsiteY7" fmla="*/ 26921 h 187498"/>
                <a:gd name="connsiteX8" fmla="*/ 178313 w 205234"/>
                <a:gd name="connsiteY8" fmla="*/ 0 h 187498"/>
                <a:gd name="connsiteX9" fmla="*/ 26921 w 205234"/>
                <a:gd name="connsiteY9" fmla="*/ 0 h 187498"/>
                <a:gd name="connsiteX10" fmla="*/ 0 w 205234"/>
                <a:gd name="connsiteY10" fmla="*/ 26921 h 187498"/>
                <a:gd name="connsiteX11" fmla="*/ 0 w 205234"/>
                <a:gd name="connsiteY11" fmla="*/ 28927 h 187498"/>
                <a:gd name="connsiteX12" fmla="*/ 0 w 205234"/>
                <a:gd name="connsiteY12" fmla="*/ 27027 h 187498"/>
                <a:gd name="connsiteX13" fmla="*/ 26921 w 205234"/>
                <a:gd name="connsiteY13" fmla="*/ 106 h 187498"/>
                <a:gd name="connsiteX14" fmla="*/ 178208 w 205234"/>
                <a:gd name="connsiteY14" fmla="*/ 106 h 187498"/>
                <a:gd name="connsiteX15" fmla="*/ 205129 w 205234"/>
                <a:gd name="connsiteY15" fmla="*/ 27027 h 187498"/>
                <a:gd name="connsiteX16" fmla="*/ 205129 w 205234"/>
                <a:gd name="connsiteY16" fmla="*/ 114653 h 187498"/>
                <a:gd name="connsiteX17" fmla="*/ 178208 w 205234"/>
                <a:gd name="connsiteY17" fmla="*/ 141574 h 187498"/>
                <a:gd name="connsiteX18" fmla="*/ 152554 w 205234"/>
                <a:gd name="connsiteY18" fmla="*/ 141574 h 187498"/>
                <a:gd name="connsiteX19" fmla="*/ 152554 w 205234"/>
                <a:gd name="connsiteY19" fmla="*/ 187499 h 187498"/>
                <a:gd name="connsiteX20" fmla="*/ 152342 w 205234"/>
                <a:gd name="connsiteY20" fmla="*/ 187499 h 187498"/>
                <a:gd name="connsiteX21" fmla="*/ 114653 w 205234"/>
                <a:gd name="connsiteY21" fmla="*/ 141574 h 187498"/>
                <a:gd name="connsiteX22" fmla="*/ 43180 w 205234"/>
                <a:gd name="connsiteY22" fmla="*/ 141574 h 187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5234" h="187498">
                  <a:moveTo>
                    <a:pt x="43180" y="141468"/>
                  </a:moveTo>
                  <a:lnTo>
                    <a:pt x="114758" y="141468"/>
                  </a:lnTo>
                  <a:lnTo>
                    <a:pt x="152448" y="187393"/>
                  </a:lnTo>
                  <a:lnTo>
                    <a:pt x="152659" y="187393"/>
                  </a:lnTo>
                  <a:lnTo>
                    <a:pt x="152659" y="141468"/>
                  </a:lnTo>
                  <a:lnTo>
                    <a:pt x="178313" y="141468"/>
                  </a:lnTo>
                  <a:cubicBezTo>
                    <a:pt x="193199" y="141468"/>
                    <a:pt x="205235" y="129433"/>
                    <a:pt x="205235" y="114547"/>
                  </a:cubicBezTo>
                  <a:lnTo>
                    <a:pt x="205235" y="26921"/>
                  </a:lnTo>
                  <a:cubicBezTo>
                    <a:pt x="205235" y="12035"/>
                    <a:pt x="193199" y="0"/>
                    <a:pt x="178313" y="0"/>
                  </a:cubicBezTo>
                  <a:lnTo>
                    <a:pt x="26921" y="0"/>
                  </a:lnTo>
                  <a:cubicBezTo>
                    <a:pt x="12035" y="0"/>
                    <a:pt x="0" y="12035"/>
                    <a:pt x="0" y="26921"/>
                  </a:cubicBezTo>
                  <a:lnTo>
                    <a:pt x="0" y="28927"/>
                  </a:lnTo>
                  <a:lnTo>
                    <a:pt x="0" y="27027"/>
                  </a:lnTo>
                  <a:cubicBezTo>
                    <a:pt x="0" y="12141"/>
                    <a:pt x="12035" y="106"/>
                    <a:pt x="26921" y="106"/>
                  </a:cubicBezTo>
                  <a:lnTo>
                    <a:pt x="178208" y="106"/>
                  </a:lnTo>
                  <a:cubicBezTo>
                    <a:pt x="193094" y="106"/>
                    <a:pt x="205129" y="12141"/>
                    <a:pt x="205129" y="27027"/>
                  </a:cubicBezTo>
                  <a:lnTo>
                    <a:pt x="205129" y="114653"/>
                  </a:lnTo>
                  <a:cubicBezTo>
                    <a:pt x="205129" y="129539"/>
                    <a:pt x="193094" y="141574"/>
                    <a:pt x="178208" y="141574"/>
                  </a:cubicBezTo>
                  <a:lnTo>
                    <a:pt x="152554" y="141574"/>
                  </a:lnTo>
                  <a:lnTo>
                    <a:pt x="152554" y="187499"/>
                  </a:lnTo>
                  <a:lnTo>
                    <a:pt x="152342" y="187499"/>
                  </a:lnTo>
                  <a:lnTo>
                    <a:pt x="114653" y="141574"/>
                  </a:lnTo>
                  <a:lnTo>
                    <a:pt x="43180" y="141574"/>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32" name="Freeform: Shape 831">
              <a:extLst>
                <a:ext uri="{FF2B5EF4-FFF2-40B4-BE49-F238E27FC236}">
                  <a16:creationId xmlns:a16="http://schemas.microsoft.com/office/drawing/2014/main" id="{31D07655-65FC-4675-A2F3-8F8349374499}"/>
                </a:ext>
              </a:extLst>
            </p:cNvPr>
            <p:cNvSpPr/>
            <p:nvPr/>
          </p:nvSpPr>
          <p:spPr>
            <a:xfrm>
              <a:off x="10313654" y="3465404"/>
              <a:ext cx="194360" cy="240496"/>
            </a:xfrm>
            <a:custGeom>
              <a:avLst/>
              <a:gdLst>
                <a:gd name="connsiteX0" fmla="*/ 108529 w 194360"/>
                <a:gd name="connsiteY0" fmla="*/ 226350 h 240496"/>
                <a:gd name="connsiteX1" fmla="*/ 108529 w 194360"/>
                <a:gd name="connsiteY1" fmla="*/ 197000 h 240496"/>
                <a:gd name="connsiteX2" fmla="*/ 163850 w 194360"/>
                <a:gd name="connsiteY2" fmla="*/ 197000 h 240496"/>
                <a:gd name="connsiteX3" fmla="*/ 163850 w 194360"/>
                <a:gd name="connsiteY3" fmla="*/ 148120 h 240496"/>
                <a:gd name="connsiteX4" fmla="*/ 194361 w 194360"/>
                <a:gd name="connsiteY4" fmla="*/ 148120 h 240496"/>
                <a:gd name="connsiteX5" fmla="*/ 185387 w 194360"/>
                <a:gd name="connsiteY5" fmla="*/ 77069 h 240496"/>
                <a:gd name="connsiteX6" fmla="*/ 136929 w 194360"/>
                <a:gd name="connsiteY6" fmla="*/ 10874 h 240496"/>
                <a:gd name="connsiteX7" fmla="*/ 93432 w 194360"/>
                <a:gd name="connsiteY7" fmla="*/ 106 h 240496"/>
                <a:gd name="connsiteX8" fmla="*/ 93432 w 194360"/>
                <a:gd name="connsiteY8" fmla="*/ 106 h 240496"/>
                <a:gd name="connsiteX9" fmla="*/ 47825 w 194360"/>
                <a:gd name="connsiteY9" fmla="*/ 12035 h 240496"/>
                <a:gd name="connsiteX10" fmla="*/ 0 w 194360"/>
                <a:gd name="connsiteY10" fmla="*/ 93538 h 240496"/>
                <a:gd name="connsiteX11" fmla="*/ 0 w 194360"/>
                <a:gd name="connsiteY11" fmla="*/ 240496 h 240496"/>
                <a:gd name="connsiteX12" fmla="*/ 0 w 194360"/>
                <a:gd name="connsiteY12" fmla="*/ 93433 h 240496"/>
                <a:gd name="connsiteX13" fmla="*/ 47825 w 194360"/>
                <a:gd name="connsiteY13" fmla="*/ 11930 h 240496"/>
                <a:gd name="connsiteX14" fmla="*/ 93432 w 194360"/>
                <a:gd name="connsiteY14" fmla="*/ 0 h 240496"/>
                <a:gd name="connsiteX15" fmla="*/ 93432 w 194360"/>
                <a:gd name="connsiteY15" fmla="*/ 0 h 240496"/>
                <a:gd name="connsiteX16" fmla="*/ 136929 w 194360"/>
                <a:gd name="connsiteY16" fmla="*/ 10769 h 240496"/>
                <a:gd name="connsiteX17" fmla="*/ 185387 w 194360"/>
                <a:gd name="connsiteY17" fmla="*/ 76963 h 240496"/>
                <a:gd name="connsiteX18" fmla="*/ 194361 w 194360"/>
                <a:gd name="connsiteY18" fmla="*/ 148014 h 240496"/>
                <a:gd name="connsiteX19" fmla="*/ 163850 w 194360"/>
                <a:gd name="connsiteY19" fmla="*/ 148014 h 240496"/>
                <a:gd name="connsiteX20" fmla="*/ 163850 w 194360"/>
                <a:gd name="connsiteY20" fmla="*/ 196895 h 240496"/>
                <a:gd name="connsiteX21" fmla="*/ 108529 w 194360"/>
                <a:gd name="connsiteY21" fmla="*/ 196895 h 240496"/>
                <a:gd name="connsiteX22" fmla="*/ 108529 w 194360"/>
                <a:gd name="connsiteY22" fmla="*/ 226350 h 24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360" h="240496">
                  <a:moveTo>
                    <a:pt x="108529" y="226350"/>
                  </a:moveTo>
                  <a:lnTo>
                    <a:pt x="108529" y="197000"/>
                  </a:lnTo>
                  <a:lnTo>
                    <a:pt x="163850" y="197000"/>
                  </a:lnTo>
                  <a:lnTo>
                    <a:pt x="163850" y="148120"/>
                  </a:lnTo>
                  <a:lnTo>
                    <a:pt x="194361" y="148120"/>
                  </a:lnTo>
                  <a:lnTo>
                    <a:pt x="185387" y="77069"/>
                  </a:lnTo>
                  <a:cubicBezTo>
                    <a:pt x="180214" y="47930"/>
                    <a:pt x="161738" y="23860"/>
                    <a:pt x="136929" y="10874"/>
                  </a:cubicBezTo>
                  <a:cubicBezTo>
                    <a:pt x="123838" y="4012"/>
                    <a:pt x="109057" y="106"/>
                    <a:pt x="93432" y="106"/>
                  </a:cubicBezTo>
                  <a:lnTo>
                    <a:pt x="93432" y="106"/>
                  </a:lnTo>
                  <a:cubicBezTo>
                    <a:pt x="76857" y="106"/>
                    <a:pt x="61233" y="4434"/>
                    <a:pt x="47825" y="12035"/>
                  </a:cubicBezTo>
                  <a:cubicBezTo>
                    <a:pt x="19320" y="28083"/>
                    <a:pt x="0" y="58593"/>
                    <a:pt x="0" y="93538"/>
                  </a:cubicBezTo>
                  <a:lnTo>
                    <a:pt x="0" y="240496"/>
                  </a:lnTo>
                  <a:lnTo>
                    <a:pt x="0" y="93433"/>
                  </a:lnTo>
                  <a:cubicBezTo>
                    <a:pt x="0" y="58382"/>
                    <a:pt x="19320" y="27871"/>
                    <a:pt x="47825" y="11930"/>
                  </a:cubicBezTo>
                  <a:cubicBezTo>
                    <a:pt x="61338" y="4329"/>
                    <a:pt x="76857" y="0"/>
                    <a:pt x="93432" y="0"/>
                  </a:cubicBezTo>
                  <a:lnTo>
                    <a:pt x="93432" y="0"/>
                  </a:lnTo>
                  <a:cubicBezTo>
                    <a:pt x="109057" y="0"/>
                    <a:pt x="123943" y="3906"/>
                    <a:pt x="136929" y="10769"/>
                  </a:cubicBezTo>
                  <a:cubicBezTo>
                    <a:pt x="161738" y="23860"/>
                    <a:pt x="180108" y="47825"/>
                    <a:pt x="185387" y="76963"/>
                  </a:cubicBezTo>
                  <a:lnTo>
                    <a:pt x="194361" y="148014"/>
                  </a:lnTo>
                  <a:lnTo>
                    <a:pt x="163850" y="148014"/>
                  </a:lnTo>
                  <a:lnTo>
                    <a:pt x="163850" y="196895"/>
                  </a:lnTo>
                  <a:lnTo>
                    <a:pt x="108529" y="196895"/>
                  </a:lnTo>
                  <a:lnTo>
                    <a:pt x="108529" y="22635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3" name="Freeform: Shape 832">
              <a:extLst>
                <a:ext uri="{FF2B5EF4-FFF2-40B4-BE49-F238E27FC236}">
                  <a16:creationId xmlns:a16="http://schemas.microsoft.com/office/drawing/2014/main" id="{5F4768FA-808F-4348-BA2E-3016209901E2}"/>
                </a:ext>
              </a:extLst>
            </p:cNvPr>
            <p:cNvSpPr/>
            <p:nvPr/>
          </p:nvSpPr>
          <p:spPr>
            <a:xfrm>
              <a:off x="10536097" y="3465508"/>
              <a:ext cx="194677" cy="240708"/>
            </a:xfrm>
            <a:custGeom>
              <a:avLst/>
              <a:gdLst>
                <a:gd name="connsiteX0" fmla="*/ 85620 w 194677"/>
                <a:gd name="connsiteY0" fmla="*/ 226245 h 240708"/>
                <a:gd name="connsiteX1" fmla="*/ 85726 w 194677"/>
                <a:gd name="connsiteY1" fmla="*/ 196896 h 240708"/>
                <a:gd name="connsiteX2" fmla="*/ 30405 w 194677"/>
                <a:gd name="connsiteY2" fmla="*/ 196684 h 240708"/>
                <a:gd name="connsiteX3" fmla="*/ 30616 w 194677"/>
                <a:gd name="connsiteY3" fmla="*/ 147804 h 240708"/>
                <a:gd name="connsiteX4" fmla="*/ 106 w 194677"/>
                <a:gd name="connsiteY4" fmla="*/ 147698 h 240708"/>
                <a:gd name="connsiteX5" fmla="*/ 9290 w 194677"/>
                <a:gd name="connsiteY5" fmla="*/ 76647 h 240708"/>
                <a:gd name="connsiteX6" fmla="*/ 101562 w 194677"/>
                <a:gd name="connsiteY6" fmla="*/ 1 h 240708"/>
                <a:gd name="connsiteX7" fmla="*/ 101562 w 194677"/>
                <a:gd name="connsiteY7" fmla="*/ 1 h 240708"/>
                <a:gd name="connsiteX8" fmla="*/ 194677 w 194677"/>
                <a:gd name="connsiteY8" fmla="*/ 93750 h 240708"/>
                <a:gd name="connsiteX9" fmla="*/ 194150 w 194677"/>
                <a:gd name="connsiteY9" fmla="*/ 240709 h 240708"/>
                <a:gd name="connsiteX10" fmla="*/ 194572 w 194677"/>
                <a:gd name="connsiteY10" fmla="*/ 93750 h 240708"/>
                <a:gd name="connsiteX11" fmla="*/ 101456 w 194677"/>
                <a:gd name="connsiteY11" fmla="*/ 1 h 240708"/>
                <a:gd name="connsiteX12" fmla="*/ 101456 w 194677"/>
                <a:gd name="connsiteY12" fmla="*/ 1 h 240708"/>
                <a:gd name="connsiteX13" fmla="*/ 9185 w 194677"/>
                <a:gd name="connsiteY13" fmla="*/ 76647 h 240708"/>
                <a:gd name="connsiteX14" fmla="*/ 0 w 194677"/>
                <a:gd name="connsiteY14" fmla="*/ 147698 h 240708"/>
                <a:gd name="connsiteX15" fmla="*/ 30511 w 194677"/>
                <a:gd name="connsiteY15" fmla="*/ 147804 h 240708"/>
                <a:gd name="connsiteX16" fmla="*/ 30300 w 194677"/>
                <a:gd name="connsiteY16" fmla="*/ 196684 h 240708"/>
                <a:gd name="connsiteX17" fmla="*/ 85620 w 194677"/>
                <a:gd name="connsiteY17" fmla="*/ 196896 h 240708"/>
                <a:gd name="connsiteX18" fmla="*/ 85620 w 194677"/>
                <a:gd name="connsiteY18" fmla="*/ 226245 h 240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4677" h="240708">
                  <a:moveTo>
                    <a:pt x="85620" y="226245"/>
                  </a:moveTo>
                  <a:lnTo>
                    <a:pt x="85726" y="196896"/>
                  </a:lnTo>
                  <a:lnTo>
                    <a:pt x="30405" y="196684"/>
                  </a:lnTo>
                  <a:lnTo>
                    <a:pt x="30616" y="147804"/>
                  </a:lnTo>
                  <a:lnTo>
                    <a:pt x="106" y="147698"/>
                  </a:lnTo>
                  <a:lnTo>
                    <a:pt x="9290" y="76647"/>
                  </a:lnTo>
                  <a:cubicBezTo>
                    <a:pt x="17420" y="32095"/>
                    <a:pt x="56271" y="-105"/>
                    <a:pt x="101562" y="1"/>
                  </a:cubicBezTo>
                  <a:lnTo>
                    <a:pt x="101562" y="1"/>
                  </a:lnTo>
                  <a:cubicBezTo>
                    <a:pt x="153187" y="212"/>
                    <a:pt x="194783" y="42230"/>
                    <a:pt x="194677" y="93750"/>
                  </a:cubicBezTo>
                  <a:lnTo>
                    <a:pt x="194150" y="240709"/>
                  </a:lnTo>
                  <a:lnTo>
                    <a:pt x="194572" y="93750"/>
                  </a:lnTo>
                  <a:cubicBezTo>
                    <a:pt x="194783" y="42125"/>
                    <a:pt x="153081" y="107"/>
                    <a:pt x="101456" y="1"/>
                  </a:cubicBezTo>
                  <a:lnTo>
                    <a:pt x="101456" y="1"/>
                  </a:lnTo>
                  <a:cubicBezTo>
                    <a:pt x="56165" y="-210"/>
                    <a:pt x="17314" y="32095"/>
                    <a:pt x="9185" y="76647"/>
                  </a:cubicBezTo>
                  <a:lnTo>
                    <a:pt x="0" y="147698"/>
                  </a:lnTo>
                  <a:lnTo>
                    <a:pt x="30511" y="147804"/>
                  </a:lnTo>
                  <a:lnTo>
                    <a:pt x="30300" y="196684"/>
                  </a:lnTo>
                  <a:lnTo>
                    <a:pt x="85620" y="196896"/>
                  </a:lnTo>
                  <a:lnTo>
                    <a:pt x="85620" y="226245"/>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4" name="Freeform: Shape 833">
              <a:extLst>
                <a:ext uri="{FF2B5EF4-FFF2-40B4-BE49-F238E27FC236}">
                  <a16:creationId xmlns:a16="http://schemas.microsoft.com/office/drawing/2014/main" id="{8DA03B9E-2394-41AC-BEF4-5B627FC2EE57}"/>
                </a:ext>
              </a:extLst>
            </p:cNvPr>
            <p:cNvSpPr/>
            <p:nvPr/>
          </p:nvSpPr>
          <p:spPr>
            <a:xfrm>
              <a:off x="10349971" y="3291524"/>
              <a:ext cx="171345" cy="173879"/>
            </a:xfrm>
            <a:custGeom>
              <a:avLst/>
              <a:gdLst>
                <a:gd name="connsiteX0" fmla="*/ 0 w 171345"/>
                <a:gd name="connsiteY0" fmla="*/ 26921 h 173879"/>
                <a:gd name="connsiteX1" fmla="*/ 0 w 171345"/>
                <a:gd name="connsiteY1" fmla="*/ 114547 h 173879"/>
                <a:gd name="connsiteX2" fmla="*/ 26921 w 171345"/>
                <a:gd name="connsiteY2" fmla="*/ 141468 h 173879"/>
                <a:gd name="connsiteX3" fmla="*/ 45080 w 171345"/>
                <a:gd name="connsiteY3" fmla="*/ 141468 h 173879"/>
                <a:gd name="connsiteX4" fmla="*/ 45080 w 171345"/>
                <a:gd name="connsiteY4" fmla="*/ 173880 h 173879"/>
                <a:gd name="connsiteX5" fmla="*/ 45291 w 171345"/>
                <a:gd name="connsiteY5" fmla="*/ 173880 h 173879"/>
                <a:gd name="connsiteX6" fmla="*/ 83086 w 171345"/>
                <a:gd name="connsiteY6" fmla="*/ 141468 h 173879"/>
                <a:gd name="connsiteX7" fmla="*/ 144424 w 171345"/>
                <a:gd name="connsiteY7" fmla="*/ 141468 h 173879"/>
                <a:gd name="connsiteX8" fmla="*/ 171346 w 171345"/>
                <a:gd name="connsiteY8" fmla="*/ 114547 h 173879"/>
                <a:gd name="connsiteX9" fmla="*/ 171346 w 171345"/>
                <a:gd name="connsiteY9" fmla="*/ 26921 h 173879"/>
                <a:gd name="connsiteX10" fmla="*/ 144424 w 171345"/>
                <a:gd name="connsiteY10" fmla="*/ 0 h 173879"/>
                <a:gd name="connsiteX11" fmla="*/ 26921 w 171345"/>
                <a:gd name="connsiteY11" fmla="*/ 0 h 173879"/>
                <a:gd name="connsiteX12" fmla="*/ 0 w 171345"/>
                <a:gd name="connsiteY12" fmla="*/ 26921 h 17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345" h="173879">
                  <a:moveTo>
                    <a:pt x="0" y="26921"/>
                  </a:moveTo>
                  <a:lnTo>
                    <a:pt x="0" y="114547"/>
                  </a:lnTo>
                  <a:cubicBezTo>
                    <a:pt x="0" y="129433"/>
                    <a:pt x="12035" y="141468"/>
                    <a:pt x="26921" y="141468"/>
                  </a:cubicBezTo>
                  <a:lnTo>
                    <a:pt x="45080" y="141468"/>
                  </a:lnTo>
                  <a:lnTo>
                    <a:pt x="45080" y="173880"/>
                  </a:lnTo>
                  <a:lnTo>
                    <a:pt x="45291" y="173880"/>
                  </a:lnTo>
                  <a:lnTo>
                    <a:pt x="83086" y="141468"/>
                  </a:lnTo>
                  <a:lnTo>
                    <a:pt x="144424" y="141468"/>
                  </a:lnTo>
                  <a:cubicBezTo>
                    <a:pt x="159310" y="141468"/>
                    <a:pt x="171346" y="129433"/>
                    <a:pt x="171346" y="114547"/>
                  </a:cubicBezTo>
                  <a:lnTo>
                    <a:pt x="171346" y="26921"/>
                  </a:lnTo>
                  <a:cubicBezTo>
                    <a:pt x="171346" y="12035"/>
                    <a:pt x="159310" y="0"/>
                    <a:pt x="144424" y="0"/>
                  </a:cubicBezTo>
                  <a:lnTo>
                    <a:pt x="26921" y="0"/>
                  </a:lnTo>
                  <a:cubicBezTo>
                    <a:pt x="12035" y="106"/>
                    <a:pt x="0" y="12141"/>
                    <a:pt x="0" y="26921"/>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6" name="Freeform: Shape 835">
              <a:extLst>
                <a:ext uri="{FF2B5EF4-FFF2-40B4-BE49-F238E27FC236}">
                  <a16:creationId xmlns:a16="http://schemas.microsoft.com/office/drawing/2014/main" id="{9CD41906-8180-4C77-8BDE-AC48AA7AD6FF}"/>
                </a:ext>
              </a:extLst>
            </p:cNvPr>
            <p:cNvSpPr/>
            <p:nvPr/>
          </p:nvSpPr>
          <p:spPr>
            <a:xfrm>
              <a:off x="10417855" y="3328369"/>
              <a:ext cx="35683" cy="54687"/>
            </a:xfrm>
            <a:custGeom>
              <a:avLst/>
              <a:gdLst>
                <a:gd name="connsiteX0" fmla="*/ 0 w 35683"/>
                <a:gd name="connsiteY0" fmla="*/ 17842 h 54687"/>
                <a:gd name="connsiteX1" fmla="*/ 17842 w 35683"/>
                <a:gd name="connsiteY1" fmla="*/ 0 h 54687"/>
                <a:gd name="connsiteX2" fmla="*/ 35684 w 35683"/>
                <a:gd name="connsiteY2" fmla="*/ 17842 h 54687"/>
                <a:gd name="connsiteX3" fmla="*/ 26182 w 35683"/>
                <a:gd name="connsiteY3" fmla="*/ 33572 h 54687"/>
                <a:gd name="connsiteX4" fmla="*/ 17842 w 35683"/>
                <a:gd name="connsiteY4" fmla="*/ 48564 h 54687"/>
                <a:gd name="connsiteX5" fmla="*/ 17842 w 35683"/>
                <a:gd name="connsiteY5" fmla="*/ 54687 h 54687"/>
                <a:gd name="connsiteX6" fmla="*/ 17842 w 35683"/>
                <a:gd name="connsiteY6" fmla="*/ 48564 h 54687"/>
                <a:gd name="connsiteX7" fmla="*/ 26182 w 35683"/>
                <a:gd name="connsiteY7" fmla="*/ 33572 h 54687"/>
                <a:gd name="connsiteX8" fmla="*/ 35684 w 35683"/>
                <a:gd name="connsiteY8" fmla="*/ 17842 h 54687"/>
                <a:gd name="connsiteX9" fmla="*/ 17842 w 35683"/>
                <a:gd name="connsiteY9" fmla="*/ 0 h 54687"/>
                <a:gd name="connsiteX10" fmla="*/ 0 w 35683"/>
                <a:gd name="connsiteY10" fmla="*/ 17842 h 5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83" h="54687">
                  <a:moveTo>
                    <a:pt x="0" y="17842"/>
                  </a:moveTo>
                  <a:cubicBezTo>
                    <a:pt x="0" y="8024"/>
                    <a:pt x="7918" y="0"/>
                    <a:pt x="17842" y="0"/>
                  </a:cubicBezTo>
                  <a:cubicBezTo>
                    <a:pt x="27660" y="0"/>
                    <a:pt x="35684" y="7918"/>
                    <a:pt x="35684" y="17842"/>
                  </a:cubicBezTo>
                  <a:cubicBezTo>
                    <a:pt x="35684" y="24704"/>
                    <a:pt x="31883" y="30616"/>
                    <a:pt x="26182" y="33572"/>
                  </a:cubicBezTo>
                  <a:cubicBezTo>
                    <a:pt x="20798" y="36423"/>
                    <a:pt x="17842" y="42441"/>
                    <a:pt x="17842" y="48564"/>
                  </a:cubicBezTo>
                  <a:lnTo>
                    <a:pt x="17842" y="54687"/>
                  </a:lnTo>
                  <a:lnTo>
                    <a:pt x="17842" y="48564"/>
                  </a:lnTo>
                  <a:cubicBezTo>
                    <a:pt x="17842" y="42441"/>
                    <a:pt x="20798" y="36423"/>
                    <a:pt x="26182" y="33572"/>
                  </a:cubicBezTo>
                  <a:cubicBezTo>
                    <a:pt x="31778" y="30616"/>
                    <a:pt x="35684" y="24704"/>
                    <a:pt x="35684" y="17842"/>
                  </a:cubicBezTo>
                  <a:cubicBezTo>
                    <a:pt x="35684" y="8024"/>
                    <a:pt x="27766" y="0"/>
                    <a:pt x="17842" y="0"/>
                  </a:cubicBezTo>
                  <a:cubicBezTo>
                    <a:pt x="7918" y="106"/>
                    <a:pt x="0" y="8024"/>
                    <a:pt x="0" y="17842"/>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7" name="Freeform: Shape 836">
              <a:extLst>
                <a:ext uri="{FF2B5EF4-FFF2-40B4-BE49-F238E27FC236}">
                  <a16:creationId xmlns:a16="http://schemas.microsoft.com/office/drawing/2014/main" id="{8C6E1ECF-4E78-4C83-A75D-D4CDE542BF15}"/>
                </a:ext>
              </a:extLst>
            </p:cNvPr>
            <p:cNvSpPr/>
            <p:nvPr/>
          </p:nvSpPr>
          <p:spPr>
            <a:xfrm>
              <a:off x="10435591" y="3391924"/>
              <a:ext cx="10557" cy="17208"/>
            </a:xfrm>
            <a:custGeom>
              <a:avLst/>
              <a:gdLst>
                <a:gd name="connsiteX0" fmla="*/ 0 w 10557"/>
                <a:gd name="connsiteY0" fmla="*/ 0 h 17208"/>
                <a:gd name="connsiteX1" fmla="*/ 0 w 10557"/>
                <a:gd name="connsiteY1" fmla="*/ 17208 h 17208"/>
                <a:gd name="connsiteX2" fmla="*/ 0 w 10557"/>
                <a:gd name="connsiteY2" fmla="*/ 0 h 17208"/>
              </a:gdLst>
              <a:ahLst/>
              <a:cxnLst>
                <a:cxn ang="0">
                  <a:pos x="connsiteX0" y="connsiteY0"/>
                </a:cxn>
                <a:cxn ang="0">
                  <a:pos x="connsiteX1" y="connsiteY1"/>
                </a:cxn>
                <a:cxn ang="0">
                  <a:pos x="connsiteX2" y="connsiteY2"/>
                </a:cxn>
              </a:cxnLst>
              <a:rect l="l" t="t" r="r" b="b"/>
              <a:pathLst>
                <a:path w="10557" h="17208">
                  <a:moveTo>
                    <a:pt x="0" y="0"/>
                  </a:moveTo>
                  <a:lnTo>
                    <a:pt x="0" y="1720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8" name="Freeform: Shape 837">
              <a:extLst>
                <a:ext uri="{FF2B5EF4-FFF2-40B4-BE49-F238E27FC236}">
                  <a16:creationId xmlns:a16="http://schemas.microsoft.com/office/drawing/2014/main" id="{3C9D28FA-3FE2-4056-9282-8905EFE7404B}"/>
                </a:ext>
              </a:extLst>
            </p:cNvPr>
            <p:cNvSpPr/>
            <p:nvPr/>
          </p:nvSpPr>
          <p:spPr>
            <a:xfrm>
              <a:off x="10618972" y="3328475"/>
              <a:ext cx="20058" cy="10557"/>
            </a:xfrm>
            <a:custGeom>
              <a:avLst/>
              <a:gdLst>
                <a:gd name="connsiteX0" fmla="*/ 20059 w 20058"/>
                <a:gd name="connsiteY0" fmla="*/ 0 h 10557"/>
                <a:gd name="connsiteX1" fmla="*/ 0 w 20058"/>
                <a:gd name="connsiteY1" fmla="*/ 0 h 10557"/>
                <a:gd name="connsiteX2" fmla="*/ 20059 w 20058"/>
                <a:gd name="connsiteY2" fmla="*/ 0 h 10557"/>
              </a:gdLst>
              <a:ahLst/>
              <a:cxnLst>
                <a:cxn ang="0">
                  <a:pos x="connsiteX0" y="connsiteY0"/>
                </a:cxn>
                <a:cxn ang="0">
                  <a:pos x="connsiteX1" y="connsiteY1"/>
                </a:cxn>
                <a:cxn ang="0">
                  <a:pos x="connsiteX2" y="connsiteY2"/>
                </a:cxn>
              </a:cxnLst>
              <a:rect l="l" t="t" r="r" b="b"/>
              <a:pathLst>
                <a:path w="20058" h="10557">
                  <a:moveTo>
                    <a:pt x="20059" y="0"/>
                  </a:moveTo>
                  <a:lnTo>
                    <a:pt x="0" y="0"/>
                  </a:lnTo>
                  <a:lnTo>
                    <a:pt x="2005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9" name="Freeform: Shape 838">
              <a:extLst>
                <a:ext uri="{FF2B5EF4-FFF2-40B4-BE49-F238E27FC236}">
                  <a16:creationId xmlns:a16="http://schemas.microsoft.com/office/drawing/2014/main" id="{ABC85DB2-3FEE-445D-A455-AFC4B590115A}"/>
                </a:ext>
              </a:extLst>
            </p:cNvPr>
            <p:cNvSpPr/>
            <p:nvPr/>
          </p:nvSpPr>
          <p:spPr>
            <a:xfrm>
              <a:off x="10578855" y="3328475"/>
              <a:ext cx="20058" cy="10557"/>
            </a:xfrm>
            <a:custGeom>
              <a:avLst/>
              <a:gdLst>
                <a:gd name="connsiteX0" fmla="*/ 20059 w 20058"/>
                <a:gd name="connsiteY0" fmla="*/ 0 h 10557"/>
                <a:gd name="connsiteX1" fmla="*/ 0 w 20058"/>
                <a:gd name="connsiteY1" fmla="*/ 0 h 10557"/>
                <a:gd name="connsiteX2" fmla="*/ 20059 w 20058"/>
                <a:gd name="connsiteY2" fmla="*/ 0 h 10557"/>
              </a:gdLst>
              <a:ahLst/>
              <a:cxnLst>
                <a:cxn ang="0">
                  <a:pos x="connsiteX0" y="connsiteY0"/>
                </a:cxn>
                <a:cxn ang="0">
                  <a:pos x="connsiteX1" y="connsiteY1"/>
                </a:cxn>
                <a:cxn ang="0">
                  <a:pos x="connsiteX2" y="connsiteY2"/>
                </a:cxn>
              </a:cxnLst>
              <a:rect l="l" t="t" r="r" b="b"/>
              <a:pathLst>
                <a:path w="20058" h="10557">
                  <a:moveTo>
                    <a:pt x="20059" y="0"/>
                  </a:moveTo>
                  <a:lnTo>
                    <a:pt x="0" y="0"/>
                  </a:lnTo>
                  <a:lnTo>
                    <a:pt x="2005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59" name="Group 858">
            <a:extLst>
              <a:ext uri="{FF2B5EF4-FFF2-40B4-BE49-F238E27FC236}">
                <a16:creationId xmlns:a16="http://schemas.microsoft.com/office/drawing/2014/main" id="{6B7DBF52-AA5C-4326-8800-18250923FA36}"/>
              </a:ext>
            </a:extLst>
          </p:cNvPr>
          <p:cNvGrpSpPr/>
          <p:nvPr/>
        </p:nvGrpSpPr>
        <p:grpSpPr>
          <a:xfrm>
            <a:off x="10306369" y="4346448"/>
            <a:ext cx="368809" cy="446489"/>
            <a:chOff x="10306369" y="4346448"/>
            <a:chExt cx="368809" cy="446489"/>
          </a:xfrm>
        </p:grpSpPr>
        <p:sp>
          <p:nvSpPr>
            <p:cNvPr id="858" name="Freeform: Shape 857">
              <a:extLst>
                <a:ext uri="{FF2B5EF4-FFF2-40B4-BE49-F238E27FC236}">
                  <a16:creationId xmlns:a16="http://schemas.microsoft.com/office/drawing/2014/main" id="{872E89CC-F09C-4276-A878-A38B7C152B3B}"/>
                </a:ext>
              </a:extLst>
            </p:cNvPr>
            <p:cNvSpPr/>
            <p:nvPr/>
          </p:nvSpPr>
          <p:spPr>
            <a:xfrm rot="16997148">
              <a:off x="10393192" y="4359349"/>
              <a:ext cx="195231" cy="195231"/>
            </a:xfrm>
            <a:custGeom>
              <a:avLst/>
              <a:gdLst>
                <a:gd name="connsiteX0" fmla="*/ 195231 w 195231"/>
                <a:gd name="connsiteY0" fmla="*/ 97616 h 195231"/>
                <a:gd name="connsiteX1" fmla="*/ 97616 w 195231"/>
                <a:gd name="connsiteY1" fmla="*/ 195231 h 195231"/>
                <a:gd name="connsiteX2" fmla="*/ 0 w 195231"/>
                <a:gd name="connsiteY2" fmla="*/ 97616 h 195231"/>
                <a:gd name="connsiteX3" fmla="*/ 97616 w 195231"/>
                <a:gd name="connsiteY3" fmla="*/ 0 h 195231"/>
                <a:gd name="connsiteX4" fmla="*/ 195231 w 195231"/>
                <a:gd name="connsiteY4" fmla="*/ 97616 h 195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31" h="195231">
                  <a:moveTo>
                    <a:pt x="195231" y="97616"/>
                  </a:moveTo>
                  <a:cubicBezTo>
                    <a:pt x="195231" y="151527"/>
                    <a:pt x="151527" y="195231"/>
                    <a:pt x="97616" y="195231"/>
                  </a:cubicBezTo>
                  <a:cubicBezTo>
                    <a:pt x="43704" y="195231"/>
                    <a:pt x="0" y="151527"/>
                    <a:pt x="0" y="97616"/>
                  </a:cubicBezTo>
                  <a:cubicBezTo>
                    <a:pt x="0" y="43704"/>
                    <a:pt x="43704" y="0"/>
                    <a:pt x="97616" y="0"/>
                  </a:cubicBezTo>
                  <a:cubicBezTo>
                    <a:pt x="151527" y="0"/>
                    <a:pt x="195231" y="43704"/>
                    <a:pt x="195231" y="9761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43" name="Freeform: Shape 842">
              <a:extLst>
                <a:ext uri="{FF2B5EF4-FFF2-40B4-BE49-F238E27FC236}">
                  <a16:creationId xmlns:a16="http://schemas.microsoft.com/office/drawing/2014/main" id="{DB1BD93D-D980-42CE-B342-2835A6C9C0DA}"/>
                </a:ext>
              </a:extLst>
            </p:cNvPr>
            <p:cNvSpPr/>
            <p:nvPr/>
          </p:nvSpPr>
          <p:spPr>
            <a:xfrm>
              <a:off x="10490774" y="4597699"/>
              <a:ext cx="11525" cy="183828"/>
            </a:xfrm>
            <a:custGeom>
              <a:avLst/>
              <a:gdLst>
                <a:gd name="connsiteX0" fmla="*/ 0 w 11525"/>
                <a:gd name="connsiteY0" fmla="*/ 0 h 183828"/>
                <a:gd name="connsiteX1" fmla="*/ 0 w 11525"/>
                <a:gd name="connsiteY1" fmla="*/ 183828 h 183828"/>
                <a:gd name="connsiteX2" fmla="*/ 0 w 11525"/>
                <a:gd name="connsiteY2" fmla="*/ 0 h 183828"/>
              </a:gdLst>
              <a:ahLst/>
              <a:cxnLst>
                <a:cxn ang="0">
                  <a:pos x="connsiteX0" y="connsiteY0"/>
                </a:cxn>
                <a:cxn ang="0">
                  <a:pos x="connsiteX1" y="connsiteY1"/>
                </a:cxn>
                <a:cxn ang="0">
                  <a:pos x="connsiteX2" y="connsiteY2"/>
                </a:cxn>
              </a:cxnLst>
              <a:rect l="l" t="t" r="r" b="b"/>
              <a:pathLst>
                <a:path w="11525" h="183828">
                  <a:moveTo>
                    <a:pt x="0" y="0"/>
                  </a:moveTo>
                  <a:lnTo>
                    <a:pt x="0" y="18382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4" name="Freeform: Shape 843">
              <a:extLst>
                <a:ext uri="{FF2B5EF4-FFF2-40B4-BE49-F238E27FC236}">
                  <a16:creationId xmlns:a16="http://schemas.microsoft.com/office/drawing/2014/main" id="{547E33DB-BA40-4657-B177-53C3FAA2DEFE}"/>
                </a:ext>
              </a:extLst>
            </p:cNvPr>
            <p:cNvSpPr/>
            <p:nvPr/>
          </p:nvSpPr>
          <p:spPr>
            <a:xfrm>
              <a:off x="10536760" y="4781412"/>
              <a:ext cx="92548" cy="11525"/>
            </a:xfrm>
            <a:custGeom>
              <a:avLst/>
              <a:gdLst>
                <a:gd name="connsiteX0" fmla="*/ 0 w 92548"/>
                <a:gd name="connsiteY0" fmla="*/ 0 h 11525"/>
                <a:gd name="connsiteX1" fmla="*/ 92548 w 92548"/>
                <a:gd name="connsiteY1" fmla="*/ 0 h 11525"/>
                <a:gd name="connsiteX2" fmla="*/ 0 w 92548"/>
                <a:gd name="connsiteY2" fmla="*/ 0 h 11525"/>
              </a:gdLst>
              <a:ahLst/>
              <a:cxnLst>
                <a:cxn ang="0">
                  <a:pos x="connsiteX0" y="connsiteY0"/>
                </a:cxn>
                <a:cxn ang="0">
                  <a:pos x="connsiteX1" y="connsiteY1"/>
                </a:cxn>
                <a:cxn ang="0">
                  <a:pos x="connsiteX2" y="connsiteY2"/>
                </a:cxn>
              </a:cxnLst>
              <a:rect l="l" t="t" r="r" b="b"/>
              <a:pathLst>
                <a:path w="92548" h="11525">
                  <a:moveTo>
                    <a:pt x="0" y="0"/>
                  </a:moveTo>
                  <a:lnTo>
                    <a:pt x="9254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5" name="Freeform: Shape 844">
              <a:extLst>
                <a:ext uri="{FF2B5EF4-FFF2-40B4-BE49-F238E27FC236}">
                  <a16:creationId xmlns:a16="http://schemas.microsoft.com/office/drawing/2014/main" id="{7473EE5C-88B3-4074-8577-2A73C7E63608}"/>
                </a:ext>
              </a:extLst>
            </p:cNvPr>
            <p:cNvSpPr/>
            <p:nvPr/>
          </p:nvSpPr>
          <p:spPr>
            <a:xfrm>
              <a:off x="10536760" y="4689555"/>
              <a:ext cx="115368" cy="11525"/>
            </a:xfrm>
            <a:custGeom>
              <a:avLst/>
              <a:gdLst>
                <a:gd name="connsiteX0" fmla="*/ 0 w 115368"/>
                <a:gd name="connsiteY0" fmla="*/ 0 h 11525"/>
                <a:gd name="connsiteX1" fmla="*/ 115368 w 115368"/>
                <a:gd name="connsiteY1" fmla="*/ 0 h 11525"/>
                <a:gd name="connsiteX2" fmla="*/ 0 w 115368"/>
                <a:gd name="connsiteY2" fmla="*/ 0 h 11525"/>
              </a:gdLst>
              <a:ahLst/>
              <a:cxnLst>
                <a:cxn ang="0">
                  <a:pos x="connsiteX0" y="connsiteY0"/>
                </a:cxn>
                <a:cxn ang="0">
                  <a:pos x="connsiteX1" y="connsiteY1"/>
                </a:cxn>
                <a:cxn ang="0">
                  <a:pos x="connsiteX2" y="connsiteY2"/>
                </a:cxn>
              </a:cxnLst>
              <a:rect l="l" t="t" r="r" b="b"/>
              <a:pathLst>
                <a:path w="115368" h="11525">
                  <a:moveTo>
                    <a:pt x="0" y="0"/>
                  </a:moveTo>
                  <a:lnTo>
                    <a:pt x="11536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6" name="Freeform: Shape 845">
              <a:extLst>
                <a:ext uri="{FF2B5EF4-FFF2-40B4-BE49-F238E27FC236}">
                  <a16:creationId xmlns:a16="http://schemas.microsoft.com/office/drawing/2014/main" id="{8A19E2E7-185B-4FB2-9172-5020736328A2}"/>
                </a:ext>
              </a:extLst>
            </p:cNvPr>
            <p:cNvSpPr/>
            <p:nvPr/>
          </p:nvSpPr>
          <p:spPr>
            <a:xfrm>
              <a:off x="10536760" y="4643570"/>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7" name="Freeform: Shape 846">
              <a:extLst>
                <a:ext uri="{FF2B5EF4-FFF2-40B4-BE49-F238E27FC236}">
                  <a16:creationId xmlns:a16="http://schemas.microsoft.com/office/drawing/2014/main" id="{D1E9F4ED-99EE-456E-B5A8-CA4835929685}"/>
                </a:ext>
              </a:extLst>
            </p:cNvPr>
            <p:cNvSpPr/>
            <p:nvPr/>
          </p:nvSpPr>
          <p:spPr>
            <a:xfrm>
              <a:off x="10536760" y="4735541"/>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8" name="Freeform: Shape 847">
              <a:extLst>
                <a:ext uri="{FF2B5EF4-FFF2-40B4-BE49-F238E27FC236}">
                  <a16:creationId xmlns:a16="http://schemas.microsoft.com/office/drawing/2014/main" id="{BDF9ACA3-6235-45A3-8FAE-9109B3E6700D}"/>
                </a:ext>
              </a:extLst>
            </p:cNvPr>
            <p:cNvSpPr/>
            <p:nvPr/>
          </p:nvSpPr>
          <p:spPr>
            <a:xfrm>
              <a:off x="10352355" y="4781412"/>
              <a:ext cx="92548" cy="11525"/>
            </a:xfrm>
            <a:custGeom>
              <a:avLst/>
              <a:gdLst>
                <a:gd name="connsiteX0" fmla="*/ 0 w 92548"/>
                <a:gd name="connsiteY0" fmla="*/ 0 h 11525"/>
                <a:gd name="connsiteX1" fmla="*/ 92548 w 92548"/>
                <a:gd name="connsiteY1" fmla="*/ 0 h 11525"/>
                <a:gd name="connsiteX2" fmla="*/ 0 w 92548"/>
                <a:gd name="connsiteY2" fmla="*/ 0 h 11525"/>
              </a:gdLst>
              <a:ahLst/>
              <a:cxnLst>
                <a:cxn ang="0">
                  <a:pos x="connsiteX0" y="connsiteY0"/>
                </a:cxn>
                <a:cxn ang="0">
                  <a:pos x="connsiteX1" y="connsiteY1"/>
                </a:cxn>
                <a:cxn ang="0">
                  <a:pos x="connsiteX2" y="connsiteY2"/>
                </a:cxn>
              </a:cxnLst>
              <a:rect l="l" t="t" r="r" b="b"/>
              <a:pathLst>
                <a:path w="92548" h="11525">
                  <a:moveTo>
                    <a:pt x="0" y="0"/>
                  </a:moveTo>
                  <a:lnTo>
                    <a:pt x="9254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9" name="Freeform: Shape 848">
              <a:extLst>
                <a:ext uri="{FF2B5EF4-FFF2-40B4-BE49-F238E27FC236}">
                  <a16:creationId xmlns:a16="http://schemas.microsoft.com/office/drawing/2014/main" id="{CF02DFC3-E4A2-4926-8477-ABFF977C44F9}"/>
                </a:ext>
              </a:extLst>
            </p:cNvPr>
            <p:cNvSpPr/>
            <p:nvPr/>
          </p:nvSpPr>
          <p:spPr>
            <a:xfrm>
              <a:off x="10329305" y="4689555"/>
              <a:ext cx="115483" cy="11525"/>
            </a:xfrm>
            <a:custGeom>
              <a:avLst/>
              <a:gdLst>
                <a:gd name="connsiteX0" fmla="*/ 0 w 115483"/>
                <a:gd name="connsiteY0" fmla="*/ 0 h 11525"/>
                <a:gd name="connsiteX1" fmla="*/ 115484 w 115483"/>
                <a:gd name="connsiteY1" fmla="*/ 0 h 11525"/>
                <a:gd name="connsiteX2" fmla="*/ 0 w 115483"/>
                <a:gd name="connsiteY2" fmla="*/ 0 h 11525"/>
              </a:gdLst>
              <a:ahLst/>
              <a:cxnLst>
                <a:cxn ang="0">
                  <a:pos x="connsiteX0" y="connsiteY0"/>
                </a:cxn>
                <a:cxn ang="0">
                  <a:pos x="connsiteX1" y="connsiteY1"/>
                </a:cxn>
                <a:cxn ang="0">
                  <a:pos x="connsiteX2" y="connsiteY2"/>
                </a:cxn>
              </a:cxnLst>
              <a:rect l="l" t="t" r="r" b="b"/>
              <a:pathLst>
                <a:path w="115483" h="11525">
                  <a:moveTo>
                    <a:pt x="0" y="0"/>
                  </a:moveTo>
                  <a:lnTo>
                    <a:pt x="115484"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0" name="Freeform: Shape 849">
              <a:extLst>
                <a:ext uri="{FF2B5EF4-FFF2-40B4-BE49-F238E27FC236}">
                  <a16:creationId xmlns:a16="http://schemas.microsoft.com/office/drawing/2014/main" id="{78089467-47EC-41E4-A036-3DD871CB9DBE}"/>
                </a:ext>
              </a:extLst>
            </p:cNvPr>
            <p:cNvSpPr/>
            <p:nvPr/>
          </p:nvSpPr>
          <p:spPr>
            <a:xfrm>
              <a:off x="10536760" y="4597699"/>
              <a:ext cx="115368" cy="11525"/>
            </a:xfrm>
            <a:custGeom>
              <a:avLst/>
              <a:gdLst>
                <a:gd name="connsiteX0" fmla="*/ 0 w 115368"/>
                <a:gd name="connsiteY0" fmla="*/ 0 h 11525"/>
                <a:gd name="connsiteX1" fmla="*/ 115368 w 115368"/>
                <a:gd name="connsiteY1" fmla="*/ 0 h 11525"/>
                <a:gd name="connsiteX2" fmla="*/ 0 w 115368"/>
                <a:gd name="connsiteY2" fmla="*/ 0 h 11525"/>
              </a:gdLst>
              <a:ahLst/>
              <a:cxnLst>
                <a:cxn ang="0">
                  <a:pos x="connsiteX0" y="connsiteY0"/>
                </a:cxn>
                <a:cxn ang="0">
                  <a:pos x="connsiteX1" y="connsiteY1"/>
                </a:cxn>
                <a:cxn ang="0">
                  <a:pos x="connsiteX2" y="connsiteY2"/>
                </a:cxn>
              </a:cxnLst>
              <a:rect l="l" t="t" r="r" b="b"/>
              <a:pathLst>
                <a:path w="115368" h="11525">
                  <a:moveTo>
                    <a:pt x="0" y="0"/>
                  </a:moveTo>
                  <a:lnTo>
                    <a:pt x="11536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1" name="Freeform: Shape 850">
              <a:extLst>
                <a:ext uri="{FF2B5EF4-FFF2-40B4-BE49-F238E27FC236}">
                  <a16:creationId xmlns:a16="http://schemas.microsoft.com/office/drawing/2014/main" id="{362575A1-BD94-4F91-AEC9-0860609EE050}"/>
                </a:ext>
              </a:extLst>
            </p:cNvPr>
            <p:cNvSpPr/>
            <p:nvPr/>
          </p:nvSpPr>
          <p:spPr>
            <a:xfrm>
              <a:off x="10329305" y="4597699"/>
              <a:ext cx="115483" cy="11525"/>
            </a:xfrm>
            <a:custGeom>
              <a:avLst/>
              <a:gdLst>
                <a:gd name="connsiteX0" fmla="*/ 0 w 115483"/>
                <a:gd name="connsiteY0" fmla="*/ 0 h 11525"/>
                <a:gd name="connsiteX1" fmla="*/ 115484 w 115483"/>
                <a:gd name="connsiteY1" fmla="*/ 0 h 11525"/>
                <a:gd name="connsiteX2" fmla="*/ 0 w 115483"/>
                <a:gd name="connsiteY2" fmla="*/ 0 h 11525"/>
              </a:gdLst>
              <a:ahLst/>
              <a:cxnLst>
                <a:cxn ang="0">
                  <a:pos x="connsiteX0" y="connsiteY0"/>
                </a:cxn>
                <a:cxn ang="0">
                  <a:pos x="connsiteX1" y="connsiteY1"/>
                </a:cxn>
                <a:cxn ang="0">
                  <a:pos x="connsiteX2" y="connsiteY2"/>
                </a:cxn>
              </a:cxnLst>
              <a:rect l="l" t="t" r="r" b="b"/>
              <a:pathLst>
                <a:path w="115483" h="11525">
                  <a:moveTo>
                    <a:pt x="0" y="0"/>
                  </a:moveTo>
                  <a:lnTo>
                    <a:pt x="115484"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2" name="Freeform: Shape 851">
              <a:extLst>
                <a:ext uri="{FF2B5EF4-FFF2-40B4-BE49-F238E27FC236}">
                  <a16:creationId xmlns:a16="http://schemas.microsoft.com/office/drawing/2014/main" id="{BFC31DAF-F958-4DC3-BF19-69EA85F79F08}"/>
                </a:ext>
              </a:extLst>
            </p:cNvPr>
            <p:cNvSpPr/>
            <p:nvPr/>
          </p:nvSpPr>
          <p:spPr>
            <a:xfrm>
              <a:off x="10306369" y="4643570"/>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3" name="Freeform: Shape 852">
              <a:extLst>
                <a:ext uri="{FF2B5EF4-FFF2-40B4-BE49-F238E27FC236}">
                  <a16:creationId xmlns:a16="http://schemas.microsoft.com/office/drawing/2014/main" id="{473E0BE1-8558-4BA1-B8D6-E5F0818B8162}"/>
                </a:ext>
              </a:extLst>
            </p:cNvPr>
            <p:cNvSpPr/>
            <p:nvPr/>
          </p:nvSpPr>
          <p:spPr>
            <a:xfrm>
              <a:off x="10306369" y="4735541"/>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4" name="Freeform: Shape 853">
              <a:extLst>
                <a:ext uri="{FF2B5EF4-FFF2-40B4-BE49-F238E27FC236}">
                  <a16:creationId xmlns:a16="http://schemas.microsoft.com/office/drawing/2014/main" id="{1F4E0C49-8F9A-4732-B9B9-F40B9A936AC0}"/>
                </a:ext>
              </a:extLst>
            </p:cNvPr>
            <p:cNvSpPr/>
            <p:nvPr/>
          </p:nvSpPr>
          <p:spPr>
            <a:xfrm>
              <a:off x="10485011" y="4451213"/>
              <a:ext cx="11525" cy="11525"/>
            </a:xfrm>
            <a:custGeom>
              <a:avLst/>
              <a:gdLst>
                <a:gd name="connsiteX0" fmla="*/ 11525 w 11525"/>
                <a:gd name="connsiteY0" fmla="*/ 5763 h 11525"/>
                <a:gd name="connsiteX1" fmla="*/ 5763 w 11525"/>
                <a:gd name="connsiteY1" fmla="*/ 11525 h 11525"/>
                <a:gd name="connsiteX2" fmla="*/ 0 w 11525"/>
                <a:gd name="connsiteY2" fmla="*/ 5763 h 11525"/>
                <a:gd name="connsiteX3" fmla="*/ 5763 w 11525"/>
                <a:gd name="connsiteY3" fmla="*/ 0 h 11525"/>
                <a:gd name="connsiteX4" fmla="*/ 11525 w 11525"/>
                <a:gd name="connsiteY4" fmla="*/ 5763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 h="11525">
                  <a:moveTo>
                    <a:pt x="11525" y="5763"/>
                  </a:moveTo>
                  <a:cubicBezTo>
                    <a:pt x="11525" y="8990"/>
                    <a:pt x="8990" y="11525"/>
                    <a:pt x="5763" y="11525"/>
                  </a:cubicBezTo>
                  <a:cubicBezTo>
                    <a:pt x="2536" y="11525"/>
                    <a:pt x="0" y="8990"/>
                    <a:pt x="0" y="5763"/>
                  </a:cubicBezTo>
                  <a:cubicBezTo>
                    <a:pt x="0" y="2536"/>
                    <a:pt x="2536" y="0"/>
                    <a:pt x="5763" y="0"/>
                  </a:cubicBezTo>
                  <a:cubicBezTo>
                    <a:pt x="8990" y="0"/>
                    <a:pt x="11525" y="2536"/>
                    <a:pt x="11525" y="5763"/>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5" name="Freeform: Shape 854">
              <a:extLst>
                <a:ext uri="{FF2B5EF4-FFF2-40B4-BE49-F238E27FC236}">
                  <a16:creationId xmlns:a16="http://schemas.microsoft.com/office/drawing/2014/main" id="{72556D32-D751-47B3-B1DF-1EF03EA3F0E2}"/>
                </a:ext>
              </a:extLst>
            </p:cNvPr>
            <p:cNvSpPr/>
            <p:nvPr/>
          </p:nvSpPr>
          <p:spPr>
            <a:xfrm>
              <a:off x="10439025" y="4405227"/>
              <a:ext cx="103497" cy="103497"/>
            </a:xfrm>
            <a:custGeom>
              <a:avLst/>
              <a:gdLst>
                <a:gd name="connsiteX0" fmla="*/ 103497 w 103497"/>
                <a:gd name="connsiteY0" fmla="*/ 51749 h 103497"/>
                <a:gd name="connsiteX1" fmla="*/ 51749 w 103497"/>
                <a:gd name="connsiteY1" fmla="*/ 103497 h 103497"/>
                <a:gd name="connsiteX2" fmla="*/ 0 w 103497"/>
                <a:gd name="connsiteY2" fmla="*/ 51749 h 103497"/>
                <a:gd name="connsiteX3" fmla="*/ 51749 w 103497"/>
                <a:gd name="connsiteY3" fmla="*/ 0 h 103497"/>
                <a:gd name="connsiteX4" fmla="*/ 103497 w 103497"/>
                <a:gd name="connsiteY4" fmla="*/ 51749 h 1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97" h="103497">
                  <a:moveTo>
                    <a:pt x="103497" y="51749"/>
                  </a:moveTo>
                  <a:cubicBezTo>
                    <a:pt x="103497" y="80331"/>
                    <a:pt x="80331" y="103497"/>
                    <a:pt x="51749" y="103497"/>
                  </a:cubicBezTo>
                  <a:cubicBezTo>
                    <a:pt x="23166" y="103497"/>
                    <a:pt x="0" y="80331"/>
                    <a:pt x="0" y="51749"/>
                  </a:cubicBezTo>
                  <a:cubicBezTo>
                    <a:pt x="0" y="23166"/>
                    <a:pt x="23166" y="0"/>
                    <a:pt x="51749" y="0"/>
                  </a:cubicBezTo>
                  <a:cubicBezTo>
                    <a:pt x="80331" y="0"/>
                    <a:pt x="103497" y="23166"/>
                    <a:pt x="103497" y="5174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6" name="Freeform: Shape 855">
              <a:extLst>
                <a:ext uri="{FF2B5EF4-FFF2-40B4-BE49-F238E27FC236}">
                  <a16:creationId xmlns:a16="http://schemas.microsoft.com/office/drawing/2014/main" id="{26941CD5-4029-4999-9FF5-26123D77D9EC}"/>
                </a:ext>
              </a:extLst>
            </p:cNvPr>
            <p:cNvSpPr/>
            <p:nvPr/>
          </p:nvSpPr>
          <p:spPr>
            <a:xfrm>
              <a:off x="10490659" y="4370881"/>
              <a:ext cx="86209" cy="86209"/>
            </a:xfrm>
            <a:custGeom>
              <a:avLst/>
              <a:gdLst>
                <a:gd name="connsiteX0" fmla="*/ 0 w 86209"/>
                <a:gd name="connsiteY0" fmla="*/ 86209 h 86209"/>
                <a:gd name="connsiteX1" fmla="*/ 86209 w 86209"/>
                <a:gd name="connsiteY1" fmla="*/ 0 h 86209"/>
                <a:gd name="connsiteX2" fmla="*/ 0 w 86209"/>
                <a:gd name="connsiteY2" fmla="*/ 86209 h 86209"/>
              </a:gdLst>
              <a:ahLst/>
              <a:cxnLst>
                <a:cxn ang="0">
                  <a:pos x="connsiteX0" y="connsiteY0"/>
                </a:cxn>
                <a:cxn ang="0">
                  <a:pos x="connsiteX1" y="connsiteY1"/>
                </a:cxn>
                <a:cxn ang="0">
                  <a:pos x="connsiteX2" y="connsiteY2"/>
                </a:cxn>
              </a:cxnLst>
              <a:rect l="l" t="t" r="r" b="b"/>
              <a:pathLst>
                <a:path w="86209" h="86209">
                  <a:moveTo>
                    <a:pt x="0" y="86209"/>
                  </a:moveTo>
                  <a:lnTo>
                    <a:pt x="86209" y="0"/>
                  </a:lnTo>
                  <a:lnTo>
                    <a:pt x="0" y="86209"/>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7" name="Freeform: Shape 856">
              <a:extLst>
                <a:ext uri="{FF2B5EF4-FFF2-40B4-BE49-F238E27FC236}">
                  <a16:creationId xmlns:a16="http://schemas.microsoft.com/office/drawing/2014/main" id="{BEC780C0-38FB-4B69-892E-C1CEC82011F9}"/>
                </a:ext>
              </a:extLst>
            </p:cNvPr>
            <p:cNvSpPr/>
            <p:nvPr/>
          </p:nvSpPr>
          <p:spPr>
            <a:xfrm>
              <a:off x="10568800" y="4346448"/>
              <a:ext cx="32501" cy="32501"/>
            </a:xfrm>
            <a:custGeom>
              <a:avLst/>
              <a:gdLst>
                <a:gd name="connsiteX0" fmla="*/ 0 w 32501"/>
                <a:gd name="connsiteY0" fmla="*/ 0 h 32501"/>
                <a:gd name="connsiteX1" fmla="*/ 32501 w 32501"/>
                <a:gd name="connsiteY1" fmla="*/ 0 h 32501"/>
                <a:gd name="connsiteX2" fmla="*/ 32501 w 32501"/>
                <a:gd name="connsiteY2" fmla="*/ 32501 h 32501"/>
                <a:gd name="connsiteX3" fmla="*/ 0 w 32501"/>
                <a:gd name="connsiteY3" fmla="*/ 32501 h 32501"/>
                <a:gd name="connsiteX0" fmla="*/ 0 w 91440"/>
                <a:gd name="connsiteY0" fmla="*/ 32501 h 123941"/>
                <a:gd name="connsiteX1" fmla="*/ 0 w 91440"/>
                <a:gd name="connsiteY1" fmla="*/ 0 h 123941"/>
                <a:gd name="connsiteX2" fmla="*/ 32501 w 91440"/>
                <a:gd name="connsiteY2" fmla="*/ 0 h 123941"/>
                <a:gd name="connsiteX3" fmla="*/ 32501 w 91440"/>
                <a:gd name="connsiteY3" fmla="*/ 32501 h 123941"/>
                <a:gd name="connsiteX4" fmla="*/ 91440 w 91440"/>
                <a:gd name="connsiteY4" fmla="*/ 123941 h 123941"/>
                <a:gd name="connsiteX0" fmla="*/ 0 w 91440"/>
                <a:gd name="connsiteY0" fmla="*/ 0 h 123941"/>
                <a:gd name="connsiteX1" fmla="*/ 32501 w 91440"/>
                <a:gd name="connsiteY1" fmla="*/ 0 h 123941"/>
                <a:gd name="connsiteX2" fmla="*/ 32501 w 91440"/>
                <a:gd name="connsiteY2" fmla="*/ 32501 h 123941"/>
                <a:gd name="connsiteX3" fmla="*/ 91440 w 91440"/>
                <a:gd name="connsiteY3" fmla="*/ 123941 h 123941"/>
                <a:gd name="connsiteX0" fmla="*/ 0 w 32501"/>
                <a:gd name="connsiteY0" fmla="*/ 0 h 32501"/>
                <a:gd name="connsiteX1" fmla="*/ 32501 w 32501"/>
                <a:gd name="connsiteY1" fmla="*/ 0 h 32501"/>
                <a:gd name="connsiteX2" fmla="*/ 32501 w 32501"/>
                <a:gd name="connsiteY2" fmla="*/ 32501 h 32501"/>
              </a:gdLst>
              <a:ahLst/>
              <a:cxnLst>
                <a:cxn ang="0">
                  <a:pos x="connsiteX0" y="connsiteY0"/>
                </a:cxn>
                <a:cxn ang="0">
                  <a:pos x="connsiteX1" y="connsiteY1"/>
                </a:cxn>
                <a:cxn ang="0">
                  <a:pos x="connsiteX2" y="connsiteY2"/>
                </a:cxn>
              </a:cxnLst>
              <a:rect l="l" t="t" r="r" b="b"/>
              <a:pathLst>
                <a:path w="32501" h="32501">
                  <a:moveTo>
                    <a:pt x="0" y="0"/>
                  </a:moveTo>
                  <a:lnTo>
                    <a:pt x="32501" y="0"/>
                  </a:lnTo>
                  <a:lnTo>
                    <a:pt x="32501" y="3250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62" name="Graphic 860">
            <a:extLst>
              <a:ext uri="{FF2B5EF4-FFF2-40B4-BE49-F238E27FC236}">
                <a16:creationId xmlns:a16="http://schemas.microsoft.com/office/drawing/2014/main" id="{E81F03E0-C5AE-44C5-B21A-069066FE7BF4}"/>
              </a:ext>
            </a:extLst>
          </p:cNvPr>
          <p:cNvGrpSpPr/>
          <p:nvPr/>
        </p:nvGrpSpPr>
        <p:grpSpPr>
          <a:xfrm>
            <a:off x="10304321" y="5740416"/>
            <a:ext cx="608534" cy="328861"/>
            <a:chOff x="10304321" y="5740416"/>
            <a:chExt cx="608534" cy="328861"/>
          </a:xfrm>
          <a:noFill/>
        </p:grpSpPr>
        <p:grpSp>
          <p:nvGrpSpPr>
            <p:cNvPr id="863" name="Graphic 860">
              <a:extLst>
                <a:ext uri="{FF2B5EF4-FFF2-40B4-BE49-F238E27FC236}">
                  <a16:creationId xmlns:a16="http://schemas.microsoft.com/office/drawing/2014/main" id="{FA096477-2027-44E8-9217-E83E2830CE75}"/>
                </a:ext>
              </a:extLst>
            </p:cNvPr>
            <p:cNvGrpSpPr/>
            <p:nvPr/>
          </p:nvGrpSpPr>
          <p:grpSpPr>
            <a:xfrm>
              <a:off x="10490305" y="5783648"/>
              <a:ext cx="236440" cy="285630"/>
              <a:chOff x="10490305" y="5783648"/>
              <a:chExt cx="236440" cy="285630"/>
            </a:xfrm>
            <a:noFill/>
          </p:grpSpPr>
          <p:grpSp>
            <p:nvGrpSpPr>
              <p:cNvPr id="864" name="Graphic 860">
                <a:extLst>
                  <a:ext uri="{FF2B5EF4-FFF2-40B4-BE49-F238E27FC236}">
                    <a16:creationId xmlns:a16="http://schemas.microsoft.com/office/drawing/2014/main" id="{6988E5E1-88DA-4B77-9248-A6885A5330BD}"/>
                  </a:ext>
                </a:extLst>
              </p:cNvPr>
              <p:cNvGrpSpPr/>
              <p:nvPr/>
            </p:nvGrpSpPr>
            <p:grpSpPr>
              <a:xfrm>
                <a:off x="10553820" y="5783648"/>
                <a:ext cx="109536" cy="166078"/>
                <a:chOff x="10553820" y="5783648"/>
                <a:chExt cx="109536" cy="166078"/>
              </a:xfrm>
              <a:noFill/>
            </p:grpSpPr>
            <p:grpSp>
              <p:nvGrpSpPr>
                <p:cNvPr id="865" name="Graphic 860">
                  <a:extLst>
                    <a:ext uri="{FF2B5EF4-FFF2-40B4-BE49-F238E27FC236}">
                      <a16:creationId xmlns:a16="http://schemas.microsoft.com/office/drawing/2014/main" id="{F778F302-1033-4370-9CB3-029C6C5A74B1}"/>
                    </a:ext>
                  </a:extLst>
                </p:cNvPr>
                <p:cNvGrpSpPr/>
                <p:nvPr/>
              </p:nvGrpSpPr>
              <p:grpSpPr>
                <a:xfrm>
                  <a:off x="10553820" y="5783648"/>
                  <a:ext cx="109536" cy="135905"/>
                  <a:chOff x="10553820" y="5783648"/>
                  <a:chExt cx="109536" cy="135905"/>
                </a:xfrm>
                <a:noFill/>
              </p:grpSpPr>
              <p:sp>
                <p:nvSpPr>
                  <p:cNvPr id="866" name="Freeform: Shape 865">
                    <a:extLst>
                      <a:ext uri="{FF2B5EF4-FFF2-40B4-BE49-F238E27FC236}">
                        <a16:creationId xmlns:a16="http://schemas.microsoft.com/office/drawing/2014/main" id="{37858381-996C-4CCC-A3B8-52E4893870CE}"/>
                      </a:ext>
                    </a:extLst>
                  </p:cNvPr>
                  <p:cNvSpPr/>
                  <p:nvPr/>
                </p:nvSpPr>
                <p:spPr>
                  <a:xfrm>
                    <a:off x="10553820" y="5834993"/>
                    <a:ext cx="109536" cy="84560"/>
                  </a:xfrm>
                  <a:custGeom>
                    <a:avLst/>
                    <a:gdLst>
                      <a:gd name="connsiteX0" fmla="*/ 109536 w 109536"/>
                      <a:gd name="connsiteY0" fmla="*/ 0 h 84560"/>
                      <a:gd name="connsiteX1" fmla="*/ 109536 w 109536"/>
                      <a:gd name="connsiteY1" fmla="*/ 28398 h 84560"/>
                      <a:gd name="connsiteX2" fmla="*/ 92928 w 109536"/>
                      <a:gd name="connsiteY2" fmla="*/ 68714 h 84560"/>
                      <a:gd name="connsiteX3" fmla="*/ 92928 w 109536"/>
                      <a:gd name="connsiteY3" fmla="*/ 68714 h 84560"/>
                      <a:gd name="connsiteX4" fmla="*/ 54768 w 109536"/>
                      <a:gd name="connsiteY4" fmla="*/ 84561 h 84560"/>
                      <a:gd name="connsiteX5" fmla="*/ 54768 w 109536"/>
                      <a:gd name="connsiteY5" fmla="*/ 84561 h 84560"/>
                      <a:gd name="connsiteX6" fmla="*/ 16481 w 109536"/>
                      <a:gd name="connsiteY6" fmla="*/ 68587 h 84560"/>
                      <a:gd name="connsiteX7" fmla="*/ 16481 w 109536"/>
                      <a:gd name="connsiteY7" fmla="*/ 68587 h 84560"/>
                      <a:gd name="connsiteX8" fmla="*/ 0 w 109536"/>
                      <a:gd name="connsiteY8" fmla="*/ 28525 h 84560"/>
                      <a:gd name="connsiteX9" fmla="*/ 0 w 109536"/>
                      <a:gd name="connsiteY9" fmla="*/ 0 h 8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6" h="8456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67" name="Freeform: Shape 866">
                    <a:extLst>
                      <a:ext uri="{FF2B5EF4-FFF2-40B4-BE49-F238E27FC236}">
                        <a16:creationId xmlns:a16="http://schemas.microsoft.com/office/drawing/2014/main" id="{D4DEA299-B76A-4C35-B11F-14461D963B8A}"/>
                      </a:ext>
                    </a:extLst>
                  </p:cNvPr>
                  <p:cNvSpPr/>
                  <p:nvPr/>
                </p:nvSpPr>
                <p:spPr>
                  <a:xfrm>
                    <a:off x="10553820" y="5783648"/>
                    <a:ext cx="109536" cy="51344"/>
                  </a:xfrm>
                  <a:custGeom>
                    <a:avLst/>
                    <a:gdLst>
                      <a:gd name="connsiteX0" fmla="*/ 0 w 109536"/>
                      <a:gd name="connsiteY0" fmla="*/ 51345 h 51344"/>
                      <a:gd name="connsiteX1" fmla="*/ 54768 w 109536"/>
                      <a:gd name="connsiteY1" fmla="*/ 0 h 51344"/>
                      <a:gd name="connsiteX2" fmla="*/ 109536 w 109536"/>
                      <a:gd name="connsiteY2" fmla="*/ 51345 h 51344"/>
                    </a:gdLst>
                    <a:ahLst/>
                    <a:cxnLst>
                      <a:cxn ang="0">
                        <a:pos x="connsiteX0" y="connsiteY0"/>
                      </a:cxn>
                      <a:cxn ang="0">
                        <a:pos x="connsiteX1" y="connsiteY1"/>
                      </a:cxn>
                      <a:cxn ang="0">
                        <a:pos x="connsiteX2" y="connsiteY2"/>
                      </a:cxn>
                    </a:cxnLst>
                    <a:rect l="l" t="t" r="r" b="b"/>
                    <a:pathLst>
                      <a:path w="109536" h="51344">
                        <a:moveTo>
                          <a:pt x="0" y="51345"/>
                        </a:moveTo>
                        <a:cubicBezTo>
                          <a:pt x="0" y="22947"/>
                          <a:pt x="24468" y="0"/>
                          <a:pt x="54768" y="0"/>
                        </a:cubicBezTo>
                        <a:cubicBezTo>
                          <a:pt x="85068" y="0"/>
                          <a:pt x="109536" y="22947"/>
                          <a:pt x="109536" y="51345"/>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868" name="Graphic 860">
                  <a:extLst>
                    <a:ext uri="{FF2B5EF4-FFF2-40B4-BE49-F238E27FC236}">
                      <a16:creationId xmlns:a16="http://schemas.microsoft.com/office/drawing/2014/main" id="{819B31CA-A63F-48E6-8CCA-8D21C34260F8}"/>
                    </a:ext>
                  </a:extLst>
                </p:cNvPr>
                <p:cNvGrpSpPr/>
                <p:nvPr/>
              </p:nvGrpSpPr>
              <p:grpSpPr>
                <a:xfrm>
                  <a:off x="10575753" y="5910425"/>
                  <a:ext cx="65670" cy="39301"/>
                  <a:chOff x="10575753" y="5910425"/>
                  <a:chExt cx="65670" cy="39301"/>
                </a:xfrm>
              </p:grpSpPr>
              <p:sp>
                <p:nvSpPr>
                  <p:cNvPr id="869" name="Freeform: Shape 868">
                    <a:extLst>
                      <a:ext uri="{FF2B5EF4-FFF2-40B4-BE49-F238E27FC236}">
                        <a16:creationId xmlns:a16="http://schemas.microsoft.com/office/drawing/2014/main" id="{22C1D5FD-5C15-4564-85D9-A67AD5DD9F84}"/>
                      </a:ext>
                    </a:extLst>
                  </p:cNvPr>
                  <p:cNvSpPr/>
                  <p:nvPr/>
                </p:nvSpPr>
                <p:spPr>
                  <a:xfrm>
                    <a:off x="10575753" y="5910425"/>
                    <a:ext cx="12677" cy="39301"/>
                  </a:xfrm>
                  <a:custGeom>
                    <a:avLst/>
                    <a:gdLst>
                      <a:gd name="connsiteX0" fmla="*/ 0 w 12677"/>
                      <a:gd name="connsiteY0" fmla="*/ 0 h 39301"/>
                      <a:gd name="connsiteX1" fmla="*/ 0 w 12677"/>
                      <a:gd name="connsiteY1" fmla="*/ 39301 h 39301"/>
                    </a:gdLst>
                    <a:ahLst/>
                    <a:cxnLst>
                      <a:cxn ang="0">
                        <a:pos x="connsiteX0" y="connsiteY0"/>
                      </a:cxn>
                      <a:cxn ang="0">
                        <a:pos x="connsiteX1" y="connsiteY1"/>
                      </a:cxn>
                    </a:cxnLst>
                    <a:rect l="l" t="t" r="r" b="b"/>
                    <a:pathLst>
                      <a:path w="12677" h="39301">
                        <a:moveTo>
                          <a:pt x="0" y="0"/>
                        </a:moveTo>
                        <a:lnTo>
                          <a:pt x="0" y="3930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0" name="Freeform: Shape 869">
                    <a:extLst>
                      <a:ext uri="{FF2B5EF4-FFF2-40B4-BE49-F238E27FC236}">
                        <a16:creationId xmlns:a16="http://schemas.microsoft.com/office/drawing/2014/main" id="{2A728ED9-9688-49D4-A5FB-FAA3FBC01182}"/>
                      </a:ext>
                    </a:extLst>
                  </p:cNvPr>
                  <p:cNvSpPr/>
                  <p:nvPr/>
                </p:nvSpPr>
                <p:spPr>
                  <a:xfrm>
                    <a:off x="10641424" y="5910425"/>
                    <a:ext cx="12677" cy="39174"/>
                  </a:xfrm>
                  <a:custGeom>
                    <a:avLst/>
                    <a:gdLst>
                      <a:gd name="connsiteX0" fmla="*/ 0 w 12677"/>
                      <a:gd name="connsiteY0" fmla="*/ 0 h 39174"/>
                      <a:gd name="connsiteX1" fmla="*/ 0 w 12677"/>
                      <a:gd name="connsiteY1" fmla="*/ 39174 h 39174"/>
                    </a:gdLst>
                    <a:ahLst/>
                    <a:cxnLst>
                      <a:cxn ang="0">
                        <a:pos x="connsiteX0" y="connsiteY0"/>
                      </a:cxn>
                      <a:cxn ang="0">
                        <a:pos x="connsiteX1" y="connsiteY1"/>
                      </a:cxn>
                    </a:cxnLst>
                    <a:rect l="l" t="t" r="r" b="b"/>
                    <a:pathLst>
                      <a:path w="12677" h="39174">
                        <a:moveTo>
                          <a:pt x="0" y="0"/>
                        </a:moveTo>
                        <a:lnTo>
                          <a:pt x="0" y="3917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871" name="Freeform: Shape 870">
                <a:extLst>
                  <a:ext uri="{FF2B5EF4-FFF2-40B4-BE49-F238E27FC236}">
                    <a16:creationId xmlns:a16="http://schemas.microsoft.com/office/drawing/2014/main" id="{275AA24C-D9EA-4820-9C58-F94C53E0B05F}"/>
                  </a:ext>
                </a:extLst>
              </p:cNvPr>
              <p:cNvSpPr/>
              <p:nvPr/>
            </p:nvSpPr>
            <p:spPr>
              <a:xfrm>
                <a:off x="10490305" y="5949853"/>
                <a:ext cx="236440" cy="119424"/>
              </a:xfrm>
              <a:custGeom>
                <a:avLst/>
                <a:gdLst>
                  <a:gd name="connsiteX0" fmla="*/ 0 w 236440"/>
                  <a:gd name="connsiteY0" fmla="*/ 58064 h 119424"/>
                  <a:gd name="connsiteX1" fmla="*/ 85322 w 236440"/>
                  <a:gd name="connsiteY1" fmla="*/ 0 h 119424"/>
                  <a:gd name="connsiteX2" fmla="*/ 89886 w 236440"/>
                  <a:gd name="connsiteY2" fmla="*/ 9382 h 119424"/>
                  <a:gd name="connsiteX3" fmla="*/ 146175 w 236440"/>
                  <a:gd name="connsiteY3" fmla="*/ 9255 h 119424"/>
                  <a:gd name="connsiteX4" fmla="*/ 150993 w 236440"/>
                  <a:gd name="connsiteY4" fmla="*/ 0 h 119424"/>
                  <a:gd name="connsiteX5" fmla="*/ 236314 w 236440"/>
                  <a:gd name="connsiteY5" fmla="*/ 57684 h 119424"/>
                  <a:gd name="connsiteX6" fmla="*/ 236441 w 236440"/>
                  <a:gd name="connsiteY6" fmla="*/ 118791 h 119424"/>
                  <a:gd name="connsiteX7" fmla="*/ 0 w 236440"/>
                  <a:gd name="connsiteY7" fmla="*/ 119425 h 119424"/>
                  <a:gd name="connsiteX8" fmla="*/ 0 w 236440"/>
                  <a:gd name="connsiteY8" fmla="*/ 58064 h 11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440" h="119424">
                    <a:moveTo>
                      <a:pt x="0" y="58064"/>
                    </a:moveTo>
                    <a:cubicBezTo>
                      <a:pt x="0" y="41456"/>
                      <a:pt x="85322" y="0"/>
                      <a:pt x="85322" y="0"/>
                    </a:cubicBezTo>
                    <a:cubicBezTo>
                      <a:pt x="85322" y="0"/>
                      <a:pt x="88491" y="7226"/>
                      <a:pt x="89886" y="9382"/>
                    </a:cubicBezTo>
                    <a:cubicBezTo>
                      <a:pt x="102437" y="28271"/>
                      <a:pt x="133497" y="28018"/>
                      <a:pt x="146175" y="9255"/>
                    </a:cubicBezTo>
                    <a:cubicBezTo>
                      <a:pt x="147570" y="7100"/>
                      <a:pt x="150993" y="0"/>
                      <a:pt x="150993" y="0"/>
                    </a:cubicBezTo>
                    <a:cubicBezTo>
                      <a:pt x="150993" y="0"/>
                      <a:pt x="236314" y="41076"/>
                      <a:pt x="236314" y="57684"/>
                    </a:cubicBezTo>
                    <a:lnTo>
                      <a:pt x="236441" y="118791"/>
                    </a:lnTo>
                    <a:lnTo>
                      <a:pt x="0" y="119425"/>
                    </a:lnTo>
                    <a:lnTo>
                      <a:pt x="0" y="5806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72" name="Graphic 860">
              <a:extLst>
                <a:ext uri="{FF2B5EF4-FFF2-40B4-BE49-F238E27FC236}">
                  <a16:creationId xmlns:a16="http://schemas.microsoft.com/office/drawing/2014/main" id="{E9FA1CCB-B710-4D33-B852-CF6AC55BE9E5}"/>
                </a:ext>
              </a:extLst>
            </p:cNvPr>
            <p:cNvGrpSpPr/>
            <p:nvPr/>
          </p:nvGrpSpPr>
          <p:grpSpPr>
            <a:xfrm>
              <a:off x="10704940" y="5740416"/>
              <a:ext cx="194857" cy="328100"/>
              <a:chOff x="10704940" y="5740416"/>
              <a:chExt cx="194857" cy="328100"/>
            </a:xfrm>
            <a:noFill/>
          </p:grpSpPr>
          <p:grpSp>
            <p:nvGrpSpPr>
              <p:cNvPr id="873" name="Graphic 860">
                <a:extLst>
                  <a:ext uri="{FF2B5EF4-FFF2-40B4-BE49-F238E27FC236}">
                    <a16:creationId xmlns:a16="http://schemas.microsoft.com/office/drawing/2014/main" id="{FE1F5C66-0379-48A4-A0B3-35BAC4B8DC75}"/>
                  </a:ext>
                </a:extLst>
              </p:cNvPr>
              <p:cNvGrpSpPr/>
              <p:nvPr/>
            </p:nvGrpSpPr>
            <p:grpSpPr>
              <a:xfrm>
                <a:off x="10726746" y="5740416"/>
                <a:ext cx="109536" cy="166078"/>
                <a:chOff x="10726746" y="5740416"/>
                <a:chExt cx="109536" cy="166078"/>
              </a:xfrm>
              <a:noFill/>
            </p:grpSpPr>
            <p:grpSp>
              <p:nvGrpSpPr>
                <p:cNvPr id="874" name="Graphic 860">
                  <a:extLst>
                    <a:ext uri="{FF2B5EF4-FFF2-40B4-BE49-F238E27FC236}">
                      <a16:creationId xmlns:a16="http://schemas.microsoft.com/office/drawing/2014/main" id="{4645692D-8E41-4BA2-B251-1AC905611386}"/>
                    </a:ext>
                  </a:extLst>
                </p:cNvPr>
                <p:cNvGrpSpPr/>
                <p:nvPr/>
              </p:nvGrpSpPr>
              <p:grpSpPr>
                <a:xfrm>
                  <a:off x="10726746" y="5740416"/>
                  <a:ext cx="109536" cy="135905"/>
                  <a:chOff x="10726746" y="5740416"/>
                  <a:chExt cx="109536" cy="135905"/>
                </a:xfrm>
                <a:noFill/>
              </p:grpSpPr>
              <p:sp>
                <p:nvSpPr>
                  <p:cNvPr id="875" name="Freeform: Shape 874">
                    <a:extLst>
                      <a:ext uri="{FF2B5EF4-FFF2-40B4-BE49-F238E27FC236}">
                        <a16:creationId xmlns:a16="http://schemas.microsoft.com/office/drawing/2014/main" id="{CD8F15C0-C40A-4A88-9099-84EBC3416197}"/>
                      </a:ext>
                    </a:extLst>
                  </p:cNvPr>
                  <p:cNvSpPr/>
                  <p:nvPr/>
                </p:nvSpPr>
                <p:spPr>
                  <a:xfrm>
                    <a:off x="10726746" y="5791761"/>
                    <a:ext cx="109536" cy="84560"/>
                  </a:xfrm>
                  <a:custGeom>
                    <a:avLst/>
                    <a:gdLst>
                      <a:gd name="connsiteX0" fmla="*/ 109536 w 109536"/>
                      <a:gd name="connsiteY0" fmla="*/ 0 h 84560"/>
                      <a:gd name="connsiteX1" fmla="*/ 109536 w 109536"/>
                      <a:gd name="connsiteY1" fmla="*/ 28398 h 84560"/>
                      <a:gd name="connsiteX2" fmla="*/ 92928 w 109536"/>
                      <a:gd name="connsiteY2" fmla="*/ 68714 h 84560"/>
                      <a:gd name="connsiteX3" fmla="*/ 92928 w 109536"/>
                      <a:gd name="connsiteY3" fmla="*/ 68714 h 84560"/>
                      <a:gd name="connsiteX4" fmla="*/ 54768 w 109536"/>
                      <a:gd name="connsiteY4" fmla="*/ 84561 h 84560"/>
                      <a:gd name="connsiteX5" fmla="*/ 54768 w 109536"/>
                      <a:gd name="connsiteY5" fmla="*/ 84561 h 84560"/>
                      <a:gd name="connsiteX6" fmla="*/ 16481 w 109536"/>
                      <a:gd name="connsiteY6" fmla="*/ 68587 h 84560"/>
                      <a:gd name="connsiteX7" fmla="*/ 16481 w 109536"/>
                      <a:gd name="connsiteY7" fmla="*/ 68587 h 84560"/>
                      <a:gd name="connsiteX8" fmla="*/ 0 w 109536"/>
                      <a:gd name="connsiteY8" fmla="*/ 28525 h 84560"/>
                      <a:gd name="connsiteX9" fmla="*/ 0 w 109536"/>
                      <a:gd name="connsiteY9" fmla="*/ 0 h 8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6" h="8456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6" name="Freeform: Shape 875">
                    <a:extLst>
                      <a:ext uri="{FF2B5EF4-FFF2-40B4-BE49-F238E27FC236}">
                        <a16:creationId xmlns:a16="http://schemas.microsoft.com/office/drawing/2014/main" id="{43FA0F0A-DFF3-4948-AAC2-D0ED9C4E5A33}"/>
                      </a:ext>
                    </a:extLst>
                  </p:cNvPr>
                  <p:cNvSpPr/>
                  <p:nvPr/>
                </p:nvSpPr>
                <p:spPr>
                  <a:xfrm>
                    <a:off x="10726746" y="5740416"/>
                    <a:ext cx="109536" cy="51345"/>
                  </a:xfrm>
                  <a:custGeom>
                    <a:avLst/>
                    <a:gdLst>
                      <a:gd name="connsiteX0" fmla="*/ 0 w 109536"/>
                      <a:gd name="connsiteY0" fmla="*/ 51345 h 51345"/>
                      <a:gd name="connsiteX1" fmla="*/ 54768 w 109536"/>
                      <a:gd name="connsiteY1" fmla="*/ 0 h 51345"/>
                      <a:gd name="connsiteX2" fmla="*/ 109536 w 109536"/>
                      <a:gd name="connsiteY2" fmla="*/ 51345 h 51345"/>
                    </a:gdLst>
                    <a:ahLst/>
                    <a:cxnLst>
                      <a:cxn ang="0">
                        <a:pos x="connsiteX0" y="connsiteY0"/>
                      </a:cxn>
                      <a:cxn ang="0">
                        <a:pos x="connsiteX1" y="connsiteY1"/>
                      </a:cxn>
                      <a:cxn ang="0">
                        <a:pos x="connsiteX2" y="connsiteY2"/>
                      </a:cxn>
                    </a:cxnLst>
                    <a:rect l="l" t="t" r="r" b="b"/>
                    <a:pathLst>
                      <a:path w="109536" h="51345">
                        <a:moveTo>
                          <a:pt x="0" y="51345"/>
                        </a:moveTo>
                        <a:cubicBezTo>
                          <a:pt x="0" y="22947"/>
                          <a:pt x="24468" y="0"/>
                          <a:pt x="54768" y="0"/>
                        </a:cubicBezTo>
                        <a:cubicBezTo>
                          <a:pt x="85068" y="0"/>
                          <a:pt x="109536" y="22947"/>
                          <a:pt x="109536" y="5134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77" name="Graphic 860">
                  <a:extLst>
                    <a:ext uri="{FF2B5EF4-FFF2-40B4-BE49-F238E27FC236}">
                      <a16:creationId xmlns:a16="http://schemas.microsoft.com/office/drawing/2014/main" id="{076C6A28-B668-49C8-AA85-F09DB0BCED78}"/>
                    </a:ext>
                  </a:extLst>
                </p:cNvPr>
                <p:cNvGrpSpPr/>
                <p:nvPr/>
              </p:nvGrpSpPr>
              <p:grpSpPr>
                <a:xfrm>
                  <a:off x="10748678" y="5867194"/>
                  <a:ext cx="65670" cy="39301"/>
                  <a:chOff x="10748678" y="5867194"/>
                  <a:chExt cx="65670" cy="39301"/>
                </a:xfrm>
              </p:grpSpPr>
              <p:sp>
                <p:nvSpPr>
                  <p:cNvPr id="878" name="Freeform: Shape 877">
                    <a:extLst>
                      <a:ext uri="{FF2B5EF4-FFF2-40B4-BE49-F238E27FC236}">
                        <a16:creationId xmlns:a16="http://schemas.microsoft.com/office/drawing/2014/main" id="{1A916F52-D73E-414E-8448-C7D98D2A6AA0}"/>
                      </a:ext>
                    </a:extLst>
                  </p:cNvPr>
                  <p:cNvSpPr/>
                  <p:nvPr/>
                </p:nvSpPr>
                <p:spPr>
                  <a:xfrm>
                    <a:off x="10748678" y="5867194"/>
                    <a:ext cx="12677" cy="39301"/>
                  </a:xfrm>
                  <a:custGeom>
                    <a:avLst/>
                    <a:gdLst>
                      <a:gd name="connsiteX0" fmla="*/ 0 w 12677"/>
                      <a:gd name="connsiteY0" fmla="*/ 0 h 39301"/>
                      <a:gd name="connsiteX1" fmla="*/ 0 w 12677"/>
                      <a:gd name="connsiteY1" fmla="*/ 39301 h 39301"/>
                    </a:gdLst>
                    <a:ahLst/>
                    <a:cxnLst>
                      <a:cxn ang="0">
                        <a:pos x="connsiteX0" y="connsiteY0"/>
                      </a:cxn>
                      <a:cxn ang="0">
                        <a:pos x="connsiteX1" y="connsiteY1"/>
                      </a:cxn>
                    </a:cxnLst>
                    <a:rect l="l" t="t" r="r" b="b"/>
                    <a:pathLst>
                      <a:path w="12677" h="39301">
                        <a:moveTo>
                          <a:pt x="0" y="0"/>
                        </a:moveTo>
                        <a:lnTo>
                          <a:pt x="0" y="3930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9" name="Freeform: Shape 878">
                    <a:extLst>
                      <a:ext uri="{FF2B5EF4-FFF2-40B4-BE49-F238E27FC236}">
                        <a16:creationId xmlns:a16="http://schemas.microsoft.com/office/drawing/2014/main" id="{0B9D166A-9E34-435C-AD9F-09BB3971125D}"/>
                      </a:ext>
                    </a:extLst>
                  </p:cNvPr>
                  <p:cNvSpPr/>
                  <p:nvPr/>
                </p:nvSpPr>
                <p:spPr>
                  <a:xfrm>
                    <a:off x="10814349" y="5867194"/>
                    <a:ext cx="12677" cy="39174"/>
                  </a:xfrm>
                  <a:custGeom>
                    <a:avLst/>
                    <a:gdLst>
                      <a:gd name="connsiteX0" fmla="*/ 0 w 12677"/>
                      <a:gd name="connsiteY0" fmla="*/ 0 h 39174"/>
                      <a:gd name="connsiteX1" fmla="*/ 0 w 12677"/>
                      <a:gd name="connsiteY1" fmla="*/ 39174 h 39174"/>
                    </a:gdLst>
                    <a:ahLst/>
                    <a:cxnLst>
                      <a:cxn ang="0">
                        <a:pos x="connsiteX0" y="connsiteY0"/>
                      </a:cxn>
                      <a:cxn ang="0">
                        <a:pos x="connsiteX1" y="connsiteY1"/>
                      </a:cxn>
                    </a:cxnLst>
                    <a:rect l="l" t="t" r="r" b="b"/>
                    <a:pathLst>
                      <a:path w="12677" h="39174">
                        <a:moveTo>
                          <a:pt x="0" y="0"/>
                        </a:moveTo>
                        <a:lnTo>
                          <a:pt x="0" y="3917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880" name="Freeform: Shape 879">
                <a:extLst>
                  <a:ext uri="{FF2B5EF4-FFF2-40B4-BE49-F238E27FC236}">
                    <a16:creationId xmlns:a16="http://schemas.microsoft.com/office/drawing/2014/main" id="{CD8D78D9-D0F3-479C-9765-8AEB17D91A72}"/>
                  </a:ext>
                </a:extLst>
              </p:cNvPr>
              <p:cNvSpPr/>
              <p:nvPr/>
            </p:nvSpPr>
            <p:spPr>
              <a:xfrm>
                <a:off x="10704940" y="5906495"/>
                <a:ext cx="194857" cy="162021"/>
              </a:xfrm>
              <a:custGeom>
                <a:avLst/>
                <a:gdLst>
                  <a:gd name="connsiteX0" fmla="*/ 0 w 194857"/>
                  <a:gd name="connsiteY0" fmla="*/ 23454 h 162021"/>
                  <a:gd name="connsiteX1" fmla="*/ 43738 w 194857"/>
                  <a:gd name="connsiteY1" fmla="*/ 0 h 162021"/>
                  <a:gd name="connsiteX2" fmla="*/ 48302 w 194857"/>
                  <a:gd name="connsiteY2" fmla="*/ 9382 h 162021"/>
                  <a:gd name="connsiteX3" fmla="*/ 104592 w 194857"/>
                  <a:gd name="connsiteY3" fmla="*/ 9255 h 162021"/>
                  <a:gd name="connsiteX4" fmla="*/ 109409 w 194857"/>
                  <a:gd name="connsiteY4" fmla="*/ 0 h 162021"/>
                  <a:gd name="connsiteX5" fmla="*/ 194731 w 194857"/>
                  <a:gd name="connsiteY5" fmla="*/ 57684 h 162021"/>
                  <a:gd name="connsiteX6" fmla="*/ 194858 w 194857"/>
                  <a:gd name="connsiteY6" fmla="*/ 162022 h 162021"/>
                  <a:gd name="connsiteX7" fmla="*/ 70489 w 194857"/>
                  <a:gd name="connsiteY7" fmla="*/ 162022 h 162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857" h="162021">
                    <a:moveTo>
                      <a:pt x="0" y="23454"/>
                    </a:moveTo>
                    <a:cubicBezTo>
                      <a:pt x="21679" y="10776"/>
                      <a:pt x="43738" y="0"/>
                      <a:pt x="43738" y="0"/>
                    </a:cubicBezTo>
                    <a:cubicBezTo>
                      <a:pt x="43738" y="0"/>
                      <a:pt x="46908" y="7100"/>
                      <a:pt x="48302" y="9382"/>
                    </a:cubicBezTo>
                    <a:cubicBezTo>
                      <a:pt x="60853" y="28271"/>
                      <a:pt x="91914" y="28018"/>
                      <a:pt x="104592" y="9255"/>
                    </a:cubicBezTo>
                    <a:cubicBezTo>
                      <a:pt x="105986" y="7100"/>
                      <a:pt x="109409" y="0"/>
                      <a:pt x="109409" y="0"/>
                    </a:cubicBezTo>
                    <a:cubicBezTo>
                      <a:pt x="109409" y="0"/>
                      <a:pt x="194731" y="41076"/>
                      <a:pt x="194731" y="57684"/>
                    </a:cubicBezTo>
                    <a:lnTo>
                      <a:pt x="194858" y="162022"/>
                    </a:lnTo>
                    <a:lnTo>
                      <a:pt x="70489" y="162022"/>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81" name="Graphic 860">
              <a:extLst>
                <a:ext uri="{FF2B5EF4-FFF2-40B4-BE49-F238E27FC236}">
                  <a16:creationId xmlns:a16="http://schemas.microsoft.com/office/drawing/2014/main" id="{AE071544-D56E-437E-86A5-D8608864E115}"/>
                </a:ext>
              </a:extLst>
            </p:cNvPr>
            <p:cNvGrpSpPr/>
            <p:nvPr/>
          </p:nvGrpSpPr>
          <p:grpSpPr>
            <a:xfrm>
              <a:off x="10316619" y="5740416"/>
              <a:ext cx="194857" cy="328734"/>
              <a:chOff x="10316619" y="5740416"/>
              <a:chExt cx="194857" cy="328734"/>
            </a:xfrm>
            <a:noFill/>
          </p:grpSpPr>
          <p:grpSp>
            <p:nvGrpSpPr>
              <p:cNvPr id="882" name="Graphic 860">
                <a:extLst>
                  <a:ext uri="{FF2B5EF4-FFF2-40B4-BE49-F238E27FC236}">
                    <a16:creationId xmlns:a16="http://schemas.microsoft.com/office/drawing/2014/main" id="{D745E6CD-6008-495C-95CF-9BCE98A13622}"/>
                  </a:ext>
                </a:extLst>
              </p:cNvPr>
              <p:cNvGrpSpPr/>
              <p:nvPr/>
            </p:nvGrpSpPr>
            <p:grpSpPr>
              <a:xfrm>
                <a:off x="10380008" y="5740416"/>
                <a:ext cx="109662" cy="166078"/>
                <a:chOff x="10380008" y="5740416"/>
                <a:chExt cx="109662" cy="166078"/>
              </a:xfrm>
              <a:noFill/>
            </p:grpSpPr>
            <p:grpSp>
              <p:nvGrpSpPr>
                <p:cNvPr id="883" name="Graphic 860">
                  <a:extLst>
                    <a:ext uri="{FF2B5EF4-FFF2-40B4-BE49-F238E27FC236}">
                      <a16:creationId xmlns:a16="http://schemas.microsoft.com/office/drawing/2014/main" id="{5031DAAD-B13C-42CE-9555-2FD12FC86CAA}"/>
                    </a:ext>
                  </a:extLst>
                </p:cNvPr>
                <p:cNvGrpSpPr/>
                <p:nvPr/>
              </p:nvGrpSpPr>
              <p:grpSpPr>
                <a:xfrm>
                  <a:off x="10380008" y="5740416"/>
                  <a:ext cx="109662" cy="135905"/>
                  <a:chOff x="10380008" y="5740416"/>
                  <a:chExt cx="109662" cy="135905"/>
                </a:xfrm>
                <a:noFill/>
              </p:grpSpPr>
              <p:sp>
                <p:nvSpPr>
                  <p:cNvPr id="884" name="Freeform: Shape 883">
                    <a:extLst>
                      <a:ext uri="{FF2B5EF4-FFF2-40B4-BE49-F238E27FC236}">
                        <a16:creationId xmlns:a16="http://schemas.microsoft.com/office/drawing/2014/main" id="{3BCC980D-AC56-46D3-8498-28380B10F991}"/>
                      </a:ext>
                    </a:extLst>
                  </p:cNvPr>
                  <p:cNvSpPr/>
                  <p:nvPr/>
                </p:nvSpPr>
                <p:spPr>
                  <a:xfrm>
                    <a:off x="10380135" y="5791761"/>
                    <a:ext cx="109536" cy="84560"/>
                  </a:xfrm>
                  <a:custGeom>
                    <a:avLst/>
                    <a:gdLst>
                      <a:gd name="connsiteX0" fmla="*/ 0 w 109536"/>
                      <a:gd name="connsiteY0" fmla="*/ 0 h 84560"/>
                      <a:gd name="connsiteX1" fmla="*/ 0 w 109536"/>
                      <a:gd name="connsiteY1" fmla="*/ 28398 h 84560"/>
                      <a:gd name="connsiteX2" fmla="*/ 16608 w 109536"/>
                      <a:gd name="connsiteY2" fmla="*/ 68714 h 84560"/>
                      <a:gd name="connsiteX3" fmla="*/ 16608 w 109536"/>
                      <a:gd name="connsiteY3" fmla="*/ 68714 h 84560"/>
                      <a:gd name="connsiteX4" fmla="*/ 54768 w 109536"/>
                      <a:gd name="connsiteY4" fmla="*/ 84561 h 84560"/>
                      <a:gd name="connsiteX5" fmla="*/ 54768 w 109536"/>
                      <a:gd name="connsiteY5" fmla="*/ 84561 h 84560"/>
                      <a:gd name="connsiteX6" fmla="*/ 93055 w 109536"/>
                      <a:gd name="connsiteY6" fmla="*/ 68587 h 84560"/>
                      <a:gd name="connsiteX7" fmla="*/ 93055 w 109536"/>
                      <a:gd name="connsiteY7" fmla="*/ 68587 h 84560"/>
                      <a:gd name="connsiteX8" fmla="*/ 109536 w 109536"/>
                      <a:gd name="connsiteY8" fmla="*/ 28525 h 84560"/>
                      <a:gd name="connsiteX9" fmla="*/ 109536 w 109536"/>
                      <a:gd name="connsiteY9" fmla="*/ 0 h 8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6" h="84560">
                        <a:moveTo>
                          <a:pt x="0" y="0"/>
                        </a:moveTo>
                        <a:lnTo>
                          <a:pt x="0" y="28398"/>
                        </a:lnTo>
                        <a:cubicBezTo>
                          <a:pt x="0" y="43485"/>
                          <a:pt x="5959" y="57937"/>
                          <a:pt x="16608" y="68714"/>
                        </a:cubicBezTo>
                        <a:lnTo>
                          <a:pt x="16608" y="68714"/>
                        </a:lnTo>
                        <a:cubicBezTo>
                          <a:pt x="26750" y="78856"/>
                          <a:pt x="40442" y="84561"/>
                          <a:pt x="54768" y="84561"/>
                        </a:cubicBezTo>
                        <a:lnTo>
                          <a:pt x="54768" y="84561"/>
                        </a:lnTo>
                        <a:cubicBezTo>
                          <a:pt x="69094" y="84561"/>
                          <a:pt x="82913" y="78856"/>
                          <a:pt x="93055" y="68587"/>
                        </a:cubicBezTo>
                        <a:lnTo>
                          <a:pt x="93055" y="68587"/>
                        </a:lnTo>
                        <a:cubicBezTo>
                          <a:pt x="103578" y="57937"/>
                          <a:pt x="109536" y="43485"/>
                          <a:pt x="109536" y="28525"/>
                        </a:cubicBezTo>
                        <a:lnTo>
                          <a:pt x="109536"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85" name="Freeform: Shape 884">
                    <a:extLst>
                      <a:ext uri="{FF2B5EF4-FFF2-40B4-BE49-F238E27FC236}">
                        <a16:creationId xmlns:a16="http://schemas.microsoft.com/office/drawing/2014/main" id="{A54276EF-EF73-4A28-BC82-FAF039A34189}"/>
                      </a:ext>
                    </a:extLst>
                  </p:cNvPr>
                  <p:cNvSpPr/>
                  <p:nvPr/>
                </p:nvSpPr>
                <p:spPr>
                  <a:xfrm>
                    <a:off x="10380008" y="5740416"/>
                    <a:ext cx="109536" cy="51345"/>
                  </a:xfrm>
                  <a:custGeom>
                    <a:avLst/>
                    <a:gdLst>
                      <a:gd name="connsiteX0" fmla="*/ 109536 w 109536"/>
                      <a:gd name="connsiteY0" fmla="*/ 51345 h 51345"/>
                      <a:gd name="connsiteX1" fmla="*/ 54768 w 109536"/>
                      <a:gd name="connsiteY1" fmla="*/ 0 h 51345"/>
                      <a:gd name="connsiteX2" fmla="*/ 0 w 109536"/>
                      <a:gd name="connsiteY2" fmla="*/ 51345 h 51345"/>
                    </a:gdLst>
                    <a:ahLst/>
                    <a:cxnLst>
                      <a:cxn ang="0">
                        <a:pos x="connsiteX0" y="connsiteY0"/>
                      </a:cxn>
                      <a:cxn ang="0">
                        <a:pos x="connsiteX1" y="connsiteY1"/>
                      </a:cxn>
                      <a:cxn ang="0">
                        <a:pos x="connsiteX2" y="connsiteY2"/>
                      </a:cxn>
                    </a:cxnLst>
                    <a:rect l="l" t="t" r="r" b="b"/>
                    <a:pathLst>
                      <a:path w="109536" h="51345">
                        <a:moveTo>
                          <a:pt x="109536" y="51345"/>
                        </a:moveTo>
                        <a:cubicBezTo>
                          <a:pt x="109536" y="22947"/>
                          <a:pt x="85068" y="0"/>
                          <a:pt x="54768" y="0"/>
                        </a:cubicBezTo>
                        <a:cubicBezTo>
                          <a:pt x="24468" y="0"/>
                          <a:pt x="0" y="22947"/>
                          <a:pt x="0" y="5134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86" name="Graphic 860">
                  <a:extLst>
                    <a:ext uri="{FF2B5EF4-FFF2-40B4-BE49-F238E27FC236}">
                      <a16:creationId xmlns:a16="http://schemas.microsoft.com/office/drawing/2014/main" id="{2C76D879-0D06-4E17-B6BD-08B64C928CC3}"/>
                    </a:ext>
                  </a:extLst>
                </p:cNvPr>
                <p:cNvGrpSpPr/>
                <p:nvPr/>
              </p:nvGrpSpPr>
              <p:grpSpPr>
                <a:xfrm>
                  <a:off x="10402067" y="5867194"/>
                  <a:ext cx="65544" cy="39301"/>
                  <a:chOff x="10402067" y="5867194"/>
                  <a:chExt cx="65544" cy="39301"/>
                </a:xfrm>
              </p:grpSpPr>
              <p:sp>
                <p:nvSpPr>
                  <p:cNvPr id="887" name="Freeform: Shape 886">
                    <a:extLst>
                      <a:ext uri="{FF2B5EF4-FFF2-40B4-BE49-F238E27FC236}">
                        <a16:creationId xmlns:a16="http://schemas.microsoft.com/office/drawing/2014/main" id="{9657E168-A83A-4833-AABB-2A7E5079C7B8}"/>
                      </a:ext>
                    </a:extLst>
                  </p:cNvPr>
                  <p:cNvSpPr/>
                  <p:nvPr/>
                </p:nvSpPr>
                <p:spPr>
                  <a:xfrm>
                    <a:off x="10467611" y="5867194"/>
                    <a:ext cx="12677" cy="39301"/>
                  </a:xfrm>
                  <a:custGeom>
                    <a:avLst/>
                    <a:gdLst>
                      <a:gd name="connsiteX0" fmla="*/ 0 w 12677"/>
                      <a:gd name="connsiteY0" fmla="*/ 0 h 39301"/>
                      <a:gd name="connsiteX1" fmla="*/ 0 w 12677"/>
                      <a:gd name="connsiteY1" fmla="*/ 39301 h 39301"/>
                    </a:gdLst>
                    <a:ahLst/>
                    <a:cxnLst>
                      <a:cxn ang="0">
                        <a:pos x="connsiteX0" y="connsiteY0"/>
                      </a:cxn>
                      <a:cxn ang="0">
                        <a:pos x="connsiteX1" y="connsiteY1"/>
                      </a:cxn>
                    </a:cxnLst>
                    <a:rect l="l" t="t" r="r" b="b"/>
                    <a:pathLst>
                      <a:path w="12677" h="39301">
                        <a:moveTo>
                          <a:pt x="0" y="0"/>
                        </a:moveTo>
                        <a:lnTo>
                          <a:pt x="0" y="3930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88" name="Freeform: Shape 887">
                    <a:extLst>
                      <a:ext uri="{FF2B5EF4-FFF2-40B4-BE49-F238E27FC236}">
                        <a16:creationId xmlns:a16="http://schemas.microsoft.com/office/drawing/2014/main" id="{6EB7AADE-E15E-45DB-87E2-9E0A31AF1F17}"/>
                      </a:ext>
                    </a:extLst>
                  </p:cNvPr>
                  <p:cNvSpPr/>
                  <p:nvPr/>
                </p:nvSpPr>
                <p:spPr>
                  <a:xfrm>
                    <a:off x="10402067" y="5867194"/>
                    <a:ext cx="12677" cy="39174"/>
                  </a:xfrm>
                  <a:custGeom>
                    <a:avLst/>
                    <a:gdLst>
                      <a:gd name="connsiteX0" fmla="*/ 0 w 12677"/>
                      <a:gd name="connsiteY0" fmla="*/ 0 h 39174"/>
                      <a:gd name="connsiteX1" fmla="*/ 0 w 12677"/>
                      <a:gd name="connsiteY1" fmla="*/ 39174 h 39174"/>
                    </a:gdLst>
                    <a:ahLst/>
                    <a:cxnLst>
                      <a:cxn ang="0">
                        <a:pos x="connsiteX0" y="connsiteY0"/>
                      </a:cxn>
                      <a:cxn ang="0">
                        <a:pos x="connsiteX1" y="connsiteY1"/>
                      </a:cxn>
                    </a:cxnLst>
                    <a:rect l="l" t="t" r="r" b="b"/>
                    <a:pathLst>
                      <a:path w="12677" h="39174">
                        <a:moveTo>
                          <a:pt x="0" y="0"/>
                        </a:moveTo>
                        <a:lnTo>
                          <a:pt x="0" y="3917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889" name="Freeform: Shape 888">
                <a:extLst>
                  <a:ext uri="{FF2B5EF4-FFF2-40B4-BE49-F238E27FC236}">
                    <a16:creationId xmlns:a16="http://schemas.microsoft.com/office/drawing/2014/main" id="{9E2C2508-7DB2-41E0-9CD4-0D8FDD3A027E}"/>
                  </a:ext>
                </a:extLst>
              </p:cNvPr>
              <p:cNvSpPr/>
              <p:nvPr/>
            </p:nvSpPr>
            <p:spPr>
              <a:xfrm>
                <a:off x="10316619" y="5906495"/>
                <a:ext cx="194857" cy="162655"/>
              </a:xfrm>
              <a:custGeom>
                <a:avLst/>
                <a:gdLst>
                  <a:gd name="connsiteX0" fmla="*/ 194858 w 194857"/>
                  <a:gd name="connsiteY0" fmla="*/ 23454 h 162655"/>
                  <a:gd name="connsiteX1" fmla="*/ 151119 w 194857"/>
                  <a:gd name="connsiteY1" fmla="*/ 0 h 162655"/>
                  <a:gd name="connsiteX2" fmla="*/ 146555 w 194857"/>
                  <a:gd name="connsiteY2" fmla="*/ 9382 h 162655"/>
                  <a:gd name="connsiteX3" fmla="*/ 90266 w 194857"/>
                  <a:gd name="connsiteY3" fmla="*/ 9255 h 162655"/>
                  <a:gd name="connsiteX4" fmla="*/ 85448 w 194857"/>
                  <a:gd name="connsiteY4" fmla="*/ 0 h 162655"/>
                  <a:gd name="connsiteX5" fmla="*/ 127 w 194857"/>
                  <a:gd name="connsiteY5" fmla="*/ 57684 h 162655"/>
                  <a:gd name="connsiteX6" fmla="*/ 0 w 194857"/>
                  <a:gd name="connsiteY6" fmla="*/ 162656 h 162655"/>
                  <a:gd name="connsiteX7" fmla="*/ 125130 w 194857"/>
                  <a:gd name="connsiteY7" fmla="*/ 162656 h 16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857" h="162655">
                    <a:moveTo>
                      <a:pt x="194858" y="23454"/>
                    </a:moveTo>
                    <a:cubicBezTo>
                      <a:pt x="173179" y="10776"/>
                      <a:pt x="151119" y="0"/>
                      <a:pt x="151119" y="0"/>
                    </a:cubicBezTo>
                    <a:cubicBezTo>
                      <a:pt x="151119" y="0"/>
                      <a:pt x="147950" y="7100"/>
                      <a:pt x="146555" y="9382"/>
                    </a:cubicBezTo>
                    <a:cubicBezTo>
                      <a:pt x="134004" y="28271"/>
                      <a:pt x="102944" y="28018"/>
                      <a:pt x="90266" y="9255"/>
                    </a:cubicBezTo>
                    <a:cubicBezTo>
                      <a:pt x="88871" y="7100"/>
                      <a:pt x="85448" y="0"/>
                      <a:pt x="85448" y="0"/>
                    </a:cubicBezTo>
                    <a:cubicBezTo>
                      <a:pt x="85448" y="0"/>
                      <a:pt x="127" y="41076"/>
                      <a:pt x="127" y="57684"/>
                    </a:cubicBezTo>
                    <a:lnTo>
                      <a:pt x="0" y="162656"/>
                    </a:lnTo>
                    <a:lnTo>
                      <a:pt x="125130" y="162656"/>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890" name="Freeform: Shape 889">
              <a:extLst>
                <a:ext uri="{FF2B5EF4-FFF2-40B4-BE49-F238E27FC236}">
                  <a16:creationId xmlns:a16="http://schemas.microsoft.com/office/drawing/2014/main" id="{FECF3C60-D884-4C51-BE86-1D7F4B40190B}"/>
                </a:ext>
              </a:extLst>
            </p:cNvPr>
            <p:cNvSpPr/>
            <p:nvPr/>
          </p:nvSpPr>
          <p:spPr>
            <a:xfrm>
              <a:off x="10304321" y="6069024"/>
              <a:ext cx="608534" cy="12677"/>
            </a:xfrm>
            <a:custGeom>
              <a:avLst/>
              <a:gdLst>
                <a:gd name="connsiteX0" fmla="*/ 0 w 608534"/>
                <a:gd name="connsiteY0" fmla="*/ 0 h 12677"/>
                <a:gd name="connsiteX1" fmla="*/ 608534 w 608534"/>
                <a:gd name="connsiteY1" fmla="*/ 0 h 12677"/>
              </a:gdLst>
              <a:ahLst/>
              <a:cxnLst>
                <a:cxn ang="0">
                  <a:pos x="connsiteX0" y="connsiteY0"/>
                </a:cxn>
                <a:cxn ang="0">
                  <a:pos x="connsiteX1" y="connsiteY1"/>
                </a:cxn>
              </a:cxnLst>
              <a:rect l="l" t="t" r="r" b="b"/>
              <a:pathLst>
                <a:path w="608534" h="12677">
                  <a:moveTo>
                    <a:pt x="0" y="0"/>
                  </a:moveTo>
                  <a:lnTo>
                    <a:pt x="60853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4" name="Graphic 260">
            <a:extLst>
              <a:ext uri="{FF2B5EF4-FFF2-40B4-BE49-F238E27FC236}">
                <a16:creationId xmlns:a16="http://schemas.microsoft.com/office/drawing/2014/main" id="{02A246C9-3C9F-4C13-82D0-28CD11836E76}"/>
              </a:ext>
            </a:extLst>
          </p:cNvPr>
          <p:cNvSpPr/>
          <p:nvPr/>
        </p:nvSpPr>
        <p:spPr>
          <a:xfrm>
            <a:off x="8332670" y="2094009"/>
            <a:ext cx="562588" cy="448879"/>
          </a:xfrm>
          <a:custGeom>
            <a:avLst/>
            <a:gdLst>
              <a:gd name="connsiteX0" fmla="*/ 211508 w 562588"/>
              <a:gd name="connsiteY0" fmla="*/ 74876 h 448879"/>
              <a:gd name="connsiteX1" fmla="*/ 351156 w 562588"/>
              <a:gd name="connsiteY1" fmla="*/ 74876 h 448879"/>
              <a:gd name="connsiteX2" fmla="*/ 351156 w 562588"/>
              <a:gd name="connsiteY2" fmla="*/ 0 h 448879"/>
              <a:gd name="connsiteX3" fmla="*/ 562589 w 562588"/>
              <a:gd name="connsiteY3" fmla="*/ 149677 h 448879"/>
              <a:gd name="connsiteX4" fmla="*/ 351156 w 562588"/>
              <a:gd name="connsiteY4" fmla="*/ 299354 h 448879"/>
              <a:gd name="connsiteX5" fmla="*/ 351156 w 562588"/>
              <a:gd name="connsiteY5" fmla="*/ 224402 h 448879"/>
              <a:gd name="connsiteX6" fmla="*/ 211508 w 562588"/>
              <a:gd name="connsiteY6" fmla="*/ 224402 h 448879"/>
              <a:gd name="connsiteX7" fmla="*/ 211508 w 562588"/>
              <a:gd name="connsiteY7" fmla="*/ 149526 h 448879"/>
              <a:gd name="connsiteX8" fmla="*/ 0 w 562588"/>
              <a:gd name="connsiteY8" fmla="*/ 299203 h 448879"/>
              <a:gd name="connsiteX9" fmla="*/ 211508 w 562588"/>
              <a:gd name="connsiteY9" fmla="*/ 448880 h 448879"/>
              <a:gd name="connsiteX10" fmla="*/ 211508 w 562588"/>
              <a:gd name="connsiteY10" fmla="*/ 373928 h 448879"/>
              <a:gd name="connsiteX11" fmla="*/ 351156 w 562588"/>
              <a:gd name="connsiteY11" fmla="*/ 373928 h 44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2588" h="448879">
                <a:moveTo>
                  <a:pt x="211508" y="74876"/>
                </a:moveTo>
                <a:lnTo>
                  <a:pt x="351156" y="74876"/>
                </a:lnTo>
                <a:lnTo>
                  <a:pt x="351156" y="0"/>
                </a:lnTo>
                <a:lnTo>
                  <a:pt x="562589" y="149677"/>
                </a:lnTo>
                <a:lnTo>
                  <a:pt x="351156" y="299354"/>
                </a:lnTo>
                <a:lnTo>
                  <a:pt x="351156" y="224402"/>
                </a:lnTo>
                <a:lnTo>
                  <a:pt x="211508" y="224402"/>
                </a:lnTo>
                <a:lnTo>
                  <a:pt x="211508" y="149526"/>
                </a:lnTo>
                <a:lnTo>
                  <a:pt x="0" y="299203"/>
                </a:lnTo>
                <a:lnTo>
                  <a:pt x="211508" y="448880"/>
                </a:lnTo>
                <a:lnTo>
                  <a:pt x="211508" y="373928"/>
                </a:lnTo>
                <a:lnTo>
                  <a:pt x="351156" y="37392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Tree>
    <p:extLst>
      <p:ext uri="{BB962C8B-B14F-4D97-AF65-F5344CB8AC3E}">
        <p14:creationId xmlns:p14="http://schemas.microsoft.com/office/powerpoint/2010/main" val="99801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7144294-EB5E-4D0A-9600-C638BD07151B}"/>
              </a:ext>
            </a:extLst>
          </p:cNvPr>
          <p:cNvGrpSpPr/>
          <p:nvPr/>
        </p:nvGrpSpPr>
        <p:grpSpPr>
          <a:xfrm>
            <a:off x="0" y="0"/>
            <a:ext cx="12192000" cy="6858000"/>
            <a:chOff x="0" y="0"/>
            <a:chExt cx="12192000" cy="6858000"/>
          </a:xfrm>
        </p:grpSpPr>
        <p:pic>
          <p:nvPicPr>
            <p:cNvPr id="35" name="Picture 34" descr="A person sitting at a table&#10;&#10;Description automatically generated with medium confidence">
              <a:extLst>
                <a:ext uri="{FF2B5EF4-FFF2-40B4-BE49-F238E27FC236}">
                  <a16:creationId xmlns:a16="http://schemas.microsoft.com/office/drawing/2014/main" id="{3B28B6CD-27E6-4155-B919-EE9C22275E7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1293"/>
            <a:stretch/>
          </p:blipFill>
          <p:spPr>
            <a:xfrm flipH="1">
              <a:off x="0" y="0"/>
              <a:ext cx="1922180" cy="6858000"/>
            </a:xfrm>
            <a:prstGeom prst="rect">
              <a:avLst/>
            </a:prstGeom>
          </p:spPr>
        </p:pic>
        <p:pic>
          <p:nvPicPr>
            <p:cNvPr id="3" name="Picture 2">
              <a:extLst>
                <a:ext uri="{FF2B5EF4-FFF2-40B4-BE49-F238E27FC236}">
                  <a16:creationId xmlns:a16="http://schemas.microsoft.com/office/drawing/2014/main" id="{4D842893-3CCC-41BD-AE95-696DB50EF7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7112" y="4037"/>
              <a:ext cx="10274888" cy="6849925"/>
            </a:xfrm>
            <a:prstGeom prst="rect">
              <a:avLst/>
            </a:prstGeom>
          </p:spPr>
        </p:pic>
      </p:grpSp>
      <p:sp>
        <p:nvSpPr>
          <p:cNvPr id="34" name="Text Placeholder 6">
            <a:extLst>
              <a:ext uri="{FF2B5EF4-FFF2-40B4-BE49-F238E27FC236}">
                <a16:creationId xmlns:a16="http://schemas.microsoft.com/office/drawing/2014/main" id="{3B3E9D89-A3D1-4F8D-9DFA-4C310E29F26F}"/>
              </a:ext>
            </a:extLst>
          </p:cNvPr>
          <p:cNvSpPr txBox="1">
            <a:spLocks/>
          </p:cNvSpPr>
          <p:nvPr/>
        </p:nvSpPr>
        <p:spPr>
          <a:xfrm>
            <a:off x="-2" y="0"/>
            <a:ext cx="12192002" cy="6858001"/>
          </a:xfrm>
          <a:prstGeom prst="rect">
            <a:avLst/>
          </a:prstGeom>
          <a:gradFill flip="none" rotWithShape="1">
            <a:gsLst>
              <a:gs pos="43000">
                <a:schemeClr val="accent2">
                  <a:alpha val="8000"/>
                </a:schemeClr>
              </a:gs>
              <a:gs pos="87000">
                <a:schemeClr val="accent1">
                  <a:alpha val="26000"/>
                </a:schemeClr>
              </a:gs>
              <a:gs pos="75000">
                <a:schemeClr val="accent1">
                  <a:alpha val="30000"/>
                </a:schemeClr>
              </a:gs>
              <a:gs pos="100000">
                <a:schemeClr val="accent1">
                  <a:alpha val="19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sp>
        <p:nvSpPr>
          <p:cNvPr id="20" name="Rectángulo 2">
            <a:extLst>
              <a:ext uri="{FF2B5EF4-FFF2-40B4-BE49-F238E27FC236}">
                <a16:creationId xmlns:a16="http://schemas.microsoft.com/office/drawing/2014/main" id="{7F592541-5B0B-4935-A878-0DC4E076E32E}"/>
              </a:ext>
            </a:extLst>
          </p:cNvPr>
          <p:cNvSpPr/>
          <p:nvPr/>
        </p:nvSpPr>
        <p:spPr>
          <a:xfrm>
            <a:off x="371475" y="0"/>
            <a:ext cx="5181600" cy="5938520"/>
          </a:xfrm>
          <a:prstGeom prst="rect">
            <a:avLst/>
          </a:pr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5" name="Rectángulo 14">
            <a:extLst>
              <a:ext uri="{FF2B5EF4-FFF2-40B4-BE49-F238E27FC236}">
                <a16:creationId xmlns:a16="http://schemas.microsoft.com/office/drawing/2014/main" id="{72D7B9C6-4861-4872-B653-6D8F53CA5A80}"/>
              </a:ext>
            </a:extLst>
          </p:cNvPr>
          <p:cNvSpPr/>
          <p:nvPr/>
        </p:nvSpPr>
        <p:spPr>
          <a:xfrm>
            <a:off x="371475" y="71120"/>
            <a:ext cx="5181600" cy="564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17" name="Straight Connector 18">
            <a:extLst>
              <a:ext uri="{FF2B5EF4-FFF2-40B4-BE49-F238E27FC236}">
                <a16:creationId xmlns:a16="http://schemas.microsoft.com/office/drawing/2014/main" id="{EDE9C079-2F08-42DE-8B64-38D6A0463DB0}"/>
              </a:ext>
            </a:extLst>
          </p:cNvPr>
          <p:cNvCxnSpPr>
            <a:cxnSpLocks/>
          </p:cNvCxnSpPr>
          <p:nvPr/>
        </p:nvCxnSpPr>
        <p:spPr>
          <a:xfrm>
            <a:off x="1127125" y="3086778"/>
            <a:ext cx="1095214" cy="0"/>
          </a:xfrm>
          <a:prstGeom prst="line">
            <a:avLst/>
          </a:prstGeom>
          <a:ln w="381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6" name="Google Shape;87;p3">
            <a:extLst>
              <a:ext uri="{FF2B5EF4-FFF2-40B4-BE49-F238E27FC236}">
                <a16:creationId xmlns:a16="http://schemas.microsoft.com/office/drawing/2014/main" id="{6EE1C7E1-F9D2-4ED5-8016-D26E423C5ED9}"/>
              </a:ext>
            </a:extLst>
          </p:cNvPr>
          <p:cNvSpPr txBox="1"/>
          <p:nvPr/>
        </p:nvSpPr>
        <p:spPr>
          <a:xfrm>
            <a:off x="1127125" y="3221989"/>
            <a:ext cx="2743835" cy="1661993"/>
          </a:xfrm>
          <a:prstGeom prst="rect">
            <a:avLst/>
          </a:prstGeom>
          <a:noFill/>
          <a:ln>
            <a:noFill/>
          </a:ln>
        </p:spPr>
        <p:txBody>
          <a:bodyPr spcFirstLastPara="1" wrap="square" lIns="0" tIns="0" rIns="0" bIns="0" anchor="t" anchorCtr="0">
            <a:spAutoFit/>
          </a:bodyPr>
          <a:lstStyle/>
          <a:p>
            <a:pPr marL="0" marR="0" lvl="0" indent="0" defTabSz="914400" rtl="0" eaLnBrk="1" fontAlgn="auto" latinLnBrk="0" hangingPunct="1">
              <a:lnSpc>
                <a:spcPct val="100000"/>
              </a:lnSpc>
              <a:spcBef>
                <a:spcPts val="0"/>
              </a:spcBef>
              <a:spcAft>
                <a:spcPts val="0"/>
              </a:spcAft>
              <a:buClr>
                <a:srgbClr val="009AD8"/>
              </a:buClr>
              <a:buSzPts val="2400"/>
              <a:buFont typeface="Open Sans SemiBold"/>
              <a:buNone/>
              <a:tabLst/>
              <a:defRPr/>
            </a:pPr>
            <a:r>
              <a:rPr kumimoji="0" lang="es-ES" sz="5400" i="0" u="none" strike="noStrike" kern="1200" cap="none" normalizeH="0" noProof="0" dirty="0">
                <a:ln>
                  <a:noFill/>
                </a:ln>
                <a:solidFill>
                  <a:schemeClr val="accent2"/>
                </a:solidFill>
                <a:effectLst/>
                <a:uLnTx/>
                <a:uFillTx/>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Muchas gracias</a:t>
            </a:r>
          </a:p>
        </p:txBody>
      </p:sp>
      <p:pic>
        <p:nvPicPr>
          <p:cNvPr id="36" name="Graphic 19">
            <a:extLst>
              <a:ext uri="{FF2B5EF4-FFF2-40B4-BE49-F238E27FC236}">
                <a16:creationId xmlns:a16="http://schemas.microsoft.com/office/drawing/2014/main" id="{1262021F-ABDB-40E2-B467-D4E9697DE3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27125" y="2468380"/>
            <a:ext cx="2519008" cy="503802"/>
          </a:xfrm>
          <a:prstGeom prst="rect">
            <a:avLst/>
          </a:prstGeom>
        </p:spPr>
      </p:pic>
    </p:spTree>
    <p:extLst>
      <p:ext uri="{BB962C8B-B14F-4D97-AF65-F5344CB8AC3E}">
        <p14:creationId xmlns:p14="http://schemas.microsoft.com/office/powerpoint/2010/main" val="123535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3" descr="A picture containing person  Description automatically generated"/>
          <p:cNvPicPr preferRelativeResize="0"/>
          <p:nvPr/>
        </p:nvPicPr>
        <p:blipFill rotWithShape="1">
          <a:blip r:embed="rId3">
            <a:alphaModFix/>
          </a:blip>
          <a:srcRect l="7595" t="12890" b="9730"/>
          <a:stretch/>
        </p:blipFill>
        <p:spPr>
          <a:xfrm>
            <a:off x="6727754" y="0"/>
            <a:ext cx="5464246" cy="6858000"/>
          </a:xfrm>
          <a:prstGeom prst="rect">
            <a:avLst/>
          </a:prstGeom>
          <a:noFill/>
          <a:ln>
            <a:noFill/>
          </a:ln>
        </p:spPr>
      </p:pic>
      <p:sp>
        <p:nvSpPr>
          <p:cNvPr id="100" name="Google Shape;100;p3"/>
          <p:cNvSpPr txBox="1"/>
          <p:nvPr/>
        </p:nvSpPr>
        <p:spPr>
          <a:xfrm>
            <a:off x="752739" y="740459"/>
            <a:ext cx="559567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dirty="0">
                <a:solidFill>
                  <a:schemeClr val="accent1"/>
                </a:solidFill>
                <a:latin typeface="Quattrocento Sans"/>
                <a:ea typeface="Quattrocento Sans"/>
                <a:cs typeface="Quattrocento Sans"/>
                <a:sym typeface="Quattrocento Sans"/>
              </a:rPr>
              <a:t>01. </a:t>
            </a:r>
            <a:r>
              <a:rPr lang="es-ES" sz="2800" b="0" i="0" u="none" strike="noStrike" cap="none" dirty="0">
                <a:solidFill>
                  <a:schemeClr val="dk1"/>
                </a:solidFill>
                <a:latin typeface="Quattrocento Sans"/>
                <a:ea typeface="Quattrocento Sans"/>
                <a:cs typeface="Quattrocento Sans"/>
                <a:sym typeface="Quattrocento Sans"/>
              </a:rPr>
              <a:t>CURRÍCULUM VITAE (CV)</a:t>
            </a:r>
            <a:endParaRPr sz="1400" b="0" i="0" u="none" strike="noStrike" cap="none" dirty="0">
              <a:solidFill>
                <a:srgbClr val="000000"/>
              </a:solidFill>
              <a:latin typeface="Arial"/>
              <a:ea typeface="Arial"/>
              <a:cs typeface="Arial"/>
              <a:sym typeface="Arial"/>
            </a:endParaRPr>
          </a:p>
        </p:txBody>
      </p:sp>
      <p:cxnSp>
        <p:nvCxnSpPr>
          <p:cNvPr id="101" name="Google Shape;101;p3"/>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02" name="Google Shape;102;p3"/>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03" name="Google Shape;103;p3"/>
          <p:cNvGrpSpPr/>
          <p:nvPr/>
        </p:nvGrpSpPr>
        <p:grpSpPr>
          <a:xfrm>
            <a:off x="2502856" y="1823034"/>
            <a:ext cx="3222028" cy="4615867"/>
            <a:chOff x="1707726" y="2079638"/>
            <a:chExt cx="3222028" cy="5034966"/>
          </a:xfrm>
        </p:grpSpPr>
        <p:sp>
          <p:nvSpPr>
            <p:cNvPr id="104" name="Google Shape;104;p3"/>
            <p:cNvSpPr txBox="1"/>
            <p:nvPr/>
          </p:nvSpPr>
          <p:spPr>
            <a:xfrm>
              <a:off x="2015303" y="2079638"/>
              <a:ext cx="2914451" cy="70501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El CV es el documento que recoge la información personal y profesional de la persona que busca empleo</a:t>
              </a:r>
              <a:endParaRPr sz="1400" b="0" i="0" u="none" strike="noStrike" cap="none">
                <a:solidFill>
                  <a:srgbClr val="000000"/>
                </a:solidFill>
                <a:latin typeface="Arial"/>
                <a:ea typeface="Arial"/>
                <a:cs typeface="Arial"/>
                <a:sym typeface="Arial"/>
              </a:endParaRPr>
            </a:p>
          </p:txBody>
        </p:sp>
        <p:cxnSp>
          <p:nvCxnSpPr>
            <p:cNvPr id="105" name="Google Shape;105;p3"/>
            <p:cNvCxnSpPr/>
            <p:nvPr/>
          </p:nvCxnSpPr>
          <p:spPr>
            <a:xfrm rot="10800000">
              <a:off x="1707726" y="2112276"/>
              <a:ext cx="0" cy="5002328"/>
            </a:xfrm>
            <a:prstGeom prst="straightConnector1">
              <a:avLst/>
            </a:prstGeom>
            <a:noFill/>
            <a:ln w="19050" cap="rnd" cmpd="sng">
              <a:solidFill>
                <a:schemeClr val="accent1"/>
              </a:solidFill>
              <a:prstDash val="solid"/>
              <a:round/>
              <a:headEnd type="none" w="sm" len="sm"/>
              <a:tailEnd type="none" w="sm" len="sm"/>
            </a:ln>
          </p:spPr>
        </p:cxnSp>
      </p:grpSp>
      <p:sp>
        <p:nvSpPr>
          <p:cNvPr id="106" name="Google Shape;106;p3"/>
          <p:cNvSpPr txBox="1"/>
          <p:nvPr/>
        </p:nvSpPr>
        <p:spPr>
          <a:xfrm>
            <a:off x="2810435" y="2742195"/>
            <a:ext cx="3033153" cy="129266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solidFill>
                  <a:schemeClr val="dk1"/>
                </a:solidFill>
                <a:latin typeface="Quattrocento Sans"/>
                <a:ea typeface="Quattrocento Sans"/>
                <a:cs typeface="Quattrocento Sans"/>
                <a:sym typeface="Quattrocento Sans"/>
              </a:rPr>
              <a:t>El </a:t>
            </a:r>
            <a:r>
              <a:rPr lang="es-ES" kern="120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sym typeface="Quattrocento Sans"/>
              </a:rPr>
              <a:t>seleccionador no destina </a:t>
            </a:r>
            <a:r>
              <a:rPr lang="es-ES" sz="1400" b="0" i="0" u="none" strike="noStrike" cap="none" dirty="0">
                <a:solidFill>
                  <a:schemeClr val="dk1"/>
                </a:solidFill>
                <a:latin typeface="Quattrocento Sans"/>
                <a:ea typeface="Quattrocento Sans"/>
                <a:cs typeface="Quattrocento Sans"/>
                <a:sym typeface="Quattrocento Sans"/>
              </a:rPr>
              <a:t>más de un minuto en la selección inicial</a:t>
            </a:r>
            <a:br>
              <a:rPr lang="es-ES" sz="1400" b="0" i="0" u="none" strike="noStrike" cap="none" dirty="0">
                <a:solidFill>
                  <a:schemeClr val="dk1"/>
                </a:solidFill>
                <a:latin typeface="Quattrocento Sans"/>
                <a:ea typeface="Quattrocento Sans"/>
                <a:cs typeface="Quattrocento Sans"/>
                <a:sym typeface="Quattrocento Sans"/>
              </a:rPr>
            </a:br>
            <a:endParaRPr sz="800" b="0" i="0" u="none" strike="noStrike" cap="none" dirty="0">
              <a:solidFill>
                <a:schemeClr val="dk1"/>
              </a:solidFill>
              <a:latin typeface="Quattrocento Sans"/>
              <a:ea typeface="Quattrocento Sans"/>
              <a:cs typeface="Quattrocento Sans"/>
              <a:sym typeface="Quattrocento Sans"/>
            </a:endParaRPr>
          </a:p>
          <a:p>
            <a:pPr marL="285750" marR="0" lvl="0" indent="-285750" algn="l" rtl="0">
              <a:lnSpc>
                <a:spcPct val="100000"/>
              </a:lnSpc>
              <a:spcBef>
                <a:spcPts val="0"/>
              </a:spcBef>
              <a:spcAft>
                <a:spcPts val="0"/>
              </a:spcAft>
              <a:buClr>
                <a:srgbClr val="4ABDF0"/>
              </a:buClr>
              <a:buSzPts val="1200"/>
              <a:buFont typeface="Arial"/>
              <a:buChar char="•"/>
            </a:pPr>
            <a:r>
              <a:rPr lang="es-ES" sz="1200" b="0" i="0" u="none" strike="noStrike" cap="none" dirty="0">
                <a:solidFill>
                  <a:schemeClr val="dk1"/>
                </a:solidFill>
                <a:latin typeface="Quattrocento Sans"/>
                <a:ea typeface="Quattrocento Sans"/>
                <a:cs typeface="Quattrocento Sans"/>
                <a:sym typeface="Quattrocento Sans"/>
              </a:rPr>
              <a:t>Nuestro currículum debe ser llamativo</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200"/>
              <a:buFont typeface="Arial"/>
              <a:buChar char="•"/>
            </a:pPr>
            <a:r>
              <a:rPr lang="es-ES" sz="1200" b="0" i="0" u="none" strike="noStrike" cap="none" dirty="0">
                <a:solidFill>
                  <a:schemeClr val="dk1"/>
                </a:solidFill>
                <a:latin typeface="Quattrocento Sans"/>
                <a:ea typeface="Quattrocento Sans"/>
                <a:cs typeface="Quattrocento Sans"/>
                <a:sym typeface="Quattrocento Sans"/>
              </a:rPr>
              <a:t>Contener la información que se requiere de una forma clara</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200"/>
              <a:buFont typeface="Arial"/>
              <a:buChar char="•"/>
            </a:pPr>
            <a:r>
              <a:rPr lang="es-ES" sz="1200" b="0" i="0" u="none" strike="noStrike" cap="none" dirty="0">
                <a:solidFill>
                  <a:schemeClr val="dk1"/>
                </a:solidFill>
                <a:latin typeface="Quattrocento Sans"/>
                <a:ea typeface="Quattrocento Sans"/>
                <a:cs typeface="Quattrocento Sans"/>
                <a:sym typeface="Quattrocento Sans"/>
              </a:rPr>
              <a:t>Causar una buena impresión</a:t>
            </a:r>
            <a:endParaRPr sz="1400" b="0" i="0" u="none" strike="noStrike" cap="none" dirty="0">
              <a:solidFill>
                <a:srgbClr val="000000"/>
              </a:solidFill>
              <a:latin typeface="Arial"/>
              <a:ea typeface="Arial"/>
              <a:cs typeface="Arial"/>
              <a:sym typeface="Arial"/>
            </a:endParaRPr>
          </a:p>
        </p:txBody>
      </p:sp>
      <p:sp>
        <p:nvSpPr>
          <p:cNvPr id="107" name="Google Shape;107;p3"/>
          <p:cNvSpPr txBox="1"/>
          <p:nvPr/>
        </p:nvSpPr>
        <p:spPr>
          <a:xfrm>
            <a:off x="2810434" y="4307687"/>
            <a:ext cx="2137803"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El CV es nuestra mejor herramienta publicitaria</a:t>
            </a:r>
            <a:endParaRPr sz="1400" b="0" i="0" u="none" strike="noStrike" cap="none">
              <a:solidFill>
                <a:srgbClr val="000000"/>
              </a:solidFill>
              <a:latin typeface="Arial"/>
              <a:ea typeface="Arial"/>
              <a:cs typeface="Arial"/>
              <a:sym typeface="Arial"/>
            </a:endParaRPr>
          </a:p>
        </p:txBody>
      </p:sp>
      <p:sp>
        <p:nvSpPr>
          <p:cNvPr id="108" name="Google Shape;108;p3"/>
          <p:cNvSpPr txBox="1"/>
          <p:nvPr/>
        </p:nvSpPr>
        <p:spPr>
          <a:xfrm>
            <a:off x="2810434" y="5098530"/>
            <a:ext cx="2727657"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El objetivo del currículum es obtener una entrevista de trabajo</a:t>
            </a:r>
            <a:endParaRPr sz="1400" b="0" i="0" u="none" strike="noStrike" cap="none">
              <a:solidFill>
                <a:srgbClr val="000000"/>
              </a:solidFill>
              <a:latin typeface="Arial"/>
              <a:ea typeface="Arial"/>
              <a:cs typeface="Arial"/>
              <a:sym typeface="Arial"/>
            </a:endParaRPr>
          </a:p>
        </p:txBody>
      </p:sp>
      <p:grpSp>
        <p:nvGrpSpPr>
          <p:cNvPr id="109" name="Google Shape;109;p3"/>
          <p:cNvGrpSpPr/>
          <p:nvPr/>
        </p:nvGrpSpPr>
        <p:grpSpPr>
          <a:xfrm>
            <a:off x="1907550" y="2615175"/>
            <a:ext cx="436116" cy="466842"/>
            <a:chOff x="5886449" y="3205162"/>
            <a:chExt cx="419099" cy="448627"/>
          </a:xfrm>
        </p:grpSpPr>
        <p:sp>
          <p:nvSpPr>
            <p:cNvPr id="110" name="Google Shape;110;p3"/>
            <p:cNvSpPr/>
            <p:nvPr/>
          </p:nvSpPr>
          <p:spPr>
            <a:xfrm>
              <a:off x="5886449" y="3205162"/>
              <a:ext cx="260985" cy="260985"/>
            </a:xfrm>
            <a:custGeom>
              <a:avLst/>
              <a:gdLst/>
              <a:ahLst/>
              <a:cxnLst/>
              <a:rect l="l" t="t" r="r" b="b"/>
              <a:pathLst>
                <a:path w="260985" h="260985" extrusionOk="0">
                  <a:moveTo>
                    <a:pt x="260985" y="130493"/>
                  </a:moveTo>
                  <a:cubicBezTo>
                    <a:pt x="260985" y="202562"/>
                    <a:pt x="202562" y="260985"/>
                    <a:pt x="130493" y="260985"/>
                  </a:cubicBezTo>
                  <a:cubicBezTo>
                    <a:pt x="58423" y="260985"/>
                    <a:pt x="0" y="202562"/>
                    <a:pt x="0" y="130493"/>
                  </a:cubicBezTo>
                  <a:cubicBezTo>
                    <a:pt x="0" y="58423"/>
                    <a:pt x="58423" y="0"/>
                    <a:pt x="130493" y="0"/>
                  </a:cubicBezTo>
                  <a:cubicBezTo>
                    <a:pt x="202562" y="0"/>
                    <a:pt x="260985" y="58423"/>
                    <a:pt x="260985" y="1304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 name="Google Shape;111;p3"/>
            <p:cNvSpPr/>
            <p:nvPr/>
          </p:nvSpPr>
          <p:spPr>
            <a:xfrm>
              <a:off x="6016941" y="3231832"/>
              <a:ext cx="9525" cy="22859"/>
            </a:xfrm>
            <a:custGeom>
              <a:avLst/>
              <a:gdLst/>
              <a:ahLst/>
              <a:cxnLst/>
              <a:rect l="l" t="t" r="r" b="b"/>
              <a:pathLst>
                <a:path w="9525" h="22859" extrusionOk="0">
                  <a:moveTo>
                    <a:pt x="0" y="0"/>
                  </a:moveTo>
                  <a:lnTo>
                    <a:pt x="0" y="2286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 name="Google Shape;112;p3"/>
            <p:cNvSpPr/>
            <p:nvPr/>
          </p:nvSpPr>
          <p:spPr>
            <a:xfrm>
              <a:off x="6016941" y="3414712"/>
              <a:ext cx="9525" cy="22859"/>
            </a:xfrm>
            <a:custGeom>
              <a:avLst/>
              <a:gdLst/>
              <a:ahLst/>
              <a:cxnLst/>
              <a:rect l="l" t="t" r="r" b="b"/>
              <a:pathLst>
                <a:path w="9525" h="22859" extrusionOk="0">
                  <a:moveTo>
                    <a:pt x="0" y="0"/>
                  </a:moveTo>
                  <a:lnTo>
                    <a:pt x="0" y="2286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3" name="Google Shape;113;p3"/>
            <p:cNvSpPr/>
            <p:nvPr/>
          </p:nvSpPr>
          <p:spPr>
            <a:xfrm>
              <a:off x="6096952" y="3334702"/>
              <a:ext cx="22859" cy="9525"/>
            </a:xfrm>
            <a:custGeom>
              <a:avLst/>
              <a:gdLst/>
              <a:ahLst/>
              <a:cxnLst/>
              <a:rect l="l" t="t" r="r" b="b"/>
              <a:pathLst>
                <a:path w="22859" h="9525" extrusionOk="0">
                  <a:moveTo>
                    <a:pt x="22860" y="0"/>
                  </a:moveTo>
                  <a:lnTo>
                    <a:pt x="0" y="0"/>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 name="Google Shape;114;p3"/>
            <p:cNvSpPr/>
            <p:nvPr/>
          </p:nvSpPr>
          <p:spPr>
            <a:xfrm>
              <a:off x="5914072" y="3334702"/>
              <a:ext cx="22860" cy="9525"/>
            </a:xfrm>
            <a:custGeom>
              <a:avLst/>
              <a:gdLst/>
              <a:ahLst/>
              <a:cxnLst/>
              <a:rect l="l" t="t" r="r" b="b"/>
              <a:pathLst>
                <a:path w="22860" h="9525" extrusionOk="0">
                  <a:moveTo>
                    <a:pt x="22860" y="0"/>
                  </a:moveTo>
                  <a:lnTo>
                    <a:pt x="0" y="0"/>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 name="Google Shape;115;p3"/>
            <p:cNvSpPr/>
            <p:nvPr/>
          </p:nvSpPr>
          <p:spPr>
            <a:xfrm>
              <a:off x="5943599" y="3262312"/>
              <a:ext cx="16192" cy="16192"/>
            </a:xfrm>
            <a:custGeom>
              <a:avLst/>
              <a:gdLst/>
              <a:ahLst/>
              <a:cxnLst/>
              <a:rect l="l" t="t" r="r" b="b"/>
              <a:pathLst>
                <a:path w="16192" h="16192" extrusionOk="0">
                  <a:moveTo>
                    <a:pt x="0" y="0"/>
                  </a:moveTo>
                  <a:lnTo>
                    <a:pt x="16192" y="16192"/>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6" name="Google Shape;116;p3"/>
            <p:cNvSpPr/>
            <p:nvPr/>
          </p:nvSpPr>
          <p:spPr>
            <a:xfrm>
              <a:off x="6073139" y="3390900"/>
              <a:ext cx="16192" cy="16192"/>
            </a:xfrm>
            <a:custGeom>
              <a:avLst/>
              <a:gdLst/>
              <a:ahLst/>
              <a:cxnLst/>
              <a:rect l="l" t="t" r="r" b="b"/>
              <a:pathLst>
                <a:path w="16192" h="16192" extrusionOk="0">
                  <a:moveTo>
                    <a:pt x="0" y="0"/>
                  </a:moveTo>
                  <a:lnTo>
                    <a:pt x="16192" y="161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7" name="Google Shape;117;p3"/>
            <p:cNvSpPr/>
            <p:nvPr/>
          </p:nvSpPr>
          <p:spPr>
            <a:xfrm>
              <a:off x="6073139" y="3262312"/>
              <a:ext cx="16192" cy="16192"/>
            </a:xfrm>
            <a:custGeom>
              <a:avLst/>
              <a:gdLst/>
              <a:ahLst/>
              <a:cxnLst/>
              <a:rect l="l" t="t" r="r" b="b"/>
              <a:pathLst>
                <a:path w="16192" h="16192" extrusionOk="0">
                  <a:moveTo>
                    <a:pt x="16192" y="0"/>
                  </a:moveTo>
                  <a:lnTo>
                    <a:pt x="0" y="16192"/>
                  </a:lnTo>
                  <a:lnTo>
                    <a:pt x="16192"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8" name="Google Shape;118;p3"/>
            <p:cNvSpPr/>
            <p:nvPr/>
          </p:nvSpPr>
          <p:spPr>
            <a:xfrm>
              <a:off x="5944551" y="3390900"/>
              <a:ext cx="16192" cy="16192"/>
            </a:xfrm>
            <a:custGeom>
              <a:avLst/>
              <a:gdLst/>
              <a:ahLst/>
              <a:cxnLst/>
              <a:rect l="l" t="t" r="r" b="b"/>
              <a:pathLst>
                <a:path w="16192" h="16192" extrusionOk="0">
                  <a:moveTo>
                    <a:pt x="16193" y="0"/>
                  </a:moveTo>
                  <a:lnTo>
                    <a:pt x="0" y="16193"/>
                  </a:lnTo>
                  <a:lnTo>
                    <a:pt x="1619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9" name="Google Shape;119;p3"/>
            <p:cNvSpPr/>
            <p:nvPr/>
          </p:nvSpPr>
          <p:spPr>
            <a:xfrm>
              <a:off x="5995987" y="3283267"/>
              <a:ext cx="20954" cy="73342"/>
            </a:xfrm>
            <a:custGeom>
              <a:avLst/>
              <a:gdLst/>
              <a:ahLst/>
              <a:cxnLst/>
              <a:rect l="l" t="t" r="r" b="b"/>
              <a:pathLst>
                <a:path w="20954" h="73342" extrusionOk="0">
                  <a:moveTo>
                    <a:pt x="20955" y="0"/>
                  </a:moveTo>
                  <a:lnTo>
                    <a:pt x="20955" y="52388"/>
                  </a:lnTo>
                  <a:lnTo>
                    <a:pt x="0" y="73343"/>
                  </a:lnTo>
                  <a:lnTo>
                    <a:pt x="20955" y="5238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0" name="Google Shape;120;p3"/>
            <p:cNvSpPr/>
            <p:nvPr/>
          </p:nvSpPr>
          <p:spPr>
            <a:xfrm>
              <a:off x="6073139" y="3373755"/>
              <a:ext cx="232409" cy="280034"/>
            </a:xfrm>
            <a:custGeom>
              <a:avLst/>
              <a:gdLst/>
              <a:ahLst/>
              <a:cxnLst/>
              <a:rect l="l" t="t" r="r" b="b"/>
              <a:pathLst>
                <a:path w="232409" h="280034" extrusionOk="0">
                  <a:moveTo>
                    <a:pt x="108585" y="0"/>
                  </a:moveTo>
                  <a:lnTo>
                    <a:pt x="232410" y="0"/>
                  </a:lnTo>
                  <a:lnTo>
                    <a:pt x="232410" y="280035"/>
                  </a:lnTo>
                  <a:lnTo>
                    <a:pt x="0" y="280035"/>
                  </a:lnTo>
                  <a:lnTo>
                    <a:pt x="0" y="119063"/>
                  </a:lnTo>
                  <a:lnTo>
                    <a:pt x="0" y="280035"/>
                  </a:lnTo>
                  <a:lnTo>
                    <a:pt x="232410" y="280035"/>
                  </a:lnTo>
                  <a:lnTo>
                    <a:pt x="23241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 name="Google Shape;121;p3"/>
            <p:cNvSpPr/>
            <p:nvPr/>
          </p:nvSpPr>
          <p:spPr>
            <a:xfrm>
              <a:off x="6124574" y="3566160"/>
              <a:ext cx="71437" cy="9525"/>
            </a:xfrm>
            <a:custGeom>
              <a:avLst/>
              <a:gdLst/>
              <a:ahLst/>
              <a:cxnLst/>
              <a:rect l="l" t="t" r="r" b="b"/>
              <a:pathLst>
                <a:path w="71437" h="9525" extrusionOk="0">
                  <a:moveTo>
                    <a:pt x="0" y="0"/>
                  </a:moveTo>
                  <a:lnTo>
                    <a:pt x="71438"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 name="Google Shape;122;p3"/>
            <p:cNvSpPr/>
            <p:nvPr/>
          </p:nvSpPr>
          <p:spPr>
            <a:xfrm>
              <a:off x="6124574" y="3526155"/>
              <a:ext cx="119062" cy="9525"/>
            </a:xfrm>
            <a:custGeom>
              <a:avLst/>
              <a:gdLst/>
              <a:ahLst/>
              <a:cxnLst/>
              <a:rect l="l" t="t" r="r" b="b"/>
              <a:pathLst>
                <a:path w="119062" h="9525" extrusionOk="0">
                  <a:moveTo>
                    <a:pt x="0" y="0"/>
                  </a:moveTo>
                  <a:lnTo>
                    <a:pt x="11906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 name="Google Shape;123;p3"/>
            <p:cNvSpPr/>
            <p:nvPr/>
          </p:nvSpPr>
          <p:spPr>
            <a:xfrm>
              <a:off x="6124574" y="3486150"/>
              <a:ext cx="100012" cy="9525"/>
            </a:xfrm>
            <a:custGeom>
              <a:avLst/>
              <a:gdLst/>
              <a:ahLst/>
              <a:cxnLst/>
              <a:rect l="l" t="t" r="r" b="b"/>
              <a:pathLst>
                <a:path w="100012" h="9525" extrusionOk="0">
                  <a:moveTo>
                    <a:pt x="0" y="0"/>
                  </a:moveTo>
                  <a:lnTo>
                    <a:pt x="10001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 name="Google Shape;124;p3"/>
            <p:cNvSpPr/>
            <p:nvPr/>
          </p:nvSpPr>
          <p:spPr>
            <a:xfrm>
              <a:off x="6144577" y="3446144"/>
              <a:ext cx="112395" cy="9525"/>
            </a:xfrm>
            <a:custGeom>
              <a:avLst/>
              <a:gdLst/>
              <a:ahLst/>
              <a:cxnLst/>
              <a:rect l="l" t="t" r="r" b="b"/>
              <a:pathLst>
                <a:path w="112395" h="9525" extrusionOk="0">
                  <a:moveTo>
                    <a:pt x="0" y="0"/>
                  </a:moveTo>
                  <a:lnTo>
                    <a:pt x="11239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 name="Google Shape;125;p3"/>
            <p:cNvSpPr/>
            <p:nvPr/>
          </p:nvSpPr>
          <p:spPr>
            <a:xfrm>
              <a:off x="6124574" y="3606164"/>
              <a:ext cx="119062" cy="9525"/>
            </a:xfrm>
            <a:custGeom>
              <a:avLst/>
              <a:gdLst/>
              <a:ahLst/>
              <a:cxnLst/>
              <a:rect l="l" t="t" r="r" b="b"/>
              <a:pathLst>
                <a:path w="119062" h="9525" extrusionOk="0">
                  <a:moveTo>
                    <a:pt x="0" y="0"/>
                  </a:moveTo>
                  <a:lnTo>
                    <a:pt x="11906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6" name="Google Shape;126;p3"/>
          <p:cNvGrpSpPr/>
          <p:nvPr/>
        </p:nvGrpSpPr>
        <p:grpSpPr>
          <a:xfrm>
            <a:off x="1832220" y="4229823"/>
            <a:ext cx="511446" cy="348680"/>
            <a:chOff x="5848349" y="4471717"/>
            <a:chExt cx="491489" cy="335075"/>
          </a:xfrm>
        </p:grpSpPr>
        <p:sp>
          <p:nvSpPr>
            <p:cNvPr id="127" name="Google Shape;127;p3"/>
            <p:cNvSpPr/>
            <p:nvPr/>
          </p:nvSpPr>
          <p:spPr>
            <a:xfrm>
              <a:off x="5848349" y="4554379"/>
              <a:ext cx="89534" cy="127635"/>
            </a:xfrm>
            <a:custGeom>
              <a:avLst/>
              <a:gdLst/>
              <a:ahLst/>
              <a:cxnLst/>
              <a:rect l="l" t="t" r="r" b="b"/>
              <a:pathLst>
                <a:path w="89534" h="127635" extrusionOk="0">
                  <a:moveTo>
                    <a:pt x="89535" y="127635"/>
                  </a:moveTo>
                  <a:lnTo>
                    <a:pt x="63818" y="127635"/>
                  </a:lnTo>
                  <a:cubicBezTo>
                    <a:pt x="28575" y="127635"/>
                    <a:pt x="0" y="99060"/>
                    <a:pt x="0" y="63818"/>
                  </a:cubicBezTo>
                  <a:lnTo>
                    <a:pt x="0" y="63818"/>
                  </a:lnTo>
                  <a:cubicBezTo>
                    <a:pt x="0" y="28575"/>
                    <a:pt x="28575" y="0"/>
                    <a:pt x="63818" y="0"/>
                  </a:cubicBezTo>
                  <a:lnTo>
                    <a:pt x="89535" y="0"/>
                  </a:lnTo>
                  <a:lnTo>
                    <a:pt x="89535" y="1276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 name="Google Shape;128;p3"/>
            <p:cNvSpPr/>
            <p:nvPr/>
          </p:nvSpPr>
          <p:spPr>
            <a:xfrm>
              <a:off x="5937884" y="4555332"/>
              <a:ext cx="88582" cy="127635"/>
            </a:xfrm>
            <a:custGeom>
              <a:avLst/>
              <a:gdLst/>
              <a:ahLst/>
              <a:cxnLst/>
              <a:rect l="l" t="t" r="r" b="b"/>
              <a:pathLst>
                <a:path w="88582" h="127635" extrusionOk="0">
                  <a:moveTo>
                    <a:pt x="0" y="0"/>
                  </a:moveTo>
                  <a:lnTo>
                    <a:pt x="88582" y="0"/>
                  </a:lnTo>
                  <a:lnTo>
                    <a:pt x="88582" y="127635"/>
                  </a:lnTo>
                  <a:lnTo>
                    <a:pt x="0" y="1276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 name="Google Shape;129;p3"/>
            <p:cNvSpPr/>
            <p:nvPr/>
          </p:nvSpPr>
          <p:spPr>
            <a:xfrm>
              <a:off x="6026467" y="4471717"/>
              <a:ext cx="127634" cy="293935"/>
            </a:xfrm>
            <a:custGeom>
              <a:avLst/>
              <a:gdLst/>
              <a:ahLst/>
              <a:cxnLst/>
              <a:rect l="l" t="t" r="r" b="b"/>
              <a:pathLst>
                <a:path w="127634" h="293935" extrusionOk="0">
                  <a:moveTo>
                    <a:pt x="100965" y="290308"/>
                  </a:moveTo>
                  <a:lnTo>
                    <a:pt x="0" y="210298"/>
                  </a:lnTo>
                  <a:lnTo>
                    <a:pt x="0" y="83615"/>
                  </a:lnTo>
                  <a:lnTo>
                    <a:pt x="100965" y="3605"/>
                  </a:lnTo>
                  <a:cubicBezTo>
                    <a:pt x="111442" y="-4967"/>
                    <a:pt x="127635" y="2653"/>
                    <a:pt x="127635" y="16940"/>
                  </a:cubicBezTo>
                  <a:lnTo>
                    <a:pt x="127635" y="277925"/>
                  </a:lnTo>
                  <a:cubicBezTo>
                    <a:pt x="127635" y="291260"/>
                    <a:pt x="111442" y="298880"/>
                    <a:pt x="100965" y="29030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 name="Google Shape;130;p3"/>
            <p:cNvSpPr/>
            <p:nvPr/>
          </p:nvSpPr>
          <p:spPr>
            <a:xfrm>
              <a:off x="5937884" y="4682015"/>
              <a:ext cx="75614" cy="124777"/>
            </a:xfrm>
            <a:custGeom>
              <a:avLst/>
              <a:gdLst/>
              <a:ahLst/>
              <a:cxnLst/>
              <a:rect l="l" t="t" r="r" b="b"/>
              <a:pathLst>
                <a:path w="75614" h="124777" extrusionOk="0">
                  <a:moveTo>
                    <a:pt x="62865" y="124778"/>
                  </a:moveTo>
                  <a:lnTo>
                    <a:pt x="36195" y="124778"/>
                  </a:lnTo>
                  <a:cubicBezTo>
                    <a:pt x="30480" y="124778"/>
                    <a:pt x="25718" y="120967"/>
                    <a:pt x="24765" y="115253"/>
                  </a:cubicBezTo>
                  <a:lnTo>
                    <a:pt x="0" y="0"/>
                  </a:lnTo>
                  <a:lnTo>
                    <a:pt x="51435" y="0"/>
                  </a:lnTo>
                  <a:lnTo>
                    <a:pt x="75248" y="109537"/>
                  </a:lnTo>
                  <a:cubicBezTo>
                    <a:pt x="77153" y="118110"/>
                    <a:pt x="71438" y="124778"/>
                    <a:pt x="62865" y="12477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1" name="Google Shape;131;p3"/>
            <p:cNvSpPr/>
            <p:nvPr/>
          </p:nvSpPr>
          <p:spPr>
            <a:xfrm>
              <a:off x="6154101" y="4562000"/>
              <a:ext cx="56197" cy="113347"/>
            </a:xfrm>
            <a:custGeom>
              <a:avLst/>
              <a:gdLst/>
              <a:ahLst/>
              <a:cxnLst/>
              <a:rect l="l" t="t" r="r" b="b"/>
              <a:pathLst>
                <a:path w="56197" h="113347" extrusionOk="0">
                  <a:moveTo>
                    <a:pt x="0" y="0"/>
                  </a:moveTo>
                  <a:lnTo>
                    <a:pt x="0" y="113348"/>
                  </a:lnTo>
                  <a:cubicBezTo>
                    <a:pt x="29528" y="113348"/>
                    <a:pt x="56198" y="87630"/>
                    <a:pt x="56198" y="57150"/>
                  </a:cubicBezTo>
                  <a:cubicBezTo>
                    <a:pt x="56198" y="25717"/>
                    <a:pt x="29528" y="0"/>
                    <a:pt x="0"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2" name="Google Shape;132;p3"/>
            <p:cNvSpPr/>
            <p:nvPr/>
          </p:nvSpPr>
          <p:spPr>
            <a:xfrm>
              <a:off x="5937884" y="4595337"/>
              <a:ext cx="88582" cy="9525"/>
            </a:xfrm>
            <a:custGeom>
              <a:avLst/>
              <a:gdLst/>
              <a:ahLst/>
              <a:cxnLst/>
              <a:rect l="l" t="t" r="r" b="b"/>
              <a:pathLst>
                <a:path w="88582" h="9525" extrusionOk="0">
                  <a:moveTo>
                    <a:pt x="88583" y="0"/>
                  </a:moveTo>
                  <a:lnTo>
                    <a:pt x="0" y="0"/>
                  </a:lnTo>
                  <a:lnTo>
                    <a:pt x="8858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3" name="Google Shape;133;p3"/>
            <p:cNvSpPr/>
            <p:nvPr/>
          </p:nvSpPr>
          <p:spPr>
            <a:xfrm>
              <a:off x="5937884" y="4639152"/>
              <a:ext cx="88582" cy="9525"/>
            </a:xfrm>
            <a:custGeom>
              <a:avLst/>
              <a:gdLst/>
              <a:ahLst/>
              <a:cxnLst/>
              <a:rect l="l" t="t" r="r" b="b"/>
              <a:pathLst>
                <a:path w="88582" h="9525" extrusionOk="0">
                  <a:moveTo>
                    <a:pt x="88583" y="0"/>
                  </a:moveTo>
                  <a:lnTo>
                    <a:pt x="0" y="0"/>
                  </a:lnTo>
                  <a:lnTo>
                    <a:pt x="8858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 name="Google Shape;134;p3"/>
            <p:cNvSpPr/>
            <p:nvPr/>
          </p:nvSpPr>
          <p:spPr>
            <a:xfrm>
              <a:off x="6234112" y="4502944"/>
              <a:ext cx="73342" cy="65722"/>
            </a:xfrm>
            <a:custGeom>
              <a:avLst/>
              <a:gdLst/>
              <a:ahLst/>
              <a:cxnLst/>
              <a:rect l="l" t="t" r="r" b="b"/>
              <a:pathLst>
                <a:path w="73342" h="65722" extrusionOk="0">
                  <a:moveTo>
                    <a:pt x="0" y="65723"/>
                  </a:moveTo>
                  <a:lnTo>
                    <a:pt x="73343" y="0"/>
                  </a:lnTo>
                  <a:lnTo>
                    <a:pt x="0" y="6572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5" name="Google Shape;135;p3"/>
            <p:cNvSpPr/>
            <p:nvPr/>
          </p:nvSpPr>
          <p:spPr>
            <a:xfrm>
              <a:off x="6234112" y="4668680"/>
              <a:ext cx="73342" cy="65722"/>
            </a:xfrm>
            <a:custGeom>
              <a:avLst/>
              <a:gdLst/>
              <a:ahLst/>
              <a:cxnLst/>
              <a:rect l="l" t="t" r="r" b="b"/>
              <a:pathLst>
                <a:path w="73342" h="65722" extrusionOk="0">
                  <a:moveTo>
                    <a:pt x="0" y="0"/>
                  </a:moveTo>
                  <a:lnTo>
                    <a:pt x="73343" y="6572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6" name="Google Shape;136;p3"/>
            <p:cNvSpPr/>
            <p:nvPr/>
          </p:nvSpPr>
          <p:spPr>
            <a:xfrm>
              <a:off x="6251256" y="4619150"/>
              <a:ext cx="88582" cy="9525"/>
            </a:xfrm>
            <a:custGeom>
              <a:avLst/>
              <a:gdLst/>
              <a:ahLst/>
              <a:cxnLst/>
              <a:rect l="l" t="t" r="r" b="b"/>
              <a:pathLst>
                <a:path w="88582" h="9525" extrusionOk="0">
                  <a:moveTo>
                    <a:pt x="0" y="0"/>
                  </a:moveTo>
                  <a:lnTo>
                    <a:pt x="88582"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7" name="Google Shape;137;p3"/>
          <p:cNvGrpSpPr/>
          <p:nvPr/>
        </p:nvGrpSpPr>
        <p:grpSpPr>
          <a:xfrm>
            <a:off x="1849319" y="1813769"/>
            <a:ext cx="494347" cy="466725"/>
            <a:chOff x="5848349" y="2148125"/>
            <a:chExt cx="494347" cy="466725"/>
          </a:xfrm>
        </p:grpSpPr>
        <p:sp>
          <p:nvSpPr>
            <p:cNvPr id="138" name="Google Shape;138;p3"/>
            <p:cNvSpPr/>
            <p:nvPr/>
          </p:nvSpPr>
          <p:spPr>
            <a:xfrm>
              <a:off x="5943599" y="2148125"/>
              <a:ext cx="326707" cy="114300"/>
            </a:xfrm>
            <a:custGeom>
              <a:avLst/>
              <a:gdLst/>
              <a:ahLst/>
              <a:cxnLst/>
              <a:rect l="l" t="t" r="r" b="b"/>
              <a:pathLst>
                <a:path w="326707" h="114300" extrusionOk="0">
                  <a:moveTo>
                    <a:pt x="0" y="114300"/>
                  </a:moveTo>
                  <a:lnTo>
                    <a:pt x="0" y="19050"/>
                  </a:lnTo>
                  <a:cubicBezTo>
                    <a:pt x="0" y="8573"/>
                    <a:pt x="8572" y="0"/>
                    <a:pt x="19050" y="0"/>
                  </a:cubicBezTo>
                  <a:lnTo>
                    <a:pt x="307658" y="0"/>
                  </a:lnTo>
                  <a:cubicBezTo>
                    <a:pt x="318135" y="0"/>
                    <a:pt x="326708" y="8573"/>
                    <a:pt x="326708" y="19050"/>
                  </a:cubicBezTo>
                  <a:lnTo>
                    <a:pt x="326708" y="9906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9" name="Google Shape;139;p3"/>
            <p:cNvSpPr/>
            <p:nvPr/>
          </p:nvSpPr>
          <p:spPr>
            <a:xfrm>
              <a:off x="6000749" y="2205275"/>
              <a:ext cx="215265" cy="9525"/>
            </a:xfrm>
            <a:custGeom>
              <a:avLst/>
              <a:gdLst/>
              <a:ahLst/>
              <a:cxnLst/>
              <a:rect l="l" t="t" r="r" b="b"/>
              <a:pathLst>
                <a:path w="215265" h="9525" extrusionOk="0">
                  <a:moveTo>
                    <a:pt x="0" y="0"/>
                  </a:moveTo>
                  <a:lnTo>
                    <a:pt x="21526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0" name="Google Shape;140;p3"/>
            <p:cNvSpPr/>
            <p:nvPr/>
          </p:nvSpPr>
          <p:spPr>
            <a:xfrm>
              <a:off x="6000749" y="2243375"/>
              <a:ext cx="158115" cy="9525"/>
            </a:xfrm>
            <a:custGeom>
              <a:avLst/>
              <a:gdLst/>
              <a:ahLst/>
              <a:cxnLst/>
              <a:rect l="l" t="t" r="r" b="b"/>
              <a:pathLst>
                <a:path w="158115" h="9525" extrusionOk="0">
                  <a:moveTo>
                    <a:pt x="0" y="0"/>
                  </a:moveTo>
                  <a:lnTo>
                    <a:pt x="15811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1" name="Google Shape;141;p3"/>
            <p:cNvSpPr/>
            <p:nvPr/>
          </p:nvSpPr>
          <p:spPr>
            <a:xfrm>
              <a:off x="5924549" y="2517695"/>
              <a:ext cx="38100" cy="87630"/>
            </a:xfrm>
            <a:custGeom>
              <a:avLst/>
              <a:gdLst/>
              <a:ahLst/>
              <a:cxnLst/>
              <a:rect l="l" t="t" r="r" b="b"/>
              <a:pathLst>
                <a:path w="38100" h="87630" extrusionOk="0">
                  <a:moveTo>
                    <a:pt x="0" y="19050"/>
                  </a:moveTo>
                  <a:lnTo>
                    <a:pt x="0" y="87630"/>
                  </a:lnTo>
                  <a:lnTo>
                    <a:pt x="38100" y="87630"/>
                  </a:lnTo>
                  <a:lnTo>
                    <a:pt x="38100" y="19050"/>
                  </a:lnTo>
                  <a:cubicBezTo>
                    <a:pt x="38100" y="8573"/>
                    <a:pt x="29528" y="0"/>
                    <a:pt x="19050" y="0"/>
                  </a:cubicBezTo>
                  <a:lnTo>
                    <a:pt x="19050" y="0"/>
                  </a:lnTo>
                  <a:cubicBezTo>
                    <a:pt x="8572" y="0"/>
                    <a:pt x="0" y="8573"/>
                    <a:pt x="0" y="1905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2" name="Google Shape;142;p3"/>
            <p:cNvSpPr/>
            <p:nvPr/>
          </p:nvSpPr>
          <p:spPr>
            <a:xfrm>
              <a:off x="6000749" y="2605325"/>
              <a:ext cx="250507" cy="9525"/>
            </a:xfrm>
            <a:custGeom>
              <a:avLst/>
              <a:gdLst/>
              <a:ahLst/>
              <a:cxnLst/>
              <a:rect l="l" t="t" r="r" b="b"/>
              <a:pathLst>
                <a:path w="250507" h="9525" extrusionOk="0">
                  <a:moveTo>
                    <a:pt x="250508"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3" name="Google Shape;143;p3"/>
            <p:cNvSpPr/>
            <p:nvPr/>
          </p:nvSpPr>
          <p:spPr>
            <a:xfrm>
              <a:off x="5848349" y="2300525"/>
              <a:ext cx="190500" cy="190500"/>
            </a:xfrm>
            <a:custGeom>
              <a:avLst/>
              <a:gdLst/>
              <a:ahLst/>
              <a:cxnLst/>
              <a:rect l="l" t="t" r="r" b="b"/>
              <a:pathLst>
                <a:path w="190500" h="190500" extrusionOk="0">
                  <a:moveTo>
                    <a:pt x="190500" y="95250"/>
                  </a:moveTo>
                  <a:cubicBezTo>
                    <a:pt x="190500" y="147855"/>
                    <a:pt x="147855" y="190500"/>
                    <a:pt x="95250" y="190500"/>
                  </a:cubicBezTo>
                  <a:cubicBezTo>
                    <a:pt x="42645" y="190500"/>
                    <a:pt x="0" y="147855"/>
                    <a:pt x="0" y="95250"/>
                  </a:cubicBezTo>
                  <a:cubicBezTo>
                    <a:pt x="0" y="42645"/>
                    <a:pt x="42645" y="0"/>
                    <a:pt x="95250" y="0"/>
                  </a:cubicBezTo>
                  <a:cubicBezTo>
                    <a:pt x="147855" y="0"/>
                    <a:pt x="190500" y="42645"/>
                    <a:pt x="190500" y="9525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4" name="Google Shape;144;p3"/>
            <p:cNvSpPr/>
            <p:nvPr/>
          </p:nvSpPr>
          <p:spPr>
            <a:xfrm>
              <a:off x="6075044" y="2404348"/>
              <a:ext cx="267652" cy="200977"/>
            </a:xfrm>
            <a:custGeom>
              <a:avLst/>
              <a:gdLst/>
              <a:ahLst/>
              <a:cxnLst/>
              <a:rect l="l" t="t" r="r" b="b"/>
              <a:pathLst>
                <a:path w="267652" h="200977" extrusionOk="0">
                  <a:moveTo>
                    <a:pt x="0" y="0"/>
                  </a:moveTo>
                  <a:lnTo>
                    <a:pt x="267652" y="0"/>
                  </a:lnTo>
                  <a:lnTo>
                    <a:pt x="267652" y="200978"/>
                  </a:lnTo>
                  <a:lnTo>
                    <a:pt x="0" y="20097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5" name="Google Shape;145;p3"/>
            <p:cNvSpPr/>
            <p:nvPr/>
          </p:nvSpPr>
          <p:spPr>
            <a:xfrm>
              <a:off x="6270307" y="2342435"/>
              <a:ext cx="9525" cy="61912"/>
            </a:xfrm>
            <a:custGeom>
              <a:avLst/>
              <a:gdLst/>
              <a:ahLst/>
              <a:cxnLst/>
              <a:rect l="l" t="t" r="r" b="b"/>
              <a:pathLst>
                <a:path w="9525" h="61912" extrusionOk="0">
                  <a:moveTo>
                    <a:pt x="0" y="0"/>
                  </a:moveTo>
                  <a:lnTo>
                    <a:pt x="0" y="6191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46" name="Google Shape;146;p3"/>
            <p:cNvGrpSpPr/>
            <p:nvPr/>
          </p:nvGrpSpPr>
          <p:grpSpPr>
            <a:xfrm>
              <a:off x="5889307" y="2369105"/>
              <a:ext cx="100012" cy="54292"/>
              <a:chOff x="5889307" y="2369105"/>
              <a:chExt cx="100012" cy="54292"/>
            </a:xfrm>
          </p:grpSpPr>
          <p:sp>
            <p:nvSpPr>
              <p:cNvPr id="147" name="Google Shape;147;p3"/>
              <p:cNvSpPr/>
              <p:nvPr/>
            </p:nvSpPr>
            <p:spPr>
              <a:xfrm>
                <a:off x="5889307" y="2369105"/>
                <a:ext cx="40957" cy="54292"/>
              </a:xfrm>
              <a:custGeom>
                <a:avLst/>
                <a:gdLst/>
                <a:ahLst/>
                <a:cxnLst/>
                <a:rect l="l" t="t" r="r" b="b"/>
                <a:pathLst>
                  <a:path w="40957" h="54292" extrusionOk="0">
                    <a:moveTo>
                      <a:pt x="40958" y="54292"/>
                    </a:moveTo>
                    <a:lnTo>
                      <a:pt x="20003" y="54292"/>
                    </a:lnTo>
                    <a:cubicBezTo>
                      <a:pt x="8572" y="54292"/>
                      <a:pt x="0" y="45720"/>
                      <a:pt x="0" y="34290"/>
                    </a:cubicBezTo>
                    <a:lnTo>
                      <a:pt x="0" y="20002"/>
                    </a:lnTo>
                    <a:cubicBezTo>
                      <a:pt x="0" y="8572"/>
                      <a:pt x="8572" y="0"/>
                      <a:pt x="20003" y="0"/>
                    </a:cubicBezTo>
                    <a:lnTo>
                      <a:pt x="40958"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8" name="Google Shape;148;p3"/>
              <p:cNvSpPr/>
              <p:nvPr/>
            </p:nvSpPr>
            <p:spPr>
              <a:xfrm>
                <a:off x="5953124" y="2369105"/>
                <a:ext cx="36195" cy="54292"/>
              </a:xfrm>
              <a:custGeom>
                <a:avLst/>
                <a:gdLst/>
                <a:ahLst/>
                <a:cxnLst/>
                <a:rect l="l" t="t" r="r" b="b"/>
                <a:pathLst>
                  <a:path w="36195" h="54292" extrusionOk="0">
                    <a:moveTo>
                      <a:pt x="36195" y="0"/>
                    </a:moveTo>
                    <a:lnTo>
                      <a:pt x="36195" y="9525"/>
                    </a:lnTo>
                    <a:lnTo>
                      <a:pt x="18097" y="54292"/>
                    </a:lnTo>
                    <a:lnTo>
                      <a:pt x="17145" y="54292"/>
                    </a:lnTo>
                    <a:lnTo>
                      <a:pt x="0" y="9525"/>
                    </a:ln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49" name="Google Shape;149;p3"/>
            <p:cNvGrpSpPr/>
            <p:nvPr/>
          </p:nvGrpSpPr>
          <p:grpSpPr>
            <a:xfrm>
              <a:off x="6203631" y="2247185"/>
              <a:ext cx="133351" cy="95249"/>
              <a:chOff x="6203631" y="2247185"/>
              <a:chExt cx="133351" cy="95249"/>
            </a:xfrm>
          </p:grpSpPr>
          <p:sp>
            <p:nvSpPr>
              <p:cNvPr id="150" name="Google Shape;150;p3"/>
              <p:cNvSpPr/>
              <p:nvPr/>
            </p:nvSpPr>
            <p:spPr>
              <a:xfrm>
                <a:off x="6203632" y="2247185"/>
                <a:ext cx="133350" cy="95249"/>
              </a:xfrm>
              <a:custGeom>
                <a:avLst/>
                <a:gdLst/>
                <a:ahLst/>
                <a:cxnLst/>
                <a:rect l="l" t="t" r="r" b="b"/>
                <a:pathLst>
                  <a:path w="133350" h="95249" extrusionOk="0">
                    <a:moveTo>
                      <a:pt x="0" y="0"/>
                    </a:moveTo>
                    <a:lnTo>
                      <a:pt x="133350" y="0"/>
                    </a:lnTo>
                    <a:lnTo>
                      <a:pt x="133350" y="95250"/>
                    </a:lnTo>
                    <a:lnTo>
                      <a:pt x="0" y="9525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51" name="Google Shape;151;p3"/>
              <p:cNvSpPr/>
              <p:nvPr/>
            </p:nvSpPr>
            <p:spPr>
              <a:xfrm>
                <a:off x="6203631" y="2247185"/>
                <a:ext cx="133350" cy="52387"/>
              </a:xfrm>
              <a:custGeom>
                <a:avLst/>
                <a:gdLst/>
                <a:ahLst/>
                <a:cxnLst/>
                <a:rect l="l" t="t" r="r" b="b"/>
                <a:pathLst>
                  <a:path w="133350" h="52387" extrusionOk="0">
                    <a:moveTo>
                      <a:pt x="0" y="0"/>
                    </a:moveTo>
                    <a:lnTo>
                      <a:pt x="66675" y="52388"/>
                    </a:lnTo>
                    <a:lnTo>
                      <a:pt x="1333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52" name="Google Shape;152;p3"/>
            <p:cNvGrpSpPr/>
            <p:nvPr/>
          </p:nvGrpSpPr>
          <p:grpSpPr>
            <a:xfrm>
              <a:off x="6131242" y="2440543"/>
              <a:ext cx="153352" cy="164781"/>
              <a:chOff x="6131242" y="2440543"/>
              <a:chExt cx="153352" cy="164781"/>
            </a:xfrm>
          </p:grpSpPr>
          <p:grpSp>
            <p:nvGrpSpPr>
              <p:cNvPr id="153" name="Google Shape;153;p3"/>
              <p:cNvGrpSpPr/>
              <p:nvPr/>
            </p:nvGrpSpPr>
            <p:grpSpPr>
              <a:xfrm>
                <a:off x="6131242" y="2440543"/>
                <a:ext cx="153352" cy="164781"/>
                <a:chOff x="6131242" y="2440543"/>
                <a:chExt cx="153352" cy="164781"/>
              </a:xfrm>
            </p:grpSpPr>
            <p:grpSp>
              <p:nvGrpSpPr>
                <p:cNvPr id="154" name="Google Shape;154;p3"/>
                <p:cNvGrpSpPr/>
                <p:nvPr/>
              </p:nvGrpSpPr>
              <p:grpSpPr>
                <a:xfrm>
                  <a:off x="6173151" y="2440543"/>
                  <a:ext cx="71437" cy="107632"/>
                  <a:chOff x="6173151" y="2440543"/>
                  <a:chExt cx="71437" cy="107632"/>
                </a:xfrm>
              </p:grpSpPr>
              <p:grpSp>
                <p:nvGrpSpPr>
                  <p:cNvPr id="155" name="Google Shape;155;p3"/>
                  <p:cNvGrpSpPr/>
                  <p:nvPr/>
                </p:nvGrpSpPr>
                <p:grpSpPr>
                  <a:xfrm>
                    <a:off x="6173151" y="2440543"/>
                    <a:ext cx="71437" cy="87629"/>
                    <a:chOff x="6173151" y="2440543"/>
                    <a:chExt cx="71437" cy="87629"/>
                  </a:xfrm>
                </p:grpSpPr>
                <p:sp>
                  <p:nvSpPr>
                    <p:cNvPr id="156" name="Google Shape;156;p3"/>
                    <p:cNvSpPr/>
                    <p:nvPr/>
                  </p:nvSpPr>
                  <p:spPr>
                    <a:xfrm>
                      <a:off x="6174104" y="2473880"/>
                      <a:ext cx="70484" cy="54292"/>
                    </a:xfrm>
                    <a:custGeom>
                      <a:avLst/>
                      <a:gdLst/>
                      <a:ahLst/>
                      <a:cxnLst/>
                      <a:rect l="l" t="t" r="r" b="b"/>
                      <a:pathLst>
                        <a:path w="70484" h="54292" extrusionOk="0">
                          <a:moveTo>
                            <a:pt x="70485" y="0"/>
                          </a:moveTo>
                          <a:lnTo>
                            <a:pt x="70485" y="18097"/>
                          </a:lnTo>
                          <a:cubicBezTo>
                            <a:pt x="70485" y="27622"/>
                            <a:pt x="66675" y="37147"/>
                            <a:pt x="60007" y="43815"/>
                          </a:cubicBezTo>
                          <a:lnTo>
                            <a:pt x="60007" y="43815"/>
                          </a:lnTo>
                          <a:cubicBezTo>
                            <a:pt x="53340" y="50482"/>
                            <a:pt x="44768" y="54293"/>
                            <a:pt x="35243" y="54293"/>
                          </a:cubicBezTo>
                          <a:lnTo>
                            <a:pt x="35243" y="54293"/>
                          </a:lnTo>
                          <a:cubicBezTo>
                            <a:pt x="25718" y="54293"/>
                            <a:pt x="17145" y="50482"/>
                            <a:pt x="10477" y="43815"/>
                          </a:cubicBezTo>
                          <a:lnTo>
                            <a:pt x="10477" y="43815"/>
                          </a:lnTo>
                          <a:cubicBezTo>
                            <a:pt x="3810" y="37147"/>
                            <a:pt x="0" y="27622"/>
                            <a:pt x="0" y="18097"/>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57" name="Google Shape;157;p3"/>
                    <p:cNvSpPr/>
                    <p:nvPr/>
                  </p:nvSpPr>
                  <p:spPr>
                    <a:xfrm>
                      <a:off x="6173151" y="2440543"/>
                      <a:ext cx="70485" cy="33337"/>
                    </a:xfrm>
                    <a:custGeom>
                      <a:avLst/>
                      <a:gdLst/>
                      <a:ahLst/>
                      <a:cxnLst/>
                      <a:rect l="l" t="t" r="r" b="b"/>
                      <a:pathLst>
                        <a:path w="70485" h="33337" extrusionOk="0">
                          <a:moveTo>
                            <a:pt x="0" y="33338"/>
                          </a:moveTo>
                          <a:cubicBezTo>
                            <a:pt x="0" y="15240"/>
                            <a:pt x="16193" y="0"/>
                            <a:pt x="35243" y="0"/>
                          </a:cubicBezTo>
                          <a:cubicBezTo>
                            <a:pt x="55245" y="0"/>
                            <a:pt x="70485" y="15240"/>
                            <a:pt x="70485" y="3333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58" name="Google Shape;158;p3"/>
                  <p:cNvGrpSpPr/>
                  <p:nvPr/>
                </p:nvGrpSpPr>
                <p:grpSpPr>
                  <a:xfrm>
                    <a:off x="6187439" y="2522458"/>
                    <a:ext cx="52388" cy="25717"/>
                    <a:chOff x="6187439" y="2522458"/>
                    <a:chExt cx="52388" cy="25717"/>
                  </a:xfrm>
                </p:grpSpPr>
                <p:sp>
                  <p:nvSpPr>
                    <p:cNvPr id="159" name="Google Shape;159;p3"/>
                    <p:cNvSpPr/>
                    <p:nvPr/>
                  </p:nvSpPr>
                  <p:spPr>
                    <a:xfrm>
                      <a:off x="6187439"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0" name="Google Shape;160;p3"/>
                    <p:cNvSpPr/>
                    <p:nvPr/>
                  </p:nvSpPr>
                  <p:spPr>
                    <a:xfrm>
                      <a:off x="6230302"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161" name="Google Shape;161;p3"/>
                <p:cNvSpPr/>
                <p:nvPr/>
              </p:nvSpPr>
              <p:spPr>
                <a:xfrm>
                  <a:off x="6131242" y="2549127"/>
                  <a:ext cx="153352" cy="56197"/>
                </a:xfrm>
                <a:custGeom>
                  <a:avLst/>
                  <a:gdLst/>
                  <a:ahLst/>
                  <a:cxnLst/>
                  <a:rect l="l" t="t" r="r" b="b"/>
                  <a:pathLst>
                    <a:path w="153352" h="56197" extrusionOk="0">
                      <a:moveTo>
                        <a:pt x="952" y="37148"/>
                      </a:moveTo>
                      <a:cubicBezTo>
                        <a:pt x="952" y="26670"/>
                        <a:pt x="56197" y="0"/>
                        <a:pt x="56197" y="0"/>
                      </a:cubicBezTo>
                      <a:cubicBezTo>
                        <a:pt x="56197" y="0"/>
                        <a:pt x="58102" y="4763"/>
                        <a:pt x="59055" y="5715"/>
                      </a:cubicBezTo>
                      <a:cubicBezTo>
                        <a:pt x="67627" y="18098"/>
                        <a:pt x="87630" y="18098"/>
                        <a:pt x="95250" y="5715"/>
                      </a:cubicBezTo>
                      <a:cubicBezTo>
                        <a:pt x="96202" y="4763"/>
                        <a:pt x="98107" y="0"/>
                        <a:pt x="98107" y="0"/>
                      </a:cubicBezTo>
                      <a:cubicBezTo>
                        <a:pt x="98107" y="0"/>
                        <a:pt x="153352" y="26670"/>
                        <a:pt x="153352" y="37148"/>
                      </a:cubicBezTo>
                      <a:lnTo>
                        <a:pt x="153352" y="56198"/>
                      </a:lnTo>
                      <a:lnTo>
                        <a:pt x="0" y="56198"/>
                      </a:lnTo>
                      <a:lnTo>
                        <a:pt x="952" y="3714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62" name="Google Shape;162;p3"/>
              <p:cNvGrpSpPr/>
              <p:nvPr/>
            </p:nvGrpSpPr>
            <p:grpSpPr>
              <a:xfrm>
                <a:off x="6173151" y="2440543"/>
                <a:ext cx="71437" cy="107632"/>
                <a:chOff x="6173151" y="2440543"/>
                <a:chExt cx="71437" cy="107632"/>
              </a:xfrm>
            </p:grpSpPr>
            <p:grpSp>
              <p:nvGrpSpPr>
                <p:cNvPr id="163" name="Google Shape;163;p3"/>
                <p:cNvGrpSpPr/>
                <p:nvPr/>
              </p:nvGrpSpPr>
              <p:grpSpPr>
                <a:xfrm>
                  <a:off x="6173151" y="2440543"/>
                  <a:ext cx="71437" cy="87629"/>
                  <a:chOff x="6173151" y="2440543"/>
                  <a:chExt cx="71437" cy="87629"/>
                </a:xfrm>
              </p:grpSpPr>
              <p:sp>
                <p:nvSpPr>
                  <p:cNvPr id="164" name="Google Shape;164;p3"/>
                  <p:cNvSpPr/>
                  <p:nvPr/>
                </p:nvSpPr>
                <p:spPr>
                  <a:xfrm>
                    <a:off x="6174104" y="2473880"/>
                    <a:ext cx="70484" cy="54292"/>
                  </a:xfrm>
                  <a:custGeom>
                    <a:avLst/>
                    <a:gdLst/>
                    <a:ahLst/>
                    <a:cxnLst/>
                    <a:rect l="l" t="t" r="r" b="b"/>
                    <a:pathLst>
                      <a:path w="70484" h="54292" extrusionOk="0">
                        <a:moveTo>
                          <a:pt x="70485" y="0"/>
                        </a:moveTo>
                        <a:lnTo>
                          <a:pt x="70485" y="18097"/>
                        </a:lnTo>
                        <a:cubicBezTo>
                          <a:pt x="70485" y="27622"/>
                          <a:pt x="66675" y="37147"/>
                          <a:pt x="60007" y="43815"/>
                        </a:cubicBezTo>
                        <a:lnTo>
                          <a:pt x="60007" y="43815"/>
                        </a:lnTo>
                        <a:cubicBezTo>
                          <a:pt x="53340" y="50482"/>
                          <a:pt x="44768" y="54293"/>
                          <a:pt x="35243" y="54293"/>
                        </a:cubicBezTo>
                        <a:lnTo>
                          <a:pt x="35243" y="54293"/>
                        </a:lnTo>
                        <a:cubicBezTo>
                          <a:pt x="25718" y="54293"/>
                          <a:pt x="17145" y="50482"/>
                          <a:pt x="10477" y="43815"/>
                        </a:cubicBezTo>
                        <a:lnTo>
                          <a:pt x="10477" y="43815"/>
                        </a:lnTo>
                        <a:cubicBezTo>
                          <a:pt x="3810" y="37147"/>
                          <a:pt x="0" y="27622"/>
                          <a:pt x="0" y="18097"/>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5" name="Google Shape;165;p3"/>
                  <p:cNvSpPr/>
                  <p:nvPr/>
                </p:nvSpPr>
                <p:spPr>
                  <a:xfrm>
                    <a:off x="6173151" y="2440543"/>
                    <a:ext cx="70485" cy="33337"/>
                  </a:xfrm>
                  <a:custGeom>
                    <a:avLst/>
                    <a:gdLst/>
                    <a:ahLst/>
                    <a:cxnLst/>
                    <a:rect l="l" t="t" r="r" b="b"/>
                    <a:pathLst>
                      <a:path w="70485" h="33337" extrusionOk="0">
                        <a:moveTo>
                          <a:pt x="0" y="33338"/>
                        </a:moveTo>
                        <a:cubicBezTo>
                          <a:pt x="0" y="15240"/>
                          <a:pt x="16193" y="0"/>
                          <a:pt x="35243" y="0"/>
                        </a:cubicBezTo>
                        <a:cubicBezTo>
                          <a:pt x="55245" y="0"/>
                          <a:pt x="70485" y="15240"/>
                          <a:pt x="70485" y="3333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66" name="Google Shape;166;p3"/>
                <p:cNvGrpSpPr/>
                <p:nvPr/>
              </p:nvGrpSpPr>
              <p:grpSpPr>
                <a:xfrm>
                  <a:off x="6187439" y="2522458"/>
                  <a:ext cx="52388" cy="25717"/>
                  <a:chOff x="6187439" y="2522458"/>
                  <a:chExt cx="52388" cy="25717"/>
                </a:xfrm>
              </p:grpSpPr>
              <p:sp>
                <p:nvSpPr>
                  <p:cNvPr id="167" name="Google Shape;167;p3"/>
                  <p:cNvSpPr/>
                  <p:nvPr/>
                </p:nvSpPr>
                <p:spPr>
                  <a:xfrm>
                    <a:off x="6187439"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8" name="Google Shape;168;p3"/>
                  <p:cNvSpPr/>
                  <p:nvPr/>
                </p:nvSpPr>
                <p:spPr>
                  <a:xfrm>
                    <a:off x="6230302"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sp>
          <p:nvSpPr>
            <p:cNvPr id="169" name="Google Shape;169;p3"/>
            <p:cNvSpPr/>
            <p:nvPr/>
          </p:nvSpPr>
          <p:spPr>
            <a:xfrm>
              <a:off x="5943599" y="2491025"/>
              <a:ext cx="9525" cy="25717"/>
            </a:xfrm>
            <a:custGeom>
              <a:avLst/>
              <a:gdLst/>
              <a:ahLst/>
              <a:cxnLst/>
              <a:rect l="l" t="t" r="r" b="b"/>
              <a:pathLst>
                <a:path w="9525" h="25717" extrusionOk="0">
                  <a:moveTo>
                    <a:pt x="0" y="2571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0" name="Google Shape;170;p3"/>
            <p:cNvSpPr/>
            <p:nvPr/>
          </p:nvSpPr>
          <p:spPr>
            <a:xfrm>
              <a:off x="6089331" y="2287190"/>
              <a:ext cx="69532" cy="42862"/>
            </a:xfrm>
            <a:custGeom>
              <a:avLst/>
              <a:gdLst/>
              <a:ahLst/>
              <a:cxnLst/>
              <a:rect l="l" t="t" r="r" b="b"/>
              <a:pathLst>
                <a:path w="69532" h="42862" extrusionOk="0">
                  <a:moveTo>
                    <a:pt x="0" y="17145"/>
                  </a:moveTo>
                  <a:lnTo>
                    <a:pt x="26670" y="42863"/>
                  </a:lnTo>
                  <a:lnTo>
                    <a:pt x="69532"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71" name="Google Shape;171;p3"/>
          <p:cNvGrpSpPr/>
          <p:nvPr/>
        </p:nvGrpSpPr>
        <p:grpSpPr>
          <a:xfrm>
            <a:off x="1867901" y="5061740"/>
            <a:ext cx="475765" cy="447020"/>
            <a:chOff x="5867399" y="5342020"/>
            <a:chExt cx="457200" cy="429577"/>
          </a:xfrm>
        </p:grpSpPr>
        <p:sp>
          <p:nvSpPr>
            <p:cNvPr id="172" name="Google Shape;172;p3"/>
            <p:cNvSpPr/>
            <p:nvPr/>
          </p:nvSpPr>
          <p:spPr>
            <a:xfrm>
              <a:off x="6033134" y="5342020"/>
              <a:ext cx="291465" cy="219075"/>
            </a:xfrm>
            <a:custGeom>
              <a:avLst/>
              <a:gdLst/>
              <a:ahLst/>
              <a:cxnLst/>
              <a:rect l="l" t="t" r="r" b="b"/>
              <a:pathLst>
                <a:path w="291465" h="219075" extrusionOk="0">
                  <a:moveTo>
                    <a:pt x="0" y="0"/>
                  </a:moveTo>
                  <a:lnTo>
                    <a:pt x="0" y="169545"/>
                  </a:lnTo>
                  <a:lnTo>
                    <a:pt x="41910" y="169545"/>
                  </a:lnTo>
                  <a:lnTo>
                    <a:pt x="41910" y="219075"/>
                  </a:lnTo>
                  <a:lnTo>
                    <a:pt x="41910" y="219075"/>
                  </a:lnTo>
                  <a:lnTo>
                    <a:pt x="96203" y="169545"/>
                  </a:lnTo>
                  <a:lnTo>
                    <a:pt x="291465" y="169545"/>
                  </a:lnTo>
                  <a:lnTo>
                    <a:pt x="291465"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3" name="Google Shape;173;p3"/>
            <p:cNvSpPr/>
            <p:nvPr/>
          </p:nvSpPr>
          <p:spPr>
            <a:xfrm>
              <a:off x="6171247" y="5547760"/>
              <a:ext cx="153352" cy="104774"/>
            </a:xfrm>
            <a:custGeom>
              <a:avLst/>
              <a:gdLst/>
              <a:ahLst/>
              <a:cxnLst/>
              <a:rect l="l" t="t" r="r" b="b"/>
              <a:pathLst>
                <a:path w="153352" h="104774" extrusionOk="0">
                  <a:moveTo>
                    <a:pt x="0" y="104775"/>
                  </a:moveTo>
                  <a:lnTo>
                    <a:pt x="0" y="30480"/>
                  </a:lnTo>
                  <a:lnTo>
                    <a:pt x="22860" y="30480"/>
                  </a:lnTo>
                  <a:lnTo>
                    <a:pt x="22860" y="0"/>
                  </a:lnTo>
                  <a:lnTo>
                    <a:pt x="22860" y="0"/>
                  </a:lnTo>
                  <a:lnTo>
                    <a:pt x="58102" y="30480"/>
                  </a:lnTo>
                  <a:lnTo>
                    <a:pt x="153352" y="30480"/>
                  </a:lnTo>
                  <a:lnTo>
                    <a:pt x="153352" y="10477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74" name="Google Shape;174;p3"/>
            <p:cNvGrpSpPr/>
            <p:nvPr/>
          </p:nvGrpSpPr>
          <p:grpSpPr>
            <a:xfrm>
              <a:off x="5867399" y="5458225"/>
              <a:ext cx="284797" cy="313372"/>
              <a:chOff x="5867399" y="5458225"/>
              <a:chExt cx="284797" cy="313372"/>
            </a:xfrm>
          </p:grpSpPr>
          <p:sp>
            <p:nvSpPr>
              <p:cNvPr id="175" name="Google Shape;175;p3"/>
              <p:cNvSpPr/>
              <p:nvPr/>
            </p:nvSpPr>
            <p:spPr>
              <a:xfrm>
                <a:off x="6108381" y="5530615"/>
                <a:ext cx="4656" cy="177165"/>
              </a:xfrm>
              <a:custGeom>
                <a:avLst/>
                <a:gdLst/>
                <a:ahLst/>
                <a:cxnLst/>
                <a:rect l="l" t="t" r="r" b="b"/>
                <a:pathLst>
                  <a:path w="4656" h="177165" extrusionOk="0">
                    <a:moveTo>
                      <a:pt x="0" y="0"/>
                    </a:moveTo>
                    <a:cubicBezTo>
                      <a:pt x="1905" y="4763"/>
                      <a:pt x="2858" y="8573"/>
                      <a:pt x="3810" y="13335"/>
                    </a:cubicBezTo>
                    <a:cubicBezTo>
                      <a:pt x="5715" y="23813"/>
                      <a:pt x="3810" y="177165"/>
                      <a:pt x="3810" y="177165"/>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6" name="Google Shape;176;p3"/>
              <p:cNvSpPr/>
              <p:nvPr/>
            </p:nvSpPr>
            <p:spPr>
              <a:xfrm>
                <a:off x="5904547" y="5458225"/>
                <a:ext cx="128587" cy="251459"/>
              </a:xfrm>
              <a:custGeom>
                <a:avLst/>
                <a:gdLst/>
                <a:ahLst/>
                <a:cxnLst/>
                <a:rect l="l" t="t" r="r" b="b"/>
                <a:pathLst>
                  <a:path w="128587" h="251459" extrusionOk="0">
                    <a:moveTo>
                      <a:pt x="0" y="251460"/>
                    </a:moveTo>
                    <a:cubicBezTo>
                      <a:pt x="0" y="251460"/>
                      <a:pt x="0" y="97155"/>
                      <a:pt x="1905" y="85725"/>
                    </a:cubicBezTo>
                    <a:cubicBezTo>
                      <a:pt x="10477" y="37148"/>
                      <a:pt x="53340" y="0"/>
                      <a:pt x="104775" y="0"/>
                    </a:cubicBezTo>
                    <a:lnTo>
                      <a:pt x="104775" y="0"/>
                    </a:lnTo>
                    <a:cubicBezTo>
                      <a:pt x="113347" y="0"/>
                      <a:pt x="120968" y="953"/>
                      <a:pt x="128587" y="285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7" name="Google Shape;177;p3"/>
              <p:cNvSpPr/>
              <p:nvPr/>
            </p:nvSpPr>
            <p:spPr>
              <a:xfrm>
                <a:off x="5957887" y="5547930"/>
                <a:ext cx="102869" cy="133179"/>
              </a:xfrm>
              <a:custGeom>
                <a:avLst/>
                <a:gdLst/>
                <a:ahLst/>
                <a:cxnLst/>
                <a:rect l="l" t="t" r="r" b="b"/>
                <a:pathLst>
                  <a:path w="102869" h="133179" extrusionOk="0">
                    <a:moveTo>
                      <a:pt x="0" y="6497"/>
                    </a:moveTo>
                    <a:lnTo>
                      <a:pt x="0" y="72220"/>
                    </a:lnTo>
                    <a:cubicBezTo>
                      <a:pt x="0" y="88412"/>
                      <a:pt x="5715" y="104605"/>
                      <a:pt x="15240" y="116035"/>
                    </a:cubicBezTo>
                    <a:lnTo>
                      <a:pt x="15240" y="116035"/>
                    </a:lnTo>
                    <a:cubicBezTo>
                      <a:pt x="24765" y="127465"/>
                      <a:pt x="38100" y="133180"/>
                      <a:pt x="51435" y="133180"/>
                    </a:cubicBezTo>
                    <a:lnTo>
                      <a:pt x="51435" y="133180"/>
                    </a:lnTo>
                    <a:cubicBezTo>
                      <a:pt x="64770" y="133180"/>
                      <a:pt x="78105" y="126512"/>
                      <a:pt x="87630" y="116035"/>
                    </a:cubicBezTo>
                    <a:lnTo>
                      <a:pt x="87630" y="116035"/>
                    </a:lnTo>
                    <a:cubicBezTo>
                      <a:pt x="97155" y="104605"/>
                      <a:pt x="102870" y="88412"/>
                      <a:pt x="102870" y="72220"/>
                    </a:cubicBezTo>
                    <a:lnTo>
                      <a:pt x="102870" y="41740"/>
                    </a:lnTo>
                    <a:cubicBezTo>
                      <a:pt x="53340" y="41740"/>
                      <a:pt x="23813" y="17927"/>
                      <a:pt x="10478" y="1735"/>
                    </a:cubicBezTo>
                    <a:cubicBezTo>
                      <a:pt x="5715" y="-2075"/>
                      <a:pt x="0" y="782"/>
                      <a:pt x="0" y="6497"/>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8" name="Google Shape;178;p3"/>
              <p:cNvSpPr/>
              <p:nvPr/>
            </p:nvSpPr>
            <p:spPr>
              <a:xfrm>
                <a:off x="5867399" y="5691588"/>
                <a:ext cx="284797" cy="80009"/>
              </a:xfrm>
              <a:custGeom>
                <a:avLst/>
                <a:gdLst/>
                <a:ahLst/>
                <a:cxnLst/>
                <a:rect l="l" t="t" r="r" b="b"/>
                <a:pathLst>
                  <a:path w="284797" h="80009" extrusionOk="0">
                    <a:moveTo>
                      <a:pt x="0" y="80010"/>
                    </a:moveTo>
                    <a:lnTo>
                      <a:pt x="0" y="44768"/>
                    </a:lnTo>
                    <a:cubicBezTo>
                      <a:pt x="0" y="31432"/>
                      <a:pt x="53340" y="10477"/>
                      <a:pt x="80010" y="952"/>
                    </a:cubicBezTo>
                    <a:lnTo>
                      <a:pt x="112395" y="51435"/>
                    </a:lnTo>
                    <a:cubicBezTo>
                      <a:pt x="128588" y="75247"/>
                      <a:pt x="153353" y="77152"/>
                      <a:pt x="171450" y="51435"/>
                    </a:cubicBezTo>
                    <a:lnTo>
                      <a:pt x="200978" y="0"/>
                    </a:lnTo>
                    <a:cubicBezTo>
                      <a:pt x="226695" y="8572"/>
                      <a:pt x="284798" y="31432"/>
                      <a:pt x="284798" y="44768"/>
                    </a:cubicBezTo>
                    <a:lnTo>
                      <a:pt x="284798" y="8001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9" name="Google Shape;179;p3"/>
              <p:cNvSpPr/>
              <p:nvPr/>
            </p:nvSpPr>
            <p:spPr>
              <a:xfrm>
                <a:off x="5984557" y="5675395"/>
                <a:ext cx="9525" cy="76200"/>
              </a:xfrm>
              <a:custGeom>
                <a:avLst/>
                <a:gdLst/>
                <a:ahLst/>
                <a:cxnLst/>
                <a:rect l="l" t="t" r="r" b="b"/>
                <a:pathLst>
                  <a:path w="9525" h="76200" extrusionOk="0">
                    <a:moveTo>
                      <a:pt x="0" y="0"/>
                    </a:moveTo>
                    <a:lnTo>
                      <a:pt x="0" y="7620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80" name="Google Shape;180;p3"/>
              <p:cNvSpPr/>
              <p:nvPr/>
            </p:nvSpPr>
            <p:spPr>
              <a:xfrm>
                <a:off x="6033134" y="5675395"/>
                <a:ext cx="9525" cy="76200"/>
              </a:xfrm>
              <a:custGeom>
                <a:avLst/>
                <a:gdLst/>
                <a:ahLst/>
                <a:cxnLst/>
                <a:rect l="l" t="t" r="r" b="b"/>
                <a:pathLst>
                  <a:path w="9525" h="76200" extrusionOk="0">
                    <a:moveTo>
                      <a:pt x="0" y="0"/>
                    </a:moveTo>
                    <a:lnTo>
                      <a:pt x="0" y="7620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81" name="Google Shape;181;p3"/>
            <p:cNvGrpSpPr/>
            <p:nvPr/>
          </p:nvGrpSpPr>
          <p:grpSpPr>
            <a:xfrm>
              <a:off x="6131242" y="5424888"/>
              <a:ext cx="95250" cy="9525"/>
              <a:chOff x="6131242" y="5424888"/>
              <a:chExt cx="95250" cy="9525"/>
            </a:xfrm>
          </p:grpSpPr>
          <p:sp>
            <p:nvSpPr>
              <p:cNvPr id="182" name="Google Shape;182;p3"/>
              <p:cNvSpPr/>
              <p:nvPr/>
            </p:nvSpPr>
            <p:spPr>
              <a:xfrm>
                <a:off x="6131242" y="5424888"/>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83" name="Google Shape;183;p3"/>
              <p:cNvSpPr/>
              <p:nvPr/>
            </p:nvSpPr>
            <p:spPr>
              <a:xfrm>
                <a:off x="6169342" y="5424888"/>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84" name="Google Shape;184;p3"/>
              <p:cNvSpPr/>
              <p:nvPr/>
            </p:nvSpPr>
            <p:spPr>
              <a:xfrm>
                <a:off x="6207442" y="5424888"/>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185" name="Google Shape;185;p3"/>
          <p:cNvSpPr/>
          <p:nvPr/>
        </p:nvSpPr>
        <p:spPr>
          <a:xfrm>
            <a:off x="2428759" y="1774480"/>
            <a:ext cx="261950" cy="26195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86" name="Google Shape;186;p3"/>
          <p:cNvSpPr/>
          <p:nvPr/>
        </p:nvSpPr>
        <p:spPr>
          <a:xfrm>
            <a:off x="2428759" y="2684536"/>
            <a:ext cx="261950" cy="26195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87" name="Google Shape;187;p3"/>
          <p:cNvSpPr/>
          <p:nvPr/>
        </p:nvSpPr>
        <p:spPr>
          <a:xfrm>
            <a:off x="2428759" y="4254697"/>
            <a:ext cx="261950" cy="26195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88" name="Google Shape;188;p3"/>
          <p:cNvSpPr/>
          <p:nvPr/>
        </p:nvSpPr>
        <p:spPr>
          <a:xfrm>
            <a:off x="2428759" y="5027799"/>
            <a:ext cx="261950" cy="26195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89" name="Google Shape;189;p3"/>
          <p:cNvSpPr txBox="1"/>
          <p:nvPr/>
        </p:nvSpPr>
        <p:spPr>
          <a:xfrm>
            <a:off x="6727754" y="1"/>
            <a:ext cx="5464246" cy="6858000"/>
          </a:xfrm>
          <a:prstGeom prst="rect">
            <a:avLst/>
          </a:prstGeom>
          <a:gradFill>
            <a:gsLst>
              <a:gs pos="0">
                <a:srgbClr val="009AD8">
                  <a:alpha val="0"/>
                </a:srgbClr>
              </a:gs>
              <a:gs pos="18000">
                <a:srgbClr val="009AD8">
                  <a:alpha val="0"/>
                </a:srgbClr>
              </a:gs>
              <a:gs pos="57000">
                <a:srgbClr val="4ABDF0">
                  <a:alpha val="26274"/>
                </a:srgbClr>
              </a:gs>
              <a:gs pos="87000">
                <a:srgbClr val="4ABDF0">
                  <a:alpha val="60392"/>
                </a:srgbClr>
              </a:gs>
              <a:gs pos="100000">
                <a:srgbClr val="4ABDF0">
                  <a:alpha val="83529"/>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pic>
        <p:nvPicPr>
          <p:cNvPr id="190" name="Google Shape;190;p3"/>
          <p:cNvPicPr preferRelativeResize="0"/>
          <p:nvPr/>
        </p:nvPicPr>
        <p:blipFill rotWithShape="1">
          <a:blip r:embed="rId4">
            <a:alphaModFix/>
          </a:blip>
          <a:srcRect/>
          <a:stretch/>
        </p:blipFill>
        <p:spPr>
          <a:xfrm>
            <a:off x="10587436" y="445701"/>
            <a:ext cx="1233089" cy="246619"/>
          </a:xfrm>
          <a:prstGeom prst="rect">
            <a:avLst/>
          </a:prstGeom>
          <a:noFill/>
          <a:ln>
            <a:noFill/>
          </a:ln>
        </p:spPr>
      </p:pic>
      <p:sp>
        <p:nvSpPr>
          <p:cNvPr id="191" name="Google Shape;191;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lt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1"/>
                </a:solidFill>
                <a:latin typeface="Quattrocento Sans"/>
                <a:ea typeface="Quattrocento Sans"/>
                <a:cs typeface="Quattrocento Sans"/>
                <a:sym typeface="Quattrocento Sans"/>
              </a:rPr>
              <a:t>3</a:t>
            </a:fld>
            <a:endParaRPr sz="900" b="0" i="0" u="none" strike="noStrike" cap="none">
              <a:solidFill>
                <a:schemeClr val="lt1"/>
              </a:solidFill>
              <a:latin typeface="Quattrocento Sans"/>
              <a:ea typeface="Quattrocento Sans"/>
              <a:cs typeface="Quattrocento Sans"/>
              <a:sym typeface="Quattrocento Sans"/>
            </a:endParaRPr>
          </a:p>
        </p:txBody>
      </p:sp>
      <p:sp>
        <p:nvSpPr>
          <p:cNvPr id="2" name="TextBox 18">
            <a:extLst>
              <a:ext uri="{FF2B5EF4-FFF2-40B4-BE49-F238E27FC236}">
                <a16:creationId xmlns:a16="http://schemas.microsoft.com/office/drawing/2014/main" id="{5884A9E3-5624-724F-A3D9-5ED13DACB239}"/>
              </a:ext>
            </a:extLst>
          </p:cNvPr>
          <p:cNvSpPr txBox="1"/>
          <p:nvPr/>
        </p:nvSpPr>
        <p:spPr>
          <a:xfrm>
            <a:off x="9921575" y="155990"/>
            <a:ext cx="2321528" cy="265384"/>
          </a:xfrm>
          <a:prstGeom prst="rect">
            <a:avLst/>
          </a:prstGeom>
          <a:noFill/>
        </p:spPr>
        <p:txBody>
          <a:bodyPr wrap="square">
            <a:spAutoFit/>
          </a:bodyPr>
          <a:lstStyle/>
          <a:p>
            <a:r>
              <a:rPr lang="es-E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IMPULSO LABORAL </a:t>
            </a:r>
            <a:endParaRPr lang="en-U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3" name="TextBox 18">
            <a:extLst>
              <a:ext uri="{FF2B5EF4-FFF2-40B4-BE49-F238E27FC236}">
                <a16:creationId xmlns:a16="http://schemas.microsoft.com/office/drawing/2014/main" id="{411C5F1F-C8DE-15AC-3C94-838205AD7170}"/>
              </a:ext>
            </a:extLst>
          </p:cNvPr>
          <p:cNvSpPr txBox="1"/>
          <p:nvPr/>
        </p:nvSpPr>
        <p:spPr>
          <a:xfrm>
            <a:off x="10073975" y="308390"/>
            <a:ext cx="2321528" cy="265384"/>
          </a:xfrm>
          <a:prstGeom prst="rect">
            <a:avLst/>
          </a:prstGeom>
          <a:noFill/>
        </p:spPr>
        <p:txBody>
          <a:bodyPr wrap="square">
            <a:spAutoFit/>
          </a:bodyPr>
          <a:lstStyle/>
          <a:p>
            <a:r>
              <a:rPr lang="es-E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IMPULSO LABORAL </a:t>
            </a:r>
            <a:endParaRPr lang="en-U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4</a:t>
            </a:fld>
            <a:endParaRPr sz="900" b="0" i="0" u="none" strike="noStrike" cap="none">
              <a:solidFill>
                <a:srgbClr val="5A5B5D"/>
              </a:solidFill>
              <a:latin typeface="Quattrocento Sans"/>
              <a:ea typeface="Quattrocento Sans"/>
              <a:cs typeface="Quattrocento Sans"/>
              <a:sym typeface="Quattrocento Sans"/>
            </a:endParaRPr>
          </a:p>
        </p:txBody>
      </p:sp>
      <p:sp>
        <p:nvSpPr>
          <p:cNvPr id="198" name="Google Shape;198;p4"/>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02. </a:t>
            </a:r>
            <a:r>
              <a:rPr lang="es-ES" sz="2800" b="0" i="0" u="none" strike="noStrike" cap="none">
                <a:solidFill>
                  <a:schemeClr val="dk1"/>
                </a:solidFill>
                <a:latin typeface="Quattrocento Sans"/>
                <a:ea typeface="Quattrocento Sans"/>
                <a:cs typeface="Quattrocento Sans"/>
                <a:sym typeface="Quattrocento Sans"/>
              </a:rPr>
              <a:t>CLAVES QUE DEBE TENER</a:t>
            </a:r>
            <a:endParaRPr sz="1400" b="0" i="0" u="none" strike="noStrike" cap="none">
              <a:solidFill>
                <a:srgbClr val="000000"/>
              </a:solidFill>
              <a:latin typeface="Arial"/>
              <a:ea typeface="Arial"/>
              <a:cs typeface="Arial"/>
              <a:sym typeface="Arial"/>
            </a:endParaRPr>
          </a:p>
        </p:txBody>
      </p:sp>
      <p:cxnSp>
        <p:nvCxnSpPr>
          <p:cNvPr id="199" name="Google Shape;199;p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200" name="Google Shape;200;p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01" name="Google Shape;201;p4"/>
          <p:cNvSpPr/>
          <p:nvPr/>
        </p:nvSpPr>
        <p:spPr>
          <a:xfrm>
            <a:off x="10284298" y="22936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02" name="Google Shape;202;p4"/>
          <p:cNvSpPr/>
          <p:nvPr/>
        </p:nvSpPr>
        <p:spPr>
          <a:xfrm>
            <a:off x="7872186" y="22936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203" name="Google Shape;203;p4"/>
          <p:cNvCxnSpPr/>
          <p:nvPr/>
        </p:nvCxnSpPr>
        <p:spPr>
          <a:xfrm>
            <a:off x="0" y="2356412"/>
            <a:ext cx="10448625" cy="0"/>
          </a:xfrm>
          <a:prstGeom prst="straightConnector1">
            <a:avLst/>
          </a:prstGeom>
          <a:noFill/>
          <a:ln w="19050" cap="flat" cmpd="sng">
            <a:solidFill>
              <a:schemeClr val="accent1"/>
            </a:solidFill>
            <a:prstDash val="solid"/>
            <a:miter lim="800000"/>
            <a:headEnd type="none" w="sm" len="sm"/>
            <a:tailEnd type="none" w="sm" len="sm"/>
          </a:ln>
        </p:spPr>
      </p:cxnSp>
      <p:grpSp>
        <p:nvGrpSpPr>
          <p:cNvPr id="204" name="Google Shape;204;p4"/>
          <p:cNvGrpSpPr/>
          <p:nvPr/>
        </p:nvGrpSpPr>
        <p:grpSpPr>
          <a:xfrm>
            <a:off x="5605290" y="2735289"/>
            <a:ext cx="1245454" cy="789482"/>
            <a:chOff x="6248581" y="2908029"/>
            <a:chExt cx="1245454" cy="789482"/>
          </a:xfrm>
        </p:grpSpPr>
        <p:sp>
          <p:nvSpPr>
            <p:cNvPr id="205" name="Google Shape;205;p4"/>
            <p:cNvSpPr txBox="1"/>
            <p:nvPr/>
          </p:nvSpPr>
          <p:spPr>
            <a:xfrm>
              <a:off x="6248581" y="3266624"/>
              <a:ext cx="1245454"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Mostrar</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organización</a:t>
              </a:r>
              <a:endParaRPr sz="1400" b="0" i="0" u="none" strike="noStrike" cap="none">
                <a:solidFill>
                  <a:srgbClr val="000000"/>
                </a:solidFill>
                <a:latin typeface="Arial"/>
                <a:ea typeface="Arial"/>
                <a:cs typeface="Arial"/>
                <a:sym typeface="Arial"/>
              </a:endParaRPr>
            </a:p>
          </p:txBody>
        </p:sp>
        <p:cxnSp>
          <p:nvCxnSpPr>
            <p:cNvPr id="206" name="Google Shape;206;p4"/>
            <p:cNvCxnSpPr/>
            <p:nvPr/>
          </p:nvCxnSpPr>
          <p:spPr>
            <a:xfrm rot="10800000">
              <a:off x="6500119" y="2908029"/>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207" name="Google Shape;207;p4"/>
          <p:cNvGrpSpPr/>
          <p:nvPr/>
        </p:nvGrpSpPr>
        <p:grpSpPr>
          <a:xfrm>
            <a:off x="7987672" y="2737439"/>
            <a:ext cx="1549618" cy="1220370"/>
            <a:chOff x="8460136" y="2908028"/>
            <a:chExt cx="1549618" cy="1220370"/>
          </a:xfrm>
        </p:grpSpPr>
        <p:sp>
          <p:nvSpPr>
            <p:cNvPr id="208" name="Google Shape;208;p4"/>
            <p:cNvSpPr txBox="1"/>
            <p:nvPr/>
          </p:nvSpPr>
          <p:spPr>
            <a:xfrm>
              <a:off x="8460136" y="3266624"/>
              <a:ext cx="1549618"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Destacar nuestros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Conocimientos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Habilidades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Actitudes</a:t>
              </a:r>
              <a:endParaRPr sz="1400" b="0" i="0" u="none" strike="noStrike" cap="none">
                <a:solidFill>
                  <a:srgbClr val="000000"/>
                </a:solidFill>
                <a:latin typeface="Arial"/>
                <a:ea typeface="Arial"/>
                <a:cs typeface="Arial"/>
                <a:sym typeface="Arial"/>
              </a:endParaRPr>
            </a:p>
          </p:txBody>
        </p:sp>
        <p:cxnSp>
          <p:nvCxnSpPr>
            <p:cNvPr id="209" name="Google Shape;209;p4"/>
            <p:cNvCxnSpPr/>
            <p:nvPr/>
          </p:nvCxnSpPr>
          <p:spPr>
            <a:xfrm rot="10800000">
              <a:off x="8711675" y="2908028"/>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210" name="Google Shape;210;p4"/>
          <p:cNvGrpSpPr/>
          <p:nvPr/>
        </p:nvGrpSpPr>
        <p:grpSpPr>
          <a:xfrm>
            <a:off x="10370057" y="2773587"/>
            <a:ext cx="1300834" cy="789483"/>
            <a:chOff x="10601466" y="2908028"/>
            <a:chExt cx="1300834" cy="789483"/>
          </a:xfrm>
        </p:grpSpPr>
        <p:sp>
          <p:nvSpPr>
            <p:cNvPr id="211" name="Google Shape;211;p4"/>
            <p:cNvSpPr txBox="1"/>
            <p:nvPr/>
          </p:nvSpPr>
          <p:spPr>
            <a:xfrm>
              <a:off x="10601466" y="3266624"/>
              <a:ext cx="1300834"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Resaltar nuestros logros</a:t>
              </a:r>
              <a:endParaRPr sz="1400" b="0" i="0" u="none" strike="noStrike" cap="none">
                <a:solidFill>
                  <a:srgbClr val="000000"/>
                </a:solidFill>
                <a:latin typeface="Arial"/>
                <a:ea typeface="Arial"/>
                <a:cs typeface="Arial"/>
                <a:sym typeface="Arial"/>
              </a:endParaRPr>
            </a:p>
          </p:txBody>
        </p:sp>
        <p:cxnSp>
          <p:nvCxnSpPr>
            <p:cNvPr id="212" name="Google Shape;212;p4"/>
            <p:cNvCxnSpPr/>
            <p:nvPr/>
          </p:nvCxnSpPr>
          <p:spPr>
            <a:xfrm rot="10800000">
              <a:off x="10853004" y="2908028"/>
              <a:ext cx="0" cy="503078"/>
            </a:xfrm>
            <a:prstGeom prst="straightConnector1">
              <a:avLst/>
            </a:prstGeom>
            <a:noFill/>
            <a:ln w="19050" cap="rnd" cmpd="sng">
              <a:solidFill>
                <a:schemeClr val="accent1"/>
              </a:solidFill>
              <a:prstDash val="solid"/>
              <a:round/>
              <a:headEnd type="none" w="sm" len="sm"/>
              <a:tailEnd type="none" w="sm" len="sm"/>
            </a:ln>
          </p:spPr>
        </p:cxnSp>
      </p:grpSp>
      <p:sp>
        <p:nvSpPr>
          <p:cNvPr id="213" name="Google Shape;213;p4"/>
          <p:cNvSpPr/>
          <p:nvPr/>
        </p:nvSpPr>
        <p:spPr>
          <a:xfrm>
            <a:off x="5593091" y="22936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214" name="Google Shape;214;p4"/>
          <p:cNvGrpSpPr/>
          <p:nvPr/>
        </p:nvGrpSpPr>
        <p:grpSpPr>
          <a:xfrm>
            <a:off x="5879787" y="4091831"/>
            <a:ext cx="4645513" cy="359873"/>
            <a:chOff x="6580098" y="3580396"/>
            <a:chExt cx="4253421" cy="359873"/>
          </a:xfrm>
        </p:grpSpPr>
        <p:sp>
          <p:nvSpPr>
            <p:cNvPr id="215" name="Google Shape;215;p4"/>
            <p:cNvSpPr/>
            <p:nvPr/>
          </p:nvSpPr>
          <p:spPr>
            <a:xfrm rot="5400000">
              <a:off x="8552197" y="1608297"/>
              <a:ext cx="309223" cy="4253421"/>
            </a:xfrm>
            <a:prstGeom prst="rightBrace">
              <a:avLst>
                <a:gd name="adj1" fmla="val 0"/>
                <a:gd name="adj2" fmla="val 50000"/>
              </a:avLst>
            </a:prstGeom>
            <a:noFill/>
            <a:ln w="19050" cap="flat" cmpd="sng">
              <a:solidFill>
                <a:srgbClr val="92D7F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16" name="Google Shape;216;p4"/>
            <p:cNvSpPr/>
            <p:nvPr/>
          </p:nvSpPr>
          <p:spPr>
            <a:xfrm rot="10800000">
              <a:off x="8591657" y="3748087"/>
              <a:ext cx="236652" cy="192182"/>
            </a:xfrm>
            <a:prstGeom prst="triangle">
              <a:avLst>
                <a:gd name="adj" fmla="val 50000"/>
              </a:avLst>
            </a:prstGeom>
            <a:solidFill>
              <a:srgbClr val="92D7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217" name="Google Shape;217;p4"/>
          <p:cNvGrpSpPr/>
          <p:nvPr/>
        </p:nvGrpSpPr>
        <p:grpSpPr>
          <a:xfrm>
            <a:off x="7987672" y="5277250"/>
            <a:ext cx="1727828" cy="697140"/>
            <a:chOff x="8487255" y="2908028"/>
            <a:chExt cx="1727828" cy="697140"/>
          </a:xfrm>
        </p:grpSpPr>
        <p:sp>
          <p:nvSpPr>
            <p:cNvPr id="218" name="Google Shape;218;p4"/>
            <p:cNvSpPr txBox="1"/>
            <p:nvPr/>
          </p:nvSpPr>
          <p:spPr>
            <a:xfrm>
              <a:off x="8487255" y="2958837"/>
              <a:ext cx="1727828"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Adáptate a la oferta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Necesidades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Expectativas</a:t>
              </a:r>
              <a:endParaRPr sz="1400" b="0" i="0" u="none" strike="noStrike" cap="none">
                <a:solidFill>
                  <a:srgbClr val="000000"/>
                </a:solidFill>
                <a:latin typeface="Arial"/>
                <a:ea typeface="Arial"/>
                <a:cs typeface="Arial"/>
                <a:sym typeface="Arial"/>
              </a:endParaRPr>
            </a:p>
          </p:txBody>
        </p:sp>
        <p:cxnSp>
          <p:nvCxnSpPr>
            <p:cNvPr id="219" name="Google Shape;219;p4"/>
            <p:cNvCxnSpPr/>
            <p:nvPr/>
          </p:nvCxnSpPr>
          <p:spPr>
            <a:xfrm rot="10800000">
              <a:off x="8711675" y="2908028"/>
              <a:ext cx="0" cy="503078"/>
            </a:xfrm>
            <a:prstGeom prst="straightConnector1">
              <a:avLst/>
            </a:prstGeom>
            <a:noFill/>
            <a:ln w="19050" cap="rnd" cmpd="sng">
              <a:solidFill>
                <a:schemeClr val="accent1"/>
              </a:solidFill>
              <a:prstDash val="solid"/>
              <a:round/>
              <a:headEnd type="none" w="sm" len="sm"/>
              <a:tailEnd type="none" w="sm" len="sm"/>
            </a:ln>
          </p:spPr>
        </p:cxnSp>
      </p:grpSp>
      <p:pic>
        <p:nvPicPr>
          <p:cNvPr id="220" name="Google Shape;220;p4" descr="A person reading a book  Description automatically generated with medium confidence"/>
          <p:cNvPicPr preferRelativeResize="0"/>
          <p:nvPr/>
        </p:nvPicPr>
        <p:blipFill rotWithShape="1">
          <a:blip r:embed="rId3">
            <a:alphaModFix/>
          </a:blip>
          <a:srcRect l="2339" t="24256" r="5230" b="4303"/>
          <a:stretch/>
        </p:blipFill>
        <p:spPr>
          <a:xfrm>
            <a:off x="0" y="1557338"/>
            <a:ext cx="4572000" cy="5044058"/>
          </a:xfrm>
          <a:prstGeom prst="rect">
            <a:avLst/>
          </a:prstGeom>
          <a:noFill/>
          <a:ln>
            <a:noFill/>
          </a:ln>
        </p:spPr>
      </p:pic>
      <p:sp>
        <p:nvSpPr>
          <p:cNvPr id="221" name="Google Shape;221;p4"/>
          <p:cNvSpPr txBox="1"/>
          <p:nvPr/>
        </p:nvSpPr>
        <p:spPr>
          <a:xfrm>
            <a:off x="0" y="1557338"/>
            <a:ext cx="4572000" cy="5044058"/>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grpSp>
        <p:nvGrpSpPr>
          <p:cNvPr id="223" name="Google Shape;223;p4"/>
          <p:cNvGrpSpPr/>
          <p:nvPr/>
        </p:nvGrpSpPr>
        <p:grpSpPr>
          <a:xfrm>
            <a:off x="8005693" y="2475394"/>
            <a:ext cx="466725" cy="457200"/>
            <a:chOff x="5867399" y="3200399"/>
            <a:chExt cx="466725" cy="457200"/>
          </a:xfrm>
        </p:grpSpPr>
        <p:sp>
          <p:nvSpPr>
            <p:cNvPr id="224" name="Google Shape;224;p4"/>
            <p:cNvSpPr/>
            <p:nvPr/>
          </p:nvSpPr>
          <p:spPr>
            <a:xfrm>
              <a:off x="5960744" y="3503294"/>
              <a:ext cx="282892" cy="80010"/>
            </a:xfrm>
            <a:custGeom>
              <a:avLst/>
              <a:gdLst/>
              <a:ahLst/>
              <a:cxnLst/>
              <a:rect l="l" t="t" r="r" b="b"/>
              <a:pathLst>
                <a:path w="282892" h="80010" extrusionOk="0">
                  <a:moveTo>
                    <a:pt x="0" y="80010"/>
                  </a:moveTo>
                  <a:lnTo>
                    <a:pt x="0" y="51435"/>
                  </a:lnTo>
                  <a:cubicBezTo>
                    <a:pt x="0" y="38100"/>
                    <a:pt x="89535" y="9525"/>
                    <a:pt x="116205" y="0"/>
                  </a:cubicBezTo>
                  <a:lnTo>
                    <a:pt x="116205" y="23813"/>
                  </a:lnTo>
                  <a:cubicBezTo>
                    <a:pt x="130493" y="44768"/>
                    <a:pt x="150495" y="45720"/>
                    <a:pt x="165735" y="23813"/>
                  </a:cubicBezTo>
                  <a:lnTo>
                    <a:pt x="165735" y="0"/>
                  </a:lnTo>
                  <a:cubicBezTo>
                    <a:pt x="190500" y="8573"/>
                    <a:pt x="282893" y="37148"/>
                    <a:pt x="282893" y="51435"/>
                  </a:cubicBezTo>
                  <a:lnTo>
                    <a:pt x="282893" y="8001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5" name="Google Shape;225;p4"/>
            <p:cNvSpPr/>
            <p:nvPr/>
          </p:nvSpPr>
          <p:spPr>
            <a:xfrm>
              <a:off x="5886449" y="3200399"/>
              <a:ext cx="342900" cy="183832"/>
            </a:xfrm>
            <a:custGeom>
              <a:avLst/>
              <a:gdLst/>
              <a:ahLst/>
              <a:cxnLst/>
              <a:rect l="l" t="t" r="r" b="b"/>
              <a:pathLst>
                <a:path w="342900" h="183832" extrusionOk="0">
                  <a:moveTo>
                    <a:pt x="0" y="183833"/>
                  </a:moveTo>
                  <a:cubicBezTo>
                    <a:pt x="16192" y="80010"/>
                    <a:pt x="106680" y="0"/>
                    <a:pt x="215265" y="0"/>
                  </a:cubicBezTo>
                  <a:cubicBezTo>
                    <a:pt x="262890" y="0"/>
                    <a:pt x="306705" y="15240"/>
                    <a:pt x="342900" y="4095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6" name="Google Shape;226;p4"/>
            <p:cNvSpPr/>
            <p:nvPr/>
          </p:nvSpPr>
          <p:spPr>
            <a:xfrm>
              <a:off x="5931216" y="3553776"/>
              <a:ext cx="101917" cy="71437"/>
            </a:xfrm>
            <a:custGeom>
              <a:avLst/>
              <a:gdLst/>
              <a:ahLst/>
              <a:cxnLst/>
              <a:rect l="l" t="t" r="r" b="b"/>
              <a:pathLst>
                <a:path w="101917" h="71437" extrusionOk="0">
                  <a:moveTo>
                    <a:pt x="101918" y="71438"/>
                  </a:moveTo>
                  <a:cubicBezTo>
                    <a:pt x="60960" y="58103"/>
                    <a:pt x="25717" y="32385"/>
                    <a:pt x="0" y="0"/>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7" name="Google Shape;227;p4"/>
            <p:cNvSpPr/>
            <p:nvPr/>
          </p:nvSpPr>
          <p:spPr>
            <a:xfrm>
              <a:off x="6167437" y="3418521"/>
              <a:ext cx="152400" cy="207645"/>
            </a:xfrm>
            <a:custGeom>
              <a:avLst/>
              <a:gdLst/>
              <a:ahLst/>
              <a:cxnLst/>
              <a:rect l="l" t="t" r="r" b="b"/>
              <a:pathLst>
                <a:path w="152400" h="207645" extrusionOk="0">
                  <a:moveTo>
                    <a:pt x="152400" y="0"/>
                  </a:moveTo>
                  <a:cubicBezTo>
                    <a:pt x="152400" y="97155"/>
                    <a:pt x="88582" y="180023"/>
                    <a:pt x="0" y="207645"/>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28" name="Google Shape;228;p4"/>
            <p:cNvGrpSpPr/>
            <p:nvPr/>
          </p:nvGrpSpPr>
          <p:grpSpPr>
            <a:xfrm>
              <a:off x="6001188" y="3251177"/>
              <a:ext cx="196879" cy="253069"/>
              <a:chOff x="6001188" y="3251177"/>
              <a:chExt cx="196879" cy="253069"/>
            </a:xfrm>
          </p:grpSpPr>
          <p:sp>
            <p:nvSpPr>
              <p:cNvPr id="229" name="Google Shape;229;p4"/>
              <p:cNvSpPr/>
              <p:nvPr/>
            </p:nvSpPr>
            <p:spPr>
              <a:xfrm>
                <a:off x="6026467" y="3394709"/>
                <a:ext cx="151447" cy="109537"/>
              </a:xfrm>
              <a:custGeom>
                <a:avLst/>
                <a:gdLst/>
                <a:ahLst/>
                <a:cxnLst/>
                <a:rect l="l" t="t" r="r" b="b"/>
                <a:pathLst>
                  <a:path w="151447" h="109537" extrusionOk="0">
                    <a:moveTo>
                      <a:pt x="0" y="0"/>
                    </a:moveTo>
                    <a:cubicBezTo>
                      <a:pt x="0" y="37147"/>
                      <a:pt x="38100" y="100965"/>
                      <a:pt x="38100" y="100965"/>
                    </a:cubicBezTo>
                    <a:lnTo>
                      <a:pt x="38100" y="100965"/>
                    </a:lnTo>
                    <a:cubicBezTo>
                      <a:pt x="42863" y="106680"/>
                      <a:pt x="49530" y="109538"/>
                      <a:pt x="57150" y="109538"/>
                    </a:cubicBezTo>
                    <a:lnTo>
                      <a:pt x="94298" y="109538"/>
                    </a:lnTo>
                    <a:cubicBezTo>
                      <a:pt x="101917" y="109538"/>
                      <a:pt x="108585" y="106680"/>
                      <a:pt x="113348" y="100965"/>
                    </a:cubicBezTo>
                    <a:lnTo>
                      <a:pt x="113348" y="100965"/>
                    </a:lnTo>
                    <a:cubicBezTo>
                      <a:pt x="113348" y="100965"/>
                      <a:pt x="151447" y="37147"/>
                      <a:pt x="151447" y="0"/>
                    </a:cubicBezTo>
                    <a:lnTo>
                      <a:pt x="15144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0" name="Google Shape;230;p4"/>
              <p:cNvSpPr/>
              <p:nvPr/>
            </p:nvSpPr>
            <p:spPr>
              <a:xfrm>
                <a:off x="6001188" y="3251177"/>
                <a:ext cx="196879" cy="143531"/>
              </a:xfrm>
              <a:custGeom>
                <a:avLst/>
                <a:gdLst/>
                <a:ahLst/>
                <a:cxnLst/>
                <a:rect l="l" t="t" r="r" b="b"/>
                <a:pathLst>
                  <a:path w="196879" h="143531" extrusionOk="0">
                    <a:moveTo>
                      <a:pt x="25278" y="143532"/>
                    </a:moveTo>
                    <a:cubicBezTo>
                      <a:pt x="5276" y="129244"/>
                      <a:pt x="-23299" y="35899"/>
                      <a:pt x="32898" y="34947"/>
                    </a:cubicBezTo>
                    <a:cubicBezTo>
                      <a:pt x="42423" y="1609"/>
                      <a:pt x="123386" y="-11726"/>
                      <a:pt x="135768" y="12087"/>
                    </a:cubicBezTo>
                    <a:cubicBezTo>
                      <a:pt x="151008" y="41614"/>
                      <a:pt x="191966" y="29232"/>
                      <a:pt x="195776" y="65427"/>
                    </a:cubicBezTo>
                    <a:cubicBezTo>
                      <a:pt x="202443" y="130197"/>
                      <a:pt x="176726" y="142579"/>
                      <a:pt x="176726" y="142579"/>
                    </a:cubicBezTo>
                    <a:lnTo>
                      <a:pt x="176726" y="142579"/>
                    </a:lnTo>
                    <a:cubicBezTo>
                      <a:pt x="176726" y="142579"/>
                      <a:pt x="152913" y="109242"/>
                      <a:pt x="155771" y="77809"/>
                    </a:cubicBezTo>
                    <a:cubicBezTo>
                      <a:pt x="155771" y="77809"/>
                      <a:pt x="155771" y="77809"/>
                      <a:pt x="155771" y="77809"/>
                    </a:cubicBezTo>
                    <a:cubicBezTo>
                      <a:pt x="98621" y="121624"/>
                      <a:pt x="46233" y="85429"/>
                      <a:pt x="40518" y="82572"/>
                    </a:cubicBezTo>
                    <a:cubicBezTo>
                      <a:pt x="40518" y="82572"/>
                      <a:pt x="39566" y="82572"/>
                      <a:pt x="39566" y="82572"/>
                    </a:cubicBezTo>
                    <a:lnTo>
                      <a:pt x="25278" y="143532"/>
                    </a:lnTo>
                    <a:lnTo>
                      <a:pt x="25278" y="14353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231" name="Google Shape;231;p4"/>
            <p:cNvSpPr/>
            <p:nvPr/>
          </p:nvSpPr>
          <p:spPr>
            <a:xfrm>
              <a:off x="6084569" y="3306127"/>
              <a:ext cx="45720" cy="39052"/>
            </a:xfrm>
            <a:custGeom>
              <a:avLst/>
              <a:gdLst/>
              <a:ahLst/>
              <a:cxnLst/>
              <a:rect l="l" t="t" r="r" b="b"/>
              <a:pathLst>
                <a:path w="45720" h="39052" extrusionOk="0">
                  <a:moveTo>
                    <a:pt x="0" y="0"/>
                  </a:moveTo>
                  <a:cubicBezTo>
                    <a:pt x="0" y="0"/>
                    <a:pt x="9525" y="39052"/>
                    <a:pt x="45720" y="39052"/>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2" name="Google Shape;232;p4"/>
            <p:cNvSpPr/>
            <p:nvPr/>
          </p:nvSpPr>
          <p:spPr>
            <a:xfrm>
              <a:off x="5867399" y="3409949"/>
              <a:ext cx="108585" cy="108584"/>
            </a:xfrm>
            <a:custGeom>
              <a:avLst/>
              <a:gdLst/>
              <a:ahLst/>
              <a:cxnLst/>
              <a:rect l="l" t="t" r="r" b="b"/>
              <a:pathLst>
                <a:path w="108585" h="108584" extrusionOk="0">
                  <a:moveTo>
                    <a:pt x="108585" y="54293"/>
                  </a:moveTo>
                  <a:cubicBezTo>
                    <a:pt x="108585" y="84277"/>
                    <a:pt x="84277" y="108585"/>
                    <a:pt x="54293" y="108585"/>
                  </a:cubicBezTo>
                  <a:cubicBezTo>
                    <a:pt x="24308" y="108585"/>
                    <a:pt x="0" y="84277"/>
                    <a:pt x="0" y="54293"/>
                  </a:cubicBezTo>
                  <a:cubicBezTo>
                    <a:pt x="0" y="24308"/>
                    <a:pt x="24308" y="0"/>
                    <a:pt x="54293" y="0"/>
                  </a:cubicBezTo>
                  <a:cubicBezTo>
                    <a:pt x="84277" y="0"/>
                    <a:pt x="108585" y="24308"/>
                    <a:pt x="108585" y="542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3" name="Google Shape;233;p4"/>
            <p:cNvSpPr/>
            <p:nvPr/>
          </p:nvSpPr>
          <p:spPr>
            <a:xfrm>
              <a:off x="5906451" y="3434714"/>
              <a:ext cx="15239" cy="42862"/>
            </a:xfrm>
            <a:custGeom>
              <a:avLst/>
              <a:gdLst/>
              <a:ahLst/>
              <a:cxnLst/>
              <a:rect l="l" t="t" r="r" b="b"/>
              <a:pathLst>
                <a:path w="15239" h="42862" extrusionOk="0">
                  <a:moveTo>
                    <a:pt x="15240" y="0"/>
                  </a:moveTo>
                  <a:lnTo>
                    <a:pt x="15240" y="29528"/>
                  </a:lnTo>
                  <a:lnTo>
                    <a:pt x="0" y="42863"/>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34" name="Google Shape;234;p4"/>
            <p:cNvGrpSpPr/>
            <p:nvPr/>
          </p:nvGrpSpPr>
          <p:grpSpPr>
            <a:xfrm>
              <a:off x="6055994" y="3567112"/>
              <a:ext cx="91440" cy="90487"/>
              <a:chOff x="6055994" y="3567112"/>
              <a:chExt cx="91440" cy="90487"/>
            </a:xfrm>
          </p:grpSpPr>
          <p:sp>
            <p:nvSpPr>
              <p:cNvPr id="235" name="Google Shape;235;p4"/>
              <p:cNvSpPr/>
              <p:nvPr/>
            </p:nvSpPr>
            <p:spPr>
              <a:xfrm>
                <a:off x="6075044" y="3585209"/>
                <a:ext cx="53340" cy="53339"/>
              </a:xfrm>
              <a:custGeom>
                <a:avLst/>
                <a:gdLst/>
                <a:ahLst/>
                <a:cxnLst/>
                <a:rect l="l" t="t" r="r" b="b"/>
                <a:pathLst>
                  <a:path w="53340" h="53339" extrusionOk="0">
                    <a:moveTo>
                      <a:pt x="53340" y="26670"/>
                    </a:moveTo>
                    <a:cubicBezTo>
                      <a:pt x="53340" y="41399"/>
                      <a:pt x="41399" y="53340"/>
                      <a:pt x="26670" y="53340"/>
                    </a:cubicBezTo>
                    <a:cubicBezTo>
                      <a:pt x="11941" y="53340"/>
                      <a:pt x="0" y="41399"/>
                      <a:pt x="0" y="26670"/>
                    </a:cubicBezTo>
                    <a:cubicBezTo>
                      <a:pt x="0" y="11941"/>
                      <a:pt x="11941" y="0"/>
                      <a:pt x="26670" y="0"/>
                    </a:cubicBezTo>
                    <a:cubicBezTo>
                      <a:pt x="41399" y="0"/>
                      <a:pt x="53340" y="11941"/>
                      <a:pt x="53340" y="2667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36" name="Google Shape;236;p4"/>
              <p:cNvGrpSpPr/>
              <p:nvPr/>
            </p:nvGrpSpPr>
            <p:grpSpPr>
              <a:xfrm>
                <a:off x="6055994" y="3611879"/>
                <a:ext cx="91440" cy="9525"/>
                <a:chOff x="6055994" y="3611879"/>
                <a:chExt cx="91440" cy="9525"/>
              </a:xfrm>
            </p:grpSpPr>
            <p:sp>
              <p:nvSpPr>
                <p:cNvPr id="237" name="Google Shape;237;p4"/>
                <p:cNvSpPr/>
                <p:nvPr/>
              </p:nvSpPr>
              <p:spPr>
                <a:xfrm>
                  <a:off x="6055994" y="3611879"/>
                  <a:ext cx="20002" cy="9525"/>
                </a:xfrm>
                <a:custGeom>
                  <a:avLst/>
                  <a:gdLst/>
                  <a:ahLst/>
                  <a:cxnLst/>
                  <a:rect l="l" t="t" r="r" b="b"/>
                  <a:pathLst>
                    <a:path w="20002" h="9525" extrusionOk="0">
                      <a:moveTo>
                        <a:pt x="0" y="0"/>
                      </a:moveTo>
                      <a:lnTo>
                        <a:pt x="20002"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8" name="Google Shape;238;p4"/>
                <p:cNvSpPr/>
                <p:nvPr/>
              </p:nvSpPr>
              <p:spPr>
                <a:xfrm>
                  <a:off x="6128384" y="361187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39" name="Google Shape;239;p4"/>
              <p:cNvGrpSpPr/>
              <p:nvPr/>
            </p:nvGrpSpPr>
            <p:grpSpPr>
              <a:xfrm>
                <a:off x="6069329" y="3580447"/>
                <a:ext cx="64769" cy="63816"/>
                <a:chOff x="6069329" y="3580447"/>
                <a:chExt cx="64769" cy="63816"/>
              </a:xfrm>
            </p:grpSpPr>
            <p:sp>
              <p:nvSpPr>
                <p:cNvPr id="240" name="Google Shape;240;p4"/>
                <p:cNvSpPr/>
                <p:nvPr/>
              </p:nvSpPr>
              <p:spPr>
                <a:xfrm>
                  <a:off x="6069329" y="3630929"/>
                  <a:ext cx="13335" cy="13334"/>
                </a:xfrm>
                <a:custGeom>
                  <a:avLst/>
                  <a:gdLst/>
                  <a:ahLst/>
                  <a:cxnLst/>
                  <a:rect l="l" t="t" r="r" b="b"/>
                  <a:pathLst>
                    <a:path w="13335" h="13334" extrusionOk="0">
                      <a:moveTo>
                        <a:pt x="0" y="13335"/>
                      </a:moveTo>
                      <a:lnTo>
                        <a:pt x="13335"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1" name="Google Shape;241;p4"/>
                <p:cNvSpPr/>
                <p:nvPr/>
              </p:nvSpPr>
              <p:spPr>
                <a:xfrm>
                  <a:off x="6120764" y="3580447"/>
                  <a:ext cx="13334" cy="12382"/>
                </a:xfrm>
                <a:custGeom>
                  <a:avLst/>
                  <a:gdLst/>
                  <a:ahLst/>
                  <a:cxnLst/>
                  <a:rect l="l" t="t" r="r" b="b"/>
                  <a:pathLst>
                    <a:path w="13334" h="12382" extrusionOk="0">
                      <a:moveTo>
                        <a:pt x="0" y="12383"/>
                      </a:moveTo>
                      <a:lnTo>
                        <a:pt x="13335"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42" name="Google Shape;242;p4"/>
              <p:cNvGrpSpPr/>
              <p:nvPr/>
            </p:nvGrpSpPr>
            <p:grpSpPr>
              <a:xfrm>
                <a:off x="6101714" y="3567112"/>
                <a:ext cx="9525" cy="90487"/>
                <a:chOff x="6101714" y="3567112"/>
                <a:chExt cx="9525" cy="90487"/>
              </a:xfrm>
            </p:grpSpPr>
            <p:sp>
              <p:nvSpPr>
                <p:cNvPr id="243" name="Google Shape;243;p4"/>
                <p:cNvSpPr/>
                <p:nvPr/>
              </p:nvSpPr>
              <p:spPr>
                <a:xfrm>
                  <a:off x="6101714" y="3639502"/>
                  <a:ext cx="9525" cy="18097"/>
                </a:xfrm>
                <a:custGeom>
                  <a:avLst/>
                  <a:gdLst/>
                  <a:ahLst/>
                  <a:cxnLst/>
                  <a:rect l="l" t="t" r="r" b="b"/>
                  <a:pathLst>
                    <a:path w="9525" h="18097" extrusionOk="0">
                      <a:moveTo>
                        <a:pt x="0" y="1809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4" name="Google Shape;244;p4"/>
                <p:cNvSpPr/>
                <p:nvPr/>
              </p:nvSpPr>
              <p:spPr>
                <a:xfrm>
                  <a:off x="6101714" y="3567112"/>
                  <a:ext cx="9525" cy="18097"/>
                </a:xfrm>
                <a:custGeom>
                  <a:avLst/>
                  <a:gdLst/>
                  <a:ahLst/>
                  <a:cxnLst/>
                  <a:rect l="l" t="t" r="r" b="b"/>
                  <a:pathLst>
                    <a:path w="9525" h="18097" extrusionOk="0">
                      <a:moveTo>
                        <a:pt x="0" y="1809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45" name="Google Shape;245;p4"/>
              <p:cNvGrpSpPr/>
              <p:nvPr/>
            </p:nvGrpSpPr>
            <p:grpSpPr>
              <a:xfrm>
                <a:off x="6069329" y="3580447"/>
                <a:ext cx="64769" cy="63816"/>
                <a:chOff x="6069329" y="3580447"/>
                <a:chExt cx="64769" cy="63816"/>
              </a:xfrm>
            </p:grpSpPr>
            <p:sp>
              <p:nvSpPr>
                <p:cNvPr id="246" name="Google Shape;246;p4"/>
                <p:cNvSpPr/>
                <p:nvPr/>
              </p:nvSpPr>
              <p:spPr>
                <a:xfrm>
                  <a:off x="6120764" y="3630929"/>
                  <a:ext cx="13334" cy="13334"/>
                </a:xfrm>
                <a:custGeom>
                  <a:avLst/>
                  <a:gdLst/>
                  <a:ahLst/>
                  <a:cxnLst/>
                  <a:rect l="l" t="t" r="r" b="b"/>
                  <a:pathLst>
                    <a:path w="13334" h="13334" extrusionOk="0">
                      <a:moveTo>
                        <a:pt x="13335" y="13335"/>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7" name="Google Shape;247;p4"/>
                <p:cNvSpPr/>
                <p:nvPr/>
              </p:nvSpPr>
              <p:spPr>
                <a:xfrm>
                  <a:off x="6069329" y="3580447"/>
                  <a:ext cx="13335" cy="12382"/>
                </a:xfrm>
                <a:custGeom>
                  <a:avLst/>
                  <a:gdLst/>
                  <a:ahLst/>
                  <a:cxnLst/>
                  <a:rect l="l" t="t" r="r" b="b"/>
                  <a:pathLst>
                    <a:path w="13335" h="12382" extrusionOk="0">
                      <a:moveTo>
                        <a:pt x="13335" y="12383"/>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248" name="Google Shape;248;p4"/>
            <p:cNvGrpSpPr/>
            <p:nvPr/>
          </p:nvGrpSpPr>
          <p:grpSpPr>
            <a:xfrm>
              <a:off x="6243637" y="3271837"/>
              <a:ext cx="90487" cy="107632"/>
              <a:chOff x="6243637" y="3271837"/>
              <a:chExt cx="90487" cy="107632"/>
            </a:xfrm>
          </p:grpSpPr>
          <p:sp>
            <p:nvSpPr>
              <p:cNvPr id="249" name="Google Shape;249;p4"/>
              <p:cNvSpPr/>
              <p:nvPr/>
            </p:nvSpPr>
            <p:spPr>
              <a:xfrm>
                <a:off x="6244589" y="3338512"/>
                <a:ext cx="9525" cy="40957"/>
              </a:xfrm>
              <a:custGeom>
                <a:avLst/>
                <a:gdLst/>
                <a:ahLst/>
                <a:cxnLst/>
                <a:rect l="l" t="t" r="r" b="b"/>
                <a:pathLst>
                  <a:path w="9525" h="40957" extrusionOk="0">
                    <a:moveTo>
                      <a:pt x="0" y="40957"/>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0" name="Google Shape;250;p4"/>
              <p:cNvSpPr/>
              <p:nvPr/>
            </p:nvSpPr>
            <p:spPr>
              <a:xfrm>
                <a:off x="6284594" y="3316604"/>
                <a:ext cx="9525" cy="62865"/>
              </a:xfrm>
              <a:custGeom>
                <a:avLst/>
                <a:gdLst/>
                <a:ahLst/>
                <a:cxnLst/>
                <a:rect l="l" t="t" r="r" b="b"/>
                <a:pathLst>
                  <a:path w="9525" h="62865" extrusionOk="0">
                    <a:moveTo>
                      <a:pt x="0" y="62865"/>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1" name="Google Shape;251;p4"/>
              <p:cNvSpPr/>
              <p:nvPr/>
            </p:nvSpPr>
            <p:spPr>
              <a:xfrm>
                <a:off x="6324599" y="3338512"/>
                <a:ext cx="9525" cy="40957"/>
              </a:xfrm>
              <a:custGeom>
                <a:avLst/>
                <a:gdLst/>
                <a:ahLst/>
                <a:cxnLst/>
                <a:rect l="l" t="t" r="r" b="b"/>
                <a:pathLst>
                  <a:path w="9525" h="40957" extrusionOk="0">
                    <a:moveTo>
                      <a:pt x="0" y="40957"/>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2" name="Google Shape;252;p4"/>
              <p:cNvSpPr/>
              <p:nvPr/>
            </p:nvSpPr>
            <p:spPr>
              <a:xfrm>
                <a:off x="6243637" y="3271837"/>
                <a:ext cx="83819" cy="31432"/>
              </a:xfrm>
              <a:custGeom>
                <a:avLst/>
                <a:gdLst/>
                <a:ahLst/>
                <a:cxnLst/>
                <a:rect l="l" t="t" r="r" b="b"/>
                <a:pathLst>
                  <a:path w="83819" h="31432" extrusionOk="0">
                    <a:moveTo>
                      <a:pt x="83820" y="31433"/>
                    </a:moveTo>
                    <a:lnTo>
                      <a:pt x="74295" y="31433"/>
                    </a:lnTo>
                    <a:lnTo>
                      <a:pt x="43815" y="0"/>
                    </a:lnTo>
                    <a:lnTo>
                      <a:pt x="35243" y="0"/>
                    </a:lnTo>
                    <a:lnTo>
                      <a:pt x="4763" y="26670"/>
                    </a:lnTo>
                    <a:lnTo>
                      <a:pt x="0" y="2667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253" name="Google Shape;253;p4"/>
          <p:cNvGrpSpPr/>
          <p:nvPr/>
        </p:nvGrpSpPr>
        <p:grpSpPr>
          <a:xfrm>
            <a:off x="5661396" y="2517282"/>
            <a:ext cx="379114" cy="386734"/>
            <a:chOff x="5207328" y="3238499"/>
            <a:chExt cx="382905" cy="382905"/>
          </a:xfrm>
        </p:grpSpPr>
        <p:sp>
          <p:nvSpPr>
            <p:cNvPr id="254" name="Google Shape;254;p4"/>
            <p:cNvSpPr/>
            <p:nvPr/>
          </p:nvSpPr>
          <p:spPr>
            <a:xfrm>
              <a:off x="5207328" y="3238499"/>
              <a:ext cx="382905" cy="382905"/>
            </a:xfrm>
            <a:custGeom>
              <a:avLst/>
              <a:gdLst/>
              <a:ahLst/>
              <a:cxnLst/>
              <a:rect l="l" t="t" r="r" b="b"/>
              <a:pathLst>
                <a:path w="382905" h="382905" extrusionOk="0">
                  <a:moveTo>
                    <a:pt x="171450" y="382905"/>
                  </a:moveTo>
                  <a:lnTo>
                    <a:pt x="0" y="382905"/>
                  </a:lnTo>
                  <a:lnTo>
                    <a:pt x="0" y="0"/>
                  </a:lnTo>
                  <a:lnTo>
                    <a:pt x="382905" y="0"/>
                  </a:lnTo>
                  <a:lnTo>
                    <a:pt x="382905" y="135255"/>
                  </a:lnTo>
                  <a:lnTo>
                    <a:pt x="382905" y="0"/>
                  </a:lnTo>
                  <a:lnTo>
                    <a:pt x="0" y="0"/>
                  </a:lnTo>
                  <a:lnTo>
                    <a:pt x="0" y="38290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5" name="Google Shape;255;p4"/>
            <p:cNvSpPr/>
            <p:nvPr/>
          </p:nvSpPr>
          <p:spPr>
            <a:xfrm>
              <a:off x="5360681" y="3238499"/>
              <a:ext cx="76200" cy="115252"/>
            </a:xfrm>
            <a:custGeom>
              <a:avLst/>
              <a:gdLst/>
              <a:ahLst/>
              <a:cxnLst/>
              <a:rect l="l" t="t" r="r" b="b"/>
              <a:pathLst>
                <a:path w="76200" h="115252" extrusionOk="0">
                  <a:moveTo>
                    <a:pt x="0" y="0"/>
                  </a:moveTo>
                  <a:lnTo>
                    <a:pt x="76200" y="0"/>
                  </a:lnTo>
                  <a:lnTo>
                    <a:pt x="76200" y="115253"/>
                  </a:lnTo>
                  <a:lnTo>
                    <a:pt x="0" y="11525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6" name="Google Shape;256;p4"/>
            <p:cNvSpPr/>
            <p:nvPr/>
          </p:nvSpPr>
          <p:spPr>
            <a:xfrm>
              <a:off x="5245428" y="3465194"/>
              <a:ext cx="134302" cy="119062"/>
            </a:xfrm>
            <a:custGeom>
              <a:avLst/>
              <a:gdLst/>
              <a:ahLst/>
              <a:cxnLst/>
              <a:rect l="l" t="t" r="r" b="b"/>
              <a:pathLst>
                <a:path w="134302" h="119062" extrusionOk="0">
                  <a:moveTo>
                    <a:pt x="0" y="0"/>
                  </a:moveTo>
                  <a:lnTo>
                    <a:pt x="134303" y="0"/>
                  </a:lnTo>
                  <a:lnTo>
                    <a:pt x="134303" y="119062"/>
                  </a:lnTo>
                  <a:lnTo>
                    <a:pt x="0" y="11906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7" name="Google Shape;257;p4"/>
            <p:cNvSpPr/>
            <p:nvPr/>
          </p:nvSpPr>
          <p:spPr>
            <a:xfrm>
              <a:off x="5283528" y="3541394"/>
              <a:ext cx="57150" cy="9525"/>
            </a:xfrm>
            <a:custGeom>
              <a:avLst/>
              <a:gdLst/>
              <a:ahLst/>
              <a:cxnLst/>
              <a:rect l="l" t="t" r="r" b="b"/>
              <a:pathLst>
                <a:path w="57150" h="9525" extrusionOk="0">
                  <a:moveTo>
                    <a:pt x="0" y="0"/>
                  </a:moveTo>
                  <a:lnTo>
                    <a:pt x="57150"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8" name="Google Shape;258;p4"/>
            <p:cNvSpPr/>
            <p:nvPr/>
          </p:nvSpPr>
          <p:spPr>
            <a:xfrm>
              <a:off x="5283528" y="3503294"/>
              <a:ext cx="57150" cy="9525"/>
            </a:xfrm>
            <a:custGeom>
              <a:avLst/>
              <a:gdLst/>
              <a:ahLst/>
              <a:cxnLst/>
              <a:rect l="l" t="t" r="r" b="b"/>
              <a:pathLst>
                <a:path w="57150" h="9525" extrusionOk="0">
                  <a:moveTo>
                    <a:pt x="0" y="0"/>
                  </a:moveTo>
                  <a:lnTo>
                    <a:pt x="57150"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9" name="Google Shape;259;p4"/>
            <p:cNvSpPr/>
            <p:nvPr/>
          </p:nvSpPr>
          <p:spPr>
            <a:xfrm>
              <a:off x="5461646" y="3392804"/>
              <a:ext cx="82867" cy="43814"/>
            </a:xfrm>
            <a:custGeom>
              <a:avLst/>
              <a:gdLst/>
              <a:ahLst/>
              <a:cxnLst/>
              <a:rect l="l" t="t" r="r" b="b"/>
              <a:pathLst>
                <a:path w="82867" h="43814" extrusionOk="0">
                  <a:moveTo>
                    <a:pt x="0" y="0"/>
                  </a:moveTo>
                  <a:lnTo>
                    <a:pt x="82868" y="0"/>
                  </a:lnTo>
                  <a:lnTo>
                    <a:pt x="82868" y="43815"/>
                  </a:lnTo>
                  <a:lnTo>
                    <a:pt x="0" y="4381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0" name="Google Shape;260;p4"/>
            <p:cNvSpPr/>
            <p:nvPr/>
          </p:nvSpPr>
          <p:spPr>
            <a:xfrm>
              <a:off x="5514985" y="3554729"/>
              <a:ext cx="40005" cy="9525"/>
            </a:xfrm>
            <a:custGeom>
              <a:avLst/>
              <a:gdLst/>
              <a:ahLst/>
              <a:cxnLst/>
              <a:rect l="l" t="t" r="r" b="b"/>
              <a:pathLst>
                <a:path w="40005" h="9525" extrusionOk="0">
                  <a:moveTo>
                    <a:pt x="0" y="0"/>
                  </a:moveTo>
                  <a:lnTo>
                    <a:pt x="4000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1" name="Google Shape;261;p4"/>
            <p:cNvSpPr/>
            <p:nvPr/>
          </p:nvSpPr>
          <p:spPr>
            <a:xfrm>
              <a:off x="5514985" y="3496627"/>
              <a:ext cx="40005" cy="9525"/>
            </a:xfrm>
            <a:custGeom>
              <a:avLst/>
              <a:gdLst/>
              <a:ahLst/>
              <a:cxnLst/>
              <a:rect l="l" t="t" r="r" b="b"/>
              <a:pathLst>
                <a:path w="40005" h="9525" extrusionOk="0">
                  <a:moveTo>
                    <a:pt x="0" y="0"/>
                  </a:moveTo>
                  <a:lnTo>
                    <a:pt x="4000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2" name="Google Shape;262;p4"/>
            <p:cNvSpPr/>
            <p:nvPr/>
          </p:nvSpPr>
          <p:spPr>
            <a:xfrm>
              <a:off x="5417831" y="3414712"/>
              <a:ext cx="170497" cy="206692"/>
            </a:xfrm>
            <a:custGeom>
              <a:avLst/>
              <a:gdLst/>
              <a:ahLst/>
              <a:cxnLst/>
              <a:rect l="l" t="t" r="r" b="b"/>
              <a:pathLst>
                <a:path w="170497" h="206692" extrusionOk="0">
                  <a:moveTo>
                    <a:pt x="126683" y="0"/>
                  </a:moveTo>
                  <a:lnTo>
                    <a:pt x="170498" y="0"/>
                  </a:lnTo>
                  <a:lnTo>
                    <a:pt x="170498" y="206693"/>
                  </a:lnTo>
                  <a:lnTo>
                    <a:pt x="0" y="206693"/>
                  </a:lnTo>
                  <a:lnTo>
                    <a:pt x="0" y="0"/>
                  </a:lnTo>
                  <a:lnTo>
                    <a:pt x="44767" y="0"/>
                  </a:lnTo>
                  <a:lnTo>
                    <a:pt x="0" y="0"/>
                  </a:lnTo>
                  <a:lnTo>
                    <a:pt x="0" y="206693"/>
                  </a:lnTo>
                  <a:lnTo>
                    <a:pt x="170498" y="206693"/>
                  </a:lnTo>
                  <a:lnTo>
                    <a:pt x="170498"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3" name="Google Shape;263;p4"/>
            <p:cNvSpPr/>
            <p:nvPr/>
          </p:nvSpPr>
          <p:spPr>
            <a:xfrm>
              <a:off x="5452121" y="3483292"/>
              <a:ext cx="40957" cy="26669"/>
            </a:xfrm>
            <a:custGeom>
              <a:avLst/>
              <a:gdLst/>
              <a:ahLst/>
              <a:cxnLst/>
              <a:rect l="l" t="t" r="r" b="b"/>
              <a:pathLst>
                <a:path w="40957" h="26669" extrusionOk="0">
                  <a:moveTo>
                    <a:pt x="0" y="11430"/>
                  </a:moveTo>
                  <a:lnTo>
                    <a:pt x="14288" y="26670"/>
                  </a:lnTo>
                  <a:lnTo>
                    <a:pt x="40957" y="0"/>
                  </a:lnTo>
                  <a:lnTo>
                    <a:pt x="14288" y="2667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4" name="Google Shape;264;p4"/>
            <p:cNvSpPr/>
            <p:nvPr/>
          </p:nvSpPr>
          <p:spPr>
            <a:xfrm>
              <a:off x="5452121" y="3541394"/>
              <a:ext cx="40957" cy="26669"/>
            </a:xfrm>
            <a:custGeom>
              <a:avLst/>
              <a:gdLst/>
              <a:ahLst/>
              <a:cxnLst/>
              <a:rect l="l" t="t" r="r" b="b"/>
              <a:pathLst>
                <a:path w="40957" h="26669" extrusionOk="0">
                  <a:moveTo>
                    <a:pt x="0" y="11430"/>
                  </a:moveTo>
                  <a:lnTo>
                    <a:pt x="14288" y="26670"/>
                  </a:lnTo>
                  <a:lnTo>
                    <a:pt x="40957" y="0"/>
                  </a:lnTo>
                  <a:lnTo>
                    <a:pt x="14288" y="2667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65" name="Google Shape;265;p4"/>
          <p:cNvGrpSpPr/>
          <p:nvPr/>
        </p:nvGrpSpPr>
        <p:grpSpPr>
          <a:xfrm>
            <a:off x="10357643" y="2464822"/>
            <a:ext cx="523875" cy="472535"/>
            <a:chOff x="6743597" y="3214687"/>
            <a:chExt cx="476250" cy="429577"/>
          </a:xfrm>
        </p:grpSpPr>
        <p:sp>
          <p:nvSpPr>
            <p:cNvPr id="266" name="Google Shape;266;p4"/>
            <p:cNvSpPr/>
            <p:nvPr/>
          </p:nvSpPr>
          <p:spPr>
            <a:xfrm>
              <a:off x="6854087" y="3553777"/>
              <a:ext cx="250507" cy="90487"/>
            </a:xfrm>
            <a:custGeom>
              <a:avLst/>
              <a:gdLst/>
              <a:ahLst/>
              <a:cxnLst/>
              <a:rect l="l" t="t" r="r" b="b"/>
              <a:pathLst>
                <a:path w="250507" h="90487" extrusionOk="0">
                  <a:moveTo>
                    <a:pt x="0" y="90488"/>
                  </a:moveTo>
                  <a:lnTo>
                    <a:pt x="0" y="45720"/>
                  </a:lnTo>
                  <a:cubicBezTo>
                    <a:pt x="0" y="33338"/>
                    <a:pt x="80010" y="8573"/>
                    <a:pt x="102870" y="0"/>
                  </a:cubicBezTo>
                  <a:lnTo>
                    <a:pt x="102870" y="20955"/>
                  </a:lnTo>
                  <a:cubicBezTo>
                    <a:pt x="115253" y="40005"/>
                    <a:pt x="133350" y="40958"/>
                    <a:pt x="146685" y="20955"/>
                  </a:cubicBezTo>
                  <a:lnTo>
                    <a:pt x="146685" y="0"/>
                  </a:lnTo>
                  <a:cubicBezTo>
                    <a:pt x="168592" y="7620"/>
                    <a:pt x="250508" y="32385"/>
                    <a:pt x="250508" y="45720"/>
                  </a:cubicBezTo>
                  <a:lnTo>
                    <a:pt x="250508" y="9048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67" name="Google Shape;267;p4"/>
            <p:cNvGrpSpPr/>
            <p:nvPr/>
          </p:nvGrpSpPr>
          <p:grpSpPr>
            <a:xfrm>
              <a:off x="6889335" y="3330233"/>
              <a:ext cx="175480" cy="224497"/>
              <a:chOff x="6889335" y="3330233"/>
              <a:chExt cx="175480" cy="224497"/>
            </a:xfrm>
          </p:grpSpPr>
          <p:sp>
            <p:nvSpPr>
              <p:cNvPr id="268" name="Google Shape;268;p4"/>
              <p:cNvSpPr/>
              <p:nvPr/>
            </p:nvSpPr>
            <p:spPr>
              <a:xfrm>
                <a:off x="6912190" y="3457575"/>
                <a:ext cx="134302" cy="97155"/>
              </a:xfrm>
              <a:custGeom>
                <a:avLst/>
                <a:gdLst/>
                <a:ahLst/>
                <a:cxnLst/>
                <a:rect l="l" t="t" r="r" b="b"/>
                <a:pathLst>
                  <a:path w="134302" h="97155" extrusionOk="0">
                    <a:moveTo>
                      <a:pt x="0" y="0"/>
                    </a:moveTo>
                    <a:cubicBezTo>
                      <a:pt x="0" y="32385"/>
                      <a:pt x="33338" y="89535"/>
                      <a:pt x="33338" y="89535"/>
                    </a:cubicBezTo>
                    <a:lnTo>
                      <a:pt x="33338" y="89535"/>
                    </a:lnTo>
                    <a:cubicBezTo>
                      <a:pt x="37147" y="94298"/>
                      <a:pt x="43815" y="97155"/>
                      <a:pt x="50482" y="97155"/>
                    </a:cubicBezTo>
                    <a:lnTo>
                      <a:pt x="83820" y="97155"/>
                    </a:lnTo>
                    <a:cubicBezTo>
                      <a:pt x="90488" y="97155"/>
                      <a:pt x="96202" y="94298"/>
                      <a:pt x="100965" y="89535"/>
                    </a:cubicBezTo>
                    <a:lnTo>
                      <a:pt x="100965" y="89535"/>
                    </a:lnTo>
                    <a:cubicBezTo>
                      <a:pt x="100965" y="89535"/>
                      <a:pt x="134302" y="33338"/>
                      <a:pt x="134302" y="0"/>
                    </a:cubicBezTo>
                    <a:lnTo>
                      <a:pt x="134302"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9" name="Google Shape;269;p4"/>
              <p:cNvSpPr/>
              <p:nvPr/>
            </p:nvSpPr>
            <p:spPr>
              <a:xfrm>
                <a:off x="6889335" y="3330233"/>
                <a:ext cx="175480" cy="127341"/>
              </a:xfrm>
              <a:custGeom>
                <a:avLst/>
                <a:gdLst/>
                <a:ahLst/>
                <a:cxnLst/>
                <a:rect l="l" t="t" r="r" b="b"/>
                <a:pathLst>
                  <a:path w="175480" h="127341" extrusionOk="0">
                    <a:moveTo>
                      <a:pt x="22855" y="127341"/>
                    </a:moveTo>
                    <a:cubicBezTo>
                      <a:pt x="4757" y="114959"/>
                      <a:pt x="-20960" y="32091"/>
                      <a:pt x="29522" y="31139"/>
                    </a:cubicBezTo>
                    <a:cubicBezTo>
                      <a:pt x="38095" y="1611"/>
                      <a:pt x="109532" y="-10771"/>
                      <a:pt x="120962" y="11136"/>
                    </a:cubicBezTo>
                    <a:cubicBezTo>
                      <a:pt x="134297" y="37806"/>
                      <a:pt x="170492" y="26376"/>
                      <a:pt x="174302" y="58761"/>
                    </a:cubicBezTo>
                    <a:cubicBezTo>
                      <a:pt x="180970" y="115911"/>
                      <a:pt x="157157" y="127341"/>
                      <a:pt x="157157" y="127341"/>
                    </a:cubicBezTo>
                    <a:lnTo>
                      <a:pt x="157157" y="127341"/>
                    </a:lnTo>
                    <a:cubicBezTo>
                      <a:pt x="157157" y="127341"/>
                      <a:pt x="136202" y="97814"/>
                      <a:pt x="139060" y="70191"/>
                    </a:cubicBezTo>
                    <a:cubicBezTo>
                      <a:pt x="139060" y="70191"/>
                      <a:pt x="139060" y="70191"/>
                      <a:pt x="139060" y="70191"/>
                    </a:cubicBezTo>
                    <a:cubicBezTo>
                      <a:pt x="87625" y="108291"/>
                      <a:pt x="40952" y="76859"/>
                      <a:pt x="36190" y="73049"/>
                    </a:cubicBezTo>
                    <a:cubicBezTo>
                      <a:pt x="36190" y="73049"/>
                      <a:pt x="36190" y="73049"/>
                      <a:pt x="36190" y="73049"/>
                    </a:cubicBezTo>
                    <a:lnTo>
                      <a:pt x="22855" y="127341"/>
                    </a:lnTo>
                    <a:lnTo>
                      <a:pt x="22855" y="12734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270" name="Google Shape;270;p4"/>
            <p:cNvSpPr/>
            <p:nvPr/>
          </p:nvSpPr>
          <p:spPr>
            <a:xfrm>
              <a:off x="6964577" y="3379469"/>
              <a:ext cx="40957" cy="34308"/>
            </a:xfrm>
            <a:custGeom>
              <a:avLst/>
              <a:gdLst/>
              <a:ahLst/>
              <a:cxnLst/>
              <a:rect l="l" t="t" r="r" b="b"/>
              <a:pathLst>
                <a:path w="40957" h="34308" extrusionOk="0">
                  <a:moveTo>
                    <a:pt x="0" y="0"/>
                  </a:moveTo>
                  <a:cubicBezTo>
                    <a:pt x="0" y="0"/>
                    <a:pt x="8572" y="35243"/>
                    <a:pt x="40957" y="34290"/>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1" name="Google Shape;271;p4"/>
            <p:cNvSpPr/>
            <p:nvPr/>
          </p:nvSpPr>
          <p:spPr>
            <a:xfrm>
              <a:off x="7092212" y="3401377"/>
              <a:ext cx="127635" cy="196215"/>
            </a:xfrm>
            <a:custGeom>
              <a:avLst/>
              <a:gdLst/>
              <a:ahLst/>
              <a:cxnLst/>
              <a:rect l="l" t="t" r="r" b="b"/>
              <a:pathLst>
                <a:path w="127635" h="196215" extrusionOk="0">
                  <a:moveTo>
                    <a:pt x="0" y="4763"/>
                  </a:moveTo>
                  <a:cubicBezTo>
                    <a:pt x="9525" y="1905"/>
                    <a:pt x="19050" y="0"/>
                    <a:pt x="29528" y="0"/>
                  </a:cubicBezTo>
                  <a:cubicBezTo>
                    <a:pt x="83820" y="0"/>
                    <a:pt x="127635" y="43815"/>
                    <a:pt x="127635" y="98107"/>
                  </a:cubicBezTo>
                  <a:cubicBezTo>
                    <a:pt x="127635" y="149542"/>
                    <a:pt x="88583" y="191453"/>
                    <a:pt x="38100" y="196215"/>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2" name="Google Shape;272;p4"/>
            <p:cNvSpPr/>
            <p:nvPr/>
          </p:nvSpPr>
          <p:spPr>
            <a:xfrm>
              <a:off x="6743597" y="3402330"/>
              <a:ext cx="113347" cy="195262"/>
            </a:xfrm>
            <a:custGeom>
              <a:avLst/>
              <a:gdLst/>
              <a:ahLst/>
              <a:cxnLst/>
              <a:rect l="l" t="t" r="r" b="b"/>
              <a:pathLst>
                <a:path w="113347" h="195262" extrusionOk="0">
                  <a:moveTo>
                    <a:pt x="81915" y="195263"/>
                  </a:moveTo>
                  <a:cubicBezTo>
                    <a:pt x="35243" y="187643"/>
                    <a:pt x="0" y="147638"/>
                    <a:pt x="0" y="98107"/>
                  </a:cubicBezTo>
                  <a:cubicBezTo>
                    <a:pt x="0" y="43815"/>
                    <a:pt x="43815" y="0"/>
                    <a:pt x="98108" y="0"/>
                  </a:cubicBezTo>
                  <a:cubicBezTo>
                    <a:pt x="102870" y="0"/>
                    <a:pt x="108585" y="0"/>
                    <a:pt x="113348" y="952"/>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73" name="Google Shape;273;p4"/>
            <p:cNvGrpSpPr/>
            <p:nvPr/>
          </p:nvGrpSpPr>
          <p:grpSpPr>
            <a:xfrm>
              <a:off x="6790270" y="3461384"/>
              <a:ext cx="373379" cy="78104"/>
              <a:chOff x="6790270" y="3461384"/>
              <a:chExt cx="373379" cy="78104"/>
            </a:xfrm>
          </p:grpSpPr>
          <p:sp>
            <p:nvSpPr>
              <p:cNvPr id="274" name="Google Shape;274;p4"/>
              <p:cNvSpPr/>
              <p:nvPr/>
            </p:nvSpPr>
            <p:spPr>
              <a:xfrm>
                <a:off x="6790270" y="3461384"/>
                <a:ext cx="81914" cy="78104"/>
              </a:xfrm>
              <a:custGeom>
                <a:avLst/>
                <a:gdLst/>
                <a:ahLst/>
                <a:cxnLst/>
                <a:rect l="l" t="t" r="r" b="b"/>
                <a:pathLst>
                  <a:path w="81914" h="78104" extrusionOk="0">
                    <a:moveTo>
                      <a:pt x="40957" y="0"/>
                    </a:moveTo>
                    <a:lnTo>
                      <a:pt x="53340" y="25718"/>
                    </a:lnTo>
                    <a:lnTo>
                      <a:pt x="81915" y="29528"/>
                    </a:lnTo>
                    <a:lnTo>
                      <a:pt x="61912" y="49530"/>
                    </a:lnTo>
                    <a:lnTo>
                      <a:pt x="66675" y="78105"/>
                    </a:lnTo>
                    <a:lnTo>
                      <a:pt x="40957" y="64770"/>
                    </a:lnTo>
                    <a:lnTo>
                      <a:pt x="15240" y="78105"/>
                    </a:lnTo>
                    <a:lnTo>
                      <a:pt x="20003" y="49530"/>
                    </a:lnTo>
                    <a:lnTo>
                      <a:pt x="0" y="29528"/>
                    </a:lnTo>
                    <a:lnTo>
                      <a:pt x="28575" y="2571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5" name="Google Shape;275;p4"/>
              <p:cNvSpPr/>
              <p:nvPr/>
            </p:nvSpPr>
            <p:spPr>
              <a:xfrm>
                <a:off x="7081735" y="3461384"/>
                <a:ext cx="81914" cy="78104"/>
              </a:xfrm>
              <a:custGeom>
                <a:avLst/>
                <a:gdLst/>
                <a:ahLst/>
                <a:cxnLst/>
                <a:rect l="l" t="t" r="r" b="b"/>
                <a:pathLst>
                  <a:path w="81914" h="78104" extrusionOk="0">
                    <a:moveTo>
                      <a:pt x="40957" y="0"/>
                    </a:moveTo>
                    <a:lnTo>
                      <a:pt x="53340" y="25718"/>
                    </a:lnTo>
                    <a:lnTo>
                      <a:pt x="81915" y="29528"/>
                    </a:lnTo>
                    <a:lnTo>
                      <a:pt x="60960" y="49530"/>
                    </a:lnTo>
                    <a:lnTo>
                      <a:pt x="65723" y="78105"/>
                    </a:lnTo>
                    <a:lnTo>
                      <a:pt x="40957" y="64770"/>
                    </a:lnTo>
                    <a:lnTo>
                      <a:pt x="15240" y="78105"/>
                    </a:lnTo>
                    <a:lnTo>
                      <a:pt x="20002" y="49530"/>
                    </a:lnTo>
                    <a:lnTo>
                      <a:pt x="0" y="29528"/>
                    </a:lnTo>
                    <a:lnTo>
                      <a:pt x="27623" y="2571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76" name="Google Shape;276;p4"/>
            <p:cNvGrpSpPr/>
            <p:nvPr/>
          </p:nvGrpSpPr>
          <p:grpSpPr>
            <a:xfrm>
              <a:off x="6790270" y="3214687"/>
              <a:ext cx="373379" cy="140970"/>
              <a:chOff x="6790270" y="3214687"/>
              <a:chExt cx="373379" cy="140970"/>
            </a:xfrm>
          </p:grpSpPr>
          <p:sp>
            <p:nvSpPr>
              <p:cNvPr id="277" name="Google Shape;277;p4"/>
              <p:cNvSpPr/>
              <p:nvPr/>
            </p:nvSpPr>
            <p:spPr>
              <a:xfrm>
                <a:off x="6790270" y="3277552"/>
                <a:ext cx="81914" cy="78105"/>
              </a:xfrm>
              <a:custGeom>
                <a:avLst/>
                <a:gdLst/>
                <a:ahLst/>
                <a:cxnLst/>
                <a:rect l="l" t="t" r="r" b="b"/>
                <a:pathLst>
                  <a:path w="81914" h="78105" extrusionOk="0">
                    <a:moveTo>
                      <a:pt x="40957" y="0"/>
                    </a:moveTo>
                    <a:lnTo>
                      <a:pt x="53340" y="25718"/>
                    </a:lnTo>
                    <a:lnTo>
                      <a:pt x="81915" y="29528"/>
                    </a:lnTo>
                    <a:lnTo>
                      <a:pt x="61912" y="49530"/>
                    </a:lnTo>
                    <a:lnTo>
                      <a:pt x="66675" y="78105"/>
                    </a:lnTo>
                    <a:lnTo>
                      <a:pt x="40957" y="64770"/>
                    </a:lnTo>
                    <a:lnTo>
                      <a:pt x="15240" y="78105"/>
                    </a:lnTo>
                    <a:lnTo>
                      <a:pt x="20003" y="49530"/>
                    </a:lnTo>
                    <a:lnTo>
                      <a:pt x="0" y="29528"/>
                    </a:lnTo>
                    <a:lnTo>
                      <a:pt x="28575" y="2571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8" name="Google Shape;278;p4"/>
              <p:cNvSpPr/>
              <p:nvPr/>
            </p:nvSpPr>
            <p:spPr>
              <a:xfrm>
                <a:off x="7081735" y="3277552"/>
                <a:ext cx="81914" cy="78105"/>
              </a:xfrm>
              <a:custGeom>
                <a:avLst/>
                <a:gdLst/>
                <a:ahLst/>
                <a:cxnLst/>
                <a:rect l="l" t="t" r="r" b="b"/>
                <a:pathLst>
                  <a:path w="81914" h="78105" extrusionOk="0">
                    <a:moveTo>
                      <a:pt x="40957" y="0"/>
                    </a:moveTo>
                    <a:lnTo>
                      <a:pt x="53340" y="25718"/>
                    </a:lnTo>
                    <a:lnTo>
                      <a:pt x="81915" y="29528"/>
                    </a:lnTo>
                    <a:lnTo>
                      <a:pt x="60960" y="49530"/>
                    </a:lnTo>
                    <a:lnTo>
                      <a:pt x="65723" y="78105"/>
                    </a:lnTo>
                    <a:lnTo>
                      <a:pt x="40957" y="64770"/>
                    </a:lnTo>
                    <a:lnTo>
                      <a:pt x="15240" y="78105"/>
                    </a:lnTo>
                    <a:lnTo>
                      <a:pt x="20002" y="49530"/>
                    </a:lnTo>
                    <a:lnTo>
                      <a:pt x="0" y="29528"/>
                    </a:lnTo>
                    <a:lnTo>
                      <a:pt x="27623" y="2571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9" name="Google Shape;279;p4"/>
              <p:cNvSpPr/>
              <p:nvPr/>
            </p:nvSpPr>
            <p:spPr>
              <a:xfrm>
                <a:off x="6936002" y="3214687"/>
                <a:ext cx="81914" cy="78104"/>
              </a:xfrm>
              <a:custGeom>
                <a:avLst/>
                <a:gdLst/>
                <a:ahLst/>
                <a:cxnLst/>
                <a:rect l="l" t="t" r="r" b="b"/>
                <a:pathLst>
                  <a:path w="81914" h="78104" extrusionOk="0">
                    <a:moveTo>
                      <a:pt x="40957" y="0"/>
                    </a:moveTo>
                    <a:lnTo>
                      <a:pt x="53340" y="25718"/>
                    </a:lnTo>
                    <a:lnTo>
                      <a:pt x="81915" y="29528"/>
                    </a:lnTo>
                    <a:lnTo>
                      <a:pt x="60960" y="49530"/>
                    </a:lnTo>
                    <a:lnTo>
                      <a:pt x="66675" y="78105"/>
                    </a:lnTo>
                    <a:lnTo>
                      <a:pt x="40957" y="64770"/>
                    </a:lnTo>
                    <a:lnTo>
                      <a:pt x="15240" y="78105"/>
                    </a:lnTo>
                    <a:lnTo>
                      <a:pt x="20002" y="49530"/>
                    </a:lnTo>
                    <a:lnTo>
                      <a:pt x="0" y="29528"/>
                    </a:lnTo>
                    <a:lnTo>
                      <a:pt x="28575" y="2571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280" name="Google Shape;280;p4"/>
          <p:cNvGrpSpPr/>
          <p:nvPr/>
        </p:nvGrpSpPr>
        <p:grpSpPr>
          <a:xfrm>
            <a:off x="8240322" y="4692074"/>
            <a:ext cx="503654" cy="503654"/>
            <a:chOff x="6950861" y="4733980"/>
            <a:chExt cx="416243" cy="416243"/>
          </a:xfrm>
        </p:grpSpPr>
        <p:sp>
          <p:nvSpPr>
            <p:cNvPr id="281" name="Google Shape;281;p4"/>
            <p:cNvSpPr/>
            <p:nvPr/>
          </p:nvSpPr>
          <p:spPr>
            <a:xfrm>
              <a:off x="7224229" y="4774938"/>
              <a:ext cx="115252" cy="209549"/>
            </a:xfrm>
            <a:custGeom>
              <a:avLst/>
              <a:gdLst/>
              <a:ahLst/>
              <a:cxnLst/>
              <a:rect l="l" t="t" r="r" b="b"/>
              <a:pathLst>
                <a:path w="115252" h="209549" extrusionOk="0">
                  <a:moveTo>
                    <a:pt x="0" y="0"/>
                  </a:moveTo>
                  <a:cubicBezTo>
                    <a:pt x="67627" y="25717"/>
                    <a:pt x="115252" y="91440"/>
                    <a:pt x="115252" y="167640"/>
                  </a:cubicBezTo>
                  <a:lnTo>
                    <a:pt x="115252" y="209550"/>
                  </a:lnTo>
                  <a:lnTo>
                    <a:pt x="115252" y="167640"/>
                  </a:lnTo>
                  <a:cubicBezTo>
                    <a:pt x="114300" y="90488"/>
                    <a:pt x="66675" y="25717"/>
                    <a:pt x="0" y="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2" name="Google Shape;282;p4"/>
            <p:cNvSpPr/>
            <p:nvPr/>
          </p:nvSpPr>
          <p:spPr>
            <a:xfrm>
              <a:off x="6991819" y="4762555"/>
              <a:ext cx="209549" cy="115252"/>
            </a:xfrm>
            <a:custGeom>
              <a:avLst/>
              <a:gdLst/>
              <a:ahLst/>
              <a:cxnLst/>
              <a:rect l="l" t="t" r="r" b="b"/>
              <a:pathLst>
                <a:path w="209549" h="115252" extrusionOk="0">
                  <a:moveTo>
                    <a:pt x="209550" y="0"/>
                  </a:moveTo>
                  <a:lnTo>
                    <a:pt x="167640" y="0"/>
                  </a:lnTo>
                  <a:cubicBezTo>
                    <a:pt x="91440" y="0"/>
                    <a:pt x="25717" y="47625"/>
                    <a:pt x="0" y="115253"/>
                  </a:cubicBezTo>
                  <a:cubicBezTo>
                    <a:pt x="25717" y="47625"/>
                    <a:pt x="90488" y="0"/>
                    <a:pt x="167640" y="0"/>
                  </a:cubicBezTo>
                  <a:lnTo>
                    <a:pt x="20955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3" name="Google Shape;283;p4"/>
            <p:cNvSpPr/>
            <p:nvPr/>
          </p:nvSpPr>
          <p:spPr>
            <a:xfrm>
              <a:off x="6979436" y="4899715"/>
              <a:ext cx="115252" cy="209550"/>
            </a:xfrm>
            <a:custGeom>
              <a:avLst/>
              <a:gdLst/>
              <a:ahLst/>
              <a:cxnLst/>
              <a:rect l="l" t="t" r="r" b="b"/>
              <a:pathLst>
                <a:path w="115252" h="209550" extrusionOk="0">
                  <a:moveTo>
                    <a:pt x="0" y="0"/>
                  </a:moveTo>
                  <a:lnTo>
                    <a:pt x="0" y="41910"/>
                  </a:lnTo>
                  <a:cubicBezTo>
                    <a:pt x="0" y="118110"/>
                    <a:pt x="47625" y="183833"/>
                    <a:pt x="115253" y="209550"/>
                  </a:cubicBezTo>
                  <a:cubicBezTo>
                    <a:pt x="47625" y="183833"/>
                    <a:pt x="0" y="119063"/>
                    <a:pt x="0" y="42863"/>
                  </a:cubicBez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4" name="Google Shape;284;p4"/>
            <p:cNvSpPr/>
            <p:nvPr/>
          </p:nvSpPr>
          <p:spPr>
            <a:xfrm>
              <a:off x="7117549" y="5006395"/>
              <a:ext cx="209550" cy="115252"/>
            </a:xfrm>
            <a:custGeom>
              <a:avLst/>
              <a:gdLst/>
              <a:ahLst/>
              <a:cxnLst/>
              <a:rect l="l" t="t" r="r" b="b"/>
              <a:pathLst>
                <a:path w="209550" h="115252" extrusionOk="0">
                  <a:moveTo>
                    <a:pt x="0" y="115253"/>
                  </a:moveTo>
                  <a:lnTo>
                    <a:pt x="41910" y="115253"/>
                  </a:lnTo>
                  <a:cubicBezTo>
                    <a:pt x="118110" y="115253"/>
                    <a:pt x="183833" y="67628"/>
                    <a:pt x="209550" y="0"/>
                  </a:cubicBezTo>
                  <a:cubicBezTo>
                    <a:pt x="183833" y="67628"/>
                    <a:pt x="118110" y="115253"/>
                    <a:pt x="41910" y="115253"/>
                  </a:cubicBezTo>
                  <a:lnTo>
                    <a:pt x="0" y="11525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5" name="Google Shape;285;p4"/>
            <p:cNvSpPr/>
            <p:nvPr/>
          </p:nvSpPr>
          <p:spPr>
            <a:xfrm>
              <a:off x="7309954" y="4954008"/>
              <a:ext cx="57150" cy="28575"/>
            </a:xfrm>
            <a:custGeom>
              <a:avLst/>
              <a:gdLst/>
              <a:ahLst/>
              <a:cxnLst/>
              <a:rect l="l" t="t" r="r" b="b"/>
              <a:pathLst>
                <a:path w="57150" h="28575" extrusionOk="0">
                  <a:moveTo>
                    <a:pt x="0" y="0"/>
                  </a:moveTo>
                  <a:lnTo>
                    <a:pt x="28575" y="28575"/>
                  </a:lnTo>
                  <a:lnTo>
                    <a:pt x="57150" y="0"/>
                  </a:lnTo>
                  <a:lnTo>
                    <a:pt x="28575" y="2857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6" name="Google Shape;286;p4"/>
            <p:cNvSpPr/>
            <p:nvPr/>
          </p:nvSpPr>
          <p:spPr>
            <a:xfrm>
              <a:off x="7170889" y="4733980"/>
              <a:ext cx="28575" cy="57150"/>
            </a:xfrm>
            <a:custGeom>
              <a:avLst/>
              <a:gdLst/>
              <a:ahLst/>
              <a:cxnLst/>
              <a:rect l="l" t="t" r="r" b="b"/>
              <a:pathLst>
                <a:path w="28575" h="57150" extrusionOk="0">
                  <a:moveTo>
                    <a:pt x="0" y="0"/>
                  </a:moveTo>
                  <a:lnTo>
                    <a:pt x="28575" y="28575"/>
                  </a:lnTo>
                  <a:lnTo>
                    <a:pt x="0" y="57150"/>
                  </a:lnTo>
                  <a:lnTo>
                    <a:pt x="28575" y="2857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7" name="Google Shape;287;p4"/>
            <p:cNvSpPr/>
            <p:nvPr/>
          </p:nvSpPr>
          <p:spPr>
            <a:xfrm>
              <a:off x="6950861" y="4901620"/>
              <a:ext cx="57150" cy="28575"/>
            </a:xfrm>
            <a:custGeom>
              <a:avLst/>
              <a:gdLst/>
              <a:ahLst/>
              <a:cxnLst/>
              <a:rect l="l" t="t" r="r" b="b"/>
              <a:pathLst>
                <a:path w="57150" h="28575" extrusionOk="0">
                  <a:moveTo>
                    <a:pt x="0" y="28575"/>
                  </a:moveTo>
                  <a:lnTo>
                    <a:pt x="28575" y="0"/>
                  </a:lnTo>
                  <a:lnTo>
                    <a:pt x="57150" y="28575"/>
                  </a:lnTo>
                  <a:lnTo>
                    <a:pt x="28575"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8" name="Google Shape;288;p4"/>
            <p:cNvSpPr/>
            <p:nvPr/>
          </p:nvSpPr>
          <p:spPr>
            <a:xfrm>
              <a:off x="7118501" y="5093073"/>
              <a:ext cx="28575" cy="57150"/>
            </a:xfrm>
            <a:custGeom>
              <a:avLst/>
              <a:gdLst/>
              <a:ahLst/>
              <a:cxnLst/>
              <a:rect l="l" t="t" r="r" b="b"/>
              <a:pathLst>
                <a:path w="28575" h="57150" extrusionOk="0">
                  <a:moveTo>
                    <a:pt x="28575" y="57150"/>
                  </a:moveTo>
                  <a:lnTo>
                    <a:pt x="0" y="28575"/>
                  </a:lnTo>
                  <a:lnTo>
                    <a:pt x="28575" y="0"/>
                  </a:lnTo>
                  <a:lnTo>
                    <a:pt x="0" y="2857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89" name="Google Shape;289;p4"/>
            <p:cNvGrpSpPr/>
            <p:nvPr/>
          </p:nvGrpSpPr>
          <p:grpSpPr>
            <a:xfrm>
              <a:off x="7055636" y="4837802"/>
              <a:ext cx="207644" cy="207645"/>
              <a:chOff x="7055636" y="4837802"/>
              <a:chExt cx="207644" cy="207645"/>
            </a:xfrm>
          </p:grpSpPr>
          <p:sp>
            <p:nvSpPr>
              <p:cNvPr id="290" name="Google Shape;290;p4"/>
              <p:cNvSpPr/>
              <p:nvPr/>
            </p:nvSpPr>
            <p:spPr>
              <a:xfrm>
                <a:off x="7055636" y="4837802"/>
                <a:ext cx="207644" cy="207645"/>
              </a:xfrm>
              <a:custGeom>
                <a:avLst/>
                <a:gdLst/>
                <a:ahLst/>
                <a:cxnLst/>
                <a:rect l="l" t="t" r="r" b="b"/>
                <a:pathLst>
                  <a:path w="207644" h="207645" extrusionOk="0">
                    <a:moveTo>
                      <a:pt x="207645" y="93345"/>
                    </a:moveTo>
                    <a:lnTo>
                      <a:pt x="180023" y="83820"/>
                    </a:lnTo>
                    <a:cubicBezTo>
                      <a:pt x="178118" y="77153"/>
                      <a:pt x="175260" y="70485"/>
                      <a:pt x="172403" y="64770"/>
                    </a:cubicBezTo>
                    <a:lnTo>
                      <a:pt x="184785" y="38100"/>
                    </a:lnTo>
                    <a:lnTo>
                      <a:pt x="169545" y="22860"/>
                    </a:lnTo>
                    <a:lnTo>
                      <a:pt x="142875" y="35243"/>
                    </a:lnTo>
                    <a:cubicBezTo>
                      <a:pt x="137160" y="31433"/>
                      <a:pt x="130493" y="29528"/>
                      <a:pt x="123825" y="27623"/>
                    </a:cubicBezTo>
                    <a:lnTo>
                      <a:pt x="114300" y="0"/>
                    </a:lnTo>
                    <a:lnTo>
                      <a:pt x="93345" y="0"/>
                    </a:lnTo>
                    <a:lnTo>
                      <a:pt x="83820" y="27623"/>
                    </a:lnTo>
                    <a:cubicBezTo>
                      <a:pt x="77153" y="29528"/>
                      <a:pt x="70485" y="32385"/>
                      <a:pt x="64770" y="35243"/>
                    </a:cubicBezTo>
                    <a:lnTo>
                      <a:pt x="38100" y="22860"/>
                    </a:lnTo>
                    <a:lnTo>
                      <a:pt x="22860" y="38100"/>
                    </a:lnTo>
                    <a:lnTo>
                      <a:pt x="35243" y="64770"/>
                    </a:lnTo>
                    <a:cubicBezTo>
                      <a:pt x="31433" y="70485"/>
                      <a:pt x="29528" y="77153"/>
                      <a:pt x="27622" y="83820"/>
                    </a:cubicBezTo>
                    <a:lnTo>
                      <a:pt x="0" y="93345"/>
                    </a:lnTo>
                    <a:lnTo>
                      <a:pt x="0" y="114300"/>
                    </a:lnTo>
                    <a:lnTo>
                      <a:pt x="27622" y="123825"/>
                    </a:lnTo>
                    <a:cubicBezTo>
                      <a:pt x="29528" y="130493"/>
                      <a:pt x="32385" y="137160"/>
                      <a:pt x="35243" y="142875"/>
                    </a:cubicBezTo>
                    <a:lnTo>
                      <a:pt x="22860" y="169545"/>
                    </a:lnTo>
                    <a:lnTo>
                      <a:pt x="38100" y="184785"/>
                    </a:lnTo>
                    <a:lnTo>
                      <a:pt x="64770" y="172403"/>
                    </a:lnTo>
                    <a:cubicBezTo>
                      <a:pt x="70485" y="176213"/>
                      <a:pt x="77153" y="178118"/>
                      <a:pt x="83820" y="180023"/>
                    </a:cubicBezTo>
                    <a:lnTo>
                      <a:pt x="93345" y="207645"/>
                    </a:lnTo>
                    <a:lnTo>
                      <a:pt x="114300" y="207645"/>
                    </a:lnTo>
                    <a:lnTo>
                      <a:pt x="123825" y="180023"/>
                    </a:lnTo>
                    <a:cubicBezTo>
                      <a:pt x="130493" y="178118"/>
                      <a:pt x="137160" y="175260"/>
                      <a:pt x="142875" y="172403"/>
                    </a:cubicBezTo>
                    <a:lnTo>
                      <a:pt x="169545" y="184785"/>
                    </a:lnTo>
                    <a:lnTo>
                      <a:pt x="184785" y="169545"/>
                    </a:lnTo>
                    <a:lnTo>
                      <a:pt x="172403" y="142875"/>
                    </a:lnTo>
                    <a:cubicBezTo>
                      <a:pt x="176213" y="137160"/>
                      <a:pt x="178118" y="130493"/>
                      <a:pt x="180023" y="123825"/>
                    </a:cubicBezTo>
                    <a:lnTo>
                      <a:pt x="207645" y="114300"/>
                    </a:lnTo>
                    <a:lnTo>
                      <a:pt x="207645" y="9334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91" name="Google Shape;291;p4"/>
              <p:cNvSpPr/>
              <p:nvPr/>
            </p:nvSpPr>
            <p:spPr>
              <a:xfrm>
                <a:off x="7126121" y="4908288"/>
                <a:ext cx="66675" cy="66675"/>
              </a:xfrm>
              <a:custGeom>
                <a:avLst/>
                <a:gdLst/>
                <a:ahLst/>
                <a:cxnLst/>
                <a:rect l="l" t="t" r="r" b="b"/>
                <a:pathLst>
                  <a:path w="66675" h="66675" extrusionOk="0">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292" name="Google Shape;292;p4"/>
          <p:cNvSpPr/>
          <p:nvPr/>
        </p:nvSpPr>
        <p:spPr>
          <a:xfrm>
            <a:off x="8025044" y="463181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5"/>
          <p:cNvSpPr/>
          <p:nvPr/>
        </p:nvSpPr>
        <p:spPr>
          <a:xfrm>
            <a:off x="4562902" y="1823353"/>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99" name="Google Shape;299;p5"/>
          <p:cNvSpPr/>
          <p:nvPr/>
        </p:nvSpPr>
        <p:spPr>
          <a:xfrm>
            <a:off x="1048080" y="1823353"/>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300" name="Google Shape;300;p5"/>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03. </a:t>
            </a:r>
            <a:r>
              <a:rPr lang="es-ES" sz="2800" b="0" i="0" u="none" strike="noStrike" cap="none">
                <a:solidFill>
                  <a:schemeClr val="dk1"/>
                </a:solidFill>
                <a:latin typeface="Quattrocento Sans"/>
                <a:ea typeface="Quattrocento Sans"/>
                <a:cs typeface="Quattrocento Sans"/>
                <a:sym typeface="Quattrocento Sans"/>
              </a:rPr>
              <a:t>REGLAS BÁSICAS</a:t>
            </a:r>
            <a:r>
              <a:rPr lang="es-ES" sz="2800" b="0" i="0" u="none" strike="noStrike" cap="none" baseline="30000">
                <a:solidFill>
                  <a:schemeClr val="dk1"/>
                </a:solidFill>
                <a:latin typeface="Quattrocento Sans"/>
                <a:ea typeface="Quattrocento Sans"/>
                <a:cs typeface="Quattrocento Sans"/>
                <a:sym typeface="Quattrocento Sans"/>
              </a:rPr>
              <a:t>(1)</a:t>
            </a:r>
            <a:endParaRPr sz="2800" b="0" i="0" u="none" strike="noStrike" cap="none">
              <a:solidFill>
                <a:schemeClr val="dk2"/>
              </a:solidFill>
              <a:latin typeface="Quattrocento Sans"/>
              <a:ea typeface="Quattrocento Sans"/>
              <a:cs typeface="Quattrocento Sans"/>
              <a:sym typeface="Quattrocento Sans"/>
            </a:endParaRPr>
          </a:p>
        </p:txBody>
      </p:sp>
      <p:cxnSp>
        <p:nvCxnSpPr>
          <p:cNvPr id="301" name="Google Shape;301;p5"/>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302" name="Google Shape;302;p5"/>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303" name="Google Shape;303;p5"/>
          <p:cNvGrpSpPr/>
          <p:nvPr/>
        </p:nvGrpSpPr>
        <p:grpSpPr>
          <a:xfrm>
            <a:off x="4656083" y="1902971"/>
            <a:ext cx="542608" cy="558456"/>
            <a:chOff x="5040312" y="3219449"/>
            <a:chExt cx="407669" cy="419576"/>
          </a:xfrm>
        </p:grpSpPr>
        <p:grpSp>
          <p:nvGrpSpPr>
            <p:cNvPr id="304" name="Google Shape;304;p5"/>
            <p:cNvGrpSpPr/>
            <p:nvPr/>
          </p:nvGrpSpPr>
          <p:grpSpPr>
            <a:xfrm>
              <a:off x="5040312" y="3219449"/>
              <a:ext cx="305752" cy="399097"/>
              <a:chOff x="5040312" y="3219449"/>
              <a:chExt cx="305752" cy="399097"/>
            </a:xfrm>
          </p:grpSpPr>
          <p:sp>
            <p:nvSpPr>
              <p:cNvPr id="305" name="Google Shape;305;p5"/>
              <p:cNvSpPr/>
              <p:nvPr/>
            </p:nvSpPr>
            <p:spPr>
              <a:xfrm>
                <a:off x="5040312" y="3219449"/>
                <a:ext cx="305752" cy="399097"/>
              </a:xfrm>
              <a:custGeom>
                <a:avLst/>
                <a:gdLst/>
                <a:ahLst/>
                <a:cxnLst/>
                <a:rect l="l" t="t" r="r" b="b"/>
                <a:pathLst>
                  <a:path w="305752" h="399097" extrusionOk="0">
                    <a:moveTo>
                      <a:pt x="258128" y="399098"/>
                    </a:moveTo>
                    <a:lnTo>
                      <a:pt x="0" y="399098"/>
                    </a:lnTo>
                    <a:lnTo>
                      <a:pt x="0" y="79058"/>
                    </a:lnTo>
                    <a:lnTo>
                      <a:pt x="79058" y="0"/>
                    </a:lnTo>
                    <a:lnTo>
                      <a:pt x="305753" y="0"/>
                    </a:lnTo>
                    <a:lnTo>
                      <a:pt x="305753" y="4857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06" name="Google Shape;306;p5"/>
              <p:cNvSpPr/>
              <p:nvPr/>
            </p:nvSpPr>
            <p:spPr>
              <a:xfrm>
                <a:off x="5040312" y="3219449"/>
                <a:ext cx="79057" cy="79057"/>
              </a:xfrm>
              <a:custGeom>
                <a:avLst/>
                <a:gdLst/>
                <a:ahLst/>
                <a:cxnLst/>
                <a:rect l="l" t="t" r="r" b="b"/>
                <a:pathLst>
                  <a:path w="79057" h="79057" extrusionOk="0">
                    <a:moveTo>
                      <a:pt x="79058" y="0"/>
                    </a:moveTo>
                    <a:lnTo>
                      <a:pt x="79058" y="79058"/>
                    </a:lnTo>
                    <a:lnTo>
                      <a:pt x="0" y="7905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307" name="Google Shape;307;p5"/>
            <p:cNvGrpSpPr/>
            <p:nvPr/>
          </p:nvGrpSpPr>
          <p:grpSpPr>
            <a:xfrm>
              <a:off x="5244147" y="3298507"/>
              <a:ext cx="203834" cy="340518"/>
              <a:chOff x="5244147" y="3298507"/>
              <a:chExt cx="203834" cy="340518"/>
            </a:xfrm>
          </p:grpSpPr>
          <p:sp>
            <p:nvSpPr>
              <p:cNvPr id="308" name="Google Shape;308;p5"/>
              <p:cNvSpPr/>
              <p:nvPr/>
            </p:nvSpPr>
            <p:spPr>
              <a:xfrm>
                <a:off x="5244147" y="3298507"/>
                <a:ext cx="203834" cy="203835"/>
              </a:xfrm>
              <a:custGeom>
                <a:avLst/>
                <a:gdLst/>
                <a:ahLst/>
                <a:cxnLst/>
                <a:rect l="l" t="t" r="r" b="b"/>
                <a:pathLst>
                  <a:path w="203834" h="203835" extrusionOk="0">
                    <a:moveTo>
                      <a:pt x="203835" y="101918"/>
                    </a:moveTo>
                    <a:cubicBezTo>
                      <a:pt x="203835" y="158205"/>
                      <a:pt x="158205" y="203835"/>
                      <a:pt x="101917" y="203835"/>
                    </a:cubicBezTo>
                    <a:cubicBezTo>
                      <a:pt x="45630" y="203835"/>
                      <a:pt x="0" y="158205"/>
                      <a:pt x="0" y="101918"/>
                    </a:cubicBezTo>
                    <a:cubicBezTo>
                      <a:pt x="0" y="45630"/>
                      <a:pt x="45630" y="0"/>
                      <a:pt x="101917" y="0"/>
                    </a:cubicBezTo>
                    <a:cubicBezTo>
                      <a:pt x="158205" y="0"/>
                      <a:pt x="203835" y="45630"/>
                      <a:pt x="203835" y="10191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09" name="Google Shape;309;p5"/>
              <p:cNvSpPr/>
              <p:nvPr/>
            </p:nvSpPr>
            <p:spPr>
              <a:xfrm>
                <a:off x="5282247" y="3336607"/>
                <a:ext cx="127634" cy="127635"/>
              </a:xfrm>
              <a:custGeom>
                <a:avLst/>
                <a:gdLst/>
                <a:ahLst/>
                <a:cxnLst/>
                <a:rect l="l" t="t" r="r" b="b"/>
                <a:pathLst>
                  <a:path w="127634" h="127635" extrusionOk="0">
                    <a:moveTo>
                      <a:pt x="63817" y="127635"/>
                    </a:moveTo>
                    <a:cubicBezTo>
                      <a:pt x="28575" y="127635"/>
                      <a:pt x="0" y="99060"/>
                      <a:pt x="0" y="63818"/>
                    </a:cubicBezTo>
                    <a:cubicBezTo>
                      <a:pt x="0" y="28575"/>
                      <a:pt x="28575" y="0"/>
                      <a:pt x="63817" y="0"/>
                    </a:cubicBezTo>
                    <a:cubicBezTo>
                      <a:pt x="99060" y="0"/>
                      <a:pt x="127635" y="28575"/>
                      <a:pt x="127635" y="63818"/>
                    </a:cubicBezTo>
                    <a:cubicBezTo>
                      <a:pt x="127635" y="99060"/>
                      <a:pt x="99060" y="127635"/>
                      <a:pt x="63817" y="12763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0" name="Google Shape;310;p5"/>
              <p:cNvSpPr/>
              <p:nvPr/>
            </p:nvSpPr>
            <p:spPr>
              <a:xfrm>
                <a:off x="5346065" y="3502342"/>
                <a:ext cx="9525" cy="41910"/>
              </a:xfrm>
              <a:custGeom>
                <a:avLst/>
                <a:gdLst/>
                <a:ahLst/>
                <a:cxnLst/>
                <a:rect l="l" t="t" r="r" b="b"/>
                <a:pathLst>
                  <a:path w="9525" h="41910" extrusionOk="0">
                    <a:moveTo>
                      <a:pt x="0" y="0"/>
                    </a:moveTo>
                    <a:lnTo>
                      <a:pt x="0" y="4191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1" name="Google Shape;311;p5"/>
              <p:cNvSpPr/>
              <p:nvPr/>
            </p:nvSpPr>
            <p:spPr>
              <a:xfrm>
                <a:off x="5327967" y="3543299"/>
                <a:ext cx="37147" cy="95726"/>
              </a:xfrm>
              <a:custGeom>
                <a:avLst/>
                <a:gdLst/>
                <a:ahLst/>
                <a:cxnLst/>
                <a:rect l="l" t="t" r="r" b="b"/>
                <a:pathLst>
                  <a:path w="37147" h="95726" extrusionOk="0">
                    <a:moveTo>
                      <a:pt x="37147" y="88582"/>
                    </a:moveTo>
                    <a:cubicBezTo>
                      <a:pt x="26670" y="98107"/>
                      <a:pt x="10477" y="98107"/>
                      <a:pt x="0" y="88582"/>
                    </a:cubicBezTo>
                    <a:lnTo>
                      <a:pt x="0" y="0"/>
                    </a:lnTo>
                    <a:lnTo>
                      <a:pt x="37147" y="0"/>
                    </a:lnTo>
                    <a:lnTo>
                      <a:pt x="37147" y="88582"/>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312" name="Google Shape;312;p5"/>
            <p:cNvSpPr/>
            <p:nvPr/>
          </p:nvSpPr>
          <p:spPr>
            <a:xfrm>
              <a:off x="5097462" y="3336607"/>
              <a:ext cx="112395" cy="9525"/>
            </a:xfrm>
            <a:custGeom>
              <a:avLst/>
              <a:gdLst/>
              <a:ahLst/>
              <a:cxnLst/>
              <a:rect l="l" t="t" r="r" b="b"/>
              <a:pathLst>
                <a:path w="112395" h="9525" extrusionOk="0">
                  <a:moveTo>
                    <a:pt x="0" y="0"/>
                  </a:moveTo>
                  <a:lnTo>
                    <a:pt x="11239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3" name="Google Shape;313;p5"/>
            <p:cNvSpPr/>
            <p:nvPr/>
          </p:nvSpPr>
          <p:spPr>
            <a:xfrm>
              <a:off x="5097462" y="3375659"/>
              <a:ext cx="96202" cy="9525"/>
            </a:xfrm>
            <a:custGeom>
              <a:avLst/>
              <a:gdLst/>
              <a:ahLst/>
              <a:cxnLst/>
              <a:rect l="l" t="t" r="r" b="b"/>
              <a:pathLst>
                <a:path w="96202" h="9525" extrusionOk="0">
                  <a:moveTo>
                    <a:pt x="0" y="0"/>
                  </a:moveTo>
                  <a:lnTo>
                    <a:pt x="9620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4" name="Google Shape;314;p5"/>
            <p:cNvSpPr/>
            <p:nvPr/>
          </p:nvSpPr>
          <p:spPr>
            <a:xfrm>
              <a:off x="5097462" y="3413759"/>
              <a:ext cx="96202" cy="9525"/>
            </a:xfrm>
            <a:custGeom>
              <a:avLst/>
              <a:gdLst/>
              <a:ahLst/>
              <a:cxnLst/>
              <a:rect l="l" t="t" r="r" b="b"/>
              <a:pathLst>
                <a:path w="96202" h="9525" extrusionOk="0">
                  <a:moveTo>
                    <a:pt x="0" y="0"/>
                  </a:moveTo>
                  <a:lnTo>
                    <a:pt x="9620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5" name="Google Shape;315;p5"/>
            <p:cNvSpPr/>
            <p:nvPr/>
          </p:nvSpPr>
          <p:spPr>
            <a:xfrm>
              <a:off x="5097462" y="3451859"/>
              <a:ext cx="103822" cy="9525"/>
            </a:xfrm>
            <a:custGeom>
              <a:avLst/>
              <a:gdLst/>
              <a:ahLst/>
              <a:cxnLst/>
              <a:rect l="l" t="t" r="r" b="b"/>
              <a:pathLst>
                <a:path w="103822" h="9525" extrusionOk="0">
                  <a:moveTo>
                    <a:pt x="0" y="0"/>
                  </a:moveTo>
                  <a:lnTo>
                    <a:pt x="103823"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6" name="Google Shape;316;p5"/>
            <p:cNvSpPr/>
            <p:nvPr/>
          </p:nvSpPr>
          <p:spPr>
            <a:xfrm>
              <a:off x="5097462" y="3489959"/>
              <a:ext cx="178117" cy="76200"/>
            </a:xfrm>
            <a:custGeom>
              <a:avLst/>
              <a:gdLst/>
              <a:ahLst/>
              <a:cxnLst/>
              <a:rect l="l" t="t" r="r" b="b"/>
              <a:pathLst>
                <a:path w="178117" h="76200" extrusionOk="0">
                  <a:moveTo>
                    <a:pt x="178118" y="76200"/>
                  </a:moveTo>
                  <a:lnTo>
                    <a:pt x="0" y="76200"/>
                  </a:lnTo>
                  <a:lnTo>
                    <a:pt x="0" y="0"/>
                  </a:lnTo>
                  <a:lnTo>
                    <a:pt x="1333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317" name="Google Shape;317;p5"/>
          <p:cNvGrpSpPr/>
          <p:nvPr/>
        </p:nvGrpSpPr>
        <p:grpSpPr>
          <a:xfrm>
            <a:off x="1150938" y="1924937"/>
            <a:ext cx="384137" cy="535003"/>
            <a:chOff x="4391024" y="3238499"/>
            <a:chExt cx="288607" cy="401955"/>
          </a:xfrm>
        </p:grpSpPr>
        <p:grpSp>
          <p:nvGrpSpPr>
            <p:cNvPr id="318" name="Google Shape;318;p5"/>
            <p:cNvGrpSpPr/>
            <p:nvPr/>
          </p:nvGrpSpPr>
          <p:grpSpPr>
            <a:xfrm>
              <a:off x="4391024" y="3238499"/>
              <a:ext cx="288607" cy="401955"/>
              <a:chOff x="4391024" y="3238499"/>
              <a:chExt cx="288607" cy="401955"/>
            </a:xfrm>
          </p:grpSpPr>
          <p:sp>
            <p:nvSpPr>
              <p:cNvPr id="319" name="Google Shape;319;p5"/>
              <p:cNvSpPr/>
              <p:nvPr/>
            </p:nvSpPr>
            <p:spPr>
              <a:xfrm>
                <a:off x="4391024" y="3238499"/>
                <a:ext cx="288607" cy="401955"/>
              </a:xfrm>
              <a:custGeom>
                <a:avLst/>
                <a:gdLst/>
                <a:ahLst/>
                <a:cxnLst/>
                <a:rect l="l" t="t" r="r" b="b"/>
                <a:pathLst>
                  <a:path w="288607" h="401955" extrusionOk="0">
                    <a:moveTo>
                      <a:pt x="288608" y="401955"/>
                    </a:moveTo>
                    <a:lnTo>
                      <a:pt x="0" y="401955"/>
                    </a:lnTo>
                    <a:lnTo>
                      <a:pt x="0" y="79058"/>
                    </a:lnTo>
                    <a:lnTo>
                      <a:pt x="79058" y="0"/>
                    </a:lnTo>
                    <a:lnTo>
                      <a:pt x="288608"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0" name="Google Shape;320;p5"/>
              <p:cNvSpPr/>
              <p:nvPr/>
            </p:nvSpPr>
            <p:spPr>
              <a:xfrm>
                <a:off x="4391024" y="3238499"/>
                <a:ext cx="79057" cy="80009"/>
              </a:xfrm>
              <a:custGeom>
                <a:avLst/>
                <a:gdLst/>
                <a:ahLst/>
                <a:cxnLst/>
                <a:rect l="l" t="t" r="r" b="b"/>
                <a:pathLst>
                  <a:path w="79057" h="80009" extrusionOk="0">
                    <a:moveTo>
                      <a:pt x="79058" y="0"/>
                    </a:moveTo>
                    <a:lnTo>
                      <a:pt x="79058" y="80010"/>
                    </a:lnTo>
                    <a:lnTo>
                      <a:pt x="0" y="8001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321" name="Google Shape;321;p5"/>
            <p:cNvSpPr/>
            <p:nvPr/>
          </p:nvSpPr>
          <p:spPr>
            <a:xfrm>
              <a:off x="4528184" y="3318509"/>
              <a:ext cx="93344" cy="9525"/>
            </a:xfrm>
            <a:custGeom>
              <a:avLst/>
              <a:gdLst/>
              <a:ahLst/>
              <a:cxnLst/>
              <a:rect l="l" t="t" r="r" b="b"/>
              <a:pathLst>
                <a:path w="93344" h="9525" extrusionOk="0">
                  <a:moveTo>
                    <a:pt x="0" y="0"/>
                  </a:moveTo>
                  <a:lnTo>
                    <a:pt x="9334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2" name="Google Shape;322;p5"/>
            <p:cNvSpPr/>
            <p:nvPr/>
          </p:nvSpPr>
          <p:spPr>
            <a:xfrm>
              <a:off x="4449127" y="3375659"/>
              <a:ext cx="173354" cy="38099"/>
            </a:xfrm>
            <a:custGeom>
              <a:avLst/>
              <a:gdLst/>
              <a:ahLst/>
              <a:cxnLst/>
              <a:rect l="l" t="t" r="r" b="b"/>
              <a:pathLst>
                <a:path w="173354" h="38099" extrusionOk="0">
                  <a:moveTo>
                    <a:pt x="0" y="0"/>
                  </a:moveTo>
                  <a:lnTo>
                    <a:pt x="173355" y="0"/>
                  </a:lnTo>
                  <a:lnTo>
                    <a:pt x="173355" y="38100"/>
                  </a:lnTo>
                  <a:lnTo>
                    <a:pt x="0" y="3810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3" name="Google Shape;323;p5"/>
            <p:cNvSpPr/>
            <p:nvPr/>
          </p:nvSpPr>
          <p:spPr>
            <a:xfrm>
              <a:off x="4449127" y="3414712"/>
              <a:ext cx="173354" cy="58102"/>
            </a:xfrm>
            <a:custGeom>
              <a:avLst/>
              <a:gdLst/>
              <a:ahLst/>
              <a:cxnLst/>
              <a:rect l="l" t="t" r="r" b="b"/>
              <a:pathLst>
                <a:path w="173354" h="58102" extrusionOk="0">
                  <a:moveTo>
                    <a:pt x="0" y="0"/>
                  </a:moveTo>
                  <a:lnTo>
                    <a:pt x="173355" y="0"/>
                  </a:lnTo>
                  <a:lnTo>
                    <a:pt x="173355" y="58103"/>
                  </a:lnTo>
                  <a:lnTo>
                    <a:pt x="0" y="5810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4" name="Google Shape;324;p5"/>
            <p:cNvSpPr/>
            <p:nvPr/>
          </p:nvSpPr>
          <p:spPr>
            <a:xfrm>
              <a:off x="4449127" y="3471862"/>
              <a:ext cx="173354" cy="58102"/>
            </a:xfrm>
            <a:custGeom>
              <a:avLst/>
              <a:gdLst/>
              <a:ahLst/>
              <a:cxnLst/>
              <a:rect l="l" t="t" r="r" b="b"/>
              <a:pathLst>
                <a:path w="173354" h="58102" extrusionOk="0">
                  <a:moveTo>
                    <a:pt x="0" y="0"/>
                  </a:moveTo>
                  <a:lnTo>
                    <a:pt x="173355" y="0"/>
                  </a:lnTo>
                  <a:lnTo>
                    <a:pt x="173355" y="58103"/>
                  </a:lnTo>
                  <a:lnTo>
                    <a:pt x="0" y="5810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5" name="Google Shape;325;p5"/>
            <p:cNvSpPr/>
            <p:nvPr/>
          </p:nvSpPr>
          <p:spPr>
            <a:xfrm>
              <a:off x="4449127" y="3529964"/>
              <a:ext cx="173354" cy="58102"/>
            </a:xfrm>
            <a:custGeom>
              <a:avLst/>
              <a:gdLst/>
              <a:ahLst/>
              <a:cxnLst/>
              <a:rect l="l" t="t" r="r" b="b"/>
              <a:pathLst>
                <a:path w="173354" h="58102" extrusionOk="0">
                  <a:moveTo>
                    <a:pt x="0" y="0"/>
                  </a:moveTo>
                  <a:lnTo>
                    <a:pt x="173355" y="0"/>
                  </a:lnTo>
                  <a:lnTo>
                    <a:pt x="173355" y="58103"/>
                  </a:lnTo>
                  <a:lnTo>
                    <a:pt x="0" y="5810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6" name="Google Shape;326;p5"/>
            <p:cNvSpPr/>
            <p:nvPr/>
          </p:nvSpPr>
          <p:spPr>
            <a:xfrm>
              <a:off x="4506277" y="3414712"/>
              <a:ext cx="9525" cy="172402"/>
            </a:xfrm>
            <a:custGeom>
              <a:avLst/>
              <a:gdLst/>
              <a:ahLst/>
              <a:cxnLst/>
              <a:rect l="l" t="t" r="r" b="b"/>
              <a:pathLst>
                <a:path w="9525" h="172402" extrusionOk="0">
                  <a:moveTo>
                    <a:pt x="0" y="0"/>
                  </a:moveTo>
                  <a:lnTo>
                    <a:pt x="0" y="172402"/>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327" name="Google Shape;327;p5"/>
          <p:cNvSpPr txBox="1"/>
          <p:nvPr/>
        </p:nvSpPr>
        <p:spPr>
          <a:xfrm>
            <a:off x="1129859" y="2673904"/>
            <a:ext cx="2092312" cy="23674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9AD8"/>
              </a:buClr>
              <a:buSzPts val="1600"/>
              <a:buFont typeface="Arial"/>
              <a:buNone/>
            </a:pPr>
            <a:r>
              <a:rPr lang="es-ES" sz="1600" b="0" i="0" u="none" strike="noStrike" cap="none">
                <a:solidFill>
                  <a:srgbClr val="009AD8"/>
                </a:solidFill>
                <a:latin typeface="Quattrocento Sans"/>
                <a:ea typeface="Quattrocento Sans"/>
                <a:cs typeface="Quattrocento Sans"/>
                <a:sym typeface="Quattrocento Sans"/>
              </a:rPr>
              <a:t>PRESENTACIÓN</a:t>
            </a:r>
            <a:endParaRPr sz="1400" b="0" i="0" u="none" strike="noStrike" cap="none">
              <a:solidFill>
                <a:srgbClr val="000000"/>
              </a:solidFill>
              <a:latin typeface="Arial"/>
              <a:ea typeface="Arial"/>
              <a:cs typeface="Arial"/>
              <a:sym typeface="Arial"/>
            </a:endParaRPr>
          </a:p>
        </p:txBody>
      </p:sp>
      <p:cxnSp>
        <p:nvCxnSpPr>
          <p:cNvPr id="328" name="Google Shape;328;p5"/>
          <p:cNvCxnSpPr/>
          <p:nvPr/>
        </p:nvCxnSpPr>
        <p:spPr>
          <a:xfrm>
            <a:off x="1132225" y="3006853"/>
            <a:ext cx="3096875" cy="0"/>
          </a:xfrm>
          <a:prstGeom prst="straightConnector1">
            <a:avLst/>
          </a:prstGeom>
          <a:noFill/>
          <a:ln w="19050" cap="flat" cmpd="sng">
            <a:solidFill>
              <a:schemeClr val="dk2"/>
            </a:solidFill>
            <a:prstDash val="solid"/>
            <a:miter lim="800000"/>
            <a:headEnd type="none" w="sm" len="sm"/>
            <a:tailEnd type="none" w="sm" len="sm"/>
          </a:ln>
        </p:spPr>
      </p:cxnSp>
      <p:sp>
        <p:nvSpPr>
          <p:cNvPr id="329" name="Google Shape;329;p5"/>
          <p:cNvSpPr txBox="1"/>
          <p:nvPr/>
        </p:nvSpPr>
        <p:spPr>
          <a:xfrm>
            <a:off x="4621904" y="2673904"/>
            <a:ext cx="1474045" cy="257716"/>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9AD8"/>
              </a:buClr>
              <a:buSzPts val="1600"/>
              <a:buFont typeface="Arial"/>
              <a:buNone/>
            </a:pPr>
            <a:r>
              <a:rPr lang="es-ES" sz="1600" b="0" i="0" u="none" strike="noStrike" cap="none">
                <a:solidFill>
                  <a:srgbClr val="009AD8"/>
                </a:solidFill>
                <a:latin typeface="Quattrocento Sans"/>
                <a:ea typeface="Quattrocento Sans"/>
                <a:cs typeface="Quattrocento Sans"/>
                <a:sym typeface="Quattrocento Sans"/>
              </a:rPr>
              <a:t>FORMATO</a:t>
            </a:r>
            <a:endParaRPr sz="1400" b="0" i="0" u="none" strike="noStrike" cap="none">
              <a:solidFill>
                <a:srgbClr val="000000"/>
              </a:solidFill>
              <a:latin typeface="Arial"/>
              <a:ea typeface="Arial"/>
              <a:cs typeface="Arial"/>
              <a:sym typeface="Arial"/>
            </a:endParaRPr>
          </a:p>
        </p:txBody>
      </p:sp>
      <p:cxnSp>
        <p:nvCxnSpPr>
          <p:cNvPr id="330" name="Google Shape;330;p5"/>
          <p:cNvCxnSpPr/>
          <p:nvPr/>
        </p:nvCxnSpPr>
        <p:spPr>
          <a:xfrm>
            <a:off x="4624270" y="3006853"/>
            <a:ext cx="2995730" cy="0"/>
          </a:xfrm>
          <a:prstGeom prst="straightConnector1">
            <a:avLst/>
          </a:prstGeom>
          <a:noFill/>
          <a:ln w="19050" cap="flat" cmpd="sng">
            <a:solidFill>
              <a:schemeClr val="dk2"/>
            </a:solidFill>
            <a:prstDash val="solid"/>
            <a:miter lim="800000"/>
            <a:headEnd type="none" w="sm" len="sm"/>
            <a:tailEnd type="none" w="sm" len="sm"/>
          </a:ln>
        </p:spPr>
      </p:cxnSp>
      <p:sp>
        <p:nvSpPr>
          <p:cNvPr id="331" name="Google Shape;331;p5"/>
          <p:cNvSpPr txBox="1"/>
          <p:nvPr/>
        </p:nvSpPr>
        <p:spPr>
          <a:xfrm>
            <a:off x="1129858" y="3195821"/>
            <a:ext cx="3099242" cy="646331"/>
          </a:xfrm>
          <a:prstGeom prst="rect">
            <a:avLst/>
          </a:prstGeom>
          <a:noFill/>
          <a:ln>
            <a:noFill/>
          </a:ln>
        </p:spPr>
        <p:txBody>
          <a:bodyPr spcFirstLastPara="1" wrap="square" lIns="0" tIns="0" rIns="0" bIns="0" anchor="t" anchorCtr="0">
            <a:spAutoFit/>
          </a:bodyPr>
          <a:lstStyle/>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Siempre se debe enviar en original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Debe tener una estructura que se presente organizado y fácil de leer</a:t>
            </a:r>
            <a:endParaRPr sz="1400" b="0" i="0" u="none" strike="noStrike" cap="none">
              <a:solidFill>
                <a:srgbClr val="000000"/>
              </a:solidFill>
              <a:latin typeface="Arial"/>
              <a:ea typeface="Arial"/>
              <a:cs typeface="Arial"/>
              <a:sym typeface="Arial"/>
            </a:endParaRPr>
          </a:p>
        </p:txBody>
      </p:sp>
      <p:sp>
        <p:nvSpPr>
          <p:cNvPr id="332" name="Google Shape;332;p5"/>
          <p:cNvSpPr txBox="1"/>
          <p:nvPr/>
        </p:nvSpPr>
        <p:spPr>
          <a:xfrm>
            <a:off x="4621904" y="3195821"/>
            <a:ext cx="3099300" cy="1293000"/>
          </a:xfrm>
          <a:prstGeom prst="rect">
            <a:avLst/>
          </a:prstGeom>
          <a:noFill/>
          <a:ln>
            <a:noFill/>
          </a:ln>
        </p:spPr>
        <p:txBody>
          <a:bodyPr spcFirstLastPara="1" wrap="square" lIns="0" tIns="0" rIns="0" bIns="0" anchor="t" anchorCtr="0">
            <a:spAutoFit/>
          </a:bodyPr>
          <a:lstStyle/>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DIN A4</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Si se envía por correo electrónico</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se deberá convertir a formato pdf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Debe estar escrito en el ordenador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Sin faltas de ortografía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Páginas. Preferiblemente una</a:t>
            </a:r>
            <a:endParaRPr sz="1400" b="0" i="0" u="none" strike="noStrike" cap="none">
              <a:solidFill>
                <a:srgbClr val="000000"/>
              </a:solidFill>
              <a:latin typeface="Arial"/>
              <a:ea typeface="Arial"/>
              <a:cs typeface="Arial"/>
              <a:sym typeface="Arial"/>
            </a:endParaRPr>
          </a:p>
        </p:txBody>
      </p:sp>
      <p:pic>
        <p:nvPicPr>
          <p:cNvPr id="333" name="Google Shape;333;p5" descr="Calendar  Description automatically generated"/>
          <p:cNvPicPr preferRelativeResize="0"/>
          <p:nvPr/>
        </p:nvPicPr>
        <p:blipFill rotWithShape="1">
          <a:blip r:embed="rId3">
            <a:alphaModFix/>
          </a:blip>
          <a:srcRect l="14362" t="4672" r="43706" b="4672"/>
          <a:stretch/>
        </p:blipFill>
        <p:spPr>
          <a:xfrm>
            <a:off x="8413514" y="1160462"/>
            <a:ext cx="3778485" cy="5292726"/>
          </a:xfrm>
          <a:prstGeom prst="rect">
            <a:avLst/>
          </a:prstGeom>
          <a:noFill/>
          <a:ln>
            <a:noFill/>
          </a:ln>
        </p:spPr>
      </p:pic>
      <p:sp>
        <p:nvSpPr>
          <p:cNvPr id="334" name="Google Shape;334;p5"/>
          <p:cNvSpPr txBox="1"/>
          <p:nvPr/>
        </p:nvSpPr>
        <p:spPr>
          <a:xfrm>
            <a:off x="8413514" y="1160463"/>
            <a:ext cx="3778486" cy="5292725"/>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335" name="Google Shape;335;p5"/>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5</a:t>
            </a:fld>
            <a:endParaRPr sz="900" b="0" i="0" u="none" strike="noStrike" cap="none">
              <a:solidFill>
                <a:srgbClr val="5A5B5D"/>
              </a:solidFill>
              <a:latin typeface="Quattrocento Sans"/>
              <a:ea typeface="Quattrocento Sans"/>
              <a:cs typeface="Quattrocento Sans"/>
              <a:sym typeface="Quattrocento Sans"/>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6"/>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dirty="0">
                <a:solidFill>
                  <a:schemeClr val="accent1"/>
                </a:solidFill>
                <a:latin typeface="Quattrocento Sans"/>
                <a:ea typeface="Quattrocento Sans"/>
                <a:cs typeface="Quattrocento Sans"/>
                <a:sym typeface="Quattrocento Sans"/>
              </a:rPr>
              <a:t>0</a:t>
            </a:r>
            <a:r>
              <a:rPr lang="es-ES" sz="2800" b="1" dirty="0">
                <a:solidFill>
                  <a:schemeClr val="accent1"/>
                </a:solidFill>
                <a:latin typeface="Quattrocento Sans"/>
                <a:ea typeface="Quattrocento Sans"/>
                <a:cs typeface="Quattrocento Sans"/>
                <a:sym typeface="Quattrocento Sans"/>
              </a:rPr>
              <a:t>3</a:t>
            </a:r>
            <a:r>
              <a:rPr lang="es-ES" sz="2800" b="1" i="0" u="none" strike="noStrike" cap="none" dirty="0">
                <a:solidFill>
                  <a:schemeClr val="accent1"/>
                </a:solidFill>
                <a:latin typeface="Quattrocento Sans"/>
                <a:ea typeface="Quattrocento Sans"/>
                <a:cs typeface="Quattrocento Sans"/>
                <a:sym typeface="Quattrocento Sans"/>
              </a:rPr>
              <a:t>. </a:t>
            </a:r>
            <a:r>
              <a:rPr lang="es-ES" sz="2800" b="0" i="0" u="none" strike="noStrike" cap="none" dirty="0">
                <a:solidFill>
                  <a:schemeClr val="dk1"/>
                </a:solidFill>
                <a:latin typeface="Quattrocento Sans"/>
                <a:ea typeface="Quattrocento Sans"/>
                <a:cs typeface="Quattrocento Sans"/>
                <a:sym typeface="Quattrocento Sans"/>
              </a:rPr>
              <a:t>REGLAS BÁSICAS</a:t>
            </a:r>
            <a:r>
              <a:rPr lang="es-ES" sz="2800" b="0" i="0" u="none" strike="noStrike" cap="none" baseline="30000" dirty="0">
                <a:solidFill>
                  <a:schemeClr val="dk1"/>
                </a:solidFill>
                <a:latin typeface="Quattrocento Sans"/>
                <a:ea typeface="Quattrocento Sans"/>
                <a:cs typeface="Quattrocento Sans"/>
                <a:sym typeface="Quattrocento Sans"/>
              </a:rPr>
              <a:t>(2)</a:t>
            </a:r>
            <a:endParaRPr sz="2800" b="0" i="0" u="none" strike="noStrike" cap="none" dirty="0">
              <a:solidFill>
                <a:schemeClr val="dk1"/>
              </a:solidFill>
              <a:latin typeface="Quattrocento Sans"/>
              <a:ea typeface="Quattrocento Sans"/>
              <a:cs typeface="Quattrocento Sans"/>
              <a:sym typeface="Quattrocento Sans"/>
            </a:endParaRPr>
          </a:p>
        </p:txBody>
      </p:sp>
      <p:cxnSp>
        <p:nvCxnSpPr>
          <p:cNvPr id="342" name="Google Shape;342;p6"/>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343" name="Google Shape;343;p6"/>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344" name="Google Shape;344;p6"/>
          <p:cNvCxnSpPr/>
          <p:nvPr/>
        </p:nvCxnSpPr>
        <p:spPr>
          <a:xfrm>
            <a:off x="916647" y="1791455"/>
            <a:ext cx="11275353" cy="0"/>
          </a:xfrm>
          <a:prstGeom prst="straightConnector1">
            <a:avLst/>
          </a:prstGeom>
          <a:noFill/>
          <a:ln w="19050" cap="flat" cmpd="sng">
            <a:solidFill>
              <a:schemeClr val="accent1"/>
            </a:solidFill>
            <a:prstDash val="solid"/>
            <a:miter lim="800000"/>
            <a:headEnd type="none" w="sm" len="sm"/>
            <a:tailEnd type="none" w="sm" len="sm"/>
          </a:ln>
        </p:spPr>
      </p:cxnSp>
      <p:grpSp>
        <p:nvGrpSpPr>
          <p:cNvPr id="345" name="Google Shape;345;p6"/>
          <p:cNvGrpSpPr/>
          <p:nvPr/>
        </p:nvGrpSpPr>
        <p:grpSpPr>
          <a:xfrm>
            <a:off x="2823628" y="1728645"/>
            <a:ext cx="2184094" cy="1664207"/>
            <a:chOff x="3045858" y="1874502"/>
            <a:chExt cx="2184094" cy="1664207"/>
          </a:xfrm>
        </p:grpSpPr>
        <p:sp>
          <p:nvSpPr>
            <p:cNvPr id="346" name="Google Shape;346;p6"/>
            <p:cNvSpPr/>
            <p:nvPr/>
          </p:nvSpPr>
          <p:spPr>
            <a:xfrm>
              <a:off x="3045858"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347" name="Google Shape;347;p6"/>
            <p:cNvSpPr txBox="1"/>
            <p:nvPr/>
          </p:nvSpPr>
          <p:spPr>
            <a:xfrm>
              <a:off x="3161343" y="2676935"/>
              <a:ext cx="2068609"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Utiliza negrita y/o mayúsculas para destacar los títulos/encabezados (no abusar)</a:t>
              </a:r>
              <a:endParaRPr sz="1400" b="0" i="0" u="none" strike="noStrike" cap="none">
                <a:solidFill>
                  <a:srgbClr val="000000"/>
                </a:solidFill>
                <a:latin typeface="Arial"/>
                <a:ea typeface="Arial"/>
                <a:cs typeface="Arial"/>
                <a:sym typeface="Arial"/>
              </a:endParaRPr>
            </a:p>
          </p:txBody>
        </p:sp>
        <p:sp>
          <p:nvSpPr>
            <p:cNvPr id="348" name="Google Shape;348;p6"/>
            <p:cNvSpPr txBox="1"/>
            <p:nvPr/>
          </p:nvSpPr>
          <p:spPr>
            <a:xfrm>
              <a:off x="3161344" y="1954151"/>
              <a:ext cx="666752"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02</a:t>
              </a:r>
              <a:endParaRPr sz="1400" b="0" i="0" u="none" strike="noStrike" cap="none">
                <a:solidFill>
                  <a:srgbClr val="000000"/>
                </a:solidFill>
                <a:latin typeface="Arial"/>
                <a:ea typeface="Arial"/>
                <a:cs typeface="Arial"/>
                <a:sym typeface="Arial"/>
              </a:endParaRPr>
            </a:p>
          </p:txBody>
        </p:sp>
        <p:cxnSp>
          <p:nvCxnSpPr>
            <p:cNvPr id="349" name="Google Shape;349;p6"/>
            <p:cNvCxnSpPr/>
            <p:nvPr/>
          </p:nvCxnSpPr>
          <p:spPr>
            <a:xfrm rot="10800000">
              <a:off x="3412883" y="2318339"/>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350" name="Google Shape;350;p6"/>
          <p:cNvGrpSpPr/>
          <p:nvPr/>
        </p:nvGrpSpPr>
        <p:grpSpPr>
          <a:xfrm>
            <a:off x="5305168" y="1728645"/>
            <a:ext cx="1808839" cy="1700355"/>
            <a:chOff x="5457970" y="1874502"/>
            <a:chExt cx="1808839" cy="1700355"/>
          </a:xfrm>
        </p:grpSpPr>
        <p:sp>
          <p:nvSpPr>
            <p:cNvPr id="351" name="Google Shape;351;p6"/>
            <p:cNvSpPr/>
            <p:nvPr/>
          </p:nvSpPr>
          <p:spPr>
            <a:xfrm>
              <a:off x="5457970"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352" name="Google Shape;352;p6"/>
            <p:cNvSpPr txBox="1"/>
            <p:nvPr/>
          </p:nvSpPr>
          <p:spPr>
            <a:xfrm>
              <a:off x="5543728" y="2713083"/>
              <a:ext cx="1723081"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Evita utilizar líneas, cuadros, o imágenes que distraigan la atención sobre tu CV</a:t>
              </a:r>
              <a:endParaRPr sz="1400" b="0" i="0" u="none" strike="noStrike" cap="none">
                <a:solidFill>
                  <a:schemeClr val="dk1"/>
                </a:solidFill>
                <a:latin typeface="Quattrocento Sans"/>
                <a:ea typeface="Quattrocento Sans"/>
                <a:cs typeface="Quattrocento Sans"/>
                <a:sym typeface="Quattrocento Sans"/>
              </a:endParaRPr>
            </a:p>
          </p:txBody>
        </p:sp>
        <p:sp>
          <p:nvSpPr>
            <p:cNvPr id="353" name="Google Shape;353;p6"/>
            <p:cNvSpPr txBox="1"/>
            <p:nvPr/>
          </p:nvSpPr>
          <p:spPr>
            <a:xfrm>
              <a:off x="5543728" y="1954151"/>
              <a:ext cx="666752"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03</a:t>
              </a:r>
              <a:endParaRPr sz="1400" b="0" i="0" u="none" strike="noStrike" cap="none">
                <a:solidFill>
                  <a:srgbClr val="000000"/>
                </a:solidFill>
                <a:latin typeface="Arial"/>
                <a:ea typeface="Arial"/>
                <a:cs typeface="Arial"/>
                <a:sym typeface="Arial"/>
              </a:endParaRPr>
            </a:p>
          </p:txBody>
        </p:sp>
        <p:cxnSp>
          <p:nvCxnSpPr>
            <p:cNvPr id="354" name="Google Shape;354;p6"/>
            <p:cNvCxnSpPr/>
            <p:nvPr/>
          </p:nvCxnSpPr>
          <p:spPr>
            <a:xfrm rot="10800000">
              <a:off x="5795267" y="2354487"/>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355" name="Google Shape;355;p6"/>
          <p:cNvGrpSpPr/>
          <p:nvPr/>
        </p:nvGrpSpPr>
        <p:grpSpPr>
          <a:xfrm>
            <a:off x="766763" y="1728645"/>
            <a:ext cx="1669433" cy="1231169"/>
            <a:chOff x="766763" y="1874502"/>
            <a:chExt cx="1669433" cy="1231169"/>
          </a:xfrm>
        </p:grpSpPr>
        <p:sp>
          <p:nvSpPr>
            <p:cNvPr id="356" name="Google Shape;356;p6"/>
            <p:cNvSpPr txBox="1"/>
            <p:nvPr/>
          </p:nvSpPr>
          <p:spPr>
            <a:xfrm>
              <a:off x="778961" y="2674784"/>
              <a:ext cx="1657235"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Adjunta una foto tamaño tipo carnet </a:t>
              </a:r>
              <a:endParaRPr sz="1400" b="0" i="0" u="none" strike="noStrike" cap="none">
                <a:solidFill>
                  <a:srgbClr val="000000"/>
                </a:solidFill>
                <a:latin typeface="Arial"/>
                <a:ea typeface="Arial"/>
                <a:cs typeface="Arial"/>
                <a:sym typeface="Arial"/>
              </a:endParaRPr>
            </a:p>
          </p:txBody>
        </p:sp>
        <p:sp>
          <p:nvSpPr>
            <p:cNvPr id="357" name="Google Shape;357;p6"/>
            <p:cNvSpPr txBox="1"/>
            <p:nvPr/>
          </p:nvSpPr>
          <p:spPr>
            <a:xfrm>
              <a:off x="778961" y="1954151"/>
              <a:ext cx="558938"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01</a:t>
              </a:r>
              <a:endParaRPr sz="1400" b="0" i="0" u="none" strike="noStrike" cap="none">
                <a:solidFill>
                  <a:srgbClr val="000000"/>
                </a:solidFill>
                <a:latin typeface="Arial"/>
                <a:ea typeface="Arial"/>
                <a:cs typeface="Arial"/>
                <a:sym typeface="Arial"/>
              </a:endParaRPr>
            </a:p>
          </p:txBody>
        </p:sp>
        <p:cxnSp>
          <p:nvCxnSpPr>
            <p:cNvPr id="358" name="Google Shape;358;p6"/>
            <p:cNvCxnSpPr/>
            <p:nvPr/>
          </p:nvCxnSpPr>
          <p:spPr>
            <a:xfrm rot="10800000">
              <a:off x="1030500" y="2316189"/>
              <a:ext cx="0" cy="503078"/>
            </a:xfrm>
            <a:prstGeom prst="straightConnector1">
              <a:avLst/>
            </a:prstGeom>
            <a:noFill/>
            <a:ln w="19050" cap="rnd" cmpd="sng">
              <a:solidFill>
                <a:schemeClr val="accent1"/>
              </a:solidFill>
              <a:prstDash val="solid"/>
              <a:round/>
              <a:headEnd type="none" w="sm" len="sm"/>
              <a:tailEnd type="none" w="sm" len="sm"/>
            </a:ln>
          </p:spPr>
        </p:cxnSp>
        <p:sp>
          <p:nvSpPr>
            <p:cNvPr id="359" name="Google Shape;359;p6"/>
            <p:cNvSpPr/>
            <p:nvPr/>
          </p:nvSpPr>
          <p:spPr>
            <a:xfrm>
              <a:off x="766763"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360" name="Google Shape;360;p6"/>
          <p:cNvGrpSpPr/>
          <p:nvPr/>
        </p:nvGrpSpPr>
        <p:grpSpPr>
          <a:xfrm>
            <a:off x="9382376" y="1728645"/>
            <a:ext cx="2337676" cy="1664207"/>
            <a:chOff x="9228944" y="1874502"/>
            <a:chExt cx="2337676" cy="1664207"/>
          </a:xfrm>
        </p:grpSpPr>
        <p:sp>
          <p:nvSpPr>
            <p:cNvPr id="361" name="Google Shape;361;p6"/>
            <p:cNvSpPr/>
            <p:nvPr/>
          </p:nvSpPr>
          <p:spPr>
            <a:xfrm>
              <a:off x="9228944"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362" name="Google Shape;362;p6"/>
            <p:cNvSpPr txBox="1"/>
            <p:nvPr/>
          </p:nvSpPr>
          <p:spPr>
            <a:xfrm>
              <a:off x="9344429" y="2676935"/>
              <a:ext cx="2222191"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Si aspiras a un cargo creativo, es mejor presentar el CV en un Book donde se aprecien tus trabajos</a:t>
              </a:r>
              <a:endParaRPr sz="1400" b="0" i="0" u="none" strike="noStrike" cap="none">
                <a:solidFill>
                  <a:schemeClr val="dk1"/>
                </a:solidFill>
                <a:latin typeface="Quattrocento Sans"/>
                <a:ea typeface="Quattrocento Sans"/>
                <a:cs typeface="Quattrocento Sans"/>
                <a:sym typeface="Quattrocento Sans"/>
              </a:endParaRPr>
            </a:p>
          </p:txBody>
        </p:sp>
        <p:sp>
          <p:nvSpPr>
            <p:cNvPr id="363" name="Google Shape;363;p6"/>
            <p:cNvSpPr txBox="1"/>
            <p:nvPr/>
          </p:nvSpPr>
          <p:spPr>
            <a:xfrm>
              <a:off x="9344430" y="1954151"/>
              <a:ext cx="666752"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05</a:t>
              </a:r>
              <a:endParaRPr sz="1400" b="0" i="0" u="none" strike="noStrike" cap="none">
                <a:solidFill>
                  <a:srgbClr val="000000"/>
                </a:solidFill>
                <a:latin typeface="Arial"/>
                <a:ea typeface="Arial"/>
                <a:cs typeface="Arial"/>
                <a:sym typeface="Arial"/>
              </a:endParaRPr>
            </a:p>
          </p:txBody>
        </p:sp>
        <p:cxnSp>
          <p:nvCxnSpPr>
            <p:cNvPr id="364" name="Google Shape;364;p6"/>
            <p:cNvCxnSpPr/>
            <p:nvPr/>
          </p:nvCxnSpPr>
          <p:spPr>
            <a:xfrm rot="10800000">
              <a:off x="9595969" y="2318339"/>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365" name="Google Shape;365;p6"/>
          <p:cNvGrpSpPr/>
          <p:nvPr/>
        </p:nvGrpSpPr>
        <p:grpSpPr>
          <a:xfrm>
            <a:off x="7501439" y="1728645"/>
            <a:ext cx="1493505" cy="1231169"/>
            <a:chOff x="6949849" y="1874502"/>
            <a:chExt cx="1493505" cy="1231169"/>
          </a:xfrm>
        </p:grpSpPr>
        <p:sp>
          <p:nvSpPr>
            <p:cNvPr id="366" name="Google Shape;366;p6"/>
            <p:cNvSpPr txBox="1"/>
            <p:nvPr/>
          </p:nvSpPr>
          <p:spPr>
            <a:xfrm>
              <a:off x="6962048" y="2674784"/>
              <a:ext cx="1481306"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No incluyas nunca una portada</a:t>
              </a:r>
              <a:endParaRPr sz="1400" b="0" i="0" u="none" strike="noStrike" cap="none">
                <a:solidFill>
                  <a:srgbClr val="000000"/>
                </a:solidFill>
                <a:latin typeface="Arial"/>
                <a:ea typeface="Arial"/>
                <a:cs typeface="Arial"/>
                <a:sym typeface="Arial"/>
              </a:endParaRPr>
            </a:p>
          </p:txBody>
        </p:sp>
        <p:sp>
          <p:nvSpPr>
            <p:cNvPr id="367" name="Google Shape;367;p6"/>
            <p:cNvSpPr txBox="1"/>
            <p:nvPr/>
          </p:nvSpPr>
          <p:spPr>
            <a:xfrm>
              <a:off x="6962046" y="1954151"/>
              <a:ext cx="688237"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04</a:t>
              </a:r>
              <a:endParaRPr sz="1400" b="0" i="0" u="none" strike="noStrike" cap="none">
                <a:solidFill>
                  <a:srgbClr val="000000"/>
                </a:solidFill>
                <a:latin typeface="Arial"/>
                <a:ea typeface="Arial"/>
                <a:cs typeface="Arial"/>
                <a:sym typeface="Arial"/>
              </a:endParaRPr>
            </a:p>
          </p:txBody>
        </p:sp>
        <p:cxnSp>
          <p:nvCxnSpPr>
            <p:cNvPr id="368" name="Google Shape;368;p6"/>
            <p:cNvCxnSpPr/>
            <p:nvPr/>
          </p:nvCxnSpPr>
          <p:spPr>
            <a:xfrm rot="10800000">
              <a:off x="7213586" y="2316189"/>
              <a:ext cx="0" cy="503078"/>
            </a:xfrm>
            <a:prstGeom prst="straightConnector1">
              <a:avLst/>
            </a:prstGeom>
            <a:noFill/>
            <a:ln w="19050" cap="rnd" cmpd="sng">
              <a:solidFill>
                <a:schemeClr val="accent1"/>
              </a:solidFill>
              <a:prstDash val="solid"/>
              <a:round/>
              <a:headEnd type="none" w="sm" len="sm"/>
              <a:tailEnd type="none" w="sm" len="sm"/>
            </a:ln>
          </p:spPr>
        </p:cxnSp>
        <p:sp>
          <p:nvSpPr>
            <p:cNvPr id="369" name="Google Shape;369;p6"/>
            <p:cNvSpPr/>
            <p:nvPr/>
          </p:nvSpPr>
          <p:spPr>
            <a:xfrm>
              <a:off x="6949849" y="187450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pic>
        <p:nvPicPr>
          <p:cNvPr id="370" name="Google Shape;370;p6" descr="A person using a computer  Description automatically generated with medium confidence"/>
          <p:cNvPicPr preferRelativeResize="0"/>
          <p:nvPr/>
        </p:nvPicPr>
        <p:blipFill rotWithShape="1">
          <a:blip r:embed="rId3">
            <a:alphaModFix/>
          </a:blip>
          <a:srcRect l="-1" t="58422" r="-1" b="7888"/>
          <a:stretch/>
        </p:blipFill>
        <p:spPr>
          <a:xfrm>
            <a:off x="0" y="4114802"/>
            <a:ext cx="12192000" cy="2486594"/>
          </a:xfrm>
          <a:prstGeom prst="rect">
            <a:avLst/>
          </a:prstGeom>
          <a:noFill/>
          <a:ln>
            <a:noFill/>
          </a:ln>
        </p:spPr>
      </p:pic>
      <p:sp>
        <p:nvSpPr>
          <p:cNvPr id="371" name="Google Shape;371;p6"/>
          <p:cNvSpPr txBox="1"/>
          <p:nvPr/>
        </p:nvSpPr>
        <p:spPr>
          <a:xfrm>
            <a:off x="0" y="4126476"/>
            <a:ext cx="12192000" cy="2474920"/>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372" name="Google Shape;372;p6"/>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lt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1"/>
                </a:solidFill>
                <a:latin typeface="Quattrocento Sans"/>
                <a:ea typeface="Quattrocento Sans"/>
                <a:cs typeface="Quattrocento Sans"/>
                <a:sym typeface="Quattrocento Sans"/>
              </a:rPr>
              <a:t>6</a:t>
            </a:fld>
            <a:endParaRPr sz="900" b="0" i="0" u="none" strike="noStrike" cap="none">
              <a:solidFill>
                <a:schemeClr val="lt1"/>
              </a:solidFill>
              <a:latin typeface="Quattrocento Sans"/>
              <a:ea typeface="Quattrocento Sans"/>
              <a:cs typeface="Quattrocento Sans"/>
              <a:sym typeface="Quattrocento Sans"/>
            </a:endParaRPr>
          </a:p>
        </p:txBody>
      </p:sp>
      <p:sp>
        <p:nvSpPr>
          <p:cNvPr id="373" name="Google Shape;373;p6"/>
          <p:cNvSpPr txBox="1"/>
          <p:nvPr/>
        </p:nvSpPr>
        <p:spPr>
          <a:xfrm>
            <a:off x="532647" y="6498930"/>
            <a:ext cx="3679539"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700"/>
              <a:buFont typeface="Arial"/>
              <a:buNone/>
            </a:pPr>
            <a:r>
              <a:rPr lang="es-ES" sz="700" dirty="0">
                <a:solidFill>
                  <a:schemeClr val="lt1"/>
                </a:solidFill>
                <a:latin typeface="Quattrocento Sans"/>
                <a:ea typeface="Quattrocento Sans"/>
                <a:cs typeface="Quattrocento Sans"/>
                <a:sym typeface="Quattrocento Sans"/>
              </a:rPr>
              <a:t>Voluntariado </a:t>
            </a:r>
            <a:r>
              <a:rPr lang="es-ES" sz="700" b="0" i="0" u="none" strike="noStrike" cap="none" dirty="0">
                <a:solidFill>
                  <a:schemeClr val="lt1"/>
                </a:solidFill>
                <a:latin typeface="Quattrocento Sans"/>
                <a:ea typeface="Quattrocento Sans"/>
                <a:cs typeface="Quattrocento Sans"/>
                <a:sym typeface="Quattrocento Sans"/>
              </a:rPr>
              <a:t> CaixaBank </a:t>
            </a:r>
            <a:endParaRPr lang="es-ES" sz="700" dirty="0">
              <a:solidFill>
                <a:schemeClr val="lt1"/>
              </a:solidFill>
              <a:latin typeface="Quattrocento Sans"/>
              <a:ea typeface="Quattrocento Sans"/>
              <a:cs typeface="Quattrocento Sans"/>
              <a:sym typeface="Quattrocento Sans"/>
            </a:endParaRPr>
          </a:p>
        </p:txBody>
      </p:sp>
      <p:sp>
        <p:nvSpPr>
          <p:cNvPr id="2" name="Google Shape;380;p7">
            <a:extLst>
              <a:ext uri="{FF2B5EF4-FFF2-40B4-BE49-F238E27FC236}">
                <a16:creationId xmlns:a16="http://schemas.microsoft.com/office/drawing/2014/main" id="{73110465-8484-1057-C8F4-B9AF1636E846}"/>
              </a:ext>
            </a:extLst>
          </p:cNvPr>
          <p:cNvSpPr txBox="1"/>
          <p:nvPr/>
        </p:nvSpPr>
        <p:spPr>
          <a:xfrm>
            <a:off x="11810132" y="6691450"/>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6</a:t>
            </a:fld>
            <a:endParaRPr sz="900" b="0" i="0" u="none" strike="noStrike" cap="none" dirty="0">
              <a:solidFill>
                <a:srgbClr val="5A5B5D"/>
              </a:solidFill>
              <a:latin typeface="Quattrocento Sans"/>
              <a:ea typeface="Quattrocento Sans"/>
              <a:cs typeface="Quattrocento Sans"/>
              <a:sym typeface="Quattrocento Sans"/>
            </a:endParaRP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p7" descr="Two people sitting at a table with a computer  Description automatically generated with medium confidence"/>
          <p:cNvPicPr preferRelativeResize="0"/>
          <p:nvPr/>
        </p:nvPicPr>
        <p:blipFill rotWithShape="1">
          <a:blip r:embed="rId3">
            <a:alphaModFix/>
          </a:blip>
          <a:srcRect t="17018" r="34967" b="10689"/>
          <a:stretch/>
        </p:blipFill>
        <p:spPr>
          <a:xfrm>
            <a:off x="0" y="1557338"/>
            <a:ext cx="6348413" cy="4895850"/>
          </a:xfrm>
          <a:prstGeom prst="rect">
            <a:avLst/>
          </a:prstGeom>
          <a:noFill/>
          <a:ln>
            <a:noFill/>
          </a:ln>
        </p:spPr>
      </p:pic>
      <p:sp>
        <p:nvSpPr>
          <p:cNvPr id="380" name="Google Shape;380;p7"/>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7</a:t>
            </a:fld>
            <a:endParaRPr sz="900" b="0" i="0" u="none" strike="noStrike" cap="none">
              <a:solidFill>
                <a:srgbClr val="5A5B5D"/>
              </a:solidFill>
              <a:latin typeface="Quattrocento Sans"/>
              <a:ea typeface="Quattrocento Sans"/>
              <a:cs typeface="Quattrocento Sans"/>
              <a:sym typeface="Quattrocento Sans"/>
            </a:endParaRPr>
          </a:p>
        </p:txBody>
      </p:sp>
      <p:sp>
        <p:nvSpPr>
          <p:cNvPr id="381" name="Google Shape;381;p7"/>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a:t>
            </a:r>
            <a:r>
              <a:rPr lang="es-ES" sz="2800" b="1">
                <a:solidFill>
                  <a:schemeClr val="accent1"/>
                </a:solidFill>
                <a:latin typeface="Quattrocento Sans"/>
                <a:ea typeface="Quattrocento Sans"/>
                <a:cs typeface="Quattrocento Sans"/>
                <a:sym typeface="Quattrocento Sans"/>
              </a:rPr>
              <a:t>4</a:t>
            </a:r>
            <a:r>
              <a:rPr lang="es-ES" sz="2800" b="1" i="0" u="none" strike="noStrike" cap="none">
                <a:solidFill>
                  <a:schemeClr val="accent1"/>
                </a:solidFill>
                <a:latin typeface="Quattrocento Sans"/>
                <a:ea typeface="Quattrocento Sans"/>
                <a:cs typeface="Quattrocento Sans"/>
                <a:sym typeface="Quattrocento Sans"/>
              </a:rPr>
              <a:t>. </a:t>
            </a:r>
            <a:r>
              <a:rPr lang="es-ES" sz="2800" b="0" i="0" u="none" strike="noStrike" cap="none">
                <a:solidFill>
                  <a:schemeClr val="dk1"/>
                </a:solidFill>
                <a:latin typeface="Quattrocento Sans"/>
                <a:ea typeface="Quattrocento Sans"/>
                <a:cs typeface="Quattrocento Sans"/>
                <a:sym typeface="Quattrocento Sans"/>
              </a:rPr>
              <a:t>CONTENIDO</a:t>
            </a:r>
            <a:r>
              <a:rPr lang="es-ES" sz="2800" b="0" i="0" u="none" strike="noStrike" cap="none" baseline="30000">
                <a:solidFill>
                  <a:schemeClr val="dk1"/>
                </a:solidFill>
                <a:latin typeface="Quattrocento Sans"/>
                <a:ea typeface="Quattrocento Sans"/>
                <a:cs typeface="Quattrocento Sans"/>
                <a:sym typeface="Quattrocento Sans"/>
              </a:rPr>
              <a:t>(1)</a:t>
            </a:r>
            <a:endParaRPr sz="2800" b="0" i="0" u="none" strike="noStrike" cap="none">
              <a:solidFill>
                <a:schemeClr val="dk1"/>
              </a:solidFill>
              <a:latin typeface="Quattrocento Sans"/>
              <a:ea typeface="Quattrocento Sans"/>
              <a:cs typeface="Quattrocento Sans"/>
              <a:sym typeface="Quattrocento Sans"/>
            </a:endParaRPr>
          </a:p>
        </p:txBody>
      </p:sp>
      <p:cxnSp>
        <p:nvCxnSpPr>
          <p:cNvPr id="382" name="Google Shape;382;p7"/>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383" name="Google Shape;383;p7"/>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384" name="Google Shape;384;p7"/>
          <p:cNvGrpSpPr/>
          <p:nvPr/>
        </p:nvGrpSpPr>
        <p:grpSpPr>
          <a:xfrm>
            <a:off x="7525455" y="2788607"/>
            <a:ext cx="3055315" cy="338820"/>
            <a:chOff x="6718339" y="2788607"/>
            <a:chExt cx="3055315" cy="338820"/>
          </a:xfrm>
        </p:grpSpPr>
        <p:sp>
          <p:nvSpPr>
            <p:cNvPr id="385" name="Google Shape;385;p7"/>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86" name="Google Shape;386;p7"/>
            <p:cNvSpPr txBox="1"/>
            <p:nvPr/>
          </p:nvSpPr>
          <p:spPr>
            <a:xfrm>
              <a:off x="6947047" y="2911983"/>
              <a:ext cx="2826607"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Open Sans Light"/>
                  <a:ea typeface="Open Sans Light"/>
                  <a:cs typeface="Open Sans Light"/>
                  <a:sym typeface="Open Sans Light"/>
                </a:rPr>
                <a:t>Dirección (código postal)</a:t>
              </a:r>
              <a:endParaRPr sz="1400" b="0" i="0" u="none" strike="noStrike" cap="none">
                <a:solidFill>
                  <a:srgbClr val="000000"/>
                </a:solidFill>
                <a:latin typeface="Arial"/>
                <a:ea typeface="Arial"/>
                <a:cs typeface="Arial"/>
                <a:sym typeface="Arial"/>
              </a:endParaRPr>
            </a:p>
          </p:txBody>
        </p:sp>
      </p:grpSp>
      <p:grpSp>
        <p:nvGrpSpPr>
          <p:cNvPr id="387" name="Google Shape;387;p7"/>
          <p:cNvGrpSpPr/>
          <p:nvPr/>
        </p:nvGrpSpPr>
        <p:grpSpPr>
          <a:xfrm>
            <a:off x="7525455" y="3693317"/>
            <a:ext cx="2455443" cy="338820"/>
            <a:chOff x="6718339" y="3693317"/>
            <a:chExt cx="2455443" cy="338820"/>
          </a:xfrm>
        </p:grpSpPr>
        <p:sp>
          <p:nvSpPr>
            <p:cNvPr id="388" name="Google Shape;388;p7"/>
            <p:cNvSpPr/>
            <p:nvPr/>
          </p:nvSpPr>
          <p:spPr>
            <a:xfrm>
              <a:off x="6718339" y="369331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89" name="Google Shape;389;p7"/>
            <p:cNvSpPr txBox="1"/>
            <p:nvPr/>
          </p:nvSpPr>
          <p:spPr>
            <a:xfrm>
              <a:off x="6947047" y="3816693"/>
              <a:ext cx="222673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Open Sans Light"/>
                  <a:ea typeface="Open Sans Light"/>
                  <a:cs typeface="Open Sans Light"/>
                  <a:sym typeface="Open Sans Light"/>
                </a:rPr>
                <a:t>Teléfono (fijo y/o móvil)</a:t>
              </a:r>
              <a:endParaRPr sz="1400" b="0" i="0" u="none" strike="noStrike" cap="none">
                <a:solidFill>
                  <a:srgbClr val="000000"/>
                </a:solidFill>
                <a:latin typeface="Arial"/>
                <a:ea typeface="Arial"/>
                <a:cs typeface="Arial"/>
                <a:sym typeface="Arial"/>
              </a:endParaRPr>
            </a:p>
          </p:txBody>
        </p:sp>
      </p:grpSp>
      <p:grpSp>
        <p:nvGrpSpPr>
          <p:cNvPr id="390" name="Google Shape;390;p7"/>
          <p:cNvGrpSpPr/>
          <p:nvPr/>
        </p:nvGrpSpPr>
        <p:grpSpPr>
          <a:xfrm>
            <a:off x="7520650" y="1874585"/>
            <a:ext cx="1899983" cy="346196"/>
            <a:chOff x="6713534" y="1874585"/>
            <a:chExt cx="1899983" cy="346196"/>
          </a:xfrm>
        </p:grpSpPr>
        <p:sp>
          <p:nvSpPr>
            <p:cNvPr id="391" name="Google Shape;391;p7"/>
            <p:cNvSpPr/>
            <p:nvPr/>
          </p:nvSpPr>
          <p:spPr>
            <a:xfrm>
              <a:off x="6713534" y="187458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92" name="Google Shape;392;p7"/>
            <p:cNvSpPr txBox="1"/>
            <p:nvPr/>
          </p:nvSpPr>
          <p:spPr>
            <a:xfrm>
              <a:off x="6942242" y="2005337"/>
              <a:ext cx="167127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Open Sans Light"/>
                  <a:ea typeface="Open Sans Light"/>
                  <a:cs typeface="Open Sans Light"/>
                  <a:sym typeface="Open Sans Light"/>
                </a:rPr>
                <a:t>Nombre, Apellidos</a:t>
              </a:r>
              <a:endParaRPr sz="1400" b="0" i="0" u="none" strike="noStrike" cap="none">
                <a:solidFill>
                  <a:schemeClr val="dk1"/>
                </a:solidFill>
                <a:latin typeface="Quattrocento Sans"/>
                <a:ea typeface="Quattrocento Sans"/>
                <a:cs typeface="Quattrocento Sans"/>
                <a:sym typeface="Quattrocento Sans"/>
              </a:endParaRPr>
            </a:p>
          </p:txBody>
        </p:sp>
      </p:grpSp>
      <p:cxnSp>
        <p:nvCxnSpPr>
          <p:cNvPr id="393" name="Google Shape;393;p7"/>
          <p:cNvCxnSpPr/>
          <p:nvPr/>
        </p:nvCxnSpPr>
        <p:spPr>
          <a:xfrm rot="10800000">
            <a:off x="7591424" y="2053614"/>
            <a:ext cx="0" cy="4804386"/>
          </a:xfrm>
          <a:prstGeom prst="straightConnector1">
            <a:avLst/>
          </a:prstGeom>
          <a:noFill/>
          <a:ln w="19050" cap="rnd" cmpd="sng">
            <a:solidFill>
              <a:schemeClr val="accent1"/>
            </a:solidFill>
            <a:prstDash val="solid"/>
            <a:round/>
            <a:headEnd type="none" w="sm" len="sm"/>
            <a:tailEnd type="none" w="sm" len="sm"/>
          </a:ln>
        </p:spPr>
      </p:cxnSp>
      <p:sp>
        <p:nvSpPr>
          <p:cNvPr id="394" name="Google Shape;394;p7"/>
          <p:cNvSpPr txBox="1"/>
          <p:nvPr/>
        </p:nvSpPr>
        <p:spPr>
          <a:xfrm>
            <a:off x="6889377" y="1510812"/>
            <a:ext cx="3818420" cy="26224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9AD8"/>
              </a:buClr>
              <a:buSzPts val="1800"/>
              <a:buFont typeface="Arial"/>
              <a:buNone/>
            </a:pPr>
            <a:r>
              <a:rPr lang="es-ES" sz="1800" b="1" i="0" u="none" strike="noStrike" cap="none">
                <a:solidFill>
                  <a:srgbClr val="009AD8"/>
                </a:solidFill>
                <a:latin typeface="Quattrocento Sans"/>
                <a:ea typeface="Quattrocento Sans"/>
                <a:cs typeface="Quattrocento Sans"/>
                <a:sym typeface="Quattrocento Sans"/>
              </a:rPr>
              <a:t>DATOS PERSONALES</a:t>
            </a:r>
            <a:endParaRPr sz="1400" b="0" i="0" u="none" strike="noStrike" cap="none">
              <a:solidFill>
                <a:srgbClr val="000000"/>
              </a:solidFill>
              <a:latin typeface="Arial"/>
              <a:ea typeface="Arial"/>
              <a:cs typeface="Arial"/>
              <a:sym typeface="Arial"/>
            </a:endParaRPr>
          </a:p>
        </p:txBody>
      </p:sp>
      <p:grpSp>
        <p:nvGrpSpPr>
          <p:cNvPr id="395" name="Google Shape;395;p7"/>
          <p:cNvGrpSpPr/>
          <p:nvPr/>
        </p:nvGrpSpPr>
        <p:grpSpPr>
          <a:xfrm>
            <a:off x="7525455" y="4632190"/>
            <a:ext cx="3055315" cy="338820"/>
            <a:chOff x="6718339" y="2788607"/>
            <a:chExt cx="3055315" cy="338820"/>
          </a:xfrm>
        </p:grpSpPr>
        <p:sp>
          <p:nvSpPr>
            <p:cNvPr id="396" name="Google Shape;396;p7"/>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97" name="Google Shape;397;p7"/>
            <p:cNvSpPr txBox="1"/>
            <p:nvPr/>
          </p:nvSpPr>
          <p:spPr>
            <a:xfrm>
              <a:off x="6947047" y="2911983"/>
              <a:ext cx="2826607"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Open Sans Light"/>
                  <a:ea typeface="Open Sans Light"/>
                  <a:cs typeface="Open Sans Light"/>
                  <a:sym typeface="Open Sans Light"/>
                </a:rPr>
                <a:t>Mail</a:t>
              </a:r>
              <a:endParaRPr sz="1400" b="0" i="0" u="none" strike="noStrike" cap="none">
                <a:solidFill>
                  <a:srgbClr val="000000"/>
                </a:solidFill>
                <a:latin typeface="Arial"/>
                <a:ea typeface="Arial"/>
                <a:cs typeface="Arial"/>
                <a:sym typeface="Arial"/>
              </a:endParaRPr>
            </a:p>
          </p:txBody>
        </p:sp>
      </p:grpSp>
      <p:grpSp>
        <p:nvGrpSpPr>
          <p:cNvPr id="398" name="Google Shape;398;p7"/>
          <p:cNvGrpSpPr/>
          <p:nvPr/>
        </p:nvGrpSpPr>
        <p:grpSpPr>
          <a:xfrm>
            <a:off x="7525455" y="5536900"/>
            <a:ext cx="2455443" cy="338820"/>
            <a:chOff x="6718339" y="3693317"/>
            <a:chExt cx="2455443" cy="338820"/>
          </a:xfrm>
        </p:grpSpPr>
        <p:sp>
          <p:nvSpPr>
            <p:cNvPr id="399" name="Google Shape;399;p7"/>
            <p:cNvSpPr/>
            <p:nvPr/>
          </p:nvSpPr>
          <p:spPr>
            <a:xfrm>
              <a:off x="6718339" y="369331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0" name="Google Shape;400;p7"/>
            <p:cNvSpPr txBox="1"/>
            <p:nvPr/>
          </p:nvSpPr>
          <p:spPr>
            <a:xfrm>
              <a:off x="6947047" y="3816693"/>
              <a:ext cx="222673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Open Sans Light"/>
                  <a:ea typeface="Open Sans Light"/>
                  <a:cs typeface="Open Sans Light"/>
                  <a:sym typeface="Open Sans Light"/>
                </a:rPr>
                <a:t>Fotografía</a:t>
              </a:r>
              <a:endParaRPr sz="1400" b="0" i="0" u="none" strike="noStrike" cap="none">
                <a:solidFill>
                  <a:srgbClr val="000000"/>
                </a:solidFill>
                <a:latin typeface="Arial"/>
                <a:ea typeface="Arial"/>
                <a:cs typeface="Arial"/>
                <a:sym typeface="Arial"/>
              </a:endParaRPr>
            </a:p>
          </p:txBody>
        </p:sp>
      </p:grpSp>
      <p:grpSp>
        <p:nvGrpSpPr>
          <p:cNvPr id="401" name="Google Shape;401;p7"/>
          <p:cNvGrpSpPr/>
          <p:nvPr/>
        </p:nvGrpSpPr>
        <p:grpSpPr>
          <a:xfrm>
            <a:off x="6944686" y="1966050"/>
            <a:ext cx="372999" cy="439007"/>
            <a:chOff x="10079544" y="2039233"/>
            <a:chExt cx="410299" cy="482908"/>
          </a:xfrm>
        </p:grpSpPr>
        <p:sp>
          <p:nvSpPr>
            <p:cNvPr id="402" name="Google Shape;402;p7"/>
            <p:cNvSpPr/>
            <p:nvPr/>
          </p:nvSpPr>
          <p:spPr>
            <a:xfrm>
              <a:off x="10079544" y="2039233"/>
              <a:ext cx="410299" cy="482908"/>
            </a:xfrm>
            <a:custGeom>
              <a:avLst/>
              <a:gdLst/>
              <a:ahLst/>
              <a:cxnLst/>
              <a:rect l="l" t="t" r="r" b="b"/>
              <a:pathLst>
                <a:path w="410299" h="482908" extrusionOk="0">
                  <a:moveTo>
                    <a:pt x="0" y="0"/>
                  </a:moveTo>
                  <a:lnTo>
                    <a:pt x="410300" y="0"/>
                  </a:lnTo>
                  <a:lnTo>
                    <a:pt x="410300" y="482908"/>
                  </a:lnTo>
                  <a:lnTo>
                    <a:pt x="0" y="482908"/>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3" name="Google Shape;403;p7"/>
            <p:cNvSpPr/>
            <p:nvPr/>
          </p:nvSpPr>
          <p:spPr>
            <a:xfrm>
              <a:off x="10209780" y="2391906"/>
              <a:ext cx="154438" cy="11525"/>
            </a:xfrm>
            <a:custGeom>
              <a:avLst/>
              <a:gdLst/>
              <a:ahLst/>
              <a:cxnLst/>
              <a:rect l="l" t="t" r="r" b="b"/>
              <a:pathLst>
                <a:path w="154438" h="11525" extrusionOk="0">
                  <a:moveTo>
                    <a:pt x="0" y="0"/>
                  </a:moveTo>
                  <a:lnTo>
                    <a:pt x="154439" y="0"/>
                  </a:lnTo>
                  <a:lnTo>
                    <a:pt x="0" y="0"/>
                  </a:ln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4" name="Google Shape;404;p7"/>
            <p:cNvSpPr/>
            <p:nvPr/>
          </p:nvSpPr>
          <p:spPr>
            <a:xfrm>
              <a:off x="10209780" y="2429939"/>
              <a:ext cx="212064" cy="11525"/>
            </a:xfrm>
            <a:custGeom>
              <a:avLst/>
              <a:gdLst/>
              <a:ahLst/>
              <a:cxnLst/>
              <a:rect l="l" t="t" r="r" b="b"/>
              <a:pathLst>
                <a:path w="212064" h="11525" extrusionOk="0">
                  <a:moveTo>
                    <a:pt x="0" y="0"/>
                  </a:moveTo>
                  <a:lnTo>
                    <a:pt x="212065" y="0"/>
                  </a:lnTo>
                  <a:lnTo>
                    <a:pt x="0" y="0"/>
                  </a:ln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5" name="Google Shape;405;p7"/>
            <p:cNvSpPr/>
            <p:nvPr/>
          </p:nvSpPr>
          <p:spPr>
            <a:xfrm>
              <a:off x="10132560" y="2039233"/>
              <a:ext cx="11525" cy="482908"/>
            </a:xfrm>
            <a:custGeom>
              <a:avLst/>
              <a:gdLst/>
              <a:ahLst/>
              <a:cxnLst/>
              <a:rect l="l" t="t" r="r" b="b"/>
              <a:pathLst>
                <a:path w="11525" h="482908" extrusionOk="0">
                  <a:moveTo>
                    <a:pt x="0" y="0"/>
                  </a:moveTo>
                  <a:lnTo>
                    <a:pt x="0" y="482908"/>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6" name="Google Shape;406;p7"/>
            <p:cNvSpPr/>
            <p:nvPr/>
          </p:nvSpPr>
          <p:spPr>
            <a:xfrm>
              <a:off x="10224763" y="2253603"/>
              <a:ext cx="145218" cy="65693"/>
            </a:xfrm>
            <a:custGeom>
              <a:avLst/>
              <a:gdLst/>
              <a:ahLst/>
              <a:cxnLst/>
              <a:rect l="l" t="t" r="r" b="b"/>
              <a:pathLst>
                <a:path w="145218" h="65693" extrusionOk="0">
                  <a:moveTo>
                    <a:pt x="145218" y="65694"/>
                  </a:moveTo>
                  <a:lnTo>
                    <a:pt x="145218" y="29966"/>
                  </a:lnTo>
                  <a:cubicBezTo>
                    <a:pt x="145218" y="19593"/>
                    <a:pt x="138303" y="9220"/>
                    <a:pt x="126778" y="6915"/>
                  </a:cubicBezTo>
                  <a:lnTo>
                    <a:pt x="102575" y="0"/>
                  </a:lnTo>
                  <a:lnTo>
                    <a:pt x="71457" y="28813"/>
                  </a:lnTo>
                  <a:lnTo>
                    <a:pt x="39186" y="0"/>
                  </a:lnTo>
                  <a:lnTo>
                    <a:pt x="17288" y="5763"/>
                  </a:lnTo>
                  <a:cubicBezTo>
                    <a:pt x="6915" y="9220"/>
                    <a:pt x="0" y="18440"/>
                    <a:pt x="0" y="28813"/>
                  </a:cubicBezTo>
                  <a:lnTo>
                    <a:pt x="0" y="64541"/>
                  </a:lnTo>
                  <a:lnTo>
                    <a:pt x="0" y="28813"/>
                  </a:lnTo>
                  <a:cubicBezTo>
                    <a:pt x="0" y="18440"/>
                    <a:pt x="6915" y="8068"/>
                    <a:pt x="17288" y="5763"/>
                  </a:cubicBezTo>
                  <a:lnTo>
                    <a:pt x="39186" y="0"/>
                  </a:lnTo>
                  <a:lnTo>
                    <a:pt x="71457" y="28813"/>
                  </a:lnTo>
                  <a:lnTo>
                    <a:pt x="102575" y="0"/>
                  </a:lnTo>
                  <a:lnTo>
                    <a:pt x="126778" y="6915"/>
                  </a:lnTo>
                  <a:cubicBezTo>
                    <a:pt x="137151" y="9220"/>
                    <a:pt x="145218" y="19593"/>
                    <a:pt x="145218" y="29966"/>
                  </a:cubicBezTo>
                  <a:lnTo>
                    <a:pt x="145218" y="65694"/>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7" name="Google Shape;407;p7"/>
            <p:cNvSpPr/>
            <p:nvPr/>
          </p:nvSpPr>
          <p:spPr>
            <a:xfrm>
              <a:off x="10263654" y="2148723"/>
              <a:ext cx="65130" cy="71456"/>
            </a:xfrm>
            <a:custGeom>
              <a:avLst/>
              <a:gdLst/>
              <a:ahLst/>
              <a:cxnLst/>
              <a:rect l="l" t="t" r="r" b="b"/>
              <a:pathLst>
                <a:path w="65130" h="71456" extrusionOk="0">
                  <a:moveTo>
                    <a:pt x="40633" y="0"/>
                  </a:moveTo>
                  <a:lnTo>
                    <a:pt x="24498" y="0"/>
                  </a:lnTo>
                  <a:cubicBezTo>
                    <a:pt x="9515" y="0"/>
                    <a:pt x="-2011" y="13830"/>
                    <a:pt x="294" y="27661"/>
                  </a:cubicBezTo>
                  <a:lnTo>
                    <a:pt x="4905" y="51864"/>
                  </a:lnTo>
                  <a:cubicBezTo>
                    <a:pt x="7210" y="63389"/>
                    <a:pt x="16430" y="71457"/>
                    <a:pt x="29108" y="71457"/>
                  </a:cubicBezTo>
                  <a:lnTo>
                    <a:pt x="36023" y="71457"/>
                  </a:lnTo>
                  <a:cubicBezTo>
                    <a:pt x="47548" y="71457"/>
                    <a:pt x="57921" y="63389"/>
                    <a:pt x="60226" y="51864"/>
                  </a:cubicBezTo>
                  <a:lnTo>
                    <a:pt x="64836" y="27661"/>
                  </a:lnTo>
                  <a:cubicBezTo>
                    <a:pt x="67141" y="13830"/>
                    <a:pt x="55616" y="0"/>
                    <a:pt x="40633" y="0"/>
                  </a:cubicBez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08" name="Google Shape;408;p7"/>
          <p:cNvGrpSpPr/>
          <p:nvPr/>
        </p:nvGrpSpPr>
        <p:grpSpPr>
          <a:xfrm>
            <a:off x="6888107" y="2925335"/>
            <a:ext cx="486156" cy="353092"/>
            <a:chOff x="10091851" y="2783646"/>
            <a:chExt cx="534772" cy="388401"/>
          </a:xfrm>
        </p:grpSpPr>
        <p:sp>
          <p:nvSpPr>
            <p:cNvPr id="409" name="Google Shape;409;p7"/>
            <p:cNvSpPr/>
            <p:nvPr/>
          </p:nvSpPr>
          <p:spPr>
            <a:xfrm>
              <a:off x="10358085" y="2783646"/>
              <a:ext cx="268538" cy="376876"/>
            </a:xfrm>
            <a:custGeom>
              <a:avLst/>
              <a:gdLst/>
              <a:ahLst/>
              <a:cxnLst/>
              <a:rect l="l" t="t" r="r" b="b"/>
              <a:pathLst>
                <a:path w="268538" h="376876" extrusionOk="0">
                  <a:moveTo>
                    <a:pt x="133693" y="376876"/>
                  </a:moveTo>
                  <a:cubicBezTo>
                    <a:pt x="153286" y="263929"/>
                    <a:pt x="268538" y="237420"/>
                    <a:pt x="268538" y="134846"/>
                  </a:cubicBezTo>
                  <a:cubicBezTo>
                    <a:pt x="268538" y="61084"/>
                    <a:pt x="208607" y="0"/>
                    <a:pt x="133693" y="0"/>
                  </a:cubicBezTo>
                  <a:cubicBezTo>
                    <a:pt x="58779" y="0"/>
                    <a:pt x="0" y="61084"/>
                    <a:pt x="0" y="135998"/>
                  </a:cubicBezTo>
                  <a:cubicBezTo>
                    <a:pt x="0" y="237420"/>
                    <a:pt x="115253" y="263929"/>
                    <a:pt x="133693" y="376876"/>
                  </a:cubicBez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0" name="Google Shape;410;p7"/>
            <p:cNvSpPr/>
            <p:nvPr/>
          </p:nvSpPr>
          <p:spPr>
            <a:xfrm>
              <a:off x="10444524" y="2866628"/>
              <a:ext cx="94507" cy="94507"/>
            </a:xfrm>
            <a:custGeom>
              <a:avLst/>
              <a:gdLst/>
              <a:ahLst/>
              <a:cxnLst/>
              <a:rect l="l" t="t" r="r" b="b"/>
              <a:pathLst>
                <a:path w="94507" h="94507" extrusionOk="0">
                  <a:moveTo>
                    <a:pt x="94507" y="47254"/>
                  </a:moveTo>
                  <a:cubicBezTo>
                    <a:pt x="94507" y="73351"/>
                    <a:pt x="73351" y="94507"/>
                    <a:pt x="47254" y="94507"/>
                  </a:cubicBezTo>
                  <a:cubicBezTo>
                    <a:pt x="21156" y="94507"/>
                    <a:pt x="0" y="73351"/>
                    <a:pt x="0" y="47254"/>
                  </a:cubicBezTo>
                  <a:cubicBezTo>
                    <a:pt x="0" y="21156"/>
                    <a:pt x="21156" y="0"/>
                    <a:pt x="47254" y="0"/>
                  </a:cubicBezTo>
                  <a:cubicBezTo>
                    <a:pt x="73351" y="0"/>
                    <a:pt x="94507" y="21156"/>
                    <a:pt x="94507" y="47254"/>
                  </a:cubicBez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1" name="Google Shape;411;p7"/>
            <p:cNvSpPr/>
            <p:nvPr/>
          </p:nvSpPr>
          <p:spPr>
            <a:xfrm>
              <a:off x="10091851" y="3160522"/>
              <a:ext cx="454095" cy="11525"/>
            </a:xfrm>
            <a:custGeom>
              <a:avLst/>
              <a:gdLst/>
              <a:ahLst/>
              <a:cxnLst/>
              <a:rect l="l" t="t" r="r" b="b"/>
              <a:pathLst>
                <a:path w="454095" h="11525" extrusionOk="0">
                  <a:moveTo>
                    <a:pt x="0" y="0"/>
                  </a:moveTo>
                  <a:lnTo>
                    <a:pt x="454095" y="0"/>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2" name="Google Shape;412;p7"/>
            <p:cNvSpPr/>
            <p:nvPr/>
          </p:nvSpPr>
          <p:spPr>
            <a:xfrm>
              <a:off x="10149477" y="2950762"/>
              <a:ext cx="261623" cy="210912"/>
            </a:xfrm>
            <a:custGeom>
              <a:avLst/>
              <a:gdLst/>
              <a:ahLst/>
              <a:cxnLst/>
              <a:rect l="l" t="t" r="r" b="b"/>
              <a:pathLst>
                <a:path w="261623" h="210912" extrusionOk="0">
                  <a:moveTo>
                    <a:pt x="261623" y="209760"/>
                  </a:moveTo>
                  <a:lnTo>
                    <a:pt x="261623" y="80677"/>
                  </a:lnTo>
                  <a:lnTo>
                    <a:pt x="260471" y="79524"/>
                  </a:lnTo>
                  <a:lnTo>
                    <a:pt x="177489" y="79524"/>
                  </a:lnTo>
                  <a:lnTo>
                    <a:pt x="177489" y="210912"/>
                  </a:lnTo>
                  <a:lnTo>
                    <a:pt x="177489" y="79524"/>
                  </a:lnTo>
                  <a:lnTo>
                    <a:pt x="260471" y="79524"/>
                  </a:lnTo>
                  <a:lnTo>
                    <a:pt x="261623" y="80677"/>
                  </a:lnTo>
                  <a:lnTo>
                    <a:pt x="261623" y="209760"/>
                  </a:lnTo>
                  <a:close/>
                  <a:moveTo>
                    <a:pt x="0" y="0"/>
                  </a:moveTo>
                  <a:lnTo>
                    <a:pt x="0" y="210912"/>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3" name="Google Shape;413;p7"/>
            <p:cNvSpPr/>
            <p:nvPr/>
          </p:nvSpPr>
          <p:spPr>
            <a:xfrm>
              <a:off x="10095309" y="2814764"/>
              <a:ext cx="269690" cy="182099"/>
            </a:xfrm>
            <a:custGeom>
              <a:avLst/>
              <a:gdLst/>
              <a:ahLst/>
              <a:cxnLst/>
              <a:rect l="l" t="t" r="r" b="b"/>
              <a:pathLst>
                <a:path w="269690" h="182099" extrusionOk="0">
                  <a:moveTo>
                    <a:pt x="269691" y="56474"/>
                  </a:moveTo>
                  <a:lnTo>
                    <a:pt x="207455" y="0"/>
                  </a:lnTo>
                  <a:lnTo>
                    <a:pt x="0" y="182099"/>
                  </a:lnTo>
                  <a:lnTo>
                    <a:pt x="207455"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4" name="Google Shape;414;p7"/>
            <p:cNvSpPr/>
            <p:nvPr/>
          </p:nvSpPr>
          <p:spPr>
            <a:xfrm>
              <a:off x="10210561" y="3030286"/>
              <a:ext cx="70304" cy="70304"/>
            </a:xfrm>
            <a:custGeom>
              <a:avLst/>
              <a:gdLst/>
              <a:ahLst/>
              <a:cxnLst/>
              <a:rect l="l" t="t" r="r" b="b"/>
              <a:pathLst>
                <a:path w="70304" h="70304" extrusionOk="0">
                  <a:moveTo>
                    <a:pt x="70304" y="0"/>
                  </a:moveTo>
                  <a:lnTo>
                    <a:pt x="0" y="0"/>
                  </a:lnTo>
                  <a:lnTo>
                    <a:pt x="0" y="70304"/>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5" name="Google Shape;415;p7"/>
            <p:cNvSpPr/>
            <p:nvPr/>
          </p:nvSpPr>
          <p:spPr>
            <a:xfrm>
              <a:off x="10276255" y="2934627"/>
              <a:ext cx="53016" cy="53016"/>
            </a:xfrm>
            <a:custGeom>
              <a:avLst/>
              <a:gdLst/>
              <a:ahLst/>
              <a:cxnLst/>
              <a:rect l="l" t="t" r="r" b="b"/>
              <a:pathLst>
                <a:path w="53016" h="53016" extrusionOk="0">
                  <a:moveTo>
                    <a:pt x="53016" y="26508"/>
                  </a:moveTo>
                  <a:cubicBezTo>
                    <a:pt x="53016" y="41148"/>
                    <a:pt x="41148" y="53016"/>
                    <a:pt x="26508" y="53016"/>
                  </a:cubicBezTo>
                  <a:cubicBezTo>
                    <a:pt x="11868" y="53016"/>
                    <a:pt x="0" y="41148"/>
                    <a:pt x="0" y="26508"/>
                  </a:cubicBezTo>
                  <a:cubicBezTo>
                    <a:pt x="0" y="11868"/>
                    <a:pt x="11868" y="0"/>
                    <a:pt x="26508" y="0"/>
                  </a:cubicBezTo>
                  <a:cubicBezTo>
                    <a:pt x="41148" y="0"/>
                    <a:pt x="53016" y="11868"/>
                    <a:pt x="53016" y="26508"/>
                  </a:cubicBez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6" name="Google Shape;416;p7"/>
            <p:cNvSpPr/>
            <p:nvPr/>
          </p:nvSpPr>
          <p:spPr>
            <a:xfrm>
              <a:off x="10165613" y="2845882"/>
              <a:ext cx="44948" cy="89897"/>
            </a:xfrm>
            <a:custGeom>
              <a:avLst/>
              <a:gdLst/>
              <a:ahLst/>
              <a:cxnLst/>
              <a:rect l="l" t="t" r="r" b="b"/>
              <a:pathLst>
                <a:path w="44948" h="89897" extrusionOk="0">
                  <a:moveTo>
                    <a:pt x="44948" y="0"/>
                  </a:moveTo>
                  <a:lnTo>
                    <a:pt x="44948" y="50711"/>
                  </a:lnTo>
                  <a:lnTo>
                    <a:pt x="0" y="89897"/>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17" name="Google Shape;417;p7"/>
          <p:cNvGrpSpPr/>
          <p:nvPr/>
        </p:nvGrpSpPr>
        <p:grpSpPr>
          <a:xfrm>
            <a:off x="6965628" y="3827365"/>
            <a:ext cx="331114" cy="425079"/>
            <a:chOff x="10897891" y="3485479"/>
            <a:chExt cx="341147" cy="437959"/>
          </a:xfrm>
        </p:grpSpPr>
        <p:sp>
          <p:nvSpPr>
            <p:cNvPr id="418" name="Google Shape;418;p7"/>
            <p:cNvSpPr/>
            <p:nvPr/>
          </p:nvSpPr>
          <p:spPr>
            <a:xfrm>
              <a:off x="10897891" y="3485479"/>
              <a:ext cx="341147" cy="437959"/>
            </a:xfrm>
            <a:custGeom>
              <a:avLst/>
              <a:gdLst/>
              <a:ahLst/>
              <a:cxnLst/>
              <a:rect l="l" t="t" r="r" b="b"/>
              <a:pathLst>
                <a:path w="341147" h="437959" extrusionOk="0">
                  <a:moveTo>
                    <a:pt x="0" y="404536"/>
                  </a:moveTo>
                  <a:lnTo>
                    <a:pt x="0" y="33423"/>
                  </a:lnTo>
                  <a:cubicBezTo>
                    <a:pt x="0" y="14983"/>
                    <a:pt x="14983" y="0"/>
                    <a:pt x="33423" y="0"/>
                  </a:cubicBezTo>
                  <a:lnTo>
                    <a:pt x="308877" y="0"/>
                  </a:lnTo>
                  <a:cubicBezTo>
                    <a:pt x="327317" y="0"/>
                    <a:pt x="341148" y="14983"/>
                    <a:pt x="341148" y="32271"/>
                  </a:cubicBezTo>
                  <a:lnTo>
                    <a:pt x="341148" y="338843"/>
                  </a:lnTo>
                  <a:cubicBezTo>
                    <a:pt x="341148" y="357283"/>
                    <a:pt x="326165" y="371113"/>
                    <a:pt x="308877" y="371113"/>
                  </a:cubicBezTo>
                  <a:lnTo>
                    <a:pt x="33423" y="371113"/>
                  </a:lnTo>
                  <a:cubicBezTo>
                    <a:pt x="14983" y="372266"/>
                    <a:pt x="0" y="386096"/>
                    <a:pt x="0" y="404536"/>
                  </a:cubicBezTo>
                  <a:lnTo>
                    <a:pt x="0" y="404536"/>
                  </a:lnTo>
                  <a:cubicBezTo>
                    <a:pt x="0" y="422977"/>
                    <a:pt x="14983" y="437960"/>
                    <a:pt x="33423" y="437960"/>
                  </a:cubicBezTo>
                  <a:lnTo>
                    <a:pt x="292742" y="437960"/>
                  </a:lnTo>
                  <a:cubicBezTo>
                    <a:pt x="311182" y="437960"/>
                    <a:pt x="327317" y="422977"/>
                    <a:pt x="327317" y="403384"/>
                  </a:cubicBezTo>
                </a:path>
              </a:pathLst>
            </a:custGeom>
            <a:noFill/>
            <a:ln w="11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419" name="Google Shape;419;p7"/>
            <p:cNvGrpSpPr/>
            <p:nvPr/>
          </p:nvGrpSpPr>
          <p:grpSpPr>
            <a:xfrm>
              <a:off x="10971653" y="3567308"/>
              <a:ext cx="207454" cy="206302"/>
              <a:chOff x="10971653" y="3567308"/>
              <a:chExt cx="207454" cy="206302"/>
            </a:xfrm>
          </p:grpSpPr>
          <p:sp>
            <p:nvSpPr>
              <p:cNvPr id="420" name="Google Shape;420;p7"/>
              <p:cNvSpPr/>
              <p:nvPr/>
            </p:nvSpPr>
            <p:spPr>
              <a:xfrm>
                <a:off x="10971653" y="3573071"/>
                <a:ext cx="201692" cy="200539"/>
              </a:xfrm>
              <a:custGeom>
                <a:avLst/>
                <a:gdLst/>
                <a:ahLst/>
                <a:cxnLst/>
                <a:rect l="l" t="t" r="r" b="b"/>
                <a:pathLst>
                  <a:path w="201692" h="200539" extrusionOk="0">
                    <a:moveTo>
                      <a:pt x="134846" y="130235"/>
                    </a:moveTo>
                    <a:lnTo>
                      <a:pt x="123320" y="153286"/>
                    </a:lnTo>
                    <a:cubicBezTo>
                      <a:pt x="85287" y="144066"/>
                      <a:pt x="55321" y="114100"/>
                      <a:pt x="46101" y="76067"/>
                    </a:cubicBezTo>
                    <a:lnTo>
                      <a:pt x="66846" y="67999"/>
                    </a:lnTo>
                    <a:lnTo>
                      <a:pt x="51864" y="0"/>
                    </a:lnTo>
                    <a:lnTo>
                      <a:pt x="5763" y="8068"/>
                    </a:lnTo>
                    <a:cubicBezTo>
                      <a:pt x="1153" y="21898"/>
                      <a:pt x="0" y="35728"/>
                      <a:pt x="0" y="50711"/>
                    </a:cubicBezTo>
                    <a:cubicBezTo>
                      <a:pt x="0" y="133693"/>
                      <a:pt x="66846" y="200539"/>
                      <a:pt x="149828" y="200539"/>
                    </a:cubicBezTo>
                    <a:cubicBezTo>
                      <a:pt x="164811" y="200539"/>
                      <a:pt x="178642" y="198234"/>
                      <a:pt x="191319" y="194777"/>
                    </a:cubicBezTo>
                    <a:lnTo>
                      <a:pt x="201692" y="145218"/>
                    </a:lnTo>
                    <a:lnTo>
                      <a:pt x="134846" y="130235"/>
                    </a:lnTo>
                    <a:close/>
                  </a:path>
                </a:pathLst>
              </a:custGeom>
              <a:noFill/>
              <a:ln w="113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421" name="Google Shape;421;p7"/>
              <p:cNvGrpSpPr/>
              <p:nvPr/>
            </p:nvGrpSpPr>
            <p:grpSpPr>
              <a:xfrm>
                <a:off x="11075380" y="3567308"/>
                <a:ext cx="103727" cy="103727"/>
                <a:chOff x="11075380" y="3567308"/>
                <a:chExt cx="103727" cy="103727"/>
              </a:xfrm>
            </p:grpSpPr>
            <p:sp>
              <p:nvSpPr>
                <p:cNvPr id="422" name="Google Shape;422;p7"/>
                <p:cNvSpPr/>
                <p:nvPr/>
              </p:nvSpPr>
              <p:spPr>
                <a:xfrm>
                  <a:off x="11075380" y="3567308"/>
                  <a:ext cx="103727" cy="103727"/>
                </a:xfrm>
                <a:custGeom>
                  <a:avLst/>
                  <a:gdLst/>
                  <a:ahLst/>
                  <a:cxnLst/>
                  <a:rect l="l" t="t" r="r" b="b"/>
                  <a:pathLst>
                    <a:path w="103727" h="103727" extrusionOk="0">
                      <a:moveTo>
                        <a:pt x="0" y="0"/>
                      </a:moveTo>
                      <a:cubicBezTo>
                        <a:pt x="56474" y="0"/>
                        <a:pt x="103727" y="46101"/>
                        <a:pt x="103727" y="103727"/>
                      </a:cubicBezTo>
                      <a:cubicBezTo>
                        <a:pt x="103727" y="46101"/>
                        <a:pt x="56474" y="0"/>
                        <a:pt x="0" y="0"/>
                      </a:cubicBezTo>
                      <a:close/>
                    </a:path>
                  </a:pathLst>
                </a:custGeom>
                <a:noFill/>
                <a:ln w="113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3" name="Google Shape;423;p7"/>
                <p:cNvSpPr/>
                <p:nvPr/>
              </p:nvSpPr>
              <p:spPr>
                <a:xfrm>
                  <a:off x="11075380" y="3613409"/>
                  <a:ext cx="57626" cy="57626"/>
                </a:xfrm>
                <a:custGeom>
                  <a:avLst/>
                  <a:gdLst/>
                  <a:ahLst/>
                  <a:cxnLst/>
                  <a:rect l="l" t="t" r="r" b="b"/>
                  <a:pathLst>
                    <a:path w="57626" h="57626" extrusionOk="0">
                      <a:moveTo>
                        <a:pt x="0" y="0"/>
                      </a:moveTo>
                      <a:cubicBezTo>
                        <a:pt x="32271" y="0"/>
                        <a:pt x="57626" y="25356"/>
                        <a:pt x="57626" y="57626"/>
                      </a:cubicBezTo>
                      <a:cubicBezTo>
                        <a:pt x="57626" y="25356"/>
                        <a:pt x="32271" y="0"/>
                        <a:pt x="0" y="0"/>
                      </a:cubicBezTo>
                      <a:close/>
                    </a:path>
                  </a:pathLst>
                </a:custGeom>
                <a:noFill/>
                <a:ln w="113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nvGrpSpPr>
          <p:cNvPr id="424" name="Google Shape;424;p7"/>
          <p:cNvGrpSpPr/>
          <p:nvPr/>
        </p:nvGrpSpPr>
        <p:grpSpPr>
          <a:xfrm>
            <a:off x="6891148" y="4786371"/>
            <a:ext cx="480075" cy="353225"/>
            <a:chOff x="10198130" y="4667210"/>
            <a:chExt cx="528083" cy="388547"/>
          </a:xfrm>
        </p:grpSpPr>
        <p:sp>
          <p:nvSpPr>
            <p:cNvPr id="425" name="Google Shape;425;p7"/>
            <p:cNvSpPr/>
            <p:nvPr/>
          </p:nvSpPr>
          <p:spPr>
            <a:xfrm>
              <a:off x="10198130" y="4996979"/>
              <a:ext cx="510568" cy="58778"/>
            </a:xfrm>
            <a:custGeom>
              <a:avLst/>
              <a:gdLst/>
              <a:ahLst/>
              <a:cxnLst/>
              <a:rect l="l" t="t" r="r" b="b"/>
              <a:pathLst>
                <a:path w="510568" h="58778" extrusionOk="0">
                  <a:moveTo>
                    <a:pt x="0" y="0"/>
                  </a:moveTo>
                  <a:lnTo>
                    <a:pt x="0" y="23051"/>
                  </a:lnTo>
                  <a:lnTo>
                    <a:pt x="0" y="23051"/>
                  </a:lnTo>
                  <a:cubicBezTo>
                    <a:pt x="0" y="42643"/>
                    <a:pt x="16135" y="58779"/>
                    <a:pt x="35728" y="58779"/>
                  </a:cubicBezTo>
                  <a:lnTo>
                    <a:pt x="474841" y="58779"/>
                  </a:lnTo>
                  <a:cubicBezTo>
                    <a:pt x="494433" y="58779"/>
                    <a:pt x="510569" y="42643"/>
                    <a:pt x="510569" y="23051"/>
                  </a:cubicBezTo>
                  <a:lnTo>
                    <a:pt x="510569" y="23051"/>
                  </a:lnTo>
                  <a:lnTo>
                    <a:pt x="510569" y="0"/>
                  </a:lnTo>
                  <a:lnTo>
                    <a:pt x="510569" y="23051"/>
                  </a:lnTo>
                  <a:lnTo>
                    <a:pt x="510569" y="23051"/>
                  </a:lnTo>
                  <a:cubicBezTo>
                    <a:pt x="510569" y="42643"/>
                    <a:pt x="494433" y="58779"/>
                    <a:pt x="474841" y="58779"/>
                  </a:cubicBezTo>
                  <a:lnTo>
                    <a:pt x="35728" y="58779"/>
                  </a:lnTo>
                  <a:cubicBezTo>
                    <a:pt x="16135" y="58779"/>
                    <a:pt x="0" y="42643"/>
                    <a:pt x="0" y="23051"/>
                  </a:cubicBezTo>
                  <a:lnTo>
                    <a:pt x="0" y="23051"/>
                  </a:lnTo>
                  <a:lnTo>
                    <a:pt x="0"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6" name="Google Shape;426;p7"/>
            <p:cNvSpPr/>
            <p:nvPr/>
          </p:nvSpPr>
          <p:spPr>
            <a:xfrm>
              <a:off x="10247689" y="4744576"/>
              <a:ext cx="411451" cy="263928"/>
            </a:xfrm>
            <a:custGeom>
              <a:avLst/>
              <a:gdLst/>
              <a:ahLst/>
              <a:cxnLst/>
              <a:rect l="l" t="t" r="r" b="b"/>
              <a:pathLst>
                <a:path w="411451" h="263928" extrusionOk="0">
                  <a:moveTo>
                    <a:pt x="411452" y="145218"/>
                  </a:moveTo>
                  <a:lnTo>
                    <a:pt x="411452" y="263928"/>
                  </a:lnTo>
                  <a:lnTo>
                    <a:pt x="0" y="263928"/>
                  </a:lnTo>
                  <a:lnTo>
                    <a:pt x="0" y="33423"/>
                  </a:lnTo>
                  <a:cubicBezTo>
                    <a:pt x="0" y="14983"/>
                    <a:pt x="14983" y="0"/>
                    <a:pt x="33423" y="0"/>
                  </a:cubicBezTo>
                  <a:lnTo>
                    <a:pt x="192472" y="0"/>
                  </a:lnTo>
                  <a:lnTo>
                    <a:pt x="33423" y="0"/>
                  </a:lnTo>
                  <a:cubicBezTo>
                    <a:pt x="14983" y="0"/>
                    <a:pt x="0" y="14983"/>
                    <a:pt x="0" y="33423"/>
                  </a:cubicBezTo>
                  <a:lnTo>
                    <a:pt x="0" y="263928"/>
                  </a:lnTo>
                  <a:lnTo>
                    <a:pt x="411452" y="263928"/>
                  </a:lnTo>
                  <a:lnTo>
                    <a:pt x="411452" y="145218"/>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7" name="Google Shape;427;p7"/>
            <p:cNvSpPr/>
            <p:nvPr/>
          </p:nvSpPr>
          <p:spPr>
            <a:xfrm>
              <a:off x="10458307" y="4667210"/>
              <a:ext cx="267906" cy="245366"/>
            </a:xfrm>
            <a:custGeom>
              <a:avLst/>
              <a:gdLst/>
              <a:ahLst/>
              <a:cxnLst/>
              <a:rect l="l" t="t" r="r" b="b"/>
              <a:pathLst>
                <a:path w="267906" h="245366" extrusionOk="0">
                  <a:moveTo>
                    <a:pt x="6056" y="111942"/>
                  </a:moveTo>
                  <a:lnTo>
                    <a:pt x="182393" y="2452"/>
                  </a:lnTo>
                  <a:cubicBezTo>
                    <a:pt x="187003" y="-2158"/>
                    <a:pt x="195071" y="147"/>
                    <a:pt x="197376" y="5910"/>
                  </a:cubicBezTo>
                  <a:lnTo>
                    <a:pt x="266527" y="140756"/>
                  </a:lnTo>
                  <a:cubicBezTo>
                    <a:pt x="269985" y="146518"/>
                    <a:pt x="266527" y="153433"/>
                    <a:pt x="260764" y="155738"/>
                  </a:cubicBezTo>
                  <a:lnTo>
                    <a:pt x="63683" y="244483"/>
                  </a:lnTo>
                  <a:cubicBezTo>
                    <a:pt x="57920" y="246788"/>
                    <a:pt x="51005" y="244483"/>
                    <a:pt x="48700" y="238720"/>
                  </a:cubicBezTo>
                  <a:lnTo>
                    <a:pt x="294" y="124620"/>
                  </a:lnTo>
                  <a:cubicBezTo>
                    <a:pt x="-859" y="120010"/>
                    <a:pt x="1446" y="114247"/>
                    <a:pt x="6056" y="111942"/>
                  </a:cubicBez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8" name="Google Shape;428;p7"/>
            <p:cNvSpPr/>
            <p:nvPr/>
          </p:nvSpPr>
          <p:spPr>
            <a:xfrm>
              <a:off x="10460906" y="4669662"/>
              <a:ext cx="186709" cy="150963"/>
            </a:xfrm>
            <a:custGeom>
              <a:avLst/>
              <a:gdLst/>
              <a:ahLst/>
              <a:cxnLst/>
              <a:rect l="l" t="t" r="r" b="b"/>
              <a:pathLst>
                <a:path w="186709" h="150963" extrusionOk="0">
                  <a:moveTo>
                    <a:pt x="186709" y="0"/>
                  </a:moveTo>
                  <a:lnTo>
                    <a:pt x="129083" y="138303"/>
                  </a:lnTo>
                  <a:cubicBezTo>
                    <a:pt x="125625" y="147523"/>
                    <a:pt x="114100" y="152133"/>
                    <a:pt x="104880" y="149828"/>
                  </a:cubicBezTo>
                  <a:lnTo>
                    <a:pt x="0" y="115253"/>
                  </a:lnTo>
                  <a:lnTo>
                    <a:pt x="104880" y="149828"/>
                  </a:lnTo>
                  <a:cubicBezTo>
                    <a:pt x="114100" y="153286"/>
                    <a:pt x="125625" y="148676"/>
                    <a:pt x="129083" y="138303"/>
                  </a:cubicBezTo>
                  <a:lnTo>
                    <a:pt x="186709" y="0"/>
                  </a:ln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9" name="Google Shape;429;p7"/>
            <p:cNvSpPr/>
            <p:nvPr/>
          </p:nvSpPr>
          <p:spPr>
            <a:xfrm>
              <a:off x="10515075" y="4816033"/>
              <a:ext cx="38033" cy="94507"/>
            </a:xfrm>
            <a:custGeom>
              <a:avLst/>
              <a:gdLst/>
              <a:ahLst/>
              <a:cxnLst/>
              <a:rect l="l" t="t" r="r" b="b"/>
              <a:pathLst>
                <a:path w="38033" h="94507" extrusionOk="0">
                  <a:moveTo>
                    <a:pt x="38033" y="0"/>
                  </a:moveTo>
                  <a:lnTo>
                    <a:pt x="0" y="94507"/>
                  </a:lnTo>
                  <a:lnTo>
                    <a:pt x="38033" y="0"/>
                  </a:ln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0" name="Google Shape;430;p7"/>
            <p:cNvSpPr/>
            <p:nvPr/>
          </p:nvSpPr>
          <p:spPr>
            <a:xfrm>
              <a:off x="10595751" y="4794135"/>
              <a:ext cx="127930" cy="23050"/>
            </a:xfrm>
            <a:custGeom>
              <a:avLst/>
              <a:gdLst/>
              <a:ahLst/>
              <a:cxnLst/>
              <a:rect l="l" t="t" r="r" b="b"/>
              <a:pathLst>
                <a:path w="127930" h="23050" extrusionOk="0">
                  <a:moveTo>
                    <a:pt x="0" y="0"/>
                  </a:moveTo>
                  <a:lnTo>
                    <a:pt x="127930" y="23051"/>
                  </a:lnTo>
                  <a:lnTo>
                    <a:pt x="0" y="0"/>
                  </a:ln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1" name="Google Shape;431;p7"/>
            <p:cNvSpPr/>
            <p:nvPr/>
          </p:nvSpPr>
          <p:spPr>
            <a:xfrm>
              <a:off x="10398670" y="4839083"/>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2" name="Google Shape;432;p7"/>
            <p:cNvSpPr/>
            <p:nvPr/>
          </p:nvSpPr>
          <p:spPr>
            <a:xfrm>
              <a:off x="10397517" y="4890947"/>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3" name="Google Shape;433;p7"/>
            <p:cNvSpPr/>
            <p:nvPr/>
          </p:nvSpPr>
          <p:spPr>
            <a:xfrm>
              <a:off x="10437855" y="4923218"/>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4" name="Google Shape;434;p7"/>
            <p:cNvSpPr/>
            <p:nvPr/>
          </p:nvSpPr>
          <p:spPr>
            <a:xfrm>
              <a:off x="10356026" y="4858676"/>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5" name="Google Shape;435;p7"/>
            <p:cNvSpPr/>
            <p:nvPr/>
          </p:nvSpPr>
          <p:spPr>
            <a:xfrm>
              <a:off x="10396365" y="4942811"/>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6" name="Google Shape;436;p7"/>
            <p:cNvSpPr/>
            <p:nvPr/>
          </p:nvSpPr>
          <p:spPr>
            <a:xfrm>
              <a:off x="10354874" y="4910540"/>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7" name="Google Shape;437;p7"/>
            <p:cNvSpPr/>
            <p:nvPr/>
          </p:nvSpPr>
          <p:spPr>
            <a:xfrm>
              <a:off x="10313383" y="4878269"/>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8" name="Google Shape;438;p7"/>
            <p:cNvSpPr/>
            <p:nvPr/>
          </p:nvSpPr>
          <p:spPr>
            <a:xfrm>
              <a:off x="10312230" y="4930133"/>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39" name="Google Shape;439;p7"/>
          <p:cNvGrpSpPr/>
          <p:nvPr/>
        </p:nvGrpSpPr>
        <p:grpSpPr>
          <a:xfrm>
            <a:off x="6889679" y="5661604"/>
            <a:ext cx="483013" cy="388715"/>
            <a:chOff x="10312559" y="5481221"/>
            <a:chExt cx="531314" cy="427587"/>
          </a:xfrm>
        </p:grpSpPr>
        <p:sp>
          <p:nvSpPr>
            <p:cNvPr id="440" name="Google Shape;440;p7"/>
            <p:cNvSpPr/>
            <p:nvPr/>
          </p:nvSpPr>
          <p:spPr>
            <a:xfrm>
              <a:off x="10312559" y="5612609"/>
              <a:ext cx="531314" cy="296199"/>
            </a:xfrm>
            <a:custGeom>
              <a:avLst/>
              <a:gdLst/>
              <a:ahLst/>
              <a:cxnLst/>
              <a:rect l="l" t="t" r="r" b="b"/>
              <a:pathLst>
                <a:path w="531314" h="296199" extrusionOk="0">
                  <a:moveTo>
                    <a:pt x="524399" y="296199"/>
                  </a:moveTo>
                  <a:lnTo>
                    <a:pt x="6915" y="296199"/>
                  </a:lnTo>
                  <a:cubicBezTo>
                    <a:pt x="3458" y="296199"/>
                    <a:pt x="0" y="292742"/>
                    <a:pt x="0" y="289284"/>
                  </a:cubicBezTo>
                  <a:lnTo>
                    <a:pt x="0" y="6915"/>
                  </a:lnTo>
                  <a:cubicBezTo>
                    <a:pt x="0" y="3458"/>
                    <a:pt x="3458" y="0"/>
                    <a:pt x="6915" y="0"/>
                  </a:cubicBezTo>
                  <a:lnTo>
                    <a:pt x="524399" y="0"/>
                  </a:lnTo>
                  <a:cubicBezTo>
                    <a:pt x="527857" y="0"/>
                    <a:pt x="531314" y="3458"/>
                    <a:pt x="531314" y="6915"/>
                  </a:cubicBezTo>
                  <a:lnTo>
                    <a:pt x="531314" y="289284"/>
                  </a:lnTo>
                  <a:cubicBezTo>
                    <a:pt x="531314" y="292742"/>
                    <a:pt x="529009" y="296199"/>
                    <a:pt x="524399" y="296199"/>
                  </a:cubicBez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1" name="Google Shape;441;p7"/>
            <p:cNvSpPr/>
            <p:nvPr/>
          </p:nvSpPr>
          <p:spPr>
            <a:xfrm>
              <a:off x="10364423" y="5564203"/>
              <a:ext cx="64541" cy="48406"/>
            </a:xfrm>
            <a:custGeom>
              <a:avLst/>
              <a:gdLst/>
              <a:ahLst/>
              <a:cxnLst/>
              <a:rect l="l" t="t" r="r" b="b"/>
              <a:pathLst>
                <a:path w="64541" h="48406" extrusionOk="0">
                  <a:moveTo>
                    <a:pt x="0" y="0"/>
                  </a:moveTo>
                  <a:lnTo>
                    <a:pt x="64541" y="0"/>
                  </a:lnTo>
                  <a:lnTo>
                    <a:pt x="64541" y="48406"/>
                  </a:lnTo>
                  <a:lnTo>
                    <a:pt x="0" y="48406"/>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2" name="Google Shape;442;p7"/>
            <p:cNvSpPr/>
            <p:nvPr/>
          </p:nvSpPr>
          <p:spPr>
            <a:xfrm>
              <a:off x="10534997" y="5564203"/>
              <a:ext cx="86439" cy="48406"/>
            </a:xfrm>
            <a:custGeom>
              <a:avLst/>
              <a:gdLst/>
              <a:ahLst/>
              <a:cxnLst/>
              <a:rect l="l" t="t" r="r" b="b"/>
              <a:pathLst>
                <a:path w="86439" h="48406" extrusionOk="0">
                  <a:moveTo>
                    <a:pt x="0" y="0"/>
                  </a:moveTo>
                  <a:lnTo>
                    <a:pt x="86439" y="0"/>
                  </a:lnTo>
                  <a:lnTo>
                    <a:pt x="86439" y="48406"/>
                  </a:lnTo>
                  <a:lnTo>
                    <a:pt x="0" y="48406"/>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3" name="Google Shape;443;p7"/>
            <p:cNvSpPr/>
            <p:nvPr/>
          </p:nvSpPr>
          <p:spPr>
            <a:xfrm>
              <a:off x="10479675" y="5661015"/>
              <a:ext cx="198234" cy="198234"/>
            </a:xfrm>
            <a:custGeom>
              <a:avLst/>
              <a:gdLst/>
              <a:ahLst/>
              <a:cxnLst/>
              <a:rect l="l" t="t" r="r" b="b"/>
              <a:pathLst>
                <a:path w="198234" h="198234" extrusionOk="0">
                  <a:moveTo>
                    <a:pt x="198234" y="99117"/>
                  </a:moveTo>
                  <a:cubicBezTo>
                    <a:pt x="198234" y="153858"/>
                    <a:pt x="153858" y="198235"/>
                    <a:pt x="99117" y="198235"/>
                  </a:cubicBezTo>
                  <a:cubicBezTo>
                    <a:pt x="44376" y="198235"/>
                    <a:pt x="0" y="153858"/>
                    <a:pt x="0" y="99117"/>
                  </a:cubicBezTo>
                  <a:cubicBezTo>
                    <a:pt x="0" y="44376"/>
                    <a:pt x="44376" y="0"/>
                    <a:pt x="99117" y="0"/>
                  </a:cubicBezTo>
                  <a:cubicBezTo>
                    <a:pt x="153858" y="0"/>
                    <a:pt x="198234" y="44376"/>
                    <a:pt x="198234" y="99117"/>
                  </a:cubicBez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4" name="Google Shape;444;p7"/>
            <p:cNvSpPr/>
            <p:nvPr/>
          </p:nvSpPr>
          <p:spPr>
            <a:xfrm>
              <a:off x="10525776" y="5707116"/>
              <a:ext cx="106032" cy="106032"/>
            </a:xfrm>
            <a:custGeom>
              <a:avLst/>
              <a:gdLst/>
              <a:ahLst/>
              <a:cxnLst/>
              <a:rect l="l" t="t" r="r" b="b"/>
              <a:pathLst>
                <a:path w="106032" h="106032" extrusionOk="0">
                  <a:moveTo>
                    <a:pt x="106032" y="53016"/>
                  </a:moveTo>
                  <a:cubicBezTo>
                    <a:pt x="106032" y="82296"/>
                    <a:pt x="82296" y="106032"/>
                    <a:pt x="53016" y="106032"/>
                  </a:cubicBezTo>
                  <a:cubicBezTo>
                    <a:pt x="23736" y="106032"/>
                    <a:pt x="0" y="82296"/>
                    <a:pt x="0" y="53016"/>
                  </a:cubicBezTo>
                  <a:cubicBezTo>
                    <a:pt x="0" y="23736"/>
                    <a:pt x="23736" y="0"/>
                    <a:pt x="53016" y="0"/>
                  </a:cubicBezTo>
                  <a:cubicBezTo>
                    <a:pt x="82296" y="0"/>
                    <a:pt x="106032" y="23736"/>
                    <a:pt x="106032" y="53016"/>
                  </a:cubicBez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5" name="Google Shape;445;p7"/>
            <p:cNvSpPr/>
            <p:nvPr/>
          </p:nvSpPr>
          <p:spPr>
            <a:xfrm>
              <a:off x="10312559" y="5717489"/>
              <a:ext cx="177488" cy="11525"/>
            </a:xfrm>
            <a:custGeom>
              <a:avLst/>
              <a:gdLst/>
              <a:ahLst/>
              <a:cxnLst/>
              <a:rect l="l" t="t" r="r" b="b"/>
              <a:pathLst>
                <a:path w="177488" h="11525" extrusionOk="0">
                  <a:moveTo>
                    <a:pt x="0" y="0"/>
                  </a:moveTo>
                  <a:lnTo>
                    <a:pt x="177489" y="0"/>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6" name="Google Shape;446;p7"/>
            <p:cNvSpPr/>
            <p:nvPr/>
          </p:nvSpPr>
          <p:spPr>
            <a:xfrm>
              <a:off x="10669842" y="5717489"/>
              <a:ext cx="174031" cy="11525"/>
            </a:xfrm>
            <a:custGeom>
              <a:avLst/>
              <a:gdLst/>
              <a:ahLst/>
              <a:cxnLst/>
              <a:rect l="l" t="t" r="r" b="b"/>
              <a:pathLst>
                <a:path w="174031" h="11525" extrusionOk="0">
                  <a:moveTo>
                    <a:pt x="0" y="0"/>
                  </a:moveTo>
                  <a:lnTo>
                    <a:pt x="174031" y="0"/>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7" name="Google Shape;447;p7"/>
            <p:cNvSpPr/>
            <p:nvPr/>
          </p:nvSpPr>
          <p:spPr>
            <a:xfrm>
              <a:off x="10493506" y="5481221"/>
              <a:ext cx="169421" cy="82981"/>
            </a:xfrm>
            <a:custGeom>
              <a:avLst/>
              <a:gdLst/>
              <a:ahLst/>
              <a:cxnLst/>
              <a:rect l="l" t="t" r="r" b="b"/>
              <a:pathLst>
                <a:path w="169421" h="82981" extrusionOk="0">
                  <a:moveTo>
                    <a:pt x="0" y="0"/>
                  </a:moveTo>
                  <a:lnTo>
                    <a:pt x="169421" y="0"/>
                  </a:lnTo>
                  <a:lnTo>
                    <a:pt x="169421" y="82982"/>
                  </a:lnTo>
                  <a:lnTo>
                    <a:pt x="0" y="82982"/>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8" name="Google Shape;448;p7"/>
            <p:cNvSpPr/>
            <p:nvPr/>
          </p:nvSpPr>
          <p:spPr>
            <a:xfrm>
              <a:off x="10733231" y="5665625"/>
              <a:ext cx="74914" cy="11525"/>
            </a:xfrm>
            <a:custGeom>
              <a:avLst/>
              <a:gdLst/>
              <a:ahLst/>
              <a:cxnLst/>
              <a:rect l="l" t="t" r="r" b="b"/>
              <a:pathLst>
                <a:path w="74914" h="11525" extrusionOk="0">
                  <a:moveTo>
                    <a:pt x="74914" y="0"/>
                  </a:moveTo>
                  <a:lnTo>
                    <a:pt x="0" y="0"/>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9" name="Google Shape;449;p7"/>
            <p:cNvSpPr/>
            <p:nvPr/>
          </p:nvSpPr>
          <p:spPr>
            <a:xfrm>
              <a:off x="10733231" y="5646032"/>
              <a:ext cx="11525" cy="38033"/>
            </a:xfrm>
            <a:custGeom>
              <a:avLst/>
              <a:gdLst/>
              <a:ahLst/>
              <a:cxnLst/>
              <a:rect l="l" t="t" r="r" b="b"/>
              <a:pathLst>
                <a:path w="11525" h="38033" extrusionOk="0">
                  <a:moveTo>
                    <a:pt x="0" y="0"/>
                  </a:moveTo>
                  <a:lnTo>
                    <a:pt x="0" y="38033"/>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455" name="Google Shape;455;p8" descr="A person sitting on a bench  Description automatically generated with medium confidence"/>
          <p:cNvPicPr preferRelativeResize="0"/>
          <p:nvPr/>
        </p:nvPicPr>
        <p:blipFill rotWithShape="1">
          <a:blip r:embed="rId3">
            <a:alphaModFix/>
          </a:blip>
          <a:srcRect l="14026" t="9740" r="41519" b="22632"/>
          <a:stretch/>
        </p:blipFill>
        <p:spPr>
          <a:xfrm>
            <a:off x="7364255" y="1556826"/>
            <a:ext cx="4827745" cy="4896362"/>
          </a:xfrm>
          <a:prstGeom prst="rect">
            <a:avLst/>
          </a:prstGeom>
          <a:noFill/>
          <a:ln>
            <a:noFill/>
          </a:ln>
        </p:spPr>
      </p:pic>
      <p:sp>
        <p:nvSpPr>
          <p:cNvPr id="456" name="Google Shape;456;p8"/>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8</a:t>
            </a:fld>
            <a:endParaRPr sz="900" b="0" i="0" u="none" strike="noStrike" cap="none">
              <a:solidFill>
                <a:srgbClr val="5A5B5D"/>
              </a:solidFill>
              <a:latin typeface="Quattrocento Sans"/>
              <a:ea typeface="Quattrocento Sans"/>
              <a:cs typeface="Quattrocento Sans"/>
              <a:sym typeface="Quattrocento Sans"/>
            </a:endParaRPr>
          </a:p>
        </p:txBody>
      </p:sp>
      <p:sp>
        <p:nvSpPr>
          <p:cNvPr id="457" name="Google Shape;457;p8"/>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dirty="0">
                <a:solidFill>
                  <a:schemeClr val="accent1"/>
                </a:solidFill>
                <a:latin typeface="Quattrocento Sans"/>
                <a:ea typeface="Quattrocento Sans"/>
                <a:cs typeface="Quattrocento Sans"/>
                <a:sym typeface="Quattrocento Sans"/>
              </a:rPr>
              <a:t>0</a:t>
            </a:r>
            <a:r>
              <a:rPr lang="es-ES" sz="2800" b="1" dirty="0">
                <a:solidFill>
                  <a:schemeClr val="accent1"/>
                </a:solidFill>
                <a:latin typeface="Quattrocento Sans"/>
                <a:ea typeface="Quattrocento Sans"/>
                <a:cs typeface="Quattrocento Sans"/>
                <a:sym typeface="Quattrocento Sans"/>
              </a:rPr>
              <a:t>4</a:t>
            </a:r>
            <a:r>
              <a:rPr lang="es-ES" sz="2800" b="1" i="0" u="none" strike="noStrike" cap="none" dirty="0">
                <a:solidFill>
                  <a:schemeClr val="accent1"/>
                </a:solidFill>
                <a:latin typeface="Quattrocento Sans"/>
                <a:ea typeface="Quattrocento Sans"/>
                <a:cs typeface="Quattrocento Sans"/>
                <a:sym typeface="Quattrocento Sans"/>
              </a:rPr>
              <a:t>. </a:t>
            </a:r>
            <a:r>
              <a:rPr lang="es-ES" sz="2800" b="0" i="0" u="none" strike="noStrike" cap="none" dirty="0">
                <a:solidFill>
                  <a:schemeClr val="dk1"/>
                </a:solidFill>
                <a:latin typeface="Quattrocento Sans"/>
                <a:ea typeface="Quattrocento Sans"/>
                <a:cs typeface="Quattrocento Sans"/>
                <a:sym typeface="Quattrocento Sans"/>
              </a:rPr>
              <a:t>CONTENIDO</a:t>
            </a:r>
            <a:r>
              <a:rPr lang="es-ES" sz="2800" b="0" i="0" u="none" strike="noStrike" cap="none" baseline="30000" dirty="0">
                <a:solidFill>
                  <a:schemeClr val="dk1"/>
                </a:solidFill>
                <a:latin typeface="Quattrocento Sans"/>
                <a:ea typeface="Quattrocento Sans"/>
                <a:cs typeface="Quattrocento Sans"/>
                <a:sym typeface="Quattrocento Sans"/>
              </a:rPr>
              <a:t>(2)</a:t>
            </a:r>
            <a:endParaRPr sz="2800" b="0" i="0" u="none" strike="noStrike" cap="none" dirty="0">
              <a:solidFill>
                <a:schemeClr val="dk1"/>
              </a:solidFill>
              <a:latin typeface="Quattrocento Sans"/>
              <a:ea typeface="Quattrocento Sans"/>
              <a:cs typeface="Quattrocento Sans"/>
              <a:sym typeface="Quattrocento Sans"/>
            </a:endParaRPr>
          </a:p>
        </p:txBody>
      </p:sp>
      <p:cxnSp>
        <p:nvCxnSpPr>
          <p:cNvPr id="458" name="Google Shape;458;p8"/>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459" name="Google Shape;459;p8"/>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460" name="Google Shape;460;p8"/>
          <p:cNvGrpSpPr/>
          <p:nvPr/>
        </p:nvGrpSpPr>
        <p:grpSpPr>
          <a:xfrm>
            <a:off x="1386550" y="1556826"/>
            <a:ext cx="2271049" cy="777083"/>
            <a:chOff x="6713534" y="1874585"/>
            <a:chExt cx="2271049" cy="777083"/>
          </a:xfrm>
        </p:grpSpPr>
        <p:sp>
          <p:nvSpPr>
            <p:cNvPr id="461" name="Google Shape;461;p8"/>
            <p:cNvSpPr/>
            <p:nvPr/>
          </p:nvSpPr>
          <p:spPr>
            <a:xfrm>
              <a:off x="6713534" y="187458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62" name="Google Shape;462;p8"/>
            <p:cNvSpPr txBox="1"/>
            <p:nvPr/>
          </p:nvSpPr>
          <p:spPr>
            <a:xfrm>
              <a:off x="6942242" y="2005337"/>
              <a:ext cx="2042341"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Verifica si se adapta a los requisitos y exigencias de la posición ofertada</a:t>
              </a:r>
              <a:endParaRPr sz="1400" b="0" i="0" u="none" strike="noStrike" cap="none">
                <a:solidFill>
                  <a:srgbClr val="000000"/>
                </a:solidFill>
                <a:latin typeface="Arial"/>
                <a:ea typeface="Arial"/>
                <a:cs typeface="Arial"/>
                <a:sym typeface="Arial"/>
              </a:endParaRPr>
            </a:p>
          </p:txBody>
        </p:sp>
      </p:grpSp>
      <p:grpSp>
        <p:nvGrpSpPr>
          <p:cNvPr id="463" name="Google Shape;463;p8"/>
          <p:cNvGrpSpPr/>
          <p:nvPr/>
        </p:nvGrpSpPr>
        <p:grpSpPr>
          <a:xfrm>
            <a:off x="1391355" y="2698413"/>
            <a:ext cx="2128561" cy="554263"/>
            <a:chOff x="6718339" y="2788607"/>
            <a:chExt cx="2128561" cy="554263"/>
          </a:xfrm>
        </p:grpSpPr>
        <p:sp>
          <p:nvSpPr>
            <p:cNvPr id="464" name="Google Shape;464;p8"/>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65" name="Google Shape;465;p8"/>
            <p:cNvSpPr txBox="1"/>
            <p:nvPr/>
          </p:nvSpPr>
          <p:spPr>
            <a:xfrm>
              <a:off x="6947047" y="2911983"/>
              <a:ext cx="1899853"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Experiencia profesional…</a:t>
              </a:r>
              <a:endParaRPr sz="1400" b="0" i="0" u="none" strike="noStrike" cap="none">
                <a:solidFill>
                  <a:srgbClr val="000000"/>
                </a:solidFill>
                <a:latin typeface="Arial"/>
                <a:ea typeface="Arial"/>
                <a:cs typeface="Arial"/>
                <a:sym typeface="Arial"/>
              </a:endParaRPr>
            </a:p>
          </p:txBody>
        </p:sp>
      </p:grpSp>
      <p:cxnSp>
        <p:nvCxnSpPr>
          <p:cNvPr id="466" name="Google Shape;466;p8"/>
          <p:cNvCxnSpPr/>
          <p:nvPr/>
        </p:nvCxnSpPr>
        <p:spPr>
          <a:xfrm rot="10800000">
            <a:off x="1457324" y="1735855"/>
            <a:ext cx="0" cy="4717333"/>
          </a:xfrm>
          <a:prstGeom prst="straightConnector1">
            <a:avLst/>
          </a:prstGeom>
          <a:noFill/>
          <a:ln w="19050" cap="rnd" cmpd="sng">
            <a:solidFill>
              <a:schemeClr val="accent1"/>
            </a:solidFill>
            <a:prstDash val="solid"/>
            <a:round/>
            <a:headEnd type="none" w="sm" len="sm"/>
            <a:tailEnd type="none" w="sm" len="sm"/>
          </a:ln>
        </p:spPr>
      </p:cxnSp>
      <p:grpSp>
        <p:nvGrpSpPr>
          <p:cNvPr id="467" name="Google Shape;467;p8"/>
          <p:cNvGrpSpPr/>
          <p:nvPr/>
        </p:nvGrpSpPr>
        <p:grpSpPr>
          <a:xfrm>
            <a:off x="1391355" y="3731024"/>
            <a:ext cx="2009969" cy="769707"/>
            <a:chOff x="6718339" y="2788607"/>
            <a:chExt cx="2009969" cy="769707"/>
          </a:xfrm>
        </p:grpSpPr>
        <p:sp>
          <p:nvSpPr>
            <p:cNvPr id="468" name="Google Shape;468;p8"/>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69" name="Google Shape;469;p8"/>
            <p:cNvSpPr txBox="1"/>
            <p:nvPr/>
          </p:nvSpPr>
          <p:spPr>
            <a:xfrm>
              <a:off x="6947048" y="2911983"/>
              <a:ext cx="1781260"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Describe logros, habilidades y conocimientos </a:t>
              </a:r>
              <a:endParaRPr sz="1400" b="0" i="0" u="none" strike="noStrike" cap="none">
                <a:solidFill>
                  <a:srgbClr val="000000"/>
                </a:solidFill>
                <a:latin typeface="Arial"/>
                <a:ea typeface="Arial"/>
                <a:cs typeface="Arial"/>
                <a:sym typeface="Arial"/>
              </a:endParaRPr>
            </a:p>
          </p:txBody>
        </p:sp>
      </p:grpSp>
      <p:grpSp>
        <p:nvGrpSpPr>
          <p:cNvPr id="470" name="Google Shape;470;p8"/>
          <p:cNvGrpSpPr/>
          <p:nvPr/>
        </p:nvGrpSpPr>
        <p:grpSpPr>
          <a:xfrm>
            <a:off x="1391355" y="4865234"/>
            <a:ext cx="2009968" cy="769707"/>
            <a:chOff x="6718339" y="2788607"/>
            <a:chExt cx="2009968" cy="769707"/>
          </a:xfrm>
        </p:grpSpPr>
        <p:sp>
          <p:nvSpPr>
            <p:cNvPr id="471" name="Google Shape;471;p8"/>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2" name="Google Shape;472;p8"/>
            <p:cNvSpPr txBox="1"/>
            <p:nvPr/>
          </p:nvSpPr>
          <p:spPr>
            <a:xfrm>
              <a:off x="6947048" y="2911983"/>
              <a:ext cx="1781259"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Describir los logros (incrementé las ventas un 16%… ).</a:t>
              </a:r>
              <a:endParaRPr sz="1400" b="0" i="0" u="none" strike="noStrike" cap="none">
                <a:solidFill>
                  <a:srgbClr val="000000"/>
                </a:solidFill>
                <a:latin typeface="Arial"/>
                <a:ea typeface="Arial"/>
                <a:cs typeface="Arial"/>
                <a:sym typeface="Arial"/>
              </a:endParaRPr>
            </a:p>
          </p:txBody>
        </p:sp>
      </p:grpSp>
      <p:grpSp>
        <p:nvGrpSpPr>
          <p:cNvPr id="473" name="Google Shape;473;p8"/>
          <p:cNvGrpSpPr/>
          <p:nvPr/>
        </p:nvGrpSpPr>
        <p:grpSpPr>
          <a:xfrm>
            <a:off x="4478093" y="1556826"/>
            <a:ext cx="2271049" cy="777083"/>
            <a:chOff x="6713534" y="1874585"/>
            <a:chExt cx="2271049" cy="777083"/>
          </a:xfrm>
        </p:grpSpPr>
        <p:sp>
          <p:nvSpPr>
            <p:cNvPr id="474" name="Google Shape;474;p8"/>
            <p:cNvSpPr/>
            <p:nvPr/>
          </p:nvSpPr>
          <p:spPr>
            <a:xfrm>
              <a:off x="6713534" y="187458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5" name="Google Shape;475;p8"/>
            <p:cNvSpPr txBox="1"/>
            <p:nvPr/>
          </p:nvSpPr>
          <p:spPr>
            <a:xfrm>
              <a:off x="6942243" y="2005337"/>
              <a:ext cx="2042340"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No incluyas información que sea irrelevante, superflua u obsoleta</a:t>
              </a:r>
              <a:endParaRPr sz="1400" b="0" i="0" u="none" strike="noStrike" cap="none">
                <a:solidFill>
                  <a:srgbClr val="000000"/>
                </a:solidFill>
                <a:latin typeface="Arial"/>
                <a:ea typeface="Arial"/>
                <a:cs typeface="Arial"/>
                <a:sym typeface="Arial"/>
              </a:endParaRPr>
            </a:p>
          </p:txBody>
        </p:sp>
      </p:grpSp>
      <p:grpSp>
        <p:nvGrpSpPr>
          <p:cNvPr id="476" name="Google Shape;476;p8"/>
          <p:cNvGrpSpPr/>
          <p:nvPr/>
        </p:nvGrpSpPr>
        <p:grpSpPr>
          <a:xfrm>
            <a:off x="4482898" y="2698413"/>
            <a:ext cx="2399979" cy="554263"/>
            <a:chOff x="6718339" y="2788607"/>
            <a:chExt cx="2399979" cy="554263"/>
          </a:xfrm>
        </p:grpSpPr>
        <p:sp>
          <p:nvSpPr>
            <p:cNvPr id="477" name="Google Shape;477;p8"/>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8" name="Google Shape;478;p8"/>
            <p:cNvSpPr txBox="1"/>
            <p:nvPr/>
          </p:nvSpPr>
          <p:spPr>
            <a:xfrm>
              <a:off x="6947047" y="2911983"/>
              <a:ext cx="2171271"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Se breve y conciso, redacta oraciones y párrafos breves</a:t>
              </a:r>
              <a:endParaRPr sz="1400" b="0" i="0" u="none" strike="noStrike" cap="none">
                <a:solidFill>
                  <a:srgbClr val="000000"/>
                </a:solidFill>
                <a:latin typeface="Arial"/>
                <a:ea typeface="Arial"/>
                <a:cs typeface="Arial"/>
                <a:sym typeface="Arial"/>
              </a:endParaRPr>
            </a:p>
          </p:txBody>
        </p:sp>
      </p:grpSp>
      <p:cxnSp>
        <p:nvCxnSpPr>
          <p:cNvPr id="479" name="Google Shape;479;p8"/>
          <p:cNvCxnSpPr/>
          <p:nvPr/>
        </p:nvCxnSpPr>
        <p:spPr>
          <a:xfrm rot="10800000">
            <a:off x="4548867" y="1735855"/>
            <a:ext cx="0" cy="4717333"/>
          </a:xfrm>
          <a:prstGeom prst="straightConnector1">
            <a:avLst/>
          </a:prstGeom>
          <a:noFill/>
          <a:ln w="19050" cap="rnd" cmpd="sng">
            <a:solidFill>
              <a:schemeClr val="accent1"/>
            </a:solidFill>
            <a:prstDash val="solid"/>
            <a:round/>
            <a:headEnd type="none" w="sm" len="sm"/>
            <a:tailEnd type="none" w="sm" len="sm"/>
          </a:ln>
        </p:spPr>
      </p:cxnSp>
      <p:grpSp>
        <p:nvGrpSpPr>
          <p:cNvPr id="480" name="Google Shape;480;p8"/>
          <p:cNvGrpSpPr/>
          <p:nvPr/>
        </p:nvGrpSpPr>
        <p:grpSpPr>
          <a:xfrm>
            <a:off x="4460486" y="3617199"/>
            <a:ext cx="2829709" cy="1446976"/>
            <a:chOff x="6718339" y="2788607"/>
            <a:chExt cx="2829709" cy="1446976"/>
          </a:xfrm>
        </p:grpSpPr>
        <p:sp>
          <p:nvSpPr>
            <p:cNvPr id="481" name="Google Shape;481;p8"/>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2" name="Google Shape;482;p8"/>
            <p:cNvSpPr txBox="1"/>
            <p:nvPr/>
          </p:nvSpPr>
          <p:spPr>
            <a:xfrm>
              <a:off x="6947048" y="2911983"/>
              <a:ext cx="2601000" cy="1323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solidFill>
                    <a:schemeClr val="dk1"/>
                  </a:solidFill>
                  <a:latin typeface="Quattrocento Sans"/>
                  <a:ea typeface="Quattrocento Sans"/>
                  <a:cs typeface="Quattrocento Sans"/>
                  <a:sym typeface="Quattrocento Sans"/>
                </a:rPr>
                <a:t>Resalta la titulación</a:t>
              </a:r>
              <a:endParaRPr sz="14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4ABDF0"/>
                </a:buClr>
                <a:buSzPts val="1200"/>
                <a:buFont typeface="Arial"/>
                <a:buChar char="•"/>
              </a:pPr>
              <a:r>
                <a:rPr lang="es-ES" sz="1200" b="0" i="0" u="none" strike="noStrike" cap="none" dirty="0">
                  <a:solidFill>
                    <a:schemeClr val="dk1"/>
                  </a:solidFill>
                  <a:latin typeface="Quattrocento Sans"/>
                  <a:ea typeface="Quattrocento Sans"/>
                  <a:cs typeface="Quattrocento Sans"/>
                  <a:sym typeface="Quattrocento Sans"/>
                </a:rPr>
                <a:t>Estudios</a:t>
              </a:r>
              <a:endParaRPr sz="14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4ABDF0"/>
                </a:buClr>
                <a:buSzPts val="1200"/>
                <a:buFont typeface="Arial"/>
                <a:buChar char="•"/>
              </a:pPr>
              <a:r>
                <a:rPr lang="es-ES" sz="1200" b="0" i="0" u="none" strike="noStrike" cap="none" dirty="0">
                  <a:solidFill>
                    <a:schemeClr val="dk1"/>
                  </a:solidFill>
                  <a:latin typeface="Quattrocento Sans"/>
                  <a:ea typeface="Quattrocento Sans"/>
                  <a:cs typeface="Quattrocento Sans"/>
                  <a:sym typeface="Quattrocento Sans"/>
                </a:rPr>
                <a:t>Informática (Word, Excel, Zoom,….)</a:t>
              </a:r>
              <a:endParaRPr sz="1200" b="0" i="0" u="none" strike="noStrike" cap="none" dirty="0">
                <a:solidFill>
                  <a:schemeClr val="dk1"/>
                </a:solidFill>
                <a:latin typeface="Quattrocento Sans"/>
                <a:ea typeface="Quattrocento Sans"/>
                <a:cs typeface="Quattrocento Sans"/>
                <a:sym typeface="Quattrocento Sans"/>
              </a:endParaRPr>
            </a:p>
            <a:p>
              <a:pPr marL="171450" marR="0" lvl="0" indent="-171450" algn="l" rtl="0">
                <a:lnSpc>
                  <a:spcPct val="100000"/>
                </a:lnSpc>
                <a:spcBef>
                  <a:spcPts val="0"/>
                </a:spcBef>
                <a:spcAft>
                  <a:spcPts val="0"/>
                </a:spcAft>
                <a:buClr>
                  <a:schemeClr val="dk1"/>
                </a:buClr>
                <a:buSzPts val="1200"/>
                <a:buFont typeface="Quattrocento Sans"/>
                <a:buChar char="•"/>
              </a:pPr>
              <a:r>
                <a:rPr lang="es-ES" sz="1200" dirty="0">
                  <a:solidFill>
                    <a:schemeClr val="dk1"/>
                  </a:solidFill>
                  <a:latin typeface="Quattrocento Sans"/>
                  <a:ea typeface="Quattrocento Sans"/>
                  <a:cs typeface="Quattrocento Sans"/>
                  <a:sym typeface="Quattrocento Sans"/>
                </a:rPr>
                <a:t>Conocimiento en Inteligencia </a:t>
              </a:r>
              <a:r>
                <a:rPr lang="es-ES" sz="1200" dirty="0" err="1">
                  <a:solidFill>
                    <a:schemeClr val="dk1"/>
                  </a:solidFill>
                  <a:latin typeface="Quattrocento Sans"/>
                  <a:ea typeface="Quattrocento Sans"/>
                  <a:cs typeface="Quattrocento Sans"/>
                  <a:sym typeface="Quattrocento Sans"/>
                </a:rPr>
                <a:t>Artifical</a:t>
              </a:r>
              <a:r>
                <a:rPr lang="es-ES" sz="1200" dirty="0">
                  <a:solidFill>
                    <a:schemeClr val="dk1"/>
                  </a:solidFill>
                  <a:latin typeface="Quattrocento Sans"/>
                  <a:ea typeface="Quattrocento Sans"/>
                  <a:cs typeface="Quattrocento Sans"/>
                  <a:sym typeface="Quattrocento Sans"/>
                </a:rPr>
                <a:t> (</a:t>
              </a:r>
              <a:r>
                <a:rPr lang="es-ES" sz="1200" dirty="0" err="1">
                  <a:solidFill>
                    <a:schemeClr val="dk1"/>
                  </a:solidFill>
                  <a:latin typeface="Quattrocento Sans"/>
                  <a:ea typeface="Quattrocento Sans"/>
                  <a:cs typeface="Quattrocento Sans"/>
                  <a:sym typeface="Quattrocento Sans"/>
                </a:rPr>
                <a:t>Geminis</a:t>
              </a:r>
              <a:r>
                <a:rPr lang="es-ES" sz="1200" dirty="0">
                  <a:solidFill>
                    <a:schemeClr val="dk1"/>
                  </a:solidFill>
                  <a:latin typeface="Quattrocento Sans"/>
                  <a:ea typeface="Quattrocento Sans"/>
                  <a:cs typeface="Quattrocento Sans"/>
                  <a:sym typeface="Quattrocento Sans"/>
                </a:rPr>
                <a:t>, </a:t>
              </a:r>
              <a:r>
                <a:rPr lang="es-ES" sz="1200" dirty="0" err="1">
                  <a:solidFill>
                    <a:schemeClr val="dk1"/>
                  </a:solidFill>
                  <a:latin typeface="Quattrocento Sans"/>
                  <a:ea typeface="Quattrocento Sans"/>
                  <a:cs typeface="Quattrocento Sans"/>
                  <a:sym typeface="Quattrocento Sans"/>
                </a:rPr>
                <a:t>Chatgpt</a:t>
              </a:r>
              <a:r>
                <a:rPr lang="es-ES" sz="1200" dirty="0">
                  <a:solidFill>
                    <a:schemeClr val="dk1"/>
                  </a:solidFill>
                  <a:latin typeface="Quattrocento Sans"/>
                  <a:ea typeface="Quattrocento Sans"/>
                  <a:cs typeface="Quattrocento Sans"/>
                  <a:sym typeface="Quattrocento Sans"/>
                </a:rPr>
                <a:t>…)</a:t>
              </a:r>
              <a:endParaRPr sz="1200" dirty="0">
                <a:solidFill>
                  <a:schemeClr val="dk1"/>
                </a:solidFill>
                <a:latin typeface="Quattrocento Sans"/>
                <a:ea typeface="Quattrocento Sans"/>
                <a:cs typeface="Quattrocento Sans"/>
                <a:sym typeface="Quattrocento Sans"/>
              </a:endParaRPr>
            </a:p>
            <a:p>
              <a:pPr marL="171450" marR="0" lvl="0" indent="-171450" algn="l" rtl="0">
                <a:lnSpc>
                  <a:spcPct val="100000"/>
                </a:lnSpc>
                <a:spcBef>
                  <a:spcPts val="0"/>
                </a:spcBef>
                <a:spcAft>
                  <a:spcPts val="0"/>
                </a:spcAft>
                <a:buClr>
                  <a:srgbClr val="4ABDF0"/>
                </a:buClr>
                <a:buSzPts val="1200"/>
                <a:buFont typeface="Arial"/>
                <a:buChar char="•"/>
              </a:pPr>
              <a:r>
                <a:rPr lang="es-ES" sz="1200" b="0" i="0" u="none" strike="noStrike" cap="none" dirty="0">
                  <a:solidFill>
                    <a:schemeClr val="dk1"/>
                  </a:solidFill>
                  <a:latin typeface="Quattrocento Sans"/>
                  <a:ea typeface="Quattrocento Sans"/>
                  <a:cs typeface="Quattrocento Sans"/>
                  <a:sym typeface="Quattrocento Sans"/>
                </a:rPr>
                <a:t>Idiomas</a:t>
              </a:r>
              <a:endParaRPr sz="1200" b="0" i="0" u="none" strike="noStrike" cap="none" dirty="0">
                <a:solidFill>
                  <a:schemeClr val="dk1"/>
                </a:solidFill>
                <a:latin typeface="Quattrocento Sans"/>
                <a:ea typeface="Quattrocento Sans"/>
                <a:cs typeface="Quattrocento Sans"/>
                <a:sym typeface="Quattrocento Sans"/>
              </a:endParaRPr>
            </a:p>
            <a:p>
              <a:pPr marL="171450" marR="0" lvl="0" indent="-171450" algn="l" rtl="0">
                <a:lnSpc>
                  <a:spcPct val="100000"/>
                </a:lnSpc>
                <a:spcBef>
                  <a:spcPts val="0"/>
                </a:spcBef>
                <a:spcAft>
                  <a:spcPts val="0"/>
                </a:spcAft>
                <a:buClr>
                  <a:schemeClr val="dk1"/>
                </a:buClr>
                <a:buSzPts val="1200"/>
                <a:buFont typeface="Quattrocento Sans"/>
                <a:buChar char="•"/>
              </a:pPr>
              <a:endParaRPr sz="1200" dirty="0">
                <a:solidFill>
                  <a:schemeClr val="dk1"/>
                </a:solidFill>
                <a:latin typeface="Quattrocento Sans"/>
                <a:ea typeface="Quattrocento Sans"/>
                <a:cs typeface="Quattrocento Sans"/>
                <a:sym typeface="Quattrocento Sans"/>
              </a:endParaRPr>
            </a:p>
          </p:txBody>
        </p:sp>
      </p:grpSp>
      <p:grpSp>
        <p:nvGrpSpPr>
          <p:cNvPr id="483" name="Google Shape;483;p8"/>
          <p:cNvGrpSpPr/>
          <p:nvPr/>
        </p:nvGrpSpPr>
        <p:grpSpPr>
          <a:xfrm>
            <a:off x="4548873" y="5029534"/>
            <a:ext cx="2274630" cy="985150"/>
            <a:chOff x="6718339" y="2788607"/>
            <a:chExt cx="2274630" cy="985150"/>
          </a:xfrm>
        </p:grpSpPr>
        <p:sp>
          <p:nvSpPr>
            <p:cNvPr id="484" name="Google Shape;484;p8"/>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5" name="Google Shape;485;p8"/>
            <p:cNvSpPr txBox="1"/>
            <p:nvPr/>
          </p:nvSpPr>
          <p:spPr>
            <a:xfrm>
              <a:off x="6947048" y="2911983"/>
              <a:ext cx="2045921"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Describir experiencias como voluntario, prácticas, trabajos sin contrato</a:t>
              </a:r>
              <a:endParaRPr sz="1400" b="0" i="0" u="none" strike="noStrike" cap="none">
                <a:solidFill>
                  <a:srgbClr val="000000"/>
                </a:solidFill>
                <a:latin typeface="Arial"/>
                <a:ea typeface="Arial"/>
                <a:cs typeface="Arial"/>
                <a:sym typeface="Arial"/>
              </a:endParaRPr>
            </a:p>
          </p:txBody>
        </p:sp>
      </p:grpSp>
      <p:sp>
        <p:nvSpPr>
          <p:cNvPr id="486" name="Google Shape;486;p8"/>
          <p:cNvSpPr txBox="1"/>
          <p:nvPr/>
        </p:nvSpPr>
        <p:spPr>
          <a:xfrm>
            <a:off x="7364254" y="1557338"/>
            <a:ext cx="4827745" cy="4895850"/>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487" name="Google Shape;487;p8"/>
          <p:cNvSpPr/>
          <p:nvPr/>
        </p:nvSpPr>
        <p:spPr>
          <a:xfrm>
            <a:off x="7214666" y="1556825"/>
            <a:ext cx="3000561" cy="25297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488" name="Google Shape;488;p8"/>
          <p:cNvGrpSpPr/>
          <p:nvPr/>
        </p:nvGrpSpPr>
        <p:grpSpPr>
          <a:xfrm>
            <a:off x="7898393" y="1556826"/>
            <a:ext cx="2271049" cy="346196"/>
            <a:chOff x="6713534" y="1874585"/>
            <a:chExt cx="2271049" cy="346196"/>
          </a:xfrm>
        </p:grpSpPr>
        <p:sp>
          <p:nvSpPr>
            <p:cNvPr id="489" name="Google Shape;489;p8"/>
            <p:cNvSpPr/>
            <p:nvPr/>
          </p:nvSpPr>
          <p:spPr>
            <a:xfrm>
              <a:off x="6713534" y="187458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0" name="Google Shape;490;p8"/>
            <p:cNvSpPr txBox="1"/>
            <p:nvPr/>
          </p:nvSpPr>
          <p:spPr>
            <a:xfrm>
              <a:off x="6942243" y="2005337"/>
              <a:ext cx="204234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Aficiones</a:t>
              </a:r>
              <a:endParaRPr sz="1400" b="0" i="0" u="none" strike="noStrike" cap="none">
                <a:solidFill>
                  <a:srgbClr val="000000"/>
                </a:solidFill>
                <a:latin typeface="Arial"/>
                <a:ea typeface="Arial"/>
                <a:cs typeface="Arial"/>
                <a:sym typeface="Arial"/>
              </a:endParaRPr>
            </a:p>
          </p:txBody>
        </p:sp>
      </p:grpSp>
      <p:grpSp>
        <p:nvGrpSpPr>
          <p:cNvPr id="491" name="Google Shape;491;p8"/>
          <p:cNvGrpSpPr/>
          <p:nvPr/>
        </p:nvGrpSpPr>
        <p:grpSpPr>
          <a:xfrm>
            <a:off x="7903198" y="2698413"/>
            <a:ext cx="2399979" cy="554263"/>
            <a:chOff x="6718339" y="2788607"/>
            <a:chExt cx="2399979" cy="554263"/>
          </a:xfrm>
        </p:grpSpPr>
        <p:sp>
          <p:nvSpPr>
            <p:cNvPr id="492" name="Google Shape;492;p8"/>
            <p:cNvSpPr/>
            <p:nvPr/>
          </p:nvSpPr>
          <p:spPr>
            <a:xfrm>
              <a:off x="6718339" y="278860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3" name="Google Shape;493;p8"/>
            <p:cNvSpPr txBox="1"/>
            <p:nvPr/>
          </p:nvSpPr>
          <p:spPr>
            <a:xfrm>
              <a:off x="6947047" y="2911983"/>
              <a:ext cx="2171271"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Otros datos de interés (vehículo propio, …)</a:t>
              </a:r>
              <a:endParaRPr sz="1400" b="0" i="0" u="none" strike="noStrike" cap="none">
                <a:solidFill>
                  <a:srgbClr val="000000"/>
                </a:solidFill>
                <a:latin typeface="Arial"/>
                <a:ea typeface="Arial"/>
                <a:cs typeface="Arial"/>
                <a:sym typeface="Arial"/>
              </a:endParaRPr>
            </a:p>
          </p:txBody>
        </p:sp>
      </p:grpSp>
      <p:cxnSp>
        <p:nvCxnSpPr>
          <p:cNvPr id="494" name="Google Shape;494;p8"/>
          <p:cNvCxnSpPr/>
          <p:nvPr/>
        </p:nvCxnSpPr>
        <p:spPr>
          <a:xfrm rot="10800000">
            <a:off x="7969167" y="1735856"/>
            <a:ext cx="0" cy="2350768"/>
          </a:xfrm>
          <a:prstGeom prst="straightConnector1">
            <a:avLst/>
          </a:prstGeom>
          <a:noFill/>
          <a:ln w="19050" cap="rnd" cmpd="sng">
            <a:solidFill>
              <a:schemeClr val="accent1"/>
            </a:solidFill>
            <a:prstDash val="solid"/>
            <a:round/>
            <a:headEnd type="none" w="sm" len="sm"/>
            <a:tailEnd type="none" w="sm" len="sm"/>
          </a:ln>
        </p:spPr>
      </p:cxnSp>
      <p:grpSp>
        <p:nvGrpSpPr>
          <p:cNvPr id="495" name="Google Shape;495;p8"/>
          <p:cNvGrpSpPr/>
          <p:nvPr/>
        </p:nvGrpSpPr>
        <p:grpSpPr>
          <a:xfrm>
            <a:off x="3940085" y="3025557"/>
            <a:ext cx="432720" cy="432720"/>
            <a:chOff x="3862035" y="2606429"/>
            <a:chExt cx="393382" cy="393382"/>
          </a:xfrm>
        </p:grpSpPr>
        <p:sp>
          <p:nvSpPr>
            <p:cNvPr id="496" name="Google Shape;496;p8"/>
            <p:cNvSpPr/>
            <p:nvPr/>
          </p:nvSpPr>
          <p:spPr>
            <a:xfrm>
              <a:off x="4040153" y="2802644"/>
              <a:ext cx="19050" cy="19050"/>
            </a:xfrm>
            <a:custGeom>
              <a:avLst/>
              <a:gdLst/>
              <a:ahLst/>
              <a:cxnLst/>
              <a:rect l="l" t="t" r="r" b="b"/>
              <a:pathLst>
                <a:path w="19050" h="19050" extrusionOk="0">
                  <a:moveTo>
                    <a:pt x="19050" y="9525"/>
                  </a:moveTo>
                  <a:cubicBezTo>
                    <a:pt x="19050" y="14786"/>
                    <a:pt x="14786" y="19050"/>
                    <a:pt x="9525" y="19050"/>
                  </a:cubicBezTo>
                  <a:cubicBezTo>
                    <a:pt x="4265" y="19050"/>
                    <a:pt x="0" y="14786"/>
                    <a:pt x="0" y="9525"/>
                  </a:cubicBezTo>
                  <a:cubicBezTo>
                    <a:pt x="0" y="4264"/>
                    <a:pt x="4265" y="0"/>
                    <a:pt x="9525" y="0"/>
                  </a:cubicBezTo>
                  <a:cubicBezTo>
                    <a:pt x="14786" y="0"/>
                    <a:pt x="19050" y="4264"/>
                    <a:pt x="19050" y="9525"/>
                  </a:cubicBezTo>
                  <a:close/>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7" name="Google Shape;497;p8"/>
            <p:cNvSpPr/>
            <p:nvPr/>
          </p:nvSpPr>
          <p:spPr>
            <a:xfrm>
              <a:off x="3980145" y="2742637"/>
              <a:ext cx="139065" cy="139065"/>
            </a:xfrm>
            <a:custGeom>
              <a:avLst/>
              <a:gdLst/>
              <a:ahLst/>
              <a:cxnLst/>
              <a:rect l="l" t="t" r="r" b="b"/>
              <a:pathLst>
                <a:path w="139065" h="139065" extrusionOk="0">
                  <a:moveTo>
                    <a:pt x="139065" y="69533"/>
                  </a:moveTo>
                  <a:cubicBezTo>
                    <a:pt x="139065" y="107934"/>
                    <a:pt x="107934" y="139065"/>
                    <a:pt x="69533" y="139065"/>
                  </a:cubicBezTo>
                  <a:cubicBezTo>
                    <a:pt x="31131" y="139065"/>
                    <a:pt x="0" y="107934"/>
                    <a:pt x="0" y="69533"/>
                  </a:cubicBezTo>
                  <a:cubicBezTo>
                    <a:pt x="0" y="31131"/>
                    <a:pt x="31131" y="0"/>
                    <a:pt x="69533" y="0"/>
                  </a:cubicBezTo>
                  <a:cubicBezTo>
                    <a:pt x="107934" y="0"/>
                    <a:pt x="139065" y="31131"/>
                    <a:pt x="139065" y="6953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8" name="Google Shape;498;p8"/>
            <p:cNvSpPr/>
            <p:nvPr/>
          </p:nvSpPr>
          <p:spPr>
            <a:xfrm>
              <a:off x="4064918" y="2649292"/>
              <a:ext cx="148589" cy="148590"/>
            </a:xfrm>
            <a:custGeom>
              <a:avLst/>
              <a:gdLst/>
              <a:ahLst/>
              <a:cxnLst/>
              <a:rect l="l" t="t" r="r" b="b"/>
              <a:pathLst>
                <a:path w="148589" h="148590" extrusionOk="0">
                  <a:moveTo>
                    <a:pt x="0" y="148590"/>
                  </a:moveTo>
                  <a:lnTo>
                    <a:pt x="148590" y="0"/>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9" name="Google Shape;499;p8"/>
            <p:cNvSpPr/>
            <p:nvPr/>
          </p:nvSpPr>
          <p:spPr>
            <a:xfrm>
              <a:off x="4213508" y="2606429"/>
              <a:ext cx="41909" cy="42862"/>
            </a:xfrm>
            <a:custGeom>
              <a:avLst/>
              <a:gdLst/>
              <a:ahLst/>
              <a:cxnLst/>
              <a:rect l="l" t="t" r="r" b="b"/>
              <a:pathLst>
                <a:path w="41909" h="42862" extrusionOk="0">
                  <a:moveTo>
                    <a:pt x="0" y="0"/>
                  </a:moveTo>
                  <a:lnTo>
                    <a:pt x="0" y="42863"/>
                  </a:lnTo>
                  <a:lnTo>
                    <a:pt x="41910" y="42863"/>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0" name="Google Shape;500;p8"/>
            <p:cNvSpPr/>
            <p:nvPr/>
          </p:nvSpPr>
          <p:spPr>
            <a:xfrm>
              <a:off x="3921090" y="2683582"/>
              <a:ext cx="257175" cy="257175"/>
            </a:xfrm>
            <a:custGeom>
              <a:avLst/>
              <a:gdLst/>
              <a:ahLst/>
              <a:cxnLst/>
              <a:rect l="l" t="t" r="r" b="b"/>
              <a:pathLst>
                <a:path w="257175" h="257175" extrusionOk="0">
                  <a:moveTo>
                    <a:pt x="257175" y="128588"/>
                  </a:moveTo>
                  <a:cubicBezTo>
                    <a:pt x="257175" y="199604"/>
                    <a:pt x="199604" y="257175"/>
                    <a:pt x="128588" y="257175"/>
                  </a:cubicBezTo>
                  <a:cubicBezTo>
                    <a:pt x="57571" y="257175"/>
                    <a:pt x="0" y="199604"/>
                    <a:pt x="0" y="128587"/>
                  </a:cubicBezTo>
                  <a:cubicBezTo>
                    <a:pt x="0" y="57571"/>
                    <a:pt x="57571" y="0"/>
                    <a:pt x="128588" y="0"/>
                  </a:cubicBezTo>
                  <a:cubicBezTo>
                    <a:pt x="199604" y="0"/>
                    <a:pt x="257175" y="57571"/>
                    <a:pt x="257175" y="128588"/>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1" name="Google Shape;501;p8"/>
            <p:cNvSpPr/>
            <p:nvPr/>
          </p:nvSpPr>
          <p:spPr>
            <a:xfrm>
              <a:off x="3862035" y="2624527"/>
              <a:ext cx="375285" cy="375284"/>
            </a:xfrm>
            <a:custGeom>
              <a:avLst/>
              <a:gdLst/>
              <a:ahLst/>
              <a:cxnLst/>
              <a:rect l="l" t="t" r="r" b="b"/>
              <a:pathLst>
                <a:path w="375285" h="375284" extrusionOk="0">
                  <a:moveTo>
                    <a:pt x="375285" y="187643"/>
                  </a:moveTo>
                  <a:cubicBezTo>
                    <a:pt x="375285" y="291275"/>
                    <a:pt x="291275" y="375285"/>
                    <a:pt x="187643" y="375285"/>
                  </a:cubicBezTo>
                  <a:cubicBezTo>
                    <a:pt x="84010" y="375285"/>
                    <a:pt x="0" y="291275"/>
                    <a:pt x="0" y="187642"/>
                  </a:cubicBezTo>
                  <a:cubicBezTo>
                    <a:pt x="0" y="84010"/>
                    <a:pt x="84010" y="0"/>
                    <a:pt x="187643" y="0"/>
                  </a:cubicBezTo>
                  <a:cubicBezTo>
                    <a:pt x="291275" y="0"/>
                    <a:pt x="375285" y="84010"/>
                    <a:pt x="375285" y="18764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02" name="Google Shape;502;p8"/>
          <p:cNvGrpSpPr/>
          <p:nvPr/>
        </p:nvGrpSpPr>
        <p:grpSpPr>
          <a:xfrm>
            <a:off x="875221" y="5005964"/>
            <a:ext cx="418052" cy="445295"/>
            <a:chOff x="370886" y="5060158"/>
            <a:chExt cx="380047" cy="404813"/>
          </a:xfrm>
        </p:grpSpPr>
        <p:sp>
          <p:nvSpPr>
            <p:cNvPr id="503" name="Google Shape;503;p8"/>
            <p:cNvSpPr/>
            <p:nvPr/>
          </p:nvSpPr>
          <p:spPr>
            <a:xfrm>
              <a:off x="482329" y="5376388"/>
              <a:ext cx="9525" cy="79057"/>
            </a:xfrm>
            <a:custGeom>
              <a:avLst/>
              <a:gdLst/>
              <a:ahLst/>
              <a:cxnLst/>
              <a:rect l="l" t="t" r="r" b="b"/>
              <a:pathLst>
                <a:path w="9525" h="79057" extrusionOk="0">
                  <a:moveTo>
                    <a:pt x="0" y="0"/>
                  </a:moveTo>
                  <a:lnTo>
                    <a:pt x="0" y="79058"/>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4" name="Google Shape;504;p8"/>
            <p:cNvSpPr/>
            <p:nvPr/>
          </p:nvSpPr>
          <p:spPr>
            <a:xfrm>
              <a:off x="527096" y="5332573"/>
              <a:ext cx="9525" cy="122872"/>
            </a:xfrm>
            <a:custGeom>
              <a:avLst/>
              <a:gdLst/>
              <a:ahLst/>
              <a:cxnLst/>
              <a:rect l="l" t="t" r="r" b="b"/>
              <a:pathLst>
                <a:path w="9525" h="122872" extrusionOk="0">
                  <a:moveTo>
                    <a:pt x="0" y="0"/>
                  </a:moveTo>
                  <a:lnTo>
                    <a:pt x="0" y="122873"/>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5" name="Google Shape;505;p8"/>
            <p:cNvSpPr/>
            <p:nvPr/>
          </p:nvSpPr>
          <p:spPr>
            <a:xfrm>
              <a:off x="571864" y="5287806"/>
              <a:ext cx="9525" cy="167640"/>
            </a:xfrm>
            <a:custGeom>
              <a:avLst/>
              <a:gdLst/>
              <a:ahLst/>
              <a:cxnLst/>
              <a:rect l="l" t="t" r="r" b="b"/>
              <a:pathLst>
                <a:path w="9525" h="167640" extrusionOk="0">
                  <a:moveTo>
                    <a:pt x="0" y="0"/>
                  </a:moveTo>
                  <a:lnTo>
                    <a:pt x="0" y="16764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6" name="Google Shape;506;p8"/>
            <p:cNvSpPr/>
            <p:nvPr/>
          </p:nvSpPr>
          <p:spPr>
            <a:xfrm>
              <a:off x="616631" y="5243991"/>
              <a:ext cx="9525" cy="211455"/>
            </a:xfrm>
            <a:custGeom>
              <a:avLst/>
              <a:gdLst/>
              <a:ahLst/>
              <a:cxnLst/>
              <a:rect l="l" t="t" r="r" b="b"/>
              <a:pathLst>
                <a:path w="9525" h="211455" extrusionOk="0">
                  <a:moveTo>
                    <a:pt x="0" y="0"/>
                  </a:moveTo>
                  <a:lnTo>
                    <a:pt x="0" y="211455"/>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7" name="Google Shape;507;p8"/>
            <p:cNvSpPr/>
            <p:nvPr/>
          </p:nvSpPr>
          <p:spPr>
            <a:xfrm>
              <a:off x="661399" y="5199223"/>
              <a:ext cx="9525" cy="256222"/>
            </a:xfrm>
            <a:custGeom>
              <a:avLst/>
              <a:gdLst/>
              <a:ahLst/>
              <a:cxnLst/>
              <a:rect l="l" t="t" r="r" b="b"/>
              <a:pathLst>
                <a:path w="9525" h="256222" extrusionOk="0">
                  <a:moveTo>
                    <a:pt x="0" y="0"/>
                  </a:moveTo>
                  <a:lnTo>
                    <a:pt x="0" y="256223"/>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8" name="Google Shape;508;p8"/>
            <p:cNvSpPr/>
            <p:nvPr/>
          </p:nvSpPr>
          <p:spPr>
            <a:xfrm>
              <a:off x="706166" y="5174458"/>
              <a:ext cx="9525" cy="280987"/>
            </a:xfrm>
            <a:custGeom>
              <a:avLst/>
              <a:gdLst/>
              <a:ahLst/>
              <a:cxnLst/>
              <a:rect l="l" t="t" r="r" b="b"/>
              <a:pathLst>
                <a:path w="9525" h="280987" extrusionOk="0">
                  <a:moveTo>
                    <a:pt x="0" y="0"/>
                  </a:moveTo>
                  <a:lnTo>
                    <a:pt x="0" y="280988"/>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09" name="Google Shape;509;p8"/>
            <p:cNvSpPr/>
            <p:nvPr/>
          </p:nvSpPr>
          <p:spPr>
            <a:xfrm>
              <a:off x="437561" y="5416393"/>
              <a:ext cx="9525" cy="39052"/>
            </a:xfrm>
            <a:custGeom>
              <a:avLst/>
              <a:gdLst/>
              <a:ahLst/>
              <a:cxnLst/>
              <a:rect l="l" t="t" r="r" b="b"/>
              <a:pathLst>
                <a:path w="9525" h="39052" extrusionOk="0">
                  <a:moveTo>
                    <a:pt x="0" y="0"/>
                  </a:moveTo>
                  <a:lnTo>
                    <a:pt x="0" y="39053"/>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10" name="Google Shape;510;p8"/>
            <p:cNvSpPr/>
            <p:nvPr/>
          </p:nvSpPr>
          <p:spPr>
            <a:xfrm>
              <a:off x="370886" y="5455446"/>
              <a:ext cx="380047" cy="9525"/>
            </a:xfrm>
            <a:custGeom>
              <a:avLst/>
              <a:gdLst/>
              <a:ahLst/>
              <a:cxnLst/>
              <a:rect l="l" t="t" r="r" b="b"/>
              <a:pathLst>
                <a:path w="380047" h="9525" extrusionOk="0">
                  <a:moveTo>
                    <a:pt x="0" y="0"/>
                  </a:moveTo>
                  <a:lnTo>
                    <a:pt x="380048" y="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11" name="Google Shape;511;p8"/>
            <p:cNvSpPr/>
            <p:nvPr/>
          </p:nvSpPr>
          <p:spPr>
            <a:xfrm>
              <a:off x="647111" y="5093496"/>
              <a:ext cx="59055" cy="58102"/>
            </a:xfrm>
            <a:custGeom>
              <a:avLst/>
              <a:gdLst/>
              <a:ahLst/>
              <a:cxnLst/>
              <a:rect l="l" t="t" r="r" b="b"/>
              <a:pathLst>
                <a:path w="59055" h="58102" extrusionOk="0">
                  <a:moveTo>
                    <a:pt x="0" y="0"/>
                  </a:moveTo>
                  <a:lnTo>
                    <a:pt x="59055" y="0"/>
                  </a:lnTo>
                  <a:lnTo>
                    <a:pt x="59055" y="58103"/>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12" name="Google Shape;512;p8"/>
            <p:cNvSpPr/>
            <p:nvPr/>
          </p:nvSpPr>
          <p:spPr>
            <a:xfrm>
              <a:off x="390889" y="5093496"/>
              <a:ext cx="315277" cy="315277"/>
            </a:xfrm>
            <a:custGeom>
              <a:avLst/>
              <a:gdLst/>
              <a:ahLst/>
              <a:cxnLst/>
              <a:rect l="l" t="t" r="r" b="b"/>
              <a:pathLst>
                <a:path w="315277" h="315277" extrusionOk="0">
                  <a:moveTo>
                    <a:pt x="315278" y="0"/>
                  </a:moveTo>
                  <a:lnTo>
                    <a:pt x="0" y="315278"/>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13" name="Google Shape;513;p8"/>
            <p:cNvGrpSpPr/>
            <p:nvPr/>
          </p:nvGrpSpPr>
          <p:grpSpPr>
            <a:xfrm>
              <a:off x="470899" y="5150646"/>
              <a:ext cx="111442" cy="111441"/>
              <a:chOff x="470899" y="5150646"/>
              <a:chExt cx="111442" cy="111441"/>
            </a:xfrm>
          </p:grpSpPr>
          <p:grpSp>
            <p:nvGrpSpPr>
              <p:cNvPr id="514" name="Google Shape;514;p8"/>
              <p:cNvGrpSpPr/>
              <p:nvPr/>
            </p:nvGrpSpPr>
            <p:grpSpPr>
              <a:xfrm>
                <a:off x="470899" y="5219226"/>
                <a:ext cx="43814" cy="42861"/>
                <a:chOff x="470899" y="5219226"/>
                <a:chExt cx="43814" cy="42861"/>
              </a:xfrm>
            </p:grpSpPr>
            <p:sp>
              <p:nvSpPr>
                <p:cNvPr id="515" name="Google Shape;515;p8"/>
                <p:cNvSpPr/>
                <p:nvPr/>
              </p:nvSpPr>
              <p:spPr>
                <a:xfrm>
                  <a:off x="470899" y="5246848"/>
                  <a:ext cx="15239" cy="15239"/>
                </a:xfrm>
                <a:custGeom>
                  <a:avLst/>
                  <a:gdLst/>
                  <a:ahLst/>
                  <a:cxnLst/>
                  <a:rect l="l" t="t" r="r" b="b"/>
                  <a:pathLst>
                    <a:path w="15239" h="15239" extrusionOk="0">
                      <a:moveTo>
                        <a:pt x="0" y="15240"/>
                      </a:moveTo>
                      <a:lnTo>
                        <a:pt x="15240" y="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16" name="Google Shape;516;p8"/>
                <p:cNvSpPr/>
                <p:nvPr/>
              </p:nvSpPr>
              <p:spPr>
                <a:xfrm>
                  <a:off x="498521" y="5219226"/>
                  <a:ext cx="16192" cy="16192"/>
                </a:xfrm>
                <a:custGeom>
                  <a:avLst/>
                  <a:gdLst/>
                  <a:ahLst/>
                  <a:cxnLst/>
                  <a:rect l="l" t="t" r="r" b="b"/>
                  <a:pathLst>
                    <a:path w="16192" h="16192" extrusionOk="0">
                      <a:moveTo>
                        <a:pt x="0" y="16192"/>
                      </a:moveTo>
                      <a:lnTo>
                        <a:pt x="16193" y="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517" name="Google Shape;517;p8"/>
              <p:cNvSpPr/>
              <p:nvPr/>
            </p:nvSpPr>
            <p:spPr>
              <a:xfrm>
                <a:off x="529954" y="5150646"/>
                <a:ext cx="52387" cy="52387"/>
              </a:xfrm>
              <a:custGeom>
                <a:avLst/>
                <a:gdLst/>
                <a:ahLst/>
                <a:cxnLst/>
                <a:rect l="l" t="t" r="r" b="b"/>
                <a:pathLst>
                  <a:path w="52387" h="52387" extrusionOk="0">
                    <a:moveTo>
                      <a:pt x="0" y="52388"/>
                    </a:moveTo>
                    <a:lnTo>
                      <a:pt x="52388" y="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18" name="Google Shape;518;p8"/>
            <p:cNvGrpSpPr/>
            <p:nvPr/>
          </p:nvGrpSpPr>
          <p:grpSpPr>
            <a:xfrm>
              <a:off x="384221" y="5279233"/>
              <a:ext cx="69532" cy="69533"/>
              <a:chOff x="384221" y="5279233"/>
              <a:chExt cx="69532" cy="69533"/>
            </a:xfrm>
          </p:grpSpPr>
          <p:sp>
            <p:nvSpPr>
              <p:cNvPr id="519" name="Google Shape;519;p8"/>
              <p:cNvSpPr/>
              <p:nvPr/>
            </p:nvSpPr>
            <p:spPr>
              <a:xfrm>
                <a:off x="384221" y="5333526"/>
                <a:ext cx="16192" cy="15240"/>
              </a:xfrm>
              <a:custGeom>
                <a:avLst/>
                <a:gdLst/>
                <a:ahLst/>
                <a:cxnLst/>
                <a:rect l="l" t="t" r="r" b="b"/>
                <a:pathLst>
                  <a:path w="16192" h="15240" extrusionOk="0">
                    <a:moveTo>
                      <a:pt x="0" y="15240"/>
                    </a:moveTo>
                    <a:lnTo>
                      <a:pt x="16192" y="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20" name="Google Shape;520;p8"/>
              <p:cNvSpPr/>
              <p:nvPr/>
            </p:nvSpPr>
            <p:spPr>
              <a:xfrm>
                <a:off x="415654" y="5279233"/>
                <a:ext cx="38099" cy="38100"/>
              </a:xfrm>
              <a:custGeom>
                <a:avLst/>
                <a:gdLst/>
                <a:ahLst/>
                <a:cxnLst/>
                <a:rect l="l" t="t" r="r" b="b"/>
                <a:pathLst>
                  <a:path w="38099" h="38100" extrusionOk="0">
                    <a:moveTo>
                      <a:pt x="0" y="38100"/>
                    </a:moveTo>
                    <a:lnTo>
                      <a:pt x="38100" y="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21" name="Google Shape;521;p8"/>
            <p:cNvGrpSpPr/>
            <p:nvPr/>
          </p:nvGrpSpPr>
          <p:grpSpPr>
            <a:xfrm>
              <a:off x="370886" y="5162076"/>
              <a:ext cx="89535" cy="88582"/>
              <a:chOff x="370886" y="5162076"/>
              <a:chExt cx="89535" cy="88582"/>
            </a:xfrm>
          </p:grpSpPr>
          <p:sp>
            <p:nvSpPr>
              <p:cNvPr id="522" name="Google Shape;522;p8"/>
              <p:cNvSpPr/>
              <p:nvPr/>
            </p:nvSpPr>
            <p:spPr>
              <a:xfrm>
                <a:off x="415654" y="5162076"/>
                <a:ext cx="9525" cy="88582"/>
              </a:xfrm>
              <a:custGeom>
                <a:avLst/>
                <a:gdLst/>
                <a:ahLst/>
                <a:cxnLst/>
                <a:rect l="l" t="t" r="r" b="b"/>
                <a:pathLst>
                  <a:path w="9525" h="88582" extrusionOk="0">
                    <a:moveTo>
                      <a:pt x="0" y="0"/>
                    </a:moveTo>
                    <a:lnTo>
                      <a:pt x="0" y="88583"/>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23" name="Google Shape;523;p8"/>
              <p:cNvSpPr/>
              <p:nvPr/>
            </p:nvSpPr>
            <p:spPr>
              <a:xfrm>
                <a:off x="370886" y="5206843"/>
                <a:ext cx="89535" cy="9525"/>
              </a:xfrm>
              <a:custGeom>
                <a:avLst/>
                <a:gdLst/>
                <a:ahLst/>
                <a:cxnLst/>
                <a:rect l="l" t="t" r="r" b="b"/>
                <a:pathLst>
                  <a:path w="89535" h="9525" extrusionOk="0">
                    <a:moveTo>
                      <a:pt x="0" y="0"/>
                    </a:moveTo>
                    <a:lnTo>
                      <a:pt x="89535" y="0"/>
                    </a:lnTo>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24" name="Google Shape;524;p8"/>
            <p:cNvGrpSpPr/>
            <p:nvPr/>
          </p:nvGrpSpPr>
          <p:grpSpPr>
            <a:xfrm>
              <a:off x="483281" y="5060158"/>
              <a:ext cx="67627" cy="66675"/>
              <a:chOff x="483281" y="5060158"/>
              <a:chExt cx="67627" cy="66675"/>
            </a:xfrm>
          </p:grpSpPr>
          <p:sp>
            <p:nvSpPr>
              <p:cNvPr id="525" name="Google Shape;525;p8"/>
              <p:cNvSpPr/>
              <p:nvPr/>
            </p:nvSpPr>
            <p:spPr>
              <a:xfrm>
                <a:off x="517571" y="5060158"/>
                <a:ext cx="9525" cy="66675"/>
              </a:xfrm>
              <a:custGeom>
                <a:avLst/>
                <a:gdLst/>
                <a:ahLst/>
                <a:cxnLst/>
                <a:rect l="l" t="t" r="r" b="b"/>
                <a:pathLst>
                  <a:path w="9525" h="66675" extrusionOk="0">
                    <a:moveTo>
                      <a:pt x="0" y="0"/>
                    </a:moveTo>
                    <a:lnTo>
                      <a:pt x="0" y="66675"/>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26" name="Google Shape;526;p8"/>
              <p:cNvSpPr/>
              <p:nvPr/>
            </p:nvSpPr>
            <p:spPr>
              <a:xfrm>
                <a:off x="483281" y="5093496"/>
                <a:ext cx="67627" cy="9525"/>
              </a:xfrm>
              <a:custGeom>
                <a:avLst/>
                <a:gdLst/>
                <a:ahLst/>
                <a:cxnLst/>
                <a:rect l="l" t="t" r="r" b="b"/>
                <a:pathLst>
                  <a:path w="67627" h="9525" extrusionOk="0">
                    <a:moveTo>
                      <a:pt x="0" y="0"/>
                    </a:moveTo>
                    <a:lnTo>
                      <a:pt x="67628" y="0"/>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527" name="Google Shape;527;p8"/>
          <p:cNvGrpSpPr/>
          <p:nvPr/>
        </p:nvGrpSpPr>
        <p:grpSpPr>
          <a:xfrm>
            <a:off x="7351542" y="1723807"/>
            <a:ext cx="459961" cy="444245"/>
            <a:chOff x="6944641" y="1761430"/>
            <a:chExt cx="418146" cy="403859"/>
          </a:xfrm>
        </p:grpSpPr>
        <p:sp>
          <p:nvSpPr>
            <p:cNvPr id="528" name="Google Shape;528;p8"/>
            <p:cNvSpPr/>
            <p:nvPr/>
          </p:nvSpPr>
          <p:spPr>
            <a:xfrm>
              <a:off x="7276111" y="1788100"/>
              <a:ext cx="40004" cy="140970"/>
            </a:xfrm>
            <a:custGeom>
              <a:avLst/>
              <a:gdLst/>
              <a:ahLst/>
              <a:cxnLst/>
              <a:rect l="l" t="t" r="r" b="b"/>
              <a:pathLst>
                <a:path w="40004" h="140970" extrusionOk="0">
                  <a:moveTo>
                    <a:pt x="0" y="138113"/>
                  </a:moveTo>
                  <a:lnTo>
                    <a:pt x="0" y="20003"/>
                  </a:lnTo>
                  <a:cubicBezTo>
                    <a:pt x="0" y="8572"/>
                    <a:pt x="9525" y="0"/>
                    <a:pt x="20002" y="0"/>
                  </a:cubicBezTo>
                  <a:lnTo>
                    <a:pt x="20002" y="0"/>
                  </a:lnTo>
                  <a:cubicBezTo>
                    <a:pt x="31432" y="0"/>
                    <a:pt x="40005" y="9525"/>
                    <a:pt x="40005" y="20003"/>
                  </a:cubicBezTo>
                  <a:lnTo>
                    <a:pt x="40005" y="140970"/>
                  </a:lnTo>
                  <a:lnTo>
                    <a:pt x="40005" y="20003"/>
                  </a:lnTo>
                  <a:cubicBezTo>
                    <a:pt x="40005" y="8572"/>
                    <a:pt x="30480" y="0"/>
                    <a:pt x="20002" y="0"/>
                  </a:cubicBezTo>
                  <a:lnTo>
                    <a:pt x="20002" y="0"/>
                  </a:lnTo>
                  <a:cubicBezTo>
                    <a:pt x="8572" y="0"/>
                    <a:pt x="0" y="9525"/>
                    <a:pt x="0" y="20003"/>
                  </a:cubicBezTo>
                  <a:lnTo>
                    <a:pt x="0" y="13811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29" name="Google Shape;529;p8"/>
            <p:cNvSpPr/>
            <p:nvPr/>
          </p:nvSpPr>
          <p:spPr>
            <a:xfrm>
              <a:off x="7236106" y="1761430"/>
              <a:ext cx="40005" cy="149542"/>
            </a:xfrm>
            <a:custGeom>
              <a:avLst/>
              <a:gdLst/>
              <a:ahLst/>
              <a:cxnLst/>
              <a:rect l="l" t="t" r="r" b="b"/>
              <a:pathLst>
                <a:path w="40005" h="149542" extrusionOk="0">
                  <a:moveTo>
                    <a:pt x="40005" y="70485"/>
                  </a:moveTo>
                  <a:lnTo>
                    <a:pt x="40005" y="20003"/>
                  </a:lnTo>
                  <a:cubicBezTo>
                    <a:pt x="40005" y="8573"/>
                    <a:pt x="30480" y="0"/>
                    <a:pt x="20002" y="0"/>
                  </a:cubicBezTo>
                  <a:lnTo>
                    <a:pt x="20002" y="0"/>
                  </a:lnTo>
                  <a:cubicBezTo>
                    <a:pt x="8572" y="0"/>
                    <a:pt x="0" y="9525"/>
                    <a:pt x="0" y="20003"/>
                  </a:cubicBezTo>
                  <a:lnTo>
                    <a:pt x="0" y="149543"/>
                  </a:lnTo>
                  <a:lnTo>
                    <a:pt x="0" y="20003"/>
                  </a:lnTo>
                  <a:cubicBezTo>
                    <a:pt x="0" y="8573"/>
                    <a:pt x="9525" y="0"/>
                    <a:pt x="20002" y="0"/>
                  </a:cubicBezTo>
                  <a:lnTo>
                    <a:pt x="20002" y="0"/>
                  </a:lnTo>
                  <a:cubicBezTo>
                    <a:pt x="31432" y="0"/>
                    <a:pt x="40005" y="9525"/>
                    <a:pt x="40005" y="20003"/>
                  </a:cubicBezTo>
                  <a:lnTo>
                    <a:pt x="40005"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0" name="Google Shape;530;p8"/>
            <p:cNvSpPr/>
            <p:nvPr/>
          </p:nvSpPr>
          <p:spPr>
            <a:xfrm>
              <a:off x="7195148" y="1776670"/>
              <a:ext cx="40005" cy="113347"/>
            </a:xfrm>
            <a:custGeom>
              <a:avLst/>
              <a:gdLst/>
              <a:ahLst/>
              <a:cxnLst/>
              <a:rect l="l" t="t" r="r" b="b"/>
              <a:pathLst>
                <a:path w="40005" h="113347" extrusionOk="0">
                  <a:moveTo>
                    <a:pt x="40005" y="20003"/>
                  </a:moveTo>
                  <a:cubicBezTo>
                    <a:pt x="40005" y="8573"/>
                    <a:pt x="30480" y="0"/>
                    <a:pt x="20003" y="0"/>
                  </a:cubicBezTo>
                  <a:lnTo>
                    <a:pt x="20003" y="0"/>
                  </a:lnTo>
                  <a:cubicBezTo>
                    <a:pt x="8572" y="0"/>
                    <a:pt x="0" y="9525"/>
                    <a:pt x="0" y="20003"/>
                  </a:cubicBezTo>
                  <a:lnTo>
                    <a:pt x="0" y="113348"/>
                  </a:lnTo>
                  <a:lnTo>
                    <a:pt x="0" y="20003"/>
                  </a:lnTo>
                  <a:cubicBezTo>
                    <a:pt x="0" y="8573"/>
                    <a:pt x="9525" y="0"/>
                    <a:pt x="20003" y="0"/>
                  </a:cubicBezTo>
                  <a:lnTo>
                    <a:pt x="20003" y="0"/>
                  </a:lnTo>
                  <a:cubicBezTo>
                    <a:pt x="31433" y="0"/>
                    <a:pt x="40005" y="8573"/>
                    <a:pt x="40005"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1" name="Google Shape;531;p8"/>
            <p:cNvSpPr/>
            <p:nvPr/>
          </p:nvSpPr>
          <p:spPr>
            <a:xfrm>
              <a:off x="7153238" y="1806197"/>
              <a:ext cx="40005" cy="97154"/>
            </a:xfrm>
            <a:custGeom>
              <a:avLst/>
              <a:gdLst/>
              <a:ahLst/>
              <a:cxnLst/>
              <a:rect l="l" t="t" r="r" b="b"/>
              <a:pathLst>
                <a:path w="40005" h="97154" extrusionOk="0">
                  <a:moveTo>
                    <a:pt x="0" y="97155"/>
                  </a:moveTo>
                  <a:lnTo>
                    <a:pt x="0" y="20003"/>
                  </a:lnTo>
                  <a:cubicBezTo>
                    <a:pt x="0" y="8573"/>
                    <a:pt x="9525" y="0"/>
                    <a:pt x="20003" y="0"/>
                  </a:cubicBezTo>
                  <a:lnTo>
                    <a:pt x="20003" y="0"/>
                  </a:lnTo>
                  <a:cubicBezTo>
                    <a:pt x="31432" y="0"/>
                    <a:pt x="40005" y="9525"/>
                    <a:pt x="40005" y="20003"/>
                  </a:cubicBezTo>
                  <a:cubicBezTo>
                    <a:pt x="40005" y="8573"/>
                    <a:pt x="30480" y="0"/>
                    <a:pt x="20003" y="0"/>
                  </a:cubicBezTo>
                  <a:lnTo>
                    <a:pt x="20003" y="0"/>
                  </a:lnTo>
                  <a:cubicBezTo>
                    <a:pt x="8572" y="0"/>
                    <a:pt x="0" y="9525"/>
                    <a:pt x="0" y="20003"/>
                  </a:cubicBezTo>
                  <a:lnTo>
                    <a:pt x="0" y="9715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2" name="Google Shape;532;p8"/>
            <p:cNvSpPr/>
            <p:nvPr/>
          </p:nvSpPr>
          <p:spPr>
            <a:xfrm>
              <a:off x="7289445"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3" name="Google Shape;533;p8"/>
            <p:cNvSpPr/>
            <p:nvPr/>
          </p:nvSpPr>
          <p:spPr>
            <a:xfrm>
              <a:off x="6990361" y="1788100"/>
              <a:ext cx="40005" cy="140970"/>
            </a:xfrm>
            <a:custGeom>
              <a:avLst/>
              <a:gdLst/>
              <a:ahLst/>
              <a:cxnLst/>
              <a:rect l="l" t="t" r="r" b="b"/>
              <a:pathLst>
                <a:path w="40005" h="140970" extrusionOk="0">
                  <a:moveTo>
                    <a:pt x="0" y="140970"/>
                  </a:moveTo>
                  <a:lnTo>
                    <a:pt x="0" y="20003"/>
                  </a:lnTo>
                  <a:cubicBezTo>
                    <a:pt x="0" y="8572"/>
                    <a:pt x="9525" y="0"/>
                    <a:pt x="20003" y="0"/>
                  </a:cubicBezTo>
                  <a:lnTo>
                    <a:pt x="20003" y="0"/>
                  </a:lnTo>
                  <a:cubicBezTo>
                    <a:pt x="31432" y="0"/>
                    <a:pt x="40005" y="9525"/>
                    <a:pt x="40005" y="20003"/>
                  </a:cubicBezTo>
                  <a:lnTo>
                    <a:pt x="40005" y="139065"/>
                  </a:lnTo>
                  <a:lnTo>
                    <a:pt x="40005" y="20003"/>
                  </a:lnTo>
                  <a:cubicBezTo>
                    <a:pt x="40005" y="8572"/>
                    <a:pt x="30480" y="0"/>
                    <a:pt x="20003" y="0"/>
                  </a:cubicBezTo>
                  <a:lnTo>
                    <a:pt x="20003" y="0"/>
                  </a:lnTo>
                  <a:cubicBezTo>
                    <a:pt x="8573" y="0"/>
                    <a:pt x="0" y="9525"/>
                    <a:pt x="0" y="20003"/>
                  </a:cubicBezTo>
                  <a:lnTo>
                    <a:pt x="0" y="14097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4" name="Google Shape;534;p8"/>
            <p:cNvSpPr/>
            <p:nvPr/>
          </p:nvSpPr>
          <p:spPr>
            <a:xfrm>
              <a:off x="7031318" y="1761430"/>
              <a:ext cx="40004" cy="149542"/>
            </a:xfrm>
            <a:custGeom>
              <a:avLst/>
              <a:gdLst/>
              <a:ahLst/>
              <a:cxnLst/>
              <a:rect l="l" t="t" r="r" b="b"/>
              <a:pathLst>
                <a:path w="40004" h="149542" extrusionOk="0">
                  <a:moveTo>
                    <a:pt x="0" y="70485"/>
                  </a:moveTo>
                  <a:lnTo>
                    <a:pt x="0" y="20003"/>
                  </a:lnTo>
                  <a:cubicBezTo>
                    <a:pt x="0" y="8573"/>
                    <a:pt x="9525" y="0"/>
                    <a:pt x="20003" y="0"/>
                  </a:cubicBezTo>
                  <a:lnTo>
                    <a:pt x="20003" y="0"/>
                  </a:lnTo>
                  <a:cubicBezTo>
                    <a:pt x="31433" y="0"/>
                    <a:pt x="40005" y="9525"/>
                    <a:pt x="40005" y="20003"/>
                  </a:cubicBezTo>
                  <a:lnTo>
                    <a:pt x="40005" y="149543"/>
                  </a:lnTo>
                  <a:lnTo>
                    <a:pt x="40005" y="20003"/>
                  </a:lnTo>
                  <a:cubicBezTo>
                    <a:pt x="40005" y="8573"/>
                    <a:pt x="30480" y="0"/>
                    <a:pt x="20003" y="0"/>
                  </a:cubicBezTo>
                  <a:lnTo>
                    <a:pt x="20003" y="0"/>
                  </a:lnTo>
                  <a:cubicBezTo>
                    <a:pt x="8573" y="0"/>
                    <a:pt x="0" y="9525"/>
                    <a:pt x="0" y="20003"/>
                  </a:cubicBezTo>
                  <a:lnTo>
                    <a:pt x="0"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5" name="Google Shape;535;p8"/>
            <p:cNvSpPr/>
            <p:nvPr/>
          </p:nvSpPr>
          <p:spPr>
            <a:xfrm>
              <a:off x="7072276" y="1776670"/>
              <a:ext cx="40005" cy="113347"/>
            </a:xfrm>
            <a:custGeom>
              <a:avLst/>
              <a:gdLst/>
              <a:ahLst/>
              <a:cxnLst/>
              <a:rect l="l" t="t" r="r" b="b"/>
              <a:pathLst>
                <a:path w="40005" h="113347" extrusionOk="0">
                  <a:moveTo>
                    <a:pt x="0" y="20003"/>
                  </a:moveTo>
                  <a:cubicBezTo>
                    <a:pt x="0" y="8573"/>
                    <a:pt x="9525" y="0"/>
                    <a:pt x="20003" y="0"/>
                  </a:cubicBezTo>
                  <a:lnTo>
                    <a:pt x="20003" y="0"/>
                  </a:lnTo>
                  <a:cubicBezTo>
                    <a:pt x="31432" y="0"/>
                    <a:pt x="40005" y="9525"/>
                    <a:pt x="40005" y="20003"/>
                  </a:cubicBezTo>
                  <a:lnTo>
                    <a:pt x="40005" y="113348"/>
                  </a:lnTo>
                  <a:lnTo>
                    <a:pt x="40005" y="20003"/>
                  </a:lnTo>
                  <a:cubicBezTo>
                    <a:pt x="40005" y="8573"/>
                    <a:pt x="30480" y="0"/>
                    <a:pt x="20003" y="0"/>
                  </a:cubicBezTo>
                  <a:lnTo>
                    <a:pt x="20003" y="0"/>
                  </a:lnTo>
                  <a:cubicBezTo>
                    <a:pt x="8572"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6" name="Google Shape;536;p8"/>
            <p:cNvSpPr/>
            <p:nvPr/>
          </p:nvSpPr>
          <p:spPr>
            <a:xfrm>
              <a:off x="7112281" y="1806197"/>
              <a:ext cx="40004" cy="97154"/>
            </a:xfrm>
            <a:custGeom>
              <a:avLst/>
              <a:gdLst/>
              <a:ahLst/>
              <a:cxnLst/>
              <a:rect l="l" t="t" r="r" b="b"/>
              <a:pathLst>
                <a:path w="40004" h="97154" extrusionOk="0">
                  <a:moveTo>
                    <a:pt x="0" y="20003"/>
                  </a:moveTo>
                  <a:cubicBezTo>
                    <a:pt x="0" y="8573"/>
                    <a:pt x="9525" y="0"/>
                    <a:pt x="20002" y="0"/>
                  </a:cubicBezTo>
                  <a:lnTo>
                    <a:pt x="20002" y="0"/>
                  </a:lnTo>
                  <a:cubicBezTo>
                    <a:pt x="31432" y="0"/>
                    <a:pt x="40005" y="9525"/>
                    <a:pt x="40005" y="20003"/>
                  </a:cubicBezTo>
                  <a:lnTo>
                    <a:pt x="40005" y="97155"/>
                  </a:lnTo>
                  <a:lnTo>
                    <a:pt x="40005" y="20003"/>
                  </a:lnTo>
                  <a:cubicBezTo>
                    <a:pt x="40005" y="8573"/>
                    <a:pt x="30480" y="0"/>
                    <a:pt x="20002" y="0"/>
                  </a:cubicBezTo>
                  <a:lnTo>
                    <a:pt x="20002" y="0"/>
                  </a:lnTo>
                  <a:cubicBezTo>
                    <a:pt x="9525"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7" name="Google Shape;537;p8"/>
            <p:cNvSpPr/>
            <p:nvPr/>
          </p:nvSpPr>
          <p:spPr>
            <a:xfrm>
              <a:off x="7288493" y="1893827"/>
              <a:ext cx="74294" cy="180022"/>
            </a:xfrm>
            <a:custGeom>
              <a:avLst/>
              <a:gdLst/>
              <a:ahLst/>
              <a:cxnLst/>
              <a:rect l="l" t="t" r="r" b="b"/>
              <a:pathLst>
                <a:path w="74294" h="180022" extrusionOk="0">
                  <a:moveTo>
                    <a:pt x="28575" y="69533"/>
                  </a:moveTo>
                  <a:lnTo>
                    <a:pt x="28575" y="22860"/>
                  </a:lnTo>
                  <a:cubicBezTo>
                    <a:pt x="28575" y="10478"/>
                    <a:pt x="39052" y="0"/>
                    <a:pt x="51435" y="0"/>
                  </a:cubicBezTo>
                  <a:lnTo>
                    <a:pt x="51435" y="0"/>
                  </a:lnTo>
                  <a:cubicBezTo>
                    <a:pt x="63818" y="0"/>
                    <a:pt x="74295" y="10478"/>
                    <a:pt x="74295" y="22860"/>
                  </a:cubicBezTo>
                  <a:cubicBezTo>
                    <a:pt x="74295" y="22860"/>
                    <a:pt x="74295" y="61913"/>
                    <a:pt x="74295" y="74295"/>
                  </a:cubicBezTo>
                  <a:cubicBezTo>
                    <a:pt x="74295" y="103823"/>
                    <a:pt x="30480" y="141923"/>
                    <a:pt x="0" y="180023"/>
                  </a:cubicBezTo>
                  <a:cubicBezTo>
                    <a:pt x="30480" y="141923"/>
                    <a:pt x="74295" y="102870"/>
                    <a:pt x="74295" y="74295"/>
                  </a:cubicBezTo>
                  <a:cubicBezTo>
                    <a:pt x="74295" y="60960"/>
                    <a:pt x="74295" y="22860"/>
                    <a:pt x="74295" y="22860"/>
                  </a:cubicBezTo>
                  <a:cubicBezTo>
                    <a:pt x="74295" y="10478"/>
                    <a:pt x="63818" y="0"/>
                    <a:pt x="51435" y="0"/>
                  </a:cubicBezTo>
                  <a:lnTo>
                    <a:pt x="51435" y="0"/>
                  </a:lnTo>
                  <a:cubicBezTo>
                    <a:pt x="39052" y="0"/>
                    <a:pt x="28575" y="10478"/>
                    <a:pt x="28575" y="22860"/>
                  </a:cubicBezTo>
                  <a:lnTo>
                    <a:pt x="28575"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8" name="Google Shape;538;p8"/>
            <p:cNvSpPr/>
            <p:nvPr/>
          </p:nvSpPr>
          <p:spPr>
            <a:xfrm>
              <a:off x="6944641" y="1893827"/>
              <a:ext cx="74294" cy="180022"/>
            </a:xfrm>
            <a:custGeom>
              <a:avLst/>
              <a:gdLst/>
              <a:ahLst/>
              <a:cxnLst/>
              <a:rect l="l" t="t" r="r" b="b"/>
              <a:pathLst>
                <a:path w="74294" h="180022" extrusionOk="0">
                  <a:moveTo>
                    <a:pt x="45720" y="69533"/>
                  </a:moveTo>
                  <a:lnTo>
                    <a:pt x="45720" y="22860"/>
                  </a:lnTo>
                  <a:cubicBezTo>
                    <a:pt x="45720" y="10478"/>
                    <a:pt x="35243" y="0"/>
                    <a:pt x="22860" y="0"/>
                  </a:cubicBezTo>
                  <a:lnTo>
                    <a:pt x="22860" y="0"/>
                  </a:lnTo>
                  <a:cubicBezTo>
                    <a:pt x="10478" y="0"/>
                    <a:pt x="0" y="10478"/>
                    <a:pt x="0" y="22860"/>
                  </a:cubicBezTo>
                  <a:cubicBezTo>
                    <a:pt x="0" y="22860"/>
                    <a:pt x="0" y="61913"/>
                    <a:pt x="0" y="74295"/>
                  </a:cubicBezTo>
                  <a:cubicBezTo>
                    <a:pt x="0" y="103823"/>
                    <a:pt x="43815" y="141923"/>
                    <a:pt x="74295" y="180023"/>
                  </a:cubicBezTo>
                  <a:cubicBezTo>
                    <a:pt x="43815" y="141923"/>
                    <a:pt x="0" y="102870"/>
                    <a:pt x="0" y="74295"/>
                  </a:cubicBezTo>
                  <a:cubicBezTo>
                    <a:pt x="0" y="60960"/>
                    <a:pt x="0" y="22860"/>
                    <a:pt x="0" y="22860"/>
                  </a:cubicBezTo>
                  <a:cubicBezTo>
                    <a:pt x="0" y="10478"/>
                    <a:pt x="10478" y="0"/>
                    <a:pt x="22860" y="0"/>
                  </a:cubicBezTo>
                  <a:lnTo>
                    <a:pt x="22860" y="0"/>
                  </a:lnTo>
                  <a:cubicBezTo>
                    <a:pt x="35243" y="0"/>
                    <a:pt x="45720" y="10478"/>
                    <a:pt x="45720" y="22860"/>
                  </a:cubicBezTo>
                  <a:lnTo>
                    <a:pt x="45720"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9" name="Google Shape;539;p8"/>
            <p:cNvSpPr/>
            <p:nvPr/>
          </p:nvSpPr>
          <p:spPr>
            <a:xfrm>
              <a:off x="7261823" y="1963360"/>
              <a:ext cx="55244" cy="55244"/>
            </a:xfrm>
            <a:custGeom>
              <a:avLst/>
              <a:gdLst/>
              <a:ahLst/>
              <a:cxnLst/>
              <a:rect l="l" t="t" r="r" b="b"/>
              <a:pathLst>
                <a:path w="55244" h="55244" extrusionOk="0">
                  <a:moveTo>
                    <a:pt x="55245" y="0"/>
                  </a:moveTo>
                  <a:cubicBezTo>
                    <a:pt x="24765" y="0"/>
                    <a:pt x="0" y="24765"/>
                    <a:pt x="0" y="55245"/>
                  </a:cubicBezTo>
                  <a:cubicBezTo>
                    <a:pt x="0" y="25717"/>
                    <a:pt x="24765" y="0"/>
                    <a:pt x="55245"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0" name="Google Shape;540;p8"/>
            <p:cNvSpPr/>
            <p:nvPr/>
          </p:nvSpPr>
          <p:spPr>
            <a:xfrm>
              <a:off x="6990361" y="1963360"/>
              <a:ext cx="55244" cy="55244"/>
            </a:xfrm>
            <a:custGeom>
              <a:avLst/>
              <a:gdLst/>
              <a:ahLst/>
              <a:cxnLst/>
              <a:rect l="l" t="t" r="r" b="b"/>
              <a:pathLst>
                <a:path w="55244" h="55244" extrusionOk="0">
                  <a:moveTo>
                    <a:pt x="0" y="0"/>
                  </a:moveTo>
                  <a:cubicBezTo>
                    <a:pt x="30480" y="0"/>
                    <a:pt x="55245" y="24765"/>
                    <a:pt x="55245" y="55245"/>
                  </a:cubicBezTo>
                  <a:cubicBezTo>
                    <a:pt x="55245" y="25717"/>
                    <a:pt x="30480" y="0"/>
                    <a:pt x="0"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1" name="Google Shape;541;p8"/>
            <p:cNvSpPr/>
            <p:nvPr/>
          </p:nvSpPr>
          <p:spPr>
            <a:xfrm>
              <a:off x="7017983"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2" name="Google Shape;542;p8"/>
            <p:cNvSpPr/>
            <p:nvPr/>
          </p:nvSpPr>
          <p:spPr>
            <a:xfrm>
              <a:off x="7158953" y="2105282"/>
              <a:ext cx="9525" cy="60007"/>
            </a:xfrm>
            <a:custGeom>
              <a:avLst/>
              <a:gdLst/>
              <a:ahLst/>
              <a:cxnLst/>
              <a:rect l="l" t="t" r="r" b="b"/>
              <a:pathLst>
                <a:path w="9525" h="60007" extrusionOk="0">
                  <a:moveTo>
                    <a:pt x="0" y="60008"/>
                  </a:moveTo>
                  <a:lnTo>
                    <a:pt x="0" y="0"/>
                  </a:lnTo>
                  <a:lnTo>
                    <a:pt x="0" y="6000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3" name="Google Shape;543;p8"/>
            <p:cNvSpPr/>
            <p:nvPr/>
          </p:nvSpPr>
          <p:spPr>
            <a:xfrm>
              <a:off x="7061552" y="1889541"/>
              <a:ext cx="183723" cy="166211"/>
            </a:xfrm>
            <a:custGeom>
              <a:avLst/>
              <a:gdLst/>
              <a:ahLst/>
              <a:cxnLst/>
              <a:rect l="l" t="t" r="r" b="b"/>
              <a:pathLst>
                <a:path w="183723" h="166211" extrusionOk="0">
                  <a:moveTo>
                    <a:pt x="17391" y="93821"/>
                  </a:moveTo>
                  <a:cubicBezTo>
                    <a:pt x="-5469" y="70961"/>
                    <a:pt x="-5469" y="36671"/>
                    <a:pt x="15486" y="15716"/>
                  </a:cubicBezTo>
                  <a:cubicBezTo>
                    <a:pt x="36441" y="-5239"/>
                    <a:pt x="70731" y="-5239"/>
                    <a:pt x="91686" y="15716"/>
                  </a:cubicBezTo>
                  <a:cubicBezTo>
                    <a:pt x="112641" y="-5239"/>
                    <a:pt x="146931" y="-5239"/>
                    <a:pt x="167886" y="15716"/>
                  </a:cubicBezTo>
                  <a:cubicBezTo>
                    <a:pt x="188841" y="36671"/>
                    <a:pt x="189793" y="70961"/>
                    <a:pt x="165981" y="93821"/>
                  </a:cubicBezTo>
                  <a:cubicBezTo>
                    <a:pt x="140263" y="119539"/>
                    <a:pt x="91686" y="166211"/>
                    <a:pt x="91686" y="166211"/>
                  </a:cubicBezTo>
                  <a:cubicBezTo>
                    <a:pt x="91686" y="166211"/>
                    <a:pt x="43108" y="119539"/>
                    <a:pt x="17391" y="93821"/>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44" name="Google Shape;544;p8"/>
          <p:cNvGrpSpPr/>
          <p:nvPr/>
        </p:nvGrpSpPr>
        <p:grpSpPr>
          <a:xfrm>
            <a:off x="7355178" y="3033131"/>
            <a:ext cx="452691" cy="326133"/>
            <a:chOff x="7352742" y="3618041"/>
            <a:chExt cx="380047" cy="265747"/>
          </a:xfrm>
        </p:grpSpPr>
        <p:sp>
          <p:nvSpPr>
            <p:cNvPr id="545" name="Google Shape;545;p8"/>
            <p:cNvSpPr/>
            <p:nvPr/>
          </p:nvSpPr>
          <p:spPr>
            <a:xfrm>
              <a:off x="7373697" y="3707576"/>
              <a:ext cx="337185" cy="122872"/>
            </a:xfrm>
            <a:custGeom>
              <a:avLst/>
              <a:gdLst/>
              <a:ahLst/>
              <a:cxnLst/>
              <a:rect l="l" t="t" r="r" b="b"/>
              <a:pathLst>
                <a:path w="337185" h="122872" extrusionOk="0">
                  <a:moveTo>
                    <a:pt x="0" y="0"/>
                  </a:moveTo>
                  <a:lnTo>
                    <a:pt x="337185" y="0"/>
                  </a:lnTo>
                  <a:lnTo>
                    <a:pt x="337185" y="122872"/>
                  </a:lnTo>
                  <a:lnTo>
                    <a:pt x="0" y="12287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6" name="Google Shape;546;p8"/>
            <p:cNvSpPr/>
            <p:nvPr/>
          </p:nvSpPr>
          <p:spPr>
            <a:xfrm>
              <a:off x="7413702" y="3618041"/>
              <a:ext cx="258127" cy="89534"/>
            </a:xfrm>
            <a:custGeom>
              <a:avLst/>
              <a:gdLst/>
              <a:ahLst/>
              <a:cxnLst/>
              <a:rect l="l" t="t" r="r" b="b"/>
              <a:pathLst>
                <a:path w="258127" h="89534" extrusionOk="0">
                  <a:moveTo>
                    <a:pt x="236220" y="0"/>
                  </a:moveTo>
                  <a:lnTo>
                    <a:pt x="20955" y="0"/>
                  </a:lnTo>
                  <a:lnTo>
                    <a:pt x="0" y="89535"/>
                  </a:lnTo>
                  <a:lnTo>
                    <a:pt x="258128" y="895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7" name="Google Shape;547;p8"/>
            <p:cNvSpPr/>
            <p:nvPr/>
          </p:nvSpPr>
          <p:spPr>
            <a:xfrm>
              <a:off x="7352742" y="3831401"/>
              <a:ext cx="380047" cy="9525"/>
            </a:xfrm>
            <a:custGeom>
              <a:avLst/>
              <a:gdLst/>
              <a:ahLst/>
              <a:cxnLst/>
              <a:rect l="l" t="t" r="r" b="b"/>
              <a:pathLst>
                <a:path w="380047" h="9525" extrusionOk="0">
                  <a:moveTo>
                    <a:pt x="0" y="0"/>
                  </a:moveTo>
                  <a:lnTo>
                    <a:pt x="38004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8" name="Google Shape;548;p8"/>
            <p:cNvSpPr/>
            <p:nvPr/>
          </p:nvSpPr>
          <p:spPr>
            <a:xfrm>
              <a:off x="7623252" y="3832354"/>
              <a:ext cx="68579" cy="51434"/>
            </a:xfrm>
            <a:custGeom>
              <a:avLst/>
              <a:gdLst/>
              <a:ahLst/>
              <a:cxnLst/>
              <a:rect l="l" t="t" r="r" b="b"/>
              <a:pathLst>
                <a:path w="68579" h="51434" extrusionOk="0">
                  <a:moveTo>
                    <a:pt x="68580" y="0"/>
                  </a:moveTo>
                  <a:lnTo>
                    <a:pt x="68580" y="17145"/>
                  </a:lnTo>
                  <a:cubicBezTo>
                    <a:pt x="68580" y="36195"/>
                    <a:pt x="53340" y="51435"/>
                    <a:pt x="34290" y="51435"/>
                  </a:cubicBezTo>
                  <a:lnTo>
                    <a:pt x="34290" y="51435"/>
                  </a:lnTo>
                  <a:cubicBezTo>
                    <a:pt x="15240" y="51435"/>
                    <a:pt x="0" y="36195"/>
                    <a:pt x="0" y="17145"/>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9" name="Google Shape;549;p8"/>
            <p:cNvSpPr/>
            <p:nvPr/>
          </p:nvSpPr>
          <p:spPr>
            <a:xfrm>
              <a:off x="7393700" y="3832354"/>
              <a:ext cx="68579" cy="51434"/>
            </a:xfrm>
            <a:custGeom>
              <a:avLst/>
              <a:gdLst/>
              <a:ahLst/>
              <a:cxnLst/>
              <a:rect l="l" t="t" r="r" b="b"/>
              <a:pathLst>
                <a:path w="68579" h="51434" extrusionOk="0">
                  <a:moveTo>
                    <a:pt x="68580" y="0"/>
                  </a:moveTo>
                  <a:lnTo>
                    <a:pt x="68580" y="17145"/>
                  </a:lnTo>
                  <a:cubicBezTo>
                    <a:pt x="68580" y="36195"/>
                    <a:pt x="53340" y="51435"/>
                    <a:pt x="34290" y="51435"/>
                  </a:cubicBezTo>
                  <a:lnTo>
                    <a:pt x="34290" y="51435"/>
                  </a:lnTo>
                  <a:cubicBezTo>
                    <a:pt x="15240" y="51435"/>
                    <a:pt x="0" y="36195"/>
                    <a:pt x="0" y="17145"/>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0" name="Google Shape;550;p8"/>
            <p:cNvSpPr/>
            <p:nvPr/>
          </p:nvSpPr>
          <p:spPr>
            <a:xfrm>
              <a:off x="7448945" y="3672333"/>
              <a:ext cx="70484" cy="35242"/>
            </a:xfrm>
            <a:custGeom>
              <a:avLst/>
              <a:gdLst/>
              <a:ahLst/>
              <a:cxnLst/>
              <a:rect l="l" t="t" r="r" b="b"/>
              <a:pathLst>
                <a:path w="70484" h="35242" extrusionOk="0">
                  <a:moveTo>
                    <a:pt x="0" y="35243"/>
                  </a:moveTo>
                  <a:cubicBezTo>
                    <a:pt x="0" y="16193"/>
                    <a:pt x="15240" y="0"/>
                    <a:pt x="35243" y="0"/>
                  </a:cubicBezTo>
                  <a:cubicBezTo>
                    <a:pt x="55245" y="0"/>
                    <a:pt x="70485" y="15240"/>
                    <a:pt x="70485" y="35243"/>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1" name="Google Shape;551;p8"/>
            <p:cNvSpPr/>
            <p:nvPr/>
          </p:nvSpPr>
          <p:spPr>
            <a:xfrm>
              <a:off x="7407987" y="3746629"/>
              <a:ext cx="45720" cy="45719"/>
            </a:xfrm>
            <a:custGeom>
              <a:avLst/>
              <a:gdLst/>
              <a:ahLst/>
              <a:cxnLst/>
              <a:rect l="l" t="t" r="r" b="b"/>
              <a:pathLst>
                <a:path w="45720" h="45719" extrusionOk="0">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2" name="Google Shape;552;p8"/>
            <p:cNvSpPr/>
            <p:nvPr/>
          </p:nvSpPr>
          <p:spPr>
            <a:xfrm>
              <a:off x="7631825" y="3746629"/>
              <a:ext cx="45719" cy="45719"/>
            </a:xfrm>
            <a:custGeom>
              <a:avLst/>
              <a:gdLst/>
              <a:ahLst/>
              <a:cxnLst/>
              <a:rect l="l" t="t" r="r" b="b"/>
              <a:pathLst>
                <a:path w="45719" h="45719" extrusionOk="0">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53" name="Google Shape;553;p8"/>
            <p:cNvGrpSpPr/>
            <p:nvPr/>
          </p:nvGrpSpPr>
          <p:grpSpPr>
            <a:xfrm>
              <a:off x="7493712" y="3751391"/>
              <a:ext cx="98107" cy="45720"/>
              <a:chOff x="7493712" y="3751391"/>
              <a:chExt cx="98107" cy="45720"/>
            </a:xfrm>
          </p:grpSpPr>
          <p:sp>
            <p:nvSpPr>
              <p:cNvPr id="554" name="Google Shape;554;p8"/>
              <p:cNvSpPr/>
              <p:nvPr/>
            </p:nvSpPr>
            <p:spPr>
              <a:xfrm>
                <a:off x="7493712" y="3751391"/>
                <a:ext cx="98107" cy="9525"/>
              </a:xfrm>
              <a:custGeom>
                <a:avLst/>
                <a:gdLst/>
                <a:ahLst/>
                <a:cxnLst/>
                <a:rect l="l" t="t" r="r" b="b"/>
                <a:pathLst>
                  <a:path w="98107" h="9525" extrusionOk="0">
                    <a:moveTo>
                      <a:pt x="0" y="0"/>
                    </a:moveTo>
                    <a:lnTo>
                      <a:pt x="9810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5" name="Google Shape;555;p8"/>
              <p:cNvSpPr/>
              <p:nvPr/>
            </p:nvSpPr>
            <p:spPr>
              <a:xfrm>
                <a:off x="7493712" y="3787586"/>
                <a:ext cx="98107" cy="9525"/>
              </a:xfrm>
              <a:custGeom>
                <a:avLst/>
                <a:gdLst/>
                <a:ahLst/>
                <a:cxnLst/>
                <a:rect l="l" t="t" r="r" b="b"/>
                <a:pathLst>
                  <a:path w="98107" h="9525" extrusionOk="0">
                    <a:moveTo>
                      <a:pt x="0" y="0"/>
                    </a:moveTo>
                    <a:lnTo>
                      <a:pt x="9810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556" name="Google Shape;556;p8"/>
            <p:cNvSpPr/>
            <p:nvPr/>
          </p:nvSpPr>
          <p:spPr>
            <a:xfrm>
              <a:off x="7671830" y="3673286"/>
              <a:ext cx="53339" cy="34289"/>
            </a:xfrm>
            <a:custGeom>
              <a:avLst/>
              <a:gdLst/>
              <a:ahLst/>
              <a:cxnLst/>
              <a:rect l="l" t="t" r="r" b="b"/>
              <a:pathLst>
                <a:path w="53339" h="34289" extrusionOk="0">
                  <a:moveTo>
                    <a:pt x="0" y="34290"/>
                  </a:moveTo>
                  <a:lnTo>
                    <a:pt x="22860" y="0"/>
                  </a:lnTo>
                  <a:lnTo>
                    <a:pt x="533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7" name="Google Shape;557;p8"/>
            <p:cNvSpPr/>
            <p:nvPr/>
          </p:nvSpPr>
          <p:spPr>
            <a:xfrm>
              <a:off x="7360362" y="3673286"/>
              <a:ext cx="53340" cy="34289"/>
            </a:xfrm>
            <a:custGeom>
              <a:avLst/>
              <a:gdLst/>
              <a:ahLst/>
              <a:cxnLst/>
              <a:rect l="l" t="t" r="r" b="b"/>
              <a:pathLst>
                <a:path w="53340" h="34289" extrusionOk="0">
                  <a:moveTo>
                    <a:pt x="53340" y="34290"/>
                  </a:moveTo>
                  <a:lnTo>
                    <a:pt x="30480" y="0"/>
                  </a:ln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8" name="Google Shape;558;p8"/>
            <p:cNvSpPr/>
            <p:nvPr/>
          </p:nvSpPr>
          <p:spPr>
            <a:xfrm>
              <a:off x="7542290" y="3618041"/>
              <a:ext cx="9525" cy="28575"/>
            </a:xfrm>
            <a:custGeom>
              <a:avLst/>
              <a:gdLst/>
              <a:ahLst/>
              <a:cxnLst/>
              <a:rect l="l" t="t" r="r" b="b"/>
              <a:pathLst>
                <a:path w="9525" h="28575" extrusionOk="0">
                  <a:moveTo>
                    <a:pt x="0" y="0"/>
                  </a:moveTo>
                  <a:lnTo>
                    <a:pt x="0" y="28575"/>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9" name="Google Shape;559;p8"/>
            <p:cNvSpPr/>
            <p:nvPr/>
          </p:nvSpPr>
          <p:spPr>
            <a:xfrm>
              <a:off x="7518477" y="3646616"/>
              <a:ext cx="46672" cy="9525"/>
            </a:xfrm>
            <a:custGeom>
              <a:avLst/>
              <a:gdLst/>
              <a:ahLst/>
              <a:cxnLst/>
              <a:rect l="l" t="t" r="r" b="b"/>
              <a:pathLst>
                <a:path w="46672" h="9525" extrusionOk="0">
                  <a:moveTo>
                    <a:pt x="0" y="0"/>
                  </a:moveTo>
                  <a:lnTo>
                    <a:pt x="46672"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60" name="Google Shape;560;p8"/>
          <p:cNvGrpSpPr/>
          <p:nvPr/>
        </p:nvGrpSpPr>
        <p:grpSpPr>
          <a:xfrm>
            <a:off x="3927444" y="1716929"/>
            <a:ext cx="458002" cy="458002"/>
            <a:chOff x="3686101" y="1221449"/>
            <a:chExt cx="416365" cy="416365"/>
          </a:xfrm>
        </p:grpSpPr>
        <p:sp>
          <p:nvSpPr>
            <p:cNvPr id="561" name="Google Shape;561;p8"/>
            <p:cNvSpPr/>
            <p:nvPr/>
          </p:nvSpPr>
          <p:spPr>
            <a:xfrm>
              <a:off x="3809709" y="1345057"/>
              <a:ext cx="169148" cy="169148"/>
            </a:xfrm>
            <a:custGeom>
              <a:avLst/>
              <a:gdLst/>
              <a:ahLst/>
              <a:cxnLst/>
              <a:rect l="l" t="t" r="r" b="b"/>
              <a:pathLst>
                <a:path w="169148" h="169148" extrusionOk="0">
                  <a:moveTo>
                    <a:pt x="130114" y="169148"/>
                  </a:moveTo>
                  <a:cubicBezTo>
                    <a:pt x="128162" y="169148"/>
                    <a:pt x="126861" y="168498"/>
                    <a:pt x="125560" y="167197"/>
                  </a:cubicBezTo>
                  <a:lnTo>
                    <a:pt x="84574" y="126211"/>
                  </a:lnTo>
                  <a:lnTo>
                    <a:pt x="43588" y="167197"/>
                  </a:lnTo>
                  <a:cubicBezTo>
                    <a:pt x="40986" y="169799"/>
                    <a:pt x="37083" y="169799"/>
                    <a:pt x="34480" y="167197"/>
                  </a:cubicBezTo>
                  <a:lnTo>
                    <a:pt x="1952" y="134668"/>
                  </a:lnTo>
                  <a:cubicBezTo>
                    <a:pt x="-651" y="132066"/>
                    <a:pt x="-651" y="128162"/>
                    <a:pt x="1952" y="125560"/>
                  </a:cubicBezTo>
                  <a:lnTo>
                    <a:pt x="42938" y="84574"/>
                  </a:lnTo>
                  <a:lnTo>
                    <a:pt x="1952" y="43588"/>
                  </a:lnTo>
                  <a:cubicBezTo>
                    <a:pt x="-651" y="40986"/>
                    <a:pt x="-651" y="37083"/>
                    <a:pt x="1952" y="34480"/>
                  </a:cubicBezTo>
                  <a:lnTo>
                    <a:pt x="34480" y="1952"/>
                  </a:lnTo>
                  <a:cubicBezTo>
                    <a:pt x="37083" y="-651"/>
                    <a:pt x="40986" y="-651"/>
                    <a:pt x="43588" y="1952"/>
                  </a:cubicBezTo>
                  <a:lnTo>
                    <a:pt x="84574" y="42938"/>
                  </a:lnTo>
                  <a:lnTo>
                    <a:pt x="125560" y="1952"/>
                  </a:lnTo>
                  <a:cubicBezTo>
                    <a:pt x="128162" y="-651"/>
                    <a:pt x="132066" y="-651"/>
                    <a:pt x="134668" y="1952"/>
                  </a:cubicBezTo>
                  <a:lnTo>
                    <a:pt x="167197" y="34480"/>
                  </a:lnTo>
                  <a:cubicBezTo>
                    <a:pt x="169799" y="37083"/>
                    <a:pt x="169799" y="40986"/>
                    <a:pt x="167197" y="43588"/>
                  </a:cubicBezTo>
                  <a:lnTo>
                    <a:pt x="126211" y="84574"/>
                  </a:lnTo>
                  <a:lnTo>
                    <a:pt x="167197" y="125560"/>
                  </a:lnTo>
                  <a:cubicBezTo>
                    <a:pt x="169799" y="128162"/>
                    <a:pt x="169799" y="132066"/>
                    <a:pt x="167197" y="134668"/>
                  </a:cubicBezTo>
                  <a:lnTo>
                    <a:pt x="134668" y="167197"/>
                  </a:lnTo>
                  <a:cubicBezTo>
                    <a:pt x="133367" y="168498"/>
                    <a:pt x="132066" y="169148"/>
                    <a:pt x="130114" y="169148"/>
                  </a:cubicBezTo>
                  <a:close/>
                  <a:moveTo>
                    <a:pt x="84574" y="110597"/>
                  </a:moveTo>
                  <a:cubicBezTo>
                    <a:pt x="86526" y="110597"/>
                    <a:pt x="87827" y="111248"/>
                    <a:pt x="89128" y="112549"/>
                  </a:cubicBezTo>
                  <a:lnTo>
                    <a:pt x="130114" y="153535"/>
                  </a:lnTo>
                  <a:lnTo>
                    <a:pt x="153535" y="130114"/>
                  </a:lnTo>
                  <a:lnTo>
                    <a:pt x="112549" y="89128"/>
                  </a:lnTo>
                  <a:cubicBezTo>
                    <a:pt x="109946" y="86526"/>
                    <a:pt x="109946" y="82622"/>
                    <a:pt x="112549" y="80020"/>
                  </a:cubicBezTo>
                  <a:lnTo>
                    <a:pt x="153535" y="39034"/>
                  </a:lnTo>
                  <a:lnTo>
                    <a:pt x="130114" y="15614"/>
                  </a:lnTo>
                  <a:lnTo>
                    <a:pt x="89128" y="56600"/>
                  </a:lnTo>
                  <a:cubicBezTo>
                    <a:pt x="86526" y="59202"/>
                    <a:pt x="82622" y="59202"/>
                    <a:pt x="80020" y="56600"/>
                  </a:cubicBezTo>
                  <a:lnTo>
                    <a:pt x="39034" y="15614"/>
                  </a:lnTo>
                  <a:lnTo>
                    <a:pt x="15614" y="39034"/>
                  </a:lnTo>
                  <a:lnTo>
                    <a:pt x="56600" y="80020"/>
                  </a:lnTo>
                  <a:cubicBezTo>
                    <a:pt x="59202" y="82622"/>
                    <a:pt x="59202" y="86526"/>
                    <a:pt x="56600" y="89128"/>
                  </a:cubicBezTo>
                  <a:lnTo>
                    <a:pt x="15614" y="130114"/>
                  </a:lnTo>
                  <a:lnTo>
                    <a:pt x="39034" y="153535"/>
                  </a:lnTo>
                  <a:lnTo>
                    <a:pt x="80020" y="112549"/>
                  </a:lnTo>
                  <a:cubicBezTo>
                    <a:pt x="81321" y="111248"/>
                    <a:pt x="82622" y="110597"/>
                    <a:pt x="84574" y="110597"/>
                  </a:cubicBezTo>
                  <a:close/>
                </a:path>
              </a:pathLst>
            </a:custGeom>
            <a:solidFill>
              <a:srgbClr val="4ABD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62" name="Google Shape;562;p8"/>
            <p:cNvSpPr/>
            <p:nvPr/>
          </p:nvSpPr>
          <p:spPr>
            <a:xfrm>
              <a:off x="3887777" y="1585768"/>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63" name="Google Shape;563;p8"/>
            <p:cNvSpPr/>
            <p:nvPr/>
          </p:nvSpPr>
          <p:spPr>
            <a:xfrm>
              <a:off x="3887777" y="1260483"/>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64" name="Google Shape;564;p8"/>
            <p:cNvSpPr/>
            <p:nvPr/>
          </p:nvSpPr>
          <p:spPr>
            <a:xfrm>
              <a:off x="3725135"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65" name="Google Shape;565;p8"/>
            <p:cNvSpPr/>
            <p:nvPr/>
          </p:nvSpPr>
          <p:spPr>
            <a:xfrm>
              <a:off x="4050420"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66" name="Google Shape;566;p8"/>
            <p:cNvSpPr/>
            <p:nvPr/>
          </p:nvSpPr>
          <p:spPr>
            <a:xfrm>
              <a:off x="3686101" y="1221449"/>
              <a:ext cx="416365" cy="416365"/>
            </a:xfrm>
            <a:custGeom>
              <a:avLst/>
              <a:gdLst/>
              <a:ahLst/>
              <a:cxnLst/>
              <a:rect l="l" t="t" r="r" b="b"/>
              <a:pathLst>
                <a:path w="416365" h="416365" extrusionOk="0">
                  <a:moveTo>
                    <a:pt x="208183" y="416365"/>
                  </a:moveTo>
                  <a:cubicBezTo>
                    <a:pt x="93682" y="416365"/>
                    <a:pt x="0" y="322683"/>
                    <a:pt x="0" y="208183"/>
                  </a:cubicBezTo>
                  <a:cubicBezTo>
                    <a:pt x="0" y="93682"/>
                    <a:pt x="93682" y="0"/>
                    <a:pt x="208183" y="0"/>
                  </a:cubicBezTo>
                  <a:cubicBezTo>
                    <a:pt x="322683" y="0"/>
                    <a:pt x="416365" y="93682"/>
                    <a:pt x="416365" y="208183"/>
                  </a:cubicBezTo>
                  <a:cubicBezTo>
                    <a:pt x="416365" y="322683"/>
                    <a:pt x="322683" y="416365"/>
                    <a:pt x="208183" y="416365"/>
                  </a:cubicBezTo>
                  <a:close/>
                  <a:moveTo>
                    <a:pt x="208183" y="13011"/>
                  </a:moveTo>
                  <a:cubicBezTo>
                    <a:pt x="100838" y="13011"/>
                    <a:pt x="13011" y="100838"/>
                    <a:pt x="13011" y="208183"/>
                  </a:cubicBezTo>
                  <a:cubicBezTo>
                    <a:pt x="13011" y="315527"/>
                    <a:pt x="100838" y="403354"/>
                    <a:pt x="208183" y="403354"/>
                  </a:cubicBezTo>
                  <a:cubicBezTo>
                    <a:pt x="315527" y="403354"/>
                    <a:pt x="403354" y="315527"/>
                    <a:pt x="403354" y="208183"/>
                  </a:cubicBezTo>
                  <a:cubicBezTo>
                    <a:pt x="403354" y="100838"/>
                    <a:pt x="315527" y="13011"/>
                    <a:pt x="208183" y="13011"/>
                  </a:cubicBez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67" name="Google Shape;567;p8"/>
          <p:cNvGrpSpPr/>
          <p:nvPr/>
        </p:nvGrpSpPr>
        <p:grpSpPr>
          <a:xfrm>
            <a:off x="3926464" y="3953428"/>
            <a:ext cx="459962" cy="435864"/>
            <a:chOff x="3504945" y="3781728"/>
            <a:chExt cx="418147" cy="396240"/>
          </a:xfrm>
        </p:grpSpPr>
        <p:grpSp>
          <p:nvGrpSpPr>
            <p:cNvPr id="568" name="Google Shape;568;p8"/>
            <p:cNvGrpSpPr/>
            <p:nvPr/>
          </p:nvGrpSpPr>
          <p:grpSpPr>
            <a:xfrm>
              <a:off x="3504945" y="3781728"/>
              <a:ext cx="418147" cy="219075"/>
              <a:chOff x="3504945" y="3781728"/>
              <a:chExt cx="418147" cy="219075"/>
            </a:xfrm>
          </p:grpSpPr>
          <p:sp>
            <p:nvSpPr>
              <p:cNvPr id="569" name="Google Shape;569;p8"/>
              <p:cNvSpPr/>
              <p:nvPr/>
            </p:nvSpPr>
            <p:spPr>
              <a:xfrm>
                <a:off x="3504945" y="3888408"/>
                <a:ext cx="118109" cy="112395"/>
              </a:xfrm>
              <a:custGeom>
                <a:avLst/>
                <a:gdLst/>
                <a:ahLst/>
                <a:cxnLst/>
                <a:rect l="l" t="t" r="r" b="b"/>
                <a:pathLst>
                  <a:path w="118109" h="112395" extrusionOk="0">
                    <a:moveTo>
                      <a:pt x="59055" y="0"/>
                    </a:moveTo>
                    <a:lnTo>
                      <a:pt x="77153" y="37148"/>
                    </a:lnTo>
                    <a:lnTo>
                      <a:pt x="118110" y="42863"/>
                    </a:lnTo>
                    <a:lnTo>
                      <a:pt x="88583" y="71438"/>
                    </a:lnTo>
                    <a:lnTo>
                      <a:pt x="95250" y="112395"/>
                    </a:lnTo>
                    <a:lnTo>
                      <a:pt x="59055" y="93345"/>
                    </a:lnTo>
                    <a:lnTo>
                      <a:pt x="22860" y="112395"/>
                    </a:lnTo>
                    <a:lnTo>
                      <a:pt x="29528" y="71438"/>
                    </a:lnTo>
                    <a:lnTo>
                      <a:pt x="0" y="42863"/>
                    </a:lnTo>
                    <a:lnTo>
                      <a:pt x="40958"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70" name="Google Shape;570;p8"/>
              <p:cNvSpPr/>
              <p:nvPr/>
            </p:nvSpPr>
            <p:spPr>
              <a:xfrm>
                <a:off x="3805935" y="3888408"/>
                <a:ext cx="117157" cy="112395"/>
              </a:xfrm>
              <a:custGeom>
                <a:avLst/>
                <a:gdLst/>
                <a:ahLst/>
                <a:cxnLst/>
                <a:rect l="l" t="t" r="r" b="b"/>
                <a:pathLst>
                  <a:path w="117157" h="112395" extrusionOk="0">
                    <a:moveTo>
                      <a:pt x="58103" y="0"/>
                    </a:moveTo>
                    <a:lnTo>
                      <a:pt x="77153" y="37148"/>
                    </a:lnTo>
                    <a:lnTo>
                      <a:pt x="117158" y="42863"/>
                    </a:lnTo>
                    <a:lnTo>
                      <a:pt x="87630" y="71438"/>
                    </a:lnTo>
                    <a:lnTo>
                      <a:pt x="95250" y="112395"/>
                    </a:lnTo>
                    <a:lnTo>
                      <a:pt x="58103" y="93345"/>
                    </a:lnTo>
                    <a:lnTo>
                      <a:pt x="21908" y="112395"/>
                    </a:lnTo>
                    <a:lnTo>
                      <a:pt x="29528" y="71438"/>
                    </a:lnTo>
                    <a:lnTo>
                      <a:pt x="0" y="42863"/>
                    </a:lnTo>
                    <a:lnTo>
                      <a:pt x="40005"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71" name="Google Shape;571;p8"/>
              <p:cNvSpPr/>
              <p:nvPr/>
            </p:nvSpPr>
            <p:spPr>
              <a:xfrm>
                <a:off x="3655440" y="3781728"/>
                <a:ext cx="118110" cy="112395"/>
              </a:xfrm>
              <a:custGeom>
                <a:avLst/>
                <a:gdLst/>
                <a:ahLst/>
                <a:cxnLst/>
                <a:rect l="l" t="t" r="r" b="b"/>
                <a:pathLst>
                  <a:path w="118110" h="112395" extrusionOk="0">
                    <a:moveTo>
                      <a:pt x="59055" y="0"/>
                    </a:moveTo>
                    <a:lnTo>
                      <a:pt x="77153" y="37148"/>
                    </a:lnTo>
                    <a:lnTo>
                      <a:pt x="118110" y="42863"/>
                    </a:lnTo>
                    <a:lnTo>
                      <a:pt x="88583" y="71438"/>
                    </a:lnTo>
                    <a:lnTo>
                      <a:pt x="95250" y="112395"/>
                    </a:lnTo>
                    <a:lnTo>
                      <a:pt x="59055" y="93345"/>
                    </a:lnTo>
                    <a:lnTo>
                      <a:pt x="21908" y="112395"/>
                    </a:lnTo>
                    <a:lnTo>
                      <a:pt x="29528" y="71438"/>
                    </a:lnTo>
                    <a:lnTo>
                      <a:pt x="0" y="42863"/>
                    </a:lnTo>
                    <a:lnTo>
                      <a:pt x="40958"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72" name="Google Shape;572;p8"/>
            <p:cNvGrpSpPr/>
            <p:nvPr/>
          </p:nvGrpSpPr>
          <p:grpSpPr>
            <a:xfrm>
              <a:off x="3621150" y="3973282"/>
              <a:ext cx="164783" cy="204686"/>
              <a:chOff x="3621150" y="3973282"/>
              <a:chExt cx="164783" cy="204686"/>
            </a:xfrm>
          </p:grpSpPr>
          <p:sp>
            <p:nvSpPr>
              <p:cNvPr id="573" name="Google Shape;573;p8"/>
              <p:cNvSpPr/>
              <p:nvPr/>
            </p:nvSpPr>
            <p:spPr>
              <a:xfrm>
                <a:off x="3727830" y="4076051"/>
                <a:ext cx="48577" cy="9525"/>
              </a:xfrm>
              <a:custGeom>
                <a:avLst/>
                <a:gdLst/>
                <a:ahLst/>
                <a:cxnLst/>
                <a:rect l="l" t="t" r="r" b="b"/>
                <a:pathLst>
                  <a:path w="48577" h="9525" extrusionOk="0">
                    <a:moveTo>
                      <a:pt x="0" y="0"/>
                    </a:moveTo>
                    <a:lnTo>
                      <a:pt x="485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74" name="Google Shape;574;p8"/>
              <p:cNvSpPr/>
              <p:nvPr/>
            </p:nvSpPr>
            <p:spPr>
              <a:xfrm>
                <a:off x="3723068" y="4110341"/>
                <a:ext cx="62865" cy="9525"/>
              </a:xfrm>
              <a:custGeom>
                <a:avLst/>
                <a:gdLst/>
                <a:ahLst/>
                <a:cxnLst/>
                <a:rect l="l" t="t" r="r" b="b"/>
                <a:pathLst>
                  <a:path w="62865" h="9525" extrusionOk="0">
                    <a:moveTo>
                      <a:pt x="0" y="0"/>
                    </a:moveTo>
                    <a:lnTo>
                      <a:pt x="6286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75" name="Google Shape;575;p8"/>
              <p:cNvSpPr/>
              <p:nvPr/>
            </p:nvSpPr>
            <p:spPr>
              <a:xfrm>
                <a:off x="3732593" y="4143678"/>
                <a:ext cx="43815" cy="9525"/>
              </a:xfrm>
              <a:custGeom>
                <a:avLst/>
                <a:gdLst/>
                <a:ahLst/>
                <a:cxnLst/>
                <a:rect l="l" t="t" r="r" b="b"/>
                <a:pathLst>
                  <a:path w="43815" h="9525" extrusionOk="0">
                    <a:moveTo>
                      <a:pt x="0" y="0"/>
                    </a:moveTo>
                    <a:lnTo>
                      <a:pt x="4381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76" name="Google Shape;576;p8"/>
              <p:cNvSpPr/>
              <p:nvPr/>
            </p:nvSpPr>
            <p:spPr>
              <a:xfrm>
                <a:off x="3621150" y="3973282"/>
                <a:ext cx="123592" cy="99910"/>
              </a:xfrm>
              <a:custGeom>
                <a:avLst/>
                <a:gdLst/>
                <a:ahLst/>
                <a:cxnLst/>
                <a:rect l="l" t="t" r="r" b="b"/>
                <a:pathLst>
                  <a:path w="123592" h="99910" extrusionOk="0">
                    <a:moveTo>
                      <a:pt x="0" y="99911"/>
                    </a:moveTo>
                    <a:lnTo>
                      <a:pt x="37148" y="99911"/>
                    </a:lnTo>
                    <a:cubicBezTo>
                      <a:pt x="50483" y="86576"/>
                      <a:pt x="51435" y="77051"/>
                      <a:pt x="65723" y="64668"/>
                    </a:cubicBezTo>
                    <a:cubicBezTo>
                      <a:pt x="74295" y="57048"/>
                      <a:pt x="92393" y="45618"/>
                      <a:pt x="92393" y="17996"/>
                    </a:cubicBezTo>
                    <a:cubicBezTo>
                      <a:pt x="92393" y="3708"/>
                      <a:pt x="107633" y="-7722"/>
                      <a:pt x="118110" y="6566"/>
                    </a:cubicBezTo>
                    <a:cubicBezTo>
                      <a:pt x="128588" y="20853"/>
                      <a:pt x="123825" y="58953"/>
                      <a:pt x="105727" y="73241"/>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77" name="Google Shape;577;p8"/>
              <p:cNvSpPr/>
              <p:nvPr/>
            </p:nvSpPr>
            <p:spPr>
              <a:xfrm>
                <a:off x="3621150" y="4157966"/>
                <a:ext cx="144779" cy="20002"/>
              </a:xfrm>
              <a:custGeom>
                <a:avLst/>
                <a:gdLst/>
                <a:ahLst/>
                <a:cxnLst/>
                <a:rect l="l" t="t" r="r" b="b"/>
                <a:pathLst>
                  <a:path w="144779" h="20002" extrusionOk="0">
                    <a:moveTo>
                      <a:pt x="0" y="0"/>
                    </a:moveTo>
                    <a:lnTo>
                      <a:pt x="22860" y="0"/>
                    </a:lnTo>
                    <a:cubicBezTo>
                      <a:pt x="29528" y="0"/>
                      <a:pt x="36195" y="3810"/>
                      <a:pt x="39052" y="9525"/>
                    </a:cubicBezTo>
                    <a:cubicBezTo>
                      <a:pt x="42863" y="16193"/>
                      <a:pt x="49530" y="20002"/>
                      <a:pt x="57150" y="20002"/>
                    </a:cubicBezTo>
                    <a:lnTo>
                      <a:pt x="144780" y="2000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578" name="Google Shape;578;p8"/>
          <p:cNvGrpSpPr/>
          <p:nvPr/>
        </p:nvGrpSpPr>
        <p:grpSpPr>
          <a:xfrm>
            <a:off x="3953175" y="5029513"/>
            <a:ext cx="406542" cy="387719"/>
            <a:chOff x="4004200" y="5558769"/>
            <a:chExt cx="369584" cy="352472"/>
          </a:xfrm>
        </p:grpSpPr>
        <p:sp>
          <p:nvSpPr>
            <p:cNvPr id="579" name="Google Shape;579;p8"/>
            <p:cNvSpPr/>
            <p:nvPr/>
          </p:nvSpPr>
          <p:spPr>
            <a:xfrm>
              <a:off x="4295903" y="5622824"/>
              <a:ext cx="29527" cy="206692"/>
            </a:xfrm>
            <a:custGeom>
              <a:avLst/>
              <a:gdLst/>
              <a:ahLst/>
              <a:cxnLst/>
              <a:rect l="l" t="t" r="r" b="b"/>
              <a:pathLst>
                <a:path w="29527" h="206692" extrusionOk="0">
                  <a:moveTo>
                    <a:pt x="0" y="206693"/>
                  </a:moveTo>
                  <a:cubicBezTo>
                    <a:pt x="0" y="206693"/>
                    <a:pt x="22860" y="116205"/>
                    <a:pt x="15240" y="74295"/>
                  </a:cubicBezTo>
                  <a:cubicBezTo>
                    <a:pt x="12383" y="55245"/>
                    <a:pt x="9525" y="32385"/>
                    <a:pt x="29528" y="0"/>
                  </a:cubicBezTo>
                  <a:cubicBezTo>
                    <a:pt x="9525" y="32385"/>
                    <a:pt x="11430" y="55245"/>
                    <a:pt x="15240" y="74295"/>
                  </a:cubicBezTo>
                  <a:cubicBezTo>
                    <a:pt x="22860" y="116205"/>
                    <a:pt x="0" y="206693"/>
                    <a:pt x="0" y="2066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0" name="Google Shape;580;p8"/>
            <p:cNvSpPr/>
            <p:nvPr/>
          </p:nvSpPr>
          <p:spPr>
            <a:xfrm>
              <a:off x="4151078" y="5638065"/>
              <a:ext cx="88050" cy="185737"/>
            </a:xfrm>
            <a:custGeom>
              <a:avLst/>
              <a:gdLst/>
              <a:ahLst/>
              <a:cxnLst/>
              <a:rect l="l" t="t" r="r" b="b"/>
              <a:pathLst>
                <a:path w="88050" h="185737" extrusionOk="0">
                  <a:moveTo>
                    <a:pt x="40050" y="185737"/>
                  </a:moveTo>
                  <a:lnTo>
                    <a:pt x="59100" y="93345"/>
                  </a:lnTo>
                  <a:cubicBezTo>
                    <a:pt x="59100" y="93345"/>
                    <a:pt x="44813" y="100012"/>
                    <a:pt x="26715" y="108585"/>
                  </a:cubicBezTo>
                  <a:cubicBezTo>
                    <a:pt x="14333" y="114300"/>
                    <a:pt x="45" y="105727"/>
                    <a:pt x="45" y="97155"/>
                  </a:cubicBezTo>
                  <a:cubicBezTo>
                    <a:pt x="22905" y="63818"/>
                    <a:pt x="52433" y="53340"/>
                    <a:pt x="79103" y="45720"/>
                  </a:cubicBezTo>
                  <a:cubicBezTo>
                    <a:pt x="96248" y="40958"/>
                    <a:pt x="86723" y="19050"/>
                    <a:pt x="67673" y="0"/>
                  </a:cubicBezTo>
                  <a:cubicBezTo>
                    <a:pt x="86723" y="19050"/>
                    <a:pt x="95295" y="40005"/>
                    <a:pt x="79103" y="44768"/>
                  </a:cubicBezTo>
                  <a:cubicBezTo>
                    <a:pt x="52433" y="52388"/>
                    <a:pt x="22905" y="61913"/>
                    <a:pt x="45" y="96202"/>
                  </a:cubicBezTo>
                  <a:cubicBezTo>
                    <a:pt x="-907" y="104775"/>
                    <a:pt x="13380" y="114300"/>
                    <a:pt x="26715" y="107633"/>
                  </a:cubicBezTo>
                  <a:cubicBezTo>
                    <a:pt x="44813" y="99060"/>
                    <a:pt x="59100" y="92393"/>
                    <a:pt x="59100" y="92393"/>
                  </a:cubicBezTo>
                  <a:lnTo>
                    <a:pt x="40050" y="185737"/>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1" name="Google Shape;581;p8"/>
            <p:cNvSpPr/>
            <p:nvPr/>
          </p:nvSpPr>
          <p:spPr>
            <a:xfrm>
              <a:off x="4259708" y="5761889"/>
              <a:ext cx="15240" cy="80962"/>
            </a:xfrm>
            <a:custGeom>
              <a:avLst/>
              <a:gdLst/>
              <a:ahLst/>
              <a:cxnLst/>
              <a:rect l="l" t="t" r="r" b="b"/>
              <a:pathLst>
                <a:path w="15240" h="80962" extrusionOk="0">
                  <a:moveTo>
                    <a:pt x="15240" y="0"/>
                  </a:moveTo>
                  <a:lnTo>
                    <a:pt x="0" y="80963"/>
                  </a:lnTo>
                  <a:lnTo>
                    <a:pt x="1524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2" name="Google Shape;582;p8"/>
            <p:cNvSpPr/>
            <p:nvPr/>
          </p:nvSpPr>
          <p:spPr>
            <a:xfrm>
              <a:off x="4222560" y="5757127"/>
              <a:ext cx="18097" cy="86677"/>
            </a:xfrm>
            <a:custGeom>
              <a:avLst/>
              <a:gdLst/>
              <a:ahLst/>
              <a:cxnLst/>
              <a:rect l="l" t="t" r="r" b="b"/>
              <a:pathLst>
                <a:path w="18097" h="86677" extrusionOk="0">
                  <a:moveTo>
                    <a:pt x="18097" y="0"/>
                  </a:moveTo>
                  <a:lnTo>
                    <a:pt x="0" y="86678"/>
                  </a:lnTo>
                  <a:lnTo>
                    <a:pt x="18097"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3" name="Google Shape;583;p8"/>
            <p:cNvSpPr/>
            <p:nvPr/>
          </p:nvSpPr>
          <p:spPr>
            <a:xfrm>
              <a:off x="4066351" y="5606866"/>
              <a:ext cx="307433" cy="304375"/>
            </a:xfrm>
            <a:custGeom>
              <a:avLst/>
              <a:gdLst/>
              <a:ahLst/>
              <a:cxnLst/>
              <a:rect l="l" t="t" r="r" b="b"/>
              <a:pathLst>
                <a:path w="307433" h="304375" extrusionOk="0">
                  <a:moveTo>
                    <a:pt x="0" y="184551"/>
                  </a:moveTo>
                  <a:lnTo>
                    <a:pt x="87630" y="275039"/>
                  </a:lnTo>
                  <a:cubicBezTo>
                    <a:pt x="87630" y="275039"/>
                    <a:pt x="87630" y="275039"/>
                    <a:pt x="87630" y="275039"/>
                  </a:cubicBezTo>
                  <a:cubicBezTo>
                    <a:pt x="87630" y="275039"/>
                    <a:pt x="87630" y="275039"/>
                    <a:pt x="88582" y="275991"/>
                  </a:cubicBezTo>
                  <a:cubicBezTo>
                    <a:pt x="88582" y="275991"/>
                    <a:pt x="88582" y="275991"/>
                    <a:pt x="89535" y="275991"/>
                  </a:cubicBezTo>
                  <a:cubicBezTo>
                    <a:pt x="89535" y="275991"/>
                    <a:pt x="90488" y="276944"/>
                    <a:pt x="90488" y="276944"/>
                  </a:cubicBezTo>
                  <a:cubicBezTo>
                    <a:pt x="90488" y="276944"/>
                    <a:pt x="90488" y="276944"/>
                    <a:pt x="91440" y="276944"/>
                  </a:cubicBezTo>
                  <a:cubicBezTo>
                    <a:pt x="142875" y="318854"/>
                    <a:pt x="218123" y="312186"/>
                    <a:pt x="261938" y="260751"/>
                  </a:cubicBezTo>
                  <a:cubicBezTo>
                    <a:pt x="282893" y="235986"/>
                    <a:pt x="292418" y="205506"/>
                    <a:pt x="290513" y="175026"/>
                  </a:cubicBezTo>
                  <a:cubicBezTo>
                    <a:pt x="289560" y="159786"/>
                    <a:pt x="291465" y="144546"/>
                    <a:pt x="293370" y="128354"/>
                  </a:cubicBezTo>
                  <a:cubicBezTo>
                    <a:pt x="298133" y="89301"/>
                    <a:pt x="306705" y="29294"/>
                    <a:pt x="306705" y="29294"/>
                  </a:cubicBezTo>
                  <a:cubicBezTo>
                    <a:pt x="309563" y="17864"/>
                    <a:pt x="303848" y="6434"/>
                    <a:pt x="292418" y="1671"/>
                  </a:cubicBezTo>
                  <a:cubicBezTo>
                    <a:pt x="280035" y="-3091"/>
                    <a:pt x="265748" y="2624"/>
                    <a:pt x="260985" y="15006"/>
                  </a:cubicBezTo>
                  <a:cubicBezTo>
                    <a:pt x="265748" y="2624"/>
                    <a:pt x="280035" y="-3091"/>
                    <a:pt x="292418" y="1671"/>
                  </a:cubicBezTo>
                  <a:cubicBezTo>
                    <a:pt x="303848" y="6434"/>
                    <a:pt x="309563" y="17864"/>
                    <a:pt x="306705" y="29294"/>
                  </a:cubicBezTo>
                  <a:cubicBezTo>
                    <a:pt x="306705" y="29294"/>
                    <a:pt x="299085" y="88349"/>
                    <a:pt x="293370" y="128354"/>
                  </a:cubicBezTo>
                  <a:cubicBezTo>
                    <a:pt x="291465" y="143594"/>
                    <a:pt x="289560" y="158834"/>
                    <a:pt x="290513" y="175026"/>
                  </a:cubicBezTo>
                  <a:cubicBezTo>
                    <a:pt x="292418" y="205506"/>
                    <a:pt x="282893" y="235986"/>
                    <a:pt x="261938" y="260751"/>
                  </a:cubicBezTo>
                  <a:cubicBezTo>
                    <a:pt x="219075" y="311234"/>
                    <a:pt x="142875" y="317901"/>
                    <a:pt x="91440" y="276944"/>
                  </a:cubicBezTo>
                  <a:cubicBezTo>
                    <a:pt x="91440" y="276944"/>
                    <a:pt x="91440" y="276944"/>
                    <a:pt x="90488" y="276944"/>
                  </a:cubicBezTo>
                  <a:cubicBezTo>
                    <a:pt x="90488" y="276944"/>
                    <a:pt x="89535" y="275991"/>
                    <a:pt x="89535" y="275991"/>
                  </a:cubicBezTo>
                  <a:cubicBezTo>
                    <a:pt x="89535" y="275991"/>
                    <a:pt x="89535" y="275991"/>
                    <a:pt x="88582" y="275991"/>
                  </a:cubicBezTo>
                  <a:cubicBezTo>
                    <a:pt x="88582" y="275991"/>
                    <a:pt x="88582" y="275991"/>
                    <a:pt x="87630" y="275039"/>
                  </a:cubicBezTo>
                  <a:cubicBezTo>
                    <a:pt x="87630" y="275039"/>
                    <a:pt x="87630" y="275039"/>
                    <a:pt x="87630" y="275039"/>
                  </a:cubicBezTo>
                  <a:lnTo>
                    <a:pt x="0" y="18455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4" name="Google Shape;584;p8"/>
            <p:cNvSpPr/>
            <p:nvPr/>
          </p:nvSpPr>
          <p:spPr>
            <a:xfrm>
              <a:off x="4101355" y="5558769"/>
              <a:ext cx="117395" cy="105965"/>
            </a:xfrm>
            <a:custGeom>
              <a:avLst/>
              <a:gdLst/>
              <a:ahLst/>
              <a:cxnLst/>
              <a:rect l="l" t="t" r="r" b="b"/>
              <a:pathLst>
                <a:path w="117395" h="105965" extrusionOk="0">
                  <a:moveTo>
                    <a:pt x="117396" y="79296"/>
                  </a:moveTo>
                  <a:lnTo>
                    <a:pt x="45958" y="7858"/>
                  </a:lnTo>
                  <a:cubicBezTo>
                    <a:pt x="35481" y="-2619"/>
                    <a:pt x="18336" y="-2619"/>
                    <a:pt x="7858" y="7858"/>
                  </a:cubicBezTo>
                  <a:lnTo>
                    <a:pt x="7858" y="7858"/>
                  </a:lnTo>
                  <a:cubicBezTo>
                    <a:pt x="-2619" y="18336"/>
                    <a:pt x="-2619" y="35481"/>
                    <a:pt x="7858" y="45958"/>
                  </a:cubicBezTo>
                  <a:lnTo>
                    <a:pt x="67866" y="105966"/>
                  </a:lnTo>
                  <a:lnTo>
                    <a:pt x="7858" y="45958"/>
                  </a:lnTo>
                  <a:cubicBezTo>
                    <a:pt x="-2619" y="35481"/>
                    <a:pt x="-2619" y="18336"/>
                    <a:pt x="7858" y="7858"/>
                  </a:cubicBezTo>
                  <a:lnTo>
                    <a:pt x="7858" y="7858"/>
                  </a:lnTo>
                  <a:cubicBezTo>
                    <a:pt x="18336" y="-2619"/>
                    <a:pt x="35481" y="-2619"/>
                    <a:pt x="45958" y="7858"/>
                  </a:cubicBezTo>
                  <a:lnTo>
                    <a:pt x="117396" y="79296"/>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5" name="Google Shape;585;p8"/>
            <p:cNvSpPr/>
            <p:nvPr/>
          </p:nvSpPr>
          <p:spPr>
            <a:xfrm>
              <a:off x="4039442" y="5573056"/>
              <a:ext cx="92630" cy="125015"/>
            </a:xfrm>
            <a:custGeom>
              <a:avLst/>
              <a:gdLst/>
              <a:ahLst/>
              <a:cxnLst/>
              <a:rect l="l" t="t" r="r" b="b"/>
              <a:pathLst>
                <a:path w="92630" h="125015" extrusionOk="0">
                  <a:moveTo>
                    <a:pt x="92631" y="54531"/>
                  </a:moveTo>
                  <a:lnTo>
                    <a:pt x="45958" y="7858"/>
                  </a:lnTo>
                  <a:cubicBezTo>
                    <a:pt x="35481" y="-2619"/>
                    <a:pt x="18336" y="-2619"/>
                    <a:pt x="7858" y="7858"/>
                  </a:cubicBezTo>
                  <a:lnTo>
                    <a:pt x="7858" y="7858"/>
                  </a:lnTo>
                  <a:cubicBezTo>
                    <a:pt x="-2619" y="18336"/>
                    <a:pt x="-2619" y="35481"/>
                    <a:pt x="7858" y="45958"/>
                  </a:cubicBezTo>
                  <a:lnTo>
                    <a:pt x="86916" y="125016"/>
                  </a:lnTo>
                  <a:lnTo>
                    <a:pt x="7858" y="45958"/>
                  </a:lnTo>
                  <a:cubicBezTo>
                    <a:pt x="-2619" y="35481"/>
                    <a:pt x="-2619" y="18336"/>
                    <a:pt x="7858" y="7858"/>
                  </a:cubicBezTo>
                  <a:lnTo>
                    <a:pt x="7858" y="7858"/>
                  </a:lnTo>
                  <a:cubicBezTo>
                    <a:pt x="18336" y="-2619"/>
                    <a:pt x="35481" y="-2619"/>
                    <a:pt x="45958" y="7858"/>
                  </a:cubicBezTo>
                  <a:lnTo>
                    <a:pt x="92631" y="5453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6" name="Google Shape;586;p8"/>
            <p:cNvSpPr/>
            <p:nvPr/>
          </p:nvSpPr>
          <p:spPr>
            <a:xfrm>
              <a:off x="4015630" y="5625444"/>
              <a:ext cx="84058" cy="122158"/>
            </a:xfrm>
            <a:custGeom>
              <a:avLst/>
              <a:gdLst/>
              <a:ahLst/>
              <a:cxnLst/>
              <a:rect l="l" t="t" r="r" b="b"/>
              <a:pathLst>
                <a:path w="84058" h="122158" extrusionOk="0">
                  <a:moveTo>
                    <a:pt x="45958" y="7858"/>
                  </a:moveTo>
                  <a:cubicBezTo>
                    <a:pt x="35481" y="-2619"/>
                    <a:pt x="18336" y="-2619"/>
                    <a:pt x="7858" y="7858"/>
                  </a:cubicBezTo>
                  <a:lnTo>
                    <a:pt x="7858" y="7858"/>
                  </a:lnTo>
                  <a:cubicBezTo>
                    <a:pt x="-2619" y="18336"/>
                    <a:pt x="-2619" y="35481"/>
                    <a:pt x="7858" y="45958"/>
                  </a:cubicBezTo>
                  <a:lnTo>
                    <a:pt x="84058" y="122158"/>
                  </a:lnTo>
                  <a:lnTo>
                    <a:pt x="7858" y="45958"/>
                  </a:lnTo>
                  <a:cubicBezTo>
                    <a:pt x="-2619" y="35481"/>
                    <a:pt x="-2619" y="18336"/>
                    <a:pt x="7858" y="7858"/>
                  </a:cubicBezTo>
                  <a:lnTo>
                    <a:pt x="7858" y="7858"/>
                  </a:lnTo>
                  <a:cubicBezTo>
                    <a:pt x="18336" y="-2619"/>
                    <a:pt x="34528"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7" name="Google Shape;587;p8"/>
            <p:cNvSpPr/>
            <p:nvPr/>
          </p:nvSpPr>
          <p:spPr>
            <a:xfrm>
              <a:off x="4004200" y="5691166"/>
              <a:ext cx="62150" cy="100250"/>
            </a:xfrm>
            <a:custGeom>
              <a:avLst/>
              <a:gdLst/>
              <a:ahLst/>
              <a:cxnLst/>
              <a:rect l="l" t="t" r="r" b="b"/>
              <a:pathLst>
                <a:path w="62150" h="100250" extrusionOk="0">
                  <a:moveTo>
                    <a:pt x="45958" y="7858"/>
                  </a:moveTo>
                  <a:cubicBezTo>
                    <a:pt x="35481" y="-2619"/>
                    <a:pt x="18336" y="-2619"/>
                    <a:pt x="7858" y="7858"/>
                  </a:cubicBezTo>
                  <a:lnTo>
                    <a:pt x="7858" y="7858"/>
                  </a:lnTo>
                  <a:cubicBezTo>
                    <a:pt x="-2619" y="18336"/>
                    <a:pt x="-2619" y="35481"/>
                    <a:pt x="7858" y="45958"/>
                  </a:cubicBezTo>
                  <a:lnTo>
                    <a:pt x="62151" y="100251"/>
                  </a:lnTo>
                  <a:lnTo>
                    <a:pt x="7858" y="45958"/>
                  </a:lnTo>
                  <a:cubicBezTo>
                    <a:pt x="-2619" y="35481"/>
                    <a:pt x="-2619" y="18336"/>
                    <a:pt x="7858" y="7858"/>
                  </a:cubicBezTo>
                  <a:lnTo>
                    <a:pt x="7858" y="7858"/>
                  </a:lnTo>
                  <a:cubicBezTo>
                    <a:pt x="18336" y="-2619"/>
                    <a:pt x="35481"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88" name="Google Shape;588;p8"/>
          <p:cNvGrpSpPr/>
          <p:nvPr/>
        </p:nvGrpSpPr>
        <p:grpSpPr>
          <a:xfrm>
            <a:off x="860029" y="1721712"/>
            <a:ext cx="448436" cy="448436"/>
            <a:chOff x="261285" y="1755176"/>
            <a:chExt cx="407669" cy="407669"/>
          </a:xfrm>
        </p:grpSpPr>
        <p:sp>
          <p:nvSpPr>
            <p:cNvPr id="589" name="Google Shape;589;p8"/>
            <p:cNvSpPr/>
            <p:nvPr/>
          </p:nvSpPr>
          <p:spPr>
            <a:xfrm>
              <a:off x="465120" y="1790418"/>
              <a:ext cx="9525" cy="51435"/>
            </a:xfrm>
            <a:custGeom>
              <a:avLst/>
              <a:gdLst/>
              <a:ahLst/>
              <a:cxnLst/>
              <a:rect l="l" t="t" r="r" b="b"/>
              <a:pathLst>
                <a:path w="9525" h="51435" extrusionOk="0">
                  <a:moveTo>
                    <a:pt x="0" y="51435"/>
                  </a:moveTo>
                  <a:lnTo>
                    <a:pt x="0" y="0"/>
                  </a:lnTo>
                  <a:lnTo>
                    <a:pt x="0" y="5143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0" name="Google Shape;590;p8"/>
            <p:cNvSpPr/>
            <p:nvPr/>
          </p:nvSpPr>
          <p:spPr>
            <a:xfrm>
              <a:off x="447023" y="1755176"/>
              <a:ext cx="36194" cy="36195"/>
            </a:xfrm>
            <a:custGeom>
              <a:avLst/>
              <a:gdLst/>
              <a:ahLst/>
              <a:cxnLst/>
              <a:rect l="l" t="t" r="r" b="b"/>
              <a:pathLst>
                <a:path w="36194" h="36195" extrusionOk="0">
                  <a:moveTo>
                    <a:pt x="36195" y="18098"/>
                  </a:moveTo>
                  <a:cubicBezTo>
                    <a:pt x="36195" y="28092"/>
                    <a:pt x="28092" y="36195"/>
                    <a:pt x="18097" y="36195"/>
                  </a:cubicBezTo>
                  <a:cubicBezTo>
                    <a:pt x="8103" y="36195"/>
                    <a:pt x="0" y="28092"/>
                    <a:pt x="0" y="18098"/>
                  </a:cubicBezTo>
                  <a:cubicBezTo>
                    <a:pt x="0" y="8103"/>
                    <a:pt x="8103" y="0"/>
                    <a:pt x="18097" y="0"/>
                  </a:cubicBezTo>
                  <a:cubicBezTo>
                    <a:pt x="28092" y="0"/>
                    <a:pt x="36195" y="8103"/>
                    <a:pt x="36195" y="1809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1" name="Google Shape;591;p8"/>
            <p:cNvSpPr/>
            <p:nvPr/>
          </p:nvSpPr>
          <p:spPr>
            <a:xfrm>
              <a:off x="465120" y="2076169"/>
              <a:ext cx="9525" cy="51434"/>
            </a:xfrm>
            <a:custGeom>
              <a:avLst/>
              <a:gdLst/>
              <a:ahLst/>
              <a:cxnLst/>
              <a:rect l="l" t="t" r="r" b="b"/>
              <a:pathLst>
                <a:path w="9525" h="51434" extrusionOk="0">
                  <a:moveTo>
                    <a:pt x="0" y="0"/>
                  </a:moveTo>
                  <a:lnTo>
                    <a:pt x="0" y="514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2" name="Google Shape;592;p8"/>
            <p:cNvSpPr/>
            <p:nvPr/>
          </p:nvSpPr>
          <p:spPr>
            <a:xfrm>
              <a:off x="447023" y="2126651"/>
              <a:ext cx="36194" cy="36194"/>
            </a:xfrm>
            <a:custGeom>
              <a:avLst/>
              <a:gdLst/>
              <a:ahLst/>
              <a:cxnLst/>
              <a:rect l="l" t="t" r="r" b="b"/>
              <a:pathLst>
                <a:path w="36194" h="36194" extrusionOk="0">
                  <a:moveTo>
                    <a:pt x="36195" y="18098"/>
                  </a:moveTo>
                  <a:cubicBezTo>
                    <a:pt x="36195" y="28092"/>
                    <a:pt x="28092" y="36195"/>
                    <a:pt x="18097" y="36195"/>
                  </a:cubicBezTo>
                  <a:cubicBezTo>
                    <a:pt x="8103" y="36195"/>
                    <a:pt x="0" y="28093"/>
                    <a:pt x="0" y="18098"/>
                  </a:cubicBezTo>
                  <a:cubicBezTo>
                    <a:pt x="0" y="8103"/>
                    <a:pt x="8103" y="0"/>
                    <a:pt x="18097"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3" name="Google Shape;593;p8"/>
            <p:cNvSpPr/>
            <p:nvPr/>
          </p:nvSpPr>
          <p:spPr>
            <a:xfrm>
              <a:off x="346057" y="1839948"/>
              <a:ext cx="36195" cy="36195"/>
            </a:xfrm>
            <a:custGeom>
              <a:avLst/>
              <a:gdLst/>
              <a:ahLst/>
              <a:cxnLst/>
              <a:rect l="l" t="t" r="r" b="b"/>
              <a:pathLst>
                <a:path w="36195" h="36195" extrusionOk="0">
                  <a:moveTo>
                    <a:pt x="36195" y="36195"/>
                  </a:moveTo>
                  <a:lnTo>
                    <a:pt x="0" y="0"/>
                  </a:lnTo>
                  <a:lnTo>
                    <a:pt x="36195" y="3619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4" name="Google Shape;594;p8"/>
            <p:cNvSpPr/>
            <p:nvPr/>
          </p:nvSpPr>
          <p:spPr>
            <a:xfrm>
              <a:off x="315578" y="1809469"/>
              <a:ext cx="36195" cy="36195"/>
            </a:xfrm>
            <a:custGeom>
              <a:avLst/>
              <a:gdLst/>
              <a:ahLst/>
              <a:cxnLst/>
              <a:rect l="l" t="t" r="r" b="b"/>
              <a:pathLst>
                <a:path w="36195" h="36195" extrusionOk="0">
                  <a:moveTo>
                    <a:pt x="36195" y="18098"/>
                  </a:moveTo>
                  <a:cubicBezTo>
                    <a:pt x="36195" y="28092"/>
                    <a:pt x="28092" y="36195"/>
                    <a:pt x="18098" y="36195"/>
                  </a:cubicBezTo>
                  <a:cubicBezTo>
                    <a:pt x="8103" y="36195"/>
                    <a:pt x="0" y="28092"/>
                    <a:pt x="0" y="18098"/>
                  </a:cubicBezTo>
                  <a:cubicBezTo>
                    <a:pt x="0" y="8103"/>
                    <a:pt x="8103" y="0"/>
                    <a:pt x="18098"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5" name="Google Shape;595;p8"/>
            <p:cNvSpPr/>
            <p:nvPr/>
          </p:nvSpPr>
          <p:spPr>
            <a:xfrm>
              <a:off x="547988" y="2041879"/>
              <a:ext cx="36195" cy="36195"/>
            </a:xfrm>
            <a:custGeom>
              <a:avLst/>
              <a:gdLst/>
              <a:ahLst/>
              <a:cxnLst/>
              <a:rect l="l" t="t" r="r" b="b"/>
              <a:pathLst>
                <a:path w="36195" h="36195" extrusionOk="0">
                  <a:moveTo>
                    <a:pt x="0" y="0"/>
                  </a:moveTo>
                  <a:lnTo>
                    <a:pt x="36195" y="3619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6" name="Google Shape;596;p8"/>
            <p:cNvSpPr/>
            <p:nvPr/>
          </p:nvSpPr>
          <p:spPr>
            <a:xfrm>
              <a:off x="578468" y="2072359"/>
              <a:ext cx="36194" cy="36194"/>
            </a:xfrm>
            <a:custGeom>
              <a:avLst/>
              <a:gdLst/>
              <a:ahLst/>
              <a:cxnLst/>
              <a:rect l="l" t="t" r="r" b="b"/>
              <a:pathLst>
                <a:path w="36194" h="36194" extrusionOk="0">
                  <a:moveTo>
                    <a:pt x="36195" y="18098"/>
                  </a:moveTo>
                  <a:cubicBezTo>
                    <a:pt x="36195" y="28092"/>
                    <a:pt x="28092" y="36195"/>
                    <a:pt x="18097" y="36195"/>
                  </a:cubicBezTo>
                  <a:cubicBezTo>
                    <a:pt x="8103" y="36195"/>
                    <a:pt x="0" y="28093"/>
                    <a:pt x="0" y="18098"/>
                  </a:cubicBezTo>
                  <a:cubicBezTo>
                    <a:pt x="0" y="8103"/>
                    <a:pt x="8102" y="0"/>
                    <a:pt x="18097"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7" name="Google Shape;597;p8"/>
            <p:cNvSpPr/>
            <p:nvPr/>
          </p:nvSpPr>
          <p:spPr>
            <a:xfrm>
              <a:off x="296527" y="1959011"/>
              <a:ext cx="51435" cy="9525"/>
            </a:xfrm>
            <a:custGeom>
              <a:avLst/>
              <a:gdLst/>
              <a:ahLst/>
              <a:cxnLst/>
              <a:rect l="l" t="t" r="r" b="b"/>
              <a:pathLst>
                <a:path w="51435" h="9525" extrusionOk="0">
                  <a:moveTo>
                    <a:pt x="51435" y="0"/>
                  </a:moveTo>
                  <a:lnTo>
                    <a:pt x="0" y="0"/>
                  </a:lnTo>
                  <a:lnTo>
                    <a:pt x="51435"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8" name="Google Shape;598;p8"/>
            <p:cNvSpPr/>
            <p:nvPr/>
          </p:nvSpPr>
          <p:spPr>
            <a:xfrm>
              <a:off x="261285" y="1940914"/>
              <a:ext cx="36195" cy="36194"/>
            </a:xfrm>
            <a:custGeom>
              <a:avLst/>
              <a:gdLst/>
              <a:ahLst/>
              <a:cxnLst/>
              <a:rect l="l" t="t" r="r" b="b"/>
              <a:pathLst>
                <a:path w="36195" h="36194" extrusionOk="0">
                  <a:moveTo>
                    <a:pt x="36195" y="18097"/>
                  </a:moveTo>
                  <a:cubicBezTo>
                    <a:pt x="36195" y="28092"/>
                    <a:pt x="28092" y="36195"/>
                    <a:pt x="18098" y="36195"/>
                  </a:cubicBezTo>
                  <a:cubicBezTo>
                    <a:pt x="8103" y="36195"/>
                    <a:pt x="0" y="28092"/>
                    <a:pt x="0" y="18097"/>
                  </a:cubicBezTo>
                  <a:cubicBezTo>
                    <a:pt x="0" y="8103"/>
                    <a:pt x="8103" y="0"/>
                    <a:pt x="18098" y="0"/>
                  </a:cubicBezTo>
                  <a:cubicBezTo>
                    <a:pt x="28092" y="0"/>
                    <a:pt x="36195" y="8103"/>
                    <a:pt x="36195" y="18097"/>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9" name="Google Shape;599;p8"/>
            <p:cNvSpPr/>
            <p:nvPr/>
          </p:nvSpPr>
          <p:spPr>
            <a:xfrm>
              <a:off x="582278" y="1959011"/>
              <a:ext cx="51434" cy="9525"/>
            </a:xfrm>
            <a:custGeom>
              <a:avLst/>
              <a:gdLst/>
              <a:ahLst/>
              <a:cxnLst/>
              <a:rect l="l" t="t" r="r" b="b"/>
              <a:pathLst>
                <a:path w="51434" h="9525" extrusionOk="0">
                  <a:moveTo>
                    <a:pt x="0" y="0"/>
                  </a:moveTo>
                  <a:lnTo>
                    <a:pt x="51435"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00" name="Google Shape;600;p8"/>
            <p:cNvSpPr/>
            <p:nvPr/>
          </p:nvSpPr>
          <p:spPr>
            <a:xfrm>
              <a:off x="632760" y="1940914"/>
              <a:ext cx="36194" cy="36194"/>
            </a:xfrm>
            <a:custGeom>
              <a:avLst/>
              <a:gdLst/>
              <a:ahLst/>
              <a:cxnLst/>
              <a:rect l="l" t="t" r="r" b="b"/>
              <a:pathLst>
                <a:path w="36194" h="36194" extrusionOk="0">
                  <a:moveTo>
                    <a:pt x="36195" y="18097"/>
                  </a:moveTo>
                  <a:cubicBezTo>
                    <a:pt x="36195" y="28092"/>
                    <a:pt x="28092" y="36195"/>
                    <a:pt x="18097" y="36195"/>
                  </a:cubicBezTo>
                  <a:cubicBezTo>
                    <a:pt x="8103" y="36195"/>
                    <a:pt x="0" y="28092"/>
                    <a:pt x="0" y="18097"/>
                  </a:cubicBezTo>
                  <a:cubicBezTo>
                    <a:pt x="0" y="8103"/>
                    <a:pt x="8102" y="0"/>
                    <a:pt x="18097" y="0"/>
                  </a:cubicBezTo>
                  <a:cubicBezTo>
                    <a:pt x="28092" y="0"/>
                    <a:pt x="36195" y="8103"/>
                    <a:pt x="36195" y="18097"/>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01" name="Google Shape;601;p8"/>
            <p:cNvSpPr/>
            <p:nvPr/>
          </p:nvSpPr>
          <p:spPr>
            <a:xfrm>
              <a:off x="346057" y="2041879"/>
              <a:ext cx="36195" cy="36195"/>
            </a:xfrm>
            <a:custGeom>
              <a:avLst/>
              <a:gdLst/>
              <a:ahLst/>
              <a:cxnLst/>
              <a:rect l="l" t="t" r="r" b="b"/>
              <a:pathLst>
                <a:path w="36195" h="36195" extrusionOk="0">
                  <a:moveTo>
                    <a:pt x="36195" y="0"/>
                  </a:moveTo>
                  <a:lnTo>
                    <a:pt x="0" y="36195"/>
                  </a:lnTo>
                  <a:lnTo>
                    <a:pt x="36195"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02" name="Google Shape;602;p8"/>
            <p:cNvSpPr/>
            <p:nvPr/>
          </p:nvSpPr>
          <p:spPr>
            <a:xfrm>
              <a:off x="315578" y="2072359"/>
              <a:ext cx="36195" cy="36194"/>
            </a:xfrm>
            <a:custGeom>
              <a:avLst/>
              <a:gdLst/>
              <a:ahLst/>
              <a:cxnLst/>
              <a:rect l="l" t="t" r="r" b="b"/>
              <a:pathLst>
                <a:path w="36195" h="36194" extrusionOk="0">
                  <a:moveTo>
                    <a:pt x="36195" y="18098"/>
                  </a:moveTo>
                  <a:cubicBezTo>
                    <a:pt x="36195" y="28092"/>
                    <a:pt x="28092" y="36195"/>
                    <a:pt x="18098" y="36195"/>
                  </a:cubicBezTo>
                  <a:cubicBezTo>
                    <a:pt x="8103" y="36195"/>
                    <a:pt x="0" y="28093"/>
                    <a:pt x="0" y="18098"/>
                  </a:cubicBezTo>
                  <a:cubicBezTo>
                    <a:pt x="0" y="8103"/>
                    <a:pt x="8103" y="0"/>
                    <a:pt x="18098" y="0"/>
                  </a:cubicBezTo>
                  <a:cubicBezTo>
                    <a:pt x="28092" y="0"/>
                    <a:pt x="36195" y="8103"/>
                    <a:pt x="36195" y="1809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03" name="Google Shape;603;p8"/>
            <p:cNvSpPr/>
            <p:nvPr/>
          </p:nvSpPr>
          <p:spPr>
            <a:xfrm>
              <a:off x="547988" y="1839948"/>
              <a:ext cx="36195" cy="36195"/>
            </a:xfrm>
            <a:custGeom>
              <a:avLst/>
              <a:gdLst/>
              <a:ahLst/>
              <a:cxnLst/>
              <a:rect l="l" t="t" r="r" b="b"/>
              <a:pathLst>
                <a:path w="36195" h="36195" extrusionOk="0">
                  <a:moveTo>
                    <a:pt x="0" y="36195"/>
                  </a:moveTo>
                  <a:lnTo>
                    <a:pt x="36195" y="0"/>
                  </a:lnTo>
                  <a:lnTo>
                    <a:pt x="0" y="3619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04" name="Google Shape;604;p8"/>
            <p:cNvSpPr/>
            <p:nvPr/>
          </p:nvSpPr>
          <p:spPr>
            <a:xfrm>
              <a:off x="578468" y="1809469"/>
              <a:ext cx="36194" cy="36195"/>
            </a:xfrm>
            <a:custGeom>
              <a:avLst/>
              <a:gdLst/>
              <a:ahLst/>
              <a:cxnLst/>
              <a:rect l="l" t="t" r="r" b="b"/>
              <a:pathLst>
                <a:path w="36194" h="36195" extrusionOk="0">
                  <a:moveTo>
                    <a:pt x="36195" y="18098"/>
                  </a:moveTo>
                  <a:cubicBezTo>
                    <a:pt x="36195" y="28092"/>
                    <a:pt x="28092" y="36195"/>
                    <a:pt x="18097" y="36195"/>
                  </a:cubicBezTo>
                  <a:cubicBezTo>
                    <a:pt x="8103" y="36195"/>
                    <a:pt x="0" y="28092"/>
                    <a:pt x="0" y="18098"/>
                  </a:cubicBezTo>
                  <a:cubicBezTo>
                    <a:pt x="0" y="8103"/>
                    <a:pt x="8102" y="0"/>
                    <a:pt x="18097" y="0"/>
                  </a:cubicBezTo>
                  <a:cubicBezTo>
                    <a:pt x="28092" y="0"/>
                    <a:pt x="36195" y="8103"/>
                    <a:pt x="36195" y="1809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05" name="Google Shape;605;p8"/>
            <p:cNvSpPr/>
            <p:nvPr/>
          </p:nvSpPr>
          <p:spPr>
            <a:xfrm>
              <a:off x="410828" y="1960916"/>
              <a:ext cx="108584" cy="48577"/>
            </a:xfrm>
            <a:custGeom>
              <a:avLst/>
              <a:gdLst/>
              <a:ahLst/>
              <a:cxnLst/>
              <a:rect l="l" t="t" r="r" b="b"/>
              <a:pathLst>
                <a:path w="108584" h="48577" extrusionOk="0">
                  <a:moveTo>
                    <a:pt x="108585" y="48578"/>
                  </a:moveTo>
                  <a:lnTo>
                    <a:pt x="108585" y="21907"/>
                  </a:lnTo>
                  <a:cubicBezTo>
                    <a:pt x="108585" y="13335"/>
                    <a:pt x="102870" y="6667"/>
                    <a:pt x="95250" y="4763"/>
                  </a:cubicBezTo>
                  <a:lnTo>
                    <a:pt x="77152" y="0"/>
                  </a:lnTo>
                  <a:lnTo>
                    <a:pt x="54292" y="20955"/>
                  </a:lnTo>
                  <a:lnTo>
                    <a:pt x="30480" y="0"/>
                  </a:lnTo>
                  <a:lnTo>
                    <a:pt x="13335" y="4763"/>
                  </a:lnTo>
                  <a:cubicBezTo>
                    <a:pt x="5715" y="6667"/>
                    <a:pt x="0" y="14288"/>
                    <a:pt x="0" y="21907"/>
                  </a:cubicBezTo>
                  <a:lnTo>
                    <a:pt x="0" y="48578"/>
                  </a:lnTo>
                  <a:lnTo>
                    <a:pt x="0" y="21907"/>
                  </a:lnTo>
                  <a:cubicBezTo>
                    <a:pt x="0" y="13335"/>
                    <a:pt x="5715" y="6667"/>
                    <a:pt x="13335" y="4763"/>
                  </a:cubicBezTo>
                  <a:lnTo>
                    <a:pt x="30480" y="0"/>
                  </a:lnTo>
                  <a:lnTo>
                    <a:pt x="54292" y="20955"/>
                  </a:lnTo>
                  <a:lnTo>
                    <a:pt x="77152" y="0"/>
                  </a:lnTo>
                  <a:lnTo>
                    <a:pt x="95250" y="4763"/>
                  </a:lnTo>
                  <a:cubicBezTo>
                    <a:pt x="102870" y="6667"/>
                    <a:pt x="108585" y="14288"/>
                    <a:pt x="108585" y="21907"/>
                  </a:cubicBezTo>
                  <a:lnTo>
                    <a:pt x="108585" y="4857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06" name="Google Shape;606;p8"/>
            <p:cNvSpPr/>
            <p:nvPr/>
          </p:nvSpPr>
          <p:spPr>
            <a:xfrm>
              <a:off x="439403" y="1890431"/>
              <a:ext cx="49530" cy="49530"/>
            </a:xfrm>
            <a:custGeom>
              <a:avLst/>
              <a:gdLst/>
              <a:ahLst/>
              <a:cxnLst/>
              <a:rect l="l" t="t" r="r" b="b"/>
              <a:pathLst>
                <a:path w="49530" h="49530" extrusionOk="0">
                  <a:moveTo>
                    <a:pt x="49530" y="24765"/>
                  </a:moveTo>
                  <a:cubicBezTo>
                    <a:pt x="49530" y="38442"/>
                    <a:pt x="38442" y="49530"/>
                    <a:pt x="24765" y="49530"/>
                  </a:cubicBezTo>
                  <a:cubicBezTo>
                    <a:pt x="11088" y="49530"/>
                    <a:pt x="0" y="38442"/>
                    <a:pt x="0" y="24765"/>
                  </a:cubicBezTo>
                  <a:cubicBezTo>
                    <a:pt x="0" y="11088"/>
                    <a:pt x="11088" y="0"/>
                    <a:pt x="24765" y="0"/>
                  </a:cubicBezTo>
                  <a:cubicBezTo>
                    <a:pt x="38442" y="0"/>
                    <a:pt x="49530" y="11088"/>
                    <a:pt x="49530" y="2476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07" name="Google Shape;607;p8"/>
          <p:cNvGrpSpPr/>
          <p:nvPr/>
        </p:nvGrpSpPr>
        <p:grpSpPr>
          <a:xfrm>
            <a:off x="843265" y="3019794"/>
            <a:ext cx="481965" cy="454724"/>
            <a:chOff x="380803" y="2992491"/>
            <a:chExt cx="438150" cy="413385"/>
          </a:xfrm>
        </p:grpSpPr>
        <p:grpSp>
          <p:nvGrpSpPr>
            <p:cNvPr id="608" name="Google Shape;608;p8"/>
            <p:cNvGrpSpPr/>
            <p:nvPr/>
          </p:nvGrpSpPr>
          <p:grpSpPr>
            <a:xfrm>
              <a:off x="380803" y="2992491"/>
              <a:ext cx="438150" cy="413385"/>
              <a:chOff x="380803" y="2992491"/>
              <a:chExt cx="438150" cy="413385"/>
            </a:xfrm>
          </p:grpSpPr>
          <p:sp>
            <p:nvSpPr>
              <p:cNvPr id="609" name="Google Shape;609;p8"/>
              <p:cNvSpPr/>
              <p:nvPr/>
            </p:nvSpPr>
            <p:spPr>
              <a:xfrm>
                <a:off x="380803" y="2992491"/>
                <a:ext cx="438150" cy="347662"/>
              </a:xfrm>
              <a:custGeom>
                <a:avLst/>
                <a:gdLst/>
                <a:ahLst/>
                <a:cxnLst/>
                <a:rect l="l" t="t" r="r" b="b"/>
                <a:pathLst>
                  <a:path w="438150" h="347662" extrusionOk="0">
                    <a:moveTo>
                      <a:pt x="438150" y="20955"/>
                    </a:moveTo>
                    <a:lnTo>
                      <a:pt x="438150" y="326708"/>
                    </a:lnTo>
                    <a:cubicBezTo>
                      <a:pt x="438150" y="338138"/>
                      <a:pt x="428625" y="347663"/>
                      <a:pt x="417195" y="347663"/>
                    </a:cubicBezTo>
                    <a:lnTo>
                      <a:pt x="20955" y="347663"/>
                    </a:lnTo>
                    <a:cubicBezTo>
                      <a:pt x="9525" y="347663"/>
                      <a:pt x="0" y="338138"/>
                      <a:pt x="0" y="326708"/>
                    </a:cubicBezTo>
                    <a:lnTo>
                      <a:pt x="0" y="20955"/>
                    </a:lnTo>
                    <a:cubicBezTo>
                      <a:pt x="0" y="9525"/>
                      <a:pt x="9525" y="0"/>
                      <a:pt x="20955" y="0"/>
                    </a:cubicBezTo>
                    <a:lnTo>
                      <a:pt x="418148" y="0"/>
                    </a:lnTo>
                    <a:cubicBezTo>
                      <a:pt x="428625" y="0"/>
                      <a:pt x="438150" y="9525"/>
                      <a:pt x="438150" y="2095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0" name="Google Shape;610;p8"/>
              <p:cNvSpPr/>
              <p:nvPr/>
            </p:nvSpPr>
            <p:spPr>
              <a:xfrm>
                <a:off x="380803" y="3276336"/>
                <a:ext cx="438150" cy="9525"/>
              </a:xfrm>
              <a:custGeom>
                <a:avLst/>
                <a:gdLst/>
                <a:ahLst/>
                <a:cxnLst/>
                <a:rect l="l" t="t" r="r" b="b"/>
                <a:pathLst>
                  <a:path w="438150" h="9525" extrusionOk="0">
                    <a:moveTo>
                      <a:pt x="0" y="0"/>
                    </a:moveTo>
                    <a:lnTo>
                      <a:pt x="4381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1" name="Google Shape;611;p8"/>
              <p:cNvSpPr/>
              <p:nvPr/>
            </p:nvSpPr>
            <p:spPr>
              <a:xfrm>
                <a:off x="478911" y="3396351"/>
                <a:ext cx="241935" cy="9525"/>
              </a:xfrm>
              <a:custGeom>
                <a:avLst/>
                <a:gdLst/>
                <a:ahLst/>
                <a:cxnLst/>
                <a:rect l="l" t="t" r="r" b="b"/>
                <a:pathLst>
                  <a:path w="241935" h="9525" extrusionOk="0">
                    <a:moveTo>
                      <a:pt x="0" y="0"/>
                    </a:moveTo>
                    <a:lnTo>
                      <a:pt x="2419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2" name="Google Shape;612;p8"/>
              <p:cNvSpPr/>
              <p:nvPr/>
            </p:nvSpPr>
            <p:spPr>
              <a:xfrm>
                <a:off x="519868" y="3340154"/>
                <a:ext cx="9525" cy="56197"/>
              </a:xfrm>
              <a:custGeom>
                <a:avLst/>
                <a:gdLst/>
                <a:ahLst/>
                <a:cxnLst/>
                <a:rect l="l" t="t" r="r" b="b"/>
                <a:pathLst>
                  <a:path w="9525" h="56197" extrusionOk="0">
                    <a:moveTo>
                      <a:pt x="0" y="0"/>
                    </a:moveTo>
                    <a:lnTo>
                      <a:pt x="0" y="5619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3" name="Google Shape;613;p8"/>
              <p:cNvSpPr/>
              <p:nvPr/>
            </p:nvSpPr>
            <p:spPr>
              <a:xfrm>
                <a:off x="679888" y="3340154"/>
                <a:ext cx="9525" cy="56197"/>
              </a:xfrm>
              <a:custGeom>
                <a:avLst/>
                <a:gdLst/>
                <a:ahLst/>
                <a:cxnLst/>
                <a:rect l="l" t="t" r="r" b="b"/>
                <a:pathLst>
                  <a:path w="9525" h="56197" extrusionOk="0">
                    <a:moveTo>
                      <a:pt x="0" y="0"/>
                    </a:moveTo>
                    <a:lnTo>
                      <a:pt x="0" y="5619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614" name="Google Shape;614;p8"/>
            <p:cNvSpPr/>
            <p:nvPr/>
          </p:nvSpPr>
          <p:spPr>
            <a:xfrm>
              <a:off x="437953" y="3087741"/>
              <a:ext cx="323850" cy="188594"/>
            </a:xfrm>
            <a:custGeom>
              <a:avLst/>
              <a:gdLst/>
              <a:ahLst/>
              <a:cxnLst/>
              <a:rect l="l" t="t" r="r" b="b"/>
              <a:pathLst>
                <a:path w="323850" h="188594" extrusionOk="0">
                  <a:moveTo>
                    <a:pt x="323850" y="188595"/>
                  </a:moveTo>
                  <a:lnTo>
                    <a:pt x="0" y="188595"/>
                  </a:lnTo>
                  <a:lnTo>
                    <a:pt x="0" y="19050"/>
                  </a:lnTo>
                  <a:cubicBezTo>
                    <a:pt x="0" y="8572"/>
                    <a:pt x="8573" y="0"/>
                    <a:pt x="19050" y="0"/>
                  </a:cubicBezTo>
                  <a:lnTo>
                    <a:pt x="304800" y="0"/>
                  </a:lnTo>
                  <a:cubicBezTo>
                    <a:pt x="315278" y="0"/>
                    <a:pt x="323850" y="8572"/>
                    <a:pt x="323850" y="19050"/>
                  </a:cubicBezTo>
                  <a:lnTo>
                    <a:pt x="323850" y="18859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5" name="Google Shape;615;p8"/>
            <p:cNvSpPr/>
            <p:nvPr/>
          </p:nvSpPr>
          <p:spPr>
            <a:xfrm>
              <a:off x="523678" y="3030591"/>
              <a:ext cx="152400" cy="57150"/>
            </a:xfrm>
            <a:custGeom>
              <a:avLst/>
              <a:gdLst/>
              <a:ahLst/>
              <a:cxnLst/>
              <a:rect l="l" t="t" r="r" b="b"/>
              <a:pathLst>
                <a:path w="152400" h="57150" extrusionOk="0">
                  <a:moveTo>
                    <a:pt x="133350" y="0"/>
                  </a:moveTo>
                  <a:lnTo>
                    <a:pt x="19050" y="0"/>
                  </a:lnTo>
                  <a:cubicBezTo>
                    <a:pt x="8572" y="0"/>
                    <a:pt x="0" y="8573"/>
                    <a:pt x="0" y="19050"/>
                  </a:cubicBezTo>
                  <a:lnTo>
                    <a:pt x="0" y="57150"/>
                  </a:lnTo>
                  <a:lnTo>
                    <a:pt x="152400" y="57150"/>
                  </a:lnTo>
                  <a:lnTo>
                    <a:pt x="152400" y="19050"/>
                  </a:lnTo>
                  <a:cubicBezTo>
                    <a:pt x="152400" y="8573"/>
                    <a:pt x="143828" y="0"/>
                    <a:pt x="133350" y="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6" name="Google Shape;616;p8"/>
            <p:cNvSpPr/>
            <p:nvPr/>
          </p:nvSpPr>
          <p:spPr>
            <a:xfrm>
              <a:off x="437953" y="3125841"/>
              <a:ext cx="93344" cy="60007"/>
            </a:xfrm>
            <a:custGeom>
              <a:avLst/>
              <a:gdLst/>
              <a:ahLst/>
              <a:cxnLst/>
              <a:rect l="l" t="t" r="r" b="b"/>
              <a:pathLst>
                <a:path w="93344" h="60007" extrusionOk="0">
                  <a:moveTo>
                    <a:pt x="0" y="0"/>
                  </a:moveTo>
                  <a:lnTo>
                    <a:pt x="25717" y="38100"/>
                  </a:lnTo>
                  <a:cubicBezTo>
                    <a:pt x="35243" y="52388"/>
                    <a:pt x="51435" y="60007"/>
                    <a:pt x="67628" y="60007"/>
                  </a:cubicBezTo>
                  <a:lnTo>
                    <a:pt x="93345" y="6000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7" name="Google Shape;617;p8"/>
            <p:cNvSpPr/>
            <p:nvPr/>
          </p:nvSpPr>
          <p:spPr>
            <a:xfrm>
              <a:off x="668458" y="3125841"/>
              <a:ext cx="93344" cy="60007"/>
            </a:xfrm>
            <a:custGeom>
              <a:avLst/>
              <a:gdLst/>
              <a:ahLst/>
              <a:cxnLst/>
              <a:rect l="l" t="t" r="r" b="b"/>
              <a:pathLst>
                <a:path w="93344" h="60007" extrusionOk="0">
                  <a:moveTo>
                    <a:pt x="93345" y="0"/>
                  </a:moveTo>
                  <a:lnTo>
                    <a:pt x="67627" y="38100"/>
                  </a:lnTo>
                  <a:cubicBezTo>
                    <a:pt x="58102" y="52388"/>
                    <a:pt x="41910" y="60007"/>
                    <a:pt x="25718" y="60007"/>
                  </a:cubicBezTo>
                  <a:lnTo>
                    <a:pt x="0" y="6000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18" name="Google Shape;618;p8"/>
            <p:cNvGrpSpPr/>
            <p:nvPr/>
          </p:nvGrpSpPr>
          <p:grpSpPr>
            <a:xfrm>
              <a:off x="550348" y="3136319"/>
              <a:ext cx="99059" cy="99060"/>
              <a:chOff x="550348" y="3136319"/>
              <a:chExt cx="99059" cy="99060"/>
            </a:xfrm>
          </p:grpSpPr>
          <p:sp>
            <p:nvSpPr>
              <p:cNvPr id="619" name="Google Shape;619;p8"/>
              <p:cNvSpPr/>
              <p:nvPr/>
            </p:nvSpPr>
            <p:spPr>
              <a:xfrm>
                <a:off x="572256" y="3158226"/>
                <a:ext cx="55244" cy="55244"/>
              </a:xfrm>
              <a:custGeom>
                <a:avLst/>
                <a:gdLst/>
                <a:ahLst/>
                <a:cxnLst/>
                <a:rect l="l" t="t" r="r" b="b"/>
                <a:pathLst>
                  <a:path w="55244" h="55244" extrusionOk="0">
                    <a:moveTo>
                      <a:pt x="55245" y="27622"/>
                    </a:moveTo>
                    <a:cubicBezTo>
                      <a:pt x="55245" y="42878"/>
                      <a:pt x="42878" y="55245"/>
                      <a:pt x="27623" y="55245"/>
                    </a:cubicBezTo>
                    <a:cubicBezTo>
                      <a:pt x="12367" y="55245"/>
                      <a:pt x="0" y="42878"/>
                      <a:pt x="0" y="27622"/>
                    </a:cubicBezTo>
                    <a:cubicBezTo>
                      <a:pt x="0" y="12367"/>
                      <a:pt x="12367" y="0"/>
                      <a:pt x="27623" y="0"/>
                    </a:cubicBezTo>
                    <a:cubicBezTo>
                      <a:pt x="42878" y="0"/>
                      <a:pt x="55245" y="12367"/>
                      <a:pt x="55245" y="27622"/>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20" name="Google Shape;620;p8"/>
              <p:cNvGrpSpPr/>
              <p:nvPr/>
            </p:nvGrpSpPr>
            <p:grpSpPr>
              <a:xfrm>
                <a:off x="564636" y="3151559"/>
                <a:ext cx="70484" cy="68579"/>
                <a:chOff x="564636" y="3151559"/>
                <a:chExt cx="70484" cy="68579"/>
              </a:xfrm>
            </p:grpSpPr>
            <p:sp>
              <p:nvSpPr>
                <p:cNvPr id="621" name="Google Shape;621;p8"/>
                <p:cNvSpPr/>
                <p:nvPr/>
              </p:nvSpPr>
              <p:spPr>
                <a:xfrm>
                  <a:off x="564636" y="3151559"/>
                  <a:ext cx="11429" cy="10477"/>
                </a:xfrm>
                <a:custGeom>
                  <a:avLst/>
                  <a:gdLst/>
                  <a:ahLst/>
                  <a:cxnLst/>
                  <a:rect l="l" t="t" r="r" b="b"/>
                  <a:pathLst>
                    <a:path w="11429" h="10477" extrusionOk="0">
                      <a:moveTo>
                        <a:pt x="0" y="0"/>
                      </a:moveTo>
                      <a:lnTo>
                        <a:pt x="11430" y="10477"/>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22" name="Google Shape;622;p8"/>
                <p:cNvSpPr/>
                <p:nvPr/>
              </p:nvSpPr>
              <p:spPr>
                <a:xfrm>
                  <a:off x="623691" y="3209661"/>
                  <a:ext cx="11429" cy="10477"/>
                </a:xfrm>
                <a:custGeom>
                  <a:avLst/>
                  <a:gdLst/>
                  <a:ahLst/>
                  <a:cxnLst/>
                  <a:rect l="l" t="t" r="r" b="b"/>
                  <a:pathLst>
                    <a:path w="11429" h="10477" extrusionOk="0">
                      <a:moveTo>
                        <a:pt x="0" y="0"/>
                      </a:moveTo>
                      <a:lnTo>
                        <a:pt x="11430" y="10477"/>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23" name="Google Shape;623;p8"/>
              <p:cNvGrpSpPr/>
              <p:nvPr/>
            </p:nvGrpSpPr>
            <p:grpSpPr>
              <a:xfrm>
                <a:off x="550348" y="3185849"/>
                <a:ext cx="99059" cy="9525"/>
                <a:chOff x="550348" y="3185849"/>
                <a:chExt cx="99059" cy="9525"/>
              </a:xfrm>
            </p:grpSpPr>
            <p:sp>
              <p:nvSpPr>
                <p:cNvPr id="624" name="Google Shape;624;p8"/>
                <p:cNvSpPr/>
                <p:nvPr/>
              </p:nvSpPr>
              <p:spPr>
                <a:xfrm>
                  <a:off x="550348" y="3185849"/>
                  <a:ext cx="15239" cy="9525"/>
                </a:xfrm>
                <a:custGeom>
                  <a:avLst/>
                  <a:gdLst/>
                  <a:ahLst/>
                  <a:cxnLst/>
                  <a:rect l="l" t="t" r="r" b="b"/>
                  <a:pathLst>
                    <a:path w="15239" h="9525" extrusionOk="0">
                      <a:moveTo>
                        <a:pt x="0" y="0"/>
                      </a:moveTo>
                      <a:lnTo>
                        <a:pt x="152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25" name="Google Shape;625;p8"/>
                <p:cNvSpPr/>
                <p:nvPr/>
              </p:nvSpPr>
              <p:spPr>
                <a:xfrm>
                  <a:off x="634168" y="3185849"/>
                  <a:ext cx="15239" cy="9525"/>
                </a:xfrm>
                <a:custGeom>
                  <a:avLst/>
                  <a:gdLst/>
                  <a:ahLst/>
                  <a:cxnLst/>
                  <a:rect l="l" t="t" r="r" b="b"/>
                  <a:pathLst>
                    <a:path w="15239" h="9525" extrusionOk="0">
                      <a:moveTo>
                        <a:pt x="0" y="0"/>
                      </a:moveTo>
                      <a:lnTo>
                        <a:pt x="1524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26" name="Google Shape;626;p8"/>
              <p:cNvGrpSpPr/>
              <p:nvPr/>
            </p:nvGrpSpPr>
            <p:grpSpPr>
              <a:xfrm>
                <a:off x="565588" y="3150606"/>
                <a:ext cx="68580" cy="70484"/>
                <a:chOff x="565588" y="3150606"/>
                <a:chExt cx="68580" cy="70484"/>
              </a:xfrm>
            </p:grpSpPr>
            <p:sp>
              <p:nvSpPr>
                <p:cNvPr id="627" name="Google Shape;627;p8"/>
                <p:cNvSpPr/>
                <p:nvPr/>
              </p:nvSpPr>
              <p:spPr>
                <a:xfrm>
                  <a:off x="565588" y="3209661"/>
                  <a:ext cx="10477" cy="11429"/>
                </a:xfrm>
                <a:custGeom>
                  <a:avLst/>
                  <a:gdLst/>
                  <a:ahLst/>
                  <a:cxnLst/>
                  <a:rect l="l" t="t" r="r" b="b"/>
                  <a:pathLst>
                    <a:path w="10477" h="11429" extrusionOk="0">
                      <a:moveTo>
                        <a:pt x="0" y="11430"/>
                      </a:moveTo>
                      <a:lnTo>
                        <a:pt x="104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28" name="Google Shape;628;p8"/>
                <p:cNvSpPr/>
                <p:nvPr/>
              </p:nvSpPr>
              <p:spPr>
                <a:xfrm>
                  <a:off x="623691" y="3150606"/>
                  <a:ext cx="10477" cy="10477"/>
                </a:xfrm>
                <a:custGeom>
                  <a:avLst/>
                  <a:gdLst/>
                  <a:ahLst/>
                  <a:cxnLst/>
                  <a:rect l="l" t="t" r="r" b="b"/>
                  <a:pathLst>
                    <a:path w="10477" h="10477" extrusionOk="0">
                      <a:moveTo>
                        <a:pt x="0" y="10478"/>
                      </a:moveTo>
                      <a:lnTo>
                        <a:pt x="1047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29" name="Google Shape;629;p8"/>
              <p:cNvGrpSpPr/>
              <p:nvPr/>
            </p:nvGrpSpPr>
            <p:grpSpPr>
              <a:xfrm>
                <a:off x="599878" y="3136319"/>
                <a:ext cx="9525" cy="99060"/>
                <a:chOff x="599878" y="3136319"/>
                <a:chExt cx="9525" cy="99060"/>
              </a:xfrm>
            </p:grpSpPr>
            <p:sp>
              <p:nvSpPr>
                <p:cNvPr id="630" name="Google Shape;630;p8"/>
                <p:cNvSpPr/>
                <p:nvPr/>
              </p:nvSpPr>
              <p:spPr>
                <a:xfrm>
                  <a:off x="599878" y="3220139"/>
                  <a:ext cx="9525" cy="15240"/>
                </a:xfrm>
                <a:custGeom>
                  <a:avLst/>
                  <a:gdLst/>
                  <a:ahLst/>
                  <a:cxnLst/>
                  <a:rect l="l" t="t" r="r" b="b"/>
                  <a:pathLst>
                    <a:path w="9525" h="15240" extrusionOk="0">
                      <a:moveTo>
                        <a:pt x="0" y="1524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31" name="Google Shape;631;p8"/>
                <p:cNvSpPr/>
                <p:nvPr/>
              </p:nvSpPr>
              <p:spPr>
                <a:xfrm>
                  <a:off x="599878" y="3136319"/>
                  <a:ext cx="9525" cy="15239"/>
                </a:xfrm>
                <a:custGeom>
                  <a:avLst/>
                  <a:gdLst/>
                  <a:ahLst/>
                  <a:cxnLst/>
                  <a:rect l="l" t="t" r="r" b="b"/>
                  <a:pathLst>
                    <a:path w="9525" h="15239" extrusionOk="0">
                      <a:moveTo>
                        <a:pt x="0" y="1524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nvGrpSpPr>
          <p:cNvPr id="632" name="Google Shape;632;p8"/>
          <p:cNvGrpSpPr/>
          <p:nvPr/>
        </p:nvGrpSpPr>
        <p:grpSpPr>
          <a:xfrm>
            <a:off x="877840" y="3909422"/>
            <a:ext cx="412814" cy="523875"/>
            <a:chOff x="805712" y="3909422"/>
            <a:chExt cx="412814" cy="523875"/>
          </a:xfrm>
        </p:grpSpPr>
        <p:sp>
          <p:nvSpPr>
            <p:cNvPr id="633" name="Google Shape;633;p8"/>
            <p:cNvSpPr/>
            <p:nvPr/>
          </p:nvSpPr>
          <p:spPr>
            <a:xfrm>
              <a:off x="862732" y="4064489"/>
              <a:ext cx="78140" cy="265080"/>
            </a:xfrm>
            <a:custGeom>
              <a:avLst/>
              <a:gdLst/>
              <a:ahLst/>
              <a:cxnLst/>
              <a:rect l="l" t="t" r="r" b="b"/>
              <a:pathLst>
                <a:path w="71036" h="240982" extrusionOk="0">
                  <a:moveTo>
                    <a:pt x="8171" y="0"/>
                  </a:moveTo>
                  <a:cubicBezTo>
                    <a:pt x="4361" y="11430"/>
                    <a:pt x="1504" y="22860"/>
                    <a:pt x="551" y="35243"/>
                  </a:cubicBezTo>
                  <a:cubicBezTo>
                    <a:pt x="-3259" y="78105"/>
                    <a:pt x="12934" y="118110"/>
                    <a:pt x="41509" y="145733"/>
                  </a:cubicBezTo>
                  <a:cubicBezTo>
                    <a:pt x="59606" y="163830"/>
                    <a:pt x="71036" y="187643"/>
                    <a:pt x="71036" y="213360"/>
                  </a:cubicBezTo>
                  <a:lnTo>
                    <a:pt x="71036" y="240982"/>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34" name="Google Shape;634;p8"/>
            <p:cNvSpPr/>
            <p:nvPr/>
          </p:nvSpPr>
          <p:spPr>
            <a:xfrm>
              <a:off x="963923" y="3965828"/>
              <a:ext cx="182308" cy="82944"/>
            </a:xfrm>
            <a:custGeom>
              <a:avLst/>
              <a:gdLst/>
              <a:ahLst/>
              <a:cxnLst/>
              <a:rect l="l" t="t" r="r" b="b"/>
              <a:pathLst>
                <a:path w="165734" h="75404" extrusionOk="0">
                  <a:moveTo>
                    <a:pt x="165735" y="75404"/>
                  </a:moveTo>
                  <a:cubicBezTo>
                    <a:pt x="140970" y="25874"/>
                    <a:pt x="87630" y="-6511"/>
                    <a:pt x="26670" y="1109"/>
                  </a:cubicBezTo>
                  <a:cubicBezTo>
                    <a:pt x="17145" y="2062"/>
                    <a:pt x="8572" y="3967"/>
                    <a:pt x="0" y="6824"/>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35" name="Google Shape;635;p8"/>
            <p:cNvSpPr/>
            <p:nvPr/>
          </p:nvSpPr>
          <p:spPr>
            <a:xfrm>
              <a:off x="1085462" y="4182885"/>
              <a:ext cx="62865" cy="145637"/>
            </a:xfrm>
            <a:custGeom>
              <a:avLst/>
              <a:gdLst/>
              <a:ahLst/>
              <a:cxnLst/>
              <a:rect l="l" t="t" r="r" b="b"/>
              <a:pathLst>
                <a:path w="57150" h="132397" extrusionOk="0">
                  <a:moveTo>
                    <a:pt x="0" y="132398"/>
                  </a:moveTo>
                  <a:lnTo>
                    <a:pt x="0" y="108585"/>
                  </a:lnTo>
                  <a:cubicBezTo>
                    <a:pt x="0" y="80962"/>
                    <a:pt x="11430" y="55245"/>
                    <a:pt x="31432" y="36195"/>
                  </a:cubicBezTo>
                  <a:cubicBezTo>
                    <a:pt x="41910" y="25717"/>
                    <a:pt x="50482" y="13335"/>
                    <a:pt x="57150" y="0"/>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36" name="Google Shape;636;p8"/>
            <p:cNvSpPr/>
            <p:nvPr/>
          </p:nvSpPr>
          <p:spPr>
            <a:xfrm>
              <a:off x="805712" y="4116877"/>
              <a:ext cx="23051" cy="10478"/>
            </a:xfrm>
            <a:custGeom>
              <a:avLst/>
              <a:gdLst/>
              <a:ahLst/>
              <a:cxnLst/>
              <a:rect l="l" t="t" r="r" b="b"/>
              <a:pathLst>
                <a:path w="20955" h="9525" extrusionOk="0">
                  <a:moveTo>
                    <a:pt x="20955" y="0"/>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37" name="Google Shape;637;p8"/>
            <p:cNvGrpSpPr/>
            <p:nvPr/>
          </p:nvGrpSpPr>
          <p:grpSpPr>
            <a:xfrm>
              <a:off x="866482" y="3970192"/>
              <a:ext cx="293370" cy="293370"/>
              <a:chOff x="166844" y="3939169"/>
              <a:chExt cx="266700" cy="266700"/>
            </a:xfrm>
          </p:grpSpPr>
          <p:sp>
            <p:nvSpPr>
              <p:cNvPr id="638" name="Google Shape;638;p8"/>
              <p:cNvSpPr/>
              <p:nvPr/>
            </p:nvSpPr>
            <p:spPr>
              <a:xfrm>
                <a:off x="419257" y="3939169"/>
                <a:ext cx="14287" cy="14287"/>
              </a:xfrm>
              <a:custGeom>
                <a:avLst/>
                <a:gdLst/>
                <a:ahLst/>
                <a:cxnLst/>
                <a:rect l="l" t="t" r="r" b="b"/>
                <a:pathLst>
                  <a:path w="14287" h="14287" extrusionOk="0">
                    <a:moveTo>
                      <a:pt x="14287" y="0"/>
                    </a:moveTo>
                    <a:lnTo>
                      <a:pt x="0" y="14288"/>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39" name="Google Shape;639;p8"/>
              <p:cNvSpPr/>
              <p:nvPr/>
            </p:nvSpPr>
            <p:spPr>
              <a:xfrm>
                <a:off x="166844" y="4191582"/>
                <a:ext cx="14287" cy="14287"/>
              </a:xfrm>
              <a:custGeom>
                <a:avLst/>
                <a:gdLst/>
                <a:ahLst/>
                <a:cxnLst/>
                <a:rect l="l" t="t" r="r" b="b"/>
                <a:pathLst>
                  <a:path w="14287" h="14287" extrusionOk="0">
                    <a:moveTo>
                      <a:pt x="14288" y="0"/>
                    </a:moveTo>
                    <a:lnTo>
                      <a:pt x="0" y="1428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640" name="Google Shape;640;p8"/>
            <p:cNvSpPr/>
            <p:nvPr/>
          </p:nvSpPr>
          <p:spPr>
            <a:xfrm>
              <a:off x="1013167" y="3909422"/>
              <a:ext cx="10478" cy="23051"/>
            </a:xfrm>
            <a:custGeom>
              <a:avLst/>
              <a:gdLst/>
              <a:ahLst/>
              <a:cxnLst/>
              <a:rect l="l" t="t" r="r" b="b"/>
              <a:pathLst>
                <a:path w="9525" h="20955" extrusionOk="0">
                  <a:moveTo>
                    <a:pt x="0" y="0"/>
                  </a:moveTo>
                  <a:lnTo>
                    <a:pt x="0" y="2095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41" name="Google Shape;641;p8"/>
            <p:cNvSpPr/>
            <p:nvPr/>
          </p:nvSpPr>
          <p:spPr>
            <a:xfrm>
              <a:off x="1144136" y="4247846"/>
              <a:ext cx="15716" cy="15716"/>
            </a:xfrm>
            <a:custGeom>
              <a:avLst/>
              <a:gdLst/>
              <a:ahLst/>
              <a:cxnLst/>
              <a:rect l="l" t="t" r="r" b="b"/>
              <a:pathLst>
                <a:path w="14287" h="14287" extrusionOk="0">
                  <a:moveTo>
                    <a:pt x="0" y="0"/>
                  </a:moveTo>
                  <a:lnTo>
                    <a:pt x="14287" y="14287"/>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42" name="Google Shape;642;p8"/>
            <p:cNvSpPr/>
            <p:nvPr/>
          </p:nvSpPr>
          <p:spPr>
            <a:xfrm>
              <a:off x="940871" y="4328522"/>
              <a:ext cx="144590" cy="104775"/>
            </a:xfrm>
            <a:custGeom>
              <a:avLst/>
              <a:gdLst/>
              <a:ahLst/>
              <a:cxnLst/>
              <a:rect l="l" t="t" r="r" b="b"/>
              <a:pathLst>
                <a:path w="131445" h="95250" extrusionOk="0">
                  <a:moveTo>
                    <a:pt x="0" y="0"/>
                  </a:moveTo>
                  <a:lnTo>
                    <a:pt x="131445" y="0"/>
                  </a:lnTo>
                  <a:lnTo>
                    <a:pt x="131445" y="54293"/>
                  </a:lnTo>
                  <a:lnTo>
                    <a:pt x="94298" y="75248"/>
                  </a:lnTo>
                  <a:lnTo>
                    <a:pt x="82868" y="95250"/>
                  </a:lnTo>
                  <a:lnTo>
                    <a:pt x="47625" y="95250"/>
                  </a:lnTo>
                  <a:lnTo>
                    <a:pt x="36195" y="75248"/>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43" name="Google Shape;643;p8"/>
            <p:cNvGrpSpPr/>
            <p:nvPr/>
          </p:nvGrpSpPr>
          <p:grpSpPr>
            <a:xfrm>
              <a:off x="924108" y="4074967"/>
              <a:ext cx="178117" cy="169736"/>
              <a:chOff x="219232" y="4034419"/>
              <a:chExt cx="161924" cy="154305"/>
            </a:xfrm>
          </p:grpSpPr>
          <p:grpSp>
            <p:nvGrpSpPr>
              <p:cNvPr id="644" name="Google Shape;644;p8"/>
              <p:cNvGrpSpPr/>
              <p:nvPr/>
            </p:nvGrpSpPr>
            <p:grpSpPr>
              <a:xfrm>
                <a:off x="219232" y="4034419"/>
                <a:ext cx="161924" cy="154305"/>
                <a:chOff x="219232" y="4034419"/>
                <a:chExt cx="161924" cy="154305"/>
              </a:xfrm>
            </p:grpSpPr>
            <p:grpSp>
              <p:nvGrpSpPr>
                <p:cNvPr id="645" name="Google Shape;645;p8"/>
                <p:cNvGrpSpPr/>
                <p:nvPr/>
              </p:nvGrpSpPr>
              <p:grpSpPr>
                <a:xfrm>
                  <a:off x="259237" y="4034419"/>
                  <a:ext cx="80961" cy="120015"/>
                  <a:chOff x="259237" y="4034419"/>
                  <a:chExt cx="80961" cy="120015"/>
                </a:xfrm>
              </p:grpSpPr>
              <p:grpSp>
                <p:nvGrpSpPr>
                  <p:cNvPr id="646" name="Google Shape;646;p8"/>
                  <p:cNvGrpSpPr/>
                  <p:nvPr/>
                </p:nvGrpSpPr>
                <p:grpSpPr>
                  <a:xfrm>
                    <a:off x="259237" y="4034419"/>
                    <a:ext cx="80961" cy="99060"/>
                    <a:chOff x="259237" y="4034419"/>
                    <a:chExt cx="80961" cy="99060"/>
                  </a:xfrm>
                </p:grpSpPr>
                <p:sp>
                  <p:nvSpPr>
                    <p:cNvPr id="647" name="Google Shape;647;p8"/>
                    <p:cNvSpPr/>
                    <p:nvPr/>
                  </p:nvSpPr>
                  <p:spPr>
                    <a:xfrm>
                      <a:off x="259237" y="4071567"/>
                      <a:ext cx="80009" cy="61912"/>
                    </a:xfrm>
                    <a:custGeom>
                      <a:avLst/>
                      <a:gdLst/>
                      <a:ahLst/>
                      <a:cxnLst/>
                      <a:rect l="l" t="t" r="r" b="b"/>
                      <a:pathLst>
                        <a:path w="80009" h="61912" extrusionOk="0">
                          <a:moveTo>
                            <a:pt x="80010" y="0"/>
                          </a:moveTo>
                          <a:lnTo>
                            <a:pt x="80010" y="20955"/>
                          </a:lnTo>
                          <a:cubicBezTo>
                            <a:pt x="80010" y="31432"/>
                            <a:pt x="75248" y="41910"/>
                            <a:pt x="67628" y="50482"/>
                          </a:cubicBezTo>
                          <a:lnTo>
                            <a:pt x="67628" y="50482"/>
                          </a:lnTo>
                          <a:cubicBezTo>
                            <a:pt x="60007" y="58102"/>
                            <a:pt x="50482" y="61913"/>
                            <a:pt x="40005" y="61913"/>
                          </a:cubicBezTo>
                          <a:lnTo>
                            <a:pt x="40005" y="61913"/>
                          </a:lnTo>
                          <a:cubicBezTo>
                            <a:pt x="29528" y="61913"/>
                            <a:pt x="20003" y="58102"/>
                            <a:pt x="12382" y="50482"/>
                          </a:cubicBezTo>
                          <a:lnTo>
                            <a:pt x="12382" y="50482"/>
                          </a:lnTo>
                          <a:cubicBezTo>
                            <a:pt x="4763" y="42863"/>
                            <a:pt x="0" y="32385"/>
                            <a:pt x="0" y="21907"/>
                          </a:cubicBezTo>
                          <a:lnTo>
                            <a:pt x="0" y="95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48" name="Google Shape;648;p8"/>
                    <p:cNvSpPr/>
                    <p:nvPr/>
                  </p:nvSpPr>
                  <p:spPr>
                    <a:xfrm>
                      <a:off x="260189" y="4034419"/>
                      <a:ext cx="80009" cy="37147"/>
                    </a:xfrm>
                    <a:custGeom>
                      <a:avLst/>
                      <a:gdLst/>
                      <a:ahLst/>
                      <a:cxnLst/>
                      <a:rect l="l" t="t" r="r" b="b"/>
                      <a:pathLst>
                        <a:path w="80009" h="37147" extrusionOk="0">
                          <a:moveTo>
                            <a:pt x="0" y="37148"/>
                          </a:moveTo>
                          <a:cubicBezTo>
                            <a:pt x="0" y="16193"/>
                            <a:pt x="18097" y="0"/>
                            <a:pt x="40005" y="0"/>
                          </a:cubicBezTo>
                          <a:cubicBezTo>
                            <a:pt x="61913" y="0"/>
                            <a:pt x="80010" y="16193"/>
                            <a:pt x="80010" y="3714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49" name="Google Shape;649;p8"/>
                  <p:cNvGrpSpPr/>
                  <p:nvPr/>
                </p:nvGrpSpPr>
                <p:grpSpPr>
                  <a:xfrm>
                    <a:off x="276382" y="4125859"/>
                    <a:ext cx="57150" cy="28575"/>
                    <a:chOff x="276382" y="4125859"/>
                    <a:chExt cx="57150" cy="28575"/>
                  </a:xfrm>
                </p:grpSpPr>
                <p:sp>
                  <p:nvSpPr>
                    <p:cNvPr id="650" name="Google Shape;650;p8"/>
                    <p:cNvSpPr/>
                    <p:nvPr/>
                  </p:nvSpPr>
                  <p:spPr>
                    <a:xfrm>
                      <a:off x="276382" y="4125859"/>
                      <a:ext cx="9525" cy="28575"/>
                    </a:xfrm>
                    <a:custGeom>
                      <a:avLst/>
                      <a:gdLst/>
                      <a:ahLst/>
                      <a:cxnLst/>
                      <a:rect l="l" t="t" r="r" b="b"/>
                      <a:pathLst>
                        <a:path w="9525" h="28575" extrusionOk="0">
                          <a:moveTo>
                            <a:pt x="0" y="0"/>
                          </a:moveTo>
                          <a:lnTo>
                            <a:pt x="0" y="2857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51" name="Google Shape;651;p8"/>
                    <p:cNvSpPr/>
                    <p:nvPr/>
                  </p:nvSpPr>
                  <p:spPr>
                    <a:xfrm>
                      <a:off x="324007" y="4125859"/>
                      <a:ext cx="9525" cy="28575"/>
                    </a:xfrm>
                    <a:custGeom>
                      <a:avLst/>
                      <a:gdLst/>
                      <a:ahLst/>
                      <a:cxnLst/>
                      <a:rect l="l" t="t" r="r" b="b"/>
                      <a:pathLst>
                        <a:path w="9525" h="28575" extrusionOk="0">
                          <a:moveTo>
                            <a:pt x="0" y="0"/>
                          </a:moveTo>
                          <a:lnTo>
                            <a:pt x="0" y="2857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652" name="Google Shape;652;p8"/>
                <p:cNvSpPr/>
                <p:nvPr/>
              </p:nvSpPr>
              <p:spPr>
                <a:xfrm>
                  <a:off x="219232" y="4154434"/>
                  <a:ext cx="161924" cy="34290"/>
                </a:xfrm>
                <a:custGeom>
                  <a:avLst/>
                  <a:gdLst/>
                  <a:ahLst/>
                  <a:cxnLst/>
                  <a:rect l="l" t="t" r="r" b="b"/>
                  <a:pathLst>
                    <a:path w="161924" h="34290" extrusionOk="0">
                      <a:moveTo>
                        <a:pt x="0" y="34290"/>
                      </a:moveTo>
                      <a:cubicBezTo>
                        <a:pt x="15240" y="20003"/>
                        <a:pt x="56198" y="0"/>
                        <a:pt x="56198" y="0"/>
                      </a:cubicBezTo>
                      <a:cubicBezTo>
                        <a:pt x="56198" y="0"/>
                        <a:pt x="58102" y="4763"/>
                        <a:pt x="60008" y="6668"/>
                      </a:cubicBezTo>
                      <a:cubicBezTo>
                        <a:pt x="69533" y="20003"/>
                        <a:pt x="91440" y="20003"/>
                        <a:pt x="100965" y="6668"/>
                      </a:cubicBezTo>
                      <a:cubicBezTo>
                        <a:pt x="101918" y="4763"/>
                        <a:pt x="104775" y="0"/>
                        <a:pt x="104775" y="0"/>
                      </a:cubicBezTo>
                      <a:cubicBezTo>
                        <a:pt x="104775" y="0"/>
                        <a:pt x="147637" y="20003"/>
                        <a:pt x="161925" y="34290"/>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53" name="Google Shape;653;p8"/>
              <p:cNvGrpSpPr/>
              <p:nvPr/>
            </p:nvGrpSpPr>
            <p:grpSpPr>
              <a:xfrm>
                <a:off x="259237" y="4034419"/>
                <a:ext cx="80961" cy="99060"/>
                <a:chOff x="259237" y="4034419"/>
                <a:chExt cx="80961" cy="99060"/>
              </a:xfrm>
            </p:grpSpPr>
            <p:sp>
              <p:nvSpPr>
                <p:cNvPr id="654" name="Google Shape;654;p8"/>
                <p:cNvSpPr/>
                <p:nvPr/>
              </p:nvSpPr>
              <p:spPr>
                <a:xfrm>
                  <a:off x="259237" y="4071567"/>
                  <a:ext cx="80009" cy="61912"/>
                </a:xfrm>
                <a:custGeom>
                  <a:avLst/>
                  <a:gdLst/>
                  <a:ahLst/>
                  <a:cxnLst/>
                  <a:rect l="l" t="t" r="r" b="b"/>
                  <a:pathLst>
                    <a:path w="80009" h="61912" extrusionOk="0">
                      <a:moveTo>
                        <a:pt x="80010" y="0"/>
                      </a:moveTo>
                      <a:lnTo>
                        <a:pt x="80010" y="20955"/>
                      </a:lnTo>
                      <a:cubicBezTo>
                        <a:pt x="80010" y="31432"/>
                        <a:pt x="75248" y="41910"/>
                        <a:pt x="67628" y="50482"/>
                      </a:cubicBezTo>
                      <a:lnTo>
                        <a:pt x="67628" y="50482"/>
                      </a:lnTo>
                      <a:cubicBezTo>
                        <a:pt x="60007" y="58102"/>
                        <a:pt x="50482" y="61913"/>
                        <a:pt x="40005" y="61913"/>
                      </a:cubicBezTo>
                      <a:lnTo>
                        <a:pt x="40005" y="61913"/>
                      </a:lnTo>
                      <a:cubicBezTo>
                        <a:pt x="29528" y="61913"/>
                        <a:pt x="20003" y="58102"/>
                        <a:pt x="12382" y="50482"/>
                      </a:cubicBezTo>
                      <a:lnTo>
                        <a:pt x="12382" y="50482"/>
                      </a:lnTo>
                      <a:cubicBezTo>
                        <a:pt x="4763" y="42863"/>
                        <a:pt x="0" y="32385"/>
                        <a:pt x="0" y="21907"/>
                      </a:cubicBezTo>
                      <a:lnTo>
                        <a:pt x="0" y="952"/>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55" name="Google Shape;655;p8"/>
                <p:cNvSpPr/>
                <p:nvPr/>
              </p:nvSpPr>
              <p:spPr>
                <a:xfrm>
                  <a:off x="260189" y="4034419"/>
                  <a:ext cx="80009" cy="37147"/>
                </a:xfrm>
                <a:custGeom>
                  <a:avLst/>
                  <a:gdLst/>
                  <a:ahLst/>
                  <a:cxnLst/>
                  <a:rect l="l" t="t" r="r" b="b"/>
                  <a:pathLst>
                    <a:path w="80009" h="37147" extrusionOk="0">
                      <a:moveTo>
                        <a:pt x="0" y="37148"/>
                      </a:moveTo>
                      <a:cubicBezTo>
                        <a:pt x="0" y="16193"/>
                        <a:pt x="18097" y="0"/>
                        <a:pt x="40005" y="0"/>
                      </a:cubicBezTo>
                      <a:cubicBezTo>
                        <a:pt x="61913" y="0"/>
                        <a:pt x="80010" y="16193"/>
                        <a:pt x="80010" y="37148"/>
                      </a:cubicBez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656" name="Google Shape;656;p8"/>
            <p:cNvGrpSpPr/>
            <p:nvPr/>
          </p:nvGrpSpPr>
          <p:grpSpPr>
            <a:xfrm>
              <a:off x="851813" y="3954476"/>
              <a:ext cx="104775" cy="104775"/>
              <a:chOff x="153509" y="3924882"/>
              <a:chExt cx="95250" cy="95250"/>
            </a:xfrm>
          </p:grpSpPr>
          <p:sp>
            <p:nvSpPr>
              <p:cNvPr id="657" name="Google Shape;657;p8"/>
              <p:cNvSpPr/>
              <p:nvPr/>
            </p:nvSpPr>
            <p:spPr>
              <a:xfrm>
                <a:off x="172559" y="3943932"/>
                <a:ext cx="57150" cy="57150"/>
              </a:xfrm>
              <a:custGeom>
                <a:avLst/>
                <a:gdLst/>
                <a:ahLst/>
                <a:cxnLst/>
                <a:rect l="l" t="t" r="r" b="b"/>
                <a:pathLst>
                  <a:path w="57150" h="57150" extrusionOk="0">
                    <a:moveTo>
                      <a:pt x="57150" y="28575"/>
                    </a:moveTo>
                    <a:cubicBezTo>
                      <a:pt x="57150" y="44357"/>
                      <a:pt x="44357" y="57150"/>
                      <a:pt x="28575" y="57150"/>
                    </a:cubicBezTo>
                    <a:cubicBezTo>
                      <a:pt x="12793" y="57150"/>
                      <a:pt x="0" y="44357"/>
                      <a:pt x="0" y="28575"/>
                    </a:cubicBezTo>
                    <a:cubicBezTo>
                      <a:pt x="0" y="12793"/>
                      <a:pt x="12793" y="0"/>
                      <a:pt x="28575" y="0"/>
                    </a:cubicBezTo>
                    <a:cubicBezTo>
                      <a:pt x="44357" y="0"/>
                      <a:pt x="57150" y="12793"/>
                      <a:pt x="57150" y="2857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58" name="Google Shape;658;p8"/>
              <p:cNvGrpSpPr/>
              <p:nvPr/>
            </p:nvGrpSpPr>
            <p:grpSpPr>
              <a:xfrm>
                <a:off x="153509" y="3972507"/>
                <a:ext cx="95250" cy="9525"/>
                <a:chOff x="153509" y="3972507"/>
                <a:chExt cx="95250" cy="9525"/>
              </a:xfrm>
            </p:grpSpPr>
            <p:sp>
              <p:nvSpPr>
                <p:cNvPr id="659" name="Google Shape;659;p8"/>
                <p:cNvSpPr/>
                <p:nvPr/>
              </p:nvSpPr>
              <p:spPr>
                <a:xfrm>
                  <a:off x="153509" y="3972507"/>
                  <a:ext cx="20954" cy="9525"/>
                </a:xfrm>
                <a:custGeom>
                  <a:avLst/>
                  <a:gdLst/>
                  <a:ahLst/>
                  <a:cxnLst/>
                  <a:rect l="l" t="t" r="r" b="b"/>
                  <a:pathLst>
                    <a:path w="20954" h="9525" extrusionOk="0">
                      <a:moveTo>
                        <a:pt x="0" y="0"/>
                      </a:moveTo>
                      <a:lnTo>
                        <a:pt x="2095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60" name="Google Shape;660;p8"/>
                <p:cNvSpPr/>
                <p:nvPr/>
              </p:nvSpPr>
              <p:spPr>
                <a:xfrm>
                  <a:off x="229709" y="3972507"/>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61" name="Google Shape;661;p8"/>
              <p:cNvGrpSpPr/>
              <p:nvPr/>
            </p:nvGrpSpPr>
            <p:grpSpPr>
              <a:xfrm>
                <a:off x="167797" y="3938217"/>
                <a:ext cx="67627" cy="67627"/>
                <a:chOff x="167797" y="3938217"/>
                <a:chExt cx="67627" cy="67627"/>
              </a:xfrm>
            </p:grpSpPr>
            <p:sp>
              <p:nvSpPr>
                <p:cNvPr id="662" name="Google Shape;662;p8"/>
                <p:cNvSpPr/>
                <p:nvPr/>
              </p:nvSpPr>
              <p:spPr>
                <a:xfrm>
                  <a:off x="167797" y="3992509"/>
                  <a:ext cx="13334" cy="13335"/>
                </a:xfrm>
                <a:custGeom>
                  <a:avLst/>
                  <a:gdLst/>
                  <a:ahLst/>
                  <a:cxnLst/>
                  <a:rect l="l" t="t" r="r" b="b"/>
                  <a:pathLst>
                    <a:path w="13334" h="13335" extrusionOk="0">
                      <a:moveTo>
                        <a:pt x="0" y="13335"/>
                      </a:moveTo>
                      <a:lnTo>
                        <a:pt x="133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63" name="Google Shape;663;p8"/>
                <p:cNvSpPr/>
                <p:nvPr/>
              </p:nvSpPr>
              <p:spPr>
                <a:xfrm>
                  <a:off x="221137" y="3938217"/>
                  <a:ext cx="14287" cy="14287"/>
                </a:xfrm>
                <a:custGeom>
                  <a:avLst/>
                  <a:gdLst/>
                  <a:ahLst/>
                  <a:cxnLst/>
                  <a:rect l="l" t="t" r="r" b="b"/>
                  <a:pathLst>
                    <a:path w="14287" h="14287" extrusionOk="0">
                      <a:moveTo>
                        <a:pt x="0" y="14287"/>
                      </a:moveTo>
                      <a:lnTo>
                        <a:pt x="1428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64" name="Google Shape;664;p8"/>
              <p:cNvGrpSpPr/>
              <p:nvPr/>
            </p:nvGrpSpPr>
            <p:grpSpPr>
              <a:xfrm>
                <a:off x="201134" y="3924882"/>
                <a:ext cx="9525" cy="95250"/>
                <a:chOff x="201134" y="3924882"/>
                <a:chExt cx="9525" cy="95250"/>
              </a:xfrm>
            </p:grpSpPr>
            <p:sp>
              <p:nvSpPr>
                <p:cNvPr id="665" name="Google Shape;665;p8"/>
                <p:cNvSpPr/>
                <p:nvPr/>
              </p:nvSpPr>
              <p:spPr>
                <a:xfrm>
                  <a:off x="201134" y="4001082"/>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66" name="Google Shape;666;p8"/>
                <p:cNvSpPr/>
                <p:nvPr/>
              </p:nvSpPr>
              <p:spPr>
                <a:xfrm>
                  <a:off x="201134" y="3924882"/>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67" name="Google Shape;667;p8"/>
              <p:cNvGrpSpPr/>
              <p:nvPr/>
            </p:nvGrpSpPr>
            <p:grpSpPr>
              <a:xfrm>
                <a:off x="167797" y="3938217"/>
                <a:ext cx="67627" cy="67627"/>
                <a:chOff x="167797" y="3938217"/>
                <a:chExt cx="67627" cy="67627"/>
              </a:xfrm>
            </p:grpSpPr>
            <p:sp>
              <p:nvSpPr>
                <p:cNvPr id="668" name="Google Shape;668;p8"/>
                <p:cNvSpPr/>
                <p:nvPr/>
              </p:nvSpPr>
              <p:spPr>
                <a:xfrm>
                  <a:off x="221137" y="3992509"/>
                  <a:ext cx="14287" cy="13335"/>
                </a:xfrm>
                <a:custGeom>
                  <a:avLst/>
                  <a:gdLst/>
                  <a:ahLst/>
                  <a:cxnLst/>
                  <a:rect l="l" t="t" r="r" b="b"/>
                  <a:pathLst>
                    <a:path w="14287" h="13335" extrusionOk="0">
                      <a:moveTo>
                        <a:pt x="14288" y="1333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69" name="Google Shape;669;p8"/>
                <p:cNvSpPr/>
                <p:nvPr/>
              </p:nvSpPr>
              <p:spPr>
                <a:xfrm>
                  <a:off x="167797" y="3938217"/>
                  <a:ext cx="13334" cy="14287"/>
                </a:xfrm>
                <a:custGeom>
                  <a:avLst/>
                  <a:gdLst/>
                  <a:ahLst/>
                  <a:cxnLst/>
                  <a:rect l="l" t="t" r="r" b="b"/>
                  <a:pathLst>
                    <a:path w="13334" h="14287" extrusionOk="0">
                      <a:moveTo>
                        <a:pt x="13335" y="14287"/>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670" name="Google Shape;670;p8"/>
            <p:cNvGrpSpPr/>
            <p:nvPr/>
          </p:nvGrpSpPr>
          <p:grpSpPr>
            <a:xfrm>
              <a:off x="1113751" y="4064489"/>
              <a:ext cx="104775" cy="104775"/>
              <a:chOff x="391634" y="4024894"/>
              <a:chExt cx="95250" cy="95250"/>
            </a:xfrm>
          </p:grpSpPr>
          <p:sp>
            <p:nvSpPr>
              <p:cNvPr id="671" name="Google Shape;671;p8"/>
              <p:cNvSpPr/>
              <p:nvPr/>
            </p:nvSpPr>
            <p:spPr>
              <a:xfrm>
                <a:off x="410684" y="4043944"/>
                <a:ext cx="57150" cy="57150"/>
              </a:xfrm>
              <a:custGeom>
                <a:avLst/>
                <a:gdLst/>
                <a:ahLst/>
                <a:cxnLst/>
                <a:rect l="l" t="t" r="r" b="b"/>
                <a:pathLst>
                  <a:path w="57150" h="57150" extrusionOk="0">
                    <a:moveTo>
                      <a:pt x="57150" y="28575"/>
                    </a:moveTo>
                    <a:cubicBezTo>
                      <a:pt x="57150" y="44357"/>
                      <a:pt x="44357" y="57150"/>
                      <a:pt x="28575" y="57150"/>
                    </a:cubicBezTo>
                    <a:cubicBezTo>
                      <a:pt x="12793" y="57150"/>
                      <a:pt x="0" y="44357"/>
                      <a:pt x="0" y="28575"/>
                    </a:cubicBezTo>
                    <a:cubicBezTo>
                      <a:pt x="0" y="12793"/>
                      <a:pt x="12793" y="0"/>
                      <a:pt x="28575" y="0"/>
                    </a:cubicBezTo>
                    <a:cubicBezTo>
                      <a:pt x="44357" y="0"/>
                      <a:pt x="57150" y="12793"/>
                      <a:pt x="57150" y="28575"/>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72" name="Google Shape;672;p8"/>
              <p:cNvGrpSpPr/>
              <p:nvPr/>
            </p:nvGrpSpPr>
            <p:grpSpPr>
              <a:xfrm>
                <a:off x="391634" y="4072519"/>
                <a:ext cx="95250" cy="9525"/>
                <a:chOff x="391634" y="4072519"/>
                <a:chExt cx="95250" cy="9525"/>
              </a:xfrm>
            </p:grpSpPr>
            <p:sp>
              <p:nvSpPr>
                <p:cNvPr id="673" name="Google Shape;673;p8"/>
                <p:cNvSpPr/>
                <p:nvPr/>
              </p:nvSpPr>
              <p:spPr>
                <a:xfrm>
                  <a:off x="391634" y="4072519"/>
                  <a:ext cx="20955" cy="9525"/>
                </a:xfrm>
                <a:custGeom>
                  <a:avLst/>
                  <a:gdLst/>
                  <a:ahLst/>
                  <a:cxnLst/>
                  <a:rect l="l" t="t" r="r" b="b"/>
                  <a:pathLst>
                    <a:path w="20955" h="9525" extrusionOk="0">
                      <a:moveTo>
                        <a:pt x="0" y="0"/>
                      </a:moveTo>
                      <a:lnTo>
                        <a:pt x="2095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74" name="Google Shape;674;p8"/>
                <p:cNvSpPr/>
                <p:nvPr/>
              </p:nvSpPr>
              <p:spPr>
                <a:xfrm>
                  <a:off x="467834" y="407251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75" name="Google Shape;675;p8"/>
              <p:cNvGrpSpPr/>
              <p:nvPr/>
            </p:nvGrpSpPr>
            <p:grpSpPr>
              <a:xfrm>
                <a:off x="405922" y="4039182"/>
                <a:ext cx="67626" cy="66675"/>
                <a:chOff x="405922" y="4039182"/>
                <a:chExt cx="67626" cy="66675"/>
              </a:xfrm>
            </p:grpSpPr>
            <p:sp>
              <p:nvSpPr>
                <p:cNvPr id="676" name="Google Shape;676;p8"/>
                <p:cNvSpPr/>
                <p:nvPr/>
              </p:nvSpPr>
              <p:spPr>
                <a:xfrm>
                  <a:off x="405922" y="4092522"/>
                  <a:ext cx="13334" cy="13335"/>
                </a:xfrm>
                <a:custGeom>
                  <a:avLst/>
                  <a:gdLst/>
                  <a:ahLst/>
                  <a:cxnLst/>
                  <a:rect l="l" t="t" r="r" b="b"/>
                  <a:pathLst>
                    <a:path w="13334" h="13335" extrusionOk="0">
                      <a:moveTo>
                        <a:pt x="0" y="13335"/>
                      </a:moveTo>
                      <a:lnTo>
                        <a:pt x="133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77" name="Google Shape;677;p8"/>
                <p:cNvSpPr/>
                <p:nvPr/>
              </p:nvSpPr>
              <p:spPr>
                <a:xfrm>
                  <a:off x="460214" y="4039182"/>
                  <a:ext cx="13334" cy="13334"/>
                </a:xfrm>
                <a:custGeom>
                  <a:avLst/>
                  <a:gdLst/>
                  <a:ahLst/>
                  <a:cxnLst/>
                  <a:rect l="l" t="t" r="r" b="b"/>
                  <a:pathLst>
                    <a:path w="13334" h="13334" extrusionOk="0">
                      <a:moveTo>
                        <a:pt x="0" y="13335"/>
                      </a:moveTo>
                      <a:lnTo>
                        <a:pt x="133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78" name="Google Shape;678;p8"/>
              <p:cNvGrpSpPr/>
              <p:nvPr/>
            </p:nvGrpSpPr>
            <p:grpSpPr>
              <a:xfrm>
                <a:off x="439259" y="4024894"/>
                <a:ext cx="9525" cy="95250"/>
                <a:chOff x="439259" y="4024894"/>
                <a:chExt cx="9525" cy="95250"/>
              </a:xfrm>
            </p:grpSpPr>
            <p:sp>
              <p:nvSpPr>
                <p:cNvPr id="679" name="Google Shape;679;p8"/>
                <p:cNvSpPr/>
                <p:nvPr/>
              </p:nvSpPr>
              <p:spPr>
                <a:xfrm>
                  <a:off x="439259" y="4101094"/>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80" name="Google Shape;680;p8"/>
                <p:cNvSpPr/>
                <p:nvPr/>
              </p:nvSpPr>
              <p:spPr>
                <a:xfrm>
                  <a:off x="439259" y="4024894"/>
                  <a:ext cx="9525" cy="19050"/>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81" name="Google Shape;681;p8"/>
              <p:cNvGrpSpPr/>
              <p:nvPr/>
            </p:nvGrpSpPr>
            <p:grpSpPr>
              <a:xfrm>
                <a:off x="405922" y="4039182"/>
                <a:ext cx="67626" cy="66675"/>
                <a:chOff x="405922" y="4039182"/>
                <a:chExt cx="67626" cy="66675"/>
              </a:xfrm>
            </p:grpSpPr>
            <p:sp>
              <p:nvSpPr>
                <p:cNvPr id="682" name="Google Shape;682;p8"/>
                <p:cNvSpPr/>
                <p:nvPr/>
              </p:nvSpPr>
              <p:spPr>
                <a:xfrm>
                  <a:off x="460214" y="4092522"/>
                  <a:ext cx="13334" cy="13335"/>
                </a:xfrm>
                <a:custGeom>
                  <a:avLst/>
                  <a:gdLst/>
                  <a:ahLst/>
                  <a:cxnLst/>
                  <a:rect l="l" t="t" r="r" b="b"/>
                  <a:pathLst>
                    <a:path w="13334" h="13335" extrusionOk="0">
                      <a:moveTo>
                        <a:pt x="13335" y="1333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83" name="Google Shape;683;p8"/>
                <p:cNvSpPr/>
                <p:nvPr/>
              </p:nvSpPr>
              <p:spPr>
                <a:xfrm>
                  <a:off x="405922" y="4039182"/>
                  <a:ext cx="13334" cy="13334"/>
                </a:xfrm>
                <a:custGeom>
                  <a:avLst/>
                  <a:gdLst/>
                  <a:ahLst/>
                  <a:cxnLst/>
                  <a:rect l="l" t="t" r="r" b="b"/>
                  <a:pathLst>
                    <a:path w="13334" h="13334" extrusionOk="0">
                      <a:moveTo>
                        <a:pt x="13335" y="1333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pic>
        <p:nvPicPr>
          <p:cNvPr id="689" name="Google Shape;689;p9" descr="A person's hands on a computer  Description automatically generated with medium confidence"/>
          <p:cNvPicPr preferRelativeResize="0"/>
          <p:nvPr/>
        </p:nvPicPr>
        <p:blipFill rotWithShape="1">
          <a:blip r:embed="rId3">
            <a:alphaModFix/>
          </a:blip>
          <a:srcRect l="835" t="16823" r="25423" b="17719"/>
          <a:stretch/>
        </p:blipFill>
        <p:spPr>
          <a:xfrm flipH="1">
            <a:off x="0" y="1871224"/>
            <a:ext cx="7743060" cy="4581964"/>
          </a:xfrm>
          <a:prstGeom prst="rect">
            <a:avLst/>
          </a:prstGeom>
          <a:noFill/>
          <a:ln>
            <a:noFill/>
          </a:ln>
        </p:spPr>
      </p:pic>
      <p:sp>
        <p:nvSpPr>
          <p:cNvPr id="690" name="Google Shape;690;p9"/>
          <p:cNvSpPr txBox="1"/>
          <p:nvPr/>
        </p:nvSpPr>
        <p:spPr>
          <a:xfrm>
            <a:off x="0" y="1870710"/>
            <a:ext cx="7750667" cy="4582478"/>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691" name="Google Shape;691;p9"/>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9</a:t>
            </a:fld>
            <a:endParaRPr sz="900" b="0" i="0" u="none" strike="noStrike" cap="none">
              <a:solidFill>
                <a:srgbClr val="5A5B5D"/>
              </a:solidFill>
              <a:latin typeface="Quattrocento Sans"/>
              <a:ea typeface="Quattrocento Sans"/>
              <a:cs typeface="Quattrocento Sans"/>
              <a:sym typeface="Quattrocento Sans"/>
            </a:endParaRPr>
          </a:p>
        </p:txBody>
      </p:sp>
      <p:sp>
        <p:nvSpPr>
          <p:cNvPr id="692" name="Google Shape;692;p9"/>
          <p:cNvSpPr txBox="1"/>
          <p:nvPr/>
        </p:nvSpPr>
        <p:spPr>
          <a:xfrm>
            <a:off x="752739" y="740459"/>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a:t>
            </a:r>
            <a:r>
              <a:rPr lang="es-ES" sz="2800" b="1">
                <a:solidFill>
                  <a:schemeClr val="accent1"/>
                </a:solidFill>
                <a:latin typeface="Quattrocento Sans"/>
                <a:ea typeface="Quattrocento Sans"/>
                <a:cs typeface="Quattrocento Sans"/>
                <a:sym typeface="Quattrocento Sans"/>
              </a:rPr>
              <a:t>5</a:t>
            </a:r>
            <a:r>
              <a:rPr lang="es-ES" sz="2800" b="1" i="0" u="none" strike="noStrike" cap="none">
                <a:solidFill>
                  <a:schemeClr val="accent1"/>
                </a:solidFill>
                <a:latin typeface="Quattrocento Sans"/>
                <a:ea typeface="Quattrocento Sans"/>
                <a:cs typeface="Quattrocento Sans"/>
                <a:sym typeface="Quattrocento Sans"/>
              </a:rPr>
              <a:t>. </a:t>
            </a:r>
            <a:r>
              <a:rPr lang="es-ES" sz="2800" b="0" i="0" u="none" strike="noStrike" cap="none">
                <a:solidFill>
                  <a:schemeClr val="dk1"/>
                </a:solidFill>
                <a:latin typeface="Quattrocento Sans"/>
                <a:ea typeface="Quattrocento Sans"/>
                <a:cs typeface="Quattrocento Sans"/>
                <a:sym typeface="Quattrocento Sans"/>
              </a:rPr>
              <a:t>TIPOS DE CURRÍCULUM</a:t>
            </a:r>
            <a:endParaRPr sz="1400" b="0" i="0" u="none" strike="noStrike" cap="none">
              <a:solidFill>
                <a:srgbClr val="000000"/>
              </a:solidFill>
              <a:latin typeface="Arial"/>
              <a:ea typeface="Arial"/>
              <a:cs typeface="Arial"/>
              <a:sym typeface="Arial"/>
            </a:endParaRPr>
          </a:p>
        </p:txBody>
      </p:sp>
      <p:cxnSp>
        <p:nvCxnSpPr>
          <p:cNvPr id="693" name="Google Shape;693;p9"/>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694" name="Google Shape;694;p9"/>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695" name="Google Shape;695;p9"/>
          <p:cNvSpPr/>
          <p:nvPr/>
        </p:nvSpPr>
        <p:spPr>
          <a:xfrm>
            <a:off x="4687148" y="2432050"/>
            <a:ext cx="4343637" cy="1993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696" name="Google Shape;696;p9"/>
          <p:cNvSpPr/>
          <p:nvPr/>
        </p:nvSpPr>
        <p:spPr>
          <a:xfrm>
            <a:off x="5191820" y="328489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697" name="Google Shape;697;p9"/>
          <p:cNvCxnSpPr/>
          <p:nvPr/>
        </p:nvCxnSpPr>
        <p:spPr>
          <a:xfrm>
            <a:off x="5310007" y="3535681"/>
            <a:ext cx="1301741" cy="0"/>
          </a:xfrm>
          <a:prstGeom prst="straightConnector1">
            <a:avLst/>
          </a:prstGeom>
          <a:noFill/>
          <a:ln w="19050" cap="flat" cmpd="sng">
            <a:solidFill>
              <a:srgbClr val="4ABDF0"/>
            </a:solidFill>
            <a:prstDash val="solid"/>
            <a:miter lim="800000"/>
            <a:headEnd type="none" w="sm" len="sm"/>
            <a:tailEnd type="none" w="sm" len="sm"/>
          </a:ln>
        </p:spPr>
      </p:cxnSp>
      <p:cxnSp>
        <p:nvCxnSpPr>
          <p:cNvPr id="698" name="Google Shape;698;p9"/>
          <p:cNvCxnSpPr/>
          <p:nvPr/>
        </p:nvCxnSpPr>
        <p:spPr>
          <a:xfrm>
            <a:off x="7440544" y="3538500"/>
            <a:ext cx="1573072" cy="0"/>
          </a:xfrm>
          <a:prstGeom prst="straightConnector1">
            <a:avLst/>
          </a:prstGeom>
          <a:noFill/>
          <a:ln w="19050" cap="flat" cmpd="sng">
            <a:solidFill>
              <a:srgbClr val="4ABDF0"/>
            </a:solidFill>
            <a:prstDash val="solid"/>
            <a:miter lim="800000"/>
            <a:headEnd type="none" w="sm" len="sm"/>
            <a:tailEnd type="none" w="sm" len="sm"/>
          </a:ln>
        </p:spPr>
      </p:cxnSp>
      <p:cxnSp>
        <p:nvCxnSpPr>
          <p:cNvPr id="699" name="Google Shape;699;p9"/>
          <p:cNvCxnSpPr/>
          <p:nvPr/>
        </p:nvCxnSpPr>
        <p:spPr>
          <a:xfrm>
            <a:off x="9819282" y="3534138"/>
            <a:ext cx="2372718" cy="0"/>
          </a:xfrm>
          <a:prstGeom prst="straightConnector1">
            <a:avLst/>
          </a:prstGeom>
          <a:noFill/>
          <a:ln w="19050" cap="flat" cmpd="sng">
            <a:solidFill>
              <a:srgbClr val="4ABDF0"/>
            </a:solidFill>
            <a:prstDash val="solid"/>
            <a:miter lim="800000"/>
            <a:headEnd type="none" w="sm" len="sm"/>
            <a:tailEnd type="none" w="sm" len="sm"/>
          </a:ln>
        </p:spPr>
      </p:cxnSp>
      <p:sp>
        <p:nvSpPr>
          <p:cNvPr id="700" name="Google Shape;700;p9"/>
          <p:cNvSpPr/>
          <p:nvPr/>
        </p:nvSpPr>
        <p:spPr>
          <a:xfrm>
            <a:off x="7322357" y="3284997"/>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01" name="Google Shape;701;p9"/>
          <p:cNvSpPr/>
          <p:nvPr/>
        </p:nvSpPr>
        <p:spPr>
          <a:xfrm>
            <a:off x="9701095" y="328272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02" name="Google Shape;702;p9"/>
          <p:cNvSpPr txBox="1"/>
          <p:nvPr/>
        </p:nvSpPr>
        <p:spPr>
          <a:xfrm>
            <a:off x="5374316" y="3668751"/>
            <a:ext cx="1865878" cy="29906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600"/>
              <a:buFont typeface="Arial"/>
              <a:buNone/>
            </a:pPr>
            <a:r>
              <a:rPr lang="es-ES" sz="1600" b="0" i="0" u="none" strike="noStrike" cap="none">
                <a:solidFill>
                  <a:schemeClr val="dk1"/>
                </a:solidFill>
                <a:latin typeface="Quattrocento Sans"/>
                <a:ea typeface="Quattrocento Sans"/>
                <a:cs typeface="Quattrocento Sans"/>
                <a:sym typeface="Quattrocento Sans"/>
              </a:rPr>
              <a:t>CRONOLÓGICO</a:t>
            </a:r>
            <a:endParaRPr sz="1400" b="0" i="0" u="none" strike="noStrike" cap="none">
              <a:solidFill>
                <a:srgbClr val="000000"/>
              </a:solidFill>
              <a:latin typeface="Arial"/>
              <a:ea typeface="Arial"/>
              <a:cs typeface="Arial"/>
              <a:sym typeface="Arial"/>
            </a:endParaRPr>
          </a:p>
        </p:txBody>
      </p:sp>
      <p:sp>
        <p:nvSpPr>
          <p:cNvPr id="703" name="Google Shape;703;p9"/>
          <p:cNvSpPr txBox="1"/>
          <p:nvPr/>
        </p:nvSpPr>
        <p:spPr>
          <a:xfrm>
            <a:off x="7504853" y="3671571"/>
            <a:ext cx="1679575" cy="23881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600"/>
              <a:buFont typeface="Arial"/>
              <a:buNone/>
            </a:pPr>
            <a:r>
              <a:rPr lang="es-ES" sz="1600" b="0" i="0" u="none" strike="noStrike" cap="none">
                <a:solidFill>
                  <a:schemeClr val="dk1"/>
                </a:solidFill>
                <a:latin typeface="Quattrocento Sans"/>
                <a:ea typeface="Quattrocento Sans"/>
                <a:cs typeface="Quattrocento Sans"/>
                <a:sym typeface="Quattrocento Sans"/>
              </a:rPr>
              <a:t>FUNCIONAL</a:t>
            </a:r>
            <a:endParaRPr sz="1400" b="0" i="0" u="none" strike="noStrike" cap="none">
              <a:solidFill>
                <a:srgbClr val="000000"/>
              </a:solidFill>
              <a:latin typeface="Arial"/>
              <a:ea typeface="Arial"/>
              <a:cs typeface="Arial"/>
              <a:sym typeface="Arial"/>
            </a:endParaRPr>
          </a:p>
        </p:txBody>
      </p:sp>
      <p:sp>
        <p:nvSpPr>
          <p:cNvPr id="704" name="Google Shape;704;p9"/>
          <p:cNvSpPr txBox="1"/>
          <p:nvPr/>
        </p:nvSpPr>
        <p:spPr>
          <a:xfrm>
            <a:off x="9883591" y="3667208"/>
            <a:ext cx="2175513" cy="663383"/>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600"/>
              <a:buFont typeface="Arial"/>
              <a:buNone/>
            </a:pPr>
            <a:r>
              <a:rPr lang="es-ES" sz="1600" b="0" i="0" u="none" strike="noStrike" cap="none">
                <a:solidFill>
                  <a:schemeClr val="dk1"/>
                </a:solidFill>
                <a:latin typeface="Quattrocento Sans"/>
                <a:ea typeface="Quattrocento Sans"/>
                <a:cs typeface="Quattrocento Sans"/>
                <a:sym typeface="Quattrocento Sans"/>
              </a:rPr>
              <a:t>COMBINACIÓN DE LOS DOS</a:t>
            </a:r>
            <a:endParaRPr sz="1400" b="0" i="0" u="none" strike="noStrike" cap="none">
              <a:solidFill>
                <a:srgbClr val="000000"/>
              </a:solidFill>
              <a:latin typeface="Arial"/>
              <a:ea typeface="Arial"/>
              <a:cs typeface="Arial"/>
              <a:sym typeface="Arial"/>
            </a:endParaRPr>
          </a:p>
        </p:txBody>
      </p:sp>
      <p:grpSp>
        <p:nvGrpSpPr>
          <p:cNvPr id="705" name="Google Shape;705;p9"/>
          <p:cNvGrpSpPr/>
          <p:nvPr/>
        </p:nvGrpSpPr>
        <p:grpSpPr>
          <a:xfrm>
            <a:off x="9925292" y="2853701"/>
            <a:ext cx="585713" cy="567964"/>
            <a:chOff x="5677153" y="4636073"/>
            <a:chExt cx="532466" cy="516331"/>
          </a:xfrm>
        </p:grpSpPr>
        <p:grpSp>
          <p:nvGrpSpPr>
            <p:cNvPr id="706" name="Google Shape;706;p9"/>
            <p:cNvGrpSpPr/>
            <p:nvPr/>
          </p:nvGrpSpPr>
          <p:grpSpPr>
            <a:xfrm>
              <a:off x="5677153" y="4636073"/>
              <a:ext cx="346910" cy="482908"/>
              <a:chOff x="5677153" y="4636073"/>
              <a:chExt cx="346910" cy="482908"/>
            </a:xfrm>
          </p:grpSpPr>
          <p:grpSp>
            <p:nvGrpSpPr>
              <p:cNvPr id="707" name="Google Shape;707;p9"/>
              <p:cNvGrpSpPr/>
              <p:nvPr/>
            </p:nvGrpSpPr>
            <p:grpSpPr>
              <a:xfrm>
                <a:off x="5677153" y="4636073"/>
                <a:ext cx="346910" cy="482908"/>
                <a:chOff x="5677153" y="4636073"/>
                <a:chExt cx="346910" cy="482908"/>
              </a:xfrm>
            </p:grpSpPr>
            <p:sp>
              <p:nvSpPr>
                <p:cNvPr id="708" name="Google Shape;708;p9"/>
                <p:cNvSpPr/>
                <p:nvPr/>
              </p:nvSpPr>
              <p:spPr>
                <a:xfrm>
                  <a:off x="5677153" y="4636073"/>
                  <a:ext cx="346910" cy="482908"/>
                </a:xfrm>
                <a:custGeom>
                  <a:avLst/>
                  <a:gdLst/>
                  <a:ahLst/>
                  <a:cxnLst/>
                  <a:rect l="l" t="t" r="r" b="b"/>
                  <a:pathLst>
                    <a:path w="346910" h="482908" extrusionOk="0">
                      <a:moveTo>
                        <a:pt x="139456" y="482908"/>
                      </a:moveTo>
                      <a:lnTo>
                        <a:pt x="0" y="482908"/>
                      </a:lnTo>
                      <a:lnTo>
                        <a:pt x="0" y="95660"/>
                      </a:lnTo>
                      <a:lnTo>
                        <a:pt x="95660" y="0"/>
                      </a:lnTo>
                      <a:lnTo>
                        <a:pt x="346910" y="0"/>
                      </a:lnTo>
                      <a:lnTo>
                        <a:pt x="346910" y="436807"/>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09" name="Google Shape;709;p9"/>
                <p:cNvSpPr/>
                <p:nvPr/>
              </p:nvSpPr>
              <p:spPr>
                <a:xfrm>
                  <a:off x="5677153" y="4636073"/>
                  <a:ext cx="95659" cy="95659"/>
                </a:xfrm>
                <a:custGeom>
                  <a:avLst/>
                  <a:gdLst/>
                  <a:ahLst/>
                  <a:cxnLst/>
                  <a:rect l="l" t="t" r="r" b="b"/>
                  <a:pathLst>
                    <a:path w="95659" h="95659" extrusionOk="0">
                      <a:moveTo>
                        <a:pt x="95660" y="0"/>
                      </a:moveTo>
                      <a:lnTo>
                        <a:pt x="95660" y="95660"/>
                      </a:lnTo>
                      <a:lnTo>
                        <a:pt x="0" y="9566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10" name="Google Shape;710;p9"/>
              <p:cNvSpPr/>
              <p:nvPr/>
            </p:nvSpPr>
            <p:spPr>
              <a:xfrm>
                <a:off x="5746305" y="4798579"/>
                <a:ext cx="208607" cy="109489"/>
              </a:xfrm>
              <a:custGeom>
                <a:avLst/>
                <a:gdLst/>
                <a:ahLst/>
                <a:cxnLst/>
                <a:rect l="l" t="t" r="r" b="b"/>
                <a:pathLst>
                  <a:path w="208607" h="109489" extrusionOk="0">
                    <a:moveTo>
                      <a:pt x="0" y="0"/>
                    </a:moveTo>
                    <a:lnTo>
                      <a:pt x="208607" y="0"/>
                    </a:lnTo>
                    <a:lnTo>
                      <a:pt x="208607" y="109490"/>
                    </a:lnTo>
                    <a:lnTo>
                      <a:pt x="0" y="10949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1" name="Google Shape;711;p9"/>
              <p:cNvSpPr/>
              <p:nvPr/>
            </p:nvSpPr>
            <p:spPr>
              <a:xfrm>
                <a:off x="5841964" y="4751326"/>
                <a:ext cx="112947" cy="11525"/>
              </a:xfrm>
              <a:custGeom>
                <a:avLst/>
                <a:gdLst/>
                <a:ahLst/>
                <a:cxnLst/>
                <a:rect l="l" t="t" r="r" b="b"/>
                <a:pathLst>
                  <a:path w="112947" h="11525" extrusionOk="0">
                    <a:moveTo>
                      <a:pt x="0" y="0"/>
                    </a:moveTo>
                    <a:lnTo>
                      <a:pt x="112948" y="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2" name="Google Shape;712;p9"/>
              <p:cNvSpPr/>
              <p:nvPr/>
            </p:nvSpPr>
            <p:spPr>
              <a:xfrm>
                <a:off x="5841964" y="4705225"/>
                <a:ext cx="112947" cy="11525"/>
              </a:xfrm>
              <a:custGeom>
                <a:avLst/>
                <a:gdLst/>
                <a:ahLst/>
                <a:cxnLst/>
                <a:rect l="l" t="t" r="r" b="b"/>
                <a:pathLst>
                  <a:path w="112947" h="11525" extrusionOk="0">
                    <a:moveTo>
                      <a:pt x="0" y="0"/>
                    </a:moveTo>
                    <a:lnTo>
                      <a:pt x="112948" y="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3" name="Google Shape;713;p9"/>
              <p:cNvSpPr/>
              <p:nvPr/>
            </p:nvSpPr>
            <p:spPr>
              <a:xfrm>
                <a:off x="5746305" y="4954170"/>
                <a:ext cx="208607" cy="95659"/>
              </a:xfrm>
              <a:custGeom>
                <a:avLst/>
                <a:gdLst/>
                <a:ahLst/>
                <a:cxnLst/>
                <a:rect l="l" t="t" r="r" b="b"/>
                <a:pathLst>
                  <a:path w="208607" h="95659" extrusionOk="0">
                    <a:moveTo>
                      <a:pt x="0" y="0"/>
                    </a:moveTo>
                    <a:lnTo>
                      <a:pt x="208607" y="0"/>
                    </a:lnTo>
                    <a:lnTo>
                      <a:pt x="208607" y="95660"/>
                    </a:lnTo>
                    <a:lnTo>
                      <a:pt x="0" y="9566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4" name="Google Shape;714;p9"/>
              <p:cNvSpPr/>
              <p:nvPr/>
            </p:nvSpPr>
            <p:spPr>
              <a:xfrm>
                <a:off x="5792406" y="4852748"/>
                <a:ext cx="116405" cy="11525"/>
              </a:xfrm>
              <a:custGeom>
                <a:avLst/>
                <a:gdLst/>
                <a:ahLst/>
                <a:cxnLst/>
                <a:rect l="l" t="t" r="r" b="b"/>
                <a:pathLst>
                  <a:path w="116405" h="11525" extrusionOk="0">
                    <a:moveTo>
                      <a:pt x="0" y="0"/>
                    </a:moveTo>
                    <a:lnTo>
                      <a:pt x="116405" y="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15" name="Google Shape;715;p9"/>
            <p:cNvGrpSpPr/>
            <p:nvPr/>
          </p:nvGrpSpPr>
          <p:grpSpPr>
            <a:xfrm>
              <a:off x="6070164" y="4636073"/>
              <a:ext cx="139455" cy="482908"/>
              <a:chOff x="6070164" y="4636073"/>
              <a:chExt cx="139455" cy="482908"/>
            </a:xfrm>
          </p:grpSpPr>
          <p:sp>
            <p:nvSpPr>
              <p:cNvPr id="716" name="Google Shape;716;p9"/>
              <p:cNvSpPr/>
              <p:nvPr/>
            </p:nvSpPr>
            <p:spPr>
              <a:xfrm>
                <a:off x="6070164" y="4636073"/>
                <a:ext cx="139455" cy="482908"/>
              </a:xfrm>
              <a:custGeom>
                <a:avLst/>
                <a:gdLst/>
                <a:ahLst/>
                <a:cxnLst/>
                <a:rect l="l" t="t" r="r" b="b"/>
                <a:pathLst>
                  <a:path w="139455" h="482908" extrusionOk="0">
                    <a:moveTo>
                      <a:pt x="0" y="0"/>
                    </a:moveTo>
                    <a:lnTo>
                      <a:pt x="139456" y="0"/>
                    </a:lnTo>
                    <a:lnTo>
                      <a:pt x="139456" y="482908"/>
                    </a:lnTo>
                    <a:lnTo>
                      <a:pt x="107185" y="482908"/>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7" name="Google Shape;717;p9"/>
              <p:cNvSpPr/>
              <p:nvPr/>
            </p:nvSpPr>
            <p:spPr>
              <a:xfrm>
                <a:off x="6070164" y="4798579"/>
                <a:ext cx="69151" cy="109489"/>
              </a:xfrm>
              <a:custGeom>
                <a:avLst/>
                <a:gdLst/>
                <a:ahLst/>
                <a:cxnLst/>
                <a:rect l="l" t="t" r="r" b="b"/>
                <a:pathLst>
                  <a:path w="69151" h="109489" extrusionOk="0">
                    <a:moveTo>
                      <a:pt x="0" y="0"/>
                    </a:moveTo>
                    <a:lnTo>
                      <a:pt x="69152" y="0"/>
                    </a:lnTo>
                    <a:lnTo>
                      <a:pt x="69152" y="109490"/>
                    </a:lnTo>
                    <a:lnTo>
                      <a:pt x="0" y="10949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8" name="Google Shape;718;p9"/>
              <p:cNvSpPr/>
              <p:nvPr/>
            </p:nvSpPr>
            <p:spPr>
              <a:xfrm>
                <a:off x="6070164" y="4751326"/>
                <a:ext cx="69151" cy="11525"/>
              </a:xfrm>
              <a:custGeom>
                <a:avLst/>
                <a:gdLst/>
                <a:ahLst/>
                <a:cxnLst/>
                <a:rect l="l" t="t" r="r" b="b"/>
                <a:pathLst>
                  <a:path w="69151" h="11525" extrusionOk="0">
                    <a:moveTo>
                      <a:pt x="0" y="0"/>
                    </a:moveTo>
                    <a:lnTo>
                      <a:pt x="69152" y="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9" name="Google Shape;719;p9"/>
              <p:cNvSpPr/>
              <p:nvPr/>
            </p:nvSpPr>
            <p:spPr>
              <a:xfrm>
                <a:off x="6070164" y="4705225"/>
                <a:ext cx="69151" cy="11525"/>
              </a:xfrm>
              <a:custGeom>
                <a:avLst/>
                <a:gdLst/>
                <a:ahLst/>
                <a:cxnLst/>
                <a:rect l="l" t="t" r="r" b="b"/>
                <a:pathLst>
                  <a:path w="69151" h="11525" extrusionOk="0">
                    <a:moveTo>
                      <a:pt x="0" y="0"/>
                    </a:moveTo>
                    <a:lnTo>
                      <a:pt x="69152" y="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0" name="Google Shape;720;p9"/>
              <p:cNvSpPr/>
              <p:nvPr/>
            </p:nvSpPr>
            <p:spPr>
              <a:xfrm>
                <a:off x="6070164" y="4954170"/>
                <a:ext cx="69151" cy="95659"/>
              </a:xfrm>
              <a:custGeom>
                <a:avLst/>
                <a:gdLst/>
                <a:ahLst/>
                <a:cxnLst/>
                <a:rect l="l" t="t" r="r" b="b"/>
                <a:pathLst>
                  <a:path w="69151" h="95659" extrusionOk="0">
                    <a:moveTo>
                      <a:pt x="0" y="95660"/>
                    </a:moveTo>
                    <a:lnTo>
                      <a:pt x="69152" y="95660"/>
                    </a:lnTo>
                    <a:lnTo>
                      <a:pt x="69152" y="0"/>
                    </a:lnTo>
                    <a:lnTo>
                      <a:pt x="0" y="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1" name="Google Shape;721;p9"/>
              <p:cNvSpPr/>
              <p:nvPr/>
            </p:nvSpPr>
            <p:spPr>
              <a:xfrm>
                <a:off x="6070164" y="4852748"/>
                <a:ext cx="23050" cy="11525"/>
              </a:xfrm>
              <a:custGeom>
                <a:avLst/>
                <a:gdLst/>
                <a:ahLst/>
                <a:cxnLst/>
                <a:rect l="l" t="t" r="r" b="b"/>
                <a:pathLst>
                  <a:path w="23050" h="11525" extrusionOk="0">
                    <a:moveTo>
                      <a:pt x="0" y="0"/>
                    </a:moveTo>
                    <a:lnTo>
                      <a:pt x="23050" y="0"/>
                    </a:lnTo>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22" name="Google Shape;722;p9"/>
            <p:cNvSpPr/>
            <p:nvPr/>
          </p:nvSpPr>
          <p:spPr>
            <a:xfrm>
              <a:off x="5862710" y="5118982"/>
              <a:ext cx="254708" cy="11525"/>
            </a:xfrm>
            <a:custGeom>
              <a:avLst/>
              <a:gdLst/>
              <a:ahLst/>
              <a:cxnLst/>
              <a:rect l="l" t="t" r="r" b="b"/>
              <a:pathLst>
                <a:path w="254708" h="11525" extrusionOk="0">
                  <a:moveTo>
                    <a:pt x="0" y="0"/>
                  </a:moveTo>
                  <a:lnTo>
                    <a:pt x="254708" y="0"/>
                  </a:lnTo>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3" name="Google Shape;723;p9"/>
            <p:cNvSpPr/>
            <p:nvPr/>
          </p:nvSpPr>
          <p:spPr>
            <a:xfrm>
              <a:off x="6093215" y="5086711"/>
              <a:ext cx="33423" cy="65693"/>
            </a:xfrm>
            <a:custGeom>
              <a:avLst/>
              <a:gdLst/>
              <a:ahLst/>
              <a:cxnLst/>
              <a:rect l="l" t="t" r="r" b="b"/>
              <a:pathLst>
                <a:path w="33423" h="65693" extrusionOk="0">
                  <a:moveTo>
                    <a:pt x="0" y="0"/>
                  </a:moveTo>
                  <a:lnTo>
                    <a:pt x="33423" y="32271"/>
                  </a:lnTo>
                  <a:lnTo>
                    <a:pt x="0" y="65694"/>
                  </a:lnTo>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4" name="Google Shape;724;p9"/>
            <p:cNvSpPr/>
            <p:nvPr/>
          </p:nvSpPr>
          <p:spPr>
            <a:xfrm flipH="1">
              <a:off x="5862710" y="5086711"/>
              <a:ext cx="33423" cy="65693"/>
            </a:xfrm>
            <a:custGeom>
              <a:avLst/>
              <a:gdLst/>
              <a:ahLst/>
              <a:cxnLst/>
              <a:rect l="l" t="t" r="r" b="b"/>
              <a:pathLst>
                <a:path w="33423" h="65693" extrusionOk="0">
                  <a:moveTo>
                    <a:pt x="0" y="0"/>
                  </a:moveTo>
                  <a:lnTo>
                    <a:pt x="33423" y="32271"/>
                  </a:lnTo>
                  <a:lnTo>
                    <a:pt x="0" y="65694"/>
                  </a:lnTo>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25" name="Google Shape;725;p9"/>
          <p:cNvGrpSpPr/>
          <p:nvPr/>
        </p:nvGrpSpPr>
        <p:grpSpPr>
          <a:xfrm>
            <a:off x="7546554" y="2857262"/>
            <a:ext cx="406957" cy="531199"/>
            <a:chOff x="5911594" y="3186968"/>
            <a:chExt cx="369961" cy="482908"/>
          </a:xfrm>
        </p:grpSpPr>
        <p:grpSp>
          <p:nvGrpSpPr>
            <p:cNvPr id="726" name="Google Shape;726;p9"/>
            <p:cNvGrpSpPr/>
            <p:nvPr/>
          </p:nvGrpSpPr>
          <p:grpSpPr>
            <a:xfrm>
              <a:off x="5911594" y="3186968"/>
              <a:ext cx="369961" cy="482908"/>
              <a:chOff x="5911594" y="3186968"/>
              <a:chExt cx="369961" cy="482908"/>
            </a:xfrm>
          </p:grpSpPr>
          <p:sp>
            <p:nvSpPr>
              <p:cNvPr id="727" name="Google Shape;727;p9"/>
              <p:cNvSpPr/>
              <p:nvPr/>
            </p:nvSpPr>
            <p:spPr>
              <a:xfrm>
                <a:off x="5911594" y="3186968"/>
                <a:ext cx="369961" cy="482908"/>
              </a:xfrm>
              <a:custGeom>
                <a:avLst/>
                <a:gdLst/>
                <a:ahLst/>
                <a:cxnLst/>
                <a:rect l="l" t="t" r="r" b="b"/>
                <a:pathLst>
                  <a:path w="369961" h="482908" extrusionOk="0">
                    <a:moveTo>
                      <a:pt x="369961" y="482908"/>
                    </a:moveTo>
                    <a:lnTo>
                      <a:pt x="0" y="482908"/>
                    </a:lnTo>
                    <a:lnTo>
                      <a:pt x="0" y="95660"/>
                    </a:lnTo>
                    <a:lnTo>
                      <a:pt x="95660" y="0"/>
                    </a:lnTo>
                    <a:lnTo>
                      <a:pt x="369961" y="0"/>
                    </a:lnTo>
                    <a:close/>
                  </a:path>
                </a:pathLst>
              </a:custGeom>
              <a:noFill/>
              <a:ln w="112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8" name="Google Shape;728;p9"/>
              <p:cNvSpPr/>
              <p:nvPr/>
            </p:nvSpPr>
            <p:spPr>
              <a:xfrm>
                <a:off x="5911594" y="3186968"/>
                <a:ext cx="95659" cy="95659"/>
              </a:xfrm>
              <a:custGeom>
                <a:avLst/>
                <a:gdLst/>
                <a:ahLst/>
                <a:cxnLst/>
                <a:rect l="l" t="t" r="r" b="b"/>
                <a:pathLst>
                  <a:path w="95659" h="95659" extrusionOk="0">
                    <a:moveTo>
                      <a:pt x="95660" y="0"/>
                    </a:moveTo>
                    <a:lnTo>
                      <a:pt x="95660" y="95660"/>
                    </a:lnTo>
                    <a:lnTo>
                      <a:pt x="0" y="95660"/>
                    </a:lnTo>
                  </a:path>
                </a:pathLst>
              </a:custGeom>
              <a:noFill/>
              <a:ln w="112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9" name="Google Shape;729;p9"/>
              <p:cNvSpPr/>
              <p:nvPr/>
            </p:nvSpPr>
            <p:spPr>
              <a:xfrm>
                <a:off x="6063728" y="3248052"/>
                <a:ext cx="161353" cy="11525"/>
              </a:xfrm>
              <a:custGeom>
                <a:avLst/>
                <a:gdLst/>
                <a:ahLst/>
                <a:cxnLst/>
                <a:rect l="l" t="t" r="r" b="b"/>
                <a:pathLst>
                  <a:path w="161353" h="11525" extrusionOk="0">
                    <a:moveTo>
                      <a:pt x="0" y="0"/>
                    </a:moveTo>
                    <a:lnTo>
                      <a:pt x="161354" y="0"/>
                    </a:lnTo>
                  </a:path>
                </a:pathLst>
              </a:custGeom>
              <a:noFill/>
              <a:ln w="112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30" name="Google Shape;730;p9"/>
            <p:cNvGrpSpPr/>
            <p:nvPr/>
          </p:nvGrpSpPr>
          <p:grpSpPr>
            <a:xfrm>
              <a:off x="6099456" y="3319509"/>
              <a:ext cx="145218" cy="291588"/>
              <a:chOff x="6099456" y="3319509"/>
              <a:chExt cx="145218" cy="291588"/>
            </a:xfrm>
          </p:grpSpPr>
          <p:sp>
            <p:nvSpPr>
              <p:cNvPr id="731" name="Google Shape;731;p9"/>
              <p:cNvSpPr/>
              <p:nvPr/>
            </p:nvSpPr>
            <p:spPr>
              <a:xfrm>
                <a:off x="6099456" y="3319509"/>
                <a:ext cx="145218" cy="291588"/>
              </a:xfrm>
              <a:custGeom>
                <a:avLst/>
                <a:gdLst/>
                <a:ahLst/>
                <a:cxnLst/>
                <a:rect l="l" t="t" r="r" b="b"/>
                <a:pathLst>
                  <a:path w="145218" h="291588" extrusionOk="0">
                    <a:moveTo>
                      <a:pt x="145218" y="291589"/>
                    </a:moveTo>
                    <a:lnTo>
                      <a:pt x="126778" y="291589"/>
                    </a:lnTo>
                    <a:lnTo>
                      <a:pt x="121015" y="248946"/>
                    </a:lnTo>
                    <a:cubicBezTo>
                      <a:pt x="109490" y="246640"/>
                      <a:pt x="99117" y="242030"/>
                      <a:pt x="89897" y="236268"/>
                    </a:cubicBezTo>
                    <a:cubicBezTo>
                      <a:pt x="76067" y="247793"/>
                      <a:pt x="55321" y="262776"/>
                      <a:pt x="55321" y="262776"/>
                    </a:cubicBezTo>
                    <a:lnTo>
                      <a:pt x="28813" y="236268"/>
                    </a:lnTo>
                    <a:lnTo>
                      <a:pt x="55321" y="201692"/>
                    </a:lnTo>
                    <a:cubicBezTo>
                      <a:pt x="49559" y="192472"/>
                      <a:pt x="44949" y="182099"/>
                      <a:pt x="42644" y="170574"/>
                    </a:cubicBezTo>
                    <a:cubicBezTo>
                      <a:pt x="25356" y="168269"/>
                      <a:pt x="0" y="164811"/>
                      <a:pt x="0" y="164811"/>
                    </a:cubicBezTo>
                    <a:lnTo>
                      <a:pt x="0" y="126778"/>
                    </a:lnTo>
                    <a:lnTo>
                      <a:pt x="42644" y="121015"/>
                    </a:lnTo>
                    <a:cubicBezTo>
                      <a:pt x="44949" y="109490"/>
                      <a:pt x="49559" y="99117"/>
                      <a:pt x="55321" y="89897"/>
                    </a:cubicBezTo>
                    <a:cubicBezTo>
                      <a:pt x="43796" y="76067"/>
                      <a:pt x="28813" y="55321"/>
                      <a:pt x="28813" y="55321"/>
                    </a:cubicBezTo>
                    <a:lnTo>
                      <a:pt x="55321" y="28813"/>
                    </a:lnTo>
                    <a:lnTo>
                      <a:pt x="89897" y="55321"/>
                    </a:lnTo>
                    <a:cubicBezTo>
                      <a:pt x="99117" y="49559"/>
                      <a:pt x="109490" y="44948"/>
                      <a:pt x="121015" y="42643"/>
                    </a:cubicBezTo>
                    <a:cubicBezTo>
                      <a:pt x="123320" y="25356"/>
                      <a:pt x="126778" y="0"/>
                      <a:pt x="126778" y="0"/>
                    </a:cubicBezTo>
                    <a:lnTo>
                      <a:pt x="145218" y="0"/>
                    </a:lnTo>
                  </a:path>
                </a:pathLst>
              </a:custGeom>
              <a:noFill/>
              <a:ln w="112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32" name="Google Shape;732;p9"/>
              <p:cNvSpPr/>
              <p:nvPr/>
            </p:nvSpPr>
            <p:spPr>
              <a:xfrm>
                <a:off x="6192811" y="3414016"/>
                <a:ext cx="51863" cy="103727"/>
              </a:xfrm>
              <a:custGeom>
                <a:avLst/>
                <a:gdLst/>
                <a:ahLst/>
                <a:cxnLst/>
                <a:rect l="l" t="t" r="r" b="b"/>
                <a:pathLst>
                  <a:path w="51863" h="103727" extrusionOk="0">
                    <a:moveTo>
                      <a:pt x="51864" y="103727"/>
                    </a:moveTo>
                    <a:cubicBezTo>
                      <a:pt x="23051" y="103727"/>
                      <a:pt x="0" y="80677"/>
                      <a:pt x="0" y="51864"/>
                    </a:cubicBezTo>
                    <a:cubicBezTo>
                      <a:pt x="0" y="23051"/>
                      <a:pt x="23051" y="0"/>
                      <a:pt x="51864" y="0"/>
                    </a:cubicBezTo>
                  </a:path>
                </a:pathLst>
              </a:custGeom>
              <a:noFill/>
              <a:ln w="112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33" name="Google Shape;733;p9"/>
            <p:cNvGrpSpPr/>
            <p:nvPr/>
          </p:nvGrpSpPr>
          <p:grpSpPr>
            <a:xfrm>
              <a:off x="5947322" y="3404795"/>
              <a:ext cx="145218" cy="236267"/>
              <a:chOff x="5947322" y="3404795"/>
              <a:chExt cx="145218" cy="236267"/>
            </a:xfrm>
          </p:grpSpPr>
          <p:sp>
            <p:nvSpPr>
              <p:cNvPr id="734" name="Google Shape;734;p9"/>
              <p:cNvSpPr/>
              <p:nvPr/>
            </p:nvSpPr>
            <p:spPr>
              <a:xfrm>
                <a:off x="5947322" y="3404795"/>
                <a:ext cx="145218" cy="236267"/>
              </a:xfrm>
              <a:custGeom>
                <a:avLst/>
                <a:gdLst/>
                <a:ahLst/>
                <a:cxnLst/>
                <a:rect l="l" t="t" r="r" b="b"/>
                <a:pathLst>
                  <a:path w="145218" h="236267" extrusionOk="0">
                    <a:moveTo>
                      <a:pt x="0" y="0"/>
                    </a:moveTo>
                    <a:lnTo>
                      <a:pt x="18440" y="0"/>
                    </a:lnTo>
                    <a:lnTo>
                      <a:pt x="24203" y="42643"/>
                    </a:lnTo>
                    <a:cubicBezTo>
                      <a:pt x="35728" y="44948"/>
                      <a:pt x="46101" y="49559"/>
                      <a:pt x="55321" y="55321"/>
                    </a:cubicBezTo>
                    <a:cubicBezTo>
                      <a:pt x="69152" y="43796"/>
                      <a:pt x="89897" y="28813"/>
                      <a:pt x="89897" y="28813"/>
                    </a:cubicBezTo>
                    <a:lnTo>
                      <a:pt x="116405" y="55321"/>
                    </a:lnTo>
                    <a:lnTo>
                      <a:pt x="89897" y="89897"/>
                    </a:lnTo>
                    <a:cubicBezTo>
                      <a:pt x="95660" y="99117"/>
                      <a:pt x="100270" y="109490"/>
                      <a:pt x="102575" y="121015"/>
                    </a:cubicBezTo>
                    <a:cubicBezTo>
                      <a:pt x="119863" y="123320"/>
                      <a:pt x="145218" y="126778"/>
                      <a:pt x="145218" y="126778"/>
                    </a:cubicBezTo>
                    <a:lnTo>
                      <a:pt x="145218" y="164811"/>
                    </a:lnTo>
                    <a:lnTo>
                      <a:pt x="102575" y="170574"/>
                    </a:lnTo>
                    <a:cubicBezTo>
                      <a:pt x="100270" y="182099"/>
                      <a:pt x="95660" y="192472"/>
                      <a:pt x="89897" y="201692"/>
                    </a:cubicBezTo>
                    <a:cubicBezTo>
                      <a:pt x="101422" y="215522"/>
                      <a:pt x="116405" y="236268"/>
                      <a:pt x="116405" y="236268"/>
                    </a:cubicBezTo>
                  </a:path>
                </a:pathLst>
              </a:custGeom>
              <a:noFill/>
              <a:ln w="112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35" name="Google Shape;735;p9"/>
              <p:cNvSpPr/>
              <p:nvPr/>
            </p:nvSpPr>
            <p:spPr>
              <a:xfrm>
                <a:off x="5947322" y="3498150"/>
                <a:ext cx="51863" cy="103727"/>
              </a:xfrm>
              <a:custGeom>
                <a:avLst/>
                <a:gdLst/>
                <a:ahLst/>
                <a:cxnLst/>
                <a:rect l="l" t="t" r="r" b="b"/>
                <a:pathLst>
                  <a:path w="51863" h="103727" extrusionOk="0">
                    <a:moveTo>
                      <a:pt x="0" y="0"/>
                    </a:moveTo>
                    <a:cubicBezTo>
                      <a:pt x="28813" y="0"/>
                      <a:pt x="51864" y="23051"/>
                      <a:pt x="51864" y="51864"/>
                    </a:cubicBezTo>
                    <a:cubicBezTo>
                      <a:pt x="51864" y="80677"/>
                      <a:pt x="28813" y="103727"/>
                      <a:pt x="0" y="103727"/>
                    </a:cubicBezTo>
                  </a:path>
                </a:pathLst>
              </a:custGeom>
              <a:noFill/>
              <a:ln w="112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736" name="Google Shape;736;p9"/>
          <p:cNvGrpSpPr/>
          <p:nvPr/>
        </p:nvGrpSpPr>
        <p:grpSpPr>
          <a:xfrm>
            <a:off x="5416017" y="2853701"/>
            <a:ext cx="410760" cy="531199"/>
            <a:chOff x="5024839" y="3136263"/>
            <a:chExt cx="451836" cy="584319"/>
          </a:xfrm>
        </p:grpSpPr>
        <p:grpSp>
          <p:nvGrpSpPr>
            <p:cNvPr id="737" name="Google Shape;737;p9"/>
            <p:cNvGrpSpPr/>
            <p:nvPr/>
          </p:nvGrpSpPr>
          <p:grpSpPr>
            <a:xfrm>
              <a:off x="5024839" y="3136263"/>
              <a:ext cx="451836" cy="584319"/>
              <a:chOff x="5064048" y="3186968"/>
              <a:chExt cx="373418" cy="482908"/>
            </a:xfrm>
          </p:grpSpPr>
          <p:sp>
            <p:nvSpPr>
              <p:cNvPr id="738" name="Google Shape;738;p9"/>
              <p:cNvSpPr/>
              <p:nvPr/>
            </p:nvSpPr>
            <p:spPr>
              <a:xfrm>
                <a:off x="5064048" y="3186968"/>
                <a:ext cx="373418" cy="482908"/>
              </a:xfrm>
              <a:custGeom>
                <a:avLst/>
                <a:gdLst/>
                <a:ahLst/>
                <a:cxnLst/>
                <a:rect l="l" t="t" r="r" b="b"/>
                <a:pathLst>
                  <a:path w="373418" h="482908" extrusionOk="0">
                    <a:moveTo>
                      <a:pt x="372266" y="482908"/>
                    </a:moveTo>
                    <a:lnTo>
                      <a:pt x="373419" y="0"/>
                    </a:lnTo>
                    <a:lnTo>
                      <a:pt x="95660" y="0"/>
                    </a:lnTo>
                    <a:lnTo>
                      <a:pt x="0" y="95660"/>
                    </a:lnTo>
                    <a:lnTo>
                      <a:pt x="0" y="482908"/>
                    </a:lnTo>
                    <a:close/>
                  </a:path>
                </a:pathLst>
              </a:custGeom>
              <a:noFill/>
              <a:ln w="112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39" name="Google Shape;739;p9"/>
              <p:cNvSpPr/>
              <p:nvPr/>
            </p:nvSpPr>
            <p:spPr>
              <a:xfrm>
                <a:off x="5064048" y="3186968"/>
                <a:ext cx="95659" cy="95659"/>
              </a:xfrm>
              <a:custGeom>
                <a:avLst/>
                <a:gdLst/>
                <a:ahLst/>
                <a:cxnLst/>
                <a:rect l="l" t="t" r="r" b="b"/>
                <a:pathLst>
                  <a:path w="95659" h="95659" extrusionOk="0">
                    <a:moveTo>
                      <a:pt x="95660" y="0"/>
                    </a:moveTo>
                    <a:lnTo>
                      <a:pt x="95660" y="95660"/>
                    </a:lnTo>
                    <a:lnTo>
                      <a:pt x="0" y="95660"/>
                    </a:lnTo>
                  </a:path>
                </a:pathLst>
              </a:custGeom>
              <a:noFill/>
              <a:ln w="112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40" name="Google Shape;740;p9"/>
            <p:cNvGrpSpPr/>
            <p:nvPr/>
          </p:nvGrpSpPr>
          <p:grpSpPr>
            <a:xfrm>
              <a:off x="5130947" y="3418395"/>
              <a:ext cx="238469" cy="69727"/>
              <a:chOff x="5151640" y="3423236"/>
              <a:chExt cx="197082" cy="57626"/>
            </a:xfrm>
          </p:grpSpPr>
          <p:sp>
            <p:nvSpPr>
              <p:cNvPr id="741" name="Google Shape;741;p9"/>
              <p:cNvSpPr/>
              <p:nvPr/>
            </p:nvSpPr>
            <p:spPr>
              <a:xfrm>
                <a:off x="5151640" y="3469337"/>
                <a:ext cx="197082" cy="11525"/>
              </a:xfrm>
              <a:custGeom>
                <a:avLst/>
                <a:gdLst/>
                <a:ahLst/>
                <a:cxnLst/>
                <a:rect l="l" t="t" r="r" b="b"/>
                <a:pathLst>
                  <a:path w="197082" h="11525" extrusionOk="0">
                    <a:moveTo>
                      <a:pt x="0" y="0"/>
                    </a:moveTo>
                    <a:lnTo>
                      <a:pt x="197082" y="0"/>
                    </a:lnTo>
                  </a:path>
                </a:pathLst>
              </a:custGeom>
              <a:noFill/>
              <a:ln w="112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42" name="Google Shape;742;p9"/>
              <p:cNvSpPr/>
              <p:nvPr/>
            </p:nvSpPr>
            <p:spPr>
              <a:xfrm>
                <a:off x="5151640" y="3423236"/>
                <a:ext cx="197082" cy="11525"/>
              </a:xfrm>
              <a:custGeom>
                <a:avLst/>
                <a:gdLst/>
                <a:ahLst/>
                <a:cxnLst/>
                <a:rect l="l" t="t" r="r" b="b"/>
                <a:pathLst>
                  <a:path w="197082" h="11525" extrusionOk="0">
                    <a:moveTo>
                      <a:pt x="0" y="0"/>
                    </a:moveTo>
                    <a:lnTo>
                      <a:pt x="197082" y="0"/>
                    </a:lnTo>
                  </a:path>
                </a:pathLst>
              </a:custGeom>
              <a:noFill/>
              <a:ln w="112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Tree>
  </p:cSld>
  <p:clrMapOvr>
    <a:masterClrMapping/>
  </p:clrMapOvr>
  <p:transition spd="slow">
    <p:fade/>
  </p:transition>
</p:sld>
</file>

<file path=ppt/theme/theme1.xml><?xml version="1.0" encoding="utf-8"?>
<a:theme xmlns:a="http://schemas.openxmlformats.org/drawingml/2006/main" name="04 Texto con imágenes">
  <a:themeElements>
    <a:clrScheme name="CaixaBank">
      <a:dk1>
        <a:srgbClr val="000000"/>
      </a:dk1>
      <a:lt1>
        <a:srgbClr val="FFFFFF"/>
      </a:lt1>
      <a:dk2>
        <a:srgbClr val="5A5B5D"/>
      </a:dk2>
      <a:lt2>
        <a:srgbClr val="F2F2F2"/>
      </a:lt2>
      <a:accent1>
        <a:srgbClr val="4ABDF0"/>
      </a:accent1>
      <a:accent2>
        <a:srgbClr val="009AD8"/>
      </a:accent2>
      <a:accent3>
        <a:srgbClr val="A4A4A4"/>
      </a:accent3>
      <a:accent4>
        <a:srgbClr val="E65A2B"/>
      </a:accent4>
      <a:accent5>
        <a:srgbClr val="F4C00E"/>
      </a:accent5>
      <a:accent6>
        <a:srgbClr val="E30613"/>
      </a:accent6>
      <a:hlink>
        <a:srgbClr val="4ABDF0"/>
      </a:hlink>
      <a:folHlink>
        <a:srgbClr val="009A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761e6aa-c4e8-423d-bef0-8fc7fdbb0343" xsi:nil="true"/>
    <lcf76f155ced4ddcb4097134ff3c332f xmlns="f10b862d-9925-43d2-8cd3-733fabd3e09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6" ma:contentTypeDescription="Crear nuevo documento." ma:contentTypeScope="" ma:versionID="726315117d1f22cbfd14d6237849d589">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791e41f817bf5669d9099753683454ad"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3B16E7-8DFF-4CF2-9438-032CAE12FC2E}">
  <ds:schemaRefs>
    <ds:schemaRef ds:uri="http://schemas.microsoft.com/sharepoint/v3/contenttype/forms"/>
  </ds:schemaRefs>
</ds:datastoreItem>
</file>

<file path=customXml/itemProps2.xml><?xml version="1.0" encoding="utf-8"?>
<ds:datastoreItem xmlns:ds="http://schemas.openxmlformats.org/officeDocument/2006/customXml" ds:itemID="{D920047D-D3F5-44C4-8728-3890568F81AD}">
  <ds:schemaRefs>
    <ds:schemaRef ds:uri="http://schemas.microsoft.com/office/2006/metadata/properties"/>
    <ds:schemaRef ds:uri="http://schemas.microsoft.com/office/infopath/2007/PartnerControls"/>
    <ds:schemaRef ds:uri="a761e6aa-c4e8-423d-bef0-8fc7fdbb0343"/>
    <ds:schemaRef ds:uri="f10b862d-9925-43d2-8cd3-733fabd3e09a"/>
  </ds:schemaRefs>
</ds:datastoreItem>
</file>

<file path=customXml/itemProps3.xml><?xml version="1.0" encoding="utf-8"?>
<ds:datastoreItem xmlns:ds="http://schemas.openxmlformats.org/officeDocument/2006/customXml" ds:itemID="{7B4DC493-8CC1-4C71-A54E-0104016521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0b862d-9925-43d2-8cd3-733fabd3e09a"/>
    <ds:schemaRef ds:uri="a761e6aa-c4e8-423d-bef0-8fc7fdbb0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146</TotalTime>
  <Words>5649</Words>
  <Application>Microsoft Office PowerPoint</Application>
  <PresentationFormat>Panorámica</PresentationFormat>
  <Paragraphs>632</Paragraphs>
  <Slides>21</Slides>
  <Notes>20</Notes>
  <HiddenSlides>0</HiddenSlides>
  <MMClips>1</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21</vt:i4>
      </vt:variant>
    </vt:vector>
  </HeadingPairs>
  <TitlesOfParts>
    <vt:vector size="31" baseType="lpstr">
      <vt:lpstr>Quattrocento Sans</vt:lpstr>
      <vt:lpstr>Noto Sans Symbols</vt:lpstr>
      <vt:lpstr>Segoe UI Semibold</vt:lpstr>
      <vt:lpstr>Arial</vt:lpstr>
      <vt:lpstr>Open Sans Light</vt:lpstr>
      <vt:lpstr>Open Sans SemiBold</vt:lpstr>
      <vt:lpstr>Segoe UI</vt:lpstr>
      <vt:lpstr>Segoe UI </vt:lpstr>
      <vt:lpstr>Calibri</vt:lpstr>
      <vt:lpstr>04 Texto con imágenes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bulletproof</dc:creator>
  <cp:lastModifiedBy>CRISTINA TELLO SANTIAGO</cp:lastModifiedBy>
  <cp:revision>7</cp:revision>
  <dcterms:created xsi:type="dcterms:W3CDTF">2019-11-22T11:13:00Z</dcterms:created>
  <dcterms:modified xsi:type="dcterms:W3CDTF">2025-12-22T11:26:09Z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2c11c9e-624c-4a75-9f78-0989052ff6ea_Enabled">
    <vt:lpwstr>true</vt:lpwstr>
  </property>
  <property fmtid="{D5CDD505-2E9C-101B-9397-08002B2CF9AE}" pid="3" name="MSIP_Label_c2c11c9e-624c-4a75-9f78-0989052ff6ea_SetDate">
    <vt:lpwstr>2022-02-21T17:53:11Z</vt:lpwstr>
  </property>
  <property fmtid="{D5CDD505-2E9C-101B-9397-08002B2CF9AE}" pid="4" name="MSIP_Label_c2c11c9e-624c-4a75-9f78-0989052ff6ea_Method">
    <vt:lpwstr>Standard</vt:lpwstr>
  </property>
  <property fmtid="{D5CDD505-2E9C-101B-9397-08002B2CF9AE}" pid="5" name="MSIP_Label_c2c11c9e-624c-4a75-9f78-0989052ff6ea_Name">
    <vt:lpwstr>c2c11c9e-624c-4a75-9f78-0989052ff6ea</vt:lpwstr>
  </property>
  <property fmtid="{D5CDD505-2E9C-101B-9397-08002B2CF9AE}" pid="6" name="MSIP_Label_c2c11c9e-624c-4a75-9f78-0989052ff6ea_SiteId">
    <vt:lpwstr>5df31d35-3ba9-481e-a3c8-ff9be3ee783b</vt:lpwstr>
  </property>
  <property fmtid="{D5CDD505-2E9C-101B-9397-08002B2CF9AE}" pid="7" name="MSIP_Label_c2c11c9e-624c-4a75-9f78-0989052ff6ea_ActionId">
    <vt:lpwstr>ec4e02d9-d349-483d-b49b-ad7952392ce1</vt:lpwstr>
  </property>
  <property fmtid="{D5CDD505-2E9C-101B-9397-08002B2CF9AE}" pid="8" name="MSIP_Label_c2c11c9e-624c-4a75-9f78-0989052ff6ea_ContentBits">
    <vt:lpwstr>0</vt:lpwstr>
  </property>
  <property fmtid="{D5CDD505-2E9C-101B-9397-08002B2CF9AE}" pid="9" name="ContentTypeId">
    <vt:lpwstr>0x010100767806310A92F4449498F50C9243AEF0</vt:lpwstr>
  </property>
  <property fmtid="{D5CDD505-2E9C-101B-9397-08002B2CF9AE}" pid="10" name="MediaServiceImageTags">
    <vt:lpwstr/>
  </property>
</Properties>
</file>