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4"/>
  </p:sldMasterIdLst>
  <p:notesMasterIdLst>
    <p:notesMasterId r:id="rId36"/>
  </p:notesMasterIdLst>
  <p:sldIdLst>
    <p:sldId id="256" r:id="rId5"/>
    <p:sldId id="257" r:id="rId6"/>
    <p:sldId id="279" r:id="rId7"/>
    <p:sldId id="280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7" r:id="rId17"/>
    <p:sldId id="268" r:id="rId18"/>
    <p:sldId id="281" r:id="rId19"/>
    <p:sldId id="269" r:id="rId20"/>
    <p:sldId id="270" r:id="rId21"/>
    <p:sldId id="271" r:id="rId22"/>
    <p:sldId id="272" r:id="rId23"/>
    <p:sldId id="282" r:id="rId24"/>
    <p:sldId id="283" r:id="rId25"/>
    <p:sldId id="284" r:id="rId26"/>
    <p:sldId id="273" r:id="rId27"/>
    <p:sldId id="285" r:id="rId28"/>
    <p:sldId id="286" r:id="rId29"/>
    <p:sldId id="274" r:id="rId30"/>
    <p:sldId id="287" r:id="rId31"/>
    <p:sldId id="2699" r:id="rId32"/>
    <p:sldId id="2700" r:id="rId33"/>
    <p:sldId id="2701" r:id="rId34"/>
    <p:sldId id="278" r:id="rId35"/>
  </p:sldIdLst>
  <p:sldSz cx="12192000" cy="6858000"/>
  <p:notesSz cx="6858000" cy="9144000"/>
  <p:embeddedFontLst>
    <p:embeddedFont>
      <p:font typeface="Open Sans Light" panose="020B0306030504020204" pitchFamily="34" charset="0"/>
      <p:regular r:id="rId37"/>
      <p:italic r:id="rId38"/>
    </p:embeddedFont>
    <p:embeddedFont>
      <p:font typeface="Open Sans SemiBold" panose="020B0706030804020204" pitchFamily="34" charset="0"/>
      <p:regular r:id="rId39"/>
      <p:bold r:id="rId40"/>
      <p:italic r:id="rId41"/>
      <p:boldItalic r:id="rId42"/>
    </p:embeddedFont>
    <p:embeddedFont>
      <p:font typeface="Quattrocento Sans" panose="020B0502050000020003" pitchFamily="34" charset="0"/>
      <p:regular r:id="rId43"/>
      <p:bold r:id="rId44"/>
      <p:italic r:id="rId45"/>
      <p:boldItalic r:id="rId46"/>
    </p:embeddedFont>
    <p:embeddedFont>
      <p:font typeface="Segoe UI" panose="020B0502040204020203" pitchFamily="34" charset="0"/>
      <p:regular r:id="rId47"/>
      <p:bold r:id="rId48"/>
      <p:italic r:id="rId49"/>
      <p:boldItalic r:id="rId50"/>
    </p:embeddedFont>
    <p:embeddedFont>
      <p:font typeface="Segoe UI Semibold" panose="020B0702040204020203" pitchFamily="34" charset="0"/>
      <p:regular r:id="rId51"/>
      <p:bold r:id="rId52"/>
      <p:italic r:id="rId53"/>
      <p:boldItalic r:id="rId54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483">
          <p15:clr>
            <a:srgbClr val="A4A3A4"/>
          </p15:clr>
        </p15:guide>
        <p15:guide id="3" pos="710">
          <p15:clr>
            <a:srgbClr val="A4A3A4"/>
          </p15:clr>
        </p15:guide>
        <p15:guide id="4" pos="7446">
          <p15:clr>
            <a:srgbClr val="A4A3A4"/>
          </p15:clr>
        </p15:guide>
        <p15:guide id="5" pos="234">
          <p15:clr>
            <a:srgbClr val="A4A3A4"/>
          </p15:clr>
        </p15:guide>
        <p15:guide id="6" pos="3999">
          <p15:clr>
            <a:srgbClr val="A4A3A4"/>
          </p15:clr>
        </p15:guide>
        <p15:guide id="7" orient="horz" pos="981">
          <p15:clr>
            <a:srgbClr val="A4A3A4"/>
          </p15:clr>
        </p15:guide>
      </p15:sldGuideLst>
    </p:ext>
    <p:ext uri="http://customooxmlschemas.google.com/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59" roundtripDataSignature="AMtx7mgg1YzvwNWfUQvA/MHhFWLmqbgEp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7DEF158-A297-48BD-B257-D010BCF36F6E}" v="3" dt="2025-12-22T10:53:47.826"/>
  </p1510:revLst>
</p1510:revInfo>
</file>

<file path=ppt/tableStyles.xml><?xml version="1.0" encoding="utf-8"?>
<a:tblStyleLst xmlns:a="http://schemas.openxmlformats.org/drawingml/2006/main" def="{EC21B352-458B-4ACD-8585-2ACBF8514145}">
  <a:tblStyle styleId="{EC21B352-458B-4ACD-8585-2ACBF8514145}" styleName="Table_0">
    <a:wholeTbl>
      <a:tcTxStyle b="off" i="off">
        <a:font>
          <a:latin typeface="Segoe UI Light"/>
          <a:ea typeface="Segoe UI Light"/>
          <a:cs typeface="Segoe UI Light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8F4FC"/>
          </a:solidFill>
        </a:fill>
      </a:tcStyle>
    </a:wholeTbl>
    <a:band1H>
      <a:tcTxStyle/>
      <a:tcStyle>
        <a:tcBdr/>
        <a:fill>
          <a:solidFill>
            <a:srgbClr val="CEE7F9"/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rgbClr val="CEE7F9"/>
          </a:solidFill>
        </a:fill>
      </a:tcStyle>
    </a:band1V>
    <a:band2V>
      <a:tcTxStyle/>
      <a:tcStyle>
        <a:tcBdr/>
      </a:tcStyle>
    </a:band2V>
    <a:lastCol>
      <a:tcTxStyle b="on" i="off">
        <a:font>
          <a:latin typeface="Segoe UI Light"/>
          <a:ea typeface="Segoe UI Light"/>
          <a:cs typeface="Segoe UI Light"/>
        </a:font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 i="off">
        <a:font>
          <a:latin typeface="Segoe UI Light"/>
          <a:ea typeface="Segoe UI Light"/>
          <a:cs typeface="Segoe UI Light"/>
        </a:font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 i="off">
        <a:font>
          <a:latin typeface="Segoe UI Light"/>
          <a:ea typeface="Segoe UI Light"/>
          <a:cs typeface="Segoe UI Light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1"/>
          </a:solidFill>
        </a:fill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 b="on" i="off">
        <a:font>
          <a:latin typeface="Segoe UI Light"/>
          <a:ea typeface="Segoe UI Light"/>
          <a:cs typeface="Segoe UI Light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1"/>
          </a:solidFill>
        </a:fill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4252"/>
    <p:restoredTop sz="59121" autoAdjust="0"/>
  </p:normalViewPr>
  <p:slideViewPr>
    <p:cSldViewPr snapToGrid="0">
      <p:cViewPr varScale="1">
        <p:scale>
          <a:sx n="62" d="100"/>
          <a:sy n="62" d="100"/>
        </p:scale>
        <p:origin x="1938" y="42"/>
      </p:cViewPr>
      <p:guideLst>
        <p:guide orient="horz" pos="2160"/>
        <p:guide pos="483"/>
        <p:guide pos="710"/>
        <p:guide pos="7446"/>
        <p:guide pos="234"/>
        <p:guide pos="3999"/>
        <p:guide orient="horz" pos="98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font" Target="fonts/font3.fntdata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font" Target="fonts/font6.fntdata"/><Relationship Id="rId47" Type="http://schemas.openxmlformats.org/officeDocument/2006/relationships/font" Target="fonts/font11.fntdata"/><Relationship Id="rId50" Type="http://schemas.openxmlformats.org/officeDocument/2006/relationships/font" Target="fonts/font14.fntdata"/><Relationship Id="rId63" Type="http://schemas.openxmlformats.org/officeDocument/2006/relationships/tableStyles" Target="tableStyle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font" Target="fonts/font1.fntdata"/><Relationship Id="rId40" Type="http://schemas.openxmlformats.org/officeDocument/2006/relationships/font" Target="fonts/font4.fntdata"/><Relationship Id="rId45" Type="http://schemas.openxmlformats.org/officeDocument/2006/relationships/font" Target="fonts/font9.fntdata"/><Relationship Id="rId53" Type="http://schemas.openxmlformats.org/officeDocument/2006/relationships/font" Target="fonts/font17.fntdata"/><Relationship Id="rId5" Type="http://schemas.openxmlformats.org/officeDocument/2006/relationships/slide" Target="slides/slide1.xml"/><Relationship Id="rId61" Type="http://schemas.openxmlformats.org/officeDocument/2006/relationships/viewProps" Target="viewProps.xml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font" Target="fonts/font7.fntdata"/><Relationship Id="rId48" Type="http://schemas.openxmlformats.org/officeDocument/2006/relationships/font" Target="fonts/font12.fntdata"/><Relationship Id="rId64" Type="http://schemas.microsoft.com/office/2016/11/relationships/changesInfo" Target="changesInfos/changesInfo1.xml"/><Relationship Id="rId8" Type="http://schemas.openxmlformats.org/officeDocument/2006/relationships/slide" Target="slides/slide4.xml"/><Relationship Id="rId51" Type="http://schemas.openxmlformats.org/officeDocument/2006/relationships/font" Target="fonts/font15.fntdata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font" Target="fonts/font2.fntdata"/><Relationship Id="rId46" Type="http://schemas.openxmlformats.org/officeDocument/2006/relationships/font" Target="fonts/font10.fntdata"/><Relationship Id="rId59" Type="http://customschemas.google.com/relationships/presentationmetadata" Target="metadata"/><Relationship Id="rId20" Type="http://schemas.openxmlformats.org/officeDocument/2006/relationships/slide" Target="slides/slide16.xml"/><Relationship Id="rId41" Type="http://schemas.openxmlformats.org/officeDocument/2006/relationships/font" Target="fonts/font5.fntdata"/><Relationship Id="rId54" Type="http://schemas.openxmlformats.org/officeDocument/2006/relationships/font" Target="fonts/font18.fntdata"/><Relationship Id="rId62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notesMaster" Target="notesMasters/notesMaster1.xml"/><Relationship Id="rId49" Type="http://schemas.openxmlformats.org/officeDocument/2006/relationships/font" Target="fonts/font13.fntdata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font" Target="fonts/font8.fntdata"/><Relationship Id="rId52" Type="http://schemas.openxmlformats.org/officeDocument/2006/relationships/font" Target="fonts/font16.fntdata"/><Relationship Id="rId60" Type="http://schemas.openxmlformats.org/officeDocument/2006/relationships/presProps" Target="presProps.xml"/><Relationship Id="rId65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RISTINA TELLO SANTIAGO" userId="08db1f17-20f0-46aa-b109-dbabbd358527" providerId="ADAL" clId="{77DEF158-A297-48BD-B257-D010BCF36F6E}"/>
    <pc:docChg chg="custSel modSld modMainMaster">
      <pc:chgData name="CRISTINA TELLO SANTIAGO" userId="08db1f17-20f0-46aa-b109-dbabbd358527" providerId="ADAL" clId="{77DEF158-A297-48BD-B257-D010BCF36F6E}" dt="2025-12-22T10:53:55.865" v="15" actId="1035"/>
      <pc:docMkLst>
        <pc:docMk/>
      </pc:docMkLst>
      <pc:sldChg chg="addSp modSp mod">
        <pc:chgData name="CRISTINA TELLO SANTIAGO" userId="08db1f17-20f0-46aa-b109-dbabbd358527" providerId="ADAL" clId="{77DEF158-A297-48BD-B257-D010BCF36F6E}" dt="2025-12-22T10:53:26.372" v="4" actId="790"/>
        <pc:sldMkLst>
          <pc:docMk/>
          <pc:sldMk cId="1955202215" sldId="281"/>
        </pc:sldMkLst>
        <pc:spChg chg="add mod">
          <ac:chgData name="CRISTINA TELLO SANTIAGO" userId="08db1f17-20f0-46aa-b109-dbabbd358527" providerId="ADAL" clId="{77DEF158-A297-48BD-B257-D010BCF36F6E}" dt="2025-12-22T10:53:26.372" v="4" actId="790"/>
          <ac:spMkLst>
            <pc:docMk/>
            <pc:sldMk cId="1955202215" sldId="281"/>
            <ac:spMk id="2" creationId="{1EC95EDB-4E9C-E30B-9E4B-C87B560E4A6D}"/>
          </ac:spMkLst>
        </pc:spChg>
      </pc:sldChg>
      <pc:sldChg chg="addSp modSp mod">
        <pc:chgData name="CRISTINA TELLO SANTIAGO" userId="08db1f17-20f0-46aa-b109-dbabbd358527" providerId="ADAL" clId="{77DEF158-A297-48BD-B257-D010BCF36F6E}" dt="2025-12-22T10:53:55.865" v="15" actId="1035"/>
        <pc:sldMkLst>
          <pc:docMk/>
          <pc:sldMk cId="1993617575" sldId="286"/>
        </pc:sldMkLst>
        <pc:spChg chg="add mod">
          <ac:chgData name="CRISTINA TELLO SANTIAGO" userId="08db1f17-20f0-46aa-b109-dbabbd358527" providerId="ADAL" clId="{77DEF158-A297-48BD-B257-D010BCF36F6E}" dt="2025-12-22T10:53:55.865" v="15" actId="1035"/>
          <ac:spMkLst>
            <pc:docMk/>
            <pc:sldMk cId="1993617575" sldId="286"/>
            <ac:spMk id="2" creationId="{CEEC1288-663E-17F7-1BF3-79821E669122}"/>
          </ac:spMkLst>
        </pc:spChg>
      </pc:sldChg>
      <pc:sldMasterChg chg="addSp delSp modSp mod">
        <pc:chgData name="CRISTINA TELLO SANTIAGO" userId="08db1f17-20f0-46aa-b109-dbabbd358527" providerId="ADAL" clId="{77DEF158-A297-48BD-B257-D010BCF36F6E}" dt="2025-12-22T10:52:54.004" v="2"/>
        <pc:sldMasterMkLst>
          <pc:docMk/>
          <pc:sldMasterMk cId="0" sldId="2147483648"/>
        </pc:sldMasterMkLst>
        <pc:spChg chg="add mod">
          <ac:chgData name="CRISTINA TELLO SANTIAGO" userId="08db1f17-20f0-46aa-b109-dbabbd358527" providerId="ADAL" clId="{77DEF158-A297-48BD-B257-D010BCF36F6E}" dt="2025-12-22T10:52:54.004" v="2"/>
          <ac:spMkLst>
            <pc:docMk/>
            <pc:sldMasterMk cId="0" sldId="2147483648"/>
            <ac:spMk id="2" creationId="{351A8966-6B52-21BF-B2AF-A48339CDBD80}"/>
          </ac:spMkLst>
        </pc:spChg>
        <pc:spChg chg="del">
          <ac:chgData name="CRISTINA TELLO SANTIAGO" userId="08db1f17-20f0-46aa-b109-dbabbd358527" providerId="ADAL" clId="{77DEF158-A297-48BD-B257-D010BCF36F6E}" dt="2025-12-22T10:52:48.355" v="0" actId="478"/>
          <ac:spMkLst>
            <pc:docMk/>
            <pc:sldMasterMk cId="0" sldId="2147483648"/>
            <ac:spMk id="10" creationId="{00000000-0000-0000-0000-000000000000}"/>
          </ac:spMkLst>
        </pc:spChg>
        <pc:spChg chg="del">
          <ac:chgData name="CRISTINA TELLO SANTIAGO" userId="08db1f17-20f0-46aa-b109-dbabbd358527" providerId="ADAL" clId="{77DEF158-A297-48BD-B257-D010BCF36F6E}" dt="2025-12-22T10:52:52.990" v="1" actId="478"/>
          <ac:spMkLst>
            <pc:docMk/>
            <pc:sldMasterMk cId="0" sldId="2147483648"/>
            <ac:spMk id="11" creationId="{00000000-0000-0000-0000-000000000000}"/>
          </ac:spMkLst>
        </pc:sp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marL="914400" lvl="1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marL="1371600" lvl="2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marL="1828800" lvl="3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marL="2286000" lvl="4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marL="2743200" lvl="5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marL="3200400" lvl="6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marL="3657600" lvl="7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marL="4114800" lvl="8" indent="-2286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-ES" sz="12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‹Nº›</a:t>
            </a:fld>
            <a:endParaRPr sz="1200" b="0" i="0" u="none" strike="noStrike" cap="none">
              <a:solidFill>
                <a:schemeClr val="dk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3" Type="http://schemas.openxmlformats.org/officeDocument/2006/relationships/hyperlink" Target="mailto:lccccc@yoo.es" TargetMode="External"/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" name="Google Shape;17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" name="Google Shape;410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11" name="Google Shape;411;p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-ES" sz="900">
                <a:latin typeface="Quattrocento Sans"/>
                <a:ea typeface="Quattrocento Sans"/>
                <a:cs typeface="Quattrocento Sans"/>
                <a:sym typeface="Quattrocento Sans"/>
              </a:rPr>
              <a:t>A utilitzar sols en grups CATALUNYA.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latin typeface="Quattrocento Sans"/>
              <a:ea typeface="Quattrocento Sans"/>
              <a:cs typeface="Quattrocento Sans"/>
              <a:sym typeface="Quattrocento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Quattrocento Sans"/>
              <a:buNone/>
            </a:pPr>
            <a:r>
              <a:rPr lang="ca-ES" sz="900" b="0" i="0" u="none" strike="noStrike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Es pot clicar en els enllaços per accedir directament a la pàgina seleccionada.</a:t>
            </a:r>
            <a:endParaRPr sz="900">
              <a:latin typeface="Quattrocento Sans"/>
              <a:ea typeface="Quattrocento Sans"/>
              <a:cs typeface="Quattrocento Sans"/>
              <a:sym typeface="Quattrocento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-ES" sz="900">
                <a:latin typeface="Quattrocento Sans"/>
                <a:ea typeface="Quattrocento Sans"/>
                <a:cs typeface="Quattrocento Sans"/>
                <a:sym typeface="Quattrocento Sans"/>
              </a:rPr>
              <a:t>Si es considera oportú es pot entrar en aquest portal per practicar en la recerca de feina.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-ES" sz="900">
                <a:latin typeface="Quattrocento Sans"/>
                <a:ea typeface="Quattrocento Sans"/>
                <a:cs typeface="Quattrocento Sans"/>
                <a:sym typeface="Quattrocento Sans"/>
              </a:rPr>
              <a:t>Caldria ajudar als beneficiaris a donar-se d’alta en el portal.</a:t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3" name="Google Shape;443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44" name="Google Shape;444;p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Quattrocento Sans"/>
              <a:buNone/>
            </a:pPr>
            <a:r>
              <a:rPr lang="ca-ES" sz="900" b="0" i="0" u="none" strike="noStrike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Es pot clicar en els enllaços per accedir directament a la pàgina seleccionada.</a:t>
            </a:r>
            <a:endParaRPr sz="900">
              <a:latin typeface="Quattrocento Sans"/>
              <a:ea typeface="Quattrocento Sans"/>
              <a:cs typeface="Quattrocento Sans"/>
              <a:sym typeface="Quattrocento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latin typeface="Quattrocento Sans"/>
              <a:ea typeface="Quattrocento Sans"/>
              <a:cs typeface="Quattrocento Sans"/>
              <a:sym typeface="Quattrocento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-ES" sz="900">
                <a:latin typeface="Quattrocento Sans"/>
                <a:ea typeface="Quattrocento Sans"/>
                <a:cs typeface="Quattrocento Sans"/>
                <a:sym typeface="Quattrocento Sans"/>
              </a:rPr>
              <a:t>Si es considera oportú es pot entrar en aquest portals per practicar en la recerca de feina.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-ES" sz="900">
                <a:latin typeface="Quattrocento Sans"/>
                <a:ea typeface="Quattrocento Sans"/>
                <a:cs typeface="Quattrocento Sans"/>
                <a:sym typeface="Quattrocento Sans"/>
              </a:rPr>
              <a:t>Caldria ajudar als beneficiaris a donar-se d’alta en els portals.</a:t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0" name="Google Shape;500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01" name="Google Shape;501;p1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-ES" sz="900" b="0" i="0" u="none" strike="noStrike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Cada Comunitat Autònoma té un servei per ajudar als seus ciutadans a buscar feina.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-ES" sz="900" b="0" i="0" u="none" strike="noStrike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No sols hi ha ofertes de treball sinó que també hi ha cursos de formació i serveis d’orientació adreçats a persones sense feina.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-ES" sz="900" b="0" i="0" u="none" strike="noStrike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Els mateixos portals també donen assessorament per a l’autoocupació i l’emprenedoria.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Quattrocento Sans"/>
              <a:buNone/>
            </a:pPr>
            <a:r>
              <a:rPr lang="ca-ES" sz="900" b="0" i="0" u="none" strike="noStrike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Es pot clicar en els enllaços per accedir directament a la pàgina de la CCAA seleccionada.</a:t>
            </a:r>
            <a:endParaRPr sz="900"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9" name="Google Shape;589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90" name="Google Shape;590;p1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Quattrocento Sans"/>
              <a:buNone/>
            </a:pPr>
            <a:r>
              <a:rPr lang="ca-ES" sz="900" b="0" i="0" u="none" strike="noStrike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Es pot clicar en els enllaços per accedir directament a la pàgina seleccionada.</a:t>
            </a:r>
            <a:endParaRPr sz="900">
              <a:latin typeface="Quattrocento Sans"/>
              <a:ea typeface="Quattrocento Sans"/>
              <a:cs typeface="Quattrocento Sans"/>
              <a:sym typeface="Quattrocento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latin typeface="Quattrocento Sans"/>
              <a:ea typeface="Quattrocento Sans"/>
              <a:cs typeface="Quattrocento Sans"/>
              <a:sym typeface="Quattrocento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-ES" sz="900">
                <a:latin typeface="Quattrocento Sans"/>
                <a:ea typeface="Quattrocento Sans"/>
                <a:cs typeface="Quattrocento Sans"/>
                <a:sym typeface="Quattrocento Sans"/>
              </a:rPr>
              <a:t>Si es considera oportú es pot entrar en aquest portal per practicar en la cerca de feina.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-ES" sz="900">
                <a:latin typeface="Quattrocento Sans"/>
                <a:ea typeface="Quattrocento Sans"/>
                <a:cs typeface="Quattrocento Sans"/>
                <a:sym typeface="Quattrocento Sans"/>
              </a:rPr>
              <a:t>Caldria ajudar als beneficiaris a donar-se d’alta en el portal.</a:t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" name="Google Shape;655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56" name="Google Shape;656;p1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Quattrocento Sans"/>
              <a:buNone/>
            </a:pPr>
            <a:r>
              <a:rPr lang="ca-ES" sz="900" b="0" i="0" u="none" strike="noStrike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Es pot clicar en els enllaços per accedir directament a la pàgina seleccionada.</a:t>
            </a:r>
            <a:endParaRPr sz="900">
              <a:latin typeface="Quattrocento Sans"/>
              <a:ea typeface="Quattrocento Sans"/>
              <a:cs typeface="Quattrocento Sans"/>
              <a:sym typeface="Quattrocento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latin typeface="Quattrocento Sans"/>
              <a:ea typeface="Quattrocento Sans"/>
              <a:cs typeface="Quattrocento Sans"/>
              <a:sym typeface="Quattrocento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-ES" sz="900">
                <a:latin typeface="Quattrocento Sans"/>
                <a:ea typeface="Quattrocento Sans"/>
                <a:cs typeface="Quattrocento Sans"/>
                <a:sym typeface="Quattrocento Sans"/>
              </a:rPr>
              <a:t>Si es considera oportú es pot entrar en aquest portal per practicar en la cerca de feina.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-ES" sz="900">
                <a:latin typeface="Quattrocento Sans"/>
                <a:ea typeface="Quattrocento Sans"/>
                <a:cs typeface="Quattrocento Sans"/>
                <a:sym typeface="Quattrocento Sans"/>
              </a:rPr>
              <a:t>Caldria ajudar als beneficiaris a donar-se d’alta en el portal.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-ES" sz="900">
                <a:latin typeface="Quattrocento Sans"/>
                <a:ea typeface="Quattrocento Sans"/>
                <a:cs typeface="Quattrocento Sans"/>
                <a:sym typeface="Quattrocento Sans"/>
              </a:rPr>
              <a:t>.</a:t>
            </a:r>
            <a:endParaRPr sz="900"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2" name="Google Shape;832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33" name="Google Shape;833;p1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s-ES" sz="900" dirty="0" err="1"/>
              <a:t>Pàgina</a:t>
            </a:r>
            <a:r>
              <a:rPr lang="es-ES" sz="900" dirty="0"/>
              <a:t> sectorial</a:t>
            </a:r>
            <a:endParaRPr sz="900" dirty="0"/>
          </a:p>
        </p:txBody>
      </p:sp>
      <p:sp>
        <p:nvSpPr>
          <p:cNvPr id="834" name="Google Shape;834;p1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s-ES"/>
              <a:t>15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74204917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8" name="Google Shape;688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89" name="Google Shape;689;p1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Quattrocento Sans"/>
              <a:buNone/>
            </a:pPr>
            <a:r>
              <a:rPr lang="ca-ES" sz="900" b="0" i="0" u="none" strike="noStrike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Es pot clicar en els enllaços per accedir directament a la pàgina seleccionada.</a:t>
            </a:r>
            <a:endParaRPr sz="900">
              <a:latin typeface="Quattrocento Sans"/>
              <a:ea typeface="Quattrocento Sans"/>
              <a:cs typeface="Quattrocento Sans"/>
              <a:sym typeface="Quattrocento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latin typeface="Quattrocento Sans"/>
              <a:ea typeface="Quattrocento Sans"/>
              <a:cs typeface="Quattrocento Sans"/>
              <a:sym typeface="Quattrocento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-ES" sz="900">
                <a:latin typeface="Quattrocento Sans"/>
                <a:ea typeface="Quattrocento Sans"/>
                <a:cs typeface="Quattrocento Sans"/>
                <a:sym typeface="Quattrocento Sans"/>
              </a:rPr>
              <a:t>Si es considera oportú es pot entrar en aquest portal per practicar en la cerca de feina.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-ES" sz="900">
                <a:latin typeface="Quattrocento Sans"/>
                <a:ea typeface="Quattrocento Sans"/>
                <a:cs typeface="Quattrocento Sans"/>
                <a:sym typeface="Quattrocento Sans"/>
              </a:rPr>
              <a:t>Caldria ajudar als beneficiaris a donar-se d’alta en el portal.</a:t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2" name="Google Shape;732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33" name="Google Shape;733;p1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Quattrocento Sans"/>
              <a:buNone/>
            </a:pPr>
            <a:r>
              <a:rPr lang="ca-ES" sz="900" b="0" i="0" u="none" strike="noStrike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Es pot clicar en els enllaços per accedir directament a la pàgina seleccionada.</a:t>
            </a:r>
            <a:endParaRPr sz="900">
              <a:latin typeface="Quattrocento Sans"/>
              <a:ea typeface="Quattrocento Sans"/>
              <a:cs typeface="Quattrocento Sans"/>
              <a:sym typeface="Quattrocento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latin typeface="Quattrocento Sans"/>
              <a:ea typeface="Quattrocento Sans"/>
              <a:cs typeface="Quattrocento Sans"/>
              <a:sym typeface="Quattrocento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-ES" sz="900">
                <a:latin typeface="Quattrocento Sans"/>
                <a:ea typeface="Quattrocento Sans"/>
                <a:cs typeface="Quattrocento Sans"/>
                <a:sym typeface="Quattrocento Sans"/>
              </a:rPr>
              <a:t>Si es considera oportú es pot entrar en aquests portals per practicar en la cerca de feina.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-ES" sz="900">
                <a:latin typeface="Quattrocento Sans"/>
                <a:ea typeface="Quattrocento Sans"/>
                <a:cs typeface="Quattrocento Sans"/>
                <a:sym typeface="Quattrocento Sans"/>
              </a:rPr>
              <a:t>Caldria ajudar als beneficiaris a donar-se d’alta en els portals.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5" name="Google Shape;795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96" name="Google Shape;796;p1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a-ES" sz="900" dirty="0">
                <a:latin typeface="Quattrocento Sans"/>
                <a:ea typeface="Quattrocento Sans"/>
                <a:cs typeface="Quattrocento Sans"/>
                <a:sym typeface="Quattrocento Sans"/>
              </a:rPr>
              <a:t>Es considera una auto candidatura la cerca de feina proactiva.</a:t>
            </a:r>
            <a:endParaRPr dirty="0"/>
          </a:p>
          <a:p>
            <a:pPr marL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a-ES" sz="900" dirty="0">
                <a:latin typeface="Quattrocento Sans"/>
                <a:ea typeface="Quattrocento Sans"/>
                <a:cs typeface="Quattrocento Sans"/>
                <a:sym typeface="Quattrocento Sans"/>
              </a:rPr>
              <a:t>En cas d’estar interessat en treballar en una empresa o lloc determinat ens podem anticipar i presentar la nostra candidatura, encara que no hi hagi tot ofertes de treball immediates. En aquest cas la nostre candidatura es podria tenir en compte per futures ofertes.</a:t>
            </a:r>
            <a:endParaRPr dirty="0"/>
          </a:p>
          <a:p>
            <a:pPr marL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900" dirty="0">
              <a:latin typeface="Quattrocento Sans"/>
              <a:ea typeface="Quattrocento Sans"/>
              <a:cs typeface="Quattrocento Sans"/>
              <a:sym typeface="Quattrocento Sans"/>
            </a:endParaRPr>
          </a:p>
          <a:p>
            <a:pPr marL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a-ES" sz="900" dirty="0">
                <a:latin typeface="Quattrocento Sans"/>
                <a:ea typeface="Quattrocento Sans"/>
                <a:cs typeface="Quattrocento Sans"/>
                <a:sym typeface="Quattrocento Sans"/>
              </a:rPr>
              <a:t>Fer </a:t>
            </a:r>
            <a:r>
              <a:rPr lang="ca-ES" sz="900" dirty="0" err="1">
                <a:latin typeface="Quattrocento Sans"/>
                <a:ea typeface="Quattrocento Sans"/>
                <a:cs typeface="Quattrocento Sans"/>
                <a:sym typeface="Quattrocento Sans"/>
              </a:rPr>
              <a:t>autocandidatures</a:t>
            </a:r>
            <a:r>
              <a:rPr lang="ca-ES" sz="900" dirty="0">
                <a:latin typeface="Quattrocento Sans"/>
                <a:ea typeface="Quattrocento Sans"/>
                <a:cs typeface="Quattrocento Sans"/>
                <a:sym typeface="Quattrocento Sans"/>
              </a:rPr>
              <a:t> permet accedir a les empreses anticipant-se a les seves necessitats i amb una menor competència d’altres candidats/dates.</a:t>
            </a:r>
            <a:endParaRPr sz="900" dirty="0">
              <a:latin typeface="Quattrocento Sans"/>
              <a:ea typeface="Quattrocento Sans"/>
              <a:cs typeface="Quattrocento Sans"/>
              <a:sym typeface="Quattrocento Sans"/>
            </a:endParaRPr>
          </a:p>
          <a:p>
            <a:pPr marL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a-ES" sz="900" dirty="0">
                <a:latin typeface="Quattrocento Sans"/>
                <a:ea typeface="Quattrocento Sans"/>
                <a:cs typeface="Quattrocento Sans"/>
                <a:sym typeface="Quattrocento Sans"/>
              </a:rPr>
              <a:t>Quan pensis que les desavantatges de respondre a les borses de treball poden perjudicar-te, pots fer servir la informació que trobis als anuncis per dirigir-te directament a les empreses.</a:t>
            </a:r>
            <a:endParaRPr sz="900" dirty="0">
              <a:latin typeface="Quattrocento Sans"/>
              <a:ea typeface="Quattrocento Sans"/>
              <a:cs typeface="Quattrocento Sans"/>
              <a:sym typeface="Quattrocento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Quattrocento Sans"/>
              <a:buNone/>
            </a:pPr>
            <a:endParaRPr sz="900" b="1" dirty="0">
              <a:latin typeface="Quattrocento Sans"/>
              <a:ea typeface="Quattrocento Sans"/>
              <a:cs typeface="Quattrocento Sans"/>
              <a:sym typeface="Quattrocento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Quattrocento Sans"/>
              <a:buNone/>
            </a:pPr>
            <a:r>
              <a:rPr lang="ca-ES" sz="900" b="1" dirty="0">
                <a:latin typeface="Quattrocento Sans"/>
                <a:ea typeface="Quattrocento Sans"/>
                <a:cs typeface="Quattrocento Sans"/>
                <a:sym typeface="Quattrocento Sans"/>
              </a:rPr>
              <a:t>Exercici</a:t>
            </a:r>
            <a:r>
              <a:rPr lang="ca-ES" sz="900" dirty="0">
                <a:latin typeface="Quattrocento Sans"/>
                <a:ea typeface="Quattrocento Sans"/>
                <a:cs typeface="Quattrocento Sans"/>
                <a:sym typeface="Quattrocento Sans"/>
              </a:rPr>
              <a:t>: buscar 3 establiments on ens agradaria treballar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Quattrocento Sans"/>
              <a:buNone/>
            </a:pPr>
            <a:endParaRPr lang="ca-ES" sz="900" dirty="0">
              <a:latin typeface="Quattrocento Sans"/>
              <a:ea typeface="Quattrocento Sans"/>
              <a:cs typeface="Quattrocento Sans"/>
              <a:sym typeface="Quattrocento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Quattrocento Sans"/>
              <a:buNone/>
            </a:pPr>
            <a:endParaRPr lang="ca-ES" sz="900" dirty="0">
              <a:latin typeface="Quattrocento Sans"/>
              <a:ea typeface="Quattrocento Sans"/>
              <a:cs typeface="Quattrocento Sans"/>
              <a:sym typeface="Quattrocento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Quattrocento Sans"/>
              <a:buNone/>
            </a:pPr>
            <a:endParaRPr lang="ca-ES" sz="900" dirty="0">
              <a:latin typeface="Quattrocento Sans"/>
              <a:ea typeface="Quattrocento Sans"/>
              <a:cs typeface="Quattrocento Sans"/>
              <a:sym typeface="Quattrocento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Quattrocento Sans"/>
              <a:buNone/>
            </a:pPr>
            <a:r>
              <a:rPr lang="ca-ES" sz="900" dirty="0">
                <a:latin typeface="Quattrocento Sans"/>
                <a:ea typeface="Quattrocento Sans"/>
                <a:cs typeface="Quattrocento Sans"/>
                <a:sym typeface="Quattrocento Sans"/>
              </a:rPr>
              <a:t>++++++++++++++++++++++++++++++++++++++++++++++++++++++++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Quattrocento Sans"/>
              <a:buNone/>
            </a:pPr>
            <a:endParaRPr lang="ca-ES" sz="900" noProof="0" dirty="0">
              <a:latin typeface="Quattrocento Sans"/>
              <a:sym typeface="Quattrocento Sans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ca-ES" sz="1200" noProof="0" dirty="0"/>
              <a:t>En aquest tipus de cerca de feina la </a:t>
            </a:r>
            <a:r>
              <a:rPr lang="ca-ES" sz="1200" b="1" u="sng" noProof="0" dirty="0"/>
              <a:t>Intel·ligència Artificial</a:t>
            </a:r>
            <a:r>
              <a:rPr lang="ca-ES" sz="1200" noProof="0" dirty="0"/>
              <a:t> aporta alguns aspectes: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lang="ca-ES" sz="1200" noProof="0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ca-ES" sz="1200" noProof="0" dirty="0"/>
              <a:t>Es pot usar la IA per </a:t>
            </a:r>
            <a:r>
              <a:rPr lang="ca-ES" sz="1200" b="1" noProof="0" dirty="0"/>
              <a:t>buscar empreses afins als teus valors i perfil professional</a:t>
            </a:r>
            <a:r>
              <a:rPr lang="ca-ES" sz="1200" noProof="0" dirty="0"/>
              <a:t>, fins i tot quan les vacants no estan publicades.</a:t>
            </a:r>
            <a:br>
              <a:rPr lang="ca-ES" sz="1200" noProof="0" dirty="0"/>
            </a:br>
            <a:endParaRPr lang="ca-ES" sz="1200" noProof="0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ca-ES" sz="1200" noProof="0" dirty="0"/>
              <a:t>També pot ajudar a elaborar una </a:t>
            </a:r>
            <a:r>
              <a:rPr lang="ca-ES" sz="1200" b="1" noProof="0" dirty="0"/>
              <a:t>llista personalitzada d’empreses</a:t>
            </a:r>
            <a:r>
              <a:rPr lang="ca-ES" sz="1200" noProof="0" dirty="0"/>
              <a:t> on enviar la teva </a:t>
            </a:r>
            <a:r>
              <a:rPr lang="ca-ES" sz="1200" noProof="0" dirty="0" err="1"/>
              <a:t>autocandidatura</a:t>
            </a:r>
            <a:r>
              <a:rPr lang="ca-ES" sz="1200" noProof="0" dirty="0"/>
              <a:t>.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ca-ES" sz="1200" noProof="0" dirty="0"/>
              <a:t>La IA pot ajudar a </a:t>
            </a:r>
            <a:r>
              <a:rPr lang="ca-ES" sz="1200" b="1" noProof="0" dirty="0"/>
              <a:t>redactar missatges de contacte por </a:t>
            </a:r>
            <a:r>
              <a:rPr lang="ca-ES" sz="1200" b="1" noProof="0" dirty="0" err="1"/>
              <a:t>Linkedin</a:t>
            </a:r>
            <a:r>
              <a:rPr lang="ca-ES" sz="1200" b="1" noProof="0" dirty="0"/>
              <a:t> o correu </a:t>
            </a:r>
            <a:r>
              <a:rPr lang="ca-ES" sz="1200" b="1" noProof="0" dirty="0" err="1"/>
              <a:t>d’autocandidatura</a:t>
            </a:r>
            <a:r>
              <a:rPr lang="ca-ES" sz="1200" noProof="0" dirty="0"/>
              <a:t> que siguin clars, curts i convincents.</a:t>
            </a:r>
            <a:br>
              <a:rPr lang="ca-ES" sz="1200" noProof="0" dirty="0"/>
            </a:br>
            <a:endParaRPr lang="ca-ES" sz="1200" noProof="0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ca-ES" sz="1200" noProof="0" dirty="0"/>
              <a:t>També pot suggerir </a:t>
            </a:r>
            <a:r>
              <a:rPr lang="ca-ES" sz="1200" b="1" noProof="0" dirty="0"/>
              <a:t>formes de fer el seguiment</a:t>
            </a:r>
            <a:r>
              <a:rPr lang="ca-ES" sz="1200" noProof="0" dirty="0"/>
              <a:t> després d’enviar la teva candidatura.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ca-ES" sz="1200" noProof="0" dirty="0"/>
              <a:t>Es pot utilitzar la IA per </a:t>
            </a:r>
            <a:r>
              <a:rPr lang="ca-ES" sz="1200" b="1" noProof="0" dirty="0"/>
              <a:t>gestionar les teves candidatures</a:t>
            </a:r>
            <a:r>
              <a:rPr lang="ca-ES" sz="1200" noProof="0" dirty="0"/>
              <a:t>, fer el seguiment de les respostes o fins i tot crear </a:t>
            </a:r>
            <a:r>
              <a:rPr lang="ca-ES" sz="1200" b="1" noProof="0" dirty="0"/>
              <a:t>recordatoris i taules de seguiment automàtiques</a:t>
            </a:r>
            <a:r>
              <a:rPr lang="ca-ES" sz="1200" noProof="0" dirty="0"/>
              <a:t>.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lang="ca-ES" sz="1200" noProof="0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lang="ca-ES" sz="1200" noProof="0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ca-ES" sz="1200" noProof="0" dirty="0"/>
              <a:t>EXEMPLES DE COM UTILITZAR LA IA PER POSAR-SE EN CONTACTE LINKEDIN AMB UN CENTRE ESPORTIU EN EL QUAL ESTIC INTERESSAT: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lang="ca-ES" sz="1200" noProof="0" dirty="0"/>
          </a:p>
          <a:p>
            <a:pPr marL="0" lvl="0" indent="0" algn="l" rtl="0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ca-ES" sz="1200" b="1" noProof="0" dirty="0"/>
              <a:t>Opció 1: Professional i directa</a:t>
            </a:r>
          </a:p>
          <a:p>
            <a:pPr marL="381000" marR="38100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ca-ES" sz="1200" noProof="0" dirty="0"/>
              <a:t>Hola [Nom del gerent],</a:t>
            </a:r>
          </a:p>
          <a:p>
            <a:pPr marL="381000" marR="38100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ca-ES" sz="1200" noProof="0" dirty="0"/>
              <a:t>En dic [El teu nom] i soc [el teu perfil, per exemple: “professional d’atenció al client amb experiència en entorns esportius”].</a:t>
            </a:r>
          </a:p>
          <a:p>
            <a:pPr marL="381000" marR="38100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ca-ES" sz="1200" noProof="0" dirty="0"/>
              <a:t>M’agradaria formar part de l’equip de [nom del gimnàs], ja que comparteixo el seu enfocament respecte a oferir una experiència de qualitat als socis.</a:t>
            </a:r>
          </a:p>
          <a:p>
            <a:pPr marL="381000" marR="38100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ca-ES" sz="1200" noProof="0" dirty="0"/>
              <a:t>Seria possible enviar-li el meu currículum o presentar-me breument per futures oportunitats?</a:t>
            </a:r>
          </a:p>
          <a:p>
            <a:pPr marL="381000" marR="38100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ca-ES" sz="1200" noProof="0" dirty="0"/>
              <a:t>Moltes gràcies pel seu temps i atenció.</a:t>
            </a:r>
          </a:p>
          <a:p>
            <a:pPr marL="381000" marR="38100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ca-ES" sz="1200" noProof="0" dirty="0"/>
              <a:t>Una cordial salutació,</a:t>
            </a:r>
            <a:br>
              <a:rPr lang="ca-ES" sz="1200" noProof="0" dirty="0"/>
            </a:br>
            <a:r>
              <a:rPr lang="ca-ES" sz="1200" noProof="0" dirty="0"/>
              <a:t>[El teu nom]</a:t>
            </a: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ca-ES" sz="1200" noProof="0" dirty="0"/>
          </a:p>
          <a:p>
            <a:pPr marL="0" lvl="0" indent="0" algn="l" rtl="0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ca-ES" sz="1200" b="1" noProof="0" dirty="0"/>
              <a:t>Opció 2: Propera i entusiasta</a:t>
            </a:r>
          </a:p>
          <a:p>
            <a:pPr marL="381000" marR="38100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ca-ES" sz="1200" noProof="0" dirty="0"/>
              <a:t>Hola [Nom del gerent],</a:t>
            </a:r>
          </a:p>
          <a:p>
            <a:pPr marL="381000" marR="38100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ca-ES" sz="1200" noProof="0" dirty="0"/>
              <a:t>Soc [El teu nom], m’apassiona el món del fitness i l’atenció al client. He seguit la trajectòria de [nom del gimnàs] i m’encanta l’ambient i els valors que transmeten.</a:t>
            </a:r>
          </a:p>
          <a:p>
            <a:pPr marL="381000" marR="38100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ca-ES" sz="1200" noProof="0" dirty="0"/>
              <a:t>M’encantaria poder col·laborar amb vostès si sorgeix alguna oportunitat, ja sigui a recepció, atenció al client o de suport a la sala.</a:t>
            </a:r>
          </a:p>
          <a:p>
            <a:pPr marL="381000" marR="38100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ca-ES" sz="1200" noProof="0" dirty="0"/>
              <a:t>Podria enviar-li el meu CV per </a:t>
            </a:r>
            <a:r>
              <a:rPr lang="ca-ES" sz="1200" noProof="0" dirty="0" err="1"/>
              <a:t>atl</a:t>
            </a:r>
            <a:r>
              <a:rPr lang="ca-ES" sz="1200" noProof="0" dirty="0"/>
              <a:t> que em tinguin en compte?</a:t>
            </a:r>
          </a:p>
          <a:p>
            <a:pPr marL="381000" marR="38100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ca-ES" sz="1200" noProof="0" dirty="0"/>
              <a:t>Moltes gràcies i que tingui un gran dia!</a:t>
            </a:r>
          </a:p>
          <a:p>
            <a:pPr marL="381000" marR="38100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ca-ES" sz="1200" noProof="0" dirty="0"/>
              <a:t>[El teu nom]</a:t>
            </a: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ca-ES" sz="1200" noProof="0" dirty="0"/>
          </a:p>
          <a:p>
            <a:pPr marL="0" lvl="0" indent="0" algn="l" rtl="0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ca-ES" sz="1200" b="1" noProof="0" dirty="0"/>
              <a:t>Opció 3: Breu i efectiva (ideal per un missatge inicial o de connexió)</a:t>
            </a:r>
          </a:p>
          <a:p>
            <a:pPr marL="381000" marR="38100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ca-ES" sz="1200" noProof="0" dirty="0"/>
              <a:t>Hola [Nom del gerent],</a:t>
            </a:r>
          </a:p>
          <a:p>
            <a:pPr marL="381000" marR="38100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ca-ES" sz="1200" noProof="0" dirty="0"/>
              <a:t>Soc [El teu nom] i m’agradaria contactar amb vostè perquè aprecio la tasca de [nom del gimnàs] i m’encantaria en un futur formar part del seu equip.</a:t>
            </a:r>
          </a:p>
          <a:p>
            <a:pPr marL="381000" marR="38100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ca-ES" sz="1200" noProof="0" dirty="0"/>
              <a:t>Moltes gràcies per acceptar la meva invitació</a:t>
            </a:r>
          </a:p>
          <a:p>
            <a:pPr marL="381000" marR="38100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ca-ES" sz="1200" noProof="0" dirty="0"/>
              <a:t>[El teu nom]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Quattrocento Sans"/>
              <a:buNone/>
            </a:pPr>
            <a:endParaRPr lang="ca-ES" dirty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2" name="Google Shape;852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53" name="Google Shape;853;p1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-ES" sz="900">
                <a:latin typeface="Quattrocento Sans"/>
                <a:ea typeface="Quattrocento Sans"/>
                <a:cs typeface="Quattrocento Sans"/>
                <a:sym typeface="Quattrocento Sans"/>
              </a:rPr>
              <a:t>Els caça talents o </a:t>
            </a:r>
            <a:r>
              <a:rPr lang="ca-ES" sz="900" i="1">
                <a:latin typeface="Quattrocento Sans"/>
                <a:ea typeface="Quattrocento Sans"/>
                <a:cs typeface="Quattrocento Sans"/>
                <a:sym typeface="Quattrocento Sans"/>
              </a:rPr>
              <a:t>headhunting</a:t>
            </a:r>
            <a:r>
              <a:rPr lang="ca-ES" sz="900">
                <a:latin typeface="Quattrocento Sans"/>
                <a:ea typeface="Quattrocento Sans"/>
                <a:cs typeface="Quattrocento Sans"/>
                <a:sym typeface="Quattrocento Sans"/>
              </a:rPr>
              <a:t> és un sistema de selecció de personal en el qual el caçador de talent, també anomenat </a:t>
            </a:r>
            <a:r>
              <a:rPr lang="ca-ES" sz="900" i="1">
                <a:latin typeface="Quattrocento Sans"/>
                <a:ea typeface="Quattrocento Sans"/>
                <a:cs typeface="Quattrocento Sans"/>
                <a:sym typeface="Quattrocento Sans"/>
              </a:rPr>
              <a:t>headhunter</a:t>
            </a:r>
            <a:r>
              <a:rPr lang="ca-ES" sz="900">
                <a:latin typeface="Quattrocento Sans"/>
                <a:ea typeface="Quattrocento Sans"/>
                <a:cs typeface="Quattrocento Sans"/>
                <a:sym typeface="Quattrocento Sans"/>
              </a:rPr>
              <a:t>, realitza la cerca directa del perfil del professional que una empresa li hagi sol·licitat. Aquest talent el busca en empreses i en els perfils dels professionals que hi ha en les seves bases de dades.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-ES" sz="900">
                <a:latin typeface="Quattrocento Sans"/>
                <a:ea typeface="Quattrocento Sans"/>
                <a:cs typeface="Quattrocento Sans"/>
                <a:sym typeface="Quattrocento Sans"/>
              </a:rPr>
              <a:t>Un caça talents o </a:t>
            </a:r>
            <a:r>
              <a:rPr lang="ca-ES" sz="900" i="1">
                <a:latin typeface="Quattrocento Sans"/>
                <a:ea typeface="Quattrocento Sans"/>
                <a:cs typeface="Quattrocento Sans"/>
                <a:sym typeface="Quattrocento Sans"/>
              </a:rPr>
              <a:t>headhunter</a:t>
            </a:r>
            <a:r>
              <a:rPr lang="ca-ES" sz="900">
                <a:latin typeface="Quattrocento Sans"/>
                <a:ea typeface="Quattrocento Sans"/>
                <a:cs typeface="Quattrocento Sans"/>
                <a:sym typeface="Quattrocento Sans"/>
              </a:rPr>
              <a:t> pot ser </a:t>
            </a:r>
            <a:r>
              <a:rPr lang="ca-ES" sz="900" i="1">
                <a:latin typeface="Quattrocento Sans"/>
                <a:ea typeface="Quattrocento Sans"/>
                <a:cs typeface="Quattrocento Sans"/>
                <a:sym typeface="Quattrocento Sans"/>
              </a:rPr>
              <a:t>freelance</a:t>
            </a:r>
            <a:r>
              <a:rPr lang="ca-ES" sz="900">
                <a:latin typeface="Quattrocento Sans"/>
                <a:ea typeface="Quattrocento Sans"/>
                <a:cs typeface="Quattrocento Sans"/>
                <a:sym typeface="Quattrocento Sans"/>
              </a:rPr>
              <a:t>, per tant treballar pel seu compte, o bé estar dins d’una estructura empresarial.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Quattrocento Sans"/>
              <a:buNone/>
            </a:pPr>
            <a:r>
              <a:rPr lang="ca-ES" sz="900" b="0" i="0" u="none" strike="noStrike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Es pot clicar en els enllaços per accedir directament a la pàgina seleccionada.</a:t>
            </a:r>
            <a:endParaRPr sz="900">
              <a:latin typeface="Quattrocento Sans"/>
              <a:ea typeface="Quattrocento Sans"/>
              <a:cs typeface="Quattrocento Sans"/>
              <a:sym typeface="Quattrocento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latin typeface="Quattrocento Sans"/>
              <a:ea typeface="Quattrocento Sans"/>
              <a:cs typeface="Quattrocento Sans"/>
              <a:sym typeface="Quattrocento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39" name="Google Shape;39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2" name="Google Shape;1072;g39c1776871d_0_7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73" name="Google Shape;1073;g39c1776871d_0_7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ca-ES" sz="900" b="0" i="0" noProof="0" dirty="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La cerca de feina per mitjà de contactes i </a:t>
            </a:r>
            <a:r>
              <a:rPr lang="ca-ES" sz="900" b="0" i="1" noProof="0" dirty="0" err="1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networking</a:t>
            </a:r>
            <a:r>
              <a:rPr lang="ca-ES" sz="900" b="0" i="0" noProof="0" dirty="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 és una estratègia que consisteix en crear i mantenir una xarxa de relacions professionals per obtenir informació, consells i referències que ajudin a trobar oportunitats laborals, moltes de les quals no estan publicades. Es tracta d’utilitzar el "capital social" (la xarxa de contactes) per accedir a feines i obtenir informació privilegiada del sector, fins i tot en aquelles feines que no han estat anunciades obertament. </a:t>
            </a:r>
            <a:endParaRPr lang="ca-ES" sz="900" noProof="0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lang="ca-ES" sz="900" b="0" i="0" noProof="0" dirty="0">
              <a:solidFill>
                <a:schemeClr val="dk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r>
              <a:rPr lang="ca-ES" sz="900" b="0" i="0" noProof="0" dirty="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El </a:t>
            </a:r>
            <a:r>
              <a:rPr lang="ca-ES" sz="900" b="0" i="1" noProof="0" dirty="0" err="1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networking</a:t>
            </a:r>
            <a:r>
              <a:rPr lang="ca-ES" sz="900" b="0" i="1" noProof="0" dirty="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 </a:t>
            </a:r>
            <a:r>
              <a:rPr lang="ca-ES" sz="900" b="0" i="0" u="none" strike="noStrike" cap="none" noProof="0" dirty="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és el procés de construir i mantenir una xarxa de contactes professionals i personals per donar-se suport mútuament per obtenir informació, crear oportunitats de negoci, col·laboració, creixement professional i personal. Tenir cura d’una xarxa de contactes pot ajudar a descobrir noves </a:t>
            </a:r>
            <a:r>
              <a:rPr lang="ca-ES" sz="900" b="0" i="0" noProof="0" dirty="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oportunitats laborals, afavorir col·laboracions estratègiques i rebre consells d’altres professionals.</a:t>
            </a:r>
            <a:endParaRPr lang="ca-ES" sz="900" noProof="0" dirty="0"/>
          </a:p>
        </p:txBody>
      </p:sp>
    </p:spTree>
    <p:extLst>
      <p:ext uri="{BB962C8B-B14F-4D97-AF65-F5344CB8AC3E}">
        <p14:creationId xmlns:p14="http://schemas.microsoft.com/office/powerpoint/2010/main" val="208396926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0" name="Google Shape;1130;g39c1776871d_0_1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31" name="Google Shape;1131;g39c1776871d_0_13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ca-ES" sz="900" b="0" i="0" noProof="0" dirty="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Per a què serveix?</a:t>
            </a:r>
            <a:endParaRPr lang="ca-ES" sz="900" noProof="0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lang="ca-ES" sz="900" b="0" i="0" noProof="0" dirty="0">
              <a:solidFill>
                <a:schemeClr val="dk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ca-ES" sz="900" b="1" i="0" noProof="0" dirty="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Oportunitats laborals:</a:t>
            </a:r>
            <a:r>
              <a:rPr lang="ca-ES" sz="900" b="0" i="0" noProof="0" dirty="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 </a:t>
            </a:r>
            <a:endParaRPr lang="ca-ES" sz="900" noProof="0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ca-ES" sz="900" b="0" i="0" noProof="0" dirty="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Accedir a ofertes de feina que no es publiquen i així aconseguir posicions desitjades. </a:t>
            </a:r>
            <a:endParaRPr lang="ca-ES" sz="900" noProof="0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ca-ES" sz="900" b="1" i="0" noProof="0" dirty="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Desenvolupament professional:</a:t>
            </a:r>
            <a:r>
              <a:rPr lang="ca-ES" sz="900" b="0" i="0" noProof="0" dirty="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 </a:t>
            </a:r>
            <a:endParaRPr lang="ca-ES" sz="900" noProof="0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ca-ES" sz="900" b="0" i="0" noProof="0" dirty="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Obtenir coneixements, retroalimentació d’experts i augmentar la visibilitat i el reconeixement. </a:t>
            </a:r>
            <a:endParaRPr lang="ca-ES" sz="900" noProof="0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ca-ES" sz="900" b="1" i="0" noProof="0" dirty="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Col·laboracions i negocis:</a:t>
            </a:r>
            <a:r>
              <a:rPr lang="ca-ES" sz="900" b="0" i="0" noProof="0" dirty="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 </a:t>
            </a:r>
            <a:endParaRPr lang="ca-ES" sz="900" noProof="0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ca-ES" sz="900" b="0" i="0" noProof="0" dirty="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Identificar oportunitats per formar aliances estratègiques, desenvolupar projectes conjunts i compartir recursos. </a:t>
            </a:r>
            <a:endParaRPr lang="ca-ES" sz="900" noProof="0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ca-ES" sz="900" b="1" i="0" noProof="0" dirty="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Suport i consells:</a:t>
            </a:r>
            <a:r>
              <a:rPr lang="ca-ES" sz="900" b="0" i="0" noProof="0" dirty="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 </a:t>
            </a:r>
            <a:endParaRPr lang="ca-ES" sz="900" noProof="0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ca-ES" sz="900" b="0" i="0" noProof="0" dirty="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Construir relaciones amb persones que puguin oferir suport, consells i informació valuosa.</a:t>
            </a:r>
            <a:endParaRPr lang="ca-ES" sz="900" noProof="0" dirty="0"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</p:spTree>
    <p:extLst>
      <p:ext uri="{BB962C8B-B14F-4D97-AF65-F5344CB8AC3E}">
        <p14:creationId xmlns:p14="http://schemas.microsoft.com/office/powerpoint/2010/main" val="193240224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3" name="Google Shape;1163;g39c1776871d_0_17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64" name="Google Shape;1164;g39c1776871d_0_17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ca-ES" sz="900" b="0" i="0" noProof="0" dirty="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Com fer </a:t>
            </a:r>
            <a:r>
              <a:rPr lang="ca-ES" sz="900" b="0" i="1" noProof="0" dirty="0" err="1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networking</a:t>
            </a:r>
            <a:r>
              <a:rPr lang="ca-ES" sz="900" b="0" i="0" noProof="0" dirty="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?</a:t>
            </a:r>
            <a:endParaRPr lang="ca-ES" sz="900" noProof="0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lang="ca-ES" sz="900" b="0" i="0" noProof="0" dirty="0">
              <a:solidFill>
                <a:schemeClr val="dk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ca-ES" sz="900" b="1" i="0" noProof="0" dirty="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Utilitzar plataformes professionals:</a:t>
            </a:r>
            <a:r>
              <a:rPr lang="ca-ES" sz="900" b="0" i="0" noProof="0" dirty="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 </a:t>
            </a:r>
            <a:endParaRPr lang="ca-ES" sz="900" noProof="0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ca-ES" sz="900" b="0" i="0" noProof="0" dirty="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Crear i mantenir perfils actualitzats a les xarxes como </a:t>
            </a:r>
            <a:r>
              <a:rPr lang="ca-ES" sz="900" b="0" i="0" noProof="0" dirty="0" err="1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Linkedin</a:t>
            </a:r>
            <a:r>
              <a:rPr lang="ca-ES" sz="900" b="0" i="0" noProof="0" dirty="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 per connectar amb altres professionals. </a:t>
            </a:r>
            <a:endParaRPr lang="ca-ES" sz="900" noProof="0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lang="ca-ES" sz="900" b="0" i="0" noProof="0" dirty="0">
              <a:solidFill>
                <a:schemeClr val="dk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ca-ES" sz="900" b="1" i="0" noProof="0" dirty="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Assistir a esdeveniments: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ca-ES" sz="900" b="0" i="0" noProof="0" dirty="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Participar en esdeveniments, congressos i comunitats relacionades amb el teu sector per conèixer gent afí. </a:t>
            </a:r>
            <a:endParaRPr lang="ca-ES" sz="900" noProof="0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lang="ca-ES" sz="900" b="0" i="0" noProof="0" dirty="0">
              <a:solidFill>
                <a:schemeClr val="dk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ca-ES" sz="900" b="1" i="0" noProof="0" dirty="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Ser proactiu:</a:t>
            </a:r>
            <a:r>
              <a:rPr lang="ca-ES" sz="900" b="0" i="0" noProof="0" dirty="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 </a:t>
            </a:r>
            <a:endParaRPr lang="ca-ES" sz="900" noProof="0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ca-ES" sz="900" dirty="0"/>
              <a:t>No esperar a necessitar alguna cosa, sinó construir la xarxa de forma contínua, oferint valor i interès genuí en els altres.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lang="ca-ES" sz="900" b="0" i="0" noProof="0" dirty="0">
              <a:solidFill>
                <a:schemeClr val="dk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ca-ES" sz="900" b="1" i="0" noProof="0" dirty="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Cultivar les relacions:</a:t>
            </a:r>
            <a:r>
              <a:rPr lang="ca-ES" sz="900" b="0" i="0" noProof="0" dirty="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 </a:t>
            </a:r>
            <a:endParaRPr lang="ca-ES" sz="900" noProof="0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ca-ES" sz="900" b="0" i="0" noProof="0" dirty="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Mantenir el contacte després de les trobades, oferir valor i agrair el temps que els altres han dedicat a enfortir la xarxa.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lang="ca-ES" sz="900" b="0" i="0" noProof="0" dirty="0">
              <a:solidFill>
                <a:schemeClr val="dk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ca-ES" sz="900" b="1" i="0" noProof="0" dirty="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Ser autèntic i empàtic:</a:t>
            </a:r>
            <a:r>
              <a:rPr lang="ca-ES" sz="900" b="0" i="0" noProof="0" dirty="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 </a:t>
            </a:r>
            <a:endParaRPr lang="ca-ES" sz="900" noProof="0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ca-ES" sz="900" b="0" i="0" noProof="0" dirty="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Les relacions més sòlides es construeixen a partir de la confiança, l’honestedat i l’interès genuí pels altres. </a:t>
            </a:r>
            <a:endParaRPr lang="ca-ES" sz="900" noProof="0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sz="900" dirty="0"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</p:spTree>
    <p:extLst>
      <p:ext uri="{BB962C8B-B14F-4D97-AF65-F5344CB8AC3E}">
        <p14:creationId xmlns:p14="http://schemas.microsoft.com/office/powerpoint/2010/main" val="121401683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7" name="Google Shape;907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08" name="Google Shape;908;p1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-ES" sz="900"/>
              <a:t>Explicació de les diferents aplicacions utilitzades per buscar feina.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-ES" sz="900"/>
              <a:t>Molts dels beneficiaris utilitzaran el mòbil per la recerca de feina, ja que potser no disposen d’ordinador.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-ES" sz="900"/>
              <a:t>Autoreflexió: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-ES" sz="900" b="1"/>
              <a:t>Taller  Opcional.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-ES" sz="900" b="1"/>
              <a:t>En  cas de no haver-se explicat en altres mòduls del temari (itinerari).</a:t>
            </a:r>
            <a:endParaRPr sz="900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7" name="Google Shape;1197;g39c1776871d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98" name="Google Shape;1198;g39c1776871d_0_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ca-ES" sz="900" noProof="0" dirty="0"/>
              <a:t>La </a:t>
            </a:r>
            <a:r>
              <a:rPr lang="ca-ES" sz="900" b="1" noProof="0" dirty="0"/>
              <a:t>Intel·ligència artificial (IA)</a:t>
            </a:r>
            <a:r>
              <a:rPr lang="ca-ES" sz="900" noProof="0" dirty="0"/>
              <a:t> pot ser una gran aliada quan s’està cercant feina, perquè ajuda a </a:t>
            </a:r>
            <a:r>
              <a:rPr lang="ca-ES" sz="900" b="1" noProof="0" dirty="0"/>
              <a:t>estalviar temps, destacar el teu perfil i preparar-te millor</a:t>
            </a:r>
            <a:r>
              <a:rPr lang="ca-ES" sz="900" noProof="0" dirty="0"/>
              <a:t>.</a:t>
            </a: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ca-ES" sz="900" noProof="0" dirty="0"/>
              <a:t>També ajuda a generar </a:t>
            </a:r>
            <a:r>
              <a:rPr lang="ca-ES" sz="900" i="1" noProof="0" dirty="0"/>
              <a:t>missatges motivadors</a:t>
            </a:r>
            <a:r>
              <a:rPr lang="ca-ES" sz="900" noProof="0" dirty="0"/>
              <a:t> </a:t>
            </a:r>
            <a:r>
              <a:rPr lang="ca-ES" sz="900" b="1" noProof="0" dirty="0"/>
              <a:t>creant frases, recordatoris o petites motivacions</a:t>
            </a:r>
            <a:r>
              <a:rPr lang="ca-ES" sz="900" noProof="0" dirty="0"/>
              <a:t> que t’ajudin a no rendir-te i seguir cercant feina encara que el procés sigui lent, cansat i pesat.</a:t>
            </a: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ca-ES" sz="900" b="1" noProof="0" dirty="0"/>
              <a:t>Són missatges que et recorden per què val la pena seguir</a:t>
            </a:r>
            <a:r>
              <a:rPr lang="ca-ES" sz="900" noProof="0" dirty="0"/>
              <a:t>, fins i tot quan no s’obtenen resultats ràpids.</a:t>
            </a:r>
          </a:p>
          <a:p>
            <a:pPr marL="457200" lvl="0" indent="-28575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900"/>
              <a:buFont typeface="Quattrocento Sans"/>
              <a:buChar char="●"/>
            </a:pPr>
            <a:r>
              <a:rPr lang="ca-ES" sz="900" noProof="0" dirty="0"/>
              <a:t>Per evitar desanimar-se quan no es reben respostes.</a:t>
            </a:r>
          </a:p>
          <a:p>
            <a:pPr marL="457200" lvl="0" indent="-2857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Quattrocento Sans"/>
              <a:buChar char="●"/>
            </a:pPr>
            <a:r>
              <a:rPr lang="ca-ES" sz="900" noProof="0" dirty="0"/>
              <a:t>Per mantenir una rutina diària de cerca.</a:t>
            </a:r>
          </a:p>
          <a:p>
            <a:pPr marL="457200" lvl="0" indent="-2857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Quattrocento Sans"/>
              <a:buChar char="●"/>
            </a:pPr>
            <a:r>
              <a:rPr lang="ca-ES" sz="900" noProof="0" dirty="0"/>
              <a:t>Per reforçar la teva confiança i la disciplina.</a:t>
            </a:r>
          </a:p>
          <a:p>
            <a:pPr marL="45720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</a:pPr>
            <a:r>
              <a:rPr lang="ca-ES" sz="900" b="1" noProof="0" dirty="0"/>
              <a:t>Exemples de missatges motivadors</a:t>
            </a:r>
          </a:p>
          <a:p>
            <a:pPr marL="457200" lvl="0" indent="-28575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900"/>
              <a:buFont typeface="Quattrocento Sans"/>
              <a:buChar char="●"/>
            </a:pPr>
            <a:r>
              <a:rPr lang="ca-ES" sz="900" i="1" noProof="0" dirty="0"/>
              <a:t>“Cada dia que busco feina, estic una mica més a prop d’aconseguir-ho.”</a:t>
            </a:r>
          </a:p>
          <a:p>
            <a:pPr marL="457200" lvl="0" indent="-2857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Quattrocento Sans"/>
              <a:buChar char="●"/>
            </a:pPr>
            <a:r>
              <a:rPr lang="ca-ES" sz="900" i="1" noProof="0" dirty="0"/>
              <a:t>“No importa quants cops em diguin que no, només necessito un si.”</a:t>
            </a:r>
            <a:br>
              <a:rPr lang="ca-ES" sz="900" i="1" noProof="0" dirty="0"/>
            </a:br>
            <a:endParaRPr lang="ca-ES" sz="900" i="1" noProof="0" dirty="0"/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ca-ES" sz="900" noProof="0" dirty="0"/>
              <a:t> Aquí s’explica de forma clara i pràctica </a:t>
            </a:r>
            <a:r>
              <a:rPr lang="ca-ES" sz="900" b="1" noProof="0" dirty="0"/>
              <a:t>què et pot aportar la IA a cadascuna de les parts del procés:</a:t>
            </a:r>
            <a:r>
              <a:rPr lang="ca-ES" sz="900" noProof="0" dirty="0"/>
              <a:t> </a:t>
            </a:r>
          </a:p>
          <a:p>
            <a:pPr marL="0" lvl="0" indent="0" algn="l" rtl="0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ca-ES" sz="900" b="1" noProof="0" dirty="0"/>
              <a:t>1. Trobar ofertes adequades</a:t>
            </a:r>
          </a:p>
          <a:p>
            <a:pPr marL="0" lvl="0" indent="0" algn="l" rtl="0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ca-ES" sz="900" noProof="0" dirty="0"/>
              <a:t>La IA pot </a:t>
            </a:r>
            <a:r>
              <a:rPr lang="ca-ES" sz="900" b="1" noProof="0" dirty="0"/>
              <a:t>buscar i filtrar feines</a:t>
            </a:r>
            <a:r>
              <a:rPr lang="ca-ES" sz="900" noProof="0" dirty="0"/>
              <a:t> segons la teva experiència, formació, ubicació o interessos.</a:t>
            </a:r>
          </a:p>
          <a:p>
            <a:pPr marL="457200" lvl="0" indent="-2857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Char char="●"/>
            </a:pPr>
            <a:r>
              <a:rPr lang="ca-ES" sz="900" noProof="0" dirty="0"/>
              <a:t>Algunes plataformes (como </a:t>
            </a:r>
            <a:r>
              <a:rPr lang="ca-ES" sz="900" noProof="0" dirty="0" err="1"/>
              <a:t>Linkedin</a:t>
            </a:r>
            <a:r>
              <a:rPr lang="ca-ES" sz="900" noProof="0" dirty="0"/>
              <a:t> o </a:t>
            </a:r>
            <a:r>
              <a:rPr lang="ca-ES" sz="900" noProof="0" dirty="0" err="1"/>
              <a:t>Indeed</a:t>
            </a:r>
            <a:r>
              <a:rPr lang="ca-ES" sz="900" noProof="0" dirty="0"/>
              <a:t>) utilitzen algoritmes que </a:t>
            </a:r>
            <a:r>
              <a:rPr lang="ca-ES" sz="900" b="1" noProof="0" dirty="0"/>
              <a:t>recomanen ofertes personalitzades</a:t>
            </a:r>
            <a:r>
              <a:rPr lang="ca-ES" sz="900" noProof="0" dirty="0"/>
              <a:t> basades en el teu perfil i les cerques anteriors.</a:t>
            </a: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ca-ES" sz="900" i="1" noProof="0" dirty="0"/>
              <a:t>Exemple:</a:t>
            </a:r>
            <a:r>
              <a:rPr lang="ca-ES" sz="900" noProof="0" dirty="0"/>
              <a:t> “Ofertes similars a la que vas optar ahir” o “treballs que coincideixen amb les teves habilitats”.</a:t>
            </a:r>
          </a:p>
          <a:p>
            <a:pPr marL="0" lvl="0" indent="0" algn="l" rtl="0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ca-ES" sz="900" b="1" noProof="0" dirty="0"/>
              <a:t>2. Millora el teu currículum i carta de presentació</a:t>
            </a:r>
          </a:p>
          <a:p>
            <a:pPr marL="457200" lvl="0" indent="-28575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900"/>
              <a:buChar char="●"/>
            </a:pPr>
            <a:r>
              <a:rPr lang="ca-ES" sz="900" noProof="0" dirty="0"/>
              <a:t>La IA pot </a:t>
            </a:r>
            <a:r>
              <a:rPr lang="ca-ES" sz="900" b="1" noProof="0" dirty="0"/>
              <a:t>revisar el teu CV</a:t>
            </a:r>
            <a:r>
              <a:rPr lang="ca-ES" sz="900" noProof="0" dirty="0"/>
              <a:t>  i dir si està ben estructurat o si li manquen paraules clau que els sistemes de selecció (ATS) detecten.</a:t>
            </a:r>
          </a:p>
          <a:p>
            <a:pPr marL="457200" lvl="0" indent="-2857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Char char="●"/>
            </a:pPr>
            <a:r>
              <a:rPr lang="ca-ES" sz="900" noProof="0" dirty="0"/>
              <a:t>També pot </a:t>
            </a:r>
            <a:r>
              <a:rPr lang="ca-ES" sz="900" b="1" noProof="0" dirty="0"/>
              <a:t>adaptar el teu currículum i carta</a:t>
            </a:r>
            <a:r>
              <a:rPr lang="ca-ES" sz="900" noProof="0" dirty="0"/>
              <a:t> a cada oferta, utilitzant el mateix llenguatge que l’empresa utilitza en la descripció del lloc de treball.</a:t>
            </a: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ca-ES" sz="900" i="1" noProof="0" dirty="0"/>
              <a:t>Exemple:</a:t>
            </a:r>
            <a:r>
              <a:rPr lang="ca-ES" sz="900" noProof="0" dirty="0"/>
              <a:t> Eines com </a:t>
            </a:r>
            <a:r>
              <a:rPr lang="ca-ES" sz="900" b="1" noProof="0" dirty="0" err="1"/>
              <a:t>Rezi</a:t>
            </a:r>
            <a:r>
              <a:rPr lang="ca-ES" sz="900" noProof="0" dirty="0"/>
              <a:t>, </a:t>
            </a:r>
            <a:r>
              <a:rPr lang="ca-ES" sz="900" b="1" noProof="0" dirty="0" err="1"/>
              <a:t>Kickresume</a:t>
            </a:r>
            <a:r>
              <a:rPr lang="ca-ES" sz="900" noProof="0" dirty="0"/>
              <a:t> o </a:t>
            </a:r>
            <a:r>
              <a:rPr lang="ca-ES" sz="900" b="1" noProof="0" dirty="0" err="1"/>
              <a:t>Teal</a:t>
            </a:r>
            <a:r>
              <a:rPr lang="ca-ES" sz="900" noProof="0" dirty="0"/>
              <a:t> utilitzen IA per optimitzar el teu CV.</a:t>
            </a:r>
          </a:p>
          <a:p>
            <a:pPr marL="0" lvl="0" indent="0" algn="l" rtl="0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ca-ES" sz="900" b="1" noProof="0" dirty="0"/>
              <a:t>3. Practicar entrevistes</a:t>
            </a:r>
          </a:p>
          <a:p>
            <a:pPr marL="457200" lvl="0" indent="-28575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900"/>
              <a:buChar char="●"/>
            </a:pPr>
            <a:r>
              <a:rPr lang="ca-ES" sz="900" noProof="0" dirty="0"/>
              <a:t>Amb IA es poden </a:t>
            </a:r>
            <a:r>
              <a:rPr lang="ca-ES" sz="900" b="1" noProof="0" dirty="0"/>
              <a:t>simular entrevistes</a:t>
            </a:r>
            <a:r>
              <a:rPr lang="ca-ES" sz="900" noProof="0" dirty="0"/>
              <a:t> i rebre retroalimentació sobre les teves respostes, to de veu, llenguatge corporal o seguretat a l’hora de parlar.</a:t>
            </a:r>
          </a:p>
          <a:p>
            <a:pPr marL="457200" lvl="0" indent="-2857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Quattrocento Sans"/>
              <a:buChar char="●"/>
            </a:pPr>
            <a:r>
              <a:rPr lang="ca-ES" sz="900" noProof="0" dirty="0"/>
              <a:t>Algunes eines fins i tot analitzen les teves respostes i fan suggeriments per com millorar-les.</a:t>
            </a: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ca-ES" sz="900" i="1" noProof="0" dirty="0"/>
              <a:t>Exemple:</a:t>
            </a:r>
            <a:r>
              <a:rPr lang="ca-ES" sz="900" noProof="0" dirty="0"/>
              <a:t> Plataformes com </a:t>
            </a:r>
            <a:r>
              <a:rPr lang="ca-ES" sz="900" b="1" noProof="0" dirty="0" err="1"/>
              <a:t>Interview</a:t>
            </a:r>
            <a:r>
              <a:rPr lang="ca-ES" sz="900" b="1" noProof="0" dirty="0"/>
              <a:t> </a:t>
            </a:r>
            <a:r>
              <a:rPr lang="ca-ES" sz="900" b="1" noProof="0" dirty="0" err="1"/>
              <a:t>Warmup</a:t>
            </a:r>
            <a:r>
              <a:rPr lang="ca-ES" sz="900" b="1" noProof="0" dirty="0"/>
              <a:t> (de </a:t>
            </a:r>
            <a:r>
              <a:rPr lang="ca-ES" sz="900" b="1" noProof="0" dirty="0" err="1"/>
              <a:t>Google</a:t>
            </a:r>
            <a:r>
              <a:rPr lang="ca-ES" sz="900" b="1" noProof="0" dirty="0"/>
              <a:t>)</a:t>
            </a:r>
            <a:r>
              <a:rPr lang="ca-ES" sz="900" noProof="0" dirty="0"/>
              <a:t> o </a:t>
            </a:r>
            <a:r>
              <a:rPr lang="ca-ES" sz="900" b="1" noProof="0" dirty="0" err="1"/>
              <a:t>Yoodli</a:t>
            </a:r>
            <a:r>
              <a:rPr lang="ca-ES" sz="900" noProof="0" dirty="0"/>
              <a:t> utilitzen IA per aquests tipus de pràctica.</a:t>
            </a:r>
          </a:p>
          <a:p>
            <a:pPr marL="0" lvl="0" indent="0" algn="l" rtl="0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ca-ES" sz="900" b="1" noProof="0" dirty="0"/>
              <a:t>4. Descobrir els teus punts forts i àrees de millora</a:t>
            </a:r>
          </a:p>
          <a:p>
            <a:pPr marL="457200" lvl="0" indent="-28575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900"/>
              <a:buChar char="●"/>
            </a:pPr>
            <a:r>
              <a:rPr lang="ca-ES" sz="900" noProof="0" dirty="0"/>
              <a:t>La IA pot ajudar-te a </a:t>
            </a:r>
            <a:r>
              <a:rPr lang="ca-ES" sz="900" b="1" noProof="0" dirty="0"/>
              <a:t>identificar les teves habilitats més destacades</a:t>
            </a:r>
            <a:r>
              <a:rPr lang="ca-ES" sz="900" noProof="0" dirty="0"/>
              <a:t> i que les que podries desenvolupar per millorar les teves oportunitats laborals.</a:t>
            </a:r>
          </a:p>
          <a:p>
            <a:pPr marL="457200" lvl="0" indent="-2857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Char char="●"/>
            </a:pPr>
            <a:r>
              <a:rPr lang="ca-ES" sz="900" noProof="0" dirty="0"/>
              <a:t>També pot recomanar-te </a:t>
            </a:r>
            <a:r>
              <a:rPr lang="ca-ES" sz="900" b="1" noProof="0" dirty="0"/>
              <a:t>cursos o certificacions</a:t>
            </a:r>
            <a:r>
              <a:rPr lang="ca-ES" sz="900" noProof="0" dirty="0"/>
              <a:t> útils segons el tipus de feina estàs cercant.</a:t>
            </a: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ca-ES" sz="900" i="1" noProof="0" dirty="0"/>
              <a:t>Exemple:</a:t>
            </a:r>
            <a:r>
              <a:rPr lang="ca-ES" sz="900" noProof="0" dirty="0"/>
              <a:t> </a:t>
            </a:r>
            <a:r>
              <a:rPr lang="ca-ES" sz="900" noProof="0" dirty="0" err="1"/>
              <a:t>Linkedin</a:t>
            </a:r>
            <a:r>
              <a:rPr lang="ca-ES" sz="900" noProof="0" dirty="0"/>
              <a:t> </a:t>
            </a:r>
            <a:r>
              <a:rPr lang="ca-ES" sz="900" noProof="0" dirty="0" err="1"/>
              <a:t>Learning</a:t>
            </a:r>
            <a:r>
              <a:rPr lang="ca-ES" sz="900" noProof="0" dirty="0"/>
              <a:t> suggereix cursos basats en les competències més demandades del teu sector.</a:t>
            </a:r>
          </a:p>
          <a:p>
            <a:pPr marL="0" lvl="0" indent="0" algn="l" rtl="0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ca-ES" sz="900" b="1" noProof="0" dirty="0"/>
              <a:t>5. Estalviar temps i augmentar les teves possibilitats</a:t>
            </a:r>
          </a:p>
          <a:p>
            <a:pPr marL="457200" lvl="0" indent="-28575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900"/>
              <a:buFont typeface="Quattrocento Sans"/>
              <a:buChar char="●"/>
            </a:pPr>
            <a:r>
              <a:rPr lang="ca-ES" sz="900" noProof="0" dirty="0"/>
              <a:t>Automatitza tasques repetitives com ajustar el CV a cada oferta o escriure correus de seguiment.</a:t>
            </a:r>
          </a:p>
          <a:p>
            <a:pPr marL="457200" lvl="0" indent="-2857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Char char="●"/>
            </a:pPr>
            <a:r>
              <a:rPr lang="ca-ES" sz="900" noProof="0" dirty="0"/>
              <a:t>Permet centrar-te en allò que realment és important: </a:t>
            </a:r>
            <a:r>
              <a:rPr lang="ca-ES" sz="900" b="1" noProof="0" dirty="0"/>
              <a:t>mostrar el teu valor com a professional</a:t>
            </a:r>
            <a:r>
              <a:rPr lang="ca-ES" sz="900" noProof="0" dirty="0"/>
              <a:t>.</a:t>
            </a:r>
          </a:p>
          <a:p>
            <a:pPr marL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900"/>
              <a:buFont typeface="Quattrocento Sans"/>
              <a:buNone/>
            </a:pPr>
            <a:endParaRPr sz="900" dirty="0"/>
          </a:p>
        </p:txBody>
      </p:sp>
      <p:sp>
        <p:nvSpPr>
          <p:cNvPr id="1199" name="Google Shape;1199;g39c1776871d_0_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Quattrocento Sans"/>
              <a:buNone/>
            </a:pPr>
            <a:fld id="{00000000-1234-1234-1234-123412341234}" type="slidenum">
              <a:rPr lang="es-ES"/>
              <a:t>24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655905254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2" name="Google Shape;1262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63" name="Google Shape;1263;p2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ca-ES" sz="900" b="1" i="0" u="none" strike="noStrike" cap="none" noProof="0" dirty="0">
                <a:solidFill>
                  <a:schemeClr val="dk1"/>
                </a:solidFill>
              </a:rPr>
              <a:t>Consells per mantenir la motivació en la cerca de feina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lang="ca-ES" sz="900" b="1" noProof="0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ca-ES" sz="900" i="0" u="none" strike="noStrike" cap="none" noProof="0" dirty="0">
                <a:solidFill>
                  <a:schemeClr val="dk1"/>
                </a:solidFill>
              </a:rPr>
              <a:t>Defineix objectius petits i que es puguin assolir</a:t>
            </a:r>
            <a:endParaRPr lang="ca-ES" sz="900" noProof="0" dirty="0"/>
          </a:p>
          <a:p>
            <a:pPr marL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ca-ES" sz="900" i="0" u="none" strike="noStrike" cap="none" noProof="0" dirty="0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Exemple: enviar 3 sol·licituds al dia o millorar una secció del CV a la setmana.</a:t>
            </a:r>
          </a:p>
          <a:p>
            <a:pPr marL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lang="ca-ES" sz="900" noProof="0" dirty="0">
              <a:latin typeface="Quattrocento Sans"/>
              <a:ea typeface="Quattrocento Sans"/>
              <a:cs typeface="Quattrocento Sans"/>
              <a:sym typeface="Quattrocento Sans"/>
            </a:endParaRPr>
          </a:p>
          <a:p>
            <a:pPr marL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ca-ES" sz="900" i="0" u="none" strike="noStrike" cap="none" noProof="0" dirty="0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Això evita frustrar-se quan no es veuen resultats immediats.</a:t>
            </a:r>
          </a:p>
          <a:p>
            <a:pPr marL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lang="ca-ES" sz="900" noProof="0" dirty="0">
              <a:latin typeface="Quattrocento Sans"/>
              <a:ea typeface="Quattrocento Sans"/>
              <a:cs typeface="Quattrocento Sans"/>
              <a:sym typeface="Quattrocento Sans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ca-ES" sz="900" i="0" u="none" strike="noStrike" cap="none" noProof="0" dirty="0">
                <a:solidFill>
                  <a:schemeClr val="dk1"/>
                </a:solidFill>
              </a:rPr>
              <a:t>Crear una rutina diària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lang="ca-ES" sz="900" noProof="0" dirty="0"/>
          </a:p>
          <a:p>
            <a:pPr marL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ca-ES" sz="900" i="0" u="none" strike="noStrike" cap="none" noProof="0" dirty="0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Dedicar un horari fix per la cerca de feina i un altre per descansar o aprendre alguna cosa nova.</a:t>
            </a:r>
          </a:p>
          <a:p>
            <a:pPr marL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lang="ca-ES" sz="900" noProof="0" dirty="0">
              <a:latin typeface="Quattrocento Sans"/>
              <a:ea typeface="Quattrocento Sans"/>
              <a:cs typeface="Quattrocento Sans"/>
              <a:sym typeface="Quattrocento Sans"/>
            </a:endParaRPr>
          </a:p>
          <a:p>
            <a:pPr marL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ca-ES" sz="900" i="0" u="none" strike="noStrike" cap="none" noProof="0" dirty="0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La constància és més efectiva que dedicar tot un dia de cop.</a:t>
            </a:r>
          </a:p>
          <a:p>
            <a:pPr marL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lang="ca-ES" sz="900" noProof="0" dirty="0">
              <a:latin typeface="Quattrocento Sans"/>
              <a:ea typeface="Quattrocento Sans"/>
              <a:cs typeface="Quattrocento Sans"/>
              <a:sym typeface="Quattrocento Sans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ca-ES" sz="900" i="0" u="none" strike="noStrike" cap="none" noProof="0" dirty="0">
                <a:solidFill>
                  <a:schemeClr val="dk1"/>
                </a:solidFill>
              </a:rPr>
              <a:t>Celebrar els petits èxits.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lang="ca-ES" sz="900" noProof="0" dirty="0"/>
          </a:p>
          <a:p>
            <a:pPr marL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ca-ES" sz="900" i="0" u="none" strike="noStrike" cap="none" noProof="0" dirty="0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Acabar de redactar una carta de presentació o rebre una resposta ja és un progrés.</a:t>
            </a:r>
          </a:p>
          <a:p>
            <a:pPr marL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lang="ca-ES" sz="900" noProof="0" dirty="0">
              <a:latin typeface="Quattrocento Sans"/>
              <a:ea typeface="Quattrocento Sans"/>
              <a:cs typeface="Quattrocento Sans"/>
              <a:sym typeface="Quattrocento Sans"/>
            </a:endParaRPr>
          </a:p>
          <a:p>
            <a:pPr marL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ca-ES" sz="900" i="0" u="none" strike="noStrike" cap="none" noProof="0" dirty="0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Reconèixer el mèrits reforça la motivació.</a:t>
            </a:r>
          </a:p>
          <a:p>
            <a:pPr marL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lang="ca-ES" sz="900" noProof="0" dirty="0">
              <a:latin typeface="Quattrocento Sans"/>
              <a:ea typeface="Quattrocento Sans"/>
              <a:cs typeface="Quattrocento Sans"/>
              <a:sym typeface="Quattrocento Sans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ca-ES" sz="900" i="0" u="none" strike="noStrike" cap="none" noProof="0" dirty="0">
                <a:solidFill>
                  <a:schemeClr val="dk1"/>
                </a:solidFill>
              </a:rPr>
              <a:t>Envoltar-se de suport i positivitat.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lang="ca-ES" sz="900" noProof="0" dirty="0"/>
          </a:p>
          <a:p>
            <a:pPr marL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ca-ES" sz="900" i="0" u="none" strike="noStrike" cap="none" noProof="0" dirty="0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Parlar amb amics, familiars o xarxes de contacte.</a:t>
            </a:r>
          </a:p>
          <a:p>
            <a:pPr marL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lang="ca-ES" sz="900" noProof="0" dirty="0">
              <a:latin typeface="Quattrocento Sans"/>
              <a:ea typeface="Quattrocento Sans"/>
              <a:cs typeface="Quattrocento Sans"/>
              <a:sym typeface="Quattrocento Sans"/>
            </a:endParaRPr>
          </a:p>
          <a:p>
            <a:pPr marL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ca-ES" sz="900" i="0" u="none" strike="noStrike" cap="none" noProof="0" dirty="0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Compartir el teu procés fa que no et sentis tan sol.</a:t>
            </a:r>
          </a:p>
          <a:p>
            <a:pPr marL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lang="ca-ES" sz="900" i="0" u="none" strike="noStrike" cap="none" noProof="0" dirty="0">
              <a:solidFill>
                <a:srgbClr val="000000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ca-ES" sz="900" i="0" u="none" strike="noStrike" cap="none" noProof="0" dirty="0">
                <a:solidFill>
                  <a:schemeClr val="dk1"/>
                </a:solidFill>
              </a:rPr>
              <a:t>Aprendre mentre es </a:t>
            </a:r>
            <a:r>
              <a:rPr lang="ca-ES" sz="900" i="0" u="none" strike="noStrike" cap="none" noProof="0" dirty="0" err="1">
                <a:solidFill>
                  <a:schemeClr val="dk1"/>
                </a:solidFill>
              </a:rPr>
              <a:t>faaquest</a:t>
            </a:r>
            <a:r>
              <a:rPr lang="ca-ES" sz="900" i="0" u="none" strike="noStrike" cap="none" noProof="0" dirty="0">
                <a:solidFill>
                  <a:schemeClr val="dk1"/>
                </a:solidFill>
              </a:rPr>
              <a:t> camí.</a:t>
            </a:r>
          </a:p>
          <a:p>
            <a:pPr marL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lang="ca-ES" sz="900" i="0" u="none" strike="noStrike" cap="none" noProof="0" dirty="0">
              <a:solidFill>
                <a:schemeClr val="dk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  <a:p>
            <a:pPr marL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ca-ES" sz="900" i="0" u="none" strike="noStrike" cap="none" noProof="0" dirty="0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Si no s’obté resultats en una entrevista cal prendre-s’ho com una experiència.</a:t>
            </a:r>
          </a:p>
          <a:p>
            <a:pPr marL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lang="ca-ES" sz="900" noProof="0" dirty="0">
              <a:latin typeface="Quattrocento Sans"/>
              <a:ea typeface="Quattrocento Sans"/>
              <a:cs typeface="Quattrocento Sans"/>
              <a:sym typeface="Quattrocento Sans"/>
            </a:endParaRPr>
          </a:p>
          <a:p>
            <a:pPr marL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ca-ES" sz="900" i="0" u="none" strike="noStrike" cap="none" noProof="0" dirty="0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Preguntar que pots millorar i ajusta la teva estratègia.</a:t>
            </a:r>
          </a:p>
          <a:p>
            <a:pPr marL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lang="ca-ES" sz="900" i="0" u="none" strike="noStrike" cap="none" noProof="0" dirty="0">
              <a:solidFill>
                <a:srgbClr val="000000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ca-ES" sz="900" i="0" u="none" strike="noStrike" cap="none" noProof="0" dirty="0">
                <a:solidFill>
                  <a:schemeClr val="dk1"/>
                </a:solidFill>
              </a:rPr>
              <a:t>Tenir cura del teu benestar.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lang="ca-ES" sz="900" noProof="0" dirty="0"/>
          </a:p>
          <a:p>
            <a:pPr marL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ca-ES" sz="900" i="0" u="none" strike="noStrike" cap="none" noProof="0" dirty="0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Dormir bé, fer exercici i mantenir aficions ajuda a tenir energia i una mentalitat positiva.</a:t>
            </a:r>
          </a:p>
          <a:p>
            <a:pPr marL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lang="ca-ES" sz="900" noProof="0" dirty="0">
              <a:latin typeface="Quattrocento Sans"/>
              <a:ea typeface="Quattrocento Sans"/>
              <a:cs typeface="Quattrocento Sans"/>
              <a:sym typeface="Quattrocento Sans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ca-ES" sz="900" i="0" u="none" strike="noStrike" cap="none" noProof="0" dirty="0">
                <a:solidFill>
                  <a:schemeClr val="dk1"/>
                </a:solidFill>
              </a:rPr>
              <a:t>Visualitzar l’objectiu final.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lang="ca-ES" sz="900" noProof="0" dirty="0"/>
          </a:p>
          <a:p>
            <a:pPr marL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ca-ES" sz="900" i="0" u="none" strike="noStrike" cap="none" noProof="0" dirty="0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Recordar per què vols aquesta feina: estabilitat, desenvolupament, aprenentatge.</a:t>
            </a:r>
          </a:p>
          <a:p>
            <a:pPr marL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lang="ca-ES" sz="900" noProof="0" dirty="0">
              <a:latin typeface="Quattrocento Sans"/>
              <a:ea typeface="Quattrocento Sans"/>
              <a:cs typeface="Quattrocento Sans"/>
              <a:sym typeface="Quattrocento Sans"/>
            </a:endParaRPr>
          </a:p>
          <a:p>
            <a:pPr marL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ca-ES" sz="900" i="0" u="none" strike="noStrike" cap="none" noProof="0" dirty="0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Això dona perspectiva quan apareguin moments de desànim.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br>
              <a:rPr lang="ca-ES" i="0" u="none" strike="noStrike" cap="none" noProof="0" dirty="0">
                <a:solidFill>
                  <a:schemeClr val="dk1"/>
                </a:solidFill>
              </a:rPr>
            </a:br>
            <a:endParaRPr lang="ca-ES" i="0" u="none" strike="noStrike" cap="none" noProof="0" dirty="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ca-ES" sz="900" b="1" i="0" u="none" strike="noStrike" cap="none" noProof="0" dirty="0">
                <a:solidFill>
                  <a:schemeClr val="dk1"/>
                </a:solidFill>
              </a:rPr>
              <a:t>Exemple d’ús del </a:t>
            </a:r>
            <a:r>
              <a:rPr lang="ca-ES" sz="900" b="1" i="1" u="none" strike="noStrike" cap="none" noProof="0" dirty="0" err="1">
                <a:solidFill>
                  <a:schemeClr val="dk1"/>
                </a:solidFill>
              </a:rPr>
              <a:t>prompt</a:t>
            </a:r>
            <a:r>
              <a:rPr lang="ca-ES" sz="900" b="1" i="0" u="none" strike="noStrike" cap="none" noProof="0" dirty="0">
                <a:solidFill>
                  <a:schemeClr val="dk1"/>
                </a:solidFill>
              </a:rPr>
              <a:t> amb IA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lang="ca-ES" sz="900" b="1" noProof="0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ca-ES" sz="900" b="1" i="1" u="none" strike="noStrike" cap="none" noProof="0" dirty="0" err="1">
                <a:solidFill>
                  <a:schemeClr val="dk1"/>
                </a:solidFill>
              </a:rPr>
              <a:t>Prompt</a:t>
            </a:r>
            <a:r>
              <a:rPr lang="ca-ES" sz="900" b="1" i="0" u="none" strike="noStrike" cap="none" noProof="0" dirty="0">
                <a:solidFill>
                  <a:schemeClr val="dk1"/>
                </a:solidFill>
              </a:rPr>
              <a:t> </a:t>
            </a:r>
            <a:r>
              <a:rPr lang="ca-ES" sz="900" b="1" noProof="0" dirty="0"/>
              <a:t>o instruccions</a:t>
            </a:r>
            <a:r>
              <a:rPr lang="ca-ES" sz="900" b="1" i="0" u="none" strike="noStrike" cap="none" noProof="0" dirty="0">
                <a:solidFill>
                  <a:schemeClr val="dk1"/>
                </a:solidFill>
              </a:rPr>
              <a:t> de l’usuari:</a:t>
            </a:r>
            <a:br>
              <a:rPr lang="ca-ES" sz="900" b="1" i="0" u="none" strike="noStrike" cap="none" noProof="0" dirty="0">
                <a:solidFill>
                  <a:schemeClr val="dk1"/>
                </a:solidFill>
              </a:rPr>
            </a:br>
            <a:r>
              <a:rPr lang="ca-ES" sz="900" b="1" i="0" u="none" strike="noStrike" cap="none" noProof="0" dirty="0">
                <a:solidFill>
                  <a:schemeClr val="dk1"/>
                </a:solidFill>
              </a:rPr>
              <a:t>“Resumeix aquesta oferta de feina en punts clau i digues s</a:t>
            </a:r>
            <a:r>
              <a:rPr lang="ca-ES" sz="900" b="1" i="0" u="none" strike="noStrike" cap="none" noProof="0" dirty="0"/>
              <a:t>i el meu perfil encaixa</a:t>
            </a:r>
            <a:r>
              <a:rPr lang="ca-ES" sz="900" i="0" u="none" strike="noStrike" cap="none" noProof="0" dirty="0"/>
              <a:t>”. +</a:t>
            </a:r>
            <a:r>
              <a:rPr lang="ca-ES" sz="900" b="1" noProof="0" dirty="0"/>
              <a:t>CV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lang="ca-ES" sz="900" i="0" u="none" strike="noStrike" cap="none" noProof="0" dirty="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ca-ES" sz="900" b="1" i="0" u="none" strike="noStrike" cap="none" noProof="0" dirty="0">
                <a:solidFill>
                  <a:schemeClr val="dk1"/>
                </a:solidFill>
              </a:rPr>
              <a:t>Oferta de treball (exemple simplificat):</a:t>
            </a:r>
            <a:endParaRPr lang="ca-ES" sz="900" i="0" u="none" strike="noStrike" cap="none" noProof="0" dirty="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ca-ES" sz="900" i="1" u="none" strike="noStrike" cap="none" noProof="0" dirty="0">
                <a:solidFill>
                  <a:schemeClr val="dk1"/>
                </a:solidFill>
              </a:rPr>
              <a:t>Empresa de tecnologia busca Assistent de Suport Tècnic. Responsabilitats: atendre consultes de clients per xat i correu, registrar incidències, fer seguiment de problemes recurrents i escalar a nivells superiors quan sigui necessari. Requisits: formació en informàtica o similar, coneixements bàsics de xarxes, bona comunicació escrita, capacitat per resoldre problemes i treballar en equip. Es valorar anglès intermedi i experiència prèvia en atenció al client.</a:t>
            </a:r>
            <a:endParaRPr lang="ca-ES" sz="900" i="0" u="none" strike="noStrike" cap="none" noProof="0" dirty="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Quattrocento Sans"/>
              <a:buNone/>
            </a:pPr>
            <a:endParaRPr lang="ca-ES" sz="900" noProof="0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Quattrocento Sans"/>
              <a:buNone/>
            </a:pPr>
            <a:r>
              <a:rPr lang="ca-ES" sz="900" b="1" noProof="0" dirty="0"/>
              <a:t>MI CV (abreujat):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Quattrocento Sans"/>
              <a:buNone/>
            </a:pPr>
            <a:endParaRPr lang="ca-ES" sz="900" noProof="0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Quattrocento Sans"/>
              <a:buNone/>
            </a:pPr>
            <a:r>
              <a:rPr lang="ca-ES" sz="900" noProof="0" dirty="0"/>
              <a:t>LCG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Quattrocento Sans"/>
              <a:buNone/>
            </a:pPr>
            <a:r>
              <a:rPr lang="ca-ES" sz="900" noProof="0" dirty="0" err="1"/>
              <a:t>email</a:t>
            </a:r>
            <a:r>
              <a:rPr lang="ca-ES" sz="900" noProof="0" dirty="0"/>
              <a:t>: </a:t>
            </a:r>
            <a:r>
              <a:rPr lang="ca-ES" sz="900" u="sng" noProof="0" dirty="0">
                <a:solidFill>
                  <a:schemeClr val="hlink"/>
                </a:solidFill>
                <a:hlinkClick r:id="rId3"/>
              </a:rPr>
              <a:t>lccccc@yoo.es</a:t>
            </a:r>
            <a:endParaRPr lang="ca-ES" sz="900" noProof="0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Quattrocento Sans"/>
              <a:buNone/>
            </a:pPr>
            <a:r>
              <a:rPr lang="ca-ES" sz="900" noProof="0" dirty="0"/>
              <a:t>18002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Quattrocento Sans"/>
              <a:buNone/>
            </a:pPr>
            <a:endParaRPr lang="ca-ES" sz="900" noProof="0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Quattrocento Sans"/>
              <a:buNone/>
            </a:pPr>
            <a:r>
              <a:rPr lang="ca-ES" sz="900" noProof="0" dirty="0"/>
              <a:t>Soc professional especialitza en ajuda informàtica a usuaris particulars i empreses per resoldre problemes </a:t>
            </a:r>
            <a:r>
              <a:rPr lang="ca-ES" sz="900" noProof="0" dirty="0">
                <a:solidFill>
                  <a:srgbClr val="001D35"/>
                </a:solidFill>
                <a:highlight>
                  <a:srgbClr val="FFFFFF"/>
                </a:highlight>
              </a:rPr>
              <a:t>tècnics de hardware i software, mitjançant la instal·lació, configuració i resolució d’errades en sistemes informàtics.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Quattrocento Sans"/>
              <a:buNone/>
            </a:pPr>
            <a:r>
              <a:rPr lang="ca-ES" sz="900" noProof="0" dirty="0">
                <a:solidFill>
                  <a:srgbClr val="001D35"/>
                </a:solidFill>
                <a:highlight>
                  <a:srgbClr val="FFFFFF"/>
                </a:highlight>
              </a:rPr>
              <a:t>Habilitats: resolució de problemes, empatia i atenció al client.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Quattrocento Sans"/>
              <a:buNone/>
            </a:pPr>
            <a:endParaRPr lang="ca-ES" sz="900" noProof="0" dirty="0">
              <a:solidFill>
                <a:srgbClr val="001D35"/>
              </a:solidFill>
              <a:highlight>
                <a:srgbClr val="FFFFFF"/>
              </a:highlight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Quattrocento Sans"/>
              <a:buNone/>
            </a:pPr>
            <a:r>
              <a:rPr lang="ca-ES" sz="900" noProof="0" dirty="0">
                <a:solidFill>
                  <a:srgbClr val="001D35"/>
                </a:solidFill>
                <a:highlight>
                  <a:srgbClr val="FFFFFF"/>
                </a:highlight>
              </a:rPr>
              <a:t>Vaig estudiar a Ramón y Cajal un grau superior d’informàtica i actualment estic cursant a la UGR un Doble grau d’ADE i Informàtica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Quattrocento Sans"/>
              <a:buNone/>
            </a:pPr>
            <a:endParaRPr lang="ca-ES" sz="900" noProof="0" dirty="0">
              <a:solidFill>
                <a:srgbClr val="001D35"/>
              </a:solidFill>
              <a:highlight>
                <a:srgbClr val="FFFFFF"/>
              </a:highlight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Quattrocento Sans"/>
              <a:buNone/>
            </a:pPr>
            <a:r>
              <a:rPr lang="ca-ES" sz="900" noProof="0" dirty="0">
                <a:solidFill>
                  <a:srgbClr val="001D35"/>
                </a:solidFill>
                <a:highlight>
                  <a:srgbClr val="FFFFFF"/>
                </a:highlight>
              </a:rPr>
              <a:t>Anglès, Francès nivell C1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Quattrocento Sans"/>
              <a:buNone/>
            </a:pPr>
            <a:r>
              <a:rPr lang="ca-ES" sz="900" noProof="0" dirty="0">
                <a:solidFill>
                  <a:srgbClr val="001D35"/>
                </a:solidFill>
                <a:highlight>
                  <a:srgbClr val="FFFFFF"/>
                </a:highlight>
              </a:rPr>
              <a:t>Disposo de vehicle propi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Quattrocento Sans"/>
              <a:buNone/>
            </a:pPr>
            <a:r>
              <a:rPr lang="ca-ES" sz="900" noProof="0" dirty="0">
                <a:solidFill>
                  <a:srgbClr val="001D35"/>
                </a:solidFill>
                <a:highlight>
                  <a:srgbClr val="FFFFFF"/>
                </a:highlight>
              </a:rPr>
              <a:t>Mobilitat geogràfica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Quattrocento Sans"/>
              <a:buNone/>
            </a:pPr>
            <a:endParaRPr lang="ca-ES" sz="900" noProof="0" dirty="0">
              <a:solidFill>
                <a:srgbClr val="001D35"/>
              </a:solidFill>
              <a:highlight>
                <a:srgbClr val="FFFFFF"/>
              </a:highlight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Quattrocento Sans"/>
              <a:buNone/>
            </a:pPr>
            <a:r>
              <a:rPr lang="ca-ES" sz="900" noProof="0" dirty="0">
                <a:solidFill>
                  <a:srgbClr val="001D35"/>
                </a:solidFill>
                <a:highlight>
                  <a:srgbClr val="FFFFFF"/>
                </a:highlight>
              </a:rPr>
              <a:t>Voluntariat en ONGS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Quattrocento Sans"/>
              <a:buNone/>
            </a:pPr>
            <a:r>
              <a:rPr lang="ca-ES" sz="900" noProof="0" dirty="0">
                <a:solidFill>
                  <a:srgbClr val="001D35"/>
                </a:solidFill>
                <a:highlight>
                  <a:srgbClr val="FFFFFF"/>
                </a:highlight>
              </a:rPr>
              <a:t>Aficionat al cinema i a l’esquí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Quattrocento Sans"/>
              <a:buNone/>
            </a:pPr>
            <a:endParaRPr lang="ca-ES" sz="900" noProof="0" dirty="0">
              <a:solidFill>
                <a:srgbClr val="001D35"/>
              </a:solidFill>
              <a:highlight>
                <a:srgbClr val="FFFFFF"/>
              </a:highlight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Quattrocento Sans"/>
              <a:buNone/>
            </a:pPr>
            <a:r>
              <a:rPr lang="ca-ES" sz="900" noProof="0" dirty="0">
                <a:solidFill>
                  <a:srgbClr val="001D35"/>
                </a:solidFill>
                <a:highlight>
                  <a:srgbClr val="FFFFFF"/>
                </a:highlight>
              </a:rPr>
              <a:t>_________________________________________________________________________________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Quattrocento Sans"/>
              <a:buNone/>
            </a:pPr>
            <a:r>
              <a:rPr lang="ca-ES" sz="900" b="1" noProof="0" dirty="0"/>
              <a:t>Resum de l’oferta (punts clau)</a:t>
            </a: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ca-ES" sz="900" b="1" noProof="0" dirty="0"/>
              <a:t>Lloc:</a:t>
            </a:r>
            <a:r>
              <a:rPr lang="ca-ES" sz="900" noProof="0" dirty="0"/>
              <a:t> Assistent de Suport Tècnic</a:t>
            </a:r>
            <a:br>
              <a:rPr lang="ca-ES" sz="900" noProof="0" dirty="0"/>
            </a:br>
            <a:r>
              <a:rPr lang="ca-ES" sz="900" b="1" noProof="0" dirty="0"/>
              <a:t>Sector:</a:t>
            </a:r>
            <a:r>
              <a:rPr lang="ca-ES" sz="900" noProof="0" dirty="0"/>
              <a:t> Empresa tecnològica</a:t>
            </a: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ca-ES" sz="900" b="1" noProof="0" dirty="0"/>
              <a:t>Responsabilitats:</a:t>
            </a: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ca-ES" sz="900" noProof="0" dirty="0"/>
              <a:t>Atendre consultes de clients per </a:t>
            </a:r>
            <a:r>
              <a:rPr lang="ca-ES" sz="900" b="1" noProof="0" dirty="0"/>
              <a:t>xat i correu</a:t>
            </a:r>
            <a:r>
              <a:rPr lang="ca-ES" sz="900" noProof="0" dirty="0"/>
              <a:t>.</a:t>
            </a:r>
          </a:p>
          <a:p>
            <a:pPr marL="457200" lvl="0" indent="-28575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900"/>
              <a:buFont typeface="Quattrocento Sans"/>
              <a:buChar char="●"/>
            </a:pPr>
            <a:r>
              <a:rPr lang="ca-ES" sz="900" noProof="0" dirty="0"/>
              <a:t>Registrar incidències.</a:t>
            </a:r>
          </a:p>
          <a:p>
            <a:pPr marL="457200" lvl="0" indent="-2857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Quattrocento Sans"/>
              <a:buChar char="●"/>
            </a:pPr>
            <a:r>
              <a:rPr lang="ca-ES" sz="900" noProof="0" dirty="0"/>
              <a:t>Donar seguiment a problemes recurrents.</a:t>
            </a:r>
          </a:p>
          <a:p>
            <a:pPr marL="457200" lvl="0" indent="-2857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Quattrocento Sans"/>
              <a:buChar char="●"/>
            </a:pPr>
            <a:r>
              <a:rPr lang="ca-ES" sz="900" noProof="0" dirty="0"/>
              <a:t>Escalar incidències a nivells superiors quan sigui necessari.</a:t>
            </a:r>
            <a:br>
              <a:rPr lang="ca-ES" sz="900" noProof="0" dirty="0"/>
            </a:br>
            <a:endParaRPr lang="ca-ES" sz="900" noProof="0" dirty="0"/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ca-ES" sz="900" b="1" noProof="0" dirty="0"/>
              <a:t>Requisits obligatoris:</a:t>
            </a:r>
          </a:p>
          <a:p>
            <a:pPr marL="457200" lvl="0" indent="-28575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900"/>
              <a:buChar char="●"/>
            </a:pPr>
            <a:r>
              <a:rPr lang="ca-ES" sz="900" noProof="0" dirty="0"/>
              <a:t>Formació en </a:t>
            </a:r>
            <a:r>
              <a:rPr lang="ca-ES" sz="900" b="1" noProof="0" dirty="0"/>
              <a:t>informàtica</a:t>
            </a:r>
            <a:r>
              <a:rPr lang="ca-ES" sz="900" noProof="0" dirty="0"/>
              <a:t> o similar.</a:t>
            </a:r>
          </a:p>
          <a:p>
            <a:pPr marL="457200" lvl="0" indent="-2857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Char char="●"/>
            </a:pPr>
            <a:r>
              <a:rPr lang="ca-ES" sz="900" noProof="0" dirty="0"/>
              <a:t>Coneixements bàsics de </a:t>
            </a:r>
            <a:r>
              <a:rPr lang="ca-ES" sz="900" b="1" noProof="0" dirty="0"/>
              <a:t>xarxes</a:t>
            </a:r>
            <a:r>
              <a:rPr lang="ca-ES" sz="900" noProof="0" dirty="0"/>
              <a:t>.</a:t>
            </a:r>
          </a:p>
          <a:p>
            <a:pPr marL="457200" lvl="0" indent="-2857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Char char="●"/>
            </a:pPr>
            <a:r>
              <a:rPr lang="ca-ES" sz="900" noProof="0" dirty="0"/>
              <a:t>Bona </a:t>
            </a:r>
            <a:r>
              <a:rPr lang="ca-ES" sz="900" b="1" noProof="0" dirty="0"/>
              <a:t>comunicació escrita</a:t>
            </a:r>
            <a:r>
              <a:rPr lang="ca-ES" sz="900" noProof="0" dirty="0"/>
              <a:t>.</a:t>
            </a:r>
          </a:p>
          <a:p>
            <a:pPr marL="457200" lvl="0" indent="-2857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Char char="●"/>
            </a:pPr>
            <a:r>
              <a:rPr lang="ca-ES" sz="900" noProof="0" dirty="0"/>
              <a:t>Capacitat per </a:t>
            </a:r>
            <a:r>
              <a:rPr lang="ca-ES" sz="900" b="1" noProof="0" dirty="0"/>
              <a:t>resoldre problemes</a:t>
            </a:r>
            <a:r>
              <a:rPr lang="ca-ES" sz="900" noProof="0" dirty="0"/>
              <a:t>.</a:t>
            </a:r>
          </a:p>
          <a:p>
            <a:pPr marL="457200" lvl="0" indent="-2857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Quattrocento Sans"/>
              <a:buChar char="●"/>
            </a:pPr>
            <a:r>
              <a:rPr lang="ca-ES" sz="900" noProof="0" dirty="0"/>
              <a:t>Treball en equip.</a:t>
            </a:r>
            <a:br>
              <a:rPr lang="ca-ES" sz="900" noProof="0" dirty="0"/>
            </a:br>
            <a:endParaRPr lang="ca-ES" sz="900" noProof="0" dirty="0"/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ca-ES" sz="900" b="1" noProof="0" dirty="0"/>
              <a:t>Requisits valorats (no obligatoris):</a:t>
            </a:r>
          </a:p>
          <a:p>
            <a:pPr marL="457200" lvl="0" indent="-28575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900"/>
              <a:buChar char="●"/>
            </a:pPr>
            <a:r>
              <a:rPr lang="ca-ES" sz="900" noProof="0" dirty="0"/>
              <a:t>Anglès </a:t>
            </a:r>
            <a:r>
              <a:rPr lang="ca-ES" sz="900" b="1" noProof="0" dirty="0"/>
              <a:t>intermedi</a:t>
            </a:r>
            <a:r>
              <a:rPr lang="ca-ES" sz="900" noProof="0" dirty="0"/>
              <a:t>.</a:t>
            </a:r>
          </a:p>
          <a:p>
            <a:pPr marL="457200" lvl="0" indent="-2857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Char char="●"/>
            </a:pPr>
            <a:r>
              <a:rPr lang="ca-ES" sz="900" noProof="0" dirty="0"/>
              <a:t>Experiència en </a:t>
            </a:r>
            <a:r>
              <a:rPr lang="ca-ES" sz="900" b="1" noProof="0" dirty="0"/>
              <a:t>atenció al client</a:t>
            </a:r>
            <a:r>
              <a:rPr lang="ca-ES" sz="900" noProof="0" dirty="0"/>
              <a:t>.</a:t>
            </a:r>
          </a:p>
          <a:p>
            <a:pPr marL="0" lvl="0" indent="0" algn="l" rtl="0">
              <a:lnSpc>
                <a:spcPct val="115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ca-ES" sz="900" b="1" noProof="0" dirty="0" err="1"/>
              <a:t>Encaja</a:t>
            </a:r>
            <a:r>
              <a:rPr lang="ca-ES" sz="900" b="1" noProof="0" dirty="0"/>
              <a:t> el teu perfil? → Sí, encaixa molt bé (fins i tot per sobre dels requisits requerits).</a:t>
            </a: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ca-ES" sz="900" noProof="0" dirty="0"/>
              <a:t>Anàlisis punt per punt:</a:t>
            </a:r>
          </a:p>
          <a:p>
            <a:pPr marL="0" lvl="0" indent="0" algn="l" rtl="0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ca-ES" sz="900" b="1" noProof="0" dirty="0"/>
              <a:t>✔ Formació</a:t>
            </a:r>
          </a:p>
          <a:p>
            <a:pPr marL="457200" lvl="0" indent="-28575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900"/>
              <a:buChar char="●"/>
            </a:pPr>
            <a:r>
              <a:rPr lang="ca-ES" sz="900" noProof="0" dirty="0"/>
              <a:t>Tens un </a:t>
            </a:r>
            <a:r>
              <a:rPr lang="ca-ES" sz="900" b="1" noProof="0" dirty="0"/>
              <a:t>Grau Superior d’Informàtica</a:t>
            </a:r>
            <a:r>
              <a:rPr lang="ca-ES" sz="900" noProof="0" dirty="0"/>
              <a:t> → compleixi totalment.</a:t>
            </a:r>
          </a:p>
          <a:p>
            <a:pPr marL="457200" lvl="0" indent="-2857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Char char="●"/>
            </a:pPr>
            <a:r>
              <a:rPr lang="ca-ES" sz="900" noProof="0" dirty="0"/>
              <a:t>Estàs cursant un </a:t>
            </a:r>
            <a:r>
              <a:rPr lang="ca-ES" sz="900" b="1" noProof="0" dirty="0"/>
              <a:t>doble grau ADE + Informàtica</a:t>
            </a:r>
            <a:r>
              <a:rPr lang="ca-ES" sz="900" noProof="0" dirty="0"/>
              <a:t> → suma punts addicionals.</a:t>
            </a:r>
          </a:p>
          <a:p>
            <a:pPr marL="0" lvl="0" indent="0" algn="l" rtl="0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ca-ES" sz="900" b="1" noProof="0" dirty="0"/>
              <a:t>✔ Experiència / Habilitats tècniques</a:t>
            </a:r>
          </a:p>
          <a:p>
            <a:pPr marL="457200" lvl="0" indent="-28575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900"/>
              <a:buChar char="●"/>
            </a:pPr>
            <a:r>
              <a:rPr lang="ca-ES" sz="900" noProof="0" dirty="0"/>
              <a:t>Tens experiència ajudant a usuaris amb </a:t>
            </a:r>
            <a:r>
              <a:rPr lang="ca-ES" sz="900" b="1" noProof="0" dirty="0"/>
              <a:t>hardware, software, instal·lació, configuració i resolució d’errades</a:t>
            </a:r>
            <a:r>
              <a:rPr lang="ca-ES" sz="900" noProof="0" dirty="0"/>
              <a:t>.</a:t>
            </a:r>
            <a:br>
              <a:rPr lang="ca-ES" sz="900" noProof="0" dirty="0"/>
            </a:br>
            <a:r>
              <a:rPr lang="ca-ES" sz="900" noProof="0" dirty="0"/>
              <a:t> Això encaixa </a:t>
            </a:r>
            <a:r>
              <a:rPr lang="ca-ES" sz="900" i="1" noProof="0" dirty="0"/>
              <a:t>perfectament</a:t>
            </a:r>
            <a:r>
              <a:rPr lang="ca-ES" sz="900" noProof="0" dirty="0"/>
              <a:t> pel suport tècnic nivell 1.</a:t>
            </a:r>
          </a:p>
          <a:p>
            <a:pPr marL="0" lvl="0" indent="0" algn="l" rtl="0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ca-ES" sz="900" b="1" noProof="0" dirty="0"/>
              <a:t>✔ Atenció al client</a:t>
            </a:r>
          </a:p>
          <a:p>
            <a:pPr marL="457200" lvl="0" indent="-28575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900"/>
              <a:buChar char="●"/>
            </a:pPr>
            <a:r>
              <a:rPr lang="ca-ES" sz="900" noProof="0" dirty="0"/>
              <a:t>Destaques </a:t>
            </a:r>
            <a:r>
              <a:rPr lang="ca-ES" sz="900" b="1" noProof="0" dirty="0"/>
              <a:t>empatia i atenció al client</a:t>
            </a:r>
            <a:r>
              <a:rPr lang="ca-ES" sz="900" noProof="0" dirty="0"/>
              <a:t> → és un punt molt valorat en aquest lloc de treball.</a:t>
            </a:r>
          </a:p>
          <a:p>
            <a:pPr marL="457200" lvl="0" indent="-2857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Char char="●"/>
            </a:pPr>
            <a:r>
              <a:rPr lang="ca-ES" sz="900" noProof="0" dirty="0"/>
              <a:t>Has fet </a:t>
            </a:r>
            <a:r>
              <a:rPr lang="ca-ES" sz="900" b="1" noProof="0" dirty="0"/>
              <a:t>voluntariat</a:t>
            </a:r>
            <a:r>
              <a:rPr lang="ca-ES" sz="900" noProof="0" dirty="0"/>
              <a:t>, la qual cosa mostra habilitats socials i tracte amb persones (aspecte molt positiu).</a:t>
            </a:r>
          </a:p>
          <a:p>
            <a:pPr marL="0" lvl="0" indent="0" algn="l" rtl="0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ca-ES" sz="900" b="1" noProof="0" dirty="0"/>
              <a:t>✔ Idiomes</a:t>
            </a:r>
          </a:p>
          <a:p>
            <a:pPr marL="457200" lvl="0" indent="-28575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900"/>
              <a:buChar char="●"/>
            </a:pPr>
            <a:r>
              <a:rPr lang="ca-ES" sz="900" b="1" noProof="0" dirty="0"/>
              <a:t>Anglès C1</a:t>
            </a:r>
            <a:r>
              <a:rPr lang="ca-ES" sz="900" noProof="0" dirty="0"/>
              <a:t> → supera amb escreix el que es demana (intermedi).</a:t>
            </a:r>
          </a:p>
          <a:p>
            <a:pPr marL="457200" lvl="0" indent="-2857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Char char="●"/>
            </a:pPr>
            <a:r>
              <a:rPr lang="ca-ES" sz="900" b="1" noProof="0" dirty="0"/>
              <a:t>Francès C1</a:t>
            </a:r>
            <a:r>
              <a:rPr lang="ca-ES" sz="900" noProof="0" dirty="0"/>
              <a:t> → és un extra excel·lent que moltes empreses valoren.</a:t>
            </a:r>
            <a:br>
              <a:rPr lang="ca-ES" sz="900" noProof="0" dirty="0"/>
            </a:br>
            <a:endParaRPr lang="ca-ES" sz="900" noProof="0" dirty="0"/>
          </a:p>
          <a:p>
            <a:pPr marL="0" lvl="0" indent="0" algn="l" rtl="0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ca-ES" sz="900" b="1" noProof="0" dirty="0"/>
              <a:t>✔ Competències personals</a:t>
            </a:r>
          </a:p>
          <a:p>
            <a:pPr marL="457200" lvl="0" indent="-28575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900"/>
              <a:buFont typeface="Quattrocento Sans"/>
              <a:buChar char="●"/>
            </a:pPr>
            <a:r>
              <a:rPr lang="ca-ES" sz="900" noProof="0" dirty="0"/>
              <a:t>Resolució de problemes (clau en suport tècnic).</a:t>
            </a:r>
          </a:p>
          <a:p>
            <a:pPr marL="457200" lvl="0" indent="-2857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Quattrocento Sans"/>
              <a:buChar char="●"/>
            </a:pPr>
            <a:r>
              <a:rPr lang="ca-ES" sz="900" noProof="0" dirty="0"/>
              <a:t>Bona comunicació → demostrada per la teva tu experiència de tracte amb usuaris.</a:t>
            </a:r>
          </a:p>
          <a:p>
            <a:pPr marL="0" lvl="0" indent="0" algn="l" rtl="0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ca-ES" sz="900" b="1" noProof="0" dirty="0"/>
              <a:t>✔ Extres que te donen avantatge</a:t>
            </a:r>
          </a:p>
          <a:p>
            <a:pPr marL="457200" lvl="0" indent="-28575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900"/>
              <a:buFont typeface="Quattrocento Sans"/>
              <a:buChar char="●"/>
            </a:pPr>
            <a:r>
              <a:rPr lang="ca-ES" sz="900" noProof="0" dirty="0"/>
              <a:t>Vehicle propi i mobilitat → facilita desplaçaments.</a:t>
            </a:r>
          </a:p>
          <a:p>
            <a:pPr marL="457200" lvl="0" indent="-2857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Quattrocento Sans"/>
              <a:buChar char="●"/>
            </a:pPr>
            <a:r>
              <a:rPr lang="ca-ES" sz="900" noProof="0" dirty="0"/>
              <a:t>Formació contínua → mostra motivació.</a:t>
            </a:r>
          </a:p>
          <a:p>
            <a:pPr marL="0" lvl="0" indent="0" algn="l" rtl="0">
              <a:lnSpc>
                <a:spcPct val="115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ca-ES" sz="900" b="1" noProof="0" dirty="0"/>
              <a:t>Resultat final: El teu perfil no sols encaixa, sinó que destaca per sobre del </a:t>
            </a:r>
            <a:r>
              <a:rPr lang="ca-ES" sz="900" b="1" noProof="0" dirty="0" err="1"/>
              <a:t>promig</a:t>
            </a:r>
            <a:r>
              <a:rPr lang="ca-ES" sz="900" b="1" noProof="0" dirty="0"/>
              <a:t>.</a:t>
            </a: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ca-ES" sz="900" noProof="0" dirty="0"/>
              <a:t>Tens:</a:t>
            </a:r>
            <a:br>
              <a:rPr lang="ca-ES" sz="900" noProof="0" dirty="0"/>
            </a:br>
            <a:r>
              <a:rPr lang="ca-ES" sz="900" noProof="0" dirty="0"/>
              <a:t> ✔ Formació tècnica</a:t>
            </a:r>
            <a:br>
              <a:rPr lang="ca-ES" sz="900" noProof="0" dirty="0"/>
            </a:br>
            <a:r>
              <a:rPr lang="ca-ES" sz="900" noProof="0" dirty="0"/>
              <a:t> ✔ Experiència resolent problemes informàtics</a:t>
            </a:r>
            <a:br>
              <a:rPr lang="ca-ES" sz="900" noProof="0" dirty="0"/>
            </a:br>
            <a:r>
              <a:rPr lang="ca-ES" sz="900" noProof="0" dirty="0"/>
              <a:t> ✔ Atenció al client</a:t>
            </a:r>
            <a:br>
              <a:rPr lang="ca-ES" sz="900" noProof="0" dirty="0"/>
            </a:br>
            <a:r>
              <a:rPr lang="ca-ES" sz="900" noProof="0" dirty="0"/>
              <a:t> ✔ Idiomes molt superiors al que es demana</a:t>
            </a: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ca-ES" sz="900" noProof="0" dirty="0"/>
              <a:t>Et recomano que en el teu CV destaquis especialment:</a:t>
            </a:r>
          </a:p>
          <a:p>
            <a:pPr marL="457200" lvl="0" indent="-28575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900"/>
              <a:buFont typeface="Quattrocento Sans"/>
              <a:buChar char="●"/>
            </a:pPr>
            <a:r>
              <a:rPr lang="ca-ES" sz="900" noProof="0" dirty="0"/>
              <a:t>La teva experiència ajudant usuaris.</a:t>
            </a:r>
          </a:p>
          <a:p>
            <a:pPr marL="457200" lvl="0" indent="-2857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Quattrocento Sans"/>
              <a:buChar char="●"/>
            </a:pPr>
            <a:r>
              <a:rPr lang="ca-ES" sz="900" noProof="0" dirty="0"/>
              <a:t>Casos reals de problemes resolts (encara que siguin bàsics).</a:t>
            </a:r>
          </a:p>
          <a:p>
            <a:pPr marL="457200" lvl="0" indent="-2857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Quattrocento Sans"/>
              <a:buChar char="●"/>
            </a:pPr>
            <a:r>
              <a:rPr lang="ca-ES" sz="900" noProof="0" dirty="0"/>
              <a:t>Els teus idiomes (això et posiciona molt per sobre de molts </a:t>
            </a:r>
            <a:r>
              <a:rPr lang="ca-ES" sz="900" noProof="0"/>
              <a:t>d’altres candidats).</a:t>
            </a:r>
            <a:endParaRPr lang="ca-ES" sz="900" noProof="0" dirty="0"/>
          </a:p>
          <a:p>
            <a:pPr marL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900"/>
              <a:buFont typeface="Quattrocento Sans"/>
              <a:buNone/>
            </a:pPr>
            <a:endParaRPr sz="900" dirty="0">
              <a:solidFill>
                <a:srgbClr val="001D35"/>
              </a:solidFill>
              <a:highlight>
                <a:srgbClr val="FFFFFF"/>
              </a:highlight>
            </a:endParaRPr>
          </a:p>
        </p:txBody>
      </p:sp>
      <p:sp>
        <p:nvSpPr>
          <p:cNvPr id="1264" name="Google Shape;1264;p2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Quattrocento Sans"/>
              <a:buNone/>
            </a:pPr>
            <a:fld id="{00000000-1234-1234-1234-123412341234}" type="slidenum">
              <a:rPr lang="es-ES"/>
              <a:t>25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466244333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7" name="Google Shape;937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38" name="Google Shape;938;p1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</a:pPr>
            <a:r>
              <a:rPr lang="ca-ES" sz="900"/>
              <a:t>A més de coneixements tècnics cal descobrir què podem oferir com a professionals.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</a:pPr>
            <a:r>
              <a:rPr lang="ca-ES" sz="900"/>
              <a:t>Passos per poder-se RECONÈIXER: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</a:pPr>
            <a:r>
              <a:rPr lang="ca-ES" sz="900"/>
              <a:t>-  VOLER -Automotivació</a:t>
            </a:r>
            <a:endParaRPr sz="900"/>
          </a:p>
          <a:p>
            <a:pPr marL="457200" lvl="1" indent="0" algn="l" rtl="0">
              <a:spcBef>
                <a:spcPts val="0"/>
              </a:spcBef>
              <a:spcAft>
                <a:spcPts val="0"/>
              </a:spcAft>
              <a:buSzPts val="900"/>
              <a:buFont typeface="Arial"/>
              <a:buNone/>
            </a:pPr>
            <a:r>
              <a:rPr lang="ca-ES" sz="900"/>
              <a:t>-   Actitud positiva.</a:t>
            </a:r>
            <a:endParaRPr/>
          </a:p>
          <a:p>
            <a:pPr marL="628650" lvl="1" indent="-171450" algn="l" rtl="0">
              <a:spcBef>
                <a:spcPts val="0"/>
              </a:spcBef>
              <a:spcAft>
                <a:spcPts val="0"/>
              </a:spcAft>
              <a:buSzPts val="900"/>
              <a:buChar char="-"/>
            </a:pPr>
            <a:r>
              <a:rPr lang="ca-ES" sz="900"/>
              <a:t>Canviar per aconseguir resultats diferents.</a:t>
            </a:r>
            <a:endParaRPr/>
          </a:p>
          <a:p>
            <a:pPr marL="628650" lvl="1" indent="-171450" algn="l" rtl="0">
              <a:spcBef>
                <a:spcPts val="0"/>
              </a:spcBef>
              <a:spcAft>
                <a:spcPts val="0"/>
              </a:spcAft>
              <a:buSzPts val="900"/>
              <a:buChar char="-"/>
            </a:pPr>
            <a:r>
              <a:rPr lang="ca-ES" sz="900"/>
              <a:t>Preguntes que ens podem fer...</a:t>
            </a:r>
            <a:endParaRPr/>
          </a:p>
          <a:p>
            <a:pPr marL="1085850" lvl="2" indent="-171450" algn="l" rtl="0">
              <a:spcBef>
                <a:spcPts val="0"/>
              </a:spcBef>
              <a:spcAft>
                <a:spcPts val="0"/>
              </a:spcAft>
              <a:buSzPts val="900"/>
              <a:buChar char="-"/>
            </a:pPr>
            <a:r>
              <a:rPr lang="ca-ES" sz="900"/>
              <a:t>Què em motiva?</a:t>
            </a:r>
            <a:endParaRPr/>
          </a:p>
          <a:p>
            <a:pPr marL="171450" lvl="0" indent="-1143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</a:pPr>
            <a:endParaRPr sz="9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</a:pPr>
            <a:r>
              <a:rPr lang="ca-ES" sz="900"/>
              <a:t>- SABER SER - Autoconeixement i Conducta</a:t>
            </a:r>
            <a:endParaRPr/>
          </a:p>
          <a:p>
            <a:pPr marL="628650" lvl="1" indent="-171450" algn="l" rtl="0">
              <a:spcBef>
                <a:spcPts val="0"/>
              </a:spcBef>
              <a:spcAft>
                <a:spcPts val="0"/>
              </a:spcAft>
              <a:buSzPts val="900"/>
              <a:buChar char="-"/>
            </a:pPr>
            <a:r>
              <a:rPr lang="ca-ES" sz="900"/>
              <a:t>Gestiona les teves emocions eficaçment.</a:t>
            </a:r>
            <a:endParaRPr/>
          </a:p>
          <a:p>
            <a:pPr marL="628650" lvl="1" indent="-171450" algn="l" rtl="0">
              <a:spcBef>
                <a:spcPts val="0"/>
              </a:spcBef>
              <a:spcAft>
                <a:spcPts val="0"/>
              </a:spcAft>
              <a:buSzPts val="900"/>
              <a:buChar char="-"/>
            </a:pPr>
            <a:r>
              <a:rPr lang="ca-ES" sz="900"/>
              <a:t>Preguntes que ens podem fer:</a:t>
            </a:r>
            <a:endParaRPr/>
          </a:p>
          <a:p>
            <a:pPr marL="1085850" lvl="2" indent="-171450" algn="l" rtl="0">
              <a:spcBef>
                <a:spcPts val="0"/>
              </a:spcBef>
              <a:spcAft>
                <a:spcPts val="0"/>
              </a:spcAft>
              <a:buSzPts val="900"/>
              <a:buChar char="-"/>
            </a:pPr>
            <a:r>
              <a:rPr lang="ca-ES" sz="900"/>
              <a:t>Com soc?</a:t>
            </a:r>
            <a:endParaRPr/>
          </a:p>
          <a:p>
            <a:pPr marL="1085850" lvl="2" indent="-171450" algn="l" rtl="0">
              <a:spcBef>
                <a:spcPts val="0"/>
              </a:spcBef>
              <a:spcAft>
                <a:spcPts val="0"/>
              </a:spcAft>
              <a:buSzPts val="900"/>
              <a:buChar char="-"/>
            </a:pPr>
            <a:r>
              <a:rPr lang="ca-ES" sz="900"/>
              <a:t>Com no soc?</a:t>
            </a:r>
            <a:endParaRPr/>
          </a:p>
          <a:p>
            <a:pPr marL="1085850" lvl="2" indent="-171450" algn="l" rtl="0">
              <a:spcBef>
                <a:spcPts val="0"/>
              </a:spcBef>
              <a:spcAft>
                <a:spcPts val="0"/>
              </a:spcAft>
              <a:buSzPts val="900"/>
              <a:buChar char="-"/>
            </a:pPr>
            <a:r>
              <a:rPr lang="ca-ES" sz="900"/>
              <a:t>Com m'agradaria ser?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</a:pPr>
            <a:endParaRPr sz="9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</a:pPr>
            <a:r>
              <a:rPr lang="ca-ES" sz="900"/>
              <a:t>- SABER - Coneixements</a:t>
            </a:r>
            <a:endParaRPr/>
          </a:p>
          <a:p>
            <a:pPr marL="628650" lvl="1" indent="-171450" algn="l" rtl="0">
              <a:spcBef>
                <a:spcPts val="0"/>
              </a:spcBef>
              <a:spcAft>
                <a:spcPts val="0"/>
              </a:spcAft>
              <a:buSzPts val="900"/>
              <a:buChar char="-"/>
            </a:pPr>
            <a:r>
              <a:rPr lang="ca-ES" sz="900"/>
              <a:t>Analitza la teva formació per al lloc de treball.</a:t>
            </a:r>
            <a:endParaRPr/>
          </a:p>
          <a:p>
            <a:pPr marL="628650" lvl="1" indent="-171450" algn="l" rtl="0">
              <a:spcBef>
                <a:spcPts val="0"/>
              </a:spcBef>
              <a:spcAft>
                <a:spcPts val="0"/>
              </a:spcAft>
              <a:buSzPts val="900"/>
              <a:buChar char="-"/>
            </a:pPr>
            <a:r>
              <a:rPr lang="ca-ES" sz="900"/>
              <a:t>Preguntes que ens podem fer.</a:t>
            </a:r>
            <a:endParaRPr/>
          </a:p>
          <a:p>
            <a:pPr marL="1085850" lvl="2" indent="-171450" algn="l" rtl="0">
              <a:spcBef>
                <a:spcPts val="0"/>
              </a:spcBef>
              <a:spcAft>
                <a:spcPts val="0"/>
              </a:spcAft>
              <a:buSzPts val="900"/>
              <a:buChar char="-"/>
            </a:pPr>
            <a:r>
              <a:rPr lang="ca-ES" sz="900"/>
              <a:t>Formació acadèmica que tinc?</a:t>
            </a:r>
            <a:endParaRPr/>
          </a:p>
          <a:p>
            <a:pPr marL="1085850" lvl="2" indent="-171450" algn="l" rtl="0">
              <a:spcBef>
                <a:spcPts val="0"/>
              </a:spcBef>
              <a:spcAft>
                <a:spcPts val="0"/>
              </a:spcAft>
              <a:buSzPts val="900"/>
              <a:buChar char="-"/>
            </a:pPr>
            <a:r>
              <a:rPr lang="ca-ES" sz="900"/>
              <a:t>Cursos realitzats?</a:t>
            </a:r>
            <a:endParaRPr/>
          </a:p>
          <a:p>
            <a:pPr marL="1085850" lvl="2" indent="-171450" algn="l" rtl="0">
              <a:spcBef>
                <a:spcPts val="0"/>
              </a:spcBef>
              <a:spcAft>
                <a:spcPts val="0"/>
              </a:spcAft>
              <a:buSzPts val="900"/>
              <a:buChar char="-"/>
            </a:pPr>
            <a:r>
              <a:rPr lang="ca-ES" sz="900"/>
              <a:t>Coneixements per experiència?</a:t>
            </a:r>
            <a:endParaRPr/>
          </a:p>
          <a:p>
            <a:pPr marL="1085850" lvl="2" indent="-171450" algn="l" rtl="0">
              <a:spcBef>
                <a:spcPts val="0"/>
              </a:spcBef>
              <a:spcAft>
                <a:spcPts val="0"/>
              </a:spcAft>
              <a:buSzPts val="900"/>
              <a:buChar char="-"/>
            </a:pPr>
            <a:r>
              <a:rPr lang="ca-ES" sz="900"/>
              <a:t>Coneixements a través de hobbies?</a:t>
            </a:r>
            <a:endParaRPr/>
          </a:p>
          <a:p>
            <a:pPr marL="171450" lvl="0" indent="-1143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</a:pPr>
            <a:endParaRPr sz="900"/>
          </a:p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Quattrocento Sans"/>
              <a:buChar char="-"/>
            </a:pPr>
            <a:r>
              <a:rPr lang="ca-ES" sz="900"/>
              <a:t>SABER FER – Habilitats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Quattrocento Sans"/>
              <a:buNone/>
            </a:pPr>
            <a:r>
              <a:rPr lang="ca-ES" sz="900"/>
              <a:t>            - Analitza les teves habilitats i competències professionals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Quattrocento Sans"/>
              <a:buNone/>
            </a:pPr>
            <a:r>
              <a:rPr lang="ca-ES" sz="900"/>
              <a:t>            - Preguntes que ens podem fer :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Quattrocento Sans"/>
              <a:buNone/>
            </a:pPr>
            <a:r>
              <a:rPr lang="ca-ES" sz="900"/>
              <a:t>	- Les teves habilitats s'ajusten a el lloc de treball ofert?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</a:pPr>
            <a:r>
              <a:rPr lang="ca-ES" sz="900"/>
              <a:t>            	- Quines fortaleses tinc?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</a:pPr>
            <a:r>
              <a:rPr lang="ca-ES" sz="900"/>
              <a:t>            	- Quines debilitats tinc?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</a:pPr>
            <a:r>
              <a:rPr lang="ca-ES" sz="900"/>
              <a:t>            	- Habilitats enfront d'altres candidats?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</a:pPr>
            <a:r>
              <a:rPr lang="ca-ES" sz="900"/>
              <a:t>            	- Fortaleses en la meva vida personal?</a:t>
            </a:r>
            <a:endParaRPr/>
          </a:p>
          <a:p>
            <a:pPr marL="171450" lvl="0" indent="-1143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</a:pPr>
            <a:endParaRPr sz="9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</a:pPr>
            <a:r>
              <a:rPr lang="ca-ES" sz="900" b="1"/>
              <a:t>EXPLICAR FÒRMULA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</a:pPr>
            <a:r>
              <a:rPr lang="ca-ES" sz="900" b="1"/>
              <a:t>LES ACTITUDS MULTIPLIQUEN ELS CONEIXEMENTS I LES HABILITATS.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/>
          </a:p>
        </p:txBody>
      </p:sp>
      <p:sp>
        <p:nvSpPr>
          <p:cNvPr id="939" name="Google Shape;939;p1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Quattrocento Sans"/>
              <a:buNone/>
            </a:pPr>
            <a:fld id="{00000000-1234-1234-1234-123412341234}" type="slidenum">
              <a:rPr lang="ca-ES" sz="1200" b="0" i="0" u="none" strike="noStrike" cap="none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26</a:t>
            </a:fld>
            <a:endParaRPr sz="1200" b="0" i="0" u="none" strike="noStrike" cap="none">
              <a:solidFill>
                <a:srgbClr val="000000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6" name="Google Shape;1456;p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457" name="Google Shape;1457;p3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s-ES"/>
              <a:t>Vídeo</a:t>
            </a:r>
            <a:endParaRPr/>
          </a:p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s-ES"/>
              <a:t>https://youtu.be/5uD1KewiQpM</a:t>
            </a:r>
            <a:endParaRPr/>
          </a:p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/>
          </a:p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s-ES"/>
              <a:t>Sobre la actitud.</a:t>
            </a:r>
            <a:endParaRPr/>
          </a:p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/>
          </a:p>
        </p:txBody>
      </p:sp>
      <p:sp>
        <p:nvSpPr>
          <p:cNvPr id="1458" name="Google Shape;1458;p3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27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631562529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9" name="Google Shape;39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just">
              <a:lnSpc>
                <a:spcPct val="115000"/>
              </a:lnSpc>
              <a:spcBef>
                <a:spcPts val="4500"/>
              </a:spcBef>
              <a:spcAft>
                <a:spcPts val="2625"/>
              </a:spcAft>
            </a:pPr>
            <a:r>
              <a:rPr lang="ca-ES" sz="900" b="1" spc="75" dirty="0">
                <a:solidFill>
                  <a:srgbClr val="FF7453"/>
                </a:solidFill>
                <a:effectLst/>
                <a:latin typeface="Segoe UI" panose="020B0502040204020203" pitchFamily="34" charset="0"/>
                <a:ea typeface="Open Sans Light" panose="020B0306030504020204" pitchFamily="34" charset="0"/>
                <a:cs typeface="Segoe UI" panose="020B0502040204020203" pitchFamily="34" charset="0"/>
              </a:rPr>
              <a:t>LLISTAT DE FORTALESES</a:t>
            </a:r>
          </a:p>
          <a:p>
            <a:pPr algn="just">
              <a:lnSpc>
                <a:spcPct val="115000"/>
              </a:lnSpc>
              <a:spcBef>
                <a:spcPts val="4500"/>
              </a:spcBef>
              <a:spcAft>
                <a:spcPts val="2625"/>
              </a:spcAft>
            </a:pPr>
            <a:r>
              <a:rPr lang="ca-ES" sz="900" b="1" dirty="0">
                <a:effectLst/>
                <a:latin typeface="Segoe UI" panose="020B0502040204020203" pitchFamily="34" charset="0"/>
                <a:ea typeface="Open Sans Light" panose="020B0306030504020204" pitchFamily="34" charset="0"/>
                <a:cs typeface="Segoe UI" panose="020B0502040204020203" pitchFamily="34" charset="0"/>
              </a:rPr>
              <a:t>En aquesta dia</a:t>
            </a:r>
            <a:r>
              <a:rPr lang="ca-ES" sz="900" b="1" noProof="0" dirty="0">
                <a:effectLst/>
                <a:latin typeface="Segoe UI" panose="020B0502040204020203" pitchFamily="34" charset="0"/>
                <a:ea typeface="Open Sans Light" panose="020B0306030504020204" pitchFamily="34" charset="0"/>
                <a:cs typeface="Segoe UI" panose="020B0502040204020203" pitchFamily="34" charset="0"/>
              </a:rPr>
              <a:t>positiva se enumeren </a:t>
            </a:r>
            <a:r>
              <a:rPr lang="ca-ES" sz="900" b="1" dirty="0">
                <a:effectLst/>
                <a:latin typeface="Segoe UI" panose="020B0502040204020203" pitchFamily="34" charset="0"/>
                <a:ea typeface="Open Sans Light" panose="020B0306030504020204" pitchFamily="34" charset="0"/>
                <a:cs typeface="Segoe UI" panose="020B0502040204020203" pitchFamily="34" charset="0"/>
              </a:rPr>
              <a:t>27 </a:t>
            </a:r>
            <a:r>
              <a:rPr lang="ca-ES" sz="900" b="1" noProof="0" dirty="0">
                <a:effectLst/>
                <a:latin typeface="Segoe UI" panose="020B0502040204020203" pitchFamily="34" charset="0"/>
                <a:ea typeface="Open Sans Light" panose="020B0306030504020204" pitchFamily="34" charset="0"/>
                <a:cs typeface="Segoe UI" panose="020B0502040204020203" pitchFamily="34" charset="0"/>
              </a:rPr>
              <a:t>fortaleses</a:t>
            </a:r>
            <a:r>
              <a:rPr lang="ca-ES" sz="900" b="1" dirty="0">
                <a:effectLst/>
                <a:latin typeface="Segoe UI" panose="020B0502040204020203" pitchFamily="34" charset="0"/>
                <a:ea typeface="Open Sans Light" panose="020B0306030504020204" pitchFamily="34" charset="0"/>
                <a:cs typeface="Segoe UI" panose="020B0502040204020203" pitchFamily="34" charset="0"/>
              </a:rPr>
              <a:t>. Estan agrupades en 2 grups (per colors en funció de si són comunes a tots els treballs (en negre) o són </a:t>
            </a:r>
            <a:r>
              <a:rPr lang="ca-ES" sz="900" b="1" noProof="0" dirty="0">
                <a:effectLst/>
                <a:latin typeface="Segoe UI" panose="020B0502040204020203" pitchFamily="34" charset="0"/>
                <a:ea typeface="Open Sans Light" panose="020B0306030504020204" pitchFamily="34" charset="0"/>
                <a:cs typeface="Segoe UI" panose="020B0502040204020203" pitchFamily="34" charset="0"/>
              </a:rPr>
              <a:t>específiques per treballs determinats (en blau)</a:t>
            </a:r>
            <a:endParaRPr lang="ca-ES" sz="900" b="1" dirty="0">
              <a:effectLst/>
              <a:latin typeface="Segoe UI" panose="020B0502040204020203" pitchFamily="34" charset="0"/>
              <a:ea typeface="Open Sans Light" panose="020B0306030504020204" pitchFamily="34" charset="0"/>
              <a:cs typeface="Segoe UI" panose="020B0502040204020203" pitchFamily="34" charset="0"/>
            </a:endParaRPr>
          </a:p>
          <a:p>
            <a:pPr algn="just">
              <a:lnSpc>
                <a:spcPct val="115000"/>
              </a:lnSpc>
              <a:spcBef>
                <a:spcPts val="4500"/>
              </a:spcBef>
              <a:spcAft>
                <a:spcPts val="2625"/>
              </a:spcAft>
            </a:pPr>
            <a:endParaRPr lang="ca-ES" sz="900" b="1" spc="75" dirty="0">
              <a:solidFill>
                <a:srgbClr val="606060"/>
              </a:solidFill>
              <a:effectLst/>
              <a:latin typeface="Segoe UI" panose="020B0502040204020203" pitchFamily="34" charset="0"/>
              <a:ea typeface="Open Sans Light" panose="020B0306030504020204" pitchFamily="34" charset="0"/>
              <a:cs typeface="Segoe UI" panose="020B0502040204020203" pitchFamily="34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>
                <a:srgbClr val="000000"/>
              </a:buClr>
              <a:buSzPts val="1400"/>
              <a:buFont typeface="Arial" panose="020B0604020202020204" pitchFamily="34" charset="0"/>
              <a:buNone/>
              <a:tabLst/>
              <a:defRPr/>
            </a:pPr>
            <a:r>
              <a:rPr lang="ca-ES" sz="800" b="1" spc="75" dirty="0">
                <a:solidFill>
                  <a:srgbClr val="606060"/>
                </a:solidFill>
                <a:effectLst/>
                <a:latin typeface="Segoe UI" panose="020B0502040204020203" pitchFamily="34" charset="0"/>
                <a:ea typeface="Open Sans Light" panose="020B0306030504020204" pitchFamily="34" charset="0"/>
                <a:cs typeface="Segoe UI" panose="020B0502040204020203" pitchFamily="34" charset="0"/>
              </a:rPr>
              <a:t>Acceptació - </a:t>
            </a:r>
            <a:r>
              <a:rPr lang="ca-ES" sz="800" b="0" spc="75" dirty="0">
                <a:solidFill>
                  <a:srgbClr val="606060"/>
                </a:solidFill>
                <a:effectLst/>
                <a:latin typeface="Segoe UI" panose="020B0502040204020203" pitchFamily="34" charset="0"/>
                <a:ea typeface="Open Sans Light" panose="020B0306030504020204" pitchFamily="34" charset="0"/>
                <a:cs typeface="Segoe UI" panose="020B0502040204020203" pitchFamily="34" charset="0"/>
              </a:rPr>
              <a:t>P</a:t>
            </a:r>
            <a:r>
              <a:rPr lang="ca-ES" sz="800" b="0" dirty="0"/>
              <a:t>rocés psicològic per </a:t>
            </a:r>
            <a:r>
              <a:rPr lang="ca-ES" sz="800" b="0" dirty="0">
                <a:effectLst/>
              </a:rPr>
              <a:t>reconèixer i assumir la realitat laboral sense negar-la, encara que no l’aprovis. </a:t>
            </a:r>
            <a:r>
              <a:rPr lang="ca-ES" sz="900" b="0" i="0" u="none" strike="noStrike" kern="1200" cap="none" dirty="0">
                <a:solidFill>
                  <a:schemeClr val="tx1"/>
                </a:solidFill>
                <a:effectLst/>
                <a:latin typeface="Segoe UI" panose="020B0502040204020203" pitchFamily="34" charset="0"/>
                <a:ea typeface="Quattrocento Sans"/>
                <a:cs typeface="Quattrocento Sans"/>
                <a:sym typeface="Quattrocento Sans"/>
              </a:rPr>
              <a:t>No implica resignació ni passivitat, sinó una actitud d’apertura per a gestionar emocions i desafiaments, permeten a la persona actuar més eficaçment en allò que pot canviar. </a:t>
            </a:r>
          </a:p>
          <a:p>
            <a:pPr marL="0" lvl="0" indent="0" algn="just">
              <a:lnSpc>
                <a:spcPct val="115000"/>
              </a:lnSpc>
              <a:spcAft>
                <a:spcPts val="1000"/>
              </a:spcAft>
              <a:buFont typeface="Arial" panose="020B0604020202020204" pitchFamily="34" charset="0"/>
              <a:buNone/>
            </a:pPr>
            <a:r>
              <a:rPr lang="ca-ES" sz="900" b="1" spc="75" dirty="0">
                <a:solidFill>
                  <a:srgbClr val="606060"/>
                </a:solidFill>
                <a:effectLst/>
                <a:latin typeface="Segoe UI" panose="020B0502040204020203" pitchFamily="34" charset="0"/>
                <a:ea typeface="Open Sans Light" panose="020B0306030504020204" pitchFamily="34" charset="0"/>
                <a:cs typeface="Segoe UI" panose="020B0502040204020203" pitchFamily="34" charset="0"/>
              </a:rPr>
              <a:t>Anàlisis - </a:t>
            </a:r>
            <a:r>
              <a:rPr lang="ca-ES" sz="1200" b="0" i="0" kern="1200" dirty="0">
                <a:solidFill>
                  <a:schemeClr val="tx1"/>
                </a:solidFill>
                <a:effectLst/>
                <a:latin typeface="Segoe UI" panose="020B0502040204020203" pitchFamily="34" charset="0"/>
                <a:ea typeface="+mn-ea"/>
                <a:cs typeface="+mn-cs"/>
              </a:rPr>
              <a:t>L’anàlisi en la feina és l’estudi sistemàtic d’un lloc de treball p</a:t>
            </a:r>
            <a:r>
              <a:rPr lang="ca-ES" sz="900" dirty="0"/>
              <a:t>er identificar les tasques, responsabilitats, habilitats, coneixements i requisits necessaris per dur a terme amb èxit la tasca.</a:t>
            </a:r>
          </a:p>
          <a:p>
            <a:pPr marL="0" marR="0" lvl="0" indent="0" algn="just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ca-ES" sz="900" b="1" spc="75" dirty="0">
                <a:solidFill>
                  <a:srgbClr val="606060"/>
                </a:solidFill>
                <a:effectLst/>
                <a:latin typeface="Segoe UI" panose="020B0502040204020203" pitchFamily="34" charset="0"/>
                <a:ea typeface="Open Sans Light" panose="020B0306030504020204" pitchFamily="34" charset="0"/>
                <a:cs typeface="Segoe UI" panose="020B0502040204020203" pitchFamily="34" charset="0"/>
              </a:rPr>
              <a:t>Qualitat - </a:t>
            </a:r>
            <a:r>
              <a:rPr lang="ca-ES" sz="900" spc="75" dirty="0">
                <a:solidFill>
                  <a:srgbClr val="606060"/>
                </a:solidFill>
                <a:effectLst/>
                <a:latin typeface="Segoe UI" panose="020B0502040204020203" pitchFamily="34" charset="0"/>
                <a:ea typeface="Open Sans Light" panose="020B0306030504020204" pitchFamily="34" charset="0"/>
                <a:cs typeface="Segoe UI" panose="020B0502040204020203" pitchFamily="34" charset="0"/>
              </a:rPr>
              <a:t>Realitzar, cercar i gaudir amb la feina ben feta. Posar interès per obtenir i assolir un bon resultat. </a:t>
            </a:r>
            <a:endParaRPr lang="ca-ES" sz="900" dirty="0">
              <a:effectLst/>
              <a:latin typeface="Segoe UI" panose="020B0502040204020203" pitchFamily="34" charset="0"/>
              <a:ea typeface="Open Sans Light" panose="020B0306030504020204" pitchFamily="34" charset="0"/>
              <a:cs typeface="Segoe UI" panose="020B0502040204020203" pitchFamily="34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ca-ES" sz="800" b="1" spc="75" dirty="0">
                <a:solidFill>
                  <a:srgbClr val="606060"/>
                </a:solidFill>
                <a:effectLst/>
                <a:latin typeface="Segoe UI" panose="020B0502040204020203" pitchFamily="34" charset="0"/>
                <a:ea typeface="Open Sans Light" panose="020B0306030504020204" pitchFamily="34" charset="0"/>
                <a:cs typeface="Segoe UI" panose="020B0502040204020203" pitchFamily="34" charset="0"/>
              </a:rPr>
              <a:t>Carisma - </a:t>
            </a:r>
            <a:r>
              <a:rPr lang="ca-ES" sz="800" b="0" spc="75" dirty="0">
                <a:solidFill>
                  <a:srgbClr val="606060"/>
                </a:solidFill>
                <a:effectLst/>
                <a:latin typeface="Segoe UI" panose="020B0502040204020203" pitchFamily="34" charset="0"/>
                <a:ea typeface="Open Sans Light" panose="020B0306030504020204" pitchFamily="34" charset="0"/>
                <a:cs typeface="Segoe UI" panose="020B0502040204020203" pitchFamily="34" charset="0"/>
              </a:rPr>
              <a:t>C</a:t>
            </a:r>
            <a:r>
              <a:rPr lang="ca-ES" sz="900" b="0" i="0" kern="1200" dirty="0">
                <a:solidFill>
                  <a:schemeClr val="tx1"/>
                </a:solidFill>
                <a:effectLst/>
                <a:latin typeface="Segoe UI" panose="020B0502040204020203" pitchFamily="34" charset="0"/>
                <a:ea typeface="+mn-ea"/>
                <a:cs typeface="+mn-cs"/>
              </a:rPr>
              <a:t>apacitat d’atraure, inspirar i motivar als altres perquè col·laborin en l’assoliment d’objectius, a partir de la combinació de presència, poder i calidesa.</a:t>
            </a:r>
          </a:p>
          <a:p>
            <a:pPr marL="0" marR="0" lvl="0" indent="0" algn="just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ca-ES" sz="900" b="1" spc="75" dirty="0">
                <a:solidFill>
                  <a:srgbClr val="606060"/>
                </a:solidFill>
                <a:effectLst/>
                <a:latin typeface="Segoe UI" panose="020B0502040204020203" pitchFamily="34" charset="0"/>
                <a:ea typeface="Open Sans Light" panose="020B0306030504020204" pitchFamily="34" charset="0"/>
                <a:cs typeface="Segoe UI" panose="020B0502040204020203" pitchFamily="34" charset="0"/>
              </a:rPr>
              <a:t>Compromís - </a:t>
            </a:r>
            <a:r>
              <a:rPr lang="ca-ES" sz="900" spc="75" dirty="0">
                <a:solidFill>
                  <a:srgbClr val="606060"/>
                </a:solidFill>
                <a:effectLst/>
                <a:latin typeface="Segoe UI" panose="020B0502040204020203" pitchFamily="34" charset="0"/>
                <a:ea typeface="Open Sans Light" panose="020B0306030504020204" pitchFamily="34" charset="0"/>
                <a:cs typeface="Segoe UI" panose="020B0502040204020203" pitchFamily="34" charset="0"/>
              </a:rPr>
              <a:t>Compleixes amb el que promets, dones valor a allò que t’has compromès i fas tot el possible per complir-ho.</a:t>
            </a:r>
          </a:p>
          <a:p>
            <a:pPr marL="0" lvl="0" indent="0" algn="just">
              <a:lnSpc>
                <a:spcPct val="115000"/>
              </a:lnSpc>
              <a:spcAft>
                <a:spcPts val="1000"/>
              </a:spcAft>
              <a:buFont typeface="Arial" panose="020B0604020202020204" pitchFamily="34" charset="0"/>
              <a:buNone/>
            </a:pPr>
            <a:r>
              <a:rPr lang="ca-ES" sz="900" b="1" spc="75" dirty="0">
                <a:solidFill>
                  <a:srgbClr val="606060"/>
                </a:solidFill>
                <a:effectLst/>
                <a:latin typeface="Segoe UI" panose="020B0502040204020203" pitchFamily="34" charset="0"/>
                <a:ea typeface="Open Sans Light" panose="020B0306030504020204" pitchFamily="34" charset="0"/>
                <a:cs typeface="Segoe UI" panose="020B0502040204020203" pitchFamily="34" charset="0"/>
              </a:rPr>
              <a:t>Cooperació - </a:t>
            </a:r>
            <a:r>
              <a:rPr lang="ca-ES" sz="900" b="0" spc="75" dirty="0">
                <a:solidFill>
                  <a:srgbClr val="606060"/>
                </a:solidFill>
                <a:effectLst/>
                <a:latin typeface="Segoe UI" panose="020B0502040204020203" pitchFamily="34" charset="0"/>
                <a:ea typeface="Open Sans Light" panose="020B0306030504020204" pitchFamily="34" charset="0"/>
                <a:cs typeface="Segoe UI" panose="020B0502040204020203" pitchFamily="34" charset="0"/>
              </a:rPr>
              <a:t>Col·labores amb l’equip sumant esforços per assolir un objectiu comú.</a:t>
            </a:r>
          </a:p>
          <a:p>
            <a:pPr marL="0" lvl="0" indent="0" algn="just">
              <a:lnSpc>
                <a:spcPct val="115000"/>
              </a:lnSpc>
              <a:spcAft>
                <a:spcPts val="1000"/>
              </a:spcAft>
              <a:buFont typeface="Arial" panose="020B0604020202020204" pitchFamily="34" charset="0"/>
              <a:buNone/>
            </a:pPr>
            <a:r>
              <a:rPr lang="ca-ES" sz="900" b="1" spc="75" dirty="0">
                <a:solidFill>
                  <a:srgbClr val="606060"/>
                </a:solidFill>
                <a:effectLst/>
                <a:latin typeface="Segoe UI" panose="020B0502040204020203" pitchFamily="34" charset="0"/>
                <a:ea typeface="Open Sans Light" panose="020B0306030504020204" pitchFamily="34" charset="0"/>
                <a:cs typeface="Segoe UI" panose="020B0502040204020203" pitchFamily="34" charset="0"/>
              </a:rPr>
              <a:t>Creativitat -</a:t>
            </a:r>
            <a:r>
              <a:rPr lang="ca-ES" sz="900" b="0" spc="75" dirty="0">
                <a:solidFill>
                  <a:srgbClr val="606060"/>
                </a:solidFill>
                <a:effectLst/>
                <a:latin typeface="Segoe UI" panose="020B0502040204020203" pitchFamily="34" charset="0"/>
                <a:ea typeface="Open Sans Light" panose="020B0306030504020204" pitchFamily="34" charset="0"/>
                <a:cs typeface="Segoe UI" panose="020B0502040204020203" pitchFamily="34" charset="0"/>
              </a:rPr>
              <a:t> </a:t>
            </a:r>
            <a:r>
              <a:rPr lang="ca-ES" sz="1200" b="0" i="0" kern="1200" spc="75" dirty="0">
                <a:solidFill>
                  <a:schemeClr val="tx1"/>
                </a:solidFill>
                <a:effectLst/>
                <a:latin typeface="Segoe UI" panose="020B0502040204020203" pitchFamily="34" charset="0"/>
                <a:ea typeface="+mn-ea"/>
                <a:cs typeface="+mn-cs"/>
              </a:rPr>
              <a:t>C</a:t>
            </a:r>
            <a:r>
              <a:rPr lang="ca-ES" sz="1200" b="0" i="0" kern="1200" dirty="0">
                <a:solidFill>
                  <a:schemeClr val="tx1"/>
                </a:solidFill>
                <a:effectLst/>
                <a:latin typeface="Segoe UI" panose="020B0502040204020203" pitchFamily="34" charset="0"/>
                <a:ea typeface="+mn-ea"/>
                <a:cs typeface="+mn-cs"/>
              </a:rPr>
              <a:t>apacitat per generar idees i solucions originals, noves i útils per una empresa.</a:t>
            </a:r>
          </a:p>
          <a:p>
            <a:pPr marL="0" lvl="0" indent="0" algn="just">
              <a:lnSpc>
                <a:spcPct val="115000"/>
              </a:lnSpc>
              <a:spcAft>
                <a:spcPts val="1000"/>
              </a:spcAft>
              <a:buFont typeface="Arial" panose="020B0604020202020204" pitchFamily="34" charset="0"/>
              <a:buNone/>
            </a:pPr>
            <a:r>
              <a:rPr lang="ca-ES" sz="1200" b="1" i="0" kern="1200" spc="75" dirty="0">
                <a:solidFill>
                  <a:schemeClr val="tx1"/>
                </a:solidFill>
                <a:effectLst/>
                <a:latin typeface="Segoe UI" panose="020B0502040204020203" pitchFamily="34" charset="0"/>
                <a:ea typeface="+mn-ea"/>
                <a:cs typeface="+mn-cs"/>
              </a:rPr>
              <a:t>Creixement - </a:t>
            </a:r>
            <a:r>
              <a:rPr lang="ca-ES" sz="900" b="0" i="0" kern="1200" spc="75" dirty="0">
                <a:solidFill>
                  <a:schemeClr val="tx1"/>
                </a:solidFill>
                <a:effectLst/>
                <a:latin typeface="Segoe UI" panose="020B0502040204020203" pitchFamily="34" charset="0"/>
                <a:ea typeface="+mn-ea"/>
                <a:cs typeface="+mn-cs"/>
              </a:rPr>
              <a:t>D</a:t>
            </a:r>
            <a:r>
              <a:rPr lang="ca-ES" sz="900" dirty="0"/>
              <a:t>esenvolupament professional a través de l’adquisició de noves habilitats, coneixements i competències</a:t>
            </a:r>
            <a:r>
              <a:rPr lang="ca-ES" sz="1200" b="0" i="0" kern="1200" dirty="0">
                <a:solidFill>
                  <a:schemeClr val="tx1"/>
                </a:solidFill>
                <a:effectLst/>
                <a:latin typeface="Segoe UI" panose="020B0502040204020203" pitchFamily="34" charset="0"/>
                <a:ea typeface="+mn-ea"/>
                <a:cs typeface="+mn-cs"/>
              </a:rPr>
              <a:t>.</a:t>
            </a:r>
            <a:endParaRPr lang="ca-ES" sz="900" b="0" spc="75" dirty="0">
              <a:solidFill>
                <a:srgbClr val="606060"/>
              </a:solidFill>
              <a:effectLst/>
              <a:latin typeface="Segoe UI" panose="020B0502040204020203" pitchFamily="34" charset="0"/>
              <a:ea typeface="Open Sans Light" panose="020B0306030504020204" pitchFamily="34" charset="0"/>
              <a:cs typeface="Segoe UI" panose="020B0502040204020203" pitchFamily="34" charset="0"/>
            </a:endParaRPr>
          </a:p>
          <a:p>
            <a:pPr marL="0" lvl="0" indent="0" algn="just">
              <a:lnSpc>
                <a:spcPct val="115000"/>
              </a:lnSpc>
              <a:spcAft>
                <a:spcPts val="1000"/>
              </a:spcAft>
              <a:buFont typeface="Arial" panose="020B0604020202020204" pitchFamily="34" charset="0"/>
              <a:buNone/>
            </a:pPr>
            <a:r>
              <a:rPr lang="ca-ES" sz="900" b="1" spc="75" dirty="0">
                <a:solidFill>
                  <a:srgbClr val="606060"/>
                </a:solidFill>
                <a:effectLst/>
                <a:latin typeface="Segoe UI" panose="020B0502040204020203" pitchFamily="34" charset="0"/>
                <a:ea typeface="Open Sans Light" panose="020B0306030504020204" pitchFamily="34" charset="0"/>
                <a:cs typeface="Segoe UI" panose="020B0502040204020203" pitchFamily="34" charset="0"/>
              </a:rPr>
              <a:t>Curiositat - </a:t>
            </a:r>
            <a:r>
              <a:rPr lang="ca-ES" sz="900" b="0" spc="75" dirty="0">
                <a:solidFill>
                  <a:srgbClr val="606060"/>
                </a:solidFill>
                <a:effectLst/>
                <a:latin typeface="Segoe UI" panose="020B0502040204020203" pitchFamily="34" charset="0"/>
                <a:ea typeface="Open Sans Light" panose="020B0306030504020204" pitchFamily="34" charset="0"/>
                <a:cs typeface="Segoe UI" panose="020B0502040204020203" pitchFamily="34" charset="0"/>
              </a:rPr>
              <a:t>I</a:t>
            </a:r>
            <a:r>
              <a:rPr lang="ca-ES" sz="900" b="0" dirty="0">
                <a:effectLst/>
              </a:rPr>
              <a:t>nquietud per aprendre, explorar i qüestionar per trobar noves formes de fer les coses, solucionar problemes i millorar</a:t>
            </a:r>
            <a:r>
              <a:rPr lang="ca-ES" sz="1200" b="0" i="0" kern="1200" dirty="0">
                <a:solidFill>
                  <a:schemeClr val="tx1"/>
                </a:solidFill>
                <a:effectLst/>
                <a:latin typeface="Segoe UI" panose="020B0502040204020203" pitchFamily="34" charset="0"/>
                <a:ea typeface="+mn-ea"/>
                <a:cs typeface="+mn-cs"/>
              </a:rPr>
              <a:t>.</a:t>
            </a:r>
          </a:p>
          <a:p>
            <a:pPr marL="0" lvl="0" indent="0" algn="just">
              <a:lnSpc>
                <a:spcPct val="115000"/>
              </a:lnSpc>
              <a:spcAft>
                <a:spcPts val="1000"/>
              </a:spcAft>
              <a:buFont typeface="Arial" panose="020B0604020202020204" pitchFamily="34" charset="0"/>
              <a:buNone/>
            </a:pPr>
            <a:r>
              <a:rPr lang="ca-ES" sz="1200" b="1" i="0" kern="1200" spc="75" dirty="0">
                <a:solidFill>
                  <a:schemeClr val="tx1"/>
                </a:solidFill>
                <a:effectLst/>
                <a:latin typeface="Segoe UI" panose="020B0502040204020203" pitchFamily="34" charset="0"/>
                <a:ea typeface="+mn-ea"/>
                <a:cs typeface="+mn-cs"/>
              </a:rPr>
              <a:t>Directivitat - </a:t>
            </a:r>
            <a:r>
              <a:rPr lang="ca-ES" sz="1200" b="0" i="0" kern="1200" spc="75" dirty="0">
                <a:solidFill>
                  <a:schemeClr val="tx1"/>
                </a:solidFill>
                <a:effectLst/>
                <a:latin typeface="Segoe UI" panose="020B0502040204020203" pitchFamily="34" charset="0"/>
                <a:ea typeface="+mn-ea"/>
                <a:cs typeface="+mn-cs"/>
              </a:rPr>
              <a:t>C</a:t>
            </a:r>
            <a:r>
              <a:rPr lang="ca-ES" sz="1200" b="0" i="0" kern="1200" dirty="0">
                <a:solidFill>
                  <a:schemeClr val="tx1"/>
                </a:solidFill>
                <a:effectLst/>
                <a:latin typeface="Segoe UI" panose="020B0502040204020203" pitchFamily="34" charset="0"/>
                <a:ea typeface="+mn-ea"/>
                <a:cs typeface="+mn-cs"/>
              </a:rPr>
              <a:t>apacitat i funció per dirigir, coordinar i prendre decisions estratègiques en una organització.</a:t>
            </a:r>
          </a:p>
          <a:p>
            <a:pPr marL="0" lvl="0" indent="0" algn="just">
              <a:lnSpc>
                <a:spcPct val="115000"/>
              </a:lnSpc>
              <a:spcAft>
                <a:spcPts val="1000"/>
              </a:spcAft>
              <a:buFont typeface="Arial" panose="020B0604020202020204" pitchFamily="34" charset="0"/>
              <a:buNone/>
            </a:pPr>
            <a:r>
              <a:rPr lang="ca-ES" sz="900" b="1" spc="75" dirty="0">
                <a:solidFill>
                  <a:srgbClr val="606060"/>
                </a:solidFill>
                <a:effectLst/>
                <a:latin typeface="Segoe UI" panose="020B0502040204020203" pitchFamily="34" charset="0"/>
                <a:ea typeface="Open Sans Light" panose="020B0306030504020204" pitchFamily="34" charset="0"/>
                <a:cs typeface="Segoe UI" panose="020B0502040204020203" pitchFamily="34" charset="0"/>
              </a:rPr>
              <a:t>Empatia - </a:t>
            </a:r>
            <a:r>
              <a:rPr lang="ca-ES" sz="900" b="0" i="0" kern="1200" spc="75" dirty="0">
                <a:solidFill>
                  <a:schemeClr val="tx1"/>
                </a:solidFill>
                <a:effectLst/>
                <a:latin typeface="Segoe UI" panose="020B0502040204020203" pitchFamily="34" charset="0"/>
                <a:ea typeface="+mn-ea"/>
                <a:cs typeface="+mn-cs"/>
              </a:rPr>
              <a:t>Capacitat per posar-se en el lloc de l’altre. Poder </a:t>
            </a:r>
            <a:r>
              <a:rPr lang="ca-ES" sz="900" dirty="0"/>
              <a:t>comprendre i compartir sentiments, pensaments i necessitats dels altres.</a:t>
            </a:r>
          </a:p>
          <a:p>
            <a:pPr marL="0" lvl="0" indent="0" algn="just">
              <a:lnSpc>
                <a:spcPct val="115000"/>
              </a:lnSpc>
              <a:spcAft>
                <a:spcPts val="1000"/>
              </a:spcAft>
              <a:buFont typeface="Arial" panose="020B0604020202020204" pitchFamily="34" charset="0"/>
              <a:buNone/>
            </a:pPr>
            <a:r>
              <a:rPr lang="ca-ES" sz="900" b="1" spc="75" dirty="0" err="1">
                <a:solidFill>
                  <a:srgbClr val="606060"/>
                </a:solidFill>
                <a:effectLst/>
                <a:latin typeface="Segoe UI" panose="020B0502040204020203" pitchFamily="34" charset="0"/>
                <a:ea typeface="Open Sans Light" panose="020B0306030504020204" pitchFamily="34" charset="0"/>
                <a:cs typeface="Segoe UI" panose="020B0502040204020203" pitchFamily="34" charset="0"/>
              </a:rPr>
              <a:t>Empoderament</a:t>
            </a:r>
            <a:r>
              <a:rPr lang="ca-ES" sz="900" b="1" spc="75" dirty="0">
                <a:solidFill>
                  <a:srgbClr val="606060"/>
                </a:solidFill>
                <a:effectLst/>
                <a:latin typeface="Segoe UI" panose="020B0502040204020203" pitchFamily="34" charset="0"/>
                <a:ea typeface="Open Sans Light" panose="020B0306030504020204" pitchFamily="34" charset="0"/>
                <a:cs typeface="Segoe UI" panose="020B0502040204020203" pitchFamily="34" charset="0"/>
              </a:rPr>
              <a:t> - </a:t>
            </a:r>
            <a:r>
              <a:rPr lang="ca-ES" sz="900" b="0" dirty="0"/>
              <a:t>És la capacitat d’atorgar als empleats l’aut</a:t>
            </a:r>
            <a:r>
              <a:rPr lang="ca-ES" sz="900" b="0" dirty="0">
                <a:effectLst/>
              </a:rPr>
              <a:t>oritat, autonomia i responsabilitat</a:t>
            </a:r>
            <a:r>
              <a:rPr lang="ca-ES" sz="900" b="0" dirty="0"/>
              <a:t> per prendre decisions i gestionar la seva feina de manera independent.</a:t>
            </a:r>
          </a:p>
          <a:p>
            <a:pPr marL="0" marR="0" lvl="0" indent="0" algn="just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ca-ES" sz="1200" b="1" spc="75" dirty="0">
                <a:solidFill>
                  <a:srgbClr val="606060"/>
                </a:solidFill>
                <a:effectLst/>
                <a:latin typeface="Segoe UI" panose="020B0502040204020203" pitchFamily="34" charset="0"/>
                <a:ea typeface="Open Sans Light" panose="020B0306030504020204" pitchFamily="34" charset="0"/>
                <a:cs typeface="Segoe UI" panose="020B0502040204020203" pitchFamily="34" charset="0"/>
              </a:rPr>
              <a:t>Equitat - </a:t>
            </a:r>
            <a:r>
              <a:rPr lang="ca-ES" sz="1200" dirty="0"/>
              <a:t>Principi de justícia i imparcialitat, garantint la igualtat d’oportunitats.</a:t>
            </a:r>
          </a:p>
          <a:p>
            <a:pPr marL="0" lvl="0" indent="0" algn="just">
              <a:lnSpc>
                <a:spcPct val="115000"/>
              </a:lnSpc>
              <a:spcAft>
                <a:spcPts val="1000"/>
              </a:spcAft>
              <a:buFont typeface="Arial" panose="020B0604020202020204" pitchFamily="34" charset="0"/>
              <a:buNone/>
            </a:pPr>
            <a:r>
              <a:rPr lang="ca-ES" sz="1200" b="1" i="0" kern="1200" dirty="0">
                <a:solidFill>
                  <a:schemeClr val="tx1"/>
                </a:solidFill>
                <a:effectLst/>
                <a:latin typeface="Segoe UI" panose="020B0502040204020203" pitchFamily="34" charset="0"/>
                <a:ea typeface="+mn-ea"/>
                <a:cs typeface="+mn-cs"/>
              </a:rPr>
              <a:t>Estètica - </a:t>
            </a:r>
            <a:r>
              <a:rPr lang="ca-ES" sz="900" b="0" dirty="0"/>
              <a:t>D</a:t>
            </a:r>
            <a:r>
              <a:rPr lang="ca-ES" sz="900" b="0" dirty="0">
                <a:effectLst/>
              </a:rPr>
              <a:t>isseny visual </a:t>
            </a:r>
            <a:r>
              <a:rPr lang="ca-ES" sz="900" b="0" dirty="0"/>
              <a:t>incloent la il·luminació, els colors, el mobiliari, la distribució i la decoració</a:t>
            </a:r>
            <a:r>
              <a:rPr lang="ca-ES" sz="1200" b="0" i="0" kern="1200" dirty="0">
                <a:solidFill>
                  <a:schemeClr val="tx1"/>
                </a:solidFill>
                <a:effectLst/>
                <a:latin typeface="Segoe UI" panose="020B0502040204020203" pitchFamily="34" charset="0"/>
                <a:ea typeface="+mn-ea"/>
                <a:cs typeface="+mn-cs"/>
              </a:rPr>
              <a:t>.</a:t>
            </a:r>
          </a:p>
          <a:p>
            <a:pPr marL="0" lvl="0" indent="0" algn="just">
              <a:lnSpc>
                <a:spcPct val="115000"/>
              </a:lnSpc>
              <a:spcAft>
                <a:spcPts val="1000"/>
              </a:spcAft>
              <a:buFont typeface="Arial" panose="020B0604020202020204" pitchFamily="34" charset="0"/>
              <a:buNone/>
            </a:pPr>
            <a:r>
              <a:rPr lang="ca-ES" sz="1200" b="1" i="0" kern="1200" dirty="0">
                <a:solidFill>
                  <a:schemeClr val="tx1"/>
                </a:solidFill>
                <a:effectLst/>
                <a:latin typeface="Segoe UI" panose="020B0502040204020203" pitchFamily="34" charset="0"/>
                <a:ea typeface="+mn-ea"/>
                <a:cs typeface="+mn-cs"/>
              </a:rPr>
              <a:t>Gestió de l’estrès - </a:t>
            </a:r>
            <a:r>
              <a:rPr lang="ca-ES" sz="1200" b="0" i="0" kern="1200" dirty="0">
                <a:solidFill>
                  <a:schemeClr val="tx1"/>
                </a:solidFill>
                <a:effectLst/>
                <a:latin typeface="Segoe UI" panose="020B0502040204020203" pitchFamily="34" charset="0"/>
                <a:ea typeface="+mn-ea"/>
                <a:cs typeface="+mn-cs"/>
              </a:rPr>
              <a:t>C</a:t>
            </a:r>
            <a:r>
              <a:rPr lang="ca-ES" sz="900" dirty="0"/>
              <a:t>apacitat davant la pressió del treball per mantenir l’equilibri i el rendiment.</a:t>
            </a:r>
          </a:p>
          <a:p>
            <a:pPr marL="0" lvl="0" indent="0" algn="just">
              <a:lnSpc>
                <a:spcPct val="115000"/>
              </a:lnSpc>
              <a:spcAft>
                <a:spcPts val="1000"/>
              </a:spcAft>
              <a:buFont typeface="Arial" panose="020B0604020202020204" pitchFamily="34" charset="0"/>
              <a:buNone/>
            </a:pPr>
            <a:r>
              <a:rPr lang="ca-ES" sz="900" b="1" spc="75" dirty="0">
                <a:solidFill>
                  <a:srgbClr val="606060"/>
                </a:solidFill>
                <a:effectLst/>
                <a:latin typeface="Segoe UI" panose="020B0502040204020203" pitchFamily="34" charset="0"/>
                <a:ea typeface="Open Sans Light" panose="020B0306030504020204" pitchFamily="34" charset="0"/>
                <a:cs typeface="Segoe UI" panose="020B0502040204020203" pitchFamily="34" charset="0"/>
              </a:rPr>
              <a:t>Gratitud - </a:t>
            </a:r>
            <a:r>
              <a:rPr lang="ca-ES" sz="1200" b="0" i="0" kern="1200" spc="75" dirty="0">
                <a:solidFill>
                  <a:schemeClr val="tx1"/>
                </a:solidFill>
                <a:effectLst/>
                <a:latin typeface="Segoe UI" panose="020B0502040204020203" pitchFamily="34" charset="0"/>
                <a:ea typeface="+mn-ea"/>
                <a:cs typeface="+mn-cs"/>
              </a:rPr>
              <a:t>A</a:t>
            </a:r>
            <a:r>
              <a:rPr lang="ca-ES" sz="1200" b="0" i="0" kern="1200" dirty="0">
                <a:solidFill>
                  <a:schemeClr val="tx1"/>
                </a:solidFill>
                <a:effectLst/>
                <a:latin typeface="Segoe UI" panose="020B0502040204020203" pitchFamily="34" charset="0"/>
                <a:ea typeface="+mn-ea"/>
                <a:cs typeface="+mn-cs"/>
              </a:rPr>
              <a:t>ctitud de reconèixer i valorar l’esforç fet pels altres.</a:t>
            </a:r>
          </a:p>
          <a:p>
            <a:pPr marL="0" lvl="0" indent="0" algn="just">
              <a:lnSpc>
                <a:spcPct val="115000"/>
              </a:lnSpc>
              <a:spcAft>
                <a:spcPts val="1000"/>
              </a:spcAft>
              <a:buFont typeface="Arial" panose="020B0604020202020204" pitchFamily="34" charset="0"/>
              <a:buNone/>
            </a:pPr>
            <a:r>
              <a:rPr lang="ca-ES" sz="1200" b="1" spc="75" dirty="0">
                <a:solidFill>
                  <a:srgbClr val="606060"/>
                </a:solidFill>
                <a:effectLst/>
                <a:latin typeface="Segoe UI" panose="020B0502040204020203" pitchFamily="34" charset="0"/>
                <a:ea typeface="Open Sans Light" panose="020B0306030504020204" pitchFamily="34" charset="0"/>
                <a:cs typeface="Segoe UI" panose="020B0502040204020203" pitchFamily="34" charset="0"/>
              </a:rPr>
              <a:t>Honestedat - </a:t>
            </a:r>
            <a:r>
              <a:rPr lang="ca-ES" sz="900" dirty="0"/>
              <a:t>Saber mantenir una conducta recta, sincera i coherent entre el que es pensa, es diu i es fa, sempre amb respectant les normes ètiques i legals.</a:t>
            </a:r>
          </a:p>
          <a:p>
            <a:pPr marL="0" lvl="0" indent="0" algn="just">
              <a:lnSpc>
                <a:spcPct val="115000"/>
              </a:lnSpc>
              <a:spcAft>
                <a:spcPts val="1000"/>
              </a:spcAft>
              <a:buFont typeface="Arial" panose="020B0604020202020204" pitchFamily="34" charset="0"/>
              <a:buNone/>
            </a:pPr>
            <a:r>
              <a:rPr lang="ca-ES" sz="1200" b="1" spc="75" dirty="0">
                <a:solidFill>
                  <a:srgbClr val="606060"/>
                </a:solidFill>
                <a:effectLst/>
                <a:latin typeface="Segoe UI" panose="020B0502040204020203" pitchFamily="34" charset="0"/>
                <a:ea typeface="Open Sans Light" panose="020B0306030504020204" pitchFamily="34" charset="0"/>
                <a:cs typeface="Segoe UI" panose="020B0502040204020203" pitchFamily="34" charset="0"/>
              </a:rPr>
              <a:t>Innovació - </a:t>
            </a:r>
            <a:r>
              <a:rPr lang="ca-ES" sz="900" dirty="0"/>
              <a:t>Capacitat per incorporar noves idees, productes, processos o mètodes organitzatius per millorar el desenvolupament, la competitivitat i la productivitat</a:t>
            </a:r>
            <a:r>
              <a:rPr lang="ca-ES" sz="1200" b="0" i="0" kern="1200" dirty="0">
                <a:solidFill>
                  <a:schemeClr val="tx1"/>
                </a:solidFill>
                <a:effectLst/>
                <a:latin typeface="Segoe UI" panose="020B0502040204020203" pitchFamily="34" charset="0"/>
                <a:ea typeface="+mn-ea"/>
                <a:cs typeface="+mn-cs"/>
              </a:rPr>
              <a:t>.</a:t>
            </a:r>
          </a:p>
          <a:p>
            <a:pPr marL="0" marR="0" lvl="0" indent="0" algn="just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ca-ES" sz="1200" b="1" spc="75" dirty="0">
                <a:solidFill>
                  <a:srgbClr val="606060"/>
                </a:solidFill>
                <a:effectLst/>
                <a:latin typeface="Segoe UI" panose="020B0502040204020203" pitchFamily="34" charset="0"/>
                <a:ea typeface="Open Sans Light" panose="020B0306030504020204" pitchFamily="34" charset="0"/>
                <a:cs typeface="Segoe UI" panose="020B0502040204020203" pitchFamily="34" charset="0"/>
              </a:rPr>
              <a:t>Gestió emocional - </a:t>
            </a:r>
            <a:r>
              <a:rPr lang="ca-ES" sz="1200" b="0" dirty="0">
                <a:effectLst/>
              </a:rPr>
              <a:t>Capacitat per de reconèixer, comprendre i gestionar les pròpies emocions i les dels altres a l’àmbit laboral.</a:t>
            </a:r>
          </a:p>
          <a:p>
            <a:pPr marL="0" lvl="0" indent="0" algn="just">
              <a:lnSpc>
                <a:spcPct val="115000"/>
              </a:lnSpc>
              <a:spcAft>
                <a:spcPts val="1000"/>
              </a:spcAft>
              <a:buFont typeface="Arial" panose="020B0604020202020204" pitchFamily="34" charset="0"/>
              <a:buNone/>
            </a:pPr>
            <a:r>
              <a:rPr lang="ca-ES" sz="1200" b="1" spc="75" dirty="0">
                <a:solidFill>
                  <a:srgbClr val="606060"/>
                </a:solidFill>
                <a:effectLst/>
                <a:latin typeface="Segoe UI" panose="020B0502040204020203" pitchFamily="34" charset="0"/>
                <a:ea typeface="Open Sans Light" panose="020B0306030504020204" pitchFamily="34" charset="0"/>
                <a:cs typeface="Segoe UI" panose="020B0502040204020203" pitchFamily="34" charset="0"/>
              </a:rPr>
              <a:t>Motivació - </a:t>
            </a:r>
            <a:r>
              <a:rPr lang="ca-ES" sz="900" dirty="0"/>
              <a:t>Força interna que impulsa a esforçar-se amb entusiasme i perseverança.</a:t>
            </a:r>
          </a:p>
          <a:p>
            <a:pPr marL="0" marR="0" lvl="0" indent="0" algn="just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ca-ES" sz="1200" b="1" spc="75" dirty="0">
                <a:solidFill>
                  <a:srgbClr val="606060"/>
                </a:solidFill>
                <a:effectLst/>
                <a:latin typeface="Segoe UI" panose="020B0502040204020203" pitchFamily="34" charset="0"/>
                <a:ea typeface="Open Sans Light" panose="020B0306030504020204" pitchFamily="34" charset="0"/>
                <a:cs typeface="Segoe UI" panose="020B0502040204020203" pitchFamily="34" charset="0"/>
              </a:rPr>
              <a:t>Organització - </a:t>
            </a:r>
            <a:r>
              <a:rPr lang="ca-ES" sz="1200" b="0" spc="75" dirty="0">
                <a:solidFill>
                  <a:srgbClr val="606060"/>
                </a:solidFill>
                <a:effectLst/>
                <a:latin typeface="Segoe UI" panose="020B0502040204020203" pitchFamily="34" charset="0"/>
                <a:ea typeface="Open Sans Light" panose="020B0306030504020204" pitchFamily="34" charset="0"/>
                <a:cs typeface="Segoe UI" panose="020B0502040204020203" pitchFamily="34" charset="0"/>
              </a:rPr>
              <a:t>P</a:t>
            </a:r>
            <a:r>
              <a:rPr lang="ca-ES" sz="1200" b="0" dirty="0">
                <a:effectLst/>
              </a:rPr>
              <a:t>rocediments per estructurar i coordinar tasques, recursos i persones per assolir objectius específics de manera eficient i efectiva</a:t>
            </a:r>
            <a:r>
              <a:rPr lang="ca-ES" sz="2000" b="0" i="0" kern="1200" dirty="0">
                <a:solidFill>
                  <a:schemeClr val="tx1"/>
                </a:solidFill>
                <a:effectLst/>
                <a:latin typeface="Segoe UI" panose="020B0502040204020203" pitchFamily="34" charset="0"/>
                <a:ea typeface="+mn-ea"/>
                <a:cs typeface="+mn-cs"/>
              </a:rPr>
              <a:t>.</a:t>
            </a:r>
            <a:endParaRPr lang="ca-ES" sz="1200" b="0" spc="75" dirty="0">
              <a:solidFill>
                <a:srgbClr val="606060"/>
              </a:solidFill>
              <a:effectLst/>
              <a:latin typeface="Segoe UI" panose="020B0502040204020203" pitchFamily="34" charset="0"/>
              <a:ea typeface="Open Sans Light" panose="020B0306030504020204" pitchFamily="34" charset="0"/>
              <a:cs typeface="Segoe UI" panose="020B0502040204020203" pitchFamily="34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ca-ES" sz="1200" b="1" spc="75" dirty="0">
                <a:solidFill>
                  <a:srgbClr val="606060"/>
                </a:solidFill>
                <a:effectLst/>
                <a:latin typeface="Segoe UI" panose="020B0502040204020203" pitchFamily="34" charset="0"/>
                <a:ea typeface="Open Sans Light" panose="020B0306030504020204" pitchFamily="34" charset="0"/>
                <a:cs typeface="Segoe UI" panose="020B0502040204020203" pitchFamily="34" charset="0"/>
              </a:rPr>
              <a:t>Persistència  - </a:t>
            </a:r>
            <a:r>
              <a:rPr lang="ca-ES" sz="1200" b="0" spc="75" dirty="0">
                <a:solidFill>
                  <a:srgbClr val="606060"/>
                </a:solidFill>
                <a:effectLst/>
                <a:latin typeface="Segoe UI" panose="020B0502040204020203" pitchFamily="34" charset="0"/>
                <a:ea typeface="Open Sans Light" panose="020B0306030504020204" pitchFamily="34" charset="0"/>
                <a:cs typeface="Segoe UI" panose="020B0502040204020203" pitchFamily="34" charset="0"/>
              </a:rPr>
              <a:t>C</a:t>
            </a:r>
            <a:r>
              <a:rPr lang="ca-ES" sz="1200" b="0" dirty="0"/>
              <a:t>onstà</a:t>
            </a:r>
            <a:r>
              <a:rPr lang="ca-ES" sz="1200" dirty="0"/>
              <a:t>ncia i determinació per seguir esforçar-se i assolir objectius, superant obstacles i dificultats. No confondre amb insistència.</a:t>
            </a:r>
          </a:p>
          <a:p>
            <a:pPr marL="0" lvl="0" indent="0" algn="just">
              <a:lnSpc>
                <a:spcPct val="115000"/>
              </a:lnSpc>
              <a:buFont typeface="Arial" panose="020B0604020202020204" pitchFamily="34" charset="0"/>
              <a:buNone/>
            </a:pPr>
            <a:r>
              <a:rPr lang="ca-ES" sz="900" b="1" spc="75" dirty="0">
                <a:solidFill>
                  <a:srgbClr val="606060"/>
                </a:solidFill>
                <a:effectLst/>
                <a:latin typeface="Segoe UI" panose="020B0502040204020203" pitchFamily="34" charset="0"/>
                <a:ea typeface="Open Sans Light" panose="020B0306030504020204" pitchFamily="34" charset="0"/>
                <a:cs typeface="Segoe UI" panose="020B0502040204020203" pitchFamily="34" charset="0"/>
              </a:rPr>
              <a:t>Positivitat - </a:t>
            </a:r>
            <a:r>
              <a:rPr lang="ca-ES" sz="900" b="0" spc="75" dirty="0">
                <a:solidFill>
                  <a:srgbClr val="606060"/>
                </a:solidFill>
                <a:effectLst/>
                <a:latin typeface="Segoe UI" panose="020B0502040204020203" pitchFamily="34" charset="0"/>
                <a:ea typeface="Open Sans Light" panose="020B0306030504020204" pitchFamily="34" charset="0"/>
                <a:cs typeface="Segoe UI" panose="020B0502040204020203" pitchFamily="34" charset="0"/>
              </a:rPr>
              <a:t>A</a:t>
            </a:r>
            <a:r>
              <a:rPr lang="ca-ES" sz="1200" b="0" i="0" kern="1200" dirty="0">
                <a:solidFill>
                  <a:schemeClr val="tx1"/>
                </a:solidFill>
                <a:effectLst/>
                <a:latin typeface="Segoe UI" panose="020B0502040204020203" pitchFamily="34" charset="0"/>
                <a:ea typeface="+mn-ea"/>
                <a:cs typeface="+mn-cs"/>
              </a:rPr>
              <a:t>ctitud optimista i proactiva envers la tasca professional, amb alegria, optimisme, humor. Creant un bon clima de treball.</a:t>
            </a:r>
          </a:p>
          <a:p>
            <a:pPr marL="0" lvl="0" indent="0" algn="just">
              <a:lnSpc>
                <a:spcPct val="115000"/>
              </a:lnSpc>
              <a:buFont typeface="Arial" panose="020B0604020202020204" pitchFamily="34" charset="0"/>
              <a:buNone/>
            </a:pPr>
            <a:r>
              <a:rPr lang="ca-ES" sz="1200" b="1" i="0" kern="1200" dirty="0">
                <a:solidFill>
                  <a:schemeClr val="tx1"/>
                </a:solidFill>
                <a:effectLst/>
                <a:latin typeface="Segoe UI" panose="020B0502040204020203" pitchFamily="34" charset="0"/>
                <a:ea typeface="+mn-ea"/>
                <a:cs typeface="+mn-cs"/>
              </a:rPr>
              <a:t>Resiliència - </a:t>
            </a:r>
            <a:r>
              <a:rPr lang="ca-ES" sz="1200" b="0" i="0" kern="1200" dirty="0">
                <a:solidFill>
                  <a:schemeClr val="tx1"/>
                </a:solidFill>
                <a:effectLst/>
                <a:latin typeface="Segoe UI" panose="020B0502040204020203" pitchFamily="34" charset="0"/>
                <a:ea typeface="+mn-ea"/>
                <a:cs typeface="+mn-cs"/>
              </a:rPr>
              <a:t>Capacitat dels individus i les organitzacions per adaptar-se, recuperar-se i prosperar davant l’adversitat, l'estrès i els canvis.</a:t>
            </a:r>
          </a:p>
          <a:p>
            <a:pPr marL="0" lvl="0" indent="0" algn="just">
              <a:lnSpc>
                <a:spcPct val="115000"/>
              </a:lnSpc>
              <a:buFont typeface="Arial" panose="020B0604020202020204" pitchFamily="34" charset="0"/>
              <a:buNone/>
            </a:pPr>
            <a:r>
              <a:rPr lang="ca-ES" sz="1200" b="1" i="0" kern="1200" spc="75" dirty="0">
                <a:solidFill>
                  <a:schemeClr val="tx1"/>
                </a:solidFill>
                <a:effectLst/>
                <a:latin typeface="Segoe UI" panose="020B0502040204020203" pitchFamily="34" charset="0"/>
                <a:ea typeface="+mn-ea"/>
                <a:cs typeface="+mn-cs"/>
              </a:rPr>
              <a:t>Resolució de problemes -</a:t>
            </a:r>
            <a:r>
              <a:rPr lang="ca-ES" sz="1200" b="0" i="0" kern="1200" spc="75" dirty="0">
                <a:solidFill>
                  <a:schemeClr val="tx1"/>
                </a:solidFill>
                <a:effectLst/>
                <a:latin typeface="Segoe UI" panose="020B0502040204020203" pitchFamily="34" charset="0"/>
                <a:ea typeface="+mn-ea"/>
                <a:cs typeface="+mn-cs"/>
              </a:rPr>
              <a:t> Procés per identificar un </a:t>
            </a:r>
            <a:r>
              <a:rPr lang="ca-ES" sz="900" dirty="0"/>
              <a:t>obstacle, analitzar les causes i aplicar solucions efectives per superar-lo.</a:t>
            </a:r>
          </a:p>
          <a:p>
            <a:pPr marL="0" lvl="0" indent="0" algn="just">
              <a:lnSpc>
                <a:spcPct val="115000"/>
              </a:lnSpc>
              <a:buFont typeface="Arial" panose="020B0604020202020204" pitchFamily="34" charset="0"/>
              <a:buNone/>
            </a:pPr>
            <a:r>
              <a:rPr lang="ca-ES" sz="900" b="1" spc="75" dirty="0">
                <a:solidFill>
                  <a:srgbClr val="606060"/>
                </a:solidFill>
                <a:effectLst/>
                <a:latin typeface="Segoe UI" panose="020B0502040204020203" pitchFamily="34" charset="0"/>
                <a:ea typeface="Open Sans Light" panose="020B0306030504020204" pitchFamily="34" charset="0"/>
                <a:cs typeface="Segoe UI" panose="020B0502040204020203" pitchFamily="34" charset="0"/>
              </a:rPr>
              <a:t>Responsabilitat - </a:t>
            </a:r>
            <a:r>
              <a:rPr lang="ca-ES" sz="1200" b="0" i="0" kern="1200" spc="75" dirty="0">
                <a:solidFill>
                  <a:schemeClr val="tx1"/>
                </a:solidFill>
                <a:effectLst/>
                <a:latin typeface="Segoe UI" panose="020B0502040204020203" pitchFamily="34" charset="0"/>
                <a:ea typeface="+mn-ea"/>
                <a:cs typeface="+mn-cs"/>
              </a:rPr>
              <a:t>D</a:t>
            </a:r>
            <a:r>
              <a:rPr lang="ca-ES" sz="1200" b="0" i="0" kern="1200" dirty="0">
                <a:solidFill>
                  <a:schemeClr val="tx1"/>
                </a:solidFill>
                <a:effectLst/>
                <a:latin typeface="Segoe UI" panose="020B0502040204020203" pitchFamily="34" charset="0"/>
                <a:ea typeface="+mn-ea"/>
                <a:cs typeface="+mn-cs"/>
              </a:rPr>
              <a:t>isposició per complir les obligacions i les tasques assignades, saber assumir les conseqüències de les pròpies accions.</a:t>
            </a:r>
          </a:p>
          <a:p>
            <a:pPr marL="0" lvl="0" indent="0" algn="just">
              <a:lnSpc>
                <a:spcPct val="115000"/>
              </a:lnSpc>
              <a:buFont typeface="Arial" panose="020B0604020202020204" pitchFamily="34" charset="0"/>
              <a:buNone/>
            </a:pPr>
            <a:r>
              <a:rPr lang="ca-ES" sz="1200" b="1" i="0" kern="1200" spc="75" dirty="0">
                <a:solidFill>
                  <a:schemeClr val="tx1"/>
                </a:solidFill>
                <a:effectLst/>
                <a:latin typeface="Segoe UI" panose="020B0502040204020203" pitchFamily="34" charset="0"/>
                <a:ea typeface="+mn-ea"/>
                <a:cs typeface="+mn-cs"/>
              </a:rPr>
              <a:t>Solidaritat - </a:t>
            </a:r>
            <a:r>
              <a:rPr lang="ca-ES" sz="1200" b="0" i="0" kern="1200" spc="75" dirty="0">
                <a:solidFill>
                  <a:schemeClr val="tx1"/>
                </a:solidFill>
                <a:effectLst/>
                <a:latin typeface="Segoe UI" panose="020B0502040204020203" pitchFamily="34" charset="0"/>
                <a:ea typeface="+mn-ea"/>
                <a:cs typeface="+mn-cs"/>
              </a:rPr>
              <a:t>Ajuda </a:t>
            </a:r>
            <a:r>
              <a:rPr lang="ca-ES" sz="1200" b="0" i="0" kern="1200" dirty="0">
                <a:solidFill>
                  <a:schemeClr val="tx1"/>
                </a:solidFill>
                <a:effectLst/>
                <a:latin typeface="Segoe UI" panose="020B0502040204020203" pitchFamily="34" charset="0"/>
                <a:ea typeface="+mn-ea"/>
                <a:cs typeface="+mn-cs"/>
              </a:rPr>
              <a:t>mútua i col·laboració entre companys i equips per assolir objectius comuns.</a:t>
            </a:r>
            <a:endParaRPr sz="900" dirty="0"/>
          </a:p>
        </p:txBody>
      </p:sp>
      <p:sp>
        <p:nvSpPr>
          <p:cNvPr id="40" name="Google Shape;40;p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-ES"/>
              <a:t>28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237052524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76" name="Google Shape;176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ca-ES" sz="900" b="0" spc="75" noProof="0" dirty="0">
                <a:solidFill>
                  <a:srgbClr val="606060"/>
                </a:solidFill>
                <a:effectLst/>
                <a:latin typeface="Segoe UI "/>
                <a:ea typeface="Open Sans Light" panose="020B0306030504020204" pitchFamily="34" charset="0"/>
                <a:cs typeface="Open Sans Light" panose="020B0306030504020204" pitchFamily="34" charset="0"/>
              </a:rPr>
              <a:t>Es proposa aquest exercici per reflexionar sobre:</a:t>
            </a:r>
          </a:p>
          <a:p>
            <a:pPr marL="171450" marR="0" lvl="0" indent="-171450" algn="just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ca-ES" sz="900" b="0" spc="75" noProof="0" dirty="0">
                <a:solidFill>
                  <a:srgbClr val="606060"/>
                </a:solidFill>
                <a:effectLst/>
                <a:latin typeface="Segoe UI "/>
                <a:ea typeface="Open Sans Light" panose="020B0306030504020204" pitchFamily="34" charset="0"/>
                <a:cs typeface="Open Sans Light" panose="020B0306030504020204" pitchFamily="34" charset="0"/>
              </a:rPr>
              <a:t>Marc mental d’una puntuació del 0 al 10. Reflexionar com és de difícil puntuar-se.</a:t>
            </a:r>
          </a:p>
          <a:p>
            <a:pPr marL="0" marR="0" lvl="0" indent="0" algn="just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ca-ES" sz="900" b="0" spc="75" noProof="0" dirty="0">
                <a:solidFill>
                  <a:srgbClr val="606060"/>
                </a:solidFill>
                <a:effectLst/>
                <a:latin typeface="Segoe UI "/>
                <a:ea typeface="Open Sans Light" panose="020B0306030504020204" pitchFamily="34" charset="0"/>
                <a:cs typeface="Open Sans Light" panose="020B0306030504020204" pitchFamily="34" charset="0"/>
              </a:rPr>
              <a:t>-  Falsa modèstia.</a:t>
            </a:r>
          </a:p>
          <a:p>
            <a:pPr marL="171450" marR="0" lvl="0" indent="-171450" algn="just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ca-ES" sz="900" b="0" spc="75" noProof="0" dirty="0">
                <a:solidFill>
                  <a:srgbClr val="606060"/>
                </a:solidFill>
                <a:effectLst/>
                <a:latin typeface="Segoe UI "/>
                <a:ea typeface="Open Sans Light" panose="020B0306030504020204" pitchFamily="34" charset="0"/>
                <a:cs typeface="Open Sans Light" panose="020B0306030504020204" pitchFamily="34" charset="0"/>
              </a:rPr>
              <a:t>Hi ha fortaleses que no admeten valoració. Como compromís, honestedat, motivació……</a:t>
            </a:r>
          </a:p>
          <a:p>
            <a:pPr marL="0" marR="0" lvl="0" indent="0" algn="just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ca-ES" sz="900" b="0" spc="75" noProof="0" dirty="0">
              <a:solidFill>
                <a:srgbClr val="606060"/>
              </a:solidFill>
              <a:effectLst/>
              <a:latin typeface="Segoe UI "/>
              <a:ea typeface="Open Sans Light" panose="020B0306030504020204" pitchFamily="34" charset="0"/>
              <a:cs typeface="Open Sans Light" panose="020B0306030504020204" pitchFamily="34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a-ES" sz="900" b="0" spc="75" noProof="0" dirty="0">
                <a:solidFill>
                  <a:srgbClr val="606060"/>
                </a:solidFill>
                <a:effectLst/>
                <a:latin typeface="Segoe UI "/>
                <a:ea typeface="Open Sans Light" panose="020B0306030504020204" pitchFamily="34" charset="0"/>
                <a:cs typeface="Open Sans Light" panose="020B0306030504020204" pitchFamily="34" charset="0"/>
              </a:rPr>
              <a:t>Recordar que en una entrevista no demanaran que ens puntuem, però és molt senzill tendir a valorar-se per sota dels nostres coneixements, habilitats i actituds.</a:t>
            </a:r>
          </a:p>
          <a:p>
            <a:pPr marL="0" marR="0" lvl="0" indent="0" algn="just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ca-ES" sz="900" b="0" spc="75" noProof="0" dirty="0">
              <a:solidFill>
                <a:srgbClr val="606060"/>
              </a:solidFill>
              <a:effectLst/>
              <a:latin typeface="Segoe UI "/>
              <a:ea typeface="Open Sans Light" panose="020B0306030504020204" pitchFamily="34" charset="0"/>
              <a:cs typeface="Open Sans Light" panose="020B0306030504020204" pitchFamily="34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ca-ES" sz="900" b="0" spc="75" noProof="0" dirty="0">
                <a:solidFill>
                  <a:srgbClr val="606060"/>
                </a:solidFill>
                <a:effectLst/>
                <a:latin typeface="Segoe UI "/>
                <a:ea typeface="Open Sans Light" panose="020B0306030504020204" pitchFamily="34" charset="0"/>
                <a:cs typeface="Open Sans Light" panose="020B0306030504020204" pitchFamily="34" charset="0"/>
              </a:rPr>
              <a:t>Definicions: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ca-ES" sz="900" noProof="0" dirty="0"/>
          </a:p>
          <a:p>
            <a:pPr marL="0" marR="0" lvl="0" indent="0" algn="just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>
                <a:srgbClr val="000000"/>
              </a:buClr>
              <a:buSzPts val="1400"/>
              <a:buFont typeface="Arial" panose="020B0604020202020204" pitchFamily="34" charset="0"/>
              <a:buNone/>
              <a:tabLst/>
              <a:defRPr/>
            </a:pPr>
            <a:r>
              <a:rPr lang="ca-ES" sz="800" b="1" spc="75" dirty="0">
                <a:solidFill>
                  <a:srgbClr val="606060"/>
                </a:solidFill>
                <a:effectLst/>
                <a:latin typeface="Segoe UI" panose="020B0502040204020203" pitchFamily="34" charset="0"/>
                <a:ea typeface="Open Sans Light" panose="020B0306030504020204" pitchFamily="34" charset="0"/>
                <a:cs typeface="Segoe UI" panose="020B0502040204020203" pitchFamily="34" charset="0"/>
              </a:rPr>
              <a:t>Acceptació - </a:t>
            </a:r>
            <a:r>
              <a:rPr lang="ca-ES" sz="800" b="0" spc="75" dirty="0">
                <a:solidFill>
                  <a:srgbClr val="606060"/>
                </a:solidFill>
                <a:effectLst/>
                <a:latin typeface="Segoe UI" panose="020B0502040204020203" pitchFamily="34" charset="0"/>
                <a:ea typeface="Open Sans Light" panose="020B0306030504020204" pitchFamily="34" charset="0"/>
                <a:cs typeface="Segoe UI" panose="020B0502040204020203" pitchFamily="34" charset="0"/>
              </a:rPr>
              <a:t>P</a:t>
            </a:r>
            <a:r>
              <a:rPr lang="ca-ES" sz="800" b="0" dirty="0"/>
              <a:t>rocés psicològic per </a:t>
            </a:r>
            <a:r>
              <a:rPr lang="ca-ES" sz="800" b="0" dirty="0">
                <a:effectLst/>
              </a:rPr>
              <a:t>reconèixer i assumir la realitat laboral sense negar-la, encara que no l’aprovis. </a:t>
            </a:r>
            <a:r>
              <a:rPr lang="ca-ES" sz="900" b="0" i="0" u="none" strike="noStrike" kern="1200" cap="none" dirty="0">
                <a:solidFill>
                  <a:schemeClr val="tx1"/>
                </a:solidFill>
                <a:effectLst/>
                <a:latin typeface="Segoe UI" panose="020B0502040204020203" pitchFamily="34" charset="0"/>
                <a:ea typeface="Quattrocento Sans"/>
                <a:cs typeface="Quattrocento Sans"/>
                <a:sym typeface="Quattrocento Sans"/>
              </a:rPr>
              <a:t>No implica resignació ni passivitat, sinó una actitud d’apertura per a gestionar emocions i desafiaments, permeten a la persona actuar més eficaçment en allò que pot canviar. </a:t>
            </a:r>
          </a:p>
          <a:p>
            <a:pPr marL="0" lvl="0" indent="0" algn="just">
              <a:lnSpc>
                <a:spcPct val="115000"/>
              </a:lnSpc>
              <a:spcAft>
                <a:spcPts val="1000"/>
              </a:spcAft>
              <a:buFont typeface="Arial" panose="020B0604020202020204" pitchFamily="34" charset="0"/>
              <a:buNone/>
            </a:pPr>
            <a:r>
              <a:rPr lang="ca-ES" sz="900" b="1" spc="75" dirty="0">
                <a:solidFill>
                  <a:srgbClr val="606060"/>
                </a:solidFill>
                <a:effectLst/>
                <a:latin typeface="Segoe UI" panose="020B0502040204020203" pitchFamily="34" charset="0"/>
                <a:ea typeface="Open Sans Light" panose="020B0306030504020204" pitchFamily="34" charset="0"/>
                <a:cs typeface="Segoe UI" panose="020B0502040204020203" pitchFamily="34" charset="0"/>
              </a:rPr>
              <a:t>Anàlisis - </a:t>
            </a:r>
            <a:r>
              <a:rPr lang="ca-ES" sz="1200" b="0" i="0" u="none" strike="noStrike" kern="1200" cap="none" dirty="0">
                <a:solidFill>
                  <a:schemeClr val="tx1"/>
                </a:solidFill>
                <a:effectLst/>
                <a:latin typeface="Segoe UI" panose="020B0502040204020203" pitchFamily="34" charset="0"/>
                <a:ea typeface="Quattrocento Sans"/>
                <a:cs typeface="Quattrocento Sans"/>
                <a:sym typeface="Quattrocento Sans"/>
              </a:rPr>
              <a:t>L’anàlisi en la feina és l’estudi sistemàtic d’un lloc de treball p</a:t>
            </a:r>
            <a:r>
              <a:rPr lang="ca-ES" sz="900" dirty="0"/>
              <a:t>er identificar les tasques, responsabilitats, habilitats, coneixements i requisits necessaris per dur a terme amb èxit la tasca.</a:t>
            </a:r>
          </a:p>
          <a:p>
            <a:pPr marL="0" marR="0" lvl="0" indent="0" algn="just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ca-ES" sz="900" b="1" spc="75" dirty="0">
                <a:solidFill>
                  <a:srgbClr val="606060"/>
                </a:solidFill>
                <a:effectLst/>
                <a:latin typeface="Segoe UI" panose="020B0502040204020203" pitchFamily="34" charset="0"/>
                <a:ea typeface="Open Sans Light" panose="020B0306030504020204" pitchFamily="34" charset="0"/>
                <a:cs typeface="Segoe UI" panose="020B0502040204020203" pitchFamily="34" charset="0"/>
              </a:rPr>
              <a:t>Compromís - </a:t>
            </a:r>
            <a:r>
              <a:rPr lang="ca-ES" sz="900" spc="75" dirty="0">
                <a:solidFill>
                  <a:srgbClr val="606060"/>
                </a:solidFill>
                <a:effectLst/>
                <a:latin typeface="Segoe UI" panose="020B0502040204020203" pitchFamily="34" charset="0"/>
                <a:ea typeface="Open Sans Light" panose="020B0306030504020204" pitchFamily="34" charset="0"/>
                <a:cs typeface="Segoe UI" panose="020B0502040204020203" pitchFamily="34" charset="0"/>
              </a:rPr>
              <a:t>Compleixes amb el que promets, dones valor a allò que t’has compromès i fas tot el possible per complir-ho.</a:t>
            </a:r>
          </a:p>
          <a:p>
            <a:pPr marL="0" lvl="0" indent="0" algn="just">
              <a:lnSpc>
                <a:spcPct val="115000"/>
              </a:lnSpc>
              <a:spcAft>
                <a:spcPts val="1000"/>
              </a:spcAft>
              <a:buFont typeface="Arial" panose="020B0604020202020204" pitchFamily="34" charset="0"/>
              <a:buNone/>
            </a:pPr>
            <a:r>
              <a:rPr lang="ca-ES" sz="900" b="1" spc="75" dirty="0">
                <a:solidFill>
                  <a:srgbClr val="606060"/>
                </a:solidFill>
                <a:effectLst/>
                <a:latin typeface="Segoe UI" panose="020B0502040204020203" pitchFamily="34" charset="0"/>
                <a:ea typeface="Open Sans Light" panose="020B0306030504020204" pitchFamily="34" charset="0"/>
                <a:cs typeface="Segoe UI" panose="020B0502040204020203" pitchFamily="34" charset="0"/>
              </a:rPr>
              <a:t>Cooperació - </a:t>
            </a:r>
            <a:r>
              <a:rPr lang="ca-ES" sz="900" b="0" spc="75" dirty="0">
                <a:solidFill>
                  <a:srgbClr val="606060"/>
                </a:solidFill>
                <a:effectLst/>
                <a:latin typeface="Segoe UI" panose="020B0502040204020203" pitchFamily="34" charset="0"/>
                <a:ea typeface="Open Sans Light" panose="020B0306030504020204" pitchFamily="34" charset="0"/>
                <a:cs typeface="Segoe UI" panose="020B0502040204020203" pitchFamily="34" charset="0"/>
              </a:rPr>
              <a:t>Col·labores amb l’equip sumant esforços per assolir un objectiu comú.</a:t>
            </a:r>
          </a:p>
          <a:p>
            <a:pPr marL="0" lvl="0" indent="0" algn="just">
              <a:lnSpc>
                <a:spcPct val="115000"/>
              </a:lnSpc>
              <a:spcAft>
                <a:spcPts val="1000"/>
              </a:spcAft>
              <a:buFont typeface="Arial" panose="020B0604020202020204" pitchFamily="34" charset="0"/>
              <a:buNone/>
            </a:pPr>
            <a:r>
              <a:rPr lang="ca-ES" sz="900" b="1" spc="75" dirty="0">
                <a:solidFill>
                  <a:srgbClr val="606060"/>
                </a:solidFill>
                <a:effectLst/>
                <a:latin typeface="Segoe UI" panose="020B0502040204020203" pitchFamily="34" charset="0"/>
                <a:ea typeface="Open Sans Light" panose="020B0306030504020204" pitchFamily="34" charset="0"/>
                <a:cs typeface="Segoe UI" panose="020B0502040204020203" pitchFamily="34" charset="0"/>
              </a:rPr>
              <a:t>Creativitat -</a:t>
            </a:r>
            <a:r>
              <a:rPr lang="ca-ES" sz="900" b="0" spc="75" dirty="0">
                <a:solidFill>
                  <a:srgbClr val="606060"/>
                </a:solidFill>
                <a:effectLst/>
                <a:latin typeface="Segoe UI" panose="020B0502040204020203" pitchFamily="34" charset="0"/>
                <a:ea typeface="Open Sans Light" panose="020B0306030504020204" pitchFamily="34" charset="0"/>
                <a:cs typeface="Segoe UI" panose="020B0502040204020203" pitchFamily="34" charset="0"/>
              </a:rPr>
              <a:t> </a:t>
            </a:r>
            <a:r>
              <a:rPr lang="ca-ES" sz="1200" b="0" i="0" u="none" strike="noStrike" kern="1200" cap="none" spc="75" dirty="0">
                <a:solidFill>
                  <a:schemeClr val="tx1"/>
                </a:solidFill>
                <a:effectLst/>
                <a:latin typeface="Segoe UI" panose="020B0502040204020203" pitchFamily="34" charset="0"/>
                <a:ea typeface="Quattrocento Sans"/>
                <a:cs typeface="Quattrocento Sans"/>
                <a:sym typeface="Quattrocento Sans"/>
              </a:rPr>
              <a:t>C</a:t>
            </a:r>
            <a:r>
              <a:rPr lang="ca-ES" sz="1200" b="0" i="0" u="none" strike="noStrike" kern="1200" cap="none" dirty="0">
                <a:solidFill>
                  <a:schemeClr val="tx1"/>
                </a:solidFill>
                <a:effectLst/>
                <a:latin typeface="Segoe UI" panose="020B0502040204020203" pitchFamily="34" charset="0"/>
                <a:ea typeface="Quattrocento Sans"/>
                <a:cs typeface="Quattrocento Sans"/>
                <a:sym typeface="Quattrocento Sans"/>
              </a:rPr>
              <a:t>apacitat per generar idees i solucions originals, noves i útils per una empresa.</a:t>
            </a:r>
          </a:p>
          <a:p>
            <a:pPr marL="0" lvl="0" indent="0" algn="just">
              <a:lnSpc>
                <a:spcPct val="115000"/>
              </a:lnSpc>
              <a:spcAft>
                <a:spcPts val="1000"/>
              </a:spcAft>
              <a:buFont typeface="Arial" panose="020B0604020202020204" pitchFamily="34" charset="0"/>
              <a:buNone/>
            </a:pPr>
            <a:r>
              <a:rPr lang="ca-ES" sz="1200" b="1" i="0" u="none" strike="noStrike" kern="1200" cap="none" spc="75" dirty="0">
                <a:solidFill>
                  <a:schemeClr val="tx1"/>
                </a:solidFill>
                <a:effectLst/>
                <a:latin typeface="Segoe UI" panose="020B0502040204020203" pitchFamily="34" charset="0"/>
                <a:ea typeface="Quattrocento Sans"/>
                <a:cs typeface="Quattrocento Sans"/>
                <a:sym typeface="Quattrocento Sans"/>
              </a:rPr>
              <a:t>Creixement - </a:t>
            </a:r>
            <a:r>
              <a:rPr lang="ca-ES" sz="900" b="0" i="0" u="none" strike="noStrike" kern="1200" cap="none" spc="75" dirty="0">
                <a:solidFill>
                  <a:schemeClr val="tx1"/>
                </a:solidFill>
                <a:effectLst/>
                <a:latin typeface="Segoe UI" panose="020B0502040204020203" pitchFamily="34" charset="0"/>
                <a:ea typeface="Quattrocento Sans"/>
                <a:cs typeface="Quattrocento Sans"/>
                <a:sym typeface="Quattrocento Sans"/>
              </a:rPr>
              <a:t>D</a:t>
            </a:r>
            <a:r>
              <a:rPr lang="ca-ES" sz="900" dirty="0"/>
              <a:t>esenvolupament professional a través de l’adquisició de noves habilitats, coneixements i competències</a:t>
            </a:r>
            <a:r>
              <a:rPr lang="ca-ES" sz="1200" b="0" i="0" u="none" strike="noStrike" kern="1200" cap="none" dirty="0">
                <a:solidFill>
                  <a:schemeClr val="tx1"/>
                </a:solidFill>
                <a:effectLst/>
                <a:latin typeface="Segoe UI" panose="020B0502040204020203" pitchFamily="34" charset="0"/>
                <a:ea typeface="Quattrocento Sans"/>
                <a:cs typeface="Quattrocento Sans"/>
                <a:sym typeface="Quattrocento Sans"/>
              </a:rPr>
              <a:t>.</a:t>
            </a:r>
            <a:endParaRPr lang="ca-ES" sz="900" b="0" spc="75" dirty="0">
              <a:solidFill>
                <a:srgbClr val="606060"/>
              </a:solidFill>
              <a:effectLst/>
              <a:latin typeface="Segoe UI" panose="020B0502040204020203" pitchFamily="34" charset="0"/>
              <a:ea typeface="Open Sans Light" panose="020B0306030504020204" pitchFamily="34" charset="0"/>
              <a:cs typeface="Segoe UI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r>
              <a:rPr lang="ca-ES" sz="1200" b="1" spc="75" dirty="0">
                <a:solidFill>
                  <a:srgbClr val="606060"/>
                </a:solidFill>
                <a:effectLst/>
                <a:latin typeface="Segoe UI" panose="020B0502040204020203" pitchFamily="34" charset="0"/>
                <a:ea typeface="Open Sans Light" panose="020B0306030504020204" pitchFamily="34" charset="0"/>
                <a:cs typeface="Segoe UI" panose="020B0502040204020203" pitchFamily="34" charset="0"/>
              </a:rPr>
              <a:t>Honestedat - </a:t>
            </a:r>
            <a:r>
              <a:rPr lang="ca-ES" sz="900" dirty="0"/>
              <a:t>Saber mantenir una conducta recta, sincera i coherent entre el que es pensa, es diu i es fa, sempre amb respectant les normes ètiques i legals.</a:t>
            </a:r>
          </a:p>
          <a:p>
            <a:pPr marL="0" lvl="0" indent="0" algn="just">
              <a:lnSpc>
                <a:spcPct val="115000"/>
              </a:lnSpc>
              <a:spcAft>
                <a:spcPts val="1000"/>
              </a:spcAft>
              <a:buFont typeface="Arial" panose="020B0604020202020204" pitchFamily="34" charset="0"/>
              <a:buNone/>
            </a:pPr>
            <a:r>
              <a:rPr lang="ca-ES" sz="900" b="1" spc="75" dirty="0">
                <a:solidFill>
                  <a:srgbClr val="606060"/>
                </a:solidFill>
                <a:effectLst/>
                <a:latin typeface="Segoe UI" panose="020B0502040204020203" pitchFamily="34" charset="0"/>
                <a:ea typeface="Open Sans Light" panose="020B0306030504020204" pitchFamily="34" charset="0"/>
                <a:cs typeface="Segoe UI" panose="020B0502040204020203" pitchFamily="34" charset="0"/>
              </a:rPr>
              <a:t>Motivació - </a:t>
            </a:r>
            <a:r>
              <a:rPr lang="ca-ES" sz="800" dirty="0"/>
              <a:t>Força interna que impulsa a esforçar-se amb entusiasme i perseverança.</a:t>
            </a:r>
          </a:p>
          <a:p>
            <a:pPr marL="0" marR="0" lvl="0" indent="0" algn="just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ca-ES" sz="900" b="1" spc="75" dirty="0">
                <a:solidFill>
                  <a:srgbClr val="606060"/>
                </a:solidFill>
                <a:effectLst/>
                <a:latin typeface="Segoe UI" panose="020B0502040204020203" pitchFamily="34" charset="0"/>
                <a:ea typeface="Open Sans Light" panose="020B0306030504020204" pitchFamily="34" charset="0"/>
                <a:cs typeface="Segoe UI" panose="020B0502040204020203" pitchFamily="34" charset="0"/>
              </a:rPr>
              <a:t>Organització - </a:t>
            </a:r>
            <a:r>
              <a:rPr lang="ca-ES" sz="900" b="0" spc="75" dirty="0">
                <a:solidFill>
                  <a:srgbClr val="606060"/>
                </a:solidFill>
                <a:effectLst/>
                <a:latin typeface="Segoe UI" panose="020B0502040204020203" pitchFamily="34" charset="0"/>
                <a:ea typeface="Open Sans Light" panose="020B0306030504020204" pitchFamily="34" charset="0"/>
                <a:cs typeface="Segoe UI" panose="020B0502040204020203" pitchFamily="34" charset="0"/>
              </a:rPr>
              <a:t>P</a:t>
            </a:r>
            <a:r>
              <a:rPr lang="ca-ES" sz="900" b="0" dirty="0">
                <a:effectLst/>
              </a:rPr>
              <a:t>rocediments per estructurar i coordinar tasques, recursos i persones per assolir objectius específics de manera eficient i efectiva</a:t>
            </a:r>
            <a:r>
              <a:rPr lang="ca-ES" sz="1200" b="0" i="0" u="none" strike="noStrike" kern="1200" cap="none" dirty="0">
                <a:solidFill>
                  <a:schemeClr val="tx1"/>
                </a:solidFill>
                <a:effectLst/>
                <a:latin typeface="Segoe UI" panose="020B0502040204020203" pitchFamily="34" charset="0"/>
                <a:ea typeface="Quattrocento Sans"/>
                <a:cs typeface="Quattrocento Sans"/>
                <a:sym typeface="Quattrocento Sans"/>
              </a:rPr>
              <a:t>.</a:t>
            </a:r>
            <a:endParaRPr lang="ca-ES" sz="900" b="0" spc="75" dirty="0">
              <a:solidFill>
                <a:srgbClr val="606060"/>
              </a:solidFill>
              <a:effectLst/>
              <a:latin typeface="Segoe UI" panose="020B0502040204020203" pitchFamily="34" charset="0"/>
              <a:ea typeface="Open Sans Light" panose="020B0306030504020204" pitchFamily="34" charset="0"/>
              <a:cs typeface="Segoe UI" panose="020B0502040204020203" pitchFamily="34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ca-ES" sz="900" b="1" spc="75" dirty="0">
                <a:solidFill>
                  <a:srgbClr val="606060"/>
                </a:solidFill>
                <a:effectLst/>
                <a:latin typeface="Segoe UI" panose="020B0502040204020203" pitchFamily="34" charset="0"/>
                <a:ea typeface="Open Sans Light" panose="020B0306030504020204" pitchFamily="34" charset="0"/>
                <a:cs typeface="Segoe UI" panose="020B0502040204020203" pitchFamily="34" charset="0"/>
              </a:rPr>
              <a:t>Persistència  - </a:t>
            </a:r>
            <a:r>
              <a:rPr lang="ca-ES" sz="900" b="0" spc="75" dirty="0">
                <a:solidFill>
                  <a:srgbClr val="606060"/>
                </a:solidFill>
                <a:effectLst/>
                <a:latin typeface="Segoe UI" panose="020B0502040204020203" pitchFamily="34" charset="0"/>
                <a:ea typeface="Open Sans Light" panose="020B0306030504020204" pitchFamily="34" charset="0"/>
                <a:cs typeface="Segoe UI" panose="020B0502040204020203" pitchFamily="34" charset="0"/>
              </a:rPr>
              <a:t>C</a:t>
            </a:r>
            <a:r>
              <a:rPr lang="ca-ES" sz="900" b="0" dirty="0"/>
              <a:t>onstà</a:t>
            </a:r>
            <a:r>
              <a:rPr lang="ca-ES" sz="900" dirty="0"/>
              <a:t>ncia i determinació per seguir esforçar-se i assolir objectius, superant obstacles i dificultats. No confondre amb insistència.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ca-ES" sz="900" noProof="0" dirty="0"/>
          </a:p>
        </p:txBody>
      </p:sp>
      <p:sp>
        <p:nvSpPr>
          <p:cNvPr id="177" name="Google Shape;177;p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-ES"/>
              <a:t>29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8748592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7" name="Google Shape;107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s-ES" sz="900" b="1" i="0" u="none" strike="noStrike" cap="none" dirty="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 </a:t>
            </a:r>
            <a:r>
              <a:rPr lang="ca-ES" sz="900" b="1" noProof="0" dirty="0"/>
              <a:t>1. Cerca d’ofertes de feina</a:t>
            </a: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100"/>
              <a:buNone/>
            </a:pPr>
            <a:r>
              <a:rPr lang="ca-ES" sz="900" noProof="0" dirty="0"/>
              <a:t>La primera fase consisteix en localitzar oportunitats reals i adequades al teu perfil. Per fer-ho bé:</a:t>
            </a: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100"/>
              <a:buNone/>
            </a:pPr>
            <a:r>
              <a:rPr lang="ca-ES" sz="900" b="1" noProof="0" dirty="0"/>
              <a:t>Defineix el teu objectiu professional</a:t>
            </a:r>
            <a:r>
              <a:rPr lang="ca-ES" sz="900" noProof="0" dirty="0"/>
              <a:t>: quin tipus de lloc de treball vols, en quin sector i amb quines condicions mínimes (horaris, distància, salari orientatiu).</a:t>
            </a: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100"/>
              <a:buNone/>
            </a:pPr>
            <a:r>
              <a:rPr lang="ca-ES" sz="900" b="1" noProof="0" dirty="0"/>
              <a:t>Utilitza diferents canals</a:t>
            </a:r>
            <a:r>
              <a:rPr lang="ca-ES" sz="900" noProof="0" dirty="0"/>
              <a:t>:</a:t>
            </a:r>
          </a:p>
          <a:p>
            <a:pPr marL="914400" lvl="1" indent="-28575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900"/>
              <a:buFont typeface="Quattrocento Sans"/>
              <a:buChar char="○"/>
            </a:pPr>
            <a:r>
              <a:rPr lang="ca-ES" sz="900" noProof="0" dirty="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Portals de feina (</a:t>
            </a:r>
            <a:r>
              <a:rPr lang="ca-ES" sz="900" noProof="0" dirty="0" err="1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Infojobs</a:t>
            </a:r>
            <a:r>
              <a:rPr lang="ca-ES" sz="900" noProof="0" dirty="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, </a:t>
            </a:r>
            <a:r>
              <a:rPr lang="ca-ES" sz="900" noProof="0" dirty="0" err="1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Indeed</a:t>
            </a:r>
            <a:r>
              <a:rPr lang="ca-ES" sz="900" noProof="0" dirty="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, </a:t>
            </a:r>
            <a:r>
              <a:rPr lang="ca-ES" sz="900" noProof="0" dirty="0" err="1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LinkedIn</a:t>
            </a:r>
            <a:r>
              <a:rPr lang="ca-ES" sz="900" noProof="0" dirty="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, etc.)</a:t>
            </a:r>
          </a:p>
          <a:p>
            <a:pPr marL="914400" lvl="1" indent="-2857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Quattrocento Sans"/>
              <a:buChar char="○"/>
            </a:pPr>
            <a:r>
              <a:rPr lang="ca-ES" sz="900" noProof="0" dirty="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Agències de col·locació i </a:t>
            </a:r>
            <a:r>
              <a:rPr lang="ca-ES" sz="900" noProof="0" dirty="0" err="1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ETTs</a:t>
            </a:r>
            <a:endParaRPr lang="ca-ES" sz="900" noProof="0" dirty="0">
              <a:solidFill>
                <a:schemeClr val="dk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  <a:p>
            <a:pPr marL="914400" lvl="1" indent="-2857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Quattrocento Sans"/>
              <a:buChar char="○"/>
            </a:pPr>
            <a:r>
              <a:rPr lang="ca-ES" sz="900" noProof="0" dirty="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Webs d’empreses</a:t>
            </a:r>
          </a:p>
          <a:p>
            <a:pPr marL="914400" lvl="1" indent="-2857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Quattrocento Sans"/>
              <a:buChar char="○"/>
            </a:pPr>
            <a:r>
              <a:rPr lang="ca-ES" sz="900" noProof="0" dirty="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Borses de treball sectorial</a:t>
            </a:r>
          </a:p>
          <a:p>
            <a:pPr marL="914400" lvl="1" indent="-2857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Quattrocento Sans"/>
              <a:buChar char="○"/>
            </a:pPr>
            <a:r>
              <a:rPr lang="ca-ES" sz="900" noProof="0" dirty="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Xarxes socials professionals</a:t>
            </a: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</a:pPr>
            <a:r>
              <a:rPr lang="ca-ES" sz="900" b="1" noProof="0" dirty="0"/>
              <a:t>Activa alertes automàtiques</a:t>
            </a:r>
            <a:r>
              <a:rPr lang="ca-ES" sz="900" noProof="0" dirty="0"/>
              <a:t> en portals d’ocupació per rebre ofertes directament.</a:t>
            </a: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</a:pPr>
            <a:r>
              <a:rPr lang="ca-ES" sz="900" b="1" noProof="0" dirty="0"/>
              <a:t>Fes </a:t>
            </a:r>
            <a:r>
              <a:rPr lang="ca-ES" sz="900" b="1" i="1" noProof="0" dirty="0" err="1"/>
              <a:t>networking</a:t>
            </a:r>
            <a:r>
              <a:rPr lang="ca-ES" sz="900" noProof="0" dirty="0"/>
              <a:t> (contactes professionals): amics, excompanys, professors, gent del sector… Moltes oportunitats no es publiquen.</a:t>
            </a: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</a:pPr>
            <a:r>
              <a:rPr lang="ca-ES" sz="900" b="1" noProof="0" dirty="0"/>
              <a:t>2. Desenvolupament d’habilitats i formació</a:t>
            </a: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ca-ES" sz="900" noProof="0" dirty="0"/>
              <a:t>Per augmentar les oportunitats d’aconseguir una feina estable:</a:t>
            </a: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</a:pPr>
            <a:r>
              <a:rPr lang="ca-ES" sz="900" b="1" noProof="0" dirty="0"/>
              <a:t>Reforça les habilitats tècniques (</a:t>
            </a:r>
            <a:r>
              <a:rPr lang="ca-ES" sz="900" b="1" i="1" noProof="0" dirty="0" err="1"/>
              <a:t>hard</a:t>
            </a:r>
            <a:r>
              <a:rPr lang="ca-ES" sz="900" b="1" i="1" noProof="0" dirty="0"/>
              <a:t> </a:t>
            </a:r>
            <a:r>
              <a:rPr lang="ca-ES" sz="900" b="1" i="1" noProof="0" dirty="0" err="1"/>
              <a:t>skill</a:t>
            </a:r>
            <a:r>
              <a:rPr lang="ca-ES" sz="900" b="1" noProof="0" dirty="0" err="1"/>
              <a:t>s</a:t>
            </a:r>
            <a:r>
              <a:rPr lang="ca-ES" sz="900" b="1" noProof="0" dirty="0"/>
              <a:t>)</a:t>
            </a:r>
            <a:r>
              <a:rPr lang="ca-ES" sz="900" noProof="0" dirty="0"/>
              <a:t> relacionades amb el teu sector: gestió de software, idiomes, eines específiques del treball.</a:t>
            </a: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</a:pPr>
            <a:r>
              <a:rPr lang="ca-ES" sz="900" b="1" noProof="0" dirty="0"/>
              <a:t>Desenvolupa habilitats toves (</a:t>
            </a:r>
            <a:r>
              <a:rPr lang="ca-ES" sz="900" b="1" i="1" u="none" strike="noStrike" cap="none" noProof="0" dirty="0" err="1">
                <a:solidFill>
                  <a:schemeClr val="dk1"/>
                </a:solidFill>
                <a:latin typeface="Quattrocento Sans"/>
                <a:sym typeface="Quattrocento Sans"/>
              </a:rPr>
              <a:t>soft</a:t>
            </a:r>
            <a:r>
              <a:rPr lang="ca-ES" sz="900" b="1" i="1" u="none" strike="noStrike" cap="none" noProof="0" dirty="0">
                <a:solidFill>
                  <a:schemeClr val="dk1"/>
                </a:solidFill>
                <a:latin typeface="Quattrocento Sans"/>
                <a:sym typeface="Quattrocento Sans"/>
              </a:rPr>
              <a:t> </a:t>
            </a:r>
            <a:r>
              <a:rPr lang="ca-ES" sz="900" b="1" i="1" u="none" strike="noStrike" cap="none" noProof="0" dirty="0" err="1">
                <a:solidFill>
                  <a:schemeClr val="dk1"/>
                </a:solidFill>
                <a:latin typeface="Quattrocento Sans"/>
                <a:sym typeface="Quattrocento Sans"/>
              </a:rPr>
              <a:t>skills</a:t>
            </a:r>
            <a:r>
              <a:rPr lang="ca-ES" sz="900" b="1" noProof="0" dirty="0"/>
              <a:t>)</a:t>
            </a:r>
            <a:r>
              <a:rPr lang="ca-ES" sz="900" noProof="0" dirty="0"/>
              <a:t> molt demandades: comunicació, resolució de problemes, atenció al client, treball en equipo, gestió del temps.</a:t>
            </a: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</a:pPr>
            <a:r>
              <a:rPr lang="ca-ES" sz="900" b="1" noProof="0" dirty="0"/>
              <a:t>Realitza cursos complementaris</a:t>
            </a:r>
            <a:r>
              <a:rPr lang="ca-ES" sz="900" noProof="0" dirty="0"/>
              <a:t> (gratuïts o de baix cost):</a:t>
            </a:r>
          </a:p>
          <a:p>
            <a:pPr marL="914400" lvl="1" indent="-28575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900"/>
              <a:buFont typeface="Quattrocento Sans"/>
              <a:buChar char="○"/>
            </a:pPr>
            <a:r>
              <a:rPr lang="ca-ES" sz="900" noProof="0" dirty="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Formació online (</a:t>
            </a:r>
            <a:r>
              <a:rPr lang="ca-ES" sz="900" noProof="0" dirty="0" err="1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Coursera</a:t>
            </a:r>
            <a:r>
              <a:rPr lang="ca-ES" sz="900" noProof="0" dirty="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, </a:t>
            </a:r>
            <a:r>
              <a:rPr lang="ca-ES" sz="900" noProof="0" dirty="0" err="1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Udemy</a:t>
            </a:r>
            <a:r>
              <a:rPr lang="ca-ES" sz="900" noProof="0" dirty="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, </a:t>
            </a:r>
            <a:r>
              <a:rPr lang="ca-ES" sz="900" noProof="0" dirty="0" err="1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Google</a:t>
            </a:r>
            <a:r>
              <a:rPr lang="ca-ES" sz="900" noProof="0" dirty="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 </a:t>
            </a:r>
            <a:r>
              <a:rPr lang="ca-ES" sz="900" noProof="0" dirty="0" err="1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Actívate</a:t>
            </a:r>
            <a:r>
              <a:rPr lang="ca-ES" sz="900" noProof="0" dirty="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, etc.)</a:t>
            </a:r>
          </a:p>
          <a:p>
            <a:pPr marL="914400" lvl="1" indent="-2857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Quattrocento Sans"/>
              <a:buChar char="○"/>
            </a:pPr>
            <a:r>
              <a:rPr lang="ca-ES" sz="900" noProof="0" dirty="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Certificacions oficials</a:t>
            </a:r>
          </a:p>
          <a:p>
            <a:pPr marL="914400" lvl="1" indent="-2857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Quattrocento Sans"/>
              <a:buChar char="○"/>
            </a:pPr>
            <a:r>
              <a:rPr lang="ca-ES" sz="900" noProof="0" dirty="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Tallers i seminaris</a:t>
            </a: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</a:pPr>
            <a:r>
              <a:rPr lang="ca-ES" sz="900" b="1" noProof="0" dirty="0"/>
              <a:t>Actualitza el teu CV i </a:t>
            </a:r>
            <a:r>
              <a:rPr lang="ca-ES" sz="900" b="1" noProof="0" dirty="0" err="1"/>
              <a:t>Linkedin</a:t>
            </a:r>
            <a:r>
              <a:rPr lang="ca-ES" sz="900" noProof="0" dirty="0"/>
              <a:t> per reflectir les noves habilitats adquirides.</a:t>
            </a: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</a:pPr>
            <a:r>
              <a:rPr lang="ca-ES" sz="900" b="1" noProof="0" dirty="0"/>
              <a:t>Practica entrevistes</a:t>
            </a:r>
            <a:r>
              <a:rPr lang="ca-ES" sz="900" noProof="0" dirty="0"/>
              <a:t>: millora la teva capacitat d’expressió, seguretat i claredat a l’hora de parlar.</a:t>
            </a:r>
          </a:p>
          <a:p>
            <a:pPr marL="0" lvl="0" indent="0" algn="l" rtl="0">
              <a:lnSpc>
                <a:spcPct val="115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ca-ES" sz="900" b="1" noProof="0" dirty="0"/>
              <a:t>3. Organització i seguiment</a:t>
            </a: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100"/>
              <a:buNone/>
            </a:pPr>
            <a:r>
              <a:rPr lang="ca-ES" sz="900" noProof="0" dirty="0"/>
              <a:t>Una cerca de feina eficaç requereix constància i mètode:</a:t>
            </a: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</a:pPr>
            <a:r>
              <a:rPr lang="ca-ES" sz="900" b="1" noProof="0" dirty="0"/>
              <a:t>Crea un registre de candidatures</a:t>
            </a:r>
            <a:r>
              <a:rPr lang="ca-ES" sz="900" noProof="0" dirty="0"/>
              <a:t>: anota a quines ofertes t’has inscrit, la data, l’empresa i l’estat (enviat, pendent, entrevista, descartat).</a:t>
            </a:r>
            <a:br>
              <a:rPr lang="ca-ES" sz="900" noProof="0" dirty="0"/>
            </a:br>
            <a:r>
              <a:rPr lang="ca-ES" sz="900" b="1" noProof="0" dirty="0"/>
              <a:t>Estableix un pla setmanal</a:t>
            </a:r>
            <a:r>
              <a:rPr lang="ca-ES" sz="900" noProof="0" dirty="0"/>
              <a:t> amb temps dedicat a:</a:t>
            </a:r>
          </a:p>
          <a:p>
            <a:pPr marL="914400" lvl="1" indent="-28575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900"/>
              <a:buFont typeface="Quattrocento Sans"/>
              <a:buChar char="○"/>
            </a:pPr>
            <a:r>
              <a:rPr lang="ca-ES" sz="900" noProof="0" dirty="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Cerca d’ofertes</a:t>
            </a:r>
          </a:p>
          <a:p>
            <a:pPr marL="914400" lvl="1" indent="-2857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Quattrocento Sans"/>
              <a:buChar char="○"/>
            </a:pPr>
            <a:r>
              <a:rPr lang="ca-ES" sz="900" noProof="0" dirty="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Adaptar </a:t>
            </a:r>
            <a:r>
              <a:rPr lang="ca-ES" sz="900" noProof="0" dirty="0" err="1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CVs</a:t>
            </a:r>
            <a:r>
              <a:rPr lang="ca-ES" sz="900" noProof="0" dirty="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 i cartes de presentació</a:t>
            </a:r>
          </a:p>
          <a:p>
            <a:pPr marL="914400" lvl="1" indent="-2857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Quattrocento Sans"/>
              <a:buChar char="○"/>
            </a:pPr>
            <a:r>
              <a:rPr lang="ca-ES" sz="900" noProof="0" dirty="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Formació</a:t>
            </a:r>
          </a:p>
          <a:p>
            <a:pPr marL="914400" lvl="1" indent="-2857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Quattrocento Sans"/>
              <a:buChar char="○"/>
            </a:pPr>
            <a:r>
              <a:rPr lang="ca-ES" sz="900" noProof="0" dirty="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Practicar entrevistes</a:t>
            </a: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</a:pPr>
            <a:r>
              <a:rPr lang="ca-ES" sz="900" b="1" noProof="0" dirty="0"/>
              <a:t>Prepara versions personalitzades del CV</a:t>
            </a:r>
            <a:r>
              <a:rPr lang="ca-ES" sz="900" noProof="0" dirty="0"/>
              <a:t> segons el tipus de lloc de treball.</a:t>
            </a:r>
            <a:br>
              <a:rPr lang="ca-ES" sz="900" noProof="0" dirty="0"/>
            </a:br>
            <a:r>
              <a:rPr lang="ca-ES" sz="900" b="1" noProof="0" dirty="0"/>
              <a:t>Fes seguiment</a:t>
            </a:r>
            <a:r>
              <a:rPr lang="ca-ES" sz="900" noProof="0" dirty="0"/>
              <a:t>: si passen 1–2 setmanes sense resposta, pots enviar un educat missatge preguntant per l’estat del procés.</a:t>
            </a:r>
            <a:br>
              <a:rPr lang="ca-ES" sz="900" noProof="0" dirty="0"/>
            </a:br>
            <a:r>
              <a:rPr lang="ca-ES" sz="900" b="1" noProof="0" dirty="0"/>
              <a:t>Organitza els teus documents</a:t>
            </a:r>
            <a:r>
              <a:rPr lang="ca-ES" sz="900" noProof="0" dirty="0"/>
              <a:t>: CV, carta, certificats, referències... en carpetes clares.</a:t>
            </a:r>
          </a:p>
          <a:p>
            <a:pPr marL="0" lvl="0" indent="0" algn="l" rtl="0">
              <a:lnSpc>
                <a:spcPct val="115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ca-ES" sz="900" b="1" noProof="0" dirty="0"/>
              <a:t>4. Confiança i motivació</a:t>
            </a: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ca-ES" sz="900" noProof="0" dirty="0"/>
              <a:t>L’actitud marca una gran diferència durant el procés.</a:t>
            </a: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</a:pPr>
            <a:r>
              <a:rPr lang="ca-ES" sz="900" b="1" noProof="0" dirty="0"/>
              <a:t>Tingues cura de la teva autoestima</a:t>
            </a:r>
            <a:r>
              <a:rPr lang="ca-ES" sz="900" noProof="0" dirty="0"/>
              <a:t>: recorda les teves fites, les teves habilitats i el valor del que pots aportar.</a:t>
            </a:r>
            <a:br>
              <a:rPr lang="ca-ES" sz="900" noProof="0" dirty="0"/>
            </a:br>
            <a:r>
              <a:rPr lang="ca-ES" sz="900" b="1" noProof="0" dirty="0"/>
              <a:t>Estableix petits objectius i que siguin possibles d’assolir</a:t>
            </a:r>
            <a:r>
              <a:rPr lang="ca-ES" sz="900" noProof="0" dirty="0"/>
              <a:t>: per exemple, enviar 3–5 candidatures diàries.</a:t>
            </a:r>
            <a:br>
              <a:rPr lang="ca-ES" sz="900" noProof="0" dirty="0"/>
            </a:br>
            <a:r>
              <a:rPr lang="ca-ES" sz="900" b="1" noProof="0" dirty="0"/>
              <a:t>Mantingues una rutina saludable</a:t>
            </a:r>
            <a:r>
              <a:rPr lang="ca-ES" sz="900" noProof="0" dirty="0"/>
              <a:t>: dormir bé, fer exercici, socialitzar… tot això ajuda a tenir energia i claredat mental.</a:t>
            </a:r>
            <a:br>
              <a:rPr lang="ca-ES" sz="900" noProof="0" dirty="0"/>
            </a:br>
            <a:r>
              <a:rPr lang="ca-ES" sz="900" b="1" noProof="0" dirty="0"/>
              <a:t>Accepta el procés</a:t>
            </a:r>
            <a:r>
              <a:rPr lang="ca-ES" sz="900" noProof="0" dirty="0"/>
              <a:t>: és normal rebre negatives o no obtenir respostes. Això no significa manca de capacitat.</a:t>
            </a:r>
            <a:br>
              <a:rPr lang="ca-ES" sz="900" noProof="0" dirty="0"/>
            </a:br>
            <a:r>
              <a:rPr lang="ca-ES" sz="900" b="1" noProof="0" dirty="0"/>
              <a:t>Envoltat de gent que et doni suport</a:t>
            </a:r>
            <a:r>
              <a:rPr lang="ca-ES" sz="900" noProof="0" dirty="0"/>
              <a:t>: amics, família, mentors o professionals que et motivin.</a:t>
            </a:r>
            <a:br>
              <a:rPr lang="ca-ES" sz="900" noProof="0" dirty="0"/>
            </a:br>
            <a:r>
              <a:rPr lang="ca-ES" sz="900" b="1" noProof="0" dirty="0"/>
              <a:t>Celebra cada progrés</a:t>
            </a:r>
            <a:r>
              <a:rPr lang="ca-ES" sz="900" noProof="0" dirty="0"/>
              <a:t> per petit que sigui: una entrevista, una resposta, un nou curs acabat.</a:t>
            </a:r>
            <a:br>
              <a:rPr lang="ca-ES" sz="900" noProof="0" dirty="0"/>
            </a:br>
            <a:endParaRPr sz="1100" b="1" dirty="0"/>
          </a:p>
        </p:txBody>
      </p:sp>
      <p:sp>
        <p:nvSpPr>
          <p:cNvPr id="108" name="Google Shape;108;p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Quattrocento Sans"/>
              <a:buNone/>
            </a:pPr>
            <a:fld id="{00000000-1234-1234-1234-123412341234}" type="slidenum">
              <a:rPr lang="es-ES"/>
              <a:t>3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13105820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9" name="Google Shape;39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-ES" sz="900" b="1" dirty="0"/>
              <a:t>QUÈ DEMANEN I QUÈ OFEREIXO</a:t>
            </a:r>
            <a:endParaRPr lang="ca-ES" sz="9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-ES" sz="900" dirty="0"/>
              <a:t>Quines són les competències que busquen les organitzacions?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-ES" sz="900" dirty="0"/>
              <a:t>- Competències socials?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-ES" sz="900" dirty="0"/>
              <a:t>- Competències emocionals?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-ES" sz="900" dirty="0"/>
              <a:t>&lt;&lt;&lt;&lt; Les competències socials i emocionals estan relacionades amb l'èxit en la vida, sobretot a la vida professional.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-ES" sz="900" dirty="0"/>
              <a:t>Un nivell elevat d'intel·ligència emocional distingeix treballadors excel·lents en les organitzacions.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ca-ES" sz="9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-ES" sz="900" b="1" dirty="0"/>
              <a:t>Els conceptes analitzats a l’apartat “Què demanen?”  NO  són els mateixos que els de les fortaleses. </a:t>
            </a:r>
            <a:endParaRPr lang="ca-ES" sz="9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-ES" sz="900" b="1" dirty="0"/>
              <a:t>Generar interacció amb els usuaris comentant diversos conceptes importants quan es cerca feina.</a:t>
            </a:r>
            <a:endParaRPr lang="ca-ES" sz="9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ca-ES" sz="900" b="1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-ES" sz="900" dirty="0"/>
              <a:t>Analitzem ara les més sol·licitades per les organitzacions: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-ES" sz="900" b="1" dirty="0"/>
              <a:t>És important adaptar-se als requisits de l’oferta de treball.</a:t>
            </a:r>
            <a:endParaRPr lang="ca-ES" sz="9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ca-ES" sz="900" b="1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-ES" sz="900" b="1" dirty="0"/>
              <a:t>FLEXIBILITAT</a:t>
            </a:r>
            <a:endParaRPr lang="ca-ES" sz="9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-ES" sz="900" dirty="0"/>
              <a:t>Saber adaptar-se als canvis en diferents situacions, a noves activitats i projectes.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-ES" sz="900" dirty="0"/>
              <a:t>Les empreses estan en constant canvi.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-ES" sz="900" dirty="0"/>
              <a:t>Professionals amb un alt nivell de flexibilitat.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-ES" sz="900" dirty="0"/>
              <a:t>Acceptar noves idees.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-ES" sz="900" dirty="0"/>
              <a:t>Saber reconèixer quines són les fortaleses pròpies i utilitzar-les de la millor manera possible.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-ES" sz="900" b="1" dirty="0"/>
              <a:t>CREATIVITAT</a:t>
            </a:r>
            <a:endParaRPr lang="ca-ES" sz="9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-ES" sz="900" dirty="0"/>
              <a:t>Procés per generar idees i poder-les dur a terme.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-ES" sz="900" dirty="0"/>
              <a:t>Innovar és crear.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-ES" sz="900" dirty="0"/>
              <a:t>La creativitat resol situacions inesperades.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-ES" sz="900" dirty="0"/>
              <a:t>La creativitat aporta una nova visió als problemes.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-ES" sz="900" dirty="0"/>
              <a:t>Crear és innovar.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-ES" sz="900" dirty="0"/>
              <a:t>Les organitzacions busquen professionals que tinguin idees noves i originals.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-ES" sz="900" dirty="0"/>
              <a:t>Per ser creatiu cal exposar-se, presentar idees i opinions: Arriscar, sense por d'errar.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-ES" sz="900" dirty="0"/>
              <a:t>La passivitat no és creativa.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-ES" sz="900" b="1" dirty="0"/>
              <a:t>INICIATIVA</a:t>
            </a:r>
            <a:endParaRPr lang="ca-ES" sz="9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-ES" sz="900" dirty="0"/>
              <a:t>És anticipar-se.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-ES" sz="900" dirty="0"/>
              <a:t>Proposar accions noves, sovint sense tenir pautes o referències per actuar.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-ES" sz="900" dirty="0"/>
              <a:t>Prendre la iniciativa en la resolució de problemes.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-ES" sz="900" dirty="0"/>
              <a:t>No és només tenir la idea o la solució, sinó, sobretot, saber passar a l'acció.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-ES" sz="900" dirty="0"/>
              <a:t>Les organitzacions busquen professionals que responguin de forma àgil i ràpida a les demandes diàries.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-ES" sz="900" dirty="0"/>
              <a:t>Cal córrer riscos, no tenir por a les dificultats,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-ES" sz="900" b="1" dirty="0"/>
              <a:t>COMUNICACIÓ</a:t>
            </a:r>
            <a:endParaRPr lang="ca-ES" sz="9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-ES" sz="900" dirty="0"/>
              <a:t>Transmetre eficaçment una idea o informació a una audiència.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-ES" sz="900" dirty="0"/>
              <a:t>Cal saber exposar de forma clara les idees i opinions.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-ES" sz="900" dirty="0"/>
              <a:t>Per comunicar amb efectivitat cal ser capaç d'observar i analitzar els fets i situacions, saber escoltar els altres.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-ES" sz="900" dirty="0"/>
              <a:t>La por a equivocar-se, de córrer riscos, de ser criticat, la inhibició i la timidesa comprometen la nostra capacitat de comunicació.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-ES" sz="900" b="1" dirty="0"/>
              <a:t>EMPATIA.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-ES" sz="900" b="0" dirty="0"/>
              <a:t>Posar-se al lloc de l’altre.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-ES" sz="900" dirty="0"/>
              <a:t>Interessar-se i comprendre com se senten les altres persones establint una connexió emocional amb elles.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-ES" sz="900" dirty="0"/>
              <a:t>Ser empàtic és acceptar-se a si mateix i als altres amb les qualitats i defectes de cadascú, estar disponible per a l'altre.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-ES" sz="900" b="1" dirty="0"/>
              <a:t>RESOLUCIÓ DE PROBLEMES</a:t>
            </a:r>
            <a:endParaRPr lang="ca-ES" sz="9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-ES" sz="900" dirty="0"/>
              <a:t>Ser resolutiu en la solució de conflictes o dificultats sense deixar de considerar les diferents alternatives possibles.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-ES" sz="900" dirty="0"/>
              <a:t>La resolució de problemes forma part de la rutina diària de treball en les organitzacions.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-ES" sz="900" dirty="0"/>
              <a:t>Per solucionar un problema cal analitzar-lo des de diferents angles, investigar possibles formes de resoldre-ho, avaluar alternatives preveient les conseqüències i prendre una decisió assumint els riscos.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-ES" sz="900" b="1" dirty="0"/>
              <a:t>TREBALLAR EN EQUIP</a:t>
            </a:r>
            <a:endParaRPr lang="ca-ES" sz="9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-ES" sz="900" dirty="0"/>
              <a:t>Sentir-se còmode treballant amb altres, encara que siguin molt diferents. Posar els interessos del grup davant dels propis.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-ES" sz="900" dirty="0"/>
              <a:t>No podem treballar sols.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-ES" sz="900" dirty="0"/>
              <a:t>No és fàcil treballar en conjunt, ja que es requereix exposar idees, saber escoltar els altres acceptar suggeriments, respectar les diferents opinions, col·laborar, construir junts, acceptar els límits propis i dels altres membres de l'equip estar disponible per l'altre.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-ES" sz="900" b="1" dirty="0"/>
              <a:t>LIDERATGE</a:t>
            </a:r>
            <a:endParaRPr lang="ca-ES" sz="9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-ES" sz="900" dirty="0"/>
              <a:t>Involucrar els altres en un projecte comú assumint la responsabilitat de posar-se a al front.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-ES" sz="900" dirty="0"/>
              <a:t>Un bon líder escolta les idees dels altres, inspira confiança en l’equip, respecta als altres, és prou segur per defensar les seves idees i les dels seus subordinats.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-ES" sz="900" dirty="0"/>
              <a:t>És capaç d'atreure voluntaris per les seves iniciatives i projectes, exerceix influència sobre els altres i captiva l'atenció d'ells, coordina i organitza projectes.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-ES" sz="900" dirty="0"/>
              <a:t>No importa la mida de l'equip de treball, aquest sempre necessitarà d'un líder.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-ES" sz="900" dirty="0"/>
              <a:t>En funció de la situació, el líder pot canviar, el que coneixem com lideratge </a:t>
            </a:r>
            <a:r>
              <a:rPr lang="ca-ES" sz="900" dirty="0" err="1"/>
              <a:t>situacional</a:t>
            </a:r>
            <a:r>
              <a:rPr lang="ca-ES" sz="900" dirty="0"/>
              <a:t>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-ES" sz="900" dirty="0"/>
              <a:t>El mercat de treball busca persones que puguin, en algun moment o activitat professional, assumir el paper de líder i conquerir així seguidors.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ca-ES" sz="9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-ES" sz="900" b="1" dirty="0"/>
              <a:t>Quantes competències i quines tens?</a:t>
            </a:r>
            <a:endParaRPr lang="ca-ES" sz="9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-ES" sz="900" dirty="0"/>
              <a:t>No cal tenir totes aquestes competències per tenir èxit en la teva professió.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-ES" sz="900" dirty="0"/>
              <a:t>Per a cada perfil professional serà necessari un perfil de competències tenint en compte les funcions a realitzar.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-ES" sz="900" dirty="0"/>
              <a:t>Les competències poden ser apreses i desenvolupades en els diversos contextos i moments de la vida.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-ES" sz="900" dirty="0"/>
              <a:t>Cal tenir predisposició personal i condicions favorables per desenvolupar-les.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ca-ES" sz="9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-ES" sz="900" dirty="0"/>
              <a:t>Alguns consells per desenvolupar competències...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-ES" sz="900" dirty="0"/>
              <a:t>• </a:t>
            </a:r>
            <a:r>
              <a:rPr lang="ca-ES" sz="900" b="1" dirty="0"/>
              <a:t>CREATIVITAT</a:t>
            </a:r>
            <a:endParaRPr lang="ca-ES" sz="9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-ES" sz="900" dirty="0"/>
              <a:t>Què tal proposar una solució nova per a un problema quotidià?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-ES" sz="900" dirty="0"/>
              <a:t>• </a:t>
            </a:r>
            <a:r>
              <a:rPr lang="ca-ES" sz="900" b="1" dirty="0"/>
              <a:t>NETWORKING</a:t>
            </a:r>
            <a:endParaRPr lang="ca-ES" sz="9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-ES" sz="900" dirty="0"/>
              <a:t>Per què no acceptar una invitació a una festa encara que no es conegui a gairebé ningú?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-ES" sz="900" dirty="0"/>
              <a:t>Són situacions com aquestes les que permeten un nou contacte professional interessant.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-ES" sz="900" dirty="0"/>
              <a:t>• </a:t>
            </a:r>
            <a:r>
              <a:rPr lang="ca-ES" sz="900" b="1" dirty="0"/>
              <a:t>FLEXIBILITAT</a:t>
            </a:r>
            <a:endParaRPr lang="ca-ES" sz="9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-ES" sz="900" dirty="0"/>
              <a:t>Canviar les rutines.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-ES" sz="900" dirty="0"/>
              <a:t>Si no aconsegueixes fer aviat un determinat treball, canvia les manera de fer-ho; la mirada, l'enfocament ...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 dirty="0"/>
          </a:p>
        </p:txBody>
      </p:sp>
      <p:sp>
        <p:nvSpPr>
          <p:cNvPr id="40" name="Google Shape;40;p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-ES"/>
              <a:t>30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189442593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7" name="Google Shape;1457;p2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58" name="Google Shape;1458;p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08" name="Google Shape;208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ca-ES" sz="900" noProof="0" dirty="0"/>
              <a:t>La cerca de feina és més efectiva quan es realitza de manera ordenada i constant. Tenir un pla d’organització i seguiment permet no perdre oportunitats i tenir major control sobre els progressos. Aquests són els pilars principals:</a:t>
            </a:r>
          </a:p>
          <a:p>
            <a:pPr marL="0" lvl="0" indent="0" algn="l" rtl="0">
              <a:lnSpc>
                <a:spcPct val="115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ca-ES" sz="900" b="1" noProof="0" dirty="0"/>
              <a:t>1. Crear calendaris per organitzar-te</a:t>
            </a: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ca-ES" sz="900" noProof="0" dirty="0"/>
              <a:t>L’ús d’un calendari (digital o en paper) ajuda a visualitzar les activitats i compromisos:</a:t>
            </a:r>
          </a:p>
          <a:p>
            <a:pPr marL="457200" lvl="0" indent="-28575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900"/>
              <a:buChar char="●"/>
            </a:pPr>
            <a:r>
              <a:rPr lang="ca-ES" sz="900" b="1" noProof="0" dirty="0"/>
              <a:t>Reserva hores específiques</a:t>
            </a:r>
            <a:r>
              <a:rPr lang="ca-ES" sz="900" noProof="0" dirty="0"/>
              <a:t> al dia per buscar ofertes, actualitzar el CV o formar-te.</a:t>
            </a:r>
          </a:p>
          <a:p>
            <a:pPr marL="457200" lvl="0" indent="-2857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Char char="●"/>
            </a:pPr>
            <a:r>
              <a:rPr lang="ca-ES" sz="900" b="1" noProof="0" dirty="0"/>
              <a:t>Afegeix dates importants</a:t>
            </a:r>
            <a:r>
              <a:rPr lang="ca-ES" sz="900" noProof="0" dirty="0"/>
              <a:t> como entrevistes, trucades amb empreses, fires d’ocupació o terminis d’inscripció.</a:t>
            </a:r>
          </a:p>
          <a:p>
            <a:pPr marL="457200" lvl="0" indent="-2857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Char char="●"/>
            </a:pPr>
            <a:r>
              <a:rPr lang="ca-ES" sz="900" b="1" noProof="0" dirty="0"/>
              <a:t>Utilitza recordatoris</a:t>
            </a:r>
            <a:r>
              <a:rPr lang="ca-ES" sz="900" noProof="0" dirty="0"/>
              <a:t> en el mòbil a </a:t>
            </a:r>
            <a:r>
              <a:rPr lang="ca-ES" sz="900" noProof="0" dirty="0" err="1"/>
              <a:t>Google</a:t>
            </a:r>
            <a:r>
              <a:rPr lang="ca-ES" sz="900" noProof="0" dirty="0"/>
              <a:t> Calendar per no oblidar les tasques clau.</a:t>
            </a: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ca-ES" sz="900" noProof="0" dirty="0"/>
              <a:t>Un calendari clar et permet mantenir constància sense arribar a saturar.</a:t>
            </a:r>
          </a:p>
          <a:p>
            <a:pPr marL="0" lvl="0" indent="0" algn="l" rtl="0">
              <a:lnSpc>
                <a:spcPct val="115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ca-ES" sz="900" b="1" noProof="0" dirty="0"/>
              <a:t>2. Recordar dates d’entrevistes o enviaments de documents</a:t>
            </a: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ca-ES" sz="900" noProof="0" dirty="0"/>
              <a:t>La puntualitat i el compliment de terminis són essencials en qualsevol procés de selecció.</a:t>
            </a:r>
          </a:p>
          <a:p>
            <a:pPr marL="457200" lvl="0" indent="-28575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900"/>
              <a:buChar char="●"/>
            </a:pPr>
            <a:r>
              <a:rPr lang="ca-ES" sz="900" noProof="0" dirty="0"/>
              <a:t>Apunta la </a:t>
            </a:r>
            <a:r>
              <a:rPr lang="ca-ES" sz="900" b="1" noProof="0" dirty="0"/>
              <a:t>data, l’hora i el lloc</a:t>
            </a:r>
            <a:r>
              <a:rPr lang="ca-ES" sz="900" noProof="0" dirty="0"/>
              <a:t> (o l’enllaç si és online) de cada entrevista.</a:t>
            </a:r>
          </a:p>
          <a:p>
            <a:pPr marL="457200" lvl="0" indent="-2857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Char char="●"/>
            </a:pPr>
            <a:r>
              <a:rPr lang="ca-ES" sz="900" noProof="0" dirty="0"/>
              <a:t>Registra </a:t>
            </a:r>
            <a:r>
              <a:rPr lang="ca-ES" sz="900" b="1" noProof="0" dirty="0"/>
              <a:t>quins documents has enviat</a:t>
            </a:r>
            <a:r>
              <a:rPr lang="ca-ES" sz="900" noProof="0" dirty="0"/>
              <a:t> i quan: CV, carta de presentació, certificats...</a:t>
            </a:r>
          </a:p>
          <a:p>
            <a:pPr marL="457200" lvl="0" indent="-2857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Char char="●"/>
            </a:pPr>
            <a:r>
              <a:rPr lang="ca-ES" sz="900" noProof="0" dirty="0"/>
              <a:t>Marca en el calendari les dates per </a:t>
            </a:r>
            <a:r>
              <a:rPr lang="ca-ES" sz="900" b="1" noProof="0" dirty="0"/>
              <a:t>fer seguiment</a:t>
            </a:r>
            <a:r>
              <a:rPr lang="ca-ES" sz="900" noProof="0" dirty="0"/>
              <a:t> (per exemple: enviar un educat correu si no hi ha resposta després de 7–10 dies).</a:t>
            </a: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</a:pPr>
            <a:r>
              <a:rPr lang="ca-ES" sz="900" noProof="0" dirty="0"/>
              <a:t>Això evita confusions i demostra professionalitat en els seleccionadors.</a:t>
            </a: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</a:pPr>
            <a:r>
              <a:rPr lang="ca-ES" sz="900" b="1" noProof="0" dirty="0"/>
              <a:t>3. Establir un pla setmanal de cerca activa</a:t>
            </a: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ca-ES" sz="900" noProof="0" dirty="0"/>
              <a:t>Tenir una estructura setmanal que permeti avançar de forma equilibrada. Exemple:</a:t>
            </a:r>
          </a:p>
          <a:p>
            <a:pPr marL="0" lvl="0" indent="0" algn="l" rtl="0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ca-ES" sz="900" b="1" noProof="0" dirty="0"/>
              <a:t>Exemple de pla setmanal</a:t>
            </a:r>
          </a:p>
          <a:p>
            <a:pPr marL="0" lvl="0" indent="0" algn="l" rtl="0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ca-ES" sz="900" b="1" noProof="0" dirty="0"/>
              <a:t>Dilluns</a:t>
            </a:r>
            <a:r>
              <a:rPr lang="ca-ES" sz="900" noProof="0" dirty="0"/>
              <a:t>: revisar portals de feina i enviar candidatures noves.</a:t>
            </a:r>
            <a:br>
              <a:rPr lang="ca-ES" sz="900" noProof="0" dirty="0"/>
            </a:br>
            <a:r>
              <a:rPr lang="ca-ES" sz="900" b="1" noProof="0" dirty="0"/>
              <a:t>Dimarts</a:t>
            </a:r>
            <a:r>
              <a:rPr lang="ca-ES" sz="900" noProof="0" dirty="0"/>
              <a:t>: adaptar </a:t>
            </a:r>
            <a:r>
              <a:rPr lang="ca-ES" sz="900" noProof="0" dirty="0" err="1"/>
              <a:t>CVs</a:t>
            </a:r>
            <a:r>
              <a:rPr lang="ca-ES" sz="900" noProof="0" dirty="0"/>
              <a:t>, escriure cartes de presentació personalitzades.</a:t>
            </a:r>
            <a:br>
              <a:rPr lang="ca-ES" sz="900" noProof="0" dirty="0"/>
            </a:br>
            <a:r>
              <a:rPr lang="ca-ES" sz="900" b="1" noProof="0" dirty="0"/>
              <a:t>Dimecres</a:t>
            </a:r>
            <a:r>
              <a:rPr lang="ca-ES" sz="900" noProof="0" dirty="0"/>
              <a:t>: cursos de formació, pràctiques d’entrevista.</a:t>
            </a:r>
            <a:br>
              <a:rPr lang="ca-ES" sz="900" noProof="0" dirty="0"/>
            </a:br>
            <a:r>
              <a:rPr lang="ca-ES" sz="900" b="1" noProof="0" dirty="0"/>
              <a:t>Dijous</a:t>
            </a:r>
            <a:r>
              <a:rPr lang="ca-ES" sz="900" noProof="0" dirty="0"/>
              <a:t>: </a:t>
            </a:r>
            <a:r>
              <a:rPr lang="ca-ES" sz="900" i="1" noProof="0" dirty="0" err="1"/>
              <a:t>networking</a:t>
            </a:r>
            <a:r>
              <a:rPr lang="ca-ES" sz="900" noProof="0" dirty="0"/>
              <a:t>, actualització de </a:t>
            </a:r>
            <a:r>
              <a:rPr lang="ca-ES" sz="900" noProof="0" dirty="0" err="1"/>
              <a:t>Linkedin</a:t>
            </a:r>
            <a:r>
              <a:rPr lang="ca-ES" sz="900" noProof="0" dirty="0"/>
              <a:t>, contactar empreses.</a:t>
            </a:r>
            <a:br>
              <a:rPr lang="ca-ES" sz="900" noProof="0" dirty="0"/>
            </a:br>
            <a:r>
              <a:rPr lang="ca-ES" sz="900" b="1" noProof="0" dirty="0"/>
              <a:t>Divendres</a:t>
            </a:r>
            <a:r>
              <a:rPr lang="ca-ES" sz="900" noProof="0" dirty="0"/>
              <a:t>: seguiment de candidatures, organitzar la següent setmana.</a:t>
            </a: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ca-ES" sz="900" noProof="0" dirty="0"/>
              <a:t>Es pot ajustar segons les necessitats i el temps disponible, el més important és mantenir una rutina constant i perseverant</a:t>
            </a:r>
            <a:r>
              <a:rPr lang="es-ES" sz="900" dirty="0"/>
              <a:t>.</a:t>
            </a:r>
            <a:endParaRPr sz="900" dirty="0"/>
          </a:p>
          <a:p>
            <a:pPr marL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900"/>
              <a:buFont typeface="Quattrocento Sans"/>
              <a:buNone/>
            </a:pPr>
            <a:endParaRPr sz="1100" dirty="0"/>
          </a:p>
        </p:txBody>
      </p:sp>
      <p:sp>
        <p:nvSpPr>
          <p:cNvPr id="209" name="Google Shape;209;p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Quattrocento Sans"/>
              <a:buNone/>
            </a:pPr>
            <a:fld id="{00000000-1234-1234-1234-123412341234}" type="slidenum">
              <a:rPr lang="es-ES"/>
              <a:t>4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24518991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2" name="Google Shape;102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-ES" sz="900"/>
              <a:t>AUTOCONEIXEMENT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-ES" sz="900"/>
              <a:t>Animar les persones beneficiàries a reflexionar i reconèixer els seus interessos, competències i limitacions.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-ES" sz="900"/>
              <a:t>Això els ajudarà molt a l’hora d’orientar la cerca de feina de forma eficient i a evitar frustracions.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-ES" sz="900"/>
              <a:t>Es poden utilitzar preguntes per reflexionar com:</a:t>
            </a:r>
            <a:endParaRPr/>
          </a:p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Char char="•"/>
            </a:pPr>
            <a:r>
              <a:rPr lang="ca-ES" sz="900"/>
              <a:t>Com soc? amb l'objectiu de rumiar sobre els trets de personalitat de cadascú, les aptituds i actituds davant la vida.</a:t>
            </a:r>
            <a:endParaRPr/>
          </a:p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Char char="•"/>
            </a:pPr>
            <a:r>
              <a:rPr lang="ca-ES" sz="900"/>
              <a:t>Què puc oferir? amb l'objectiu de detectar competències, coneixements i habilitats.</a:t>
            </a:r>
            <a:endParaRPr/>
          </a:p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Char char="•"/>
            </a:pPr>
            <a:r>
              <a:rPr lang="ca-ES" sz="900"/>
              <a:t>Què vull fer? amb l'objectiu de reflexionar sobre els seus interessos i valorar diferents sectors laborals possibles.</a:t>
            </a:r>
            <a:endParaRPr/>
          </a:p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Char char="•"/>
            </a:pPr>
            <a:r>
              <a:rPr lang="ca-ES" sz="900"/>
              <a:t>Com m’organitzo? amb l'objectiu d'ajustar expectatives relacionades amb les condicions de treball, els horaris i la conciliació d'obligacions i responsabilitats.</a:t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3" name="Google Shape;153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74" name="Google Shape;274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-ES" sz="900">
                <a:solidFill>
                  <a:schemeClr val="dk1"/>
                </a:solidFill>
              </a:rPr>
              <a:t>Preguntar als assistents: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-ES" sz="900">
                <a:solidFill>
                  <a:schemeClr val="dk1"/>
                </a:solidFill>
              </a:rPr>
              <a:t>Quins portals de recerca de feina coneixeu?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-ES" sz="900">
                <a:solidFill>
                  <a:schemeClr val="dk1"/>
                </a:solidFill>
              </a:rPr>
              <a:t>Heu entrat en algun portal?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-ES" sz="900">
                <a:solidFill>
                  <a:schemeClr val="dk1"/>
                </a:solidFill>
              </a:rPr>
              <a:t>Esteu donats d’alta en algun portal?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-ES" sz="900">
                <a:solidFill>
                  <a:schemeClr val="dk1"/>
                </a:solidFill>
              </a:rPr>
              <a:t>Quines dificultats heu trobat l’hora de donar-vos d’alta?</a:t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Google Shape;322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23" name="Google Shape;323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Quattrocento Sans"/>
              <a:buNone/>
            </a:pPr>
            <a:r>
              <a:rPr lang="ca-ES" sz="900" b="0" i="0" u="none" strike="noStrike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Es pot clicar en els enllaços per accedir directament a la pàgina seleccionada.</a:t>
            </a:r>
            <a:endParaRPr sz="900">
              <a:latin typeface="Quattrocento Sans"/>
              <a:ea typeface="Quattrocento Sans"/>
              <a:cs typeface="Quattrocento Sans"/>
              <a:sym typeface="Quattrocento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latin typeface="Quattrocento Sans"/>
              <a:ea typeface="Quattrocento Sans"/>
              <a:cs typeface="Quattrocento Sans"/>
              <a:sym typeface="Quattrocento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-ES" sz="900">
                <a:latin typeface="Quattrocento Sans"/>
                <a:ea typeface="Quattrocento Sans"/>
                <a:cs typeface="Quattrocento Sans"/>
                <a:sym typeface="Quattrocento Sans"/>
              </a:rPr>
              <a:t>Si és creu convenient es pot entrar en aquests portals per practicar la recerca de feina.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-ES" sz="900">
                <a:latin typeface="Quattrocento Sans"/>
                <a:ea typeface="Quattrocento Sans"/>
                <a:cs typeface="Quattrocento Sans"/>
                <a:sym typeface="Quattrocento Sans"/>
              </a:rPr>
              <a:t>Caldria ajudar als beneficiaris a donar-se d'alta en els portals.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latin typeface="Quattrocento Sans"/>
              <a:ea typeface="Quattrocento Sans"/>
              <a:cs typeface="Quattrocento Sans"/>
              <a:sym typeface="Quattrocento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-ES" sz="900">
                <a:latin typeface="Quattrocento Sans"/>
                <a:ea typeface="Quattrocento Sans"/>
                <a:cs typeface="Quattrocento Sans"/>
                <a:sym typeface="Quattrocento Sans"/>
              </a:rPr>
              <a:t>La pàgina oficial d’ Infojobs no requereix cap pagament per registrar-se: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-ES" sz="900">
                <a:latin typeface="Quattrocento Sans"/>
                <a:ea typeface="Quattrocento Sans"/>
                <a:cs typeface="Quattrocento Sans"/>
                <a:sym typeface="Quattrocento Sans"/>
              </a:rPr>
              <a:t>1 - Entrar al portal en línia d’ Infojobs.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-ES" sz="900">
                <a:latin typeface="Quattrocento Sans"/>
                <a:ea typeface="Quattrocento Sans"/>
                <a:cs typeface="Quattrocento Sans"/>
                <a:sym typeface="Quattrocento Sans"/>
              </a:rPr>
              <a:t>2 - Començar el procediment d'alta.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-ES" sz="900">
                <a:latin typeface="Quattrocento Sans"/>
                <a:ea typeface="Quattrocento Sans"/>
                <a:cs typeface="Quattrocento Sans"/>
                <a:sym typeface="Quattrocento Sans"/>
              </a:rPr>
              <a:t>3 – Iniciar la creació del perfil.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-ES" sz="900">
                <a:latin typeface="Quattrocento Sans"/>
                <a:ea typeface="Quattrocento Sans"/>
                <a:cs typeface="Quattrocento Sans"/>
                <a:sym typeface="Quattrocento Sans"/>
              </a:rPr>
              <a:t>4 – Complimentar les dades personals.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-ES" sz="900">
                <a:latin typeface="Quattrocento Sans"/>
                <a:ea typeface="Quattrocento Sans"/>
                <a:cs typeface="Quattrocento Sans"/>
                <a:sym typeface="Quattrocento Sans"/>
              </a:rPr>
              <a:t>5 – Afegir l’experiència professional.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-ES" sz="900">
                <a:latin typeface="Quattrocento Sans"/>
                <a:ea typeface="Quattrocento Sans"/>
                <a:cs typeface="Quattrocento Sans"/>
                <a:sym typeface="Quattrocento Sans"/>
              </a:rPr>
              <a:t>6 – Complementar la formació acadèmica.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-ES" sz="900">
                <a:latin typeface="Quattrocento Sans"/>
                <a:ea typeface="Quattrocento Sans"/>
                <a:cs typeface="Quattrocento Sans"/>
                <a:sym typeface="Quattrocento Sans"/>
              </a:rPr>
              <a:t>7 – Verificar el correu electrònic.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-ES" sz="900">
                <a:latin typeface="Quattrocento Sans"/>
                <a:ea typeface="Quattrocento Sans"/>
                <a:cs typeface="Quattrocento Sans"/>
                <a:sym typeface="Quattrocento Sans"/>
              </a:rPr>
              <a:t>8 - Últims retocs.</a:t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7" name="Google Shape;377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78" name="Google Shape;378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ca-ES" sz="900" dirty="0" err="1">
                <a:latin typeface="Quattrocento Sans"/>
                <a:ea typeface="Quattrocento Sans"/>
                <a:cs typeface="Quattrocento Sans"/>
                <a:sym typeface="Quattrocento Sans"/>
              </a:rPr>
              <a:t>Linkedin</a:t>
            </a:r>
            <a:r>
              <a:rPr lang="ca-ES" sz="900" dirty="0">
                <a:latin typeface="Quattrocento Sans"/>
                <a:ea typeface="Quattrocento Sans"/>
                <a:cs typeface="Quattrocento Sans"/>
                <a:sym typeface="Quattrocento Sans"/>
              </a:rPr>
              <a:t> és una xarxa social mundial que va néixer per posar en contacte professionals i empreses que busquen sinergies laborals i noves oportunitats de negoci. Aquesta plataforma,, actualment propietat de Microsoft, és la més utilitzada en el món per relacionar-se i interactuar amb d’altres professionals.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-ES" sz="900" dirty="0">
                <a:latin typeface="Quattrocento Sans"/>
                <a:ea typeface="Quattrocento Sans"/>
                <a:cs typeface="Quattrocento Sans"/>
                <a:sym typeface="Quattrocento Sans"/>
              </a:rPr>
              <a:t>Com donar-se d’alta?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-ES" sz="900" dirty="0">
                <a:latin typeface="Quattrocento Sans"/>
                <a:ea typeface="Quattrocento Sans"/>
                <a:cs typeface="Quattrocento Sans"/>
                <a:sym typeface="Quattrocento Sans"/>
              </a:rPr>
              <a:t>1-Entrar a la sessió d’inici de </a:t>
            </a:r>
            <a:r>
              <a:rPr lang="ca-ES" sz="900" dirty="0" err="1">
                <a:latin typeface="Quattrocento Sans"/>
                <a:ea typeface="Quattrocento Sans"/>
                <a:cs typeface="Quattrocento Sans"/>
                <a:sym typeface="Quattrocento Sans"/>
              </a:rPr>
              <a:t>Linkedin</a:t>
            </a:r>
            <a:endParaRPr sz="900" dirty="0">
              <a:latin typeface="Quattrocento Sans"/>
              <a:ea typeface="Quattrocento Sans"/>
              <a:cs typeface="Quattrocento Sans"/>
              <a:sym typeface="Quattrocento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-ES" sz="900" dirty="0">
                <a:latin typeface="Quattrocento Sans"/>
                <a:ea typeface="Quattrocento Sans"/>
                <a:cs typeface="Quattrocento Sans"/>
                <a:sym typeface="Quattrocento Sans"/>
              </a:rPr>
              <a:t>2-Escriure el nom, cognoms, adreça correu electrònic i contrasenya que utilitzaràs.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-ES" sz="900" dirty="0">
                <a:latin typeface="Quattrocento Sans"/>
                <a:ea typeface="Quattrocento Sans"/>
                <a:cs typeface="Quattrocento Sans"/>
                <a:sym typeface="Quattrocento Sans"/>
              </a:rPr>
              <a:t>3-Seleccionar  “Uneix-te ara”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-ES" sz="900" dirty="0">
                <a:latin typeface="Quattrocento Sans"/>
                <a:ea typeface="Quattrocento Sans"/>
                <a:cs typeface="Quattrocento Sans"/>
                <a:sym typeface="Quattrocento Sans"/>
              </a:rPr>
              <a:t>4-Completar la resta de camps i seguir la guia de la pàgina web.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-ES" sz="900" dirty="0">
                <a:latin typeface="Quattrocento Sans"/>
                <a:ea typeface="Quattrocento Sans"/>
                <a:cs typeface="Quattrocento Sans"/>
                <a:sym typeface="Quattrocento Sans"/>
              </a:rPr>
              <a:t>És un canal especialitzat que convé tenir actualitzat .Les empreses i professionals l’utilitzen per buscar candidats.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-ES" sz="900" dirty="0">
                <a:latin typeface="Quattrocento Sans"/>
                <a:ea typeface="Quattrocento Sans"/>
                <a:cs typeface="Quattrocento Sans"/>
                <a:sym typeface="Quattrocento Sans"/>
              </a:rPr>
              <a:t>El seu  funcionament és semblant al de </a:t>
            </a:r>
            <a:r>
              <a:rPr lang="ca-ES" sz="900" dirty="0" err="1">
                <a:latin typeface="Quattrocento Sans"/>
                <a:ea typeface="Quattrocento Sans"/>
                <a:cs typeface="Quattrocento Sans"/>
                <a:sym typeface="Quattrocento Sans"/>
              </a:rPr>
              <a:t>Facebook</a:t>
            </a:r>
            <a:r>
              <a:rPr lang="ca-ES" sz="900" dirty="0">
                <a:latin typeface="Quattrocento Sans"/>
                <a:ea typeface="Quattrocento Sans"/>
                <a:cs typeface="Quattrocento Sans"/>
                <a:sym typeface="Quattrocento Sans"/>
              </a:rPr>
              <a:t>.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 dirty="0">
              <a:latin typeface="Quattrocento Sans"/>
              <a:ea typeface="Quattrocento Sans"/>
              <a:cs typeface="Quattrocento Sans"/>
              <a:sym typeface="Quattrocento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Quattrocento Sans"/>
              <a:buNone/>
            </a:pPr>
            <a:r>
              <a:rPr lang="ca-ES" sz="900" b="0" i="0" u="none" strike="noStrike" dirty="0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Es pot clicar en els enllaços per accedir directament a la pàgina seleccionada.</a:t>
            </a:r>
            <a:endParaRPr sz="900" dirty="0"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3_Titular">
  <p:cSld name="03_Titula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c1">
  <p:cSld name="blanc1"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oogle Shape;12;p2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646978" y="445701"/>
            <a:ext cx="1114004" cy="246619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Google Shape;11;p7">
            <a:extLst>
              <a:ext uri="{FF2B5EF4-FFF2-40B4-BE49-F238E27FC236}">
                <a16:creationId xmlns:a16="http://schemas.microsoft.com/office/drawing/2014/main" id="{351A8966-6B52-21BF-B2AF-A48339CDBD80}"/>
              </a:ext>
            </a:extLst>
          </p:cNvPr>
          <p:cNvSpPr txBox="1"/>
          <p:nvPr userDrawn="1"/>
        </p:nvSpPr>
        <p:spPr>
          <a:xfrm>
            <a:off x="122736" y="6512853"/>
            <a:ext cx="11172794" cy="2807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700"/>
              <a:buFont typeface="Arial"/>
              <a:buNone/>
            </a:pPr>
            <a:r>
              <a:rPr kumimoji="0" lang="es-ES" sz="600" b="0" i="1" u="none" strike="noStrike" kern="1200" cap="none" spc="0" normalizeH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  <a:sym typeface="Arial"/>
              </a:rPr>
              <a:t>© Associació de Voluntaris de CaixaBank.</a:t>
            </a:r>
            <a:br>
              <a:rPr kumimoji="0" lang="es-ES" sz="600" b="0" i="1" u="none" strike="noStrike" kern="1200" cap="none" spc="0" normalizeH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  <a:sym typeface="Arial"/>
              </a:rPr>
            </a:br>
            <a:r>
              <a:rPr kumimoji="0" lang="es-ES" sz="600" b="0" i="1" u="none" strike="noStrike" kern="1200" cap="none" spc="0" normalizeH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  <a:sym typeface="Arial"/>
              </a:rPr>
              <a:t>Material exclusiu per a ús intern en activitats de voluntariat. Queda prohibida la seva reproducció, distribució o utilització fora de l’àmbit de l’Associació sense autorització expressa.</a:t>
            </a:r>
            <a:endParaRPr kumimoji="0" sz="600" b="0" i="1" u="none" strike="noStrike" kern="1200" cap="none" spc="0" normalizeH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55">
          <p15:clr>
            <a:srgbClr val="F26B43"/>
          </p15:clr>
        </p15:guide>
        <p15:guide id="2" orient="horz" pos="459">
          <p15:clr>
            <a:srgbClr val="F26B43"/>
          </p15:clr>
        </p15:guide>
        <p15:guide id="3" orient="horz" pos="731">
          <p15:clr>
            <a:srgbClr val="F26B43"/>
          </p15:clr>
        </p15:guide>
        <p15:guide id="4" orient="horz" pos="4065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feinaactiva.gencat.cat/web/guest/home" TargetMode="External"/><Relationship Id="rId4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hyperlink" Target="https://serveiocupacio.gencat.cat/es/soc/el-servei-public-docupacio-de-catalunya_soc/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infofeina.com/" TargetMode="Externa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hyperlink" Target="https://www3.gobiernodecanarias.org/empleo/portal/web/sce" TargetMode="External"/><Relationship Id="rId13" Type="http://schemas.openxmlformats.org/officeDocument/2006/relationships/hyperlink" Target="https://extremaduratrabaja.juntaex.es/empleo_ofertas_empleo/" TargetMode="External"/><Relationship Id="rId18" Type="http://schemas.openxmlformats.org/officeDocument/2006/relationships/hyperlink" Target="http://www.navarra.es/home_es/Temas/Empleo+y+Economia/Empleo/Empleo/Ofertas+de+empleo/" TargetMode="External"/><Relationship Id="rId3" Type="http://schemas.openxmlformats.org/officeDocument/2006/relationships/image" Target="../media/image17.png"/><Relationship Id="rId7" Type="http://schemas.openxmlformats.org/officeDocument/2006/relationships/hyperlink" Target="https://soib.es/es/" TargetMode="External"/><Relationship Id="rId12" Type="http://schemas.openxmlformats.org/officeDocument/2006/relationships/hyperlink" Target="https://serveiocupacio.gencat.cat/es/soc/el-servei-public-docupacio-de-catalunya_soc/" TargetMode="External"/><Relationship Id="rId17" Type="http://schemas.openxmlformats.org/officeDocument/2006/relationships/hyperlink" Target="http://www.sefcarm.es/web/pagina?IDCONTENIDO=6141&amp;IDTIPO=100&amp;RASTRO=c$m29962,30020" TargetMode="External"/><Relationship Id="rId2" Type="http://schemas.openxmlformats.org/officeDocument/2006/relationships/notesSlide" Target="../notesSlides/notesSlide12.xml"/><Relationship Id="rId16" Type="http://schemas.openxmlformats.org/officeDocument/2006/relationships/hyperlink" Target="https://www.comunidad.madrid/servicios/empleo" TargetMode="External"/><Relationship Id="rId20" Type="http://schemas.openxmlformats.org/officeDocument/2006/relationships/hyperlink" Target="https://www.gva.es/va/web/temesgva/inicio/ciudadanos/que-faig-si/ciu_busco_trabajo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trabajastur.asturias.es/" TargetMode="External"/><Relationship Id="rId11" Type="http://schemas.openxmlformats.org/officeDocument/2006/relationships/hyperlink" Target="https://empleo.jcyl.es/web/es/empleo-castilla-leon.html" TargetMode="External"/><Relationship Id="rId5" Type="http://schemas.openxmlformats.org/officeDocument/2006/relationships/hyperlink" Target="https://www.aragon.es/temas/empleo-trabajo" TargetMode="External"/><Relationship Id="rId15" Type="http://schemas.openxmlformats.org/officeDocument/2006/relationships/hyperlink" Target="https://www.larioja.org/empleo-formacion/es/demandantes-empleo/ofertas-empleo" TargetMode="External"/><Relationship Id="rId10" Type="http://schemas.openxmlformats.org/officeDocument/2006/relationships/hyperlink" Target="https://e-empleo.jccm.es/OVI/jsp/index.jsp" TargetMode="External"/><Relationship Id="rId19" Type="http://schemas.openxmlformats.org/officeDocument/2006/relationships/hyperlink" Target="http://apps.lanbide.euskadi.net/apps/of_menu?idioma=C" TargetMode="External"/><Relationship Id="rId4" Type="http://schemas.openxmlformats.org/officeDocument/2006/relationships/hyperlink" Target="https://ws054.juntadeandalucia.es/eureka2/eureka-demandantes/busquedaOfertas.do" TargetMode="External"/><Relationship Id="rId9" Type="http://schemas.openxmlformats.org/officeDocument/2006/relationships/hyperlink" Target="https://www.empleacantabria.es/ofertas-cantabria" TargetMode="External"/><Relationship Id="rId14" Type="http://schemas.openxmlformats.org/officeDocument/2006/relationships/hyperlink" Target="https://emprego.xunta.gal/portal/es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indeed.es/" TargetMode="External"/><Relationship Id="rId4" Type="http://schemas.openxmlformats.org/officeDocument/2006/relationships/image" Target="../media/image1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treball.barcelonactiva.cat/porta22/cat/" TargetMode="Externa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png"/><Relationship Id="rId4" Type="http://schemas.openxmlformats.org/officeDocument/2006/relationships/image" Target="../media/image1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hyperlink" Target="about:blank" TargetMode="Externa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adecco.es/" TargetMode="Externa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hyperlink" Target="https://www.manpower.es/" TargetMode="Externa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randstad.es/candidatos/" TargetMode="Externa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iculum.com/100-headhunters-a-los-que-contactar/" TargetMode="External"/><Relationship Id="rId7" Type="http://schemas.openxmlformats.org/officeDocument/2006/relationships/image" Target="../media/image29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5" Type="http://schemas.openxmlformats.org/officeDocument/2006/relationships/image" Target="../media/image10.png"/><Relationship Id="rId4" Type="http://schemas.openxmlformats.org/officeDocument/2006/relationships/hyperlink" Target="https://michaelpage.es/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32.jpg"/><Relationship Id="rId7" Type="http://schemas.openxmlformats.org/officeDocument/2006/relationships/image" Target="../media/image36.jp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png"/><Relationship Id="rId11" Type="http://schemas.openxmlformats.org/officeDocument/2006/relationships/image" Target="../media/image40.png"/><Relationship Id="rId5" Type="http://schemas.openxmlformats.org/officeDocument/2006/relationships/image" Target="../media/image34.png"/><Relationship Id="rId10" Type="http://schemas.openxmlformats.org/officeDocument/2006/relationships/image" Target="../media/image39.png"/><Relationship Id="rId4" Type="http://schemas.openxmlformats.org/officeDocument/2006/relationships/image" Target="../media/image33.jpg"/><Relationship Id="rId9" Type="http://schemas.openxmlformats.org/officeDocument/2006/relationships/image" Target="../media/image38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Relationship Id="rId4" Type="http://schemas.openxmlformats.org/officeDocument/2006/relationships/slide" Target="slide15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image" Target="../media/image48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hyperlink" Target="https://www.infoempleo.com/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infojobs.net/" TargetMode="Externa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linkedin.com/" TargetMode="External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Google Shape;19;p1"/>
          <p:cNvPicPr preferRelativeResize="0"/>
          <p:nvPr/>
        </p:nvPicPr>
        <p:blipFill rotWithShape="1">
          <a:blip r:embed="rId3">
            <a:alphaModFix/>
          </a:blip>
          <a:srcRect l="31595" t="9408" r="98"/>
          <a:stretch/>
        </p:blipFill>
        <p:spPr>
          <a:xfrm>
            <a:off x="0" y="0"/>
            <a:ext cx="1221668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0" name="Google Shape;20;p1"/>
          <p:cNvSpPr txBox="1"/>
          <p:nvPr/>
        </p:nvSpPr>
        <p:spPr>
          <a:xfrm>
            <a:off x="0" y="0"/>
            <a:ext cx="12192002" cy="6858001"/>
          </a:xfrm>
          <a:prstGeom prst="rect">
            <a:avLst/>
          </a:prstGeom>
          <a:gradFill>
            <a:gsLst>
              <a:gs pos="0">
                <a:srgbClr val="009AD8">
                  <a:alpha val="7843"/>
                </a:srgbClr>
              </a:gs>
              <a:gs pos="9000">
                <a:srgbClr val="009AD8">
                  <a:alpha val="7843"/>
                </a:srgbClr>
              </a:gs>
              <a:gs pos="71000">
                <a:srgbClr val="4ABDF0">
                  <a:alpha val="17647"/>
                </a:srgbClr>
              </a:gs>
              <a:gs pos="87000">
                <a:srgbClr val="4ABDF0">
                  <a:alpha val="17647"/>
                </a:srgbClr>
              </a:gs>
              <a:gs pos="100000">
                <a:srgbClr val="4ABDF0">
                  <a:alpha val="18823"/>
                </a:srgbClr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</a:pPr>
            <a:r>
              <a:rPr lang="ca-ES" sz="1800" b="0" i="0" u="none" strike="noStrike" cap="none">
                <a:solidFill>
                  <a:srgbClr val="FFFFFF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.</a:t>
            </a:r>
            <a:endParaRPr/>
          </a:p>
        </p:txBody>
      </p:sp>
      <p:sp>
        <p:nvSpPr>
          <p:cNvPr id="21" name="Google Shape;21;p1"/>
          <p:cNvSpPr/>
          <p:nvPr/>
        </p:nvSpPr>
        <p:spPr>
          <a:xfrm>
            <a:off x="6638923" y="3196046"/>
            <a:ext cx="5181600" cy="3661953"/>
          </a:xfrm>
          <a:prstGeom prst="rect">
            <a:avLst/>
          </a:prstGeom>
          <a:solidFill>
            <a:schemeClr val="accent1">
              <a:alpha val="80784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22" name="Google Shape;22;p1"/>
          <p:cNvSpPr/>
          <p:nvPr/>
        </p:nvSpPr>
        <p:spPr>
          <a:xfrm>
            <a:off x="6638925" y="3429000"/>
            <a:ext cx="5181600" cy="336296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grpSp>
        <p:nvGrpSpPr>
          <p:cNvPr id="23" name="Google Shape;23;p1"/>
          <p:cNvGrpSpPr/>
          <p:nvPr/>
        </p:nvGrpSpPr>
        <p:grpSpPr>
          <a:xfrm>
            <a:off x="9117917" y="181873"/>
            <a:ext cx="3074085" cy="253916"/>
            <a:chOff x="7728920" y="5123639"/>
            <a:chExt cx="4091604" cy="449827"/>
          </a:xfrm>
        </p:grpSpPr>
        <p:grpSp>
          <p:nvGrpSpPr>
            <p:cNvPr id="24" name="Google Shape;24;p1"/>
            <p:cNvGrpSpPr/>
            <p:nvPr/>
          </p:nvGrpSpPr>
          <p:grpSpPr>
            <a:xfrm>
              <a:off x="7728920" y="5155557"/>
              <a:ext cx="4091604" cy="397591"/>
              <a:chOff x="7629523" y="5125077"/>
              <a:chExt cx="4091604" cy="397591"/>
            </a:xfrm>
          </p:grpSpPr>
          <p:sp>
            <p:nvSpPr>
              <p:cNvPr id="25" name="Google Shape;25;p1"/>
              <p:cNvSpPr/>
              <p:nvPr/>
            </p:nvSpPr>
            <p:spPr>
              <a:xfrm>
                <a:off x="7750099" y="5125077"/>
                <a:ext cx="3971028" cy="397591"/>
              </a:xfrm>
              <a:prstGeom prst="rect">
                <a:avLst/>
              </a:prstGeom>
              <a:solidFill>
                <a:srgbClr val="D9D9D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100" b="0" i="0" u="none" strike="noStrike" cap="none">
                  <a:solidFill>
                    <a:schemeClr val="lt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  <p:sp>
            <p:nvSpPr>
              <p:cNvPr id="26" name="Google Shape;26;p1"/>
              <p:cNvSpPr/>
              <p:nvPr/>
            </p:nvSpPr>
            <p:spPr>
              <a:xfrm>
                <a:off x="7629523" y="5125077"/>
                <a:ext cx="289828" cy="397591"/>
              </a:xfrm>
              <a:prstGeom prst="ellipse">
                <a:avLst/>
              </a:prstGeom>
              <a:solidFill>
                <a:srgbClr val="D9D9D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100" b="0" i="0" u="none" strike="noStrike" cap="none">
                  <a:solidFill>
                    <a:schemeClr val="lt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</p:grpSp>
        <p:sp>
          <p:nvSpPr>
            <p:cNvPr id="27" name="Google Shape;27;p1"/>
            <p:cNvSpPr txBox="1"/>
            <p:nvPr/>
          </p:nvSpPr>
          <p:spPr>
            <a:xfrm>
              <a:off x="7875384" y="5123639"/>
              <a:ext cx="3875594" cy="44982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ca-ES" sz="1050" dirty="0">
                  <a:solidFill>
                    <a:schemeClr val="lt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rPr>
                <a:t>IMPULS PROFESIONAL</a:t>
              </a:r>
              <a:endParaRPr sz="1050" dirty="0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</p:grpSp>
      <p:pic>
        <p:nvPicPr>
          <p:cNvPr id="28" name="Google Shape;28;p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973515" y="5775158"/>
            <a:ext cx="2275727" cy="50380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9" name="Google Shape;29;p1"/>
          <p:cNvGrpSpPr/>
          <p:nvPr/>
        </p:nvGrpSpPr>
        <p:grpSpPr>
          <a:xfrm>
            <a:off x="10263100" y="403358"/>
            <a:ext cx="2059535" cy="253916"/>
            <a:chOff x="7728920" y="5123639"/>
            <a:chExt cx="2741238" cy="449827"/>
          </a:xfrm>
        </p:grpSpPr>
        <p:grpSp>
          <p:nvGrpSpPr>
            <p:cNvPr id="30" name="Google Shape;30;p1"/>
            <p:cNvGrpSpPr/>
            <p:nvPr/>
          </p:nvGrpSpPr>
          <p:grpSpPr>
            <a:xfrm>
              <a:off x="7728920" y="5155557"/>
              <a:ext cx="2567372" cy="397591"/>
              <a:chOff x="7629523" y="5125077"/>
              <a:chExt cx="2567372" cy="397591"/>
            </a:xfrm>
          </p:grpSpPr>
          <p:sp>
            <p:nvSpPr>
              <p:cNvPr id="31" name="Google Shape;31;p1"/>
              <p:cNvSpPr/>
              <p:nvPr/>
            </p:nvSpPr>
            <p:spPr>
              <a:xfrm>
                <a:off x="7750100" y="5125077"/>
                <a:ext cx="2446795" cy="397591"/>
              </a:xfrm>
              <a:prstGeom prst="rect">
                <a:avLst/>
              </a:prstGeom>
              <a:solidFill>
                <a:srgbClr val="B5B5B5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100">
                  <a:solidFill>
                    <a:schemeClr val="lt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  <p:sp>
            <p:nvSpPr>
              <p:cNvPr id="32" name="Google Shape;32;p1"/>
              <p:cNvSpPr/>
              <p:nvPr/>
            </p:nvSpPr>
            <p:spPr>
              <a:xfrm>
                <a:off x="7629523" y="5125077"/>
                <a:ext cx="289828" cy="397591"/>
              </a:xfrm>
              <a:prstGeom prst="ellipse">
                <a:avLst/>
              </a:prstGeom>
              <a:solidFill>
                <a:srgbClr val="B5B5B5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100">
                  <a:solidFill>
                    <a:schemeClr val="lt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</p:grpSp>
        <p:sp>
          <p:nvSpPr>
            <p:cNvPr id="33" name="Google Shape;33;p1"/>
            <p:cNvSpPr txBox="1"/>
            <p:nvPr/>
          </p:nvSpPr>
          <p:spPr>
            <a:xfrm>
              <a:off x="7728921" y="5123639"/>
              <a:ext cx="2741237" cy="44982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ca-ES" sz="1050">
                  <a:solidFill>
                    <a:schemeClr val="lt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rPr>
                <a:t>INSERCIÓ LABORAL</a:t>
              </a:r>
              <a:endParaRPr sz="1050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</p:grpSp>
      <p:grpSp>
        <p:nvGrpSpPr>
          <p:cNvPr id="34" name="Google Shape;34;p1"/>
          <p:cNvGrpSpPr/>
          <p:nvPr/>
        </p:nvGrpSpPr>
        <p:grpSpPr>
          <a:xfrm>
            <a:off x="7827818" y="4053265"/>
            <a:ext cx="3629177" cy="1422053"/>
            <a:chOff x="7916059" y="3149455"/>
            <a:chExt cx="3629177" cy="1422053"/>
          </a:xfrm>
        </p:grpSpPr>
        <p:sp>
          <p:nvSpPr>
            <p:cNvPr id="35" name="Google Shape;35;p1"/>
            <p:cNvSpPr txBox="1"/>
            <p:nvPr/>
          </p:nvSpPr>
          <p:spPr>
            <a:xfrm>
              <a:off x="7916059" y="3149455"/>
              <a:ext cx="3629177" cy="127213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81275" tIns="81275" rIns="81275" bIns="81275" anchor="t" anchorCtr="0">
              <a:spAutoFit/>
            </a:bodyPr>
            <a:lstStyle/>
            <a:p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9AD8"/>
                </a:buClr>
                <a:buSzPts val="2400"/>
                <a:buFont typeface="Open Sans SemiBold"/>
                <a:buNone/>
              </a:pPr>
              <a:r>
                <a:rPr lang="ca-ES" sz="3600" i="0" u="none" strike="noStrike" cap="none">
                  <a:solidFill>
                    <a:schemeClr val="accent2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rPr>
                <a:t>CANALS DE CERCA DE FEINA</a:t>
              </a:r>
              <a:endParaRPr/>
            </a:p>
          </p:txBody>
        </p:sp>
        <p:cxnSp>
          <p:nvCxnSpPr>
            <p:cNvPr id="36" name="Google Shape;36;p1"/>
            <p:cNvCxnSpPr/>
            <p:nvPr/>
          </p:nvCxnSpPr>
          <p:spPr>
            <a:xfrm>
              <a:off x="8343545" y="4571508"/>
              <a:ext cx="3081041" cy="0"/>
            </a:xfrm>
            <a:prstGeom prst="straightConnector1">
              <a:avLst/>
            </a:prstGeom>
            <a:noFill/>
            <a:ln w="38100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  <p:sp>
        <p:nvSpPr>
          <p:cNvPr id="37" name="CuadroTexto 36">
            <a:extLst>
              <a:ext uri="{FF2B5EF4-FFF2-40B4-BE49-F238E27FC236}">
                <a16:creationId xmlns:a16="http://schemas.microsoft.com/office/drawing/2014/main" id="{4DEB58FF-556D-4EA3-81DA-23A57B469BD8}"/>
              </a:ext>
            </a:extLst>
          </p:cNvPr>
          <p:cNvSpPr txBox="1"/>
          <p:nvPr/>
        </p:nvSpPr>
        <p:spPr>
          <a:xfrm>
            <a:off x="6638923" y="6484183"/>
            <a:ext cx="138747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a-ES" altLang="es-ES" sz="1400" b="0" i="1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Març -2023</a:t>
            </a:r>
            <a:r>
              <a:rPr kumimoji="0" lang="es-ES" altLang="es-ES" sz="9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endParaRPr kumimoji="0" lang="es-ES" altLang="es-E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3" name="Google Shape;413;p8"/>
          <p:cNvGrpSpPr/>
          <p:nvPr/>
        </p:nvGrpSpPr>
        <p:grpSpPr>
          <a:xfrm>
            <a:off x="-537091" y="1386559"/>
            <a:ext cx="8526342" cy="5300276"/>
            <a:chOff x="-537091" y="1386559"/>
            <a:chExt cx="8526342" cy="5300276"/>
          </a:xfrm>
        </p:grpSpPr>
        <p:pic>
          <p:nvPicPr>
            <p:cNvPr id="414" name="Google Shape;414;p8" descr="MacBook-Pro-mockup.png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-537091" y="1386559"/>
              <a:ext cx="8526342" cy="5300276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15" name="Google Shape;415;p8"/>
            <p:cNvSpPr/>
            <p:nvPr/>
          </p:nvSpPr>
          <p:spPr>
            <a:xfrm>
              <a:off x="612307" y="1803125"/>
              <a:ext cx="6230029" cy="3920727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pic>
          <p:nvPicPr>
            <p:cNvPr id="416" name="Google Shape;416;p8"/>
            <p:cNvPicPr preferRelativeResize="0"/>
            <p:nvPr/>
          </p:nvPicPr>
          <p:blipFill rotWithShape="1">
            <a:blip r:embed="rId4">
              <a:alphaModFix/>
            </a:blip>
            <a:srcRect l="2290" r="1033"/>
            <a:stretch/>
          </p:blipFill>
          <p:spPr>
            <a:xfrm>
              <a:off x="852038" y="1897456"/>
              <a:ext cx="5750566" cy="3736018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417" name="Google Shape;417;p8"/>
          <p:cNvSpPr txBox="1"/>
          <p:nvPr/>
        </p:nvSpPr>
        <p:spPr>
          <a:xfrm>
            <a:off x="752739" y="740459"/>
            <a:ext cx="7489562" cy="405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42857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Arial"/>
              <a:buNone/>
            </a:pPr>
            <a:r>
              <a:rPr lang="ca-ES" sz="2800" b="1" i="0" dirty="0">
                <a:solidFill>
                  <a:schemeClr val="accent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05. </a:t>
            </a:r>
            <a:r>
              <a:rPr lang="ca-ES" sz="2800" b="0" i="0" u="none" strike="noStrike" cap="none" dirty="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PORTALS DE </a:t>
            </a:r>
            <a:r>
              <a:rPr lang="ca-ES" sz="2800" b="0" i="0" dirty="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FEINA</a:t>
            </a:r>
            <a:r>
              <a:rPr lang="ca-ES" sz="2800" b="0" i="0" u="none" strike="noStrike" cap="none" dirty="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: </a:t>
            </a:r>
            <a:r>
              <a:rPr lang="ca-ES" sz="2800" b="0" i="0" dirty="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GENÈRICS</a:t>
            </a:r>
            <a:endParaRPr sz="2800" b="0" i="0" u="none" strike="noStrike" cap="none" dirty="0">
              <a:solidFill>
                <a:schemeClr val="dk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cxnSp>
        <p:nvCxnSpPr>
          <p:cNvPr id="418" name="Google Shape;418;p8"/>
          <p:cNvCxnSpPr/>
          <p:nvPr/>
        </p:nvCxnSpPr>
        <p:spPr>
          <a:xfrm>
            <a:off x="570084" y="861156"/>
            <a:ext cx="0" cy="258451"/>
          </a:xfrm>
          <a:prstGeom prst="straightConnector1">
            <a:avLst/>
          </a:prstGeom>
          <a:noFill/>
          <a:ln w="38100" cap="rnd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419" name="Google Shape;419;p8"/>
          <p:cNvSpPr/>
          <p:nvPr/>
        </p:nvSpPr>
        <p:spPr>
          <a:xfrm>
            <a:off x="-162556" y="846389"/>
            <a:ext cx="621068" cy="287984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grpSp>
        <p:nvGrpSpPr>
          <p:cNvPr id="420" name="Google Shape;420;p8"/>
          <p:cNvGrpSpPr/>
          <p:nvPr/>
        </p:nvGrpSpPr>
        <p:grpSpPr>
          <a:xfrm>
            <a:off x="7033430" y="1803125"/>
            <a:ext cx="5158570" cy="702388"/>
            <a:chOff x="7033430" y="1877824"/>
            <a:chExt cx="5158570" cy="702388"/>
          </a:xfrm>
        </p:grpSpPr>
        <p:sp>
          <p:nvSpPr>
            <p:cNvPr id="421" name="Google Shape;421;p8"/>
            <p:cNvSpPr/>
            <p:nvPr/>
          </p:nvSpPr>
          <p:spPr>
            <a:xfrm>
              <a:off x="7715785" y="2043783"/>
              <a:ext cx="3894656" cy="53642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7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ca-ES" sz="1400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rPr>
                <a:t>FEINA ACTIVA </a:t>
              </a:r>
              <a:br>
                <a:rPr lang="ca-ES" sz="1400">
                  <a:solidFill>
                    <a:srgbClr val="5A5B5D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rPr>
              </a:br>
              <a:r>
                <a:rPr lang="ca-ES" sz="1400" u="sng">
                  <a:solidFill>
                    <a:srgbClr val="009AD8"/>
                  </a:solidFill>
                  <a:latin typeface="Quattrocento Sans"/>
                  <a:ea typeface="Quattrocento Sans"/>
                  <a:cs typeface="Quattrocento Sans"/>
                  <a:sym typeface="Quattrocento Sans"/>
                  <a:hlinkClick r:id="rId5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https://feinaactiva.gencat.cat/web/guest/home</a:t>
              </a:r>
              <a:endParaRPr sz="1400">
                <a:solidFill>
                  <a:srgbClr val="009AD8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422" name="Google Shape;422;p8"/>
            <p:cNvSpPr/>
            <p:nvPr/>
          </p:nvSpPr>
          <p:spPr>
            <a:xfrm>
              <a:off x="7033430" y="1877824"/>
              <a:ext cx="316960" cy="316960"/>
            </a:xfrm>
            <a:prstGeom prst="ellipse">
              <a:avLst/>
            </a:prstGeom>
            <a:solidFill>
              <a:schemeClr val="accent1">
                <a:alpha val="49803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cxnSp>
          <p:nvCxnSpPr>
            <p:cNvPr id="423" name="Google Shape;423;p8"/>
            <p:cNvCxnSpPr/>
            <p:nvPr/>
          </p:nvCxnSpPr>
          <p:spPr>
            <a:xfrm rot="10800000">
              <a:off x="7182968" y="1957649"/>
              <a:ext cx="5009032" cy="0"/>
            </a:xfrm>
            <a:prstGeom prst="straightConnector1">
              <a:avLst/>
            </a:prstGeom>
            <a:noFill/>
            <a:ln w="19050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</p:cxnSp>
        <p:grpSp>
          <p:nvGrpSpPr>
            <p:cNvPr id="424" name="Google Shape;424;p8"/>
            <p:cNvGrpSpPr/>
            <p:nvPr/>
          </p:nvGrpSpPr>
          <p:grpSpPr>
            <a:xfrm>
              <a:off x="7249060" y="2038346"/>
              <a:ext cx="376237" cy="279082"/>
              <a:chOff x="9467904" y="3643548"/>
              <a:chExt cx="376237" cy="279082"/>
            </a:xfrm>
          </p:grpSpPr>
          <p:sp>
            <p:nvSpPr>
              <p:cNvPr id="425" name="Google Shape;425;p8"/>
              <p:cNvSpPr/>
              <p:nvPr/>
            </p:nvSpPr>
            <p:spPr>
              <a:xfrm>
                <a:off x="9575215" y="3805924"/>
                <a:ext cx="67698" cy="67698"/>
              </a:xfrm>
              <a:custGeom>
                <a:avLst/>
                <a:gdLst/>
                <a:ahLst/>
                <a:cxnLst/>
                <a:rect l="l" t="t" r="r" b="b"/>
                <a:pathLst>
                  <a:path w="90106" h="90106" extrusionOk="0">
                    <a:moveTo>
                      <a:pt x="90107" y="45053"/>
                    </a:moveTo>
                    <a:cubicBezTo>
                      <a:pt x="90107" y="69936"/>
                      <a:pt x="69936" y="90107"/>
                      <a:pt x="45053" y="90107"/>
                    </a:cubicBezTo>
                    <a:cubicBezTo>
                      <a:pt x="20171" y="90107"/>
                      <a:pt x="0" y="69936"/>
                      <a:pt x="0" y="45053"/>
                    </a:cubicBezTo>
                    <a:cubicBezTo>
                      <a:pt x="0" y="20171"/>
                      <a:pt x="20171" y="0"/>
                      <a:pt x="45053" y="0"/>
                    </a:cubicBezTo>
                    <a:cubicBezTo>
                      <a:pt x="69936" y="0"/>
                      <a:pt x="90107" y="20171"/>
                      <a:pt x="90107" y="45053"/>
                    </a:cubicBezTo>
                    <a:close/>
                  </a:path>
                </a:pathLst>
              </a:custGeom>
              <a:noFill/>
              <a:ln w="10450" cap="rnd" cmpd="sng">
                <a:solidFill>
                  <a:srgbClr val="343844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  <p:grpSp>
            <p:nvGrpSpPr>
              <p:cNvPr id="426" name="Google Shape;426;p8"/>
              <p:cNvGrpSpPr/>
              <p:nvPr/>
            </p:nvGrpSpPr>
            <p:grpSpPr>
              <a:xfrm>
                <a:off x="9467904" y="3643548"/>
                <a:ext cx="376237" cy="279082"/>
                <a:chOff x="9467904" y="3643548"/>
                <a:chExt cx="376237" cy="279082"/>
              </a:xfrm>
            </p:grpSpPr>
            <p:grpSp>
              <p:nvGrpSpPr>
                <p:cNvPr id="427" name="Google Shape;427;p8"/>
                <p:cNvGrpSpPr/>
                <p:nvPr/>
              </p:nvGrpSpPr>
              <p:grpSpPr>
                <a:xfrm>
                  <a:off x="9467904" y="3643548"/>
                  <a:ext cx="190500" cy="128588"/>
                  <a:chOff x="9467904" y="3643548"/>
                  <a:chExt cx="190500" cy="128588"/>
                </a:xfrm>
              </p:grpSpPr>
              <p:sp>
                <p:nvSpPr>
                  <p:cNvPr id="428" name="Google Shape;428;p8"/>
                  <p:cNvSpPr/>
                  <p:nvPr/>
                </p:nvSpPr>
                <p:spPr>
                  <a:xfrm>
                    <a:off x="9511719" y="3643548"/>
                    <a:ext cx="146685" cy="95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6685" h="9525" extrusionOk="0">
                        <a:moveTo>
                          <a:pt x="0" y="0"/>
                        </a:moveTo>
                        <a:lnTo>
                          <a:pt x="146685" y="0"/>
                        </a:lnTo>
                      </a:path>
                    </a:pathLst>
                  </a:custGeom>
                  <a:noFill/>
                  <a:ln w="9525" cap="rnd" cmpd="sng">
                    <a:solidFill>
                      <a:srgbClr val="343844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dk1"/>
                      </a:solidFill>
                      <a:latin typeface="Quattrocento Sans"/>
                      <a:ea typeface="Quattrocento Sans"/>
                      <a:cs typeface="Quattrocento Sans"/>
                      <a:sym typeface="Quattrocento Sans"/>
                    </a:endParaRPr>
                  </a:p>
                </p:txBody>
              </p:sp>
              <p:sp>
                <p:nvSpPr>
                  <p:cNvPr id="429" name="Google Shape;429;p8"/>
                  <p:cNvSpPr/>
                  <p:nvPr/>
                </p:nvSpPr>
                <p:spPr>
                  <a:xfrm>
                    <a:off x="9511719" y="3762611"/>
                    <a:ext cx="99059" cy="95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9059" h="9525" extrusionOk="0">
                        <a:moveTo>
                          <a:pt x="0" y="0"/>
                        </a:moveTo>
                        <a:lnTo>
                          <a:pt x="99060" y="0"/>
                        </a:lnTo>
                      </a:path>
                    </a:pathLst>
                  </a:custGeom>
                  <a:noFill/>
                  <a:ln w="9525" cap="rnd" cmpd="sng">
                    <a:solidFill>
                      <a:srgbClr val="343844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dk1"/>
                      </a:solidFill>
                      <a:latin typeface="Quattrocento Sans"/>
                      <a:ea typeface="Quattrocento Sans"/>
                      <a:cs typeface="Quattrocento Sans"/>
                      <a:sym typeface="Quattrocento Sans"/>
                    </a:endParaRPr>
                  </a:p>
                </p:txBody>
              </p:sp>
              <p:sp>
                <p:nvSpPr>
                  <p:cNvPr id="430" name="Google Shape;430;p8"/>
                  <p:cNvSpPr/>
                  <p:nvPr/>
                </p:nvSpPr>
                <p:spPr>
                  <a:xfrm>
                    <a:off x="9467904" y="3683553"/>
                    <a:ext cx="159067" cy="95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9067" h="9525" extrusionOk="0">
                        <a:moveTo>
                          <a:pt x="0" y="0"/>
                        </a:moveTo>
                        <a:lnTo>
                          <a:pt x="159068" y="0"/>
                        </a:lnTo>
                      </a:path>
                    </a:pathLst>
                  </a:custGeom>
                  <a:noFill/>
                  <a:ln w="9525" cap="rnd" cmpd="sng">
                    <a:solidFill>
                      <a:srgbClr val="343844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dk1"/>
                      </a:solidFill>
                      <a:latin typeface="Quattrocento Sans"/>
                      <a:ea typeface="Quattrocento Sans"/>
                      <a:cs typeface="Quattrocento Sans"/>
                      <a:sym typeface="Quattrocento Sans"/>
                    </a:endParaRPr>
                  </a:p>
                </p:txBody>
              </p:sp>
              <p:sp>
                <p:nvSpPr>
                  <p:cNvPr id="431" name="Google Shape;431;p8"/>
                  <p:cNvSpPr/>
                  <p:nvPr/>
                </p:nvSpPr>
                <p:spPr>
                  <a:xfrm>
                    <a:off x="9489811" y="3722606"/>
                    <a:ext cx="120967" cy="95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20967" h="9525" extrusionOk="0">
                        <a:moveTo>
                          <a:pt x="0" y="0"/>
                        </a:moveTo>
                        <a:lnTo>
                          <a:pt x="120968" y="0"/>
                        </a:lnTo>
                      </a:path>
                    </a:pathLst>
                  </a:custGeom>
                  <a:noFill/>
                  <a:ln w="9525" cap="rnd" cmpd="sng">
                    <a:solidFill>
                      <a:srgbClr val="343844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dk1"/>
                      </a:solidFill>
                      <a:latin typeface="Quattrocento Sans"/>
                      <a:ea typeface="Quattrocento Sans"/>
                      <a:cs typeface="Quattrocento Sans"/>
                      <a:sym typeface="Quattrocento Sans"/>
                    </a:endParaRPr>
                  </a:p>
                </p:txBody>
              </p:sp>
            </p:grpSp>
            <p:grpSp>
              <p:nvGrpSpPr>
                <p:cNvPr id="432" name="Google Shape;432;p8"/>
                <p:cNvGrpSpPr/>
                <p:nvPr/>
              </p:nvGrpSpPr>
              <p:grpSpPr>
                <a:xfrm>
                  <a:off x="9641259" y="3670218"/>
                  <a:ext cx="202882" cy="252412"/>
                  <a:chOff x="9641259" y="3670218"/>
                  <a:chExt cx="202882" cy="252412"/>
                </a:xfrm>
              </p:grpSpPr>
              <p:sp>
                <p:nvSpPr>
                  <p:cNvPr id="433" name="Google Shape;433;p8"/>
                  <p:cNvSpPr/>
                  <p:nvPr/>
                </p:nvSpPr>
                <p:spPr>
                  <a:xfrm>
                    <a:off x="9701266" y="3729273"/>
                    <a:ext cx="142875" cy="19335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2875" h="193357" extrusionOk="0">
                        <a:moveTo>
                          <a:pt x="142875" y="96203"/>
                        </a:moveTo>
                        <a:lnTo>
                          <a:pt x="0" y="0"/>
                        </a:lnTo>
                        <a:lnTo>
                          <a:pt x="0" y="172403"/>
                        </a:lnTo>
                        <a:lnTo>
                          <a:pt x="44767" y="126683"/>
                        </a:lnTo>
                        <a:lnTo>
                          <a:pt x="80963" y="193358"/>
                        </a:lnTo>
                        <a:lnTo>
                          <a:pt x="115252" y="175260"/>
                        </a:lnTo>
                        <a:lnTo>
                          <a:pt x="80010" y="107633"/>
                        </a:lnTo>
                        <a:close/>
                      </a:path>
                    </a:pathLst>
                  </a:custGeom>
                  <a:noFill/>
                  <a:ln w="9525" cap="rnd" cmpd="sng">
                    <a:solidFill>
                      <a:srgbClr val="009AD8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dk1"/>
                      </a:solidFill>
                      <a:latin typeface="Quattrocento Sans"/>
                      <a:ea typeface="Quattrocento Sans"/>
                      <a:cs typeface="Quattrocento Sans"/>
                      <a:sym typeface="Quattrocento Sans"/>
                    </a:endParaRPr>
                  </a:p>
                </p:txBody>
              </p:sp>
              <p:grpSp>
                <p:nvGrpSpPr>
                  <p:cNvPr id="434" name="Google Shape;434;p8"/>
                  <p:cNvGrpSpPr/>
                  <p:nvPr/>
                </p:nvGrpSpPr>
                <p:grpSpPr>
                  <a:xfrm>
                    <a:off x="9641259" y="3670218"/>
                    <a:ext cx="125729" cy="97155"/>
                    <a:chOff x="9641259" y="3670218"/>
                    <a:chExt cx="125729" cy="97155"/>
                  </a:xfrm>
                </p:grpSpPr>
                <p:sp>
                  <p:nvSpPr>
                    <p:cNvPr id="435" name="Google Shape;435;p8"/>
                    <p:cNvSpPr/>
                    <p:nvPr/>
                  </p:nvSpPr>
                  <p:spPr>
                    <a:xfrm>
                      <a:off x="9674596" y="3674981"/>
                      <a:ext cx="12382" cy="2286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2382" h="22860" extrusionOk="0">
                          <a:moveTo>
                            <a:pt x="0" y="0"/>
                          </a:moveTo>
                          <a:lnTo>
                            <a:pt x="12383" y="22860"/>
                          </a:lnTo>
                        </a:path>
                      </a:pathLst>
                    </a:custGeom>
                    <a:noFill/>
                    <a:ln w="9525" cap="rnd" cmpd="sng">
                      <a:solidFill>
                        <a:srgbClr val="009AD8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solidFill>
                          <a:schemeClr val="dk1"/>
                        </a:solidFill>
                        <a:latin typeface="Quattrocento Sans"/>
                        <a:ea typeface="Quattrocento Sans"/>
                        <a:cs typeface="Quattrocento Sans"/>
                        <a:sym typeface="Quattrocento Sans"/>
                      </a:endParaRPr>
                    </a:p>
                  </p:txBody>
                </p:sp>
                <p:sp>
                  <p:nvSpPr>
                    <p:cNvPr id="436" name="Google Shape;436;p8"/>
                    <p:cNvSpPr/>
                    <p:nvPr/>
                  </p:nvSpPr>
                  <p:spPr>
                    <a:xfrm>
                      <a:off x="9641259" y="3714986"/>
                      <a:ext cx="25717" cy="762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5717" h="7620" extrusionOk="0">
                          <a:moveTo>
                            <a:pt x="0" y="0"/>
                          </a:moveTo>
                          <a:lnTo>
                            <a:pt x="25717" y="7620"/>
                          </a:lnTo>
                        </a:path>
                      </a:pathLst>
                    </a:custGeom>
                    <a:noFill/>
                    <a:ln w="9525" cap="rnd" cmpd="sng">
                      <a:solidFill>
                        <a:srgbClr val="009AD8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solidFill>
                          <a:schemeClr val="dk1"/>
                        </a:solidFill>
                        <a:latin typeface="Quattrocento Sans"/>
                        <a:ea typeface="Quattrocento Sans"/>
                        <a:cs typeface="Quattrocento Sans"/>
                        <a:sym typeface="Quattrocento Sans"/>
                      </a:endParaRPr>
                    </a:p>
                  </p:txBody>
                </p:sp>
                <p:grpSp>
                  <p:nvGrpSpPr>
                    <p:cNvPr id="437" name="Google Shape;437;p8"/>
                    <p:cNvGrpSpPr/>
                    <p:nvPr/>
                  </p:nvGrpSpPr>
                  <p:grpSpPr>
                    <a:xfrm>
                      <a:off x="9646974" y="3702603"/>
                      <a:ext cx="120014" cy="64770"/>
                      <a:chOff x="9646974" y="3702603"/>
                      <a:chExt cx="120014" cy="64770"/>
                    </a:xfrm>
                  </p:grpSpPr>
                  <p:sp>
                    <p:nvSpPr>
                      <p:cNvPr id="438" name="Google Shape;438;p8"/>
                      <p:cNvSpPr/>
                      <p:nvPr/>
                    </p:nvSpPr>
                    <p:spPr>
                      <a:xfrm>
                        <a:off x="9646974" y="3754991"/>
                        <a:ext cx="22860" cy="12382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22860" h="12382" extrusionOk="0">
                            <a:moveTo>
                              <a:pt x="0" y="12382"/>
                            </a:moveTo>
                            <a:lnTo>
                              <a:pt x="22860" y="0"/>
                            </a:lnTo>
                          </a:path>
                        </a:pathLst>
                      </a:custGeom>
                      <a:noFill/>
                      <a:ln w="9525" cap="rnd" cmpd="sng">
                        <a:solidFill>
                          <a:srgbClr val="009AD8"/>
                        </a:solidFill>
                        <a:prstDash val="solid"/>
                        <a:round/>
                        <a:headEnd type="none" w="sm" len="sm"/>
                        <a:tailEnd type="none" w="sm" len="sm"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>
                          <a:solidFill>
                            <a:schemeClr val="dk1"/>
                          </a:solidFill>
                          <a:latin typeface="Quattrocento Sans"/>
                          <a:ea typeface="Quattrocento Sans"/>
                          <a:cs typeface="Quattrocento Sans"/>
                          <a:sym typeface="Quattrocento Sans"/>
                        </a:endParaRPr>
                      </a:p>
                    </p:txBody>
                  </p:sp>
                  <p:sp>
                    <p:nvSpPr>
                      <p:cNvPr id="439" name="Google Shape;439;p8"/>
                      <p:cNvSpPr/>
                      <p:nvPr/>
                    </p:nvSpPr>
                    <p:spPr>
                      <a:xfrm>
                        <a:off x="9743176" y="3702603"/>
                        <a:ext cx="23812" cy="12382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23812" h="12382" extrusionOk="0">
                            <a:moveTo>
                              <a:pt x="0" y="12382"/>
                            </a:moveTo>
                            <a:lnTo>
                              <a:pt x="23812" y="0"/>
                            </a:lnTo>
                          </a:path>
                        </a:pathLst>
                      </a:custGeom>
                      <a:noFill/>
                      <a:ln w="9525" cap="rnd" cmpd="sng">
                        <a:solidFill>
                          <a:srgbClr val="009AD8"/>
                        </a:solidFill>
                        <a:prstDash val="solid"/>
                        <a:round/>
                        <a:headEnd type="none" w="sm" len="sm"/>
                        <a:tailEnd type="none" w="sm" len="sm"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>
                          <a:solidFill>
                            <a:schemeClr val="dk1"/>
                          </a:solidFill>
                          <a:latin typeface="Quattrocento Sans"/>
                          <a:ea typeface="Quattrocento Sans"/>
                          <a:cs typeface="Quattrocento Sans"/>
                          <a:sym typeface="Quattrocento Sans"/>
                        </a:endParaRPr>
                      </a:p>
                    </p:txBody>
                  </p:sp>
                </p:grpSp>
                <p:sp>
                  <p:nvSpPr>
                    <p:cNvPr id="440" name="Google Shape;440;p8"/>
                    <p:cNvSpPr/>
                    <p:nvPr/>
                  </p:nvSpPr>
                  <p:spPr>
                    <a:xfrm>
                      <a:off x="9718411" y="3670218"/>
                      <a:ext cx="8572" cy="2476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8572" h="24765" extrusionOk="0">
                          <a:moveTo>
                            <a:pt x="0" y="24765"/>
                          </a:moveTo>
                          <a:lnTo>
                            <a:pt x="8572" y="0"/>
                          </a:lnTo>
                        </a:path>
                      </a:pathLst>
                    </a:custGeom>
                    <a:noFill/>
                    <a:ln w="9525" cap="rnd" cmpd="sng">
                      <a:solidFill>
                        <a:srgbClr val="009AD8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solidFill>
                          <a:schemeClr val="dk1"/>
                        </a:solidFill>
                        <a:latin typeface="Quattrocento Sans"/>
                        <a:ea typeface="Quattrocento Sans"/>
                        <a:cs typeface="Quattrocento Sans"/>
                        <a:sym typeface="Quattrocento Sans"/>
                      </a:endParaRPr>
                    </a:p>
                  </p:txBody>
                </p:sp>
              </p:grpSp>
            </p:grpSp>
          </p:grpSp>
        </p:grpSp>
      </p:grpSp>
      <p:sp>
        <p:nvSpPr>
          <p:cNvPr id="441" name="Google Shape;441;p8"/>
          <p:cNvSpPr txBox="1"/>
          <p:nvPr/>
        </p:nvSpPr>
        <p:spPr>
          <a:xfrm>
            <a:off x="11595386" y="6601396"/>
            <a:ext cx="407502" cy="1708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a-ES" sz="900">
                <a:solidFill>
                  <a:schemeClr val="dk2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p. </a:t>
            </a:r>
            <a:fld id="{00000000-1234-1234-1234-123412341234}" type="slidenum">
              <a:rPr lang="ca-ES" sz="900">
                <a:solidFill>
                  <a:schemeClr val="dk2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10</a:t>
            </a:fld>
            <a:endParaRPr sz="900">
              <a:solidFill>
                <a:schemeClr val="dk2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6" name="Google Shape;446;p9"/>
          <p:cNvGrpSpPr/>
          <p:nvPr/>
        </p:nvGrpSpPr>
        <p:grpSpPr>
          <a:xfrm>
            <a:off x="-537091" y="1386559"/>
            <a:ext cx="8526342" cy="5300276"/>
            <a:chOff x="-537091" y="1386559"/>
            <a:chExt cx="8526342" cy="5300276"/>
          </a:xfrm>
        </p:grpSpPr>
        <p:pic>
          <p:nvPicPr>
            <p:cNvPr id="447" name="Google Shape;447;p9" descr="MacBook-Pro-mockup.png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-537091" y="1386559"/>
              <a:ext cx="8526342" cy="5300276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48" name="Google Shape;448;p9"/>
            <p:cNvSpPr/>
            <p:nvPr/>
          </p:nvSpPr>
          <p:spPr>
            <a:xfrm>
              <a:off x="604687" y="1803125"/>
              <a:ext cx="6230029" cy="3920727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pic>
          <p:nvPicPr>
            <p:cNvPr id="449" name="Google Shape;449;p9"/>
            <p:cNvPicPr preferRelativeResize="0"/>
            <p:nvPr/>
          </p:nvPicPr>
          <p:blipFill rotWithShape="1">
            <a:blip r:embed="rId4">
              <a:alphaModFix/>
            </a:blip>
            <a:srcRect b="2553"/>
            <a:stretch/>
          </p:blipFill>
          <p:spPr>
            <a:xfrm>
              <a:off x="984239" y="3691578"/>
              <a:ext cx="5470925" cy="2032274"/>
            </a:xfrm>
            <a:prstGeom prst="rect">
              <a:avLst/>
            </a:prstGeom>
            <a:noFill/>
            <a:ln>
              <a:noFill/>
            </a:ln>
          </p:spPr>
        </p:pic>
        <p:grpSp>
          <p:nvGrpSpPr>
            <p:cNvPr id="450" name="Google Shape;450;p9"/>
            <p:cNvGrpSpPr/>
            <p:nvPr/>
          </p:nvGrpSpPr>
          <p:grpSpPr>
            <a:xfrm>
              <a:off x="862070" y="1818278"/>
              <a:ext cx="5715263" cy="1782095"/>
              <a:chOff x="673760" y="1863079"/>
              <a:chExt cx="5715263" cy="1782095"/>
            </a:xfrm>
          </p:grpSpPr>
          <p:pic>
            <p:nvPicPr>
              <p:cNvPr id="451" name="Google Shape;451;p9"/>
              <p:cNvPicPr preferRelativeResize="0"/>
              <p:nvPr/>
            </p:nvPicPr>
            <p:blipFill rotWithShape="1">
              <a:blip r:embed="rId5">
                <a:alphaModFix/>
              </a:blip>
              <a:srcRect t="51137" b="3508"/>
              <a:stretch/>
            </p:blipFill>
            <p:spPr>
              <a:xfrm>
                <a:off x="673760" y="2714675"/>
                <a:ext cx="5715263" cy="930499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452" name="Google Shape;452;p9"/>
              <p:cNvPicPr preferRelativeResize="0"/>
              <p:nvPr/>
            </p:nvPicPr>
            <p:blipFill rotWithShape="1">
              <a:blip r:embed="rId5">
                <a:alphaModFix/>
              </a:blip>
              <a:srcRect b="56552"/>
              <a:stretch/>
            </p:blipFill>
            <p:spPr>
              <a:xfrm>
                <a:off x="763184" y="1863079"/>
                <a:ext cx="5520882" cy="861071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  <p:sp>
        <p:nvSpPr>
          <p:cNvPr id="453" name="Google Shape;453;p9"/>
          <p:cNvSpPr txBox="1"/>
          <p:nvPr/>
        </p:nvSpPr>
        <p:spPr>
          <a:xfrm>
            <a:off x="752739" y="740459"/>
            <a:ext cx="7489562" cy="405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42857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Arial"/>
              <a:buNone/>
            </a:pPr>
            <a:r>
              <a:rPr lang="ca-ES" sz="2800" b="1" i="0" dirty="0">
                <a:solidFill>
                  <a:schemeClr val="accent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05. </a:t>
            </a:r>
            <a:r>
              <a:rPr lang="ca-ES" sz="2800" b="0" i="0" u="none" strike="noStrike" cap="none" dirty="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PORTALS DE </a:t>
            </a:r>
            <a:r>
              <a:rPr lang="ca-ES" sz="2800" b="0" i="0" dirty="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FEINA</a:t>
            </a:r>
            <a:r>
              <a:rPr lang="ca-ES" sz="2800" b="0" i="0" u="none" strike="noStrike" cap="none" dirty="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: </a:t>
            </a:r>
            <a:r>
              <a:rPr lang="ca-ES" sz="2800" b="0" i="0" dirty="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GENÈRICS</a:t>
            </a:r>
            <a:endParaRPr sz="2800" b="0" i="0" u="none" strike="noStrike" cap="none" dirty="0">
              <a:solidFill>
                <a:schemeClr val="dk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cxnSp>
        <p:nvCxnSpPr>
          <p:cNvPr id="454" name="Google Shape;454;p9"/>
          <p:cNvCxnSpPr/>
          <p:nvPr/>
        </p:nvCxnSpPr>
        <p:spPr>
          <a:xfrm>
            <a:off x="570084" y="861156"/>
            <a:ext cx="0" cy="258451"/>
          </a:xfrm>
          <a:prstGeom prst="straightConnector1">
            <a:avLst/>
          </a:prstGeom>
          <a:noFill/>
          <a:ln w="38100" cap="rnd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455" name="Google Shape;455;p9"/>
          <p:cNvSpPr/>
          <p:nvPr/>
        </p:nvSpPr>
        <p:spPr>
          <a:xfrm>
            <a:off x="-162556" y="846389"/>
            <a:ext cx="621068" cy="287984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grpSp>
        <p:nvGrpSpPr>
          <p:cNvPr id="456" name="Google Shape;456;p9"/>
          <p:cNvGrpSpPr/>
          <p:nvPr/>
        </p:nvGrpSpPr>
        <p:grpSpPr>
          <a:xfrm>
            <a:off x="7033430" y="1803125"/>
            <a:ext cx="5158570" cy="702388"/>
            <a:chOff x="7033430" y="1877824"/>
            <a:chExt cx="5158570" cy="702388"/>
          </a:xfrm>
        </p:grpSpPr>
        <p:sp>
          <p:nvSpPr>
            <p:cNvPr id="457" name="Google Shape;457;p9"/>
            <p:cNvSpPr/>
            <p:nvPr/>
          </p:nvSpPr>
          <p:spPr>
            <a:xfrm>
              <a:off x="7715785" y="2043783"/>
              <a:ext cx="2253181" cy="53642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7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ca-ES" sz="1400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rPr>
                <a:t>INFOFEINA</a:t>
              </a:r>
              <a:br>
                <a:rPr lang="ca-ES" sz="1400">
                  <a:solidFill>
                    <a:srgbClr val="5A5B5D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rPr>
              </a:br>
              <a:r>
                <a:rPr lang="ca-ES" sz="1400" u="sng">
                  <a:solidFill>
                    <a:srgbClr val="009AD8"/>
                  </a:solidFill>
                  <a:latin typeface="Quattrocento Sans"/>
                  <a:ea typeface="Quattrocento Sans"/>
                  <a:cs typeface="Quattrocento Sans"/>
                  <a:sym typeface="Quattrocento Sans"/>
                  <a:hlinkClick r:id="rId6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http://www.infofeina.com/</a:t>
              </a:r>
              <a:endParaRPr sz="1400">
                <a:solidFill>
                  <a:srgbClr val="009AD8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458" name="Google Shape;458;p9"/>
            <p:cNvSpPr/>
            <p:nvPr/>
          </p:nvSpPr>
          <p:spPr>
            <a:xfrm>
              <a:off x="7033430" y="1877824"/>
              <a:ext cx="316960" cy="316960"/>
            </a:xfrm>
            <a:prstGeom prst="ellipse">
              <a:avLst/>
            </a:prstGeom>
            <a:solidFill>
              <a:schemeClr val="accent1">
                <a:alpha val="49803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cxnSp>
          <p:nvCxnSpPr>
            <p:cNvPr id="459" name="Google Shape;459;p9"/>
            <p:cNvCxnSpPr/>
            <p:nvPr/>
          </p:nvCxnSpPr>
          <p:spPr>
            <a:xfrm rot="10800000">
              <a:off x="7182968" y="1957649"/>
              <a:ext cx="5009032" cy="0"/>
            </a:xfrm>
            <a:prstGeom prst="straightConnector1">
              <a:avLst/>
            </a:prstGeom>
            <a:noFill/>
            <a:ln w="19050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</p:cxnSp>
        <p:grpSp>
          <p:nvGrpSpPr>
            <p:cNvPr id="460" name="Google Shape;460;p9"/>
            <p:cNvGrpSpPr/>
            <p:nvPr/>
          </p:nvGrpSpPr>
          <p:grpSpPr>
            <a:xfrm>
              <a:off x="7249060" y="2038346"/>
              <a:ext cx="376237" cy="279082"/>
              <a:chOff x="9467904" y="3643548"/>
              <a:chExt cx="376237" cy="279082"/>
            </a:xfrm>
          </p:grpSpPr>
          <p:sp>
            <p:nvSpPr>
              <p:cNvPr id="461" name="Google Shape;461;p9"/>
              <p:cNvSpPr/>
              <p:nvPr/>
            </p:nvSpPr>
            <p:spPr>
              <a:xfrm>
                <a:off x="9575215" y="3805924"/>
                <a:ext cx="67698" cy="67698"/>
              </a:xfrm>
              <a:custGeom>
                <a:avLst/>
                <a:gdLst/>
                <a:ahLst/>
                <a:cxnLst/>
                <a:rect l="l" t="t" r="r" b="b"/>
                <a:pathLst>
                  <a:path w="90106" h="90106" extrusionOk="0">
                    <a:moveTo>
                      <a:pt x="90107" y="45053"/>
                    </a:moveTo>
                    <a:cubicBezTo>
                      <a:pt x="90107" y="69936"/>
                      <a:pt x="69936" y="90107"/>
                      <a:pt x="45053" y="90107"/>
                    </a:cubicBezTo>
                    <a:cubicBezTo>
                      <a:pt x="20171" y="90107"/>
                      <a:pt x="0" y="69936"/>
                      <a:pt x="0" y="45053"/>
                    </a:cubicBezTo>
                    <a:cubicBezTo>
                      <a:pt x="0" y="20171"/>
                      <a:pt x="20171" y="0"/>
                      <a:pt x="45053" y="0"/>
                    </a:cubicBezTo>
                    <a:cubicBezTo>
                      <a:pt x="69936" y="0"/>
                      <a:pt x="90107" y="20171"/>
                      <a:pt x="90107" y="45053"/>
                    </a:cubicBezTo>
                    <a:close/>
                  </a:path>
                </a:pathLst>
              </a:custGeom>
              <a:noFill/>
              <a:ln w="10450" cap="rnd" cmpd="sng">
                <a:solidFill>
                  <a:srgbClr val="343844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  <p:grpSp>
            <p:nvGrpSpPr>
              <p:cNvPr id="462" name="Google Shape;462;p9"/>
              <p:cNvGrpSpPr/>
              <p:nvPr/>
            </p:nvGrpSpPr>
            <p:grpSpPr>
              <a:xfrm>
                <a:off x="9467904" y="3643548"/>
                <a:ext cx="376237" cy="279082"/>
                <a:chOff x="9467904" y="3643548"/>
                <a:chExt cx="376237" cy="279082"/>
              </a:xfrm>
            </p:grpSpPr>
            <p:grpSp>
              <p:nvGrpSpPr>
                <p:cNvPr id="463" name="Google Shape;463;p9"/>
                <p:cNvGrpSpPr/>
                <p:nvPr/>
              </p:nvGrpSpPr>
              <p:grpSpPr>
                <a:xfrm>
                  <a:off x="9467904" y="3643548"/>
                  <a:ext cx="190500" cy="128588"/>
                  <a:chOff x="9467904" y="3643548"/>
                  <a:chExt cx="190500" cy="128588"/>
                </a:xfrm>
              </p:grpSpPr>
              <p:sp>
                <p:nvSpPr>
                  <p:cNvPr id="464" name="Google Shape;464;p9"/>
                  <p:cNvSpPr/>
                  <p:nvPr/>
                </p:nvSpPr>
                <p:spPr>
                  <a:xfrm>
                    <a:off x="9511719" y="3643548"/>
                    <a:ext cx="146685" cy="95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6685" h="9525" extrusionOk="0">
                        <a:moveTo>
                          <a:pt x="0" y="0"/>
                        </a:moveTo>
                        <a:lnTo>
                          <a:pt x="146685" y="0"/>
                        </a:lnTo>
                      </a:path>
                    </a:pathLst>
                  </a:custGeom>
                  <a:noFill/>
                  <a:ln w="9525" cap="rnd" cmpd="sng">
                    <a:solidFill>
                      <a:srgbClr val="343844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dk1"/>
                      </a:solidFill>
                      <a:latin typeface="Quattrocento Sans"/>
                      <a:ea typeface="Quattrocento Sans"/>
                      <a:cs typeface="Quattrocento Sans"/>
                      <a:sym typeface="Quattrocento Sans"/>
                    </a:endParaRPr>
                  </a:p>
                </p:txBody>
              </p:sp>
              <p:sp>
                <p:nvSpPr>
                  <p:cNvPr id="465" name="Google Shape;465;p9"/>
                  <p:cNvSpPr/>
                  <p:nvPr/>
                </p:nvSpPr>
                <p:spPr>
                  <a:xfrm>
                    <a:off x="9511719" y="3762611"/>
                    <a:ext cx="99059" cy="95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9059" h="9525" extrusionOk="0">
                        <a:moveTo>
                          <a:pt x="0" y="0"/>
                        </a:moveTo>
                        <a:lnTo>
                          <a:pt x="99060" y="0"/>
                        </a:lnTo>
                      </a:path>
                    </a:pathLst>
                  </a:custGeom>
                  <a:noFill/>
                  <a:ln w="9525" cap="rnd" cmpd="sng">
                    <a:solidFill>
                      <a:srgbClr val="343844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dk1"/>
                      </a:solidFill>
                      <a:latin typeface="Quattrocento Sans"/>
                      <a:ea typeface="Quattrocento Sans"/>
                      <a:cs typeface="Quattrocento Sans"/>
                      <a:sym typeface="Quattrocento Sans"/>
                    </a:endParaRPr>
                  </a:p>
                </p:txBody>
              </p:sp>
              <p:sp>
                <p:nvSpPr>
                  <p:cNvPr id="466" name="Google Shape;466;p9"/>
                  <p:cNvSpPr/>
                  <p:nvPr/>
                </p:nvSpPr>
                <p:spPr>
                  <a:xfrm>
                    <a:off x="9467904" y="3683553"/>
                    <a:ext cx="159067" cy="95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9067" h="9525" extrusionOk="0">
                        <a:moveTo>
                          <a:pt x="0" y="0"/>
                        </a:moveTo>
                        <a:lnTo>
                          <a:pt x="159068" y="0"/>
                        </a:lnTo>
                      </a:path>
                    </a:pathLst>
                  </a:custGeom>
                  <a:noFill/>
                  <a:ln w="9525" cap="rnd" cmpd="sng">
                    <a:solidFill>
                      <a:srgbClr val="343844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dk1"/>
                      </a:solidFill>
                      <a:latin typeface="Quattrocento Sans"/>
                      <a:ea typeface="Quattrocento Sans"/>
                      <a:cs typeface="Quattrocento Sans"/>
                      <a:sym typeface="Quattrocento Sans"/>
                    </a:endParaRPr>
                  </a:p>
                </p:txBody>
              </p:sp>
              <p:sp>
                <p:nvSpPr>
                  <p:cNvPr id="467" name="Google Shape;467;p9"/>
                  <p:cNvSpPr/>
                  <p:nvPr/>
                </p:nvSpPr>
                <p:spPr>
                  <a:xfrm>
                    <a:off x="9489811" y="3722606"/>
                    <a:ext cx="120967" cy="95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20967" h="9525" extrusionOk="0">
                        <a:moveTo>
                          <a:pt x="0" y="0"/>
                        </a:moveTo>
                        <a:lnTo>
                          <a:pt x="120968" y="0"/>
                        </a:lnTo>
                      </a:path>
                    </a:pathLst>
                  </a:custGeom>
                  <a:noFill/>
                  <a:ln w="9525" cap="rnd" cmpd="sng">
                    <a:solidFill>
                      <a:srgbClr val="343844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dk1"/>
                      </a:solidFill>
                      <a:latin typeface="Quattrocento Sans"/>
                      <a:ea typeface="Quattrocento Sans"/>
                      <a:cs typeface="Quattrocento Sans"/>
                      <a:sym typeface="Quattrocento Sans"/>
                    </a:endParaRPr>
                  </a:p>
                </p:txBody>
              </p:sp>
            </p:grpSp>
            <p:grpSp>
              <p:nvGrpSpPr>
                <p:cNvPr id="468" name="Google Shape;468;p9"/>
                <p:cNvGrpSpPr/>
                <p:nvPr/>
              </p:nvGrpSpPr>
              <p:grpSpPr>
                <a:xfrm>
                  <a:off x="9641259" y="3670218"/>
                  <a:ext cx="202882" cy="252412"/>
                  <a:chOff x="9641259" y="3670218"/>
                  <a:chExt cx="202882" cy="252412"/>
                </a:xfrm>
              </p:grpSpPr>
              <p:sp>
                <p:nvSpPr>
                  <p:cNvPr id="469" name="Google Shape;469;p9"/>
                  <p:cNvSpPr/>
                  <p:nvPr/>
                </p:nvSpPr>
                <p:spPr>
                  <a:xfrm>
                    <a:off x="9701266" y="3729273"/>
                    <a:ext cx="142875" cy="19335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2875" h="193357" extrusionOk="0">
                        <a:moveTo>
                          <a:pt x="142875" y="96203"/>
                        </a:moveTo>
                        <a:lnTo>
                          <a:pt x="0" y="0"/>
                        </a:lnTo>
                        <a:lnTo>
                          <a:pt x="0" y="172403"/>
                        </a:lnTo>
                        <a:lnTo>
                          <a:pt x="44767" y="126683"/>
                        </a:lnTo>
                        <a:lnTo>
                          <a:pt x="80963" y="193358"/>
                        </a:lnTo>
                        <a:lnTo>
                          <a:pt x="115252" y="175260"/>
                        </a:lnTo>
                        <a:lnTo>
                          <a:pt x="80010" y="107633"/>
                        </a:lnTo>
                        <a:close/>
                      </a:path>
                    </a:pathLst>
                  </a:custGeom>
                  <a:noFill/>
                  <a:ln w="9525" cap="rnd" cmpd="sng">
                    <a:solidFill>
                      <a:srgbClr val="009AD8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dk1"/>
                      </a:solidFill>
                      <a:latin typeface="Quattrocento Sans"/>
                      <a:ea typeface="Quattrocento Sans"/>
                      <a:cs typeface="Quattrocento Sans"/>
                      <a:sym typeface="Quattrocento Sans"/>
                    </a:endParaRPr>
                  </a:p>
                </p:txBody>
              </p:sp>
              <p:grpSp>
                <p:nvGrpSpPr>
                  <p:cNvPr id="470" name="Google Shape;470;p9"/>
                  <p:cNvGrpSpPr/>
                  <p:nvPr/>
                </p:nvGrpSpPr>
                <p:grpSpPr>
                  <a:xfrm>
                    <a:off x="9641259" y="3670218"/>
                    <a:ext cx="125729" cy="97155"/>
                    <a:chOff x="9641259" y="3670218"/>
                    <a:chExt cx="125729" cy="97155"/>
                  </a:xfrm>
                </p:grpSpPr>
                <p:sp>
                  <p:nvSpPr>
                    <p:cNvPr id="471" name="Google Shape;471;p9"/>
                    <p:cNvSpPr/>
                    <p:nvPr/>
                  </p:nvSpPr>
                  <p:spPr>
                    <a:xfrm>
                      <a:off x="9674596" y="3674981"/>
                      <a:ext cx="12382" cy="2286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2382" h="22860" extrusionOk="0">
                          <a:moveTo>
                            <a:pt x="0" y="0"/>
                          </a:moveTo>
                          <a:lnTo>
                            <a:pt x="12383" y="22860"/>
                          </a:lnTo>
                        </a:path>
                      </a:pathLst>
                    </a:custGeom>
                    <a:noFill/>
                    <a:ln w="9525" cap="rnd" cmpd="sng">
                      <a:solidFill>
                        <a:srgbClr val="009AD8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solidFill>
                          <a:schemeClr val="dk1"/>
                        </a:solidFill>
                        <a:latin typeface="Quattrocento Sans"/>
                        <a:ea typeface="Quattrocento Sans"/>
                        <a:cs typeface="Quattrocento Sans"/>
                        <a:sym typeface="Quattrocento Sans"/>
                      </a:endParaRPr>
                    </a:p>
                  </p:txBody>
                </p:sp>
                <p:sp>
                  <p:nvSpPr>
                    <p:cNvPr id="472" name="Google Shape;472;p9"/>
                    <p:cNvSpPr/>
                    <p:nvPr/>
                  </p:nvSpPr>
                  <p:spPr>
                    <a:xfrm>
                      <a:off x="9641259" y="3714986"/>
                      <a:ext cx="25717" cy="762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5717" h="7620" extrusionOk="0">
                          <a:moveTo>
                            <a:pt x="0" y="0"/>
                          </a:moveTo>
                          <a:lnTo>
                            <a:pt x="25717" y="7620"/>
                          </a:lnTo>
                        </a:path>
                      </a:pathLst>
                    </a:custGeom>
                    <a:noFill/>
                    <a:ln w="9525" cap="rnd" cmpd="sng">
                      <a:solidFill>
                        <a:srgbClr val="009AD8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solidFill>
                          <a:schemeClr val="dk1"/>
                        </a:solidFill>
                        <a:latin typeface="Quattrocento Sans"/>
                        <a:ea typeface="Quattrocento Sans"/>
                        <a:cs typeface="Quattrocento Sans"/>
                        <a:sym typeface="Quattrocento Sans"/>
                      </a:endParaRPr>
                    </a:p>
                  </p:txBody>
                </p:sp>
                <p:grpSp>
                  <p:nvGrpSpPr>
                    <p:cNvPr id="473" name="Google Shape;473;p9"/>
                    <p:cNvGrpSpPr/>
                    <p:nvPr/>
                  </p:nvGrpSpPr>
                  <p:grpSpPr>
                    <a:xfrm>
                      <a:off x="9646974" y="3702603"/>
                      <a:ext cx="120014" cy="64770"/>
                      <a:chOff x="9646974" y="3702603"/>
                      <a:chExt cx="120014" cy="64770"/>
                    </a:xfrm>
                  </p:grpSpPr>
                  <p:sp>
                    <p:nvSpPr>
                      <p:cNvPr id="474" name="Google Shape;474;p9"/>
                      <p:cNvSpPr/>
                      <p:nvPr/>
                    </p:nvSpPr>
                    <p:spPr>
                      <a:xfrm>
                        <a:off x="9646974" y="3754991"/>
                        <a:ext cx="22860" cy="12382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22860" h="12382" extrusionOk="0">
                            <a:moveTo>
                              <a:pt x="0" y="12382"/>
                            </a:moveTo>
                            <a:lnTo>
                              <a:pt x="22860" y="0"/>
                            </a:lnTo>
                          </a:path>
                        </a:pathLst>
                      </a:custGeom>
                      <a:noFill/>
                      <a:ln w="9525" cap="rnd" cmpd="sng">
                        <a:solidFill>
                          <a:srgbClr val="009AD8"/>
                        </a:solidFill>
                        <a:prstDash val="solid"/>
                        <a:round/>
                        <a:headEnd type="none" w="sm" len="sm"/>
                        <a:tailEnd type="none" w="sm" len="sm"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>
                          <a:solidFill>
                            <a:schemeClr val="dk1"/>
                          </a:solidFill>
                          <a:latin typeface="Quattrocento Sans"/>
                          <a:ea typeface="Quattrocento Sans"/>
                          <a:cs typeface="Quattrocento Sans"/>
                          <a:sym typeface="Quattrocento Sans"/>
                        </a:endParaRPr>
                      </a:p>
                    </p:txBody>
                  </p:sp>
                  <p:sp>
                    <p:nvSpPr>
                      <p:cNvPr id="475" name="Google Shape;475;p9"/>
                      <p:cNvSpPr/>
                      <p:nvPr/>
                    </p:nvSpPr>
                    <p:spPr>
                      <a:xfrm>
                        <a:off x="9743176" y="3702603"/>
                        <a:ext cx="23812" cy="12382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23812" h="12382" extrusionOk="0">
                            <a:moveTo>
                              <a:pt x="0" y="12382"/>
                            </a:moveTo>
                            <a:lnTo>
                              <a:pt x="23812" y="0"/>
                            </a:lnTo>
                          </a:path>
                        </a:pathLst>
                      </a:custGeom>
                      <a:noFill/>
                      <a:ln w="9525" cap="rnd" cmpd="sng">
                        <a:solidFill>
                          <a:srgbClr val="009AD8"/>
                        </a:solidFill>
                        <a:prstDash val="solid"/>
                        <a:round/>
                        <a:headEnd type="none" w="sm" len="sm"/>
                        <a:tailEnd type="none" w="sm" len="sm"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>
                          <a:solidFill>
                            <a:schemeClr val="dk1"/>
                          </a:solidFill>
                          <a:latin typeface="Quattrocento Sans"/>
                          <a:ea typeface="Quattrocento Sans"/>
                          <a:cs typeface="Quattrocento Sans"/>
                          <a:sym typeface="Quattrocento Sans"/>
                        </a:endParaRPr>
                      </a:p>
                    </p:txBody>
                  </p:sp>
                </p:grpSp>
                <p:sp>
                  <p:nvSpPr>
                    <p:cNvPr id="476" name="Google Shape;476;p9"/>
                    <p:cNvSpPr/>
                    <p:nvPr/>
                  </p:nvSpPr>
                  <p:spPr>
                    <a:xfrm>
                      <a:off x="9718411" y="3670218"/>
                      <a:ext cx="8572" cy="2476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8572" h="24765" extrusionOk="0">
                          <a:moveTo>
                            <a:pt x="0" y="24765"/>
                          </a:moveTo>
                          <a:lnTo>
                            <a:pt x="8572" y="0"/>
                          </a:lnTo>
                        </a:path>
                      </a:pathLst>
                    </a:custGeom>
                    <a:noFill/>
                    <a:ln w="9525" cap="rnd" cmpd="sng">
                      <a:solidFill>
                        <a:srgbClr val="009AD8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solidFill>
                          <a:schemeClr val="dk1"/>
                        </a:solidFill>
                        <a:latin typeface="Quattrocento Sans"/>
                        <a:ea typeface="Quattrocento Sans"/>
                        <a:cs typeface="Quattrocento Sans"/>
                        <a:sym typeface="Quattrocento Sans"/>
                      </a:endParaRPr>
                    </a:p>
                  </p:txBody>
                </p:sp>
              </p:grpSp>
            </p:grpSp>
          </p:grpSp>
        </p:grpSp>
      </p:grpSp>
      <p:grpSp>
        <p:nvGrpSpPr>
          <p:cNvPr id="477" name="Google Shape;477;p9"/>
          <p:cNvGrpSpPr/>
          <p:nvPr/>
        </p:nvGrpSpPr>
        <p:grpSpPr>
          <a:xfrm>
            <a:off x="7033430" y="3691578"/>
            <a:ext cx="5158570" cy="904623"/>
            <a:chOff x="7033430" y="4137435"/>
            <a:chExt cx="5158570" cy="904623"/>
          </a:xfrm>
        </p:grpSpPr>
        <p:sp>
          <p:nvSpPr>
            <p:cNvPr id="478" name="Google Shape;478;p9"/>
            <p:cNvSpPr/>
            <p:nvPr/>
          </p:nvSpPr>
          <p:spPr>
            <a:xfrm>
              <a:off x="7715785" y="4303394"/>
              <a:ext cx="4080930" cy="73866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ca-ES" sz="1400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rPr>
                <a:t>SOC</a:t>
              </a:r>
              <a:br>
                <a:rPr lang="ca-ES" sz="1400">
                  <a:solidFill>
                    <a:srgbClr val="5A5B5D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rPr>
              </a:br>
              <a:r>
                <a:rPr lang="ca-ES" sz="1400" u="sng">
                  <a:solidFill>
                    <a:srgbClr val="009AD8"/>
                  </a:solidFill>
                  <a:latin typeface="Quattrocento Sans"/>
                  <a:ea typeface="Quattrocento Sans"/>
                  <a:cs typeface="Quattrocento Sans"/>
                  <a:sym typeface="Quattrocento Sans"/>
                  <a:hlinkClick r:id="rId7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https://serveiocupacio.gencat.cat/es/soc/</a:t>
              </a:r>
              <a:br>
                <a:rPr lang="ca-ES" sz="1400" u="sng">
                  <a:solidFill>
                    <a:srgbClr val="009AD8"/>
                  </a:solidFill>
                  <a:latin typeface="Quattrocento Sans"/>
                  <a:ea typeface="Quattrocento Sans"/>
                  <a:cs typeface="Quattrocento Sans"/>
                  <a:sym typeface="Quattrocento Sans"/>
                  <a:hlinkClick r:id="rId7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</a:br>
              <a:r>
                <a:rPr lang="ca-ES" sz="1400" u="sng">
                  <a:solidFill>
                    <a:srgbClr val="009AD8"/>
                  </a:solidFill>
                  <a:latin typeface="Quattrocento Sans"/>
                  <a:ea typeface="Quattrocento Sans"/>
                  <a:cs typeface="Quattrocento Sans"/>
                  <a:sym typeface="Quattrocento Sans"/>
                  <a:hlinkClick r:id="rId7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el-servei-public-docupacio-de-catalunya_soc/</a:t>
              </a:r>
              <a:endParaRPr sz="1400">
                <a:solidFill>
                  <a:srgbClr val="009AD8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479" name="Google Shape;479;p9"/>
            <p:cNvSpPr/>
            <p:nvPr/>
          </p:nvSpPr>
          <p:spPr>
            <a:xfrm>
              <a:off x="7033430" y="4137435"/>
              <a:ext cx="316960" cy="316960"/>
            </a:xfrm>
            <a:prstGeom prst="ellipse">
              <a:avLst/>
            </a:prstGeom>
            <a:solidFill>
              <a:schemeClr val="accent1">
                <a:alpha val="49803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cxnSp>
          <p:nvCxnSpPr>
            <p:cNvPr id="480" name="Google Shape;480;p9"/>
            <p:cNvCxnSpPr/>
            <p:nvPr/>
          </p:nvCxnSpPr>
          <p:spPr>
            <a:xfrm rot="10800000">
              <a:off x="7182968" y="4217260"/>
              <a:ext cx="5009032" cy="0"/>
            </a:xfrm>
            <a:prstGeom prst="straightConnector1">
              <a:avLst/>
            </a:prstGeom>
            <a:noFill/>
            <a:ln w="19050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</p:cxnSp>
        <p:grpSp>
          <p:nvGrpSpPr>
            <p:cNvPr id="481" name="Google Shape;481;p9"/>
            <p:cNvGrpSpPr/>
            <p:nvPr/>
          </p:nvGrpSpPr>
          <p:grpSpPr>
            <a:xfrm>
              <a:off x="7249060" y="4297957"/>
              <a:ext cx="376237" cy="279082"/>
              <a:chOff x="9467904" y="3643548"/>
              <a:chExt cx="376237" cy="279082"/>
            </a:xfrm>
          </p:grpSpPr>
          <p:sp>
            <p:nvSpPr>
              <p:cNvPr id="482" name="Google Shape;482;p9"/>
              <p:cNvSpPr/>
              <p:nvPr/>
            </p:nvSpPr>
            <p:spPr>
              <a:xfrm>
                <a:off x="9575215" y="3805924"/>
                <a:ext cx="67698" cy="67698"/>
              </a:xfrm>
              <a:custGeom>
                <a:avLst/>
                <a:gdLst/>
                <a:ahLst/>
                <a:cxnLst/>
                <a:rect l="l" t="t" r="r" b="b"/>
                <a:pathLst>
                  <a:path w="90106" h="90106" extrusionOk="0">
                    <a:moveTo>
                      <a:pt x="90107" y="45053"/>
                    </a:moveTo>
                    <a:cubicBezTo>
                      <a:pt x="90107" y="69936"/>
                      <a:pt x="69936" y="90107"/>
                      <a:pt x="45053" y="90107"/>
                    </a:cubicBezTo>
                    <a:cubicBezTo>
                      <a:pt x="20171" y="90107"/>
                      <a:pt x="0" y="69936"/>
                      <a:pt x="0" y="45053"/>
                    </a:cubicBezTo>
                    <a:cubicBezTo>
                      <a:pt x="0" y="20171"/>
                      <a:pt x="20171" y="0"/>
                      <a:pt x="45053" y="0"/>
                    </a:cubicBezTo>
                    <a:cubicBezTo>
                      <a:pt x="69936" y="0"/>
                      <a:pt x="90107" y="20171"/>
                      <a:pt x="90107" y="45053"/>
                    </a:cubicBezTo>
                    <a:close/>
                  </a:path>
                </a:pathLst>
              </a:custGeom>
              <a:noFill/>
              <a:ln w="10450" cap="rnd" cmpd="sng">
                <a:solidFill>
                  <a:srgbClr val="343844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  <p:grpSp>
            <p:nvGrpSpPr>
              <p:cNvPr id="483" name="Google Shape;483;p9"/>
              <p:cNvGrpSpPr/>
              <p:nvPr/>
            </p:nvGrpSpPr>
            <p:grpSpPr>
              <a:xfrm>
                <a:off x="9467904" y="3643548"/>
                <a:ext cx="376237" cy="279082"/>
                <a:chOff x="9467904" y="3643548"/>
                <a:chExt cx="376237" cy="279082"/>
              </a:xfrm>
            </p:grpSpPr>
            <p:grpSp>
              <p:nvGrpSpPr>
                <p:cNvPr id="484" name="Google Shape;484;p9"/>
                <p:cNvGrpSpPr/>
                <p:nvPr/>
              </p:nvGrpSpPr>
              <p:grpSpPr>
                <a:xfrm>
                  <a:off x="9467904" y="3643548"/>
                  <a:ext cx="190500" cy="128588"/>
                  <a:chOff x="9467904" y="3643548"/>
                  <a:chExt cx="190500" cy="128588"/>
                </a:xfrm>
              </p:grpSpPr>
              <p:sp>
                <p:nvSpPr>
                  <p:cNvPr id="485" name="Google Shape;485;p9"/>
                  <p:cNvSpPr/>
                  <p:nvPr/>
                </p:nvSpPr>
                <p:spPr>
                  <a:xfrm>
                    <a:off x="9511719" y="3643548"/>
                    <a:ext cx="146685" cy="95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6685" h="9525" extrusionOk="0">
                        <a:moveTo>
                          <a:pt x="0" y="0"/>
                        </a:moveTo>
                        <a:lnTo>
                          <a:pt x="146685" y="0"/>
                        </a:lnTo>
                      </a:path>
                    </a:pathLst>
                  </a:custGeom>
                  <a:noFill/>
                  <a:ln w="9525" cap="rnd" cmpd="sng">
                    <a:solidFill>
                      <a:srgbClr val="343844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dk1"/>
                      </a:solidFill>
                      <a:latin typeface="Quattrocento Sans"/>
                      <a:ea typeface="Quattrocento Sans"/>
                      <a:cs typeface="Quattrocento Sans"/>
                      <a:sym typeface="Quattrocento Sans"/>
                    </a:endParaRPr>
                  </a:p>
                </p:txBody>
              </p:sp>
              <p:sp>
                <p:nvSpPr>
                  <p:cNvPr id="486" name="Google Shape;486;p9"/>
                  <p:cNvSpPr/>
                  <p:nvPr/>
                </p:nvSpPr>
                <p:spPr>
                  <a:xfrm>
                    <a:off x="9511719" y="3762611"/>
                    <a:ext cx="99059" cy="95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9059" h="9525" extrusionOk="0">
                        <a:moveTo>
                          <a:pt x="0" y="0"/>
                        </a:moveTo>
                        <a:lnTo>
                          <a:pt x="99060" y="0"/>
                        </a:lnTo>
                      </a:path>
                    </a:pathLst>
                  </a:custGeom>
                  <a:noFill/>
                  <a:ln w="9525" cap="rnd" cmpd="sng">
                    <a:solidFill>
                      <a:srgbClr val="343844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dk1"/>
                      </a:solidFill>
                      <a:latin typeface="Quattrocento Sans"/>
                      <a:ea typeface="Quattrocento Sans"/>
                      <a:cs typeface="Quattrocento Sans"/>
                      <a:sym typeface="Quattrocento Sans"/>
                    </a:endParaRPr>
                  </a:p>
                </p:txBody>
              </p:sp>
              <p:sp>
                <p:nvSpPr>
                  <p:cNvPr id="487" name="Google Shape;487;p9"/>
                  <p:cNvSpPr/>
                  <p:nvPr/>
                </p:nvSpPr>
                <p:spPr>
                  <a:xfrm>
                    <a:off x="9467904" y="3683553"/>
                    <a:ext cx="159067" cy="95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9067" h="9525" extrusionOk="0">
                        <a:moveTo>
                          <a:pt x="0" y="0"/>
                        </a:moveTo>
                        <a:lnTo>
                          <a:pt x="159068" y="0"/>
                        </a:lnTo>
                      </a:path>
                    </a:pathLst>
                  </a:custGeom>
                  <a:noFill/>
                  <a:ln w="9525" cap="rnd" cmpd="sng">
                    <a:solidFill>
                      <a:srgbClr val="343844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dk1"/>
                      </a:solidFill>
                      <a:latin typeface="Quattrocento Sans"/>
                      <a:ea typeface="Quattrocento Sans"/>
                      <a:cs typeface="Quattrocento Sans"/>
                      <a:sym typeface="Quattrocento Sans"/>
                    </a:endParaRPr>
                  </a:p>
                </p:txBody>
              </p:sp>
              <p:sp>
                <p:nvSpPr>
                  <p:cNvPr id="488" name="Google Shape;488;p9"/>
                  <p:cNvSpPr/>
                  <p:nvPr/>
                </p:nvSpPr>
                <p:spPr>
                  <a:xfrm>
                    <a:off x="9489811" y="3722606"/>
                    <a:ext cx="120967" cy="95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20967" h="9525" extrusionOk="0">
                        <a:moveTo>
                          <a:pt x="0" y="0"/>
                        </a:moveTo>
                        <a:lnTo>
                          <a:pt x="120968" y="0"/>
                        </a:lnTo>
                      </a:path>
                    </a:pathLst>
                  </a:custGeom>
                  <a:noFill/>
                  <a:ln w="9525" cap="rnd" cmpd="sng">
                    <a:solidFill>
                      <a:srgbClr val="343844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dk1"/>
                      </a:solidFill>
                      <a:latin typeface="Quattrocento Sans"/>
                      <a:ea typeface="Quattrocento Sans"/>
                      <a:cs typeface="Quattrocento Sans"/>
                      <a:sym typeface="Quattrocento Sans"/>
                    </a:endParaRPr>
                  </a:p>
                </p:txBody>
              </p:sp>
            </p:grpSp>
            <p:grpSp>
              <p:nvGrpSpPr>
                <p:cNvPr id="489" name="Google Shape;489;p9"/>
                <p:cNvGrpSpPr/>
                <p:nvPr/>
              </p:nvGrpSpPr>
              <p:grpSpPr>
                <a:xfrm>
                  <a:off x="9641259" y="3670218"/>
                  <a:ext cx="202882" cy="252412"/>
                  <a:chOff x="9641259" y="3670218"/>
                  <a:chExt cx="202882" cy="252412"/>
                </a:xfrm>
              </p:grpSpPr>
              <p:sp>
                <p:nvSpPr>
                  <p:cNvPr id="490" name="Google Shape;490;p9"/>
                  <p:cNvSpPr/>
                  <p:nvPr/>
                </p:nvSpPr>
                <p:spPr>
                  <a:xfrm>
                    <a:off x="9701266" y="3729273"/>
                    <a:ext cx="142875" cy="19335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2875" h="193357" extrusionOk="0">
                        <a:moveTo>
                          <a:pt x="142875" y="96203"/>
                        </a:moveTo>
                        <a:lnTo>
                          <a:pt x="0" y="0"/>
                        </a:lnTo>
                        <a:lnTo>
                          <a:pt x="0" y="172403"/>
                        </a:lnTo>
                        <a:lnTo>
                          <a:pt x="44767" y="126683"/>
                        </a:lnTo>
                        <a:lnTo>
                          <a:pt x="80963" y="193358"/>
                        </a:lnTo>
                        <a:lnTo>
                          <a:pt x="115252" y="175260"/>
                        </a:lnTo>
                        <a:lnTo>
                          <a:pt x="80010" y="107633"/>
                        </a:lnTo>
                        <a:close/>
                      </a:path>
                    </a:pathLst>
                  </a:custGeom>
                  <a:noFill/>
                  <a:ln w="9525" cap="rnd" cmpd="sng">
                    <a:solidFill>
                      <a:srgbClr val="009AD8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dk1"/>
                      </a:solidFill>
                      <a:latin typeface="Quattrocento Sans"/>
                      <a:ea typeface="Quattrocento Sans"/>
                      <a:cs typeface="Quattrocento Sans"/>
                      <a:sym typeface="Quattrocento Sans"/>
                    </a:endParaRPr>
                  </a:p>
                </p:txBody>
              </p:sp>
              <p:grpSp>
                <p:nvGrpSpPr>
                  <p:cNvPr id="491" name="Google Shape;491;p9"/>
                  <p:cNvGrpSpPr/>
                  <p:nvPr/>
                </p:nvGrpSpPr>
                <p:grpSpPr>
                  <a:xfrm>
                    <a:off x="9641259" y="3670218"/>
                    <a:ext cx="125729" cy="97155"/>
                    <a:chOff x="9641259" y="3670218"/>
                    <a:chExt cx="125729" cy="97155"/>
                  </a:xfrm>
                </p:grpSpPr>
                <p:sp>
                  <p:nvSpPr>
                    <p:cNvPr id="492" name="Google Shape;492;p9"/>
                    <p:cNvSpPr/>
                    <p:nvPr/>
                  </p:nvSpPr>
                  <p:spPr>
                    <a:xfrm>
                      <a:off x="9674596" y="3674981"/>
                      <a:ext cx="12382" cy="2286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2382" h="22860" extrusionOk="0">
                          <a:moveTo>
                            <a:pt x="0" y="0"/>
                          </a:moveTo>
                          <a:lnTo>
                            <a:pt x="12383" y="22860"/>
                          </a:lnTo>
                        </a:path>
                      </a:pathLst>
                    </a:custGeom>
                    <a:noFill/>
                    <a:ln w="9525" cap="rnd" cmpd="sng">
                      <a:solidFill>
                        <a:srgbClr val="009AD8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solidFill>
                          <a:schemeClr val="dk1"/>
                        </a:solidFill>
                        <a:latin typeface="Quattrocento Sans"/>
                        <a:ea typeface="Quattrocento Sans"/>
                        <a:cs typeface="Quattrocento Sans"/>
                        <a:sym typeface="Quattrocento Sans"/>
                      </a:endParaRPr>
                    </a:p>
                  </p:txBody>
                </p:sp>
                <p:sp>
                  <p:nvSpPr>
                    <p:cNvPr id="493" name="Google Shape;493;p9"/>
                    <p:cNvSpPr/>
                    <p:nvPr/>
                  </p:nvSpPr>
                  <p:spPr>
                    <a:xfrm>
                      <a:off x="9641259" y="3714986"/>
                      <a:ext cx="25717" cy="762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5717" h="7620" extrusionOk="0">
                          <a:moveTo>
                            <a:pt x="0" y="0"/>
                          </a:moveTo>
                          <a:lnTo>
                            <a:pt x="25717" y="7620"/>
                          </a:lnTo>
                        </a:path>
                      </a:pathLst>
                    </a:custGeom>
                    <a:noFill/>
                    <a:ln w="9525" cap="rnd" cmpd="sng">
                      <a:solidFill>
                        <a:srgbClr val="009AD8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solidFill>
                          <a:schemeClr val="dk1"/>
                        </a:solidFill>
                        <a:latin typeface="Quattrocento Sans"/>
                        <a:ea typeface="Quattrocento Sans"/>
                        <a:cs typeface="Quattrocento Sans"/>
                        <a:sym typeface="Quattrocento Sans"/>
                      </a:endParaRPr>
                    </a:p>
                  </p:txBody>
                </p:sp>
                <p:grpSp>
                  <p:nvGrpSpPr>
                    <p:cNvPr id="494" name="Google Shape;494;p9"/>
                    <p:cNvGrpSpPr/>
                    <p:nvPr/>
                  </p:nvGrpSpPr>
                  <p:grpSpPr>
                    <a:xfrm>
                      <a:off x="9646974" y="3702603"/>
                      <a:ext cx="120014" cy="64770"/>
                      <a:chOff x="9646974" y="3702603"/>
                      <a:chExt cx="120014" cy="64770"/>
                    </a:xfrm>
                  </p:grpSpPr>
                  <p:sp>
                    <p:nvSpPr>
                      <p:cNvPr id="495" name="Google Shape;495;p9"/>
                      <p:cNvSpPr/>
                      <p:nvPr/>
                    </p:nvSpPr>
                    <p:spPr>
                      <a:xfrm>
                        <a:off x="9646974" y="3754991"/>
                        <a:ext cx="22860" cy="12382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22860" h="12382" extrusionOk="0">
                            <a:moveTo>
                              <a:pt x="0" y="12382"/>
                            </a:moveTo>
                            <a:lnTo>
                              <a:pt x="22860" y="0"/>
                            </a:lnTo>
                          </a:path>
                        </a:pathLst>
                      </a:custGeom>
                      <a:noFill/>
                      <a:ln w="9525" cap="rnd" cmpd="sng">
                        <a:solidFill>
                          <a:srgbClr val="009AD8"/>
                        </a:solidFill>
                        <a:prstDash val="solid"/>
                        <a:round/>
                        <a:headEnd type="none" w="sm" len="sm"/>
                        <a:tailEnd type="none" w="sm" len="sm"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>
                          <a:solidFill>
                            <a:schemeClr val="dk1"/>
                          </a:solidFill>
                          <a:latin typeface="Quattrocento Sans"/>
                          <a:ea typeface="Quattrocento Sans"/>
                          <a:cs typeface="Quattrocento Sans"/>
                          <a:sym typeface="Quattrocento Sans"/>
                        </a:endParaRPr>
                      </a:p>
                    </p:txBody>
                  </p:sp>
                  <p:sp>
                    <p:nvSpPr>
                      <p:cNvPr id="496" name="Google Shape;496;p9"/>
                      <p:cNvSpPr/>
                      <p:nvPr/>
                    </p:nvSpPr>
                    <p:spPr>
                      <a:xfrm>
                        <a:off x="9743176" y="3702603"/>
                        <a:ext cx="23812" cy="12382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23812" h="12382" extrusionOk="0">
                            <a:moveTo>
                              <a:pt x="0" y="12382"/>
                            </a:moveTo>
                            <a:lnTo>
                              <a:pt x="23812" y="0"/>
                            </a:lnTo>
                          </a:path>
                        </a:pathLst>
                      </a:custGeom>
                      <a:noFill/>
                      <a:ln w="9525" cap="rnd" cmpd="sng">
                        <a:solidFill>
                          <a:srgbClr val="009AD8"/>
                        </a:solidFill>
                        <a:prstDash val="solid"/>
                        <a:round/>
                        <a:headEnd type="none" w="sm" len="sm"/>
                        <a:tailEnd type="none" w="sm" len="sm"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>
                          <a:solidFill>
                            <a:schemeClr val="dk1"/>
                          </a:solidFill>
                          <a:latin typeface="Quattrocento Sans"/>
                          <a:ea typeface="Quattrocento Sans"/>
                          <a:cs typeface="Quattrocento Sans"/>
                          <a:sym typeface="Quattrocento Sans"/>
                        </a:endParaRPr>
                      </a:p>
                    </p:txBody>
                  </p:sp>
                </p:grpSp>
                <p:sp>
                  <p:nvSpPr>
                    <p:cNvPr id="497" name="Google Shape;497;p9"/>
                    <p:cNvSpPr/>
                    <p:nvPr/>
                  </p:nvSpPr>
                  <p:spPr>
                    <a:xfrm>
                      <a:off x="9718411" y="3670218"/>
                      <a:ext cx="8572" cy="2476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8572" h="24765" extrusionOk="0">
                          <a:moveTo>
                            <a:pt x="0" y="24765"/>
                          </a:moveTo>
                          <a:lnTo>
                            <a:pt x="8572" y="0"/>
                          </a:lnTo>
                        </a:path>
                      </a:pathLst>
                    </a:custGeom>
                    <a:noFill/>
                    <a:ln w="9525" cap="rnd" cmpd="sng">
                      <a:solidFill>
                        <a:srgbClr val="009AD8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solidFill>
                          <a:schemeClr val="dk1"/>
                        </a:solidFill>
                        <a:latin typeface="Quattrocento Sans"/>
                        <a:ea typeface="Quattrocento Sans"/>
                        <a:cs typeface="Quattrocento Sans"/>
                        <a:sym typeface="Quattrocento Sans"/>
                      </a:endParaRPr>
                    </a:p>
                  </p:txBody>
                </p:sp>
              </p:grpSp>
            </p:grpSp>
          </p:grpSp>
        </p:grpSp>
      </p:grpSp>
      <p:sp>
        <p:nvSpPr>
          <p:cNvPr id="498" name="Google Shape;498;p9"/>
          <p:cNvSpPr txBox="1"/>
          <p:nvPr/>
        </p:nvSpPr>
        <p:spPr>
          <a:xfrm>
            <a:off x="11595386" y="6601396"/>
            <a:ext cx="407502" cy="1708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a-ES" sz="900">
                <a:solidFill>
                  <a:schemeClr val="dk2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p. </a:t>
            </a:r>
            <a:fld id="{00000000-1234-1234-1234-123412341234}" type="slidenum">
              <a:rPr lang="ca-ES" sz="900">
                <a:solidFill>
                  <a:schemeClr val="dk2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11</a:t>
            </a:fld>
            <a:endParaRPr sz="900">
              <a:solidFill>
                <a:schemeClr val="dk2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3" name="Google Shape;503;p10" descr="Two people sitting at a table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 l="44600" t="30498" r="22196" b="17720"/>
          <a:stretch/>
        </p:blipFill>
        <p:spPr>
          <a:xfrm>
            <a:off x="0" y="2809052"/>
            <a:ext cx="3505200" cy="3644138"/>
          </a:xfrm>
          <a:prstGeom prst="rect">
            <a:avLst/>
          </a:prstGeom>
          <a:noFill/>
          <a:ln>
            <a:noFill/>
          </a:ln>
        </p:spPr>
      </p:pic>
      <p:sp>
        <p:nvSpPr>
          <p:cNvPr id="504" name="Google Shape;504;p10"/>
          <p:cNvSpPr/>
          <p:nvPr/>
        </p:nvSpPr>
        <p:spPr>
          <a:xfrm>
            <a:off x="2" y="1557338"/>
            <a:ext cx="3505198" cy="187166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Quattrocento Sans"/>
              <a:buNone/>
            </a:pPr>
            <a:endParaRPr sz="1800" b="0" i="0" u="none" strike="noStrike" cap="none">
              <a:solidFill>
                <a:srgbClr val="FFFFFF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505" name="Google Shape;505;p10"/>
          <p:cNvSpPr txBox="1"/>
          <p:nvPr/>
        </p:nvSpPr>
        <p:spPr>
          <a:xfrm>
            <a:off x="371475" y="1840289"/>
            <a:ext cx="2632063" cy="11079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0950" tIns="60950" rIns="60950" bIns="6095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Quattrocento Sans"/>
              <a:buNone/>
            </a:pPr>
            <a:r>
              <a:rPr lang="ca-ES" sz="1600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SERVEIS D’OCUPACIÓ EN CADA COMUNITAT AUTÒNOMA </a:t>
            </a:r>
            <a:endParaRPr/>
          </a:p>
        </p:txBody>
      </p:sp>
      <p:graphicFrame>
        <p:nvGraphicFramePr>
          <p:cNvPr id="506" name="Google Shape;506;p10"/>
          <p:cNvGraphicFramePr/>
          <p:nvPr/>
        </p:nvGraphicFramePr>
        <p:xfrm>
          <a:off x="3800473" y="1419226"/>
          <a:ext cx="7724775" cy="5253175"/>
        </p:xfrm>
        <a:graphic>
          <a:graphicData uri="http://schemas.openxmlformats.org/drawingml/2006/table">
            <a:tbl>
              <a:tblPr firstRow="1" bandRow="1">
                <a:noFill/>
                <a:tableStyleId>{EC21B352-458B-4ACD-8585-2ACBF8514145}</a:tableStyleId>
              </a:tblPr>
              <a:tblGrid>
                <a:gridCol w="20955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6292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10550">
                <a:tc>
                  <a:txBody>
                    <a:bodyPr/>
                    <a:lstStyle/>
                    <a:p>
                      <a:pPr marL="180975" marR="0" lvl="0" indent="0" algn="l" rtl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a-ES" sz="1050" b="0" u="none" strike="noStrike" cap="none">
                          <a:solidFill>
                            <a:schemeClr val="accent1"/>
                          </a:solidFill>
                          <a:latin typeface="Quattrocento Sans"/>
                          <a:ea typeface="Quattrocento Sans"/>
                          <a:cs typeface="Quattrocento Sans"/>
                          <a:sym typeface="Quattrocento Sans"/>
                        </a:rPr>
                        <a:t>COMUNITAD AUTÒNOMA</a:t>
                      </a:r>
                      <a:endParaRPr/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9AD8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9AD8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266700" marR="0" lvl="0" indent="95250" algn="l" rtl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a-ES" sz="1050" b="0" u="none" strike="noStrike" cap="none">
                          <a:solidFill>
                            <a:schemeClr val="accent1"/>
                          </a:solidFill>
                          <a:latin typeface="Quattrocento Sans"/>
                          <a:ea typeface="Quattrocento Sans"/>
                          <a:cs typeface="Quattrocento Sans"/>
                          <a:sym typeface="Quattrocento Sans"/>
                        </a:rPr>
                        <a:t>SERVEIS DE SUPORT EN LA CERCA DE TREBALL</a:t>
                      </a:r>
                      <a:endParaRPr/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9AD8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9AD8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6837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a-ES" sz="1000" u="none" strike="noStrike" cap="none">
                          <a:solidFill>
                            <a:schemeClr val="dk1"/>
                          </a:solidFill>
                          <a:latin typeface="Quattrocento Sans"/>
                          <a:ea typeface="Quattrocento Sans"/>
                          <a:cs typeface="Quattrocento Sans"/>
                          <a:sym typeface="Quattrocento Sans"/>
                        </a:rPr>
                        <a:t>Andalusía</a:t>
                      </a:r>
                      <a:endParaRPr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9AD8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9AD8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a-ES" sz="1000" u="sng" strike="noStrike" cap="none">
                          <a:solidFill>
                            <a:srgbClr val="009AD8"/>
                          </a:solidFill>
                          <a:latin typeface="Quattrocento Sans"/>
                          <a:ea typeface="Quattrocento Sans"/>
                          <a:cs typeface="Quattrocento Sans"/>
                          <a:sym typeface="Quattrocento Sans"/>
                          <a:hlinkClick r:id="rId4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https://ws054.juntadeandalucia.es/eureka2/eureka-demandantes/busquedaOfertas.do</a:t>
                      </a:r>
                      <a:endParaRPr sz="1000" u="none" strike="noStrike" cap="none">
                        <a:solidFill>
                          <a:srgbClr val="009AD8"/>
                        </a:solidFill>
                        <a:latin typeface="Quattrocento Sans"/>
                        <a:ea typeface="Quattrocento Sans"/>
                        <a:cs typeface="Quattrocento Sans"/>
                        <a:sym typeface="Quattrocento Sans"/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9AD8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9AD8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6837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a-ES" sz="1000" u="none" strike="noStrike" cap="none">
                          <a:solidFill>
                            <a:schemeClr val="dk1"/>
                          </a:solidFill>
                          <a:latin typeface="Quattrocento Sans"/>
                          <a:ea typeface="Quattrocento Sans"/>
                          <a:cs typeface="Quattrocento Sans"/>
                          <a:sym typeface="Quattrocento Sans"/>
                        </a:rPr>
                        <a:t>Aragó</a:t>
                      </a:r>
                      <a:endParaRPr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9AD8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a-ES" sz="1000" b="0" u="sng" strike="noStrike" cap="none">
                          <a:solidFill>
                            <a:srgbClr val="009AD8"/>
                          </a:solidFill>
                          <a:latin typeface="Quattrocento Sans"/>
                          <a:ea typeface="Quattrocento Sans"/>
                          <a:cs typeface="Quattrocento Sans"/>
                          <a:sym typeface="Quattrocento Sans"/>
                          <a:hlinkClick r:id="rId5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https://www.aragon.es/temas/empleo-trabajo</a:t>
                      </a:r>
                      <a:endParaRPr sz="1000" b="0" u="none" strike="noStrike" cap="none">
                        <a:solidFill>
                          <a:srgbClr val="009AD8"/>
                        </a:solidFill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9AD8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6837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a-ES" sz="1000" u="none" strike="noStrike" cap="none">
                          <a:solidFill>
                            <a:schemeClr val="dk1"/>
                          </a:solidFill>
                          <a:latin typeface="Quattrocento Sans"/>
                          <a:ea typeface="Quattrocento Sans"/>
                          <a:cs typeface="Quattrocento Sans"/>
                          <a:sym typeface="Quattrocento Sans"/>
                        </a:rPr>
                        <a:t>Astúries</a:t>
                      </a:r>
                      <a:endParaRPr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9AD8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a-ES" sz="1000" u="sng" strike="noStrike" cap="none">
                          <a:solidFill>
                            <a:srgbClr val="009AD8"/>
                          </a:solidFill>
                          <a:latin typeface="Quattrocento Sans"/>
                          <a:ea typeface="Quattrocento Sans"/>
                          <a:cs typeface="Quattrocento Sans"/>
                          <a:sym typeface="Quattrocento Sans"/>
                          <a:hlinkClick r:id="rId6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https://trabajastur.asturias.es/</a:t>
                      </a:r>
                      <a:endParaRPr sz="1000">
                        <a:solidFill>
                          <a:srgbClr val="009AD8"/>
                        </a:solidFill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9AD8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6837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a-ES" sz="1000">
                          <a:solidFill>
                            <a:schemeClr val="dk1"/>
                          </a:solidFill>
                          <a:latin typeface="Quattrocento Sans"/>
                          <a:ea typeface="Quattrocento Sans"/>
                          <a:cs typeface="Quattrocento Sans"/>
                          <a:sym typeface="Quattrocento Sans"/>
                        </a:rPr>
                        <a:t>Balears</a:t>
                      </a:r>
                      <a:endParaRPr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9AD8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a-ES" sz="1000" u="sng">
                          <a:solidFill>
                            <a:srgbClr val="009AD8"/>
                          </a:solidFill>
                          <a:latin typeface="Quattrocento Sans"/>
                          <a:ea typeface="Quattrocento Sans"/>
                          <a:cs typeface="Quattrocento Sans"/>
                          <a:sym typeface="Quattrocento Sans"/>
                          <a:hlinkClick r:id="rId7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https://soib.es/es/</a:t>
                      </a:r>
                      <a:endParaRPr sz="1000">
                        <a:solidFill>
                          <a:srgbClr val="009AD8"/>
                        </a:solidFill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9AD8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6837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a-ES" sz="1000">
                          <a:solidFill>
                            <a:schemeClr val="dk1"/>
                          </a:solidFill>
                          <a:latin typeface="Quattrocento Sans"/>
                          <a:ea typeface="Quattrocento Sans"/>
                          <a:cs typeface="Quattrocento Sans"/>
                          <a:sym typeface="Quattrocento Sans"/>
                        </a:rPr>
                        <a:t>Canáries</a:t>
                      </a:r>
                      <a:endParaRPr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9AD8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a-ES" sz="1000" u="sng">
                          <a:solidFill>
                            <a:srgbClr val="009AD8"/>
                          </a:solidFill>
                          <a:latin typeface="Quattrocento Sans"/>
                          <a:ea typeface="Quattrocento Sans"/>
                          <a:cs typeface="Quattrocento Sans"/>
                          <a:sym typeface="Quattrocento Sans"/>
                          <a:hlinkClick r:id="rId8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https://www3.gobiernodecanarias.org/empleo/portal/web/sce</a:t>
                      </a:r>
                      <a:endParaRPr sz="1000">
                        <a:solidFill>
                          <a:srgbClr val="009AD8"/>
                        </a:solidFill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9AD8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6837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a-ES" sz="1000">
                          <a:solidFill>
                            <a:schemeClr val="dk1"/>
                          </a:solidFill>
                          <a:latin typeface="Quattrocento Sans"/>
                          <a:ea typeface="Quattrocento Sans"/>
                          <a:cs typeface="Quattrocento Sans"/>
                          <a:sym typeface="Quattrocento Sans"/>
                        </a:rPr>
                        <a:t>Cantábria</a:t>
                      </a:r>
                      <a:endParaRPr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9AD8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a-ES" sz="1000" u="sng">
                          <a:solidFill>
                            <a:srgbClr val="009AD8"/>
                          </a:solidFill>
                          <a:latin typeface="Quattrocento Sans"/>
                          <a:ea typeface="Quattrocento Sans"/>
                          <a:cs typeface="Quattrocento Sans"/>
                          <a:sym typeface="Quattrocento Sans"/>
                          <a:hlinkClick r:id="rId9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https://www.empleacantabria.es/ofertas-cantabria</a:t>
                      </a:r>
                      <a:endParaRPr sz="1000">
                        <a:solidFill>
                          <a:srgbClr val="009AD8"/>
                        </a:solidFill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9AD8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9287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a-ES" sz="1000">
                          <a:solidFill>
                            <a:schemeClr val="dk1"/>
                          </a:solidFill>
                          <a:latin typeface="Quattrocento Sans"/>
                          <a:ea typeface="Quattrocento Sans"/>
                          <a:cs typeface="Quattrocento Sans"/>
                          <a:sym typeface="Quattrocento Sans"/>
                        </a:rPr>
                        <a:t>Castella – La Manxa</a:t>
                      </a:r>
                      <a:endParaRPr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9AD8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a-ES" sz="1000" u="sng">
                          <a:solidFill>
                            <a:srgbClr val="009AD8"/>
                          </a:solidFill>
                          <a:latin typeface="Quattrocento Sans"/>
                          <a:ea typeface="Quattrocento Sans"/>
                          <a:cs typeface="Quattrocento Sans"/>
                          <a:sym typeface="Quattrocento Sans"/>
                          <a:hlinkClick r:id="rId10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https://e-empleo.jccm.es/OVI/jsp/index.jsp</a:t>
                      </a:r>
                      <a:endParaRPr sz="1000">
                        <a:solidFill>
                          <a:srgbClr val="009AD8"/>
                        </a:solidFill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9AD8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6837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a-ES" sz="1000">
                          <a:solidFill>
                            <a:schemeClr val="dk1"/>
                          </a:solidFill>
                          <a:latin typeface="Quattrocento Sans"/>
                          <a:ea typeface="Quattrocento Sans"/>
                          <a:cs typeface="Quattrocento Sans"/>
                          <a:sym typeface="Quattrocento Sans"/>
                        </a:rPr>
                        <a:t>Castella i Leó</a:t>
                      </a:r>
                      <a:endParaRPr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9AD8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a-ES" sz="1000" u="sng">
                          <a:solidFill>
                            <a:srgbClr val="009AD8"/>
                          </a:solidFill>
                          <a:latin typeface="Quattrocento Sans"/>
                          <a:ea typeface="Quattrocento Sans"/>
                          <a:cs typeface="Quattrocento Sans"/>
                          <a:sym typeface="Quattrocento Sans"/>
                          <a:hlinkClick r:id="rId11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https://empleo.jcyl.es/web/es/empleo-castilla-leon.html</a:t>
                      </a:r>
                      <a:endParaRPr sz="1000">
                        <a:solidFill>
                          <a:srgbClr val="009AD8"/>
                        </a:solidFill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9AD8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6837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a-ES" sz="1000">
                          <a:solidFill>
                            <a:schemeClr val="dk1"/>
                          </a:solidFill>
                          <a:latin typeface="Quattrocento Sans"/>
                          <a:ea typeface="Quattrocento Sans"/>
                          <a:cs typeface="Quattrocento Sans"/>
                          <a:sym typeface="Quattrocento Sans"/>
                        </a:rPr>
                        <a:t>Catalunya</a:t>
                      </a:r>
                      <a:endParaRPr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9AD8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a-ES" sz="1000" u="sng">
                          <a:solidFill>
                            <a:srgbClr val="009AD8"/>
                          </a:solidFill>
                          <a:latin typeface="Quattrocento Sans"/>
                          <a:ea typeface="Quattrocento Sans"/>
                          <a:cs typeface="Quattrocento Sans"/>
                          <a:sym typeface="Quattrocento Sans"/>
                          <a:hlinkClick r:id="rId12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https://serveiocupacio.gencat.cat/es/soc/el-servei-public-docupacio-de-catalunya_soc/</a:t>
                      </a:r>
                      <a:endParaRPr sz="1000">
                        <a:solidFill>
                          <a:srgbClr val="009AD8"/>
                        </a:solidFill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9AD8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6837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a-ES" sz="1000">
                          <a:solidFill>
                            <a:schemeClr val="dk1"/>
                          </a:solidFill>
                          <a:latin typeface="Quattrocento Sans"/>
                          <a:ea typeface="Quattrocento Sans"/>
                          <a:cs typeface="Quattrocento Sans"/>
                          <a:sym typeface="Quattrocento Sans"/>
                        </a:rPr>
                        <a:t>Extremadura</a:t>
                      </a:r>
                      <a:endParaRPr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9AD8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a-ES" sz="1000" u="sng">
                          <a:solidFill>
                            <a:srgbClr val="009AD8"/>
                          </a:solidFill>
                          <a:latin typeface="Quattrocento Sans"/>
                          <a:ea typeface="Quattrocento Sans"/>
                          <a:cs typeface="Quattrocento Sans"/>
                          <a:sym typeface="Quattrocento Sans"/>
                          <a:hlinkClick r:id="rId13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https://extremaduratrabaja.juntaex.es/empleo_ofertas_empleo/</a:t>
                      </a:r>
                      <a:endParaRPr sz="1000">
                        <a:solidFill>
                          <a:srgbClr val="009AD8"/>
                        </a:solidFill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9AD8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6837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a-ES" sz="1000">
                          <a:solidFill>
                            <a:schemeClr val="dk1"/>
                          </a:solidFill>
                          <a:latin typeface="Quattrocento Sans"/>
                          <a:ea typeface="Quattrocento Sans"/>
                          <a:cs typeface="Quattrocento Sans"/>
                          <a:sym typeface="Quattrocento Sans"/>
                        </a:rPr>
                        <a:t>Galícia</a:t>
                      </a:r>
                      <a:endParaRPr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9AD8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a-ES" sz="1000" u="sng">
                          <a:solidFill>
                            <a:srgbClr val="009AD8"/>
                          </a:solidFill>
                          <a:latin typeface="Quattrocento Sans"/>
                          <a:ea typeface="Quattrocento Sans"/>
                          <a:cs typeface="Quattrocento Sans"/>
                          <a:sym typeface="Quattrocento Sans"/>
                          <a:hlinkClick r:id="rId14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https://emprego.xunta.gal/portal/es</a:t>
                      </a:r>
                      <a:endParaRPr sz="1000">
                        <a:solidFill>
                          <a:srgbClr val="009AD8"/>
                        </a:solidFill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9AD8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6837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a-ES" sz="1000">
                          <a:solidFill>
                            <a:schemeClr val="dk1"/>
                          </a:solidFill>
                          <a:latin typeface="Quattrocento Sans"/>
                          <a:ea typeface="Quattrocento Sans"/>
                          <a:cs typeface="Quattrocento Sans"/>
                          <a:sym typeface="Quattrocento Sans"/>
                        </a:rPr>
                        <a:t>La Rioja</a:t>
                      </a:r>
                      <a:endParaRPr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9AD8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a-ES" sz="1000" u="sng">
                          <a:solidFill>
                            <a:srgbClr val="009AD8"/>
                          </a:solidFill>
                          <a:latin typeface="Quattrocento Sans"/>
                          <a:ea typeface="Quattrocento Sans"/>
                          <a:cs typeface="Quattrocento Sans"/>
                          <a:sym typeface="Quattrocento Sans"/>
                          <a:hlinkClick r:id="rId15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https://www.larioja.org/empleo-formacion/es/demandantes-empleo/ofertas-empleo</a:t>
                      </a:r>
                      <a:endParaRPr sz="1000">
                        <a:solidFill>
                          <a:srgbClr val="009AD8"/>
                        </a:solidFill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9AD8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6837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a-ES" sz="1000">
                          <a:solidFill>
                            <a:schemeClr val="dk1"/>
                          </a:solidFill>
                          <a:latin typeface="Quattrocento Sans"/>
                          <a:ea typeface="Quattrocento Sans"/>
                          <a:cs typeface="Quattrocento Sans"/>
                          <a:sym typeface="Quattrocento Sans"/>
                        </a:rPr>
                        <a:t>Madrid</a:t>
                      </a:r>
                      <a:endParaRPr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9AD8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a-ES" sz="1000" u="sng">
                          <a:solidFill>
                            <a:srgbClr val="009AD8"/>
                          </a:solidFill>
                          <a:latin typeface="Quattrocento Sans"/>
                          <a:ea typeface="Quattrocento Sans"/>
                          <a:cs typeface="Quattrocento Sans"/>
                          <a:sym typeface="Quattrocento Sans"/>
                          <a:hlinkClick r:id="rId16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https://www.comunidad.madrid/servicios/empleo</a:t>
                      </a:r>
                      <a:endParaRPr sz="1000">
                        <a:solidFill>
                          <a:srgbClr val="009AD8"/>
                        </a:solidFill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9AD8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8657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a-ES" sz="1000">
                          <a:solidFill>
                            <a:schemeClr val="dk1"/>
                          </a:solidFill>
                          <a:latin typeface="Quattrocento Sans"/>
                          <a:ea typeface="Quattrocento Sans"/>
                          <a:cs typeface="Quattrocento Sans"/>
                          <a:sym typeface="Quattrocento Sans"/>
                        </a:rPr>
                        <a:t>Múrcia</a:t>
                      </a:r>
                      <a:endParaRPr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9AD8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a-ES" sz="1000" u="sng">
                          <a:solidFill>
                            <a:srgbClr val="009AD8"/>
                          </a:solidFill>
                          <a:latin typeface="Quattrocento Sans"/>
                          <a:ea typeface="Quattrocento Sans"/>
                          <a:cs typeface="Quattrocento Sans"/>
                          <a:sym typeface="Quattrocento Sans"/>
                          <a:hlinkClick r:id="rId17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http://www.sefcarm.es/web/pagina?IDCONTENIDO=6141&amp;IDTIPO=100&amp;RASTRO=c$m29962,30020</a:t>
                      </a:r>
                      <a:endParaRPr sz="1000">
                        <a:solidFill>
                          <a:srgbClr val="009AD8"/>
                        </a:solidFill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9AD8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8657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a-ES" sz="1000">
                          <a:solidFill>
                            <a:schemeClr val="dk1"/>
                          </a:solidFill>
                          <a:latin typeface="Quattrocento Sans"/>
                          <a:ea typeface="Quattrocento Sans"/>
                          <a:cs typeface="Quattrocento Sans"/>
                          <a:sym typeface="Quattrocento Sans"/>
                        </a:rPr>
                        <a:t>Navarra</a:t>
                      </a:r>
                      <a:endParaRPr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9AD8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a-ES" sz="1000" u="sng">
                          <a:solidFill>
                            <a:srgbClr val="009AD8"/>
                          </a:solidFill>
                          <a:latin typeface="Quattrocento Sans"/>
                          <a:ea typeface="Quattrocento Sans"/>
                          <a:cs typeface="Quattrocento Sans"/>
                          <a:sym typeface="Quattrocento Sans"/>
                          <a:hlinkClick r:id="rId18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http://www.navarra.es/home_es/Temas/Empleo+y+Economia/Empleo/Empleo/Ofertas+de+empleo/</a:t>
                      </a:r>
                      <a:endParaRPr sz="1000">
                        <a:solidFill>
                          <a:srgbClr val="009AD8"/>
                        </a:solidFill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9AD8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26837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a-ES" sz="1000">
                          <a:solidFill>
                            <a:schemeClr val="dk1"/>
                          </a:solidFill>
                          <a:latin typeface="Quattrocento Sans"/>
                          <a:ea typeface="Quattrocento Sans"/>
                          <a:cs typeface="Quattrocento Sans"/>
                          <a:sym typeface="Quattrocento Sans"/>
                        </a:rPr>
                        <a:t>País Basc</a:t>
                      </a:r>
                      <a:endParaRPr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9AD8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a-ES" sz="1000" u="sng">
                          <a:solidFill>
                            <a:srgbClr val="009AD8"/>
                          </a:solidFill>
                          <a:latin typeface="Quattrocento Sans"/>
                          <a:ea typeface="Quattrocento Sans"/>
                          <a:cs typeface="Quattrocento Sans"/>
                          <a:sym typeface="Quattrocento Sans"/>
                          <a:hlinkClick r:id="rId19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http://apps.lanbide.euskadi.net/apps/of_menu?idioma=C</a:t>
                      </a:r>
                      <a:endParaRPr sz="1000">
                        <a:solidFill>
                          <a:srgbClr val="009AD8"/>
                        </a:solidFill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9AD8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26837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a-ES" sz="1000">
                          <a:solidFill>
                            <a:schemeClr val="dk1"/>
                          </a:solidFill>
                          <a:latin typeface="Quattrocento Sans"/>
                          <a:ea typeface="Quattrocento Sans"/>
                          <a:cs typeface="Quattrocento Sans"/>
                          <a:sym typeface="Quattrocento Sans"/>
                        </a:rPr>
                        <a:t>Valéncia</a:t>
                      </a:r>
                      <a:endParaRPr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9AD8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a-ES" sz="1000" u="sng">
                          <a:solidFill>
                            <a:srgbClr val="009AD8"/>
                          </a:solidFill>
                          <a:latin typeface="Quattrocento Sans"/>
                          <a:ea typeface="Quattrocento Sans"/>
                          <a:cs typeface="Quattrocento Sans"/>
                          <a:sym typeface="Quattrocento Sans"/>
                          <a:hlinkClick r:id="rId20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https://www.gva.es/va/web/temesgva/inicio/ciudadanos/que-faig-si/ciu_busco_trabajo</a:t>
                      </a:r>
                      <a:endParaRPr sz="1000">
                        <a:solidFill>
                          <a:srgbClr val="009AD8"/>
                        </a:solidFill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9AD8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</a:tbl>
          </a:graphicData>
        </a:graphic>
      </p:graphicFrame>
      <p:sp>
        <p:nvSpPr>
          <p:cNvPr id="507" name="Google Shape;507;p10"/>
          <p:cNvSpPr txBox="1"/>
          <p:nvPr/>
        </p:nvSpPr>
        <p:spPr>
          <a:xfrm>
            <a:off x="752739" y="740459"/>
            <a:ext cx="7489562" cy="405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42857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Arial"/>
              <a:buNone/>
            </a:pPr>
            <a:r>
              <a:rPr lang="ca-ES" sz="2800" b="1" i="0" dirty="0">
                <a:solidFill>
                  <a:schemeClr val="accent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05. </a:t>
            </a:r>
            <a:r>
              <a:rPr lang="ca-ES" sz="2800" b="0" i="0" u="none" strike="noStrike" cap="none" dirty="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PORTALS DE </a:t>
            </a:r>
            <a:r>
              <a:rPr lang="ca-ES" sz="2800" b="0" i="0" dirty="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FEINA</a:t>
            </a:r>
            <a:r>
              <a:rPr lang="ca-ES" sz="2800" b="0" i="0" u="none" strike="noStrike" cap="none" dirty="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: </a:t>
            </a:r>
            <a:r>
              <a:rPr lang="ca-ES" sz="2800" b="0" i="0" dirty="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GENÈRICS</a:t>
            </a:r>
            <a:endParaRPr sz="2800" b="0" i="0" u="none" strike="noStrike" cap="none" dirty="0">
              <a:solidFill>
                <a:schemeClr val="dk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cxnSp>
        <p:nvCxnSpPr>
          <p:cNvPr id="508" name="Google Shape;508;p10"/>
          <p:cNvCxnSpPr/>
          <p:nvPr/>
        </p:nvCxnSpPr>
        <p:spPr>
          <a:xfrm>
            <a:off x="570084" y="861156"/>
            <a:ext cx="0" cy="258451"/>
          </a:xfrm>
          <a:prstGeom prst="straightConnector1">
            <a:avLst/>
          </a:prstGeom>
          <a:noFill/>
          <a:ln w="38100" cap="rnd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509" name="Google Shape;509;p10"/>
          <p:cNvSpPr/>
          <p:nvPr/>
        </p:nvSpPr>
        <p:spPr>
          <a:xfrm>
            <a:off x="-162556" y="846389"/>
            <a:ext cx="621068" cy="287984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510" name="Google Shape;510;p10"/>
          <p:cNvSpPr/>
          <p:nvPr/>
        </p:nvSpPr>
        <p:spPr>
          <a:xfrm>
            <a:off x="3041972" y="2809052"/>
            <a:ext cx="316960" cy="316960"/>
          </a:xfrm>
          <a:prstGeom prst="ellipse">
            <a:avLst/>
          </a:prstGeom>
          <a:solidFill>
            <a:schemeClr val="lt1">
              <a:alpha val="49803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cxnSp>
        <p:nvCxnSpPr>
          <p:cNvPr id="511" name="Google Shape;511;p10"/>
          <p:cNvCxnSpPr/>
          <p:nvPr/>
        </p:nvCxnSpPr>
        <p:spPr>
          <a:xfrm>
            <a:off x="0" y="3061497"/>
            <a:ext cx="3219502" cy="0"/>
          </a:xfrm>
          <a:prstGeom prst="straightConnector1">
            <a:avLst/>
          </a:prstGeom>
          <a:noFill/>
          <a:ln w="19050" cap="rnd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grpSp>
        <p:nvGrpSpPr>
          <p:cNvPr id="512" name="Google Shape;512;p10"/>
          <p:cNvGrpSpPr/>
          <p:nvPr/>
        </p:nvGrpSpPr>
        <p:grpSpPr>
          <a:xfrm>
            <a:off x="3736496" y="1519290"/>
            <a:ext cx="239710" cy="204324"/>
            <a:chOff x="3744116" y="1488810"/>
            <a:chExt cx="239710" cy="204324"/>
          </a:xfrm>
        </p:grpSpPr>
        <p:sp>
          <p:nvSpPr>
            <p:cNvPr id="513" name="Google Shape;513;p10"/>
            <p:cNvSpPr/>
            <p:nvPr/>
          </p:nvSpPr>
          <p:spPr>
            <a:xfrm>
              <a:off x="3744116" y="1488810"/>
              <a:ext cx="79903" cy="204324"/>
            </a:xfrm>
            <a:custGeom>
              <a:avLst/>
              <a:gdLst/>
              <a:ahLst/>
              <a:cxnLst/>
              <a:rect l="l" t="t" r="r" b="b"/>
              <a:pathLst>
                <a:path w="79903" h="204324" extrusionOk="0">
                  <a:moveTo>
                    <a:pt x="79904" y="204324"/>
                  </a:moveTo>
                  <a:lnTo>
                    <a:pt x="0" y="156382"/>
                  </a:lnTo>
                  <a:lnTo>
                    <a:pt x="0" y="0"/>
                  </a:lnTo>
                  <a:lnTo>
                    <a:pt x="79904" y="47371"/>
                  </a:lnTo>
                  <a:close/>
                </a:path>
              </a:pathLst>
            </a:custGeom>
            <a:noFill/>
            <a:ln w="9525" cap="flat" cmpd="sng">
              <a:solidFill>
                <a:srgbClr val="5A5B5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514" name="Google Shape;514;p10"/>
            <p:cNvSpPr/>
            <p:nvPr/>
          </p:nvSpPr>
          <p:spPr>
            <a:xfrm>
              <a:off x="3903923" y="1488810"/>
              <a:ext cx="79903" cy="204324"/>
            </a:xfrm>
            <a:custGeom>
              <a:avLst/>
              <a:gdLst/>
              <a:ahLst/>
              <a:cxnLst/>
              <a:rect l="l" t="t" r="r" b="b"/>
              <a:pathLst>
                <a:path w="79903" h="204324" extrusionOk="0">
                  <a:moveTo>
                    <a:pt x="0" y="37669"/>
                  </a:moveTo>
                  <a:lnTo>
                    <a:pt x="0" y="0"/>
                  </a:lnTo>
                  <a:lnTo>
                    <a:pt x="79904" y="47371"/>
                  </a:lnTo>
                  <a:lnTo>
                    <a:pt x="79904" y="204324"/>
                  </a:lnTo>
                  <a:lnTo>
                    <a:pt x="29108" y="174075"/>
                  </a:lnTo>
                </a:path>
              </a:pathLst>
            </a:custGeom>
            <a:noFill/>
            <a:ln w="9525" cap="flat" cmpd="sng">
              <a:solidFill>
                <a:srgbClr val="5A5B5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515" name="Google Shape;515;p10"/>
            <p:cNvSpPr/>
            <p:nvPr/>
          </p:nvSpPr>
          <p:spPr>
            <a:xfrm>
              <a:off x="3824020" y="1488810"/>
              <a:ext cx="79903" cy="204324"/>
            </a:xfrm>
            <a:custGeom>
              <a:avLst/>
              <a:gdLst/>
              <a:ahLst/>
              <a:cxnLst/>
              <a:rect l="l" t="t" r="r" b="b"/>
              <a:pathLst>
                <a:path w="79903" h="204324" extrusionOk="0">
                  <a:moveTo>
                    <a:pt x="79904" y="0"/>
                  </a:moveTo>
                  <a:lnTo>
                    <a:pt x="0" y="47371"/>
                  </a:lnTo>
                  <a:lnTo>
                    <a:pt x="0" y="204324"/>
                  </a:lnTo>
                  <a:lnTo>
                    <a:pt x="51367" y="173504"/>
                  </a:lnTo>
                </a:path>
              </a:pathLst>
            </a:custGeom>
            <a:noFill/>
            <a:ln w="9525" cap="flat" cmpd="sng">
              <a:solidFill>
                <a:srgbClr val="5A5B5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grpSp>
          <p:nvGrpSpPr>
            <p:cNvPr id="516" name="Google Shape;516;p10"/>
            <p:cNvGrpSpPr/>
            <p:nvPr/>
          </p:nvGrpSpPr>
          <p:grpSpPr>
            <a:xfrm>
              <a:off x="3848562" y="1538464"/>
              <a:ext cx="110723" cy="154669"/>
              <a:chOff x="3848562" y="1538464"/>
              <a:chExt cx="110723" cy="154669"/>
            </a:xfrm>
          </p:grpSpPr>
          <p:sp>
            <p:nvSpPr>
              <p:cNvPr id="517" name="Google Shape;517;p10"/>
              <p:cNvSpPr/>
              <p:nvPr/>
            </p:nvSpPr>
            <p:spPr>
              <a:xfrm>
                <a:off x="3848562" y="1538464"/>
                <a:ext cx="110723" cy="154669"/>
              </a:xfrm>
              <a:custGeom>
                <a:avLst/>
                <a:gdLst/>
                <a:ahLst/>
                <a:cxnLst/>
                <a:rect l="l" t="t" r="r" b="b"/>
                <a:pathLst>
                  <a:path w="110723" h="154669" extrusionOk="0">
                    <a:moveTo>
                      <a:pt x="55362" y="154670"/>
                    </a:moveTo>
                    <a:cubicBezTo>
                      <a:pt x="63352" y="107869"/>
                      <a:pt x="110723" y="97596"/>
                      <a:pt x="110723" y="55362"/>
                    </a:cubicBezTo>
                    <a:cubicBezTo>
                      <a:pt x="110723" y="25112"/>
                      <a:pt x="86182" y="0"/>
                      <a:pt x="55362" y="0"/>
                    </a:cubicBezTo>
                    <a:cubicBezTo>
                      <a:pt x="25113" y="0"/>
                      <a:pt x="0" y="24542"/>
                      <a:pt x="0" y="55362"/>
                    </a:cubicBezTo>
                    <a:cubicBezTo>
                      <a:pt x="0" y="97025"/>
                      <a:pt x="47371" y="107869"/>
                      <a:pt x="55362" y="154670"/>
                    </a:cubicBezTo>
                    <a:close/>
                  </a:path>
                </a:pathLst>
              </a:custGeom>
              <a:noFill/>
              <a:ln w="9525" cap="rnd" cmpd="sng">
                <a:solidFill>
                  <a:srgbClr val="009AD8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  <p:sp>
            <p:nvSpPr>
              <p:cNvPr id="518" name="Google Shape;518;p10"/>
              <p:cNvSpPr/>
              <p:nvPr/>
            </p:nvSpPr>
            <p:spPr>
              <a:xfrm>
                <a:off x="3884518" y="1571567"/>
                <a:ext cx="38810" cy="38810"/>
              </a:xfrm>
              <a:custGeom>
                <a:avLst/>
                <a:gdLst/>
                <a:ahLst/>
                <a:cxnLst/>
                <a:rect l="l" t="t" r="r" b="b"/>
                <a:pathLst>
                  <a:path w="38810" h="38810" extrusionOk="0">
                    <a:moveTo>
                      <a:pt x="38810" y="19405"/>
                    </a:moveTo>
                    <a:cubicBezTo>
                      <a:pt x="38810" y="30122"/>
                      <a:pt x="30122" y="38810"/>
                      <a:pt x="19405" y="38810"/>
                    </a:cubicBezTo>
                    <a:cubicBezTo>
                      <a:pt x="8688" y="38810"/>
                      <a:pt x="0" y="30122"/>
                      <a:pt x="0" y="19405"/>
                    </a:cubicBezTo>
                    <a:cubicBezTo>
                      <a:pt x="0" y="8688"/>
                      <a:pt x="8688" y="0"/>
                      <a:pt x="19405" y="0"/>
                    </a:cubicBezTo>
                    <a:cubicBezTo>
                      <a:pt x="30122" y="0"/>
                      <a:pt x="38810" y="8688"/>
                      <a:pt x="38810" y="19405"/>
                    </a:cubicBezTo>
                    <a:close/>
                  </a:path>
                </a:pathLst>
              </a:custGeom>
              <a:noFill/>
              <a:ln w="9525" cap="rnd" cmpd="sng">
                <a:solidFill>
                  <a:srgbClr val="009AD8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</p:grpSp>
      </p:grpSp>
      <p:grpSp>
        <p:nvGrpSpPr>
          <p:cNvPr id="519" name="Google Shape;519;p10"/>
          <p:cNvGrpSpPr/>
          <p:nvPr/>
        </p:nvGrpSpPr>
        <p:grpSpPr>
          <a:xfrm>
            <a:off x="6003770" y="1497122"/>
            <a:ext cx="247128" cy="235714"/>
            <a:chOff x="5973290" y="1466642"/>
            <a:chExt cx="247128" cy="235714"/>
          </a:xfrm>
        </p:grpSpPr>
        <p:grpSp>
          <p:nvGrpSpPr>
            <p:cNvPr id="520" name="Google Shape;520;p10"/>
            <p:cNvGrpSpPr/>
            <p:nvPr/>
          </p:nvGrpSpPr>
          <p:grpSpPr>
            <a:xfrm>
              <a:off x="5973290" y="1466642"/>
              <a:ext cx="247128" cy="235714"/>
              <a:chOff x="5973290" y="1466642"/>
              <a:chExt cx="247128" cy="235714"/>
            </a:xfrm>
          </p:grpSpPr>
          <p:grpSp>
            <p:nvGrpSpPr>
              <p:cNvPr id="521" name="Google Shape;521;p10"/>
              <p:cNvGrpSpPr/>
              <p:nvPr/>
            </p:nvGrpSpPr>
            <p:grpSpPr>
              <a:xfrm>
                <a:off x="5973290" y="1466642"/>
                <a:ext cx="247128" cy="235714"/>
                <a:chOff x="5973290" y="1466642"/>
                <a:chExt cx="247128" cy="235714"/>
              </a:xfrm>
            </p:grpSpPr>
            <p:sp>
              <p:nvSpPr>
                <p:cNvPr id="522" name="Google Shape;522;p10"/>
                <p:cNvSpPr/>
                <p:nvPr/>
              </p:nvSpPr>
              <p:spPr>
                <a:xfrm>
                  <a:off x="5973290" y="1631585"/>
                  <a:ext cx="247128" cy="570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7128" h="5707" extrusionOk="0">
                      <a:moveTo>
                        <a:pt x="0" y="0"/>
                      </a:moveTo>
                      <a:lnTo>
                        <a:pt x="247129" y="0"/>
                      </a:lnTo>
                    </a:path>
                  </a:pathLst>
                </a:custGeom>
                <a:noFill/>
                <a:ln w="9525" cap="rnd" cmpd="sng">
                  <a:solidFill>
                    <a:srgbClr val="5A5B5D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Quattrocento Sans"/>
                    <a:ea typeface="Quattrocento Sans"/>
                    <a:cs typeface="Quattrocento Sans"/>
                    <a:sym typeface="Quattrocento Sans"/>
                  </a:endParaRPr>
                </a:p>
              </p:txBody>
            </p:sp>
            <p:sp>
              <p:nvSpPr>
                <p:cNvPr id="523" name="Google Shape;523;p10"/>
                <p:cNvSpPr/>
                <p:nvPr/>
              </p:nvSpPr>
              <p:spPr>
                <a:xfrm>
                  <a:off x="6090862" y="1661263"/>
                  <a:ext cx="5707" cy="353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707" h="35385" extrusionOk="0">
                      <a:moveTo>
                        <a:pt x="0" y="0"/>
                      </a:moveTo>
                      <a:lnTo>
                        <a:pt x="0" y="35386"/>
                      </a:lnTo>
                    </a:path>
                  </a:pathLst>
                </a:custGeom>
                <a:noFill/>
                <a:ln w="9525" cap="rnd" cmpd="sng">
                  <a:solidFill>
                    <a:srgbClr val="5A5B5D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Quattrocento Sans"/>
                    <a:ea typeface="Quattrocento Sans"/>
                    <a:cs typeface="Quattrocento Sans"/>
                    <a:sym typeface="Quattrocento Sans"/>
                  </a:endParaRPr>
                </a:p>
              </p:txBody>
            </p:sp>
            <p:sp>
              <p:nvSpPr>
                <p:cNvPr id="524" name="Google Shape;524;p10"/>
                <p:cNvSpPr/>
                <p:nvPr/>
              </p:nvSpPr>
              <p:spPr>
                <a:xfrm>
                  <a:off x="6035500" y="1696649"/>
                  <a:ext cx="111293" cy="570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1293" h="5707" extrusionOk="0">
                      <a:moveTo>
                        <a:pt x="0" y="0"/>
                      </a:moveTo>
                      <a:lnTo>
                        <a:pt x="111294" y="0"/>
                      </a:lnTo>
                    </a:path>
                  </a:pathLst>
                </a:custGeom>
                <a:noFill/>
                <a:ln w="9525" cap="rnd" cmpd="sng">
                  <a:solidFill>
                    <a:srgbClr val="5A5B5D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Quattrocento Sans"/>
                    <a:ea typeface="Quattrocento Sans"/>
                    <a:cs typeface="Quattrocento Sans"/>
                    <a:sym typeface="Quattrocento Sans"/>
                  </a:endParaRPr>
                </a:p>
              </p:txBody>
            </p:sp>
            <p:grpSp>
              <p:nvGrpSpPr>
                <p:cNvPr id="525" name="Google Shape;525;p10"/>
                <p:cNvGrpSpPr/>
                <p:nvPr/>
              </p:nvGrpSpPr>
              <p:grpSpPr>
                <a:xfrm>
                  <a:off x="6104725" y="1466642"/>
                  <a:ext cx="115693" cy="46800"/>
                  <a:chOff x="6104725" y="1466642"/>
                  <a:chExt cx="115693" cy="46800"/>
                </a:xfrm>
              </p:grpSpPr>
              <p:sp>
                <p:nvSpPr>
                  <p:cNvPr id="526" name="Google Shape;526;p10"/>
                  <p:cNvSpPr/>
                  <p:nvPr/>
                </p:nvSpPr>
                <p:spPr>
                  <a:xfrm>
                    <a:off x="6104725" y="1466642"/>
                    <a:ext cx="115693" cy="468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5693" h="46800" extrusionOk="0">
                        <a:moveTo>
                          <a:pt x="102567" y="46800"/>
                        </a:moveTo>
                        <a:lnTo>
                          <a:pt x="28942" y="46800"/>
                        </a:lnTo>
                        <a:cubicBezTo>
                          <a:pt x="21522" y="46800"/>
                          <a:pt x="15815" y="41093"/>
                          <a:pt x="15815" y="33673"/>
                        </a:cubicBezTo>
                        <a:lnTo>
                          <a:pt x="15815" y="13127"/>
                        </a:lnTo>
                        <a:cubicBezTo>
                          <a:pt x="15815" y="5707"/>
                          <a:pt x="-5873" y="0"/>
                          <a:pt x="1546" y="0"/>
                        </a:cubicBezTo>
                        <a:lnTo>
                          <a:pt x="102567" y="0"/>
                        </a:lnTo>
                        <a:cubicBezTo>
                          <a:pt x="109986" y="0"/>
                          <a:pt x="115694" y="5707"/>
                          <a:pt x="115694" y="13127"/>
                        </a:cubicBezTo>
                        <a:lnTo>
                          <a:pt x="115694" y="34244"/>
                        </a:lnTo>
                        <a:cubicBezTo>
                          <a:pt x="115694" y="41093"/>
                          <a:pt x="109986" y="46800"/>
                          <a:pt x="102567" y="46800"/>
                        </a:cubicBezTo>
                        <a:close/>
                      </a:path>
                    </a:pathLst>
                  </a:custGeom>
                  <a:noFill/>
                  <a:ln w="9525" cap="rnd" cmpd="sng">
                    <a:solidFill>
                      <a:srgbClr val="5A5B5D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dk1"/>
                      </a:solidFill>
                      <a:latin typeface="Quattrocento Sans"/>
                      <a:ea typeface="Quattrocento Sans"/>
                      <a:cs typeface="Quattrocento Sans"/>
                      <a:sym typeface="Quattrocento Sans"/>
                    </a:endParaRPr>
                  </a:p>
                </p:txBody>
              </p:sp>
              <p:grpSp>
                <p:nvGrpSpPr>
                  <p:cNvPr id="527" name="Google Shape;527;p10"/>
                  <p:cNvGrpSpPr/>
                  <p:nvPr/>
                </p:nvGrpSpPr>
                <p:grpSpPr>
                  <a:xfrm>
                    <a:off x="6140516" y="1490042"/>
                    <a:ext cx="59356" cy="5707"/>
                    <a:chOff x="6140516" y="1490042"/>
                    <a:chExt cx="59356" cy="5707"/>
                  </a:xfrm>
                </p:grpSpPr>
                <p:sp>
                  <p:nvSpPr>
                    <p:cNvPr id="528" name="Google Shape;528;p10"/>
                    <p:cNvSpPr/>
                    <p:nvPr/>
                  </p:nvSpPr>
                  <p:spPr>
                    <a:xfrm>
                      <a:off x="6187887" y="1490042"/>
                      <a:ext cx="11985" cy="5707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1985" h="5707" extrusionOk="0">
                          <a:moveTo>
                            <a:pt x="11985" y="0"/>
                          </a:moveTo>
                          <a:lnTo>
                            <a:pt x="0" y="0"/>
                          </a:lnTo>
                        </a:path>
                      </a:pathLst>
                    </a:custGeom>
                    <a:noFill/>
                    <a:ln w="9525" cap="rnd" cmpd="sng">
                      <a:solidFill>
                        <a:srgbClr val="5A5B5D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solidFill>
                          <a:schemeClr val="dk1"/>
                        </a:solidFill>
                        <a:latin typeface="Quattrocento Sans"/>
                        <a:ea typeface="Quattrocento Sans"/>
                        <a:cs typeface="Quattrocento Sans"/>
                        <a:sym typeface="Quattrocento Sans"/>
                      </a:endParaRPr>
                    </a:p>
                  </p:txBody>
                </p:sp>
                <p:sp>
                  <p:nvSpPr>
                    <p:cNvPr id="529" name="Google Shape;529;p10"/>
                    <p:cNvSpPr/>
                    <p:nvPr/>
                  </p:nvSpPr>
                  <p:spPr>
                    <a:xfrm>
                      <a:off x="6164487" y="1490042"/>
                      <a:ext cx="11414" cy="5707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1414" h="5707" extrusionOk="0">
                          <a:moveTo>
                            <a:pt x="11415" y="0"/>
                          </a:moveTo>
                          <a:lnTo>
                            <a:pt x="0" y="0"/>
                          </a:lnTo>
                        </a:path>
                      </a:pathLst>
                    </a:custGeom>
                    <a:noFill/>
                    <a:ln w="9525" cap="rnd" cmpd="sng">
                      <a:solidFill>
                        <a:srgbClr val="5A5B5D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solidFill>
                          <a:schemeClr val="dk1"/>
                        </a:solidFill>
                        <a:latin typeface="Quattrocento Sans"/>
                        <a:ea typeface="Quattrocento Sans"/>
                        <a:cs typeface="Quattrocento Sans"/>
                        <a:sym typeface="Quattrocento Sans"/>
                      </a:endParaRPr>
                    </a:p>
                  </p:txBody>
                </p:sp>
                <p:sp>
                  <p:nvSpPr>
                    <p:cNvPr id="530" name="Google Shape;530;p10"/>
                    <p:cNvSpPr/>
                    <p:nvPr/>
                  </p:nvSpPr>
                  <p:spPr>
                    <a:xfrm>
                      <a:off x="6140516" y="1490042"/>
                      <a:ext cx="11985" cy="5707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1985" h="5707" extrusionOk="0">
                          <a:moveTo>
                            <a:pt x="11985" y="0"/>
                          </a:moveTo>
                          <a:lnTo>
                            <a:pt x="0" y="0"/>
                          </a:lnTo>
                        </a:path>
                      </a:pathLst>
                    </a:custGeom>
                    <a:noFill/>
                    <a:ln w="9525" cap="rnd" cmpd="sng">
                      <a:solidFill>
                        <a:srgbClr val="5A5B5D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solidFill>
                          <a:schemeClr val="dk1"/>
                        </a:solidFill>
                        <a:latin typeface="Quattrocento Sans"/>
                        <a:ea typeface="Quattrocento Sans"/>
                        <a:cs typeface="Quattrocento Sans"/>
                        <a:sym typeface="Quattrocento Sans"/>
                      </a:endParaRPr>
                    </a:p>
                  </p:txBody>
                </p:sp>
              </p:grpSp>
            </p:grpSp>
            <p:grpSp>
              <p:nvGrpSpPr>
                <p:cNvPr id="531" name="Google Shape;531;p10"/>
                <p:cNvGrpSpPr/>
                <p:nvPr/>
              </p:nvGrpSpPr>
              <p:grpSpPr>
                <a:xfrm>
                  <a:off x="6044061" y="1524287"/>
                  <a:ext cx="94742" cy="106157"/>
                  <a:chOff x="6044061" y="1524287"/>
                  <a:chExt cx="94742" cy="106157"/>
                </a:xfrm>
              </p:grpSpPr>
              <p:sp>
                <p:nvSpPr>
                  <p:cNvPr id="532" name="Google Shape;532;p10"/>
                  <p:cNvSpPr/>
                  <p:nvPr/>
                </p:nvSpPr>
                <p:spPr>
                  <a:xfrm>
                    <a:off x="6044061" y="1578079"/>
                    <a:ext cx="94742" cy="5236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4742" h="52365" extrusionOk="0">
                        <a:moveTo>
                          <a:pt x="0" y="52365"/>
                        </a:moveTo>
                        <a:lnTo>
                          <a:pt x="0" y="20404"/>
                        </a:lnTo>
                        <a:cubicBezTo>
                          <a:pt x="0" y="15267"/>
                          <a:pt x="3424" y="10131"/>
                          <a:pt x="9132" y="8989"/>
                        </a:cubicBezTo>
                        <a:lnTo>
                          <a:pt x="44517" y="428"/>
                        </a:lnTo>
                        <a:cubicBezTo>
                          <a:pt x="46230" y="-143"/>
                          <a:pt x="48513" y="-143"/>
                          <a:pt x="50225" y="428"/>
                        </a:cubicBezTo>
                        <a:lnTo>
                          <a:pt x="85610" y="8989"/>
                        </a:lnTo>
                        <a:cubicBezTo>
                          <a:pt x="90747" y="10131"/>
                          <a:pt x="94742" y="15267"/>
                          <a:pt x="94742" y="20404"/>
                        </a:cubicBezTo>
                        <a:lnTo>
                          <a:pt x="94742" y="52365"/>
                        </a:lnTo>
                      </a:path>
                    </a:pathLst>
                  </a:custGeom>
                  <a:noFill/>
                  <a:ln w="9525" cap="rnd" cmpd="sng">
                    <a:solidFill>
                      <a:srgbClr val="009AD8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dk1"/>
                      </a:solidFill>
                      <a:latin typeface="Quattrocento Sans"/>
                      <a:ea typeface="Quattrocento Sans"/>
                      <a:cs typeface="Quattrocento Sans"/>
                      <a:sym typeface="Quattrocento Sans"/>
                    </a:endParaRPr>
                  </a:p>
                </p:txBody>
              </p:sp>
              <p:grpSp>
                <p:nvGrpSpPr>
                  <p:cNvPr id="533" name="Google Shape;533;p10"/>
                  <p:cNvGrpSpPr/>
                  <p:nvPr/>
                </p:nvGrpSpPr>
                <p:grpSpPr>
                  <a:xfrm>
                    <a:off x="6067462" y="1612751"/>
                    <a:ext cx="52507" cy="17692"/>
                    <a:chOff x="6067462" y="1612751"/>
                    <a:chExt cx="52507" cy="17692"/>
                  </a:xfrm>
                </p:grpSpPr>
                <p:sp>
                  <p:nvSpPr>
                    <p:cNvPr id="534" name="Google Shape;534;p10"/>
                    <p:cNvSpPr/>
                    <p:nvPr/>
                  </p:nvSpPr>
                  <p:spPr>
                    <a:xfrm>
                      <a:off x="6067462" y="1612751"/>
                      <a:ext cx="5707" cy="17692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5707" h="17692" extrusionOk="0">
                          <a:moveTo>
                            <a:pt x="0" y="0"/>
                          </a:moveTo>
                          <a:lnTo>
                            <a:pt x="0" y="17693"/>
                          </a:lnTo>
                        </a:path>
                      </a:pathLst>
                    </a:custGeom>
                    <a:noFill/>
                    <a:ln w="9525" cap="rnd" cmpd="sng">
                      <a:solidFill>
                        <a:srgbClr val="009AD8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solidFill>
                          <a:schemeClr val="dk1"/>
                        </a:solidFill>
                        <a:latin typeface="Quattrocento Sans"/>
                        <a:ea typeface="Quattrocento Sans"/>
                        <a:cs typeface="Quattrocento Sans"/>
                        <a:sym typeface="Quattrocento Sans"/>
                      </a:endParaRPr>
                    </a:p>
                  </p:txBody>
                </p:sp>
                <p:sp>
                  <p:nvSpPr>
                    <p:cNvPr id="535" name="Google Shape;535;p10"/>
                    <p:cNvSpPr/>
                    <p:nvPr/>
                  </p:nvSpPr>
                  <p:spPr>
                    <a:xfrm>
                      <a:off x="6114262" y="1612751"/>
                      <a:ext cx="5707" cy="17692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5707" h="17692" extrusionOk="0">
                          <a:moveTo>
                            <a:pt x="0" y="0"/>
                          </a:moveTo>
                          <a:lnTo>
                            <a:pt x="0" y="17693"/>
                          </a:lnTo>
                        </a:path>
                      </a:pathLst>
                    </a:custGeom>
                    <a:noFill/>
                    <a:ln w="9525" cap="rnd" cmpd="sng">
                      <a:solidFill>
                        <a:srgbClr val="009AD8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solidFill>
                          <a:schemeClr val="dk1"/>
                        </a:solidFill>
                        <a:latin typeface="Quattrocento Sans"/>
                        <a:ea typeface="Quattrocento Sans"/>
                        <a:cs typeface="Quattrocento Sans"/>
                        <a:sym typeface="Quattrocento Sans"/>
                      </a:endParaRPr>
                    </a:p>
                  </p:txBody>
                </p:sp>
              </p:grpSp>
              <p:sp>
                <p:nvSpPr>
                  <p:cNvPr id="536" name="Google Shape;536;p10"/>
                  <p:cNvSpPr/>
                  <p:nvPr/>
                </p:nvSpPr>
                <p:spPr>
                  <a:xfrm>
                    <a:off x="6075293" y="1524287"/>
                    <a:ext cx="30346" cy="3538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0346" h="35385" extrusionOk="0">
                        <a:moveTo>
                          <a:pt x="18993" y="0"/>
                        </a:moveTo>
                        <a:lnTo>
                          <a:pt x="11574" y="0"/>
                        </a:lnTo>
                        <a:cubicBezTo>
                          <a:pt x="4154" y="0"/>
                          <a:pt x="-983" y="6278"/>
                          <a:pt x="159" y="13698"/>
                        </a:cubicBezTo>
                        <a:lnTo>
                          <a:pt x="1871" y="25683"/>
                        </a:lnTo>
                        <a:cubicBezTo>
                          <a:pt x="3012" y="31391"/>
                          <a:pt x="7578" y="35386"/>
                          <a:pt x="13286" y="35386"/>
                        </a:cubicBezTo>
                        <a:lnTo>
                          <a:pt x="16710" y="35386"/>
                        </a:lnTo>
                        <a:cubicBezTo>
                          <a:pt x="22418" y="35386"/>
                          <a:pt x="27554" y="31391"/>
                          <a:pt x="28125" y="25683"/>
                        </a:cubicBezTo>
                        <a:lnTo>
                          <a:pt x="29837" y="13698"/>
                        </a:lnTo>
                        <a:cubicBezTo>
                          <a:pt x="32120" y="6849"/>
                          <a:pt x="26413" y="0"/>
                          <a:pt x="18993" y="0"/>
                        </a:cubicBezTo>
                        <a:close/>
                      </a:path>
                    </a:pathLst>
                  </a:custGeom>
                  <a:noFill/>
                  <a:ln w="9525" cap="rnd" cmpd="sng">
                    <a:solidFill>
                      <a:srgbClr val="009AD8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dk1"/>
                      </a:solidFill>
                      <a:latin typeface="Quattrocento Sans"/>
                      <a:ea typeface="Quattrocento Sans"/>
                      <a:cs typeface="Quattrocento Sans"/>
                      <a:sym typeface="Quattrocento Sans"/>
                    </a:endParaRPr>
                  </a:p>
                </p:txBody>
              </p:sp>
            </p:grpSp>
            <p:sp>
              <p:nvSpPr>
                <p:cNvPr id="537" name="Google Shape;537;p10"/>
                <p:cNvSpPr/>
                <p:nvPr/>
              </p:nvSpPr>
              <p:spPr>
                <a:xfrm>
                  <a:off x="6144511" y="1549399"/>
                  <a:ext cx="45658" cy="570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5658" h="5707" extrusionOk="0">
                      <a:moveTo>
                        <a:pt x="45659" y="0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 w="9525" cap="rnd" cmpd="sng">
                  <a:solidFill>
                    <a:srgbClr val="5A5B5D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Quattrocento Sans"/>
                    <a:ea typeface="Quattrocento Sans"/>
                    <a:cs typeface="Quattrocento Sans"/>
                    <a:sym typeface="Quattrocento Sans"/>
                  </a:endParaRPr>
                </a:p>
              </p:txBody>
            </p:sp>
            <p:sp>
              <p:nvSpPr>
                <p:cNvPr id="538" name="Google Shape;538;p10"/>
                <p:cNvSpPr/>
                <p:nvPr/>
              </p:nvSpPr>
              <p:spPr>
                <a:xfrm>
                  <a:off x="6168482" y="1572799"/>
                  <a:ext cx="21687" cy="570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687" h="5707" extrusionOk="0">
                      <a:moveTo>
                        <a:pt x="21688" y="0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 w="9525" cap="rnd" cmpd="sng">
                  <a:solidFill>
                    <a:srgbClr val="5A5B5D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Quattrocento Sans"/>
                    <a:ea typeface="Quattrocento Sans"/>
                    <a:cs typeface="Quattrocento Sans"/>
                    <a:sym typeface="Quattrocento Sans"/>
                  </a:endParaRPr>
                </a:p>
              </p:txBody>
            </p:sp>
            <p:sp>
              <p:nvSpPr>
                <p:cNvPr id="539" name="Google Shape;539;p10"/>
                <p:cNvSpPr/>
                <p:nvPr/>
              </p:nvSpPr>
              <p:spPr>
                <a:xfrm>
                  <a:off x="6168482" y="1596770"/>
                  <a:ext cx="21687" cy="570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687" h="5707" extrusionOk="0">
                      <a:moveTo>
                        <a:pt x="21688" y="0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 w="9525" cap="rnd" cmpd="sng">
                  <a:solidFill>
                    <a:srgbClr val="5A5B5D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Quattrocento Sans"/>
                    <a:ea typeface="Quattrocento Sans"/>
                    <a:cs typeface="Quattrocento Sans"/>
                    <a:sym typeface="Quattrocento Sans"/>
                  </a:endParaRPr>
                </a:p>
              </p:txBody>
            </p:sp>
          </p:grpSp>
          <p:sp>
            <p:nvSpPr>
              <p:cNvPr id="540" name="Google Shape;540;p10"/>
              <p:cNvSpPr/>
              <p:nvPr/>
            </p:nvSpPr>
            <p:spPr>
              <a:xfrm>
                <a:off x="5973290" y="1466642"/>
                <a:ext cx="247128" cy="194621"/>
              </a:xfrm>
              <a:custGeom>
                <a:avLst/>
                <a:gdLst/>
                <a:ahLst/>
                <a:cxnLst/>
                <a:rect l="l" t="t" r="r" b="b"/>
                <a:pathLst>
                  <a:path w="247128" h="194621" extrusionOk="0">
                    <a:moveTo>
                      <a:pt x="247129" y="82757"/>
                    </a:moveTo>
                    <a:lnTo>
                      <a:pt x="247129" y="182065"/>
                    </a:lnTo>
                    <a:cubicBezTo>
                      <a:pt x="247129" y="188914"/>
                      <a:pt x="241421" y="194621"/>
                      <a:pt x="234573" y="194621"/>
                    </a:cubicBezTo>
                    <a:lnTo>
                      <a:pt x="12556" y="194621"/>
                    </a:lnTo>
                    <a:cubicBezTo>
                      <a:pt x="5707" y="194621"/>
                      <a:pt x="0" y="188914"/>
                      <a:pt x="0" y="182065"/>
                    </a:cubicBezTo>
                    <a:lnTo>
                      <a:pt x="0" y="12556"/>
                    </a:lnTo>
                    <a:cubicBezTo>
                      <a:pt x="0" y="5707"/>
                      <a:pt x="5707" y="0"/>
                      <a:pt x="12556" y="0"/>
                    </a:cubicBezTo>
                    <a:lnTo>
                      <a:pt x="97596" y="0"/>
                    </a:lnTo>
                  </a:path>
                </a:pathLst>
              </a:custGeom>
              <a:noFill/>
              <a:ln w="9525" cap="rnd" cmpd="sng">
                <a:solidFill>
                  <a:srgbClr val="5A5B5D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</p:grpSp>
        <p:sp>
          <p:nvSpPr>
            <p:cNvPr id="541" name="Google Shape;541;p10"/>
            <p:cNvSpPr/>
            <p:nvPr/>
          </p:nvSpPr>
          <p:spPr>
            <a:xfrm>
              <a:off x="6006964" y="1497462"/>
              <a:ext cx="23400" cy="23400"/>
            </a:xfrm>
            <a:custGeom>
              <a:avLst/>
              <a:gdLst/>
              <a:ahLst/>
              <a:cxnLst/>
              <a:rect l="l" t="t" r="r" b="b"/>
              <a:pathLst>
                <a:path w="23400" h="23400" extrusionOk="0">
                  <a:moveTo>
                    <a:pt x="0" y="0"/>
                  </a:moveTo>
                  <a:lnTo>
                    <a:pt x="23400" y="0"/>
                  </a:lnTo>
                  <a:lnTo>
                    <a:pt x="23400" y="23400"/>
                  </a:lnTo>
                  <a:lnTo>
                    <a:pt x="0" y="23400"/>
                  </a:lnTo>
                  <a:close/>
                </a:path>
              </a:pathLst>
            </a:custGeom>
            <a:noFill/>
            <a:ln w="9525" cap="rnd" cmpd="sng">
              <a:solidFill>
                <a:srgbClr val="5A5B5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542" name="Google Shape;542;p10"/>
            <p:cNvSpPr/>
            <p:nvPr/>
          </p:nvSpPr>
          <p:spPr>
            <a:xfrm>
              <a:off x="6006964" y="1544262"/>
              <a:ext cx="23400" cy="23400"/>
            </a:xfrm>
            <a:custGeom>
              <a:avLst/>
              <a:gdLst/>
              <a:ahLst/>
              <a:cxnLst/>
              <a:rect l="l" t="t" r="r" b="b"/>
              <a:pathLst>
                <a:path w="23400" h="23400" extrusionOk="0">
                  <a:moveTo>
                    <a:pt x="0" y="0"/>
                  </a:moveTo>
                  <a:lnTo>
                    <a:pt x="23400" y="0"/>
                  </a:lnTo>
                  <a:lnTo>
                    <a:pt x="23400" y="23400"/>
                  </a:lnTo>
                  <a:lnTo>
                    <a:pt x="0" y="23400"/>
                  </a:lnTo>
                  <a:close/>
                </a:path>
              </a:pathLst>
            </a:custGeom>
            <a:noFill/>
            <a:ln w="9525" cap="rnd" cmpd="sng">
              <a:solidFill>
                <a:srgbClr val="5A5B5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</p:grpSp>
      <p:sp>
        <p:nvSpPr>
          <p:cNvPr id="543" name="Google Shape;543;p10"/>
          <p:cNvSpPr txBox="1"/>
          <p:nvPr/>
        </p:nvSpPr>
        <p:spPr>
          <a:xfrm>
            <a:off x="11595386" y="6601396"/>
            <a:ext cx="407502" cy="1708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a-ES" sz="900">
                <a:solidFill>
                  <a:schemeClr val="dk2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p. </a:t>
            </a:r>
            <a:fld id="{00000000-1234-1234-1234-123412341234}" type="slidenum">
              <a:rPr lang="ca-ES" sz="900">
                <a:solidFill>
                  <a:schemeClr val="dk2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12</a:t>
            </a:fld>
            <a:endParaRPr sz="900">
              <a:solidFill>
                <a:schemeClr val="dk2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2" name="Google Shape;592;p12"/>
          <p:cNvSpPr/>
          <p:nvPr/>
        </p:nvSpPr>
        <p:spPr>
          <a:xfrm>
            <a:off x="7073231" y="2016423"/>
            <a:ext cx="5118769" cy="2424948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593" name="Google Shape;593;p12"/>
          <p:cNvSpPr txBox="1"/>
          <p:nvPr/>
        </p:nvSpPr>
        <p:spPr>
          <a:xfrm>
            <a:off x="752738" y="740459"/>
            <a:ext cx="11353535" cy="405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42857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Arial"/>
              <a:buNone/>
            </a:pPr>
            <a:r>
              <a:rPr lang="ca-ES" sz="2800" b="1" i="0" dirty="0">
                <a:solidFill>
                  <a:schemeClr val="accent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06. </a:t>
            </a:r>
            <a:r>
              <a:rPr lang="ca-ES" sz="2800" b="0" i="0" dirty="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METACERCADORS</a:t>
            </a:r>
            <a:endParaRPr sz="2800" b="0" i="0" u="none" strike="noStrike" cap="none" dirty="0">
              <a:solidFill>
                <a:schemeClr val="dk2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cxnSp>
        <p:nvCxnSpPr>
          <p:cNvPr id="594" name="Google Shape;594;p12"/>
          <p:cNvCxnSpPr/>
          <p:nvPr/>
        </p:nvCxnSpPr>
        <p:spPr>
          <a:xfrm>
            <a:off x="570084" y="861156"/>
            <a:ext cx="0" cy="258451"/>
          </a:xfrm>
          <a:prstGeom prst="straightConnector1">
            <a:avLst/>
          </a:prstGeom>
          <a:noFill/>
          <a:ln w="38100" cap="rnd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595" name="Google Shape;595;p12"/>
          <p:cNvSpPr/>
          <p:nvPr/>
        </p:nvSpPr>
        <p:spPr>
          <a:xfrm>
            <a:off x="-162556" y="846389"/>
            <a:ext cx="621068" cy="287984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596" name="Google Shape;596;p12"/>
          <p:cNvSpPr txBox="1"/>
          <p:nvPr/>
        </p:nvSpPr>
        <p:spPr>
          <a:xfrm>
            <a:off x="11595386" y="6601396"/>
            <a:ext cx="407502" cy="1708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a-ES" sz="900">
                <a:solidFill>
                  <a:schemeClr val="dk2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p. </a:t>
            </a:r>
            <a:fld id="{00000000-1234-1234-1234-123412341234}" type="slidenum">
              <a:rPr lang="ca-ES" sz="900">
                <a:solidFill>
                  <a:schemeClr val="dk2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13</a:t>
            </a:fld>
            <a:endParaRPr sz="900">
              <a:solidFill>
                <a:schemeClr val="dk2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597" name="Google Shape;597;p12"/>
          <p:cNvSpPr txBox="1"/>
          <p:nvPr/>
        </p:nvSpPr>
        <p:spPr>
          <a:xfrm>
            <a:off x="8806442" y="2290177"/>
            <a:ext cx="1518658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-ES" sz="1200">
                <a:solidFill>
                  <a:srgbClr val="009AD8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AVANTATGES</a:t>
            </a:r>
            <a:endParaRPr sz="1200">
              <a:solidFill>
                <a:srgbClr val="009AD8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598" name="Google Shape;598;p12"/>
          <p:cNvSpPr txBox="1"/>
          <p:nvPr/>
        </p:nvSpPr>
        <p:spPr>
          <a:xfrm>
            <a:off x="8806442" y="3323869"/>
            <a:ext cx="2156204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-ES" sz="1200">
                <a:solidFill>
                  <a:srgbClr val="009AD8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INCONVENIENTS</a:t>
            </a:r>
            <a:endParaRPr/>
          </a:p>
        </p:txBody>
      </p:sp>
      <p:sp>
        <p:nvSpPr>
          <p:cNvPr id="599" name="Google Shape;599;p12"/>
          <p:cNvSpPr txBox="1"/>
          <p:nvPr/>
        </p:nvSpPr>
        <p:spPr>
          <a:xfrm>
            <a:off x="8595203" y="2596025"/>
            <a:ext cx="3148307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285750" marR="0" lvl="0" indent="-180000" algn="l" rtl="0">
              <a:spcBef>
                <a:spcPts val="0"/>
              </a:spcBef>
              <a:spcAft>
                <a:spcPts val="0"/>
              </a:spcAft>
              <a:buClr>
                <a:srgbClr val="4ABDF0"/>
              </a:buClr>
              <a:buSzPts val="1200"/>
              <a:buFont typeface="Arial"/>
              <a:buChar char="•"/>
            </a:pPr>
            <a:r>
              <a:rPr lang="ca-ES" sz="12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Apareixen ofertes de diferents portals... Així no se’ns escapa res!</a:t>
            </a:r>
            <a:endParaRPr/>
          </a:p>
        </p:txBody>
      </p:sp>
      <p:sp>
        <p:nvSpPr>
          <p:cNvPr id="600" name="Google Shape;600;p12"/>
          <p:cNvSpPr txBox="1"/>
          <p:nvPr/>
        </p:nvSpPr>
        <p:spPr>
          <a:xfrm>
            <a:off x="8595204" y="3631570"/>
            <a:ext cx="3148306" cy="5539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285750" marR="0" lvl="0" indent="-180000" algn="l" rtl="0">
              <a:spcBef>
                <a:spcPts val="0"/>
              </a:spcBef>
              <a:spcAft>
                <a:spcPts val="0"/>
              </a:spcAft>
              <a:buClr>
                <a:srgbClr val="4ABDF0"/>
              </a:buClr>
              <a:buSzPts val="1200"/>
              <a:buFont typeface="Arial"/>
              <a:buChar char="•"/>
            </a:pPr>
            <a:r>
              <a:rPr lang="ca-ES" sz="12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Sovint redirigeix al usuari a la pàgina d’origen i cal registrar-te a cadascuna de les pàgines... Cal ser ordenat/da!</a:t>
            </a:r>
            <a:endParaRPr/>
          </a:p>
        </p:txBody>
      </p:sp>
      <p:grpSp>
        <p:nvGrpSpPr>
          <p:cNvPr id="601" name="Google Shape;601;p12"/>
          <p:cNvGrpSpPr/>
          <p:nvPr/>
        </p:nvGrpSpPr>
        <p:grpSpPr>
          <a:xfrm>
            <a:off x="-537091" y="1386559"/>
            <a:ext cx="8526342" cy="5300276"/>
            <a:chOff x="-537091" y="1386559"/>
            <a:chExt cx="8526342" cy="5300276"/>
          </a:xfrm>
        </p:grpSpPr>
        <p:pic>
          <p:nvPicPr>
            <p:cNvPr id="602" name="Google Shape;602;p12" descr="MacBook-Pro-mockup.png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-537091" y="1386559"/>
              <a:ext cx="8526342" cy="5300276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603" name="Google Shape;603;p12"/>
            <p:cNvSpPr/>
            <p:nvPr/>
          </p:nvSpPr>
          <p:spPr>
            <a:xfrm>
              <a:off x="614212" y="1803125"/>
              <a:ext cx="6230029" cy="3920727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pic>
          <p:nvPicPr>
            <p:cNvPr id="604" name="Google Shape;604;p12"/>
            <p:cNvPicPr preferRelativeResize="0"/>
            <p:nvPr/>
          </p:nvPicPr>
          <p:blipFill rotWithShape="1">
            <a:blip r:embed="rId4">
              <a:alphaModFix/>
            </a:blip>
            <a:srcRect l="7102" t="5776" r="63774" b="63560"/>
            <a:stretch/>
          </p:blipFill>
          <p:spPr>
            <a:xfrm>
              <a:off x="801932" y="1943559"/>
              <a:ext cx="1122252" cy="445242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605" name="Google Shape;605;p12"/>
          <p:cNvGrpSpPr/>
          <p:nvPr/>
        </p:nvGrpSpPr>
        <p:grpSpPr>
          <a:xfrm>
            <a:off x="946978" y="2463471"/>
            <a:ext cx="6818059" cy="1955377"/>
            <a:chOff x="946978" y="2819823"/>
            <a:chExt cx="6818059" cy="1955377"/>
          </a:xfrm>
        </p:grpSpPr>
        <p:grpSp>
          <p:nvGrpSpPr>
            <p:cNvPr id="606" name="Google Shape;606;p12"/>
            <p:cNvGrpSpPr/>
            <p:nvPr/>
          </p:nvGrpSpPr>
          <p:grpSpPr>
            <a:xfrm>
              <a:off x="946978" y="2819823"/>
              <a:ext cx="6818059" cy="1955377"/>
              <a:chOff x="4177225" y="2619817"/>
              <a:chExt cx="7499864" cy="2150915"/>
            </a:xfrm>
          </p:grpSpPr>
          <p:sp>
            <p:nvSpPr>
              <p:cNvPr id="607" name="Google Shape;607;p12"/>
              <p:cNvSpPr/>
              <p:nvPr/>
            </p:nvSpPr>
            <p:spPr>
              <a:xfrm>
                <a:off x="4177225" y="2619817"/>
                <a:ext cx="7499864" cy="2150915"/>
              </a:xfrm>
              <a:prstGeom prst="rect">
                <a:avLst/>
              </a:prstGeom>
              <a:solidFill>
                <a:srgbClr val="F2F2F2">
                  <a:alpha val="71764"/>
                </a:srgbClr>
              </a:solidFill>
              <a:ln w="12700" cap="flat" cmpd="sng">
                <a:solidFill>
                  <a:srgbClr val="A4A4A4"/>
                </a:solidFill>
                <a:prstDash val="solid"/>
                <a:miter lim="800000"/>
                <a:headEnd type="none" w="sm" len="sm"/>
                <a:tailEnd type="none" w="sm" len="sm"/>
              </a:ln>
              <a:effectLst>
                <a:outerShdw blurRad="50800" dist="152400" dir="7920000" algn="l" rotWithShape="0">
                  <a:srgbClr val="000000">
                    <a:alpha val="28627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  <p:grpSp>
            <p:nvGrpSpPr>
              <p:cNvPr id="608" name="Google Shape;608;p12"/>
              <p:cNvGrpSpPr/>
              <p:nvPr/>
            </p:nvGrpSpPr>
            <p:grpSpPr>
              <a:xfrm>
                <a:off x="11146740" y="2721797"/>
                <a:ext cx="416698" cy="112520"/>
                <a:chOff x="11308909" y="2228850"/>
                <a:chExt cx="378816" cy="102291"/>
              </a:xfrm>
            </p:grpSpPr>
            <p:sp>
              <p:nvSpPr>
                <p:cNvPr id="609" name="Google Shape;609;p12"/>
                <p:cNvSpPr/>
                <p:nvPr/>
              </p:nvSpPr>
              <p:spPr>
                <a:xfrm>
                  <a:off x="11308909" y="2228850"/>
                  <a:ext cx="102291" cy="102291"/>
                </a:xfrm>
                <a:prstGeom prst="ellipse">
                  <a:avLst/>
                </a:prstGeom>
                <a:solidFill>
                  <a:srgbClr val="A4A4A4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lt1"/>
                    </a:solidFill>
                    <a:latin typeface="Quattrocento Sans"/>
                    <a:ea typeface="Quattrocento Sans"/>
                    <a:cs typeface="Quattrocento Sans"/>
                    <a:sym typeface="Quattrocento Sans"/>
                  </a:endParaRPr>
                </a:p>
              </p:txBody>
            </p:sp>
            <p:sp>
              <p:nvSpPr>
                <p:cNvPr id="610" name="Google Shape;610;p12"/>
                <p:cNvSpPr/>
                <p:nvPr/>
              </p:nvSpPr>
              <p:spPr>
                <a:xfrm>
                  <a:off x="11447175" y="2228850"/>
                  <a:ext cx="102291" cy="102291"/>
                </a:xfrm>
                <a:prstGeom prst="ellipse">
                  <a:avLst/>
                </a:prstGeom>
                <a:solidFill>
                  <a:srgbClr val="4ABDF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lt1"/>
                    </a:solidFill>
                    <a:latin typeface="Quattrocento Sans"/>
                    <a:ea typeface="Quattrocento Sans"/>
                    <a:cs typeface="Quattrocento Sans"/>
                    <a:sym typeface="Quattrocento Sans"/>
                  </a:endParaRPr>
                </a:p>
              </p:txBody>
            </p:sp>
            <p:sp>
              <p:nvSpPr>
                <p:cNvPr id="611" name="Google Shape;611;p12"/>
                <p:cNvSpPr/>
                <p:nvPr/>
              </p:nvSpPr>
              <p:spPr>
                <a:xfrm>
                  <a:off x="11585434" y="2228850"/>
                  <a:ext cx="102291" cy="102291"/>
                </a:xfrm>
                <a:prstGeom prst="ellipse">
                  <a:avLst/>
                </a:prstGeom>
                <a:solidFill>
                  <a:srgbClr val="009AD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lt1"/>
                    </a:solidFill>
                    <a:latin typeface="Quattrocento Sans"/>
                    <a:ea typeface="Quattrocento Sans"/>
                    <a:cs typeface="Quattrocento Sans"/>
                    <a:sym typeface="Quattrocento Sans"/>
                  </a:endParaRPr>
                </a:p>
              </p:txBody>
            </p:sp>
          </p:grpSp>
        </p:grpSp>
        <p:pic>
          <p:nvPicPr>
            <p:cNvPr id="612" name="Google Shape;612;p12"/>
            <p:cNvPicPr preferRelativeResize="0"/>
            <p:nvPr/>
          </p:nvPicPr>
          <p:blipFill rotWithShape="1">
            <a:blip r:embed="rId4">
              <a:alphaModFix/>
            </a:blip>
            <a:srcRect l="5585" t="39869" r="3935" b="2911"/>
            <a:stretch/>
          </p:blipFill>
          <p:spPr>
            <a:xfrm>
              <a:off x="1010992" y="3117003"/>
              <a:ext cx="6643964" cy="1583132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613" name="Google Shape;613;p12"/>
          <p:cNvGrpSpPr/>
          <p:nvPr/>
        </p:nvGrpSpPr>
        <p:grpSpPr>
          <a:xfrm>
            <a:off x="7033430" y="4834903"/>
            <a:ext cx="5158570" cy="689179"/>
            <a:chOff x="7033430" y="4137435"/>
            <a:chExt cx="5158570" cy="689179"/>
          </a:xfrm>
        </p:grpSpPr>
        <p:sp>
          <p:nvSpPr>
            <p:cNvPr id="614" name="Google Shape;614;p12"/>
            <p:cNvSpPr/>
            <p:nvPr/>
          </p:nvSpPr>
          <p:spPr>
            <a:xfrm>
              <a:off x="7715785" y="4303394"/>
              <a:ext cx="4080930" cy="52322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ca-ES" sz="1400">
                  <a:solidFill>
                    <a:srgbClr val="5A5B5D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rPr>
                <a:t>INDEED</a:t>
              </a:r>
              <a:br>
                <a:rPr lang="ca-ES" sz="1400">
                  <a:solidFill>
                    <a:srgbClr val="5A5B5D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rPr>
              </a:br>
              <a:r>
                <a:rPr lang="ca-ES" sz="1400" u="sng">
                  <a:solidFill>
                    <a:srgbClr val="009AD8"/>
                  </a:solidFill>
                  <a:latin typeface="Quattrocento Sans"/>
                  <a:ea typeface="Quattrocento Sans"/>
                  <a:cs typeface="Quattrocento Sans"/>
                  <a:sym typeface="Quattrocento Sans"/>
                  <a:hlinkClick r:id="rId5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https://www.indeed.es/</a:t>
              </a:r>
              <a:endParaRPr sz="1400">
                <a:solidFill>
                  <a:srgbClr val="009AD8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615" name="Google Shape;615;p12"/>
            <p:cNvSpPr/>
            <p:nvPr/>
          </p:nvSpPr>
          <p:spPr>
            <a:xfrm>
              <a:off x="7033430" y="4137435"/>
              <a:ext cx="316960" cy="316960"/>
            </a:xfrm>
            <a:prstGeom prst="ellipse">
              <a:avLst/>
            </a:prstGeom>
            <a:solidFill>
              <a:schemeClr val="accent1">
                <a:alpha val="49803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cxnSp>
          <p:nvCxnSpPr>
            <p:cNvPr id="616" name="Google Shape;616;p12"/>
            <p:cNvCxnSpPr/>
            <p:nvPr/>
          </p:nvCxnSpPr>
          <p:spPr>
            <a:xfrm rot="10800000">
              <a:off x="7182968" y="4217260"/>
              <a:ext cx="5009032" cy="0"/>
            </a:xfrm>
            <a:prstGeom prst="straightConnector1">
              <a:avLst/>
            </a:prstGeom>
            <a:noFill/>
            <a:ln w="19050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</p:cxnSp>
        <p:grpSp>
          <p:nvGrpSpPr>
            <p:cNvPr id="617" name="Google Shape;617;p12"/>
            <p:cNvGrpSpPr/>
            <p:nvPr/>
          </p:nvGrpSpPr>
          <p:grpSpPr>
            <a:xfrm>
              <a:off x="7249060" y="4297957"/>
              <a:ext cx="376237" cy="279082"/>
              <a:chOff x="9467904" y="3643548"/>
              <a:chExt cx="376237" cy="279082"/>
            </a:xfrm>
          </p:grpSpPr>
          <p:sp>
            <p:nvSpPr>
              <p:cNvPr id="618" name="Google Shape;618;p12"/>
              <p:cNvSpPr/>
              <p:nvPr/>
            </p:nvSpPr>
            <p:spPr>
              <a:xfrm>
                <a:off x="9575215" y="3805924"/>
                <a:ext cx="67698" cy="67698"/>
              </a:xfrm>
              <a:custGeom>
                <a:avLst/>
                <a:gdLst/>
                <a:ahLst/>
                <a:cxnLst/>
                <a:rect l="l" t="t" r="r" b="b"/>
                <a:pathLst>
                  <a:path w="90106" h="90106" extrusionOk="0">
                    <a:moveTo>
                      <a:pt x="90107" y="45053"/>
                    </a:moveTo>
                    <a:cubicBezTo>
                      <a:pt x="90107" y="69936"/>
                      <a:pt x="69936" y="90107"/>
                      <a:pt x="45053" y="90107"/>
                    </a:cubicBezTo>
                    <a:cubicBezTo>
                      <a:pt x="20171" y="90107"/>
                      <a:pt x="0" y="69936"/>
                      <a:pt x="0" y="45053"/>
                    </a:cubicBezTo>
                    <a:cubicBezTo>
                      <a:pt x="0" y="20171"/>
                      <a:pt x="20171" y="0"/>
                      <a:pt x="45053" y="0"/>
                    </a:cubicBezTo>
                    <a:cubicBezTo>
                      <a:pt x="69936" y="0"/>
                      <a:pt x="90107" y="20171"/>
                      <a:pt x="90107" y="45053"/>
                    </a:cubicBezTo>
                    <a:close/>
                  </a:path>
                </a:pathLst>
              </a:custGeom>
              <a:noFill/>
              <a:ln w="10450" cap="rnd" cmpd="sng">
                <a:solidFill>
                  <a:srgbClr val="343844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  <p:grpSp>
            <p:nvGrpSpPr>
              <p:cNvPr id="619" name="Google Shape;619;p12"/>
              <p:cNvGrpSpPr/>
              <p:nvPr/>
            </p:nvGrpSpPr>
            <p:grpSpPr>
              <a:xfrm>
                <a:off x="9467904" y="3643548"/>
                <a:ext cx="376237" cy="279082"/>
                <a:chOff x="9467904" y="3643548"/>
                <a:chExt cx="376237" cy="279082"/>
              </a:xfrm>
            </p:grpSpPr>
            <p:grpSp>
              <p:nvGrpSpPr>
                <p:cNvPr id="620" name="Google Shape;620;p12"/>
                <p:cNvGrpSpPr/>
                <p:nvPr/>
              </p:nvGrpSpPr>
              <p:grpSpPr>
                <a:xfrm>
                  <a:off x="9467904" y="3643548"/>
                  <a:ext cx="190500" cy="128588"/>
                  <a:chOff x="9467904" y="3643548"/>
                  <a:chExt cx="190500" cy="128588"/>
                </a:xfrm>
              </p:grpSpPr>
              <p:sp>
                <p:nvSpPr>
                  <p:cNvPr id="621" name="Google Shape;621;p12"/>
                  <p:cNvSpPr/>
                  <p:nvPr/>
                </p:nvSpPr>
                <p:spPr>
                  <a:xfrm>
                    <a:off x="9511719" y="3643548"/>
                    <a:ext cx="146685" cy="95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6685" h="9525" extrusionOk="0">
                        <a:moveTo>
                          <a:pt x="0" y="0"/>
                        </a:moveTo>
                        <a:lnTo>
                          <a:pt x="146685" y="0"/>
                        </a:lnTo>
                      </a:path>
                    </a:pathLst>
                  </a:custGeom>
                  <a:noFill/>
                  <a:ln w="9525" cap="rnd" cmpd="sng">
                    <a:solidFill>
                      <a:srgbClr val="343844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dk1"/>
                      </a:solidFill>
                      <a:latin typeface="Quattrocento Sans"/>
                      <a:ea typeface="Quattrocento Sans"/>
                      <a:cs typeface="Quattrocento Sans"/>
                      <a:sym typeface="Quattrocento Sans"/>
                    </a:endParaRPr>
                  </a:p>
                </p:txBody>
              </p:sp>
              <p:sp>
                <p:nvSpPr>
                  <p:cNvPr id="622" name="Google Shape;622;p12"/>
                  <p:cNvSpPr/>
                  <p:nvPr/>
                </p:nvSpPr>
                <p:spPr>
                  <a:xfrm>
                    <a:off x="9511719" y="3762611"/>
                    <a:ext cx="99059" cy="95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9059" h="9525" extrusionOk="0">
                        <a:moveTo>
                          <a:pt x="0" y="0"/>
                        </a:moveTo>
                        <a:lnTo>
                          <a:pt x="99060" y="0"/>
                        </a:lnTo>
                      </a:path>
                    </a:pathLst>
                  </a:custGeom>
                  <a:noFill/>
                  <a:ln w="9525" cap="rnd" cmpd="sng">
                    <a:solidFill>
                      <a:srgbClr val="343844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dk1"/>
                      </a:solidFill>
                      <a:latin typeface="Quattrocento Sans"/>
                      <a:ea typeface="Quattrocento Sans"/>
                      <a:cs typeface="Quattrocento Sans"/>
                      <a:sym typeface="Quattrocento Sans"/>
                    </a:endParaRPr>
                  </a:p>
                </p:txBody>
              </p:sp>
              <p:sp>
                <p:nvSpPr>
                  <p:cNvPr id="623" name="Google Shape;623;p12"/>
                  <p:cNvSpPr/>
                  <p:nvPr/>
                </p:nvSpPr>
                <p:spPr>
                  <a:xfrm>
                    <a:off x="9467904" y="3683553"/>
                    <a:ext cx="159067" cy="95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9067" h="9525" extrusionOk="0">
                        <a:moveTo>
                          <a:pt x="0" y="0"/>
                        </a:moveTo>
                        <a:lnTo>
                          <a:pt x="159068" y="0"/>
                        </a:lnTo>
                      </a:path>
                    </a:pathLst>
                  </a:custGeom>
                  <a:noFill/>
                  <a:ln w="9525" cap="rnd" cmpd="sng">
                    <a:solidFill>
                      <a:srgbClr val="343844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dk1"/>
                      </a:solidFill>
                      <a:latin typeface="Quattrocento Sans"/>
                      <a:ea typeface="Quattrocento Sans"/>
                      <a:cs typeface="Quattrocento Sans"/>
                      <a:sym typeface="Quattrocento Sans"/>
                    </a:endParaRPr>
                  </a:p>
                </p:txBody>
              </p:sp>
              <p:sp>
                <p:nvSpPr>
                  <p:cNvPr id="624" name="Google Shape;624;p12"/>
                  <p:cNvSpPr/>
                  <p:nvPr/>
                </p:nvSpPr>
                <p:spPr>
                  <a:xfrm>
                    <a:off x="9489811" y="3722606"/>
                    <a:ext cx="120967" cy="95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20967" h="9525" extrusionOk="0">
                        <a:moveTo>
                          <a:pt x="0" y="0"/>
                        </a:moveTo>
                        <a:lnTo>
                          <a:pt x="120968" y="0"/>
                        </a:lnTo>
                      </a:path>
                    </a:pathLst>
                  </a:custGeom>
                  <a:noFill/>
                  <a:ln w="9525" cap="rnd" cmpd="sng">
                    <a:solidFill>
                      <a:srgbClr val="343844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dk1"/>
                      </a:solidFill>
                      <a:latin typeface="Quattrocento Sans"/>
                      <a:ea typeface="Quattrocento Sans"/>
                      <a:cs typeface="Quattrocento Sans"/>
                      <a:sym typeface="Quattrocento Sans"/>
                    </a:endParaRPr>
                  </a:p>
                </p:txBody>
              </p:sp>
            </p:grpSp>
            <p:grpSp>
              <p:nvGrpSpPr>
                <p:cNvPr id="625" name="Google Shape;625;p12"/>
                <p:cNvGrpSpPr/>
                <p:nvPr/>
              </p:nvGrpSpPr>
              <p:grpSpPr>
                <a:xfrm>
                  <a:off x="9641259" y="3670218"/>
                  <a:ext cx="202882" cy="252412"/>
                  <a:chOff x="9641259" y="3670218"/>
                  <a:chExt cx="202882" cy="252412"/>
                </a:xfrm>
              </p:grpSpPr>
              <p:sp>
                <p:nvSpPr>
                  <p:cNvPr id="626" name="Google Shape;626;p12"/>
                  <p:cNvSpPr/>
                  <p:nvPr/>
                </p:nvSpPr>
                <p:spPr>
                  <a:xfrm>
                    <a:off x="9701266" y="3729273"/>
                    <a:ext cx="142875" cy="19335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2875" h="193357" extrusionOk="0">
                        <a:moveTo>
                          <a:pt x="142875" y="96203"/>
                        </a:moveTo>
                        <a:lnTo>
                          <a:pt x="0" y="0"/>
                        </a:lnTo>
                        <a:lnTo>
                          <a:pt x="0" y="172403"/>
                        </a:lnTo>
                        <a:lnTo>
                          <a:pt x="44767" y="126683"/>
                        </a:lnTo>
                        <a:lnTo>
                          <a:pt x="80963" y="193358"/>
                        </a:lnTo>
                        <a:lnTo>
                          <a:pt x="115252" y="175260"/>
                        </a:lnTo>
                        <a:lnTo>
                          <a:pt x="80010" y="107633"/>
                        </a:lnTo>
                        <a:close/>
                      </a:path>
                    </a:pathLst>
                  </a:custGeom>
                  <a:noFill/>
                  <a:ln w="9525" cap="rnd" cmpd="sng">
                    <a:solidFill>
                      <a:srgbClr val="009AD8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dk1"/>
                      </a:solidFill>
                      <a:latin typeface="Quattrocento Sans"/>
                      <a:ea typeface="Quattrocento Sans"/>
                      <a:cs typeface="Quattrocento Sans"/>
                      <a:sym typeface="Quattrocento Sans"/>
                    </a:endParaRPr>
                  </a:p>
                </p:txBody>
              </p:sp>
              <p:grpSp>
                <p:nvGrpSpPr>
                  <p:cNvPr id="627" name="Google Shape;627;p12"/>
                  <p:cNvGrpSpPr/>
                  <p:nvPr/>
                </p:nvGrpSpPr>
                <p:grpSpPr>
                  <a:xfrm>
                    <a:off x="9641259" y="3670218"/>
                    <a:ext cx="125729" cy="97155"/>
                    <a:chOff x="9641259" y="3670218"/>
                    <a:chExt cx="125729" cy="97155"/>
                  </a:xfrm>
                </p:grpSpPr>
                <p:sp>
                  <p:nvSpPr>
                    <p:cNvPr id="628" name="Google Shape;628;p12"/>
                    <p:cNvSpPr/>
                    <p:nvPr/>
                  </p:nvSpPr>
                  <p:spPr>
                    <a:xfrm>
                      <a:off x="9674596" y="3674981"/>
                      <a:ext cx="12382" cy="2286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2382" h="22860" extrusionOk="0">
                          <a:moveTo>
                            <a:pt x="0" y="0"/>
                          </a:moveTo>
                          <a:lnTo>
                            <a:pt x="12383" y="22860"/>
                          </a:lnTo>
                        </a:path>
                      </a:pathLst>
                    </a:custGeom>
                    <a:noFill/>
                    <a:ln w="9525" cap="rnd" cmpd="sng">
                      <a:solidFill>
                        <a:srgbClr val="009AD8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solidFill>
                          <a:schemeClr val="dk1"/>
                        </a:solidFill>
                        <a:latin typeface="Quattrocento Sans"/>
                        <a:ea typeface="Quattrocento Sans"/>
                        <a:cs typeface="Quattrocento Sans"/>
                        <a:sym typeface="Quattrocento Sans"/>
                      </a:endParaRPr>
                    </a:p>
                  </p:txBody>
                </p:sp>
                <p:sp>
                  <p:nvSpPr>
                    <p:cNvPr id="629" name="Google Shape;629;p12"/>
                    <p:cNvSpPr/>
                    <p:nvPr/>
                  </p:nvSpPr>
                  <p:spPr>
                    <a:xfrm>
                      <a:off x="9641259" y="3714986"/>
                      <a:ext cx="25717" cy="762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5717" h="7620" extrusionOk="0">
                          <a:moveTo>
                            <a:pt x="0" y="0"/>
                          </a:moveTo>
                          <a:lnTo>
                            <a:pt x="25717" y="7620"/>
                          </a:lnTo>
                        </a:path>
                      </a:pathLst>
                    </a:custGeom>
                    <a:noFill/>
                    <a:ln w="9525" cap="rnd" cmpd="sng">
                      <a:solidFill>
                        <a:srgbClr val="009AD8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solidFill>
                          <a:schemeClr val="dk1"/>
                        </a:solidFill>
                        <a:latin typeface="Quattrocento Sans"/>
                        <a:ea typeface="Quattrocento Sans"/>
                        <a:cs typeface="Quattrocento Sans"/>
                        <a:sym typeface="Quattrocento Sans"/>
                      </a:endParaRPr>
                    </a:p>
                  </p:txBody>
                </p:sp>
                <p:grpSp>
                  <p:nvGrpSpPr>
                    <p:cNvPr id="630" name="Google Shape;630;p12"/>
                    <p:cNvGrpSpPr/>
                    <p:nvPr/>
                  </p:nvGrpSpPr>
                  <p:grpSpPr>
                    <a:xfrm>
                      <a:off x="9646974" y="3702603"/>
                      <a:ext cx="120014" cy="64770"/>
                      <a:chOff x="9646974" y="3702603"/>
                      <a:chExt cx="120014" cy="64770"/>
                    </a:xfrm>
                  </p:grpSpPr>
                  <p:sp>
                    <p:nvSpPr>
                      <p:cNvPr id="631" name="Google Shape;631;p12"/>
                      <p:cNvSpPr/>
                      <p:nvPr/>
                    </p:nvSpPr>
                    <p:spPr>
                      <a:xfrm>
                        <a:off x="9646974" y="3754991"/>
                        <a:ext cx="22860" cy="12382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22860" h="12382" extrusionOk="0">
                            <a:moveTo>
                              <a:pt x="0" y="12382"/>
                            </a:moveTo>
                            <a:lnTo>
                              <a:pt x="22860" y="0"/>
                            </a:lnTo>
                          </a:path>
                        </a:pathLst>
                      </a:custGeom>
                      <a:noFill/>
                      <a:ln w="9525" cap="rnd" cmpd="sng">
                        <a:solidFill>
                          <a:srgbClr val="009AD8"/>
                        </a:solidFill>
                        <a:prstDash val="solid"/>
                        <a:round/>
                        <a:headEnd type="none" w="sm" len="sm"/>
                        <a:tailEnd type="none" w="sm" len="sm"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>
                          <a:solidFill>
                            <a:schemeClr val="dk1"/>
                          </a:solidFill>
                          <a:latin typeface="Quattrocento Sans"/>
                          <a:ea typeface="Quattrocento Sans"/>
                          <a:cs typeface="Quattrocento Sans"/>
                          <a:sym typeface="Quattrocento Sans"/>
                        </a:endParaRPr>
                      </a:p>
                    </p:txBody>
                  </p:sp>
                  <p:sp>
                    <p:nvSpPr>
                      <p:cNvPr id="632" name="Google Shape;632;p12"/>
                      <p:cNvSpPr/>
                      <p:nvPr/>
                    </p:nvSpPr>
                    <p:spPr>
                      <a:xfrm>
                        <a:off x="9743176" y="3702603"/>
                        <a:ext cx="23812" cy="12382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23812" h="12382" extrusionOk="0">
                            <a:moveTo>
                              <a:pt x="0" y="12382"/>
                            </a:moveTo>
                            <a:lnTo>
                              <a:pt x="23812" y="0"/>
                            </a:lnTo>
                          </a:path>
                        </a:pathLst>
                      </a:custGeom>
                      <a:noFill/>
                      <a:ln w="9525" cap="rnd" cmpd="sng">
                        <a:solidFill>
                          <a:srgbClr val="009AD8"/>
                        </a:solidFill>
                        <a:prstDash val="solid"/>
                        <a:round/>
                        <a:headEnd type="none" w="sm" len="sm"/>
                        <a:tailEnd type="none" w="sm" len="sm"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>
                          <a:solidFill>
                            <a:schemeClr val="dk1"/>
                          </a:solidFill>
                          <a:latin typeface="Quattrocento Sans"/>
                          <a:ea typeface="Quattrocento Sans"/>
                          <a:cs typeface="Quattrocento Sans"/>
                          <a:sym typeface="Quattrocento Sans"/>
                        </a:endParaRPr>
                      </a:p>
                    </p:txBody>
                  </p:sp>
                </p:grpSp>
                <p:sp>
                  <p:nvSpPr>
                    <p:cNvPr id="633" name="Google Shape;633;p12"/>
                    <p:cNvSpPr/>
                    <p:nvPr/>
                  </p:nvSpPr>
                  <p:spPr>
                    <a:xfrm>
                      <a:off x="9718411" y="3670218"/>
                      <a:ext cx="8572" cy="2476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8572" h="24765" extrusionOk="0">
                          <a:moveTo>
                            <a:pt x="0" y="24765"/>
                          </a:moveTo>
                          <a:lnTo>
                            <a:pt x="8572" y="0"/>
                          </a:lnTo>
                        </a:path>
                      </a:pathLst>
                    </a:custGeom>
                    <a:noFill/>
                    <a:ln w="9525" cap="rnd" cmpd="sng">
                      <a:solidFill>
                        <a:srgbClr val="009AD8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solidFill>
                          <a:schemeClr val="dk1"/>
                        </a:solidFill>
                        <a:latin typeface="Quattrocento Sans"/>
                        <a:ea typeface="Quattrocento Sans"/>
                        <a:cs typeface="Quattrocento Sans"/>
                        <a:sym typeface="Quattrocento Sans"/>
                      </a:endParaRPr>
                    </a:p>
                  </p:txBody>
                </p:sp>
              </p:grpSp>
            </p:grpSp>
          </p:grpSp>
        </p:grpSp>
      </p:grpSp>
      <p:cxnSp>
        <p:nvCxnSpPr>
          <p:cNvPr id="634" name="Google Shape;634;p12"/>
          <p:cNvCxnSpPr/>
          <p:nvPr/>
        </p:nvCxnSpPr>
        <p:spPr>
          <a:xfrm rot="5400000" flipH="1">
            <a:off x="8587105" y="2270813"/>
            <a:ext cx="1" cy="239518"/>
          </a:xfrm>
          <a:prstGeom prst="straightConnector1">
            <a:avLst/>
          </a:prstGeom>
          <a:noFill/>
          <a:ln w="19050" cap="rnd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635" name="Google Shape;635;p12"/>
          <p:cNvCxnSpPr/>
          <p:nvPr/>
        </p:nvCxnSpPr>
        <p:spPr>
          <a:xfrm rot="5400000" flipH="1">
            <a:off x="8587105" y="3304505"/>
            <a:ext cx="1" cy="239518"/>
          </a:xfrm>
          <a:prstGeom prst="straightConnector1">
            <a:avLst/>
          </a:prstGeom>
          <a:noFill/>
          <a:ln w="19050" cap="rnd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</p:cxnSp>
      <p:grpSp>
        <p:nvGrpSpPr>
          <p:cNvPr id="636" name="Google Shape;636;p12"/>
          <p:cNvGrpSpPr/>
          <p:nvPr/>
        </p:nvGrpSpPr>
        <p:grpSpPr>
          <a:xfrm>
            <a:off x="8031587" y="2207489"/>
            <a:ext cx="508306" cy="442375"/>
            <a:chOff x="8031587" y="1531328"/>
            <a:chExt cx="508306" cy="442375"/>
          </a:xfrm>
        </p:grpSpPr>
        <p:grpSp>
          <p:nvGrpSpPr>
            <p:cNvPr id="637" name="Google Shape;637;p12"/>
            <p:cNvGrpSpPr/>
            <p:nvPr/>
          </p:nvGrpSpPr>
          <p:grpSpPr>
            <a:xfrm>
              <a:off x="8123528" y="1557338"/>
              <a:ext cx="416365" cy="416365"/>
              <a:chOff x="8026910" y="3849499"/>
              <a:chExt cx="609600" cy="609600"/>
            </a:xfrm>
          </p:grpSpPr>
          <p:sp>
            <p:nvSpPr>
              <p:cNvPr id="638" name="Google Shape;638;p12"/>
              <p:cNvSpPr/>
              <p:nvPr/>
            </p:nvSpPr>
            <p:spPr>
              <a:xfrm>
                <a:off x="8169784" y="4030473"/>
                <a:ext cx="323849" cy="247650"/>
              </a:xfrm>
              <a:custGeom>
                <a:avLst/>
                <a:gdLst/>
                <a:ahLst/>
                <a:cxnLst/>
                <a:rect l="l" t="t" r="r" b="b"/>
                <a:pathLst>
                  <a:path w="323849" h="247650" extrusionOk="0">
                    <a:moveTo>
                      <a:pt x="133350" y="247650"/>
                    </a:moveTo>
                    <a:cubicBezTo>
                      <a:pt x="130493" y="247650"/>
                      <a:pt x="128588" y="246698"/>
                      <a:pt x="126682" y="244793"/>
                    </a:cubicBezTo>
                    <a:lnTo>
                      <a:pt x="2858" y="120968"/>
                    </a:lnTo>
                    <a:cubicBezTo>
                      <a:pt x="-953" y="117158"/>
                      <a:pt x="-953" y="111443"/>
                      <a:pt x="2858" y="107633"/>
                    </a:cubicBezTo>
                    <a:lnTo>
                      <a:pt x="50482" y="60007"/>
                    </a:lnTo>
                    <a:cubicBezTo>
                      <a:pt x="54293" y="56198"/>
                      <a:pt x="60007" y="56198"/>
                      <a:pt x="63818" y="60007"/>
                    </a:cubicBezTo>
                    <a:lnTo>
                      <a:pt x="133350" y="129540"/>
                    </a:lnTo>
                    <a:lnTo>
                      <a:pt x="260033" y="2857"/>
                    </a:lnTo>
                    <a:cubicBezTo>
                      <a:pt x="263843" y="-952"/>
                      <a:pt x="269558" y="-952"/>
                      <a:pt x="273368" y="2857"/>
                    </a:cubicBezTo>
                    <a:lnTo>
                      <a:pt x="320993" y="50482"/>
                    </a:lnTo>
                    <a:cubicBezTo>
                      <a:pt x="324803" y="54293"/>
                      <a:pt x="324803" y="60007"/>
                      <a:pt x="320993" y="63818"/>
                    </a:cubicBezTo>
                    <a:lnTo>
                      <a:pt x="140018" y="244793"/>
                    </a:lnTo>
                    <a:cubicBezTo>
                      <a:pt x="138113" y="246698"/>
                      <a:pt x="136208" y="247650"/>
                      <a:pt x="133350" y="247650"/>
                    </a:cubicBezTo>
                    <a:close/>
                    <a:moveTo>
                      <a:pt x="22860" y="114300"/>
                    </a:moveTo>
                    <a:lnTo>
                      <a:pt x="133350" y="224790"/>
                    </a:lnTo>
                    <a:lnTo>
                      <a:pt x="300990" y="57150"/>
                    </a:lnTo>
                    <a:lnTo>
                      <a:pt x="266700" y="22860"/>
                    </a:lnTo>
                    <a:lnTo>
                      <a:pt x="140018" y="149543"/>
                    </a:lnTo>
                    <a:cubicBezTo>
                      <a:pt x="136208" y="153352"/>
                      <a:pt x="130493" y="153352"/>
                      <a:pt x="126682" y="149543"/>
                    </a:cubicBezTo>
                    <a:lnTo>
                      <a:pt x="57150" y="80010"/>
                    </a:lnTo>
                    <a:lnTo>
                      <a:pt x="22860" y="114300"/>
                    </a:lnTo>
                    <a:close/>
                  </a:path>
                </a:pathLst>
              </a:custGeom>
              <a:solidFill>
                <a:srgbClr val="009A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  <p:sp>
            <p:nvSpPr>
              <p:cNvPr id="639" name="Google Shape;639;p12"/>
              <p:cNvSpPr/>
              <p:nvPr/>
            </p:nvSpPr>
            <p:spPr>
              <a:xfrm>
                <a:off x="8322185" y="4382899"/>
                <a:ext cx="19050" cy="19050"/>
              </a:xfrm>
              <a:custGeom>
                <a:avLst/>
                <a:gdLst/>
                <a:ahLst/>
                <a:cxnLst/>
                <a:rect l="l" t="t" r="r" b="b"/>
                <a:pathLst>
                  <a:path w="19050" h="19050" extrusionOk="0">
                    <a:moveTo>
                      <a:pt x="0" y="0"/>
                    </a:moveTo>
                    <a:lnTo>
                      <a:pt x="19050" y="0"/>
                    </a:lnTo>
                    <a:lnTo>
                      <a:pt x="19050" y="19050"/>
                    </a:lnTo>
                    <a:lnTo>
                      <a:pt x="0" y="19050"/>
                    </a:lnTo>
                    <a:close/>
                  </a:path>
                </a:pathLst>
              </a:custGeom>
              <a:solidFill>
                <a:srgbClr val="363F4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  <p:sp>
            <p:nvSpPr>
              <p:cNvPr id="640" name="Google Shape;640;p12"/>
              <p:cNvSpPr/>
              <p:nvPr/>
            </p:nvSpPr>
            <p:spPr>
              <a:xfrm>
                <a:off x="8322185" y="3906649"/>
                <a:ext cx="19050" cy="19050"/>
              </a:xfrm>
              <a:custGeom>
                <a:avLst/>
                <a:gdLst/>
                <a:ahLst/>
                <a:cxnLst/>
                <a:rect l="l" t="t" r="r" b="b"/>
                <a:pathLst>
                  <a:path w="19050" h="19050" extrusionOk="0">
                    <a:moveTo>
                      <a:pt x="0" y="0"/>
                    </a:moveTo>
                    <a:lnTo>
                      <a:pt x="19050" y="0"/>
                    </a:lnTo>
                    <a:lnTo>
                      <a:pt x="19050" y="19050"/>
                    </a:lnTo>
                    <a:lnTo>
                      <a:pt x="0" y="19050"/>
                    </a:lnTo>
                    <a:close/>
                  </a:path>
                </a:pathLst>
              </a:custGeom>
              <a:solidFill>
                <a:srgbClr val="363F4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  <p:sp>
            <p:nvSpPr>
              <p:cNvPr id="641" name="Google Shape;641;p12"/>
              <p:cNvSpPr/>
              <p:nvPr/>
            </p:nvSpPr>
            <p:spPr>
              <a:xfrm>
                <a:off x="8084060" y="4144774"/>
                <a:ext cx="19050" cy="19050"/>
              </a:xfrm>
              <a:custGeom>
                <a:avLst/>
                <a:gdLst/>
                <a:ahLst/>
                <a:cxnLst/>
                <a:rect l="l" t="t" r="r" b="b"/>
                <a:pathLst>
                  <a:path w="19050" h="19050" extrusionOk="0">
                    <a:moveTo>
                      <a:pt x="0" y="0"/>
                    </a:moveTo>
                    <a:lnTo>
                      <a:pt x="19050" y="0"/>
                    </a:lnTo>
                    <a:lnTo>
                      <a:pt x="19050" y="19050"/>
                    </a:lnTo>
                    <a:lnTo>
                      <a:pt x="0" y="19050"/>
                    </a:lnTo>
                    <a:close/>
                  </a:path>
                </a:pathLst>
              </a:custGeom>
              <a:solidFill>
                <a:srgbClr val="363F4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  <p:sp>
            <p:nvSpPr>
              <p:cNvPr id="642" name="Google Shape;642;p12"/>
              <p:cNvSpPr/>
              <p:nvPr/>
            </p:nvSpPr>
            <p:spPr>
              <a:xfrm>
                <a:off x="8560310" y="4144774"/>
                <a:ext cx="19050" cy="19050"/>
              </a:xfrm>
              <a:custGeom>
                <a:avLst/>
                <a:gdLst/>
                <a:ahLst/>
                <a:cxnLst/>
                <a:rect l="l" t="t" r="r" b="b"/>
                <a:pathLst>
                  <a:path w="19050" h="19050" extrusionOk="0">
                    <a:moveTo>
                      <a:pt x="0" y="0"/>
                    </a:moveTo>
                    <a:lnTo>
                      <a:pt x="19050" y="0"/>
                    </a:lnTo>
                    <a:lnTo>
                      <a:pt x="19050" y="19050"/>
                    </a:lnTo>
                    <a:lnTo>
                      <a:pt x="0" y="19050"/>
                    </a:lnTo>
                    <a:close/>
                  </a:path>
                </a:pathLst>
              </a:custGeom>
              <a:solidFill>
                <a:srgbClr val="363F4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  <p:sp>
            <p:nvSpPr>
              <p:cNvPr id="643" name="Google Shape;643;p12"/>
              <p:cNvSpPr/>
              <p:nvPr/>
            </p:nvSpPr>
            <p:spPr>
              <a:xfrm>
                <a:off x="8026910" y="3849499"/>
                <a:ext cx="609600" cy="609600"/>
              </a:xfrm>
              <a:custGeom>
                <a:avLst/>
                <a:gdLst/>
                <a:ahLst/>
                <a:cxnLst/>
                <a:rect l="l" t="t" r="r" b="b"/>
                <a:pathLst>
                  <a:path w="609600" h="609600" extrusionOk="0">
                    <a:moveTo>
                      <a:pt x="304800" y="609600"/>
                    </a:moveTo>
                    <a:cubicBezTo>
                      <a:pt x="137160" y="609600"/>
                      <a:pt x="0" y="472440"/>
                      <a:pt x="0" y="304800"/>
                    </a:cubicBezTo>
                    <a:cubicBezTo>
                      <a:pt x="0" y="137160"/>
                      <a:pt x="137160" y="0"/>
                      <a:pt x="304800" y="0"/>
                    </a:cubicBezTo>
                    <a:cubicBezTo>
                      <a:pt x="472440" y="0"/>
                      <a:pt x="609600" y="137160"/>
                      <a:pt x="609600" y="304800"/>
                    </a:cubicBezTo>
                    <a:cubicBezTo>
                      <a:pt x="609600" y="472440"/>
                      <a:pt x="472440" y="609600"/>
                      <a:pt x="304800" y="609600"/>
                    </a:cubicBezTo>
                    <a:close/>
                    <a:moveTo>
                      <a:pt x="304800" y="19050"/>
                    </a:moveTo>
                    <a:cubicBezTo>
                      <a:pt x="147638" y="19050"/>
                      <a:pt x="19050" y="147638"/>
                      <a:pt x="19050" y="304800"/>
                    </a:cubicBezTo>
                    <a:cubicBezTo>
                      <a:pt x="19050" y="461963"/>
                      <a:pt x="147638" y="590550"/>
                      <a:pt x="304800" y="590550"/>
                    </a:cubicBezTo>
                    <a:cubicBezTo>
                      <a:pt x="461963" y="590550"/>
                      <a:pt x="590550" y="461963"/>
                      <a:pt x="590550" y="304800"/>
                    </a:cubicBezTo>
                    <a:cubicBezTo>
                      <a:pt x="590550" y="147638"/>
                      <a:pt x="461963" y="19050"/>
                      <a:pt x="304800" y="19050"/>
                    </a:cubicBezTo>
                    <a:close/>
                  </a:path>
                </a:pathLst>
              </a:custGeom>
              <a:solidFill>
                <a:srgbClr val="363F4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</p:grpSp>
        <p:sp>
          <p:nvSpPr>
            <p:cNvPr id="644" name="Google Shape;644;p12"/>
            <p:cNvSpPr/>
            <p:nvPr/>
          </p:nvSpPr>
          <p:spPr>
            <a:xfrm>
              <a:off x="8031587" y="1531328"/>
              <a:ext cx="261950" cy="261950"/>
            </a:xfrm>
            <a:prstGeom prst="ellipse">
              <a:avLst/>
            </a:prstGeom>
            <a:solidFill>
              <a:schemeClr val="accent1">
                <a:alpha val="49803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</p:grpSp>
      <p:grpSp>
        <p:nvGrpSpPr>
          <p:cNvPr id="645" name="Google Shape;645;p12"/>
          <p:cNvGrpSpPr/>
          <p:nvPr/>
        </p:nvGrpSpPr>
        <p:grpSpPr>
          <a:xfrm>
            <a:off x="8031587" y="3247005"/>
            <a:ext cx="508306" cy="430726"/>
            <a:chOff x="8031587" y="2481159"/>
            <a:chExt cx="508306" cy="430726"/>
          </a:xfrm>
        </p:grpSpPr>
        <p:grpSp>
          <p:nvGrpSpPr>
            <p:cNvPr id="646" name="Google Shape;646;p12"/>
            <p:cNvGrpSpPr/>
            <p:nvPr/>
          </p:nvGrpSpPr>
          <p:grpSpPr>
            <a:xfrm>
              <a:off x="8123528" y="2495520"/>
              <a:ext cx="416365" cy="416365"/>
              <a:chOff x="8026910" y="2398902"/>
              <a:chExt cx="609600" cy="609600"/>
            </a:xfrm>
          </p:grpSpPr>
          <p:sp>
            <p:nvSpPr>
              <p:cNvPr id="647" name="Google Shape;647;p12"/>
              <p:cNvSpPr/>
              <p:nvPr/>
            </p:nvSpPr>
            <p:spPr>
              <a:xfrm>
                <a:off x="8207884" y="2579876"/>
                <a:ext cx="247649" cy="247650"/>
              </a:xfrm>
              <a:custGeom>
                <a:avLst/>
                <a:gdLst/>
                <a:ahLst/>
                <a:cxnLst/>
                <a:rect l="l" t="t" r="r" b="b"/>
                <a:pathLst>
                  <a:path w="247649" h="247650" extrusionOk="0">
                    <a:moveTo>
                      <a:pt x="190500" y="247650"/>
                    </a:moveTo>
                    <a:cubicBezTo>
                      <a:pt x="187643" y="247650"/>
                      <a:pt x="185738" y="246698"/>
                      <a:pt x="183833" y="244793"/>
                    </a:cubicBezTo>
                    <a:lnTo>
                      <a:pt x="123825" y="184785"/>
                    </a:lnTo>
                    <a:lnTo>
                      <a:pt x="63818" y="244793"/>
                    </a:lnTo>
                    <a:cubicBezTo>
                      <a:pt x="60007" y="248602"/>
                      <a:pt x="54293" y="248602"/>
                      <a:pt x="50482" y="244793"/>
                    </a:cubicBezTo>
                    <a:lnTo>
                      <a:pt x="2857" y="197168"/>
                    </a:lnTo>
                    <a:cubicBezTo>
                      <a:pt x="-952" y="193358"/>
                      <a:pt x="-952" y="187643"/>
                      <a:pt x="2857" y="183833"/>
                    </a:cubicBezTo>
                    <a:lnTo>
                      <a:pt x="62865" y="123825"/>
                    </a:lnTo>
                    <a:lnTo>
                      <a:pt x="2857" y="63818"/>
                    </a:lnTo>
                    <a:cubicBezTo>
                      <a:pt x="-952" y="60007"/>
                      <a:pt x="-952" y="54293"/>
                      <a:pt x="2857" y="50482"/>
                    </a:cubicBezTo>
                    <a:lnTo>
                      <a:pt x="50482" y="2857"/>
                    </a:lnTo>
                    <a:cubicBezTo>
                      <a:pt x="54293" y="-952"/>
                      <a:pt x="60007" y="-952"/>
                      <a:pt x="63818" y="2857"/>
                    </a:cubicBezTo>
                    <a:lnTo>
                      <a:pt x="123825" y="62865"/>
                    </a:lnTo>
                    <a:lnTo>
                      <a:pt x="183833" y="2857"/>
                    </a:lnTo>
                    <a:cubicBezTo>
                      <a:pt x="187643" y="-952"/>
                      <a:pt x="193358" y="-952"/>
                      <a:pt x="197168" y="2857"/>
                    </a:cubicBezTo>
                    <a:lnTo>
                      <a:pt x="244793" y="50482"/>
                    </a:lnTo>
                    <a:cubicBezTo>
                      <a:pt x="248602" y="54293"/>
                      <a:pt x="248602" y="60007"/>
                      <a:pt x="244793" y="63818"/>
                    </a:cubicBezTo>
                    <a:lnTo>
                      <a:pt x="184785" y="123825"/>
                    </a:lnTo>
                    <a:lnTo>
                      <a:pt x="244793" y="183833"/>
                    </a:lnTo>
                    <a:cubicBezTo>
                      <a:pt x="248602" y="187643"/>
                      <a:pt x="248602" y="193358"/>
                      <a:pt x="244793" y="197168"/>
                    </a:cubicBezTo>
                    <a:lnTo>
                      <a:pt x="197168" y="244793"/>
                    </a:lnTo>
                    <a:cubicBezTo>
                      <a:pt x="195263" y="246698"/>
                      <a:pt x="193358" y="247650"/>
                      <a:pt x="190500" y="247650"/>
                    </a:cubicBezTo>
                    <a:close/>
                    <a:moveTo>
                      <a:pt x="123825" y="161925"/>
                    </a:moveTo>
                    <a:cubicBezTo>
                      <a:pt x="126683" y="161925"/>
                      <a:pt x="128588" y="162877"/>
                      <a:pt x="130493" y="164783"/>
                    </a:cubicBezTo>
                    <a:lnTo>
                      <a:pt x="190500" y="224790"/>
                    </a:lnTo>
                    <a:lnTo>
                      <a:pt x="224790" y="190500"/>
                    </a:lnTo>
                    <a:lnTo>
                      <a:pt x="164783" y="130493"/>
                    </a:lnTo>
                    <a:cubicBezTo>
                      <a:pt x="160973" y="126683"/>
                      <a:pt x="160973" y="120968"/>
                      <a:pt x="164783" y="117158"/>
                    </a:cubicBezTo>
                    <a:lnTo>
                      <a:pt x="224790" y="57150"/>
                    </a:lnTo>
                    <a:lnTo>
                      <a:pt x="190500" y="22860"/>
                    </a:lnTo>
                    <a:lnTo>
                      <a:pt x="130493" y="82868"/>
                    </a:lnTo>
                    <a:cubicBezTo>
                      <a:pt x="126683" y="86678"/>
                      <a:pt x="120968" y="86678"/>
                      <a:pt x="117158" y="82868"/>
                    </a:cubicBezTo>
                    <a:lnTo>
                      <a:pt x="57150" y="22860"/>
                    </a:lnTo>
                    <a:lnTo>
                      <a:pt x="22860" y="57150"/>
                    </a:lnTo>
                    <a:lnTo>
                      <a:pt x="82868" y="117158"/>
                    </a:lnTo>
                    <a:cubicBezTo>
                      <a:pt x="86678" y="120968"/>
                      <a:pt x="86678" y="126683"/>
                      <a:pt x="82868" y="130493"/>
                    </a:cubicBezTo>
                    <a:lnTo>
                      <a:pt x="22860" y="190500"/>
                    </a:lnTo>
                    <a:lnTo>
                      <a:pt x="57150" y="224790"/>
                    </a:lnTo>
                    <a:lnTo>
                      <a:pt x="117158" y="164783"/>
                    </a:lnTo>
                    <a:cubicBezTo>
                      <a:pt x="119063" y="162877"/>
                      <a:pt x="120968" y="161925"/>
                      <a:pt x="123825" y="161925"/>
                    </a:cubicBezTo>
                    <a:close/>
                  </a:path>
                </a:pathLst>
              </a:custGeom>
              <a:solidFill>
                <a:srgbClr val="009A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  <p:sp>
            <p:nvSpPr>
              <p:cNvPr id="648" name="Google Shape;648;p12"/>
              <p:cNvSpPr/>
              <p:nvPr/>
            </p:nvSpPr>
            <p:spPr>
              <a:xfrm>
                <a:off x="8322185" y="2932302"/>
                <a:ext cx="19050" cy="19050"/>
              </a:xfrm>
              <a:custGeom>
                <a:avLst/>
                <a:gdLst/>
                <a:ahLst/>
                <a:cxnLst/>
                <a:rect l="l" t="t" r="r" b="b"/>
                <a:pathLst>
                  <a:path w="19050" h="19050" extrusionOk="0">
                    <a:moveTo>
                      <a:pt x="0" y="0"/>
                    </a:moveTo>
                    <a:lnTo>
                      <a:pt x="19050" y="0"/>
                    </a:lnTo>
                    <a:lnTo>
                      <a:pt x="19050" y="19050"/>
                    </a:lnTo>
                    <a:lnTo>
                      <a:pt x="0" y="19050"/>
                    </a:lnTo>
                    <a:close/>
                  </a:path>
                </a:pathLst>
              </a:custGeom>
              <a:solidFill>
                <a:srgbClr val="363F4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  <p:sp>
            <p:nvSpPr>
              <p:cNvPr id="649" name="Google Shape;649;p12"/>
              <p:cNvSpPr/>
              <p:nvPr/>
            </p:nvSpPr>
            <p:spPr>
              <a:xfrm>
                <a:off x="8322185" y="2456052"/>
                <a:ext cx="19050" cy="19050"/>
              </a:xfrm>
              <a:custGeom>
                <a:avLst/>
                <a:gdLst/>
                <a:ahLst/>
                <a:cxnLst/>
                <a:rect l="l" t="t" r="r" b="b"/>
                <a:pathLst>
                  <a:path w="19050" h="19050" extrusionOk="0">
                    <a:moveTo>
                      <a:pt x="0" y="0"/>
                    </a:moveTo>
                    <a:lnTo>
                      <a:pt x="19050" y="0"/>
                    </a:lnTo>
                    <a:lnTo>
                      <a:pt x="19050" y="19050"/>
                    </a:lnTo>
                    <a:lnTo>
                      <a:pt x="0" y="19050"/>
                    </a:lnTo>
                    <a:close/>
                  </a:path>
                </a:pathLst>
              </a:custGeom>
              <a:solidFill>
                <a:srgbClr val="363F4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  <p:sp>
            <p:nvSpPr>
              <p:cNvPr id="650" name="Google Shape;650;p12"/>
              <p:cNvSpPr/>
              <p:nvPr/>
            </p:nvSpPr>
            <p:spPr>
              <a:xfrm>
                <a:off x="8084060" y="2694177"/>
                <a:ext cx="19050" cy="19050"/>
              </a:xfrm>
              <a:custGeom>
                <a:avLst/>
                <a:gdLst/>
                <a:ahLst/>
                <a:cxnLst/>
                <a:rect l="l" t="t" r="r" b="b"/>
                <a:pathLst>
                  <a:path w="19050" h="19050" extrusionOk="0">
                    <a:moveTo>
                      <a:pt x="0" y="0"/>
                    </a:moveTo>
                    <a:lnTo>
                      <a:pt x="19050" y="0"/>
                    </a:lnTo>
                    <a:lnTo>
                      <a:pt x="19050" y="19050"/>
                    </a:lnTo>
                    <a:lnTo>
                      <a:pt x="0" y="19050"/>
                    </a:lnTo>
                    <a:close/>
                  </a:path>
                </a:pathLst>
              </a:custGeom>
              <a:solidFill>
                <a:srgbClr val="363F4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  <p:sp>
            <p:nvSpPr>
              <p:cNvPr id="651" name="Google Shape;651;p12"/>
              <p:cNvSpPr/>
              <p:nvPr/>
            </p:nvSpPr>
            <p:spPr>
              <a:xfrm>
                <a:off x="8560310" y="2694177"/>
                <a:ext cx="19050" cy="19050"/>
              </a:xfrm>
              <a:custGeom>
                <a:avLst/>
                <a:gdLst/>
                <a:ahLst/>
                <a:cxnLst/>
                <a:rect l="l" t="t" r="r" b="b"/>
                <a:pathLst>
                  <a:path w="19050" h="19050" extrusionOk="0">
                    <a:moveTo>
                      <a:pt x="0" y="0"/>
                    </a:moveTo>
                    <a:lnTo>
                      <a:pt x="19050" y="0"/>
                    </a:lnTo>
                    <a:lnTo>
                      <a:pt x="19050" y="19050"/>
                    </a:lnTo>
                    <a:lnTo>
                      <a:pt x="0" y="19050"/>
                    </a:lnTo>
                    <a:close/>
                  </a:path>
                </a:pathLst>
              </a:custGeom>
              <a:solidFill>
                <a:srgbClr val="363F4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  <p:sp>
            <p:nvSpPr>
              <p:cNvPr id="652" name="Google Shape;652;p12"/>
              <p:cNvSpPr/>
              <p:nvPr/>
            </p:nvSpPr>
            <p:spPr>
              <a:xfrm>
                <a:off x="8026910" y="2398902"/>
                <a:ext cx="609600" cy="609600"/>
              </a:xfrm>
              <a:custGeom>
                <a:avLst/>
                <a:gdLst/>
                <a:ahLst/>
                <a:cxnLst/>
                <a:rect l="l" t="t" r="r" b="b"/>
                <a:pathLst>
                  <a:path w="609600" h="609600" extrusionOk="0">
                    <a:moveTo>
                      <a:pt x="304800" y="609600"/>
                    </a:moveTo>
                    <a:cubicBezTo>
                      <a:pt x="137160" y="609600"/>
                      <a:pt x="0" y="472440"/>
                      <a:pt x="0" y="304800"/>
                    </a:cubicBezTo>
                    <a:cubicBezTo>
                      <a:pt x="0" y="137160"/>
                      <a:pt x="137160" y="0"/>
                      <a:pt x="304800" y="0"/>
                    </a:cubicBezTo>
                    <a:cubicBezTo>
                      <a:pt x="472440" y="0"/>
                      <a:pt x="609600" y="137160"/>
                      <a:pt x="609600" y="304800"/>
                    </a:cubicBezTo>
                    <a:cubicBezTo>
                      <a:pt x="609600" y="472440"/>
                      <a:pt x="472440" y="609600"/>
                      <a:pt x="304800" y="609600"/>
                    </a:cubicBezTo>
                    <a:close/>
                    <a:moveTo>
                      <a:pt x="304800" y="19050"/>
                    </a:moveTo>
                    <a:cubicBezTo>
                      <a:pt x="147638" y="19050"/>
                      <a:pt x="19050" y="147638"/>
                      <a:pt x="19050" y="304800"/>
                    </a:cubicBezTo>
                    <a:cubicBezTo>
                      <a:pt x="19050" y="461963"/>
                      <a:pt x="147638" y="590550"/>
                      <a:pt x="304800" y="590550"/>
                    </a:cubicBezTo>
                    <a:cubicBezTo>
                      <a:pt x="461963" y="590550"/>
                      <a:pt x="590550" y="461963"/>
                      <a:pt x="590550" y="304800"/>
                    </a:cubicBezTo>
                    <a:cubicBezTo>
                      <a:pt x="590550" y="147638"/>
                      <a:pt x="461963" y="19050"/>
                      <a:pt x="304800" y="19050"/>
                    </a:cubicBezTo>
                    <a:close/>
                  </a:path>
                </a:pathLst>
              </a:custGeom>
              <a:solidFill>
                <a:srgbClr val="363F4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</p:grpSp>
        <p:sp>
          <p:nvSpPr>
            <p:cNvPr id="653" name="Google Shape;653;p12"/>
            <p:cNvSpPr/>
            <p:nvPr/>
          </p:nvSpPr>
          <p:spPr>
            <a:xfrm>
              <a:off x="8031587" y="2481159"/>
              <a:ext cx="261950" cy="261950"/>
            </a:xfrm>
            <a:prstGeom prst="ellipse">
              <a:avLst/>
            </a:prstGeom>
            <a:solidFill>
              <a:schemeClr val="accent1">
                <a:alpha val="49803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</p:grp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8" name="Google Shape;658;p13"/>
          <p:cNvSpPr txBox="1"/>
          <p:nvPr/>
        </p:nvSpPr>
        <p:spPr>
          <a:xfrm>
            <a:off x="752739" y="740459"/>
            <a:ext cx="7489562" cy="405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42857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Arial"/>
              <a:buNone/>
            </a:pPr>
            <a:r>
              <a:rPr lang="ca-ES" sz="2800" b="1" i="0" dirty="0">
                <a:solidFill>
                  <a:schemeClr val="accent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07. </a:t>
            </a:r>
            <a:r>
              <a:rPr lang="ca-ES" sz="2800" b="0" i="0" dirty="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BORSES DE TREBALL</a:t>
            </a:r>
            <a:endParaRPr dirty="0"/>
          </a:p>
          <a:p>
            <a:pPr marL="0" marR="0" lvl="0" indent="0" algn="l" rtl="0">
              <a:lnSpc>
                <a:spcPct val="142857"/>
              </a:lnSpc>
              <a:spcBef>
                <a:spcPts val="0"/>
              </a:spcBef>
              <a:spcAft>
                <a:spcPts val="0"/>
              </a:spcAft>
              <a:buClr>
                <a:srgbClr val="424242"/>
              </a:buClr>
              <a:buSzPts val="2000"/>
              <a:buFont typeface="Arial"/>
              <a:buNone/>
            </a:pPr>
            <a:endParaRPr sz="2800" b="0" i="0" dirty="0">
              <a:solidFill>
                <a:schemeClr val="dk2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cxnSp>
        <p:nvCxnSpPr>
          <p:cNvPr id="659" name="Google Shape;659;p13"/>
          <p:cNvCxnSpPr/>
          <p:nvPr/>
        </p:nvCxnSpPr>
        <p:spPr>
          <a:xfrm>
            <a:off x="570084" y="861156"/>
            <a:ext cx="0" cy="258451"/>
          </a:xfrm>
          <a:prstGeom prst="straightConnector1">
            <a:avLst/>
          </a:prstGeom>
          <a:noFill/>
          <a:ln w="38100" cap="rnd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660" name="Google Shape;660;p13"/>
          <p:cNvSpPr/>
          <p:nvPr/>
        </p:nvSpPr>
        <p:spPr>
          <a:xfrm>
            <a:off x="-162556" y="846389"/>
            <a:ext cx="621068" cy="287984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661" name="Google Shape;661;p13"/>
          <p:cNvSpPr txBox="1"/>
          <p:nvPr/>
        </p:nvSpPr>
        <p:spPr>
          <a:xfrm>
            <a:off x="11595386" y="6601396"/>
            <a:ext cx="407502" cy="1708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a-ES" sz="900">
                <a:solidFill>
                  <a:schemeClr val="dk2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p. </a:t>
            </a:r>
            <a:fld id="{00000000-1234-1234-1234-123412341234}" type="slidenum">
              <a:rPr lang="ca-ES" sz="900">
                <a:solidFill>
                  <a:schemeClr val="dk2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14</a:t>
            </a:fld>
            <a:endParaRPr sz="900">
              <a:solidFill>
                <a:schemeClr val="dk2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grpSp>
        <p:nvGrpSpPr>
          <p:cNvPr id="662" name="Google Shape;662;p13"/>
          <p:cNvGrpSpPr/>
          <p:nvPr/>
        </p:nvGrpSpPr>
        <p:grpSpPr>
          <a:xfrm>
            <a:off x="7033430" y="1803125"/>
            <a:ext cx="5158570" cy="702388"/>
            <a:chOff x="7033430" y="1877824"/>
            <a:chExt cx="5158570" cy="702388"/>
          </a:xfrm>
        </p:grpSpPr>
        <p:sp>
          <p:nvSpPr>
            <p:cNvPr id="663" name="Google Shape;663;p13"/>
            <p:cNvSpPr/>
            <p:nvPr/>
          </p:nvSpPr>
          <p:spPr>
            <a:xfrm>
              <a:off x="7715785" y="2043783"/>
              <a:ext cx="3787062" cy="53642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7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ca-ES" sz="1400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rPr>
                <a:t>BARCELONA TREBALL</a:t>
              </a:r>
              <a:br>
                <a:rPr lang="ca-ES" sz="1400">
                  <a:solidFill>
                    <a:srgbClr val="5A5B5D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rPr>
              </a:br>
              <a:r>
                <a:rPr lang="ca-ES" sz="1400" u="sng">
                  <a:solidFill>
                    <a:srgbClr val="009AD8"/>
                  </a:solidFill>
                  <a:latin typeface="Quattrocento Sans"/>
                  <a:ea typeface="Quattrocento Sans"/>
                  <a:cs typeface="Quattrocento Sans"/>
                  <a:sym typeface="Quattrocento Sans"/>
                  <a:hlinkClick r:id="rId3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https://treball.barcelonactiva.cat/porta22/cat/</a:t>
              </a:r>
              <a:endParaRPr sz="1400">
                <a:solidFill>
                  <a:srgbClr val="009AD8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664" name="Google Shape;664;p13"/>
            <p:cNvSpPr/>
            <p:nvPr/>
          </p:nvSpPr>
          <p:spPr>
            <a:xfrm>
              <a:off x="7033430" y="1877824"/>
              <a:ext cx="316960" cy="316960"/>
            </a:xfrm>
            <a:prstGeom prst="ellipse">
              <a:avLst/>
            </a:prstGeom>
            <a:solidFill>
              <a:schemeClr val="accent1">
                <a:alpha val="49803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cxnSp>
          <p:nvCxnSpPr>
            <p:cNvPr id="665" name="Google Shape;665;p13"/>
            <p:cNvCxnSpPr/>
            <p:nvPr/>
          </p:nvCxnSpPr>
          <p:spPr>
            <a:xfrm rot="10800000">
              <a:off x="7182968" y="1957649"/>
              <a:ext cx="5009032" cy="0"/>
            </a:xfrm>
            <a:prstGeom prst="straightConnector1">
              <a:avLst/>
            </a:prstGeom>
            <a:noFill/>
            <a:ln w="19050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</p:cxnSp>
        <p:grpSp>
          <p:nvGrpSpPr>
            <p:cNvPr id="666" name="Google Shape;666;p13"/>
            <p:cNvGrpSpPr/>
            <p:nvPr/>
          </p:nvGrpSpPr>
          <p:grpSpPr>
            <a:xfrm>
              <a:off x="7249060" y="2038346"/>
              <a:ext cx="376237" cy="279082"/>
              <a:chOff x="9467904" y="3643548"/>
              <a:chExt cx="376237" cy="279082"/>
            </a:xfrm>
          </p:grpSpPr>
          <p:sp>
            <p:nvSpPr>
              <p:cNvPr id="667" name="Google Shape;667;p13"/>
              <p:cNvSpPr/>
              <p:nvPr/>
            </p:nvSpPr>
            <p:spPr>
              <a:xfrm>
                <a:off x="9575215" y="3805924"/>
                <a:ext cx="67698" cy="67698"/>
              </a:xfrm>
              <a:custGeom>
                <a:avLst/>
                <a:gdLst/>
                <a:ahLst/>
                <a:cxnLst/>
                <a:rect l="l" t="t" r="r" b="b"/>
                <a:pathLst>
                  <a:path w="90106" h="90106" extrusionOk="0">
                    <a:moveTo>
                      <a:pt x="90107" y="45053"/>
                    </a:moveTo>
                    <a:cubicBezTo>
                      <a:pt x="90107" y="69936"/>
                      <a:pt x="69936" y="90107"/>
                      <a:pt x="45053" y="90107"/>
                    </a:cubicBezTo>
                    <a:cubicBezTo>
                      <a:pt x="20171" y="90107"/>
                      <a:pt x="0" y="69936"/>
                      <a:pt x="0" y="45053"/>
                    </a:cubicBezTo>
                    <a:cubicBezTo>
                      <a:pt x="0" y="20171"/>
                      <a:pt x="20171" y="0"/>
                      <a:pt x="45053" y="0"/>
                    </a:cubicBezTo>
                    <a:cubicBezTo>
                      <a:pt x="69936" y="0"/>
                      <a:pt x="90107" y="20171"/>
                      <a:pt x="90107" y="45053"/>
                    </a:cubicBezTo>
                    <a:close/>
                  </a:path>
                </a:pathLst>
              </a:custGeom>
              <a:noFill/>
              <a:ln w="10450" cap="rnd" cmpd="sng">
                <a:solidFill>
                  <a:srgbClr val="343844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  <p:grpSp>
            <p:nvGrpSpPr>
              <p:cNvPr id="668" name="Google Shape;668;p13"/>
              <p:cNvGrpSpPr/>
              <p:nvPr/>
            </p:nvGrpSpPr>
            <p:grpSpPr>
              <a:xfrm>
                <a:off x="9467904" y="3643548"/>
                <a:ext cx="376237" cy="279082"/>
                <a:chOff x="9467904" y="3643548"/>
                <a:chExt cx="376237" cy="279082"/>
              </a:xfrm>
            </p:grpSpPr>
            <p:grpSp>
              <p:nvGrpSpPr>
                <p:cNvPr id="669" name="Google Shape;669;p13"/>
                <p:cNvGrpSpPr/>
                <p:nvPr/>
              </p:nvGrpSpPr>
              <p:grpSpPr>
                <a:xfrm>
                  <a:off x="9467904" y="3643548"/>
                  <a:ext cx="190500" cy="128588"/>
                  <a:chOff x="9467904" y="3643548"/>
                  <a:chExt cx="190500" cy="128588"/>
                </a:xfrm>
              </p:grpSpPr>
              <p:sp>
                <p:nvSpPr>
                  <p:cNvPr id="670" name="Google Shape;670;p13"/>
                  <p:cNvSpPr/>
                  <p:nvPr/>
                </p:nvSpPr>
                <p:spPr>
                  <a:xfrm>
                    <a:off x="9511719" y="3643548"/>
                    <a:ext cx="146685" cy="95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6685" h="9525" extrusionOk="0">
                        <a:moveTo>
                          <a:pt x="0" y="0"/>
                        </a:moveTo>
                        <a:lnTo>
                          <a:pt x="146685" y="0"/>
                        </a:lnTo>
                      </a:path>
                    </a:pathLst>
                  </a:custGeom>
                  <a:noFill/>
                  <a:ln w="9525" cap="rnd" cmpd="sng">
                    <a:solidFill>
                      <a:srgbClr val="343844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dk1"/>
                      </a:solidFill>
                      <a:latin typeface="Quattrocento Sans"/>
                      <a:ea typeface="Quattrocento Sans"/>
                      <a:cs typeface="Quattrocento Sans"/>
                      <a:sym typeface="Quattrocento Sans"/>
                    </a:endParaRPr>
                  </a:p>
                </p:txBody>
              </p:sp>
              <p:sp>
                <p:nvSpPr>
                  <p:cNvPr id="671" name="Google Shape;671;p13"/>
                  <p:cNvSpPr/>
                  <p:nvPr/>
                </p:nvSpPr>
                <p:spPr>
                  <a:xfrm>
                    <a:off x="9511719" y="3762611"/>
                    <a:ext cx="99059" cy="95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9059" h="9525" extrusionOk="0">
                        <a:moveTo>
                          <a:pt x="0" y="0"/>
                        </a:moveTo>
                        <a:lnTo>
                          <a:pt x="99060" y="0"/>
                        </a:lnTo>
                      </a:path>
                    </a:pathLst>
                  </a:custGeom>
                  <a:noFill/>
                  <a:ln w="9525" cap="rnd" cmpd="sng">
                    <a:solidFill>
                      <a:srgbClr val="343844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dk1"/>
                      </a:solidFill>
                      <a:latin typeface="Quattrocento Sans"/>
                      <a:ea typeface="Quattrocento Sans"/>
                      <a:cs typeface="Quattrocento Sans"/>
                      <a:sym typeface="Quattrocento Sans"/>
                    </a:endParaRPr>
                  </a:p>
                </p:txBody>
              </p:sp>
              <p:sp>
                <p:nvSpPr>
                  <p:cNvPr id="672" name="Google Shape;672;p13"/>
                  <p:cNvSpPr/>
                  <p:nvPr/>
                </p:nvSpPr>
                <p:spPr>
                  <a:xfrm>
                    <a:off x="9467904" y="3683553"/>
                    <a:ext cx="159067" cy="95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9067" h="9525" extrusionOk="0">
                        <a:moveTo>
                          <a:pt x="0" y="0"/>
                        </a:moveTo>
                        <a:lnTo>
                          <a:pt x="159068" y="0"/>
                        </a:lnTo>
                      </a:path>
                    </a:pathLst>
                  </a:custGeom>
                  <a:noFill/>
                  <a:ln w="9525" cap="rnd" cmpd="sng">
                    <a:solidFill>
                      <a:srgbClr val="343844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dk1"/>
                      </a:solidFill>
                      <a:latin typeface="Quattrocento Sans"/>
                      <a:ea typeface="Quattrocento Sans"/>
                      <a:cs typeface="Quattrocento Sans"/>
                      <a:sym typeface="Quattrocento Sans"/>
                    </a:endParaRPr>
                  </a:p>
                </p:txBody>
              </p:sp>
              <p:sp>
                <p:nvSpPr>
                  <p:cNvPr id="673" name="Google Shape;673;p13"/>
                  <p:cNvSpPr/>
                  <p:nvPr/>
                </p:nvSpPr>
                <p:spPr>
                  <a:xfrm>
                    <a:off x="9489811" y="3722606"/>
                    <a:ext cx="120967" cy="95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20967" h="9525" extrusionOk="0">
                        <a:moveTo>
                          <a:pt x="0" y="0"/>
                        </a:moveTo>
                        <a:lnTo>
                          <a:pt x="120968" y="0"/>
                        </a:lnTo>
                      </a:path>
                    </a:pathLst>
                  </a:custGeom>
                  <a:noFill/>
                  <a:ln w="9525" cap="rnd" cmpd="sng">
                    <a:solidFill>
                      <a:srgbClr val="343844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dk1"/>
                      </a:solidFill>
                      <a:latin typeface="Quattrocento Sans"/>
                      <a:ea typeface="Quattrocento Sans"/>
                      <a:cs typeface="Quattrocento Sans"/>
                      <a:sym typeface="Quattrocento Sans"/>
                    </a:endParaRPr>
                  </a:p>
                </p:txBody>
              </p:sp>
            </p:grpSp>
            <p:grpSp>
              <p:nvGrpSpPr>
                <p:cNvPr id="674" name="Google Shape;674;p13"/>
                <p:cNvGrpSpPr/>
                <p:nvPr/>
              </p:nvGrpSpPr>
              <p:grpSpPr>
                <a:xfrm>
                  <a:off x="9641259" y="3670218"/>
                  <a:ext cx="202882" cy="252412"/>
                  <a:chOff x="9641259" y="3670218"/>
                  <a:chExt cx="202882" cy="252412"/>
                </a:xfrm>
              </p:grpSpPr>
              <p:sp>
                <p:nvSpPr>
                  <p:cNvPr id="675" name="Google Shape;675;p13"/>
                  <p:cNvSpPr/>
                  <p:nvPr/>
                </p:nvSpPr>
                <p:spPr>
                  <a:xfrm>
                    <a:off x="9701266" y="3729273"/>
                    <a:ext cx="142875" cy="19335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2875" h="193357" extrusionOk="0">
                        <a:moveTo>
                          <a:pt x="142875" y="96203"/>
                        </a:moveTo>
                        <a:lnTo>
                          <a:pt x="0" y="0"/>
                        </a:lnTo>
                        <a:lnTo>
                          <a:pt x="0" y="172403"/>
                        </a:lnTo>
                        <a:lnTo>
                          <a:pt x="44767" y="126683"/>
                        </a:lnTo>
                        <a:lnTo>
                          <a:pt x="80963" y="193358"/>
                        </a:lnTo>
                        <a:lnTo>
                          <a:pt x="115252" y="175260"/>
                        </a:lnTo>
                        <a:lnTo>
                          <a:pt x="80010" y="107633"/>
                        </a:lnTo>
                        <a:close/>
                      </a:path>
                    </a:pathLst>
                  </a:custGeom>
                  <a:noFill/>
                  <a:ln w="9525" cap="rnd" cmpd="sng">
                    <a:solidFill>
                      <a:srgbClr val="009AD8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dk1"/>
                      </a:solidFill>
                      <a:latin typeface="Quattrocento Sans"/>
                      <a:ea typeface="Quattrocento Sans"/>
                      <a:cs typeface="Quattrocento Sans"/>
                      <a:sym typeface="Quattrocento Sans"/>
                    </a:endParaRPr>
                  </a:p>
                </p:txBody>
              </p:sp>
              <p:grpSp>
                <p:nvGrpSpPr>
                  <p:cNvPr id="676" name="Google Shape;676;p13"/>
                  <p:cNvGrpSpPr/>
                  <p:nvPr/>
                </p:nvGrpSpPr>
                <p:grpSpPr>
                  <a:xfrm>
                    <a:off x="9641259" y="3670218"/>
                    <a:ext cx="125729" cy="97155"/>
                    <a:chOff x="9641259" y="3670218"/>
                    <a:chExt cx="125729" cy="97155"/>
                  </a:xfrm>
                </p:grpSpPr>
                <p:sp>
                  <p:nvSpPr>
                    <p:cNvPr id="677" name="Google Shape;677;p13"/>
                    <p:cNvSpPr/>
                    <p:nvPr/>
                  </p:nvSpPr>
                  <p:spPr>
                    <a:xfrm>
                      <a:off x="9674596" y="3674981"/>
                      <a:ext cx="12382" cy="2286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2382" h="22860" extrusionOk="0">
                          <a:moveTo>
                            <a:pt x="0" y="0"/>
                          </a:moveTo>
                          <a:lnTo>
                            <a:pt x="12383" y="22860"/>
                          </a:lnTo>
                        </a:path>
                      </a:pathLst>
                    </a:custGeom>
                    <a:noFill/>
                    <a:ln w="9525" cap="rnd" cmpd="sng">
                      <a:solidFill>
                        <a:srgbClr val="009AD8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solidFill>
                          <a:schemeClr val="dk1"/>
                        </a:solidFill>
                        <a:latin typeface="Quattrocento Sans"/>
                        <a:ea typeface="Quattrocento Sans"/>
                        <a:cs typeface="Quattrocento Sans"/>
                        <a:sym typeface="Quattrocento Sans"/>
                      </a:endParaRPr>
                    </a:p>
                  </p:txBody>
                </p:sp>
                <p:sp>
                  <p:nvSpPr>
                    <p:cNvPr id="678" name="Google Shape;678;p13"/>
                    <p:cNvSpPr/>
                    <p:nvPr/>
                  </p:nvSpPr>
                  <p:spPr>
                    <a:xfrm>
                      <a:off x="9641259" y="3714986"/>
                      <a:ext cx="25717" cy="762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5717" h="7620" extrusionOk="0">
                          <a:moveTo>
                            <a:pt x="0" y="0"/>
                          </a:moveTo>
                          <a:lnTo>
                            <a:pt x="25717" y="7620"/>
                          </a:lnTo>
                        </a:path>
                      </a:pathLst>
                    </a:custGeom>
                    <a:noFill/>
                    <a:ln w="9525" cap="rnd" cmpd="sng">
                      <a:solidFill>
                        <a:srgbClr val="009AD8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solidFill>
                          <a:schemeClr val="dk1"/>
                        </a:solidFill>
                        <a:latin typeface="Quattrocento Sans"/>
                        <a:ea typeface="Quattrocento Sans"/>
                        <a:cs typeface="Quattrocento Sans"/>
                        <a:sym typeface="Quattrocento Sans"/>
                      </a:endParaRPr>
                    </a:p>
                  </p:txBody>
                </p:sp>
                <p:grpSp>
                  <p:nvGrpSpPr>
                    <p:cNvPr id="679" name="Google Shape;679;p13"/>
                    <p:cNvGrpSpPr/>
                    <p:nvPr/>
                  </p:nvGrpSpPr>
                  <p:grpSpPr>
                    <a:xfrm>
                      <a:off x="9646974" y="3702603"/>
                      <a:ext cx="120014" cy="64770"/>
                      <a:chOff x="9646974" y="3702603"/>
                      <a:chExt cx="120014" cy="64770"/>
                    </a:xfrm>
                  </p:grpSpPr>
                  <p:sp>
                    <p:nvSpPr>
                      <p:cNvPr id="680" name="Google Shape;680;p13"/>
                      <p:cNvSpPr/>
                      <p:nvPr/>
                    </p:nvSpPr>
                    <p:spPr>
                      <a:xfrm>
                        <a:off x="9646974" y="3754991"/>
                        <a:ext cx="22860" cy="12382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22860" h="12382" extrusionOk="0">
                            <a:moveTo>
                              <a:pt x="0" y="12382"/>
                            </a:moveTo>
                            <a:lnTo>
                              <a:pt x="22860" y="0"/>
                            </a:lnTo>
                          </a:path>
                        </a:pathLst>
                      </a:custGeom>
                      <a:noFill/>
                      <a:ln w="9525" cap="rnd" cmpd="sng">
                        <a:solidFill>
                          <a:srgbClr val="009AD8"/>
                        </a:solidFill>
                        <a:prstDash val="solid"/>
                        <a:round/>
                        <a:headEnd type="none" w="sm" len="sm"/>
                        <a:tailEnd type="none" w="sm" len="sm"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>
                          <a:solidFill>
                            <a:schemeClr val="dk1"/>
                          </a:solidFill>
                          <a:latin typeface="Quattrocento Sans"/>
                          <a:ea typeface="Quattrocento Sans"/>
                          <a:cs typeface="Quattrocento Sans"/>
                          <a:sym typeface="Quattrocento Sans"/>
                        </a:endParaRPr>
                      </a:p>
                    </p:txBody>
                  </p:sp>
                  <p:sp>
                    <p:nvSpPr>
                      <p:cNvPr id="681" name="Google Shape;681;p13"/>
                      <p:cNvSpPr/>
                      <p:nvPr/>
                    </p:nvSpPr>
                    <p:spPr>
                      <a:xfrm>
                        <a:off x="9743176" y="3702603"/>
                        <a:ext cx="23812" cy="12382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23812" h="12382" extrusionOk="0">
                            <a:moveTo>
                              <a:pt x="0" y="12382"/>
                            </a:moveTo>
                            <a:lnTo>
                              <a:pt x="23812" y="0"/>
                            </a:lnTo>
                          </a:path>
                        </a:pathLst>
                      </a:custGeom>
                      <a:noFill/>
                      <a:ln w="9525" cap="rnd" cmpd="sng">
                        <a:solidFill>
                          <a:srgbClr val="009AD8"/>
                        </a:solidFill>
                        <a:prstDash val="solid"/>
                        <a:round/>
                        <a:headEnd type="none" w="sm" len="sm"/>
                        <a:tailEnd type="none" w="sm" len="sm"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>
                          <a:solidFill>
                            <a:schemeClr val="dk1"/>
                          </a:solidFill>
                          <a:latin typeface="Quattrocento Sans"/>
                          <a:ea typeface="Quattrocento Sans"/>
                          <a:cs typeface="Quattrocento Sans"/>
                          <a:sym typeface="Quattrocento Sans"/>
                        </a:endParaRPr>
                      </a:p>
                    </p:txBody>
                  </p:sp>
                </p:grpSp>
                <p:sp>
                  <p:nvSpPr>
                    <p:cNvPr id="682" name="Google Shape;682;p13"/>
                    <p:cNvSpPr/>
                    <p:nvPr/>
                  </p:nvSpPr>
                  <p:spPr>
                    <a:xfrm>
                      <a:off x="9718411" y="3670218"/>
                      <a:ext cx="8572" cy="2476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8572" h="24765" extrusionOk="0">
                          <a:moveTo>
                            <a:pt x="0" y="24765"/>
                          </a:moveTo>
                          <a:lnTo>
                            <a:pt x="8572" y="0"/>
                          </a:lnTo>
                        </a:path>
                      </a:pathLst>
                    </a:custGeom>
                    <a:noFill/>
                    <a:ln w="9525" cap="rnd" cmpd="sng">
                      <a:solidFill>
                        <a:srgbClr val="009AD8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solidFill>
                          <a:schemeClr val="dk1"/>
                        </a:solidFill>
                        <a:latin typeface="Quattrocento Sans"/>
                        <a:ea typeface="Quattrocento Sans"/>
                        <a:cs typeface="Quattrocento Sans"/>
                        <a:sym typeface="Quattrocento Sans"/>
                      </a:endParaRPr>
                    </a:p>
                  </p:txBody>
                </p:sp>
              </p:grpSp>
            </p:grpSp>
          </p:grpSp>
        </p:grpSp>
      </p:grpSp>
      <p:grpSp>
        <p:nvGrpSpPr>
          <p:cNvPr id="683" name="Google Shape;683;p13"/>
          <p:cNvGrpSpPr/>
          <p:nvPr/>
        </p:nvGrpSpPr>
        <p:grpSpPr>
          <a:xfrm>
            <a:off x="-537091" y="1386559"/>
            <a:ext cx="8526342" cy="5300276"/>
            <a:chOff x="-537091" y="1386559"/>
            <a:chExt cx="8526342" cy="5300276"/>
          </a:xfrm>
        </p:grpSpPr>
        <p:pic>
          <p:nvPicPr>
            <p:cNvPr id="684" name="Google Shape;684;p13" descr="MacBook-Pro-mockup.png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-537091" y="1386559"/>
              <a:ext cx="8526342" cy="5300276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685" name="Google Shape;685;p13"/>
            <p:cNvSpPr/>
            <p:nvPr/>
          </p:nvSpPr>
          <p:spPr>
            <a:xfrm>
              <a:off x="612307" y="1803125"/>
              <a:ext cx="6230029" cy="3920727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pic>
          <p:nvPicPr>
            <p:cNvPr id="686" name="Google Shape;686;p13"/>
            <p:cNvPicPr preferRelativeResize="0"/>
            <p:nvPr/>
          </p:nvPicPr>
          <p:blipFill rotWithShape="1">
            <a:blip r:embed="rId5">
              <a:alphaModFix/>
            </a:blip>
            <a:srcRect b="2205"/>
            <a:stretch/>
          </p:blipFill>
          <p:spPr>
            <a:xfrm>
              <a:off x="1148838" y="1909205"/>
              <a:ext cx="5156967" cy="3729595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6" name="Google Shape;836;p15" descr="MacBook-Pro-mockup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574658" y="1648587"/>
            <a:ext cx="8526342" cy="5300276"/>
          </a:xfrm>
          <a:prstGeom prst="rect">
            <a:avLst/>
          </a:prstGeom>
          <a:noFill/>
          <a:ln>
            <a:noFill/>
          </a:ln>
        </p:spPr>
      </p:pic>
      <p:pic>
        <p:nvPicPr>
          <p:cNvPr id="837" name="Google Shape;837;p1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99089" y="2695020"/>
            <a:ext cx="5843501" cy="3027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838" name="Google Shape;838;p15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64977" y="2161620"/>
            <a:ext cx="2838450" cy="533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39" name="Google Shape;839;p15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3403427" y="2161620"/>
            <a:ext cx="3352800" cy="504825"/>
          </a:xfrm>
          <a:prstGeom prst="rect">
            <a:avLst/>
          </a:prstGeom>
          <a:noFill/>
          <a:ln>
            <a:noFill/>
          </a:ln>
        </p:spPr>
      </p:pic>
      <p:sp>
        <p:nvSpPr>
          <p:cNvPr id="840" name="Google Shape;840;p15"/>
          <p:cNvSpPr/>
          <p:nvPr/>
        </p:nvSpPr>
        <p:spPr>
          <a:xfrm>
            <a:off x="7399574" y="2347036"/>
            <a:ext cx="2655599" cy="5364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s-ES" sz="14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TURIJOBS</a:t>
            </a:r>
            <a:br>
              <a:rPr lang="es-ES" sz="1400" b="0" i="0" u="none" strike="noStrike" cap="none">
                <a:solidFill>
                  <a:srgbClr val="5A5B5D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</a:br>
            <a:r>
              <a:rPr lang="es-ES" sz="1400" b="0" i="0" u="sng" strike="noStrike" cap="none">
                <a:solidFill>
                  <a:srgbClr val="009AD8"/>
                </a:solidFill>
                <a:latin typeface="Quattrocento Sans"/>
                <a:ea typeface="Quattrocento Sans"/>
                <a:cs typeface="Quattrocento Sans"/>
                <a:sym typeface="Quattrocento Sans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https://www.turijobs.com/es-es</a:t>
            </a:r>
            <a:endParaRPr sz="1400" b="0" i="0" u="none" strike="noStrike" cap="none">
              <a:solidFill>
                <a:srgbClr val="009AD8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841" name="Google Shape;841;p15"/>
          <p:cNvSpPr/>
          <p:nvPr/>
        </p:nvSpPr>
        <p:spPr>
          <a:xfrm>
            <a:off x="7082614" y="2298290"/>
            <a:ext cx="316960" cy="316960"/>
          </a:xfrm>
          <a:prstGeom prst="ellipse">
            <a:avLst/>
          </a:prstGeom>
          <a:solidFill>
            <a:schemeClr val="accent1">
              <a:alpha val="49019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cxnSp>
        <p:nvCxnSpPr>
          <p:cNvPr id="842" name="Google Shape;842;p15"/>
          <p:cNvCxnSpPr/>
          <p:nvPr/>
        </p:nvCxnSpPr>
        <p:spPr>
          <a:xfrm rot="10800000">
            <a:off x="7340078" y="2347036"/>
            <a:ext cx="5009032" cy="0"/>
          </a:xfrm>
          <a:prstGeom prst="straightConnector1">
            <a:avLst/>
          </a:prstGeom>
          <a:noFill/>
          <a:ln w="19050" cap="rnd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843" name="Google Shape;843;p15"/>
          <p:cNvSpPr/>
          <p:nvPr/>
        </p:nvSpPr>
        <p:spPr>
          <a:xfrm>
            <a:off x="7482422" y="2049372"/>
            <a:ext cx="142875" cy="193357"/>
          </a:xfrm>
          <a:custGeom>
            <a:avLst/>
            <a:gdLst/>
            <a:ahLst/>
            <a:cxnLst/>
            <a:rect l="l" t="t" r="r" b="b"/>
            <a:pathLst>
              <a:path w="142875" h="193357" extrusionOk="0">
                <a:moveTo>
                  <a:pt x="142875" y="96203"/>
                </a:moveTo>
                <a:lnTo>
                  <a:pt x="0" y="0"/>
                </a:lnTo>
                <a:lnTo>
                  <a:pt x="0" y="172403"/>
                </a:lnTo>
                <a:lnTo>
                  <a:pt x="44767" y="126683"/>
                </a:lnTo>
                <a:lnTo>
                  <a:pt x="80963" y="193358"/>
                </a:lnTo>
                <a:lnTo>
                  <a:pt x="115252" y="175260"/>
                </a:lnTo>
                <a:lnTo>
                  <a:pt x="80010" y="107633"/>
                </a:lnTo>
                <a:close/>
              </a:path>
            </a:pathLst>
          </a:custGeom>
          <a:noFill/>
          <a:ln w="9525" cap="rnd" cmpd="sng">
            <a:solidFill>
              <a:srgbClr val="009AD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844" name="Google Shape;844;p15"/>
          <p:cNvSpPr txBox="1"/>
          <p:nvPr/>
        </p:nvSpPr>
        <p:spPr>
          <a:xfrm>
            <a:off x="752739" y="740459"/>
            <a:ext cx="7489562" cy="405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42857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Arial"/>
              <a:buNone/>
            </a:pPr>
            <a:r>
              <a:rPr lang="es-ES" sz="2800" b="1" i="0" u="none" strike="noStrike" cap="none" dirty="0">
                <a:solidFill>
                  <a:schemeClr val="accent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07. </a:t>
            </a:r>
            <a:r>
              <a:rPr lang="es-ES" sz="2800" b="0" i="0" u="none" strike="noStrike" cap="none" dirty="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BORSES DE TREBALL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5" name="Google Shape;845;p15"/>
          <p:cNvSpPr/>
          <p:nvPr/>
        </p:nvSpPr>
        <p:spPr>
          <a:xfrm>
            <a:off x="-162556" y="846389"/>
            <a:ext cx="621068" cy="287984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2" name="Google Shape;661;p13">
            <a:extLst>
              <a:ext uri="{FF2B5EF4-FFF2-40B4-BE49-F238E27FC236}">
                <a16:creationId xmlns:a16="http://schemas.microsoft.com/office/drawing/2014/main" id="{1EC95EDB-4E9C-E30B-9E4B-C87B560E4A6D}"/>
              </a:ext>
            </a:extLst>
          </p:cNvPr>
          <p:cNvSpPr txBox="1"/>
          <p:nvPr/>
        </p:nvSpPr>
        <p:spPr>
          <a:xfrm>
            <a:off x="11595386" y="6601396"/>
            <a:ext cx="407502" cy="1708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a-ES" sz="900">
                <a:solidFill>
                  <a:schemeClr val="dk2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p. </a:t>
            </a:r>
            <a:fld id="{00000000-1234-1234-1234-123412341234}" type="slidenum">
              <a:rPr lang="ca-ES" sz="900" smtClean="0">
                <a:solidFill>
                  <a:schemeClr val="dk2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15</a:t>
            </a:fld>
            <a:endParaRPr lang="ca-ES" sz="900" dirty="0">
              <a:solidFill>
                <a:schemeClr val="dk2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</p:spTree>
    <p:extLst>
      <p:ext uri="{BB962C8B-B14F-4D97-AF65-F5344CB8AC3E}">
        <p14:creationId xmlns:p14="http://schemas.microsoft.com/office/powerpoint/2010/main" val="195520221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91" name="Google Shape;691;p14"/>
          <p:cNvGrpSpPr/>
          <p:nvPr/>
        </p:nvGrpSpPr>
        <p:grpSpPr>
          <a:xfrm>
            <a:off x="-537091" y="1386559"/>
            <a:ext cx="8526342" cy="5300276"/>
            <a:chOff x="-537091" y="1386559"/>
            <a:chExt cx="8526342" cy="5300276"/>
          </a:xfrm>
        </p:grpSpPr>
        <p:pic>
          <p:nvPicPr>
            <p:cNvPr id="692" name="Google Shape;692;p14" descr="MacBook-Pro-mockup.png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-537091" y="1386559"/>
              <a:ext cx="8526342" cy="5300276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693" name="Google Shape;693;p14"/>
            <p:cNvSpPr/>
            <p:nvPr/>
          </p:nvSpPr>
          <p:spPr>
            <a:xfrm>
              <a:off x="609446" y="1803125"/>
              <a:ext cx="6230029" cy="3920727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grpSp>
          <p:nvGrpSpPr>
            <p:cNvPr id="694" name="Google Shape;694;p14"/>
            <p:cNvGrpSpPr/>
            <p:nvPr/>
          </p:nvGrpSpPr>
          <p:grpSpPr>
            <a:xfrm>
              <a:off x="690260" y="1889770"/>
              <a:ext cx="6068400" cy="3844054"/>
              <a:chOff x="718531" y="1889770"/>
              <a:chExt cx="6068400" cy="3844054"/>
            </a:xfrm>
          </p:grpSpPr>
          <p:pic>
            <p:nvPicPr>
              <p:cNvPr id="695" name="Google Shape;695;p14"/>
              <p:cNvPicPr preferRelativeResize="0"/>
              <p:nvPr/>
            </p:nvPicPr>
            <p:blipFill rotWithShape="1">
              <a:blip r:embed="rId4">
                <a:alphaModFix/>
              </a:blip>
              <a:srcRect/>
              <a:stretch/>
            </p:blipFill>
            <p:spPr>
              <a:xfrm>
                <a:off x="718531" y="1889770"/>
                <a:ext cx="6068400" cy="2427360"/>
              </a:xfrm>
              <a:prstGeom prst="rect">
                <a:avLst/>
              </a:prstGeom>
              <a:noFill/>
              <a:ln>
                <a:noFill/>
              </a:ln>
            </p:spPr>
          </p:pic>
          <p:grpSp>
            <p:nvGrpSpPr>
              <p:cNvPr id="696" name="Google Shape;696;p14"/>
              <p:cNvGrpSpPr/>
              <p:nvPr/>
            </p:nvGrpSpPr>
            <p:grpSpPr>
              <a:xfrm>
                <a:off x="1476405" y="3580169"/>
                <a:ext cx="4552653" cy="2153655"/>
                <a:chOff x="3212383" y="2463471"/>
                <a:chExt cx="4552653" cy="2153655"/>
              </a:xfrm>
            </p:grpSpPr>
            <p:grpSp>
              <p:nvGrpSpPr>
                <p:cNvPr id="697" name="Google Shape;697;p14"/>
                <p:cNvGrpSpPr/>
                <p:nvPr/>
              </p:nvGrpSpPr>
              <p:grpSpPr>
                <a:xfrm>
                  <a:off x="3212383" y="2463471"/>
                  <a:ext cx="4552653" cy="2153655"/>
                  <a:chOff x="6669171" y="2619817"/>
                  <a:chExt cx="5007918" cy="2369021"/>
                </a:xfrm>
              </p:grpSpPr>
              <p:sp>
                <p:nvSpPr>
                  <p:cNvPr id="698" name="Google Shape;698;p14"/>
                  <p:cNvSpPr/>
                  <p:nvPr/>
                </p:nvSpPr>
                <p:spPr>
                  <a:xfrm>
                    <a:off x="6669171" y="2619817"/>
                    <a:ext cx="5007918" cy="2369021"/>
                  </a:xfrm>
                  <a:prstGeom prst="rect">
                    <a:avLst/>
                  </a:prstGeom>
                  <a:solidFill>
                    <a:srgbClr val="F2F2F2">
                      <a:alpha val="71764"/>
                    </a:srgbClr>
                  </a:solidFill>
                  <a:ln w="12700" cap="flat" cmpd="sng">
                    <a:solidFill>
                      <a:srgbClr val="A4A4A4"/>
                    </a:solidFill>
                    <a:prstDash val="solid"/>
                    <a:miter lim="800000"/>
                    <a:headEnd type="none" w="sm" len="sm"/>
                    <a:tailEnd type="none" w="sm" len="sm"/>
                  </a:ln>
                  <a:effectLst>
                    <a:outerShdw blurRad="50800" dist="152400" dir="7920000" algn="l" rotWithShape="0">
                      <a:srgbClr val="000000">
                        <a:alpha val="28627"/>
                      </a:srgbClr>
                    </a:outerShdw>
                  </a:effectLst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lt1"/>
                      </a:solidFill>
                      <a:latin typeface="Quattrocento Sans"/>
                      <a:ea typeface="Quattrocento Sans"/>
                      <a:cs typeface="Quattrocento Sans"/>
                      <a:sym typeface="Quattrocento Sans"/>
                    </a:endParaRPr>
                  </a:p>
                </p:txBody>
              </p:sp>
              <p:grpSp>
                <p:nvGrpSpPr>
                  <p:cNvPr id="699" name="Google Shape;699;p14"/>
                  <p:cNvGrpSpPr/>
                  <p:nvPr/>
                </p:nvGrpSpPr>
                <p:grpSpPr>
                  <a:xfrm>
                    <a:off x="11146740" y="2721797"/>
                    <a:ext cx="416698" cy="112520"/>
                    <a:chOff x="11308909" y="2228850"/>
                    <a:chExt cx="378816" cy="102291"/>
                  </a:xfrm>
                </p:grpSpPr>
                <p:sp>
                  <p:nvSpPr>
                    <p:cNvPr id="700" name="Google Shape;700;p14"/>
                    <p:cNvSpPr/>
                    <p:nvPr/>
                  </p:nvSpPr>
                  <p:spPr>
                    <a:xfrm>
                      <a:off x="11308909" y="2228850"/>
                      <a:ext cx="102291" cy="102291"/>
                    </a:xfrm>
                    <a:prstGeom prst="ellipse">
                      <a:avLst/>
                    </a:prstGeom>
                    <a:solidFill>
                      <a:srgbClr val="A4A4A4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solidFill>
                          <a:schemeClr val="lt1"/>
                        </a:solidFill>
                        <a:latin typeface="Quattrocento Sans"/>
                        <a:ea typeface="Quattrocento Sans"/>
                        <a:cs typeface="Quattrocento Sans"/>
                        <a:sym typeface="Quattrocento Sans"/>
                      </a:endParaRPr>
                    </a:p>
                  </p:txBody>
                </p:sp>
                <p:sp>
                  <p:nvSpPr>
                    <p:cNvPr id="701" name="Google Shape;701;p14"/>
                    <p:cNvSpPr/>
                    <p:nvPr/>
                  </p:nvSpPr>
                  <p:spPr>
                    <a:xfrm>
                      <a:off x="11447175" y="2228850"/>
                      <a:ext cx="102291" cy="102291"/>
                    </a:xfrm>
                    <a:prstGeom prst="ellipse">
                      <a:avLst/>
                    </a:prstGeom>
                    <a:solidFill>
                      <a:srgbClr val="4ABDF0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solidFill>
                          <a:schemeClr val="lt1"/>
                        </a:solidFill>
                        <a:latin typeface="Quattrocento Sans"/>
                        <a:ea typeface="Quattrocento Sans"/>
                        <a:cs typeface="Quattrocento Sans"/>
                        <a:sym typeface="Quattrocento Sans"/>
                      </a:endParaRPr>
                    </a:p>
                  </p:txBody>
                </p:sp>
                <p:sp>
                  <p:nvSpPr>
                    <p:cNvPr id="702" name="Google Shape;702;p14"/>
                    <p:cNvSpPr/>
                    <p:nvPr/>
                  </p:nvSpPr>
                  <p:spPr>
                    <a:xfrm>
                      <a:off x="11585434" y="2228850"/>
                      <a:ext cx="102291" cy="102291"/>
                    </a:xfrm>
                    <a:prstGeom prst="ellipse">
                      <a:avLst/>
                    </a:prstGeom>
                    <a:solidFill>
                      <a:srgbClr val="009AD8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solidFill>
                          <a:schemeClr val="lt1"/>
                        </a:solidFill>
                        <a:latin typeface="Quattrocento Sans"/>
                        <a:ea typeface="Quattrocento Sans"/>
                        <a:cs typeface="Quattrocento Sans"/>
                        <a:sym typeface="Quattrocento Sans"/>
                      </a:endParaRPr>
                    </a:p>
                  </p:txBody>
                </p:sp>
              </p:grpSp>
            </p:grpSp>
            <p:pic>
              <p:nvPicPr>
                <p:cNvPr id="703" name="Google Shape;703;p14"/>
                <p:cNvPicPr preferRelativeResize="0"/>
                <p:nvPr/>
              </p:nvPicPr>
              <p:blipFill rotWithShape="1">
                <a:blip r:embed="rId5">
                  <a:alphaModFix/>
                </a:blip>
                <a:srcRect t="2471" b="2543"/>
                <a:stretch/>
              </p:blipFill>
              <p:spPr>
                <a:xfrm>
                  <a:off x="3308636" y="2754315"/>
                  <a:ext cx="4346320" cy="1795125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</p:grpSp>
        </p:grpSp>
      </p:grpSp>
      <p:sp>
        <p:nvSpPr>
          <p:cNvPr id="704" name="Google Shape;704;p14"/>
          <p:cNvSpPr/>
          <p:nvPr/>
        </p:nvSpPr>
        <p:spPr>
          <a:xfrm>
            <a:off x="7073231" y="2780052"/>
            <a:ext cx="5118769" cy="1173362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grpSp>
        <p:nvGrpSpPr>
          <p:cNvPr id="705" name="Google Shape;705;p14"/>
          <p:cNvGrpSpPr/>
          <p:nvPr/>
        </p:nvGrpSpPr>
        <p:grpSpPr>
          <a:xfrm>
            <a:off x="7033430" y="1803125"/>
            <a:ext cx="5158570" cy="702388"/>
            <a:chOff x="7033430" y="1877824"/>
            <a:chExt cx="5158570" cy="702388"/>
          </a:xfrm>
        </p:grpSpPr>
        <p:sp>
          <p:nvSpPr>
            <p:cNvPr id="706" name="Google Shape;706;p14"/>
            <p:cNvSpPr/>
            <p:nvPr/>
          </p:nvSpPr>
          <p:spPr>
            <a:xfrm>
              <a:off x="7715785" y="2043783"/>
              <a:ext cx="1614545" cy="53642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7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ca-ES" sz="1400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rPr>
                <a:t>ADECCO</a:t>
              </a:r>
              <a:br>
                <a:rPr lang="ca-ES" sz="1400">
                  <a:solidFill>
                    <a:srgbClr val="5A5B5D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rPr>
              </a:br>
              <a:r>
                <a:rPr lang="ca-ES" sz="1400" u="sng">
                  <a:solidFill>
                    <a:srgbClr val="009AD8"/>
                  </a:solidFill>
                  <a:latin typeface="Quattrocento Sans"/>
                  <a:ea typeface="Quattrocento Sans"/>
                  <a:cs typeface="Quattrocento Sans"/>
                  <a:sym typeface="Quattrocento Sans"/>
                  <a:hlinkClick r:id="rId6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https://adecco.es/</a:t>
              </a:r>
              <a:endParaRPr sz="1400">
                <a:solidFill>
                  <a:srgbClr val="009AD8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707" name="Google Shape;707;p14"/>
            <p:cNvSpPr/>
            <p:nvPr/>
          </p:nvSpPr>
          <p:spPr>
            <a:xfrm>
              <a:off x="7033430" y="1877824"/>
              <a:ext cx="316960" cy="316960"/>
            </a:xfrm>
            <a:prstGeom prst="ellipse">
              <a:avLst/>
            </a:prstGeom>
            <a:solidFill>
              <a:schemeClr val="accent1">
                <a:alpha val="49803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cxnSp>
          <p:nvCxnSpPr>
            <p:cNvPr id="708" name="Google Shape;708;p14"/>
            <p:cNvCxnSpPr/>
            <p:nvPr/>
          </p:nvCxnSpPr>
          <p:spPr>
            <a:xfrm rot="10800000">
              <a:off x="7182968" y="1957649"/>
              <a:ext cx="5009032" cy="0"/>
            </a:xfrm>
            <a:prstGeom prst="straightConnector1">
              <a:avLst/>
            </a:prstGeom>
            <a:noFill/>
            <a:ln w="19050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</p:cxnSp>
        <p:grpSp>
          <p:nvGrpSpPr>
            <p:cNvPr id="709" name="Google Shape;709;p14"/>
            <p:cNvGrpSpPr/>
            <p:nvPr/>
          </p:nvGrpSpPr>
          <p:grpSpPr>
            <a:xfrm>
              <a:off x="7249060" y="2038346"/>
              <a:ext cx="376237" cy="279082"/>
              <a:chOff x="9467904" y="3643548"/>
              <a:chExt cx="376237" cy="279082"/>
            </a:xfrm>
          </p:grpSpPr>
          <p:sp>
            <p:nvSpPr>
              <p:cNvPr id="710" name="Google Shape;710;p14"/>
              <p:cNvSpPr/>
              <p:nvPr/>
            </p:nvSpPr>
            <p:spPr>
              <a:xfrm>
                <a:off x="9575215" y="3805924"/>
                <a:ext cx="67698" cy="67698"/>
              </a:xfrm>
              <a:custGeom>
                <a:avLst/>
                <a:gdLst/>
                <a:ahLst/>
                <a:cxnLst/>
                <a:rect l="l" t="t" r="r" b="b"/>
                <a:pathLst>
                  <a:path w="90106" h="90106" extrusionOk="0">
                    <a:moveTo>
                      <a:pt x="90107" y="45053"/>
                    </a:moveTo>
                    <a:cubicBezTo>
                      <a:pt x="90107" y="69936"/>
                      <a:pt x="69936" y="90107"/>
                      <a:pt x="45053" y="90107"/>
                    </a:cubicBezTo>
                    <a:cubicBezTo>
                      <a:pt x="20171" y="90107"/>
                      <a:pt x="0" y="69936"/>
                      <a:pt x="0" y="45053"/>
                    </a:cubicBezTo>
                    <a:cubicBezTo>
                      <a:pt x="0" y="20171"/>
                      <a:pt x="20171" y="0"/>
                      <a:pt x="45053" y="0"/>
                    </a:cubicBezTo>
                    <a:cubicBezTo>
                      <a:pt x="69936" y="0"/>
                      <a:pt x="90107" y="20171"/>
                      <a:pt x="90107" y="45053"/>
                    </a:cubicBezTo>
                    <a:close/>
                  </a:path>
                </a:pathLst>
              </a:custGeom>
              <a:noFill/>
              <a:ln w="10450" cap="rnd" cmpd="sng">
                <a:solidFill>
                  <a:srgbClr val="343844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  <p:grpSp>
            <p:nvGrpSpPr>
              <p:cNvPr id="711" name="Google Shape;711;p14"/>
              <p:cNvGrpSpPr/>
              <p:nvPr/>
            </p:nvGrpSpPr>
            <p:grpSpPr>
              <a:xfrm>
                <a:off x="9467904" y="3643548"/>
                <a:ext cx="376237" cy="279082"/>
                <a:chOff x="9467904" y="3643548"/>
                <a:chExt cx="376237" cy="279082"/>
              </a:xfrm>
            </p:grpSpPr>
            <p:grpSp>
              <p:nvGrpSpPr>
                <p:cNvPr id="712" name="Google Shape;712;p14"/>
                <p:cNvGrpSpPr/>
                <p:nvPr/>
              </p:nvGrpSpPr>
              <p:grpSpPr>
                <a:xfrm>
                  <a:off x="9467904" y="3643548"/>
                  <a:ext cx="190500" cy="128588"/>
                  <a:chOff x="9467904" y="3643548"/>
                  <a:chExt cx="190500" cy="128588"/>
                </a:xfrm>
              </p:grpSpPr>
              <p:sp>
                <p:nvSpPr>
                  <p:cNvPr id="713" name="Google Shape;713;p14"/>
                  <p:cNvSpPr/>
                  <p:nvPr/>
                </p:nvSpPr>
                <p:spPr>
                  <a:xfrm>
                    <a:off x="9511719" y="3643548"/>
                    <a:ext cx="146685" cy="95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6685" h="9525" extrusionOk="0">
                        <a:moveTo>
                          <a:pt x="0" y="0"/>
                        </a:moveTo>
                        <a:lnTo>
                          <a:pt x="146685" y="0"/>
                        </a:lnTo>
                      </a:path>
                    </a:pathLst>
                  </a:custGeom>
                  <a:noFill/>
                  <a:ln w="9525" cap="rnd" cmpd="sng">
                    <a:solidFill>
                      <a:srgbClr val="343844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dk1"/>
                      </a:solidFill>
                      <a:latin typeface="Quattrocento Sans"/>
                      <a:ea typeface="Quattrocento Sans"/>
                      <a:cs typeface="Quattrocento Sans"/>
                      <a:sym typeface="Quattrocento Sans"/>
                    </a:endParaRPr>
                  </a:p>
                </p:txBody>
              </p:sp>
              <p:sp>
                <p:nvSpPr>
                  <p:cNvPr id="714" name="Google Shape;714;p14"/>
                  <p:cNvSpPr/>
                  <p:nvPr/>
                </p:nvSpPr>
                <p:spPr>
                  <a:xfrm>
                    <a:off x="9511719" y="3762611"/>
                    <a:ext cx="99059" cy="95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9059" h="9525" extrusionOk="0">
                        <a:moveTo>
                          <a:pt x="0" y="0"/>
                        </a:moveTo>
                        <a:lnTo>
                          <a:pt x="99060" y="0"/>
                        </a:lnTo>
                      </a:path>
                    </a:pathLst>
                  </a:custGeom>
                  <a:noFill/>
                  <a:ln w="9525" cap="rnd" cmpd="sng">
                    <a:solidFill>
                      <a:srgbClr val="343844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dk1"/>
                      </a:solidFill>
                      <a:latin typeface="Quattrocento Sans"/>
                      <a:ea typeface="Quattrocento Sans"/>
                      <a:cs typeface="Quattrocento Sans"/>
                      <a:sym typeface="Quattrocento Sans"/>
                    </a:endParaRPr>
                  </a:p>
                </p:txBody>
              </p:sp>
              <p:sp>
                <p:nvSpPr>
                  <p:cNvPr id="715" name="Google Shape;715;p14"/>
                  <p:cNvSpPr/>
                  <p:nvPr/>
                </p:nvSpPr>
                <p:spPr>
                  <a:xfrm>
                    <a:off x="9467904" y="3683553"/>
                    <a:ext cx="159067" cy="95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9067" h="9525" extrusionOk="0">
                        <a:moveTo>
                          <a:pt x="0" y="0"/>
                        </a:moveTo>
                        <a:lnTo>
                          <a:pt x="159068" y="0"/>
                        </a:lnTo>
                      </a:path>
                    </a:pathLst>
                  </a:custGeom>
                  <a:noFill/>
                  <a:ln w="9525" cap="rnd" cmpd="sng">
                    <a:solidFill>
                      <a:srgbClr val="343844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dk1"/>
                      </a:solidFill>
                      <a:latin typeface="Quattrocento Sans"/>
                      <a:ea typeface="Quattrocento Sans"/>
                      <a:cs typeface="Quattrocento Sans"/>
                      <a:sym typeface="Quattrocento Sans"/>
                    </a:endParaRPr>
                  </a:p>
                </p:txBody>
              </p:sp>
              <p:sp>
                <p:nvSpPr>
                  <p:cNvPr id="716" name="Google Shape;716;p14"/>
                  <p:cNvSpPr/>
                  <p:nvPr/>
                </p:nvSpPr>
                <p:spPr>
                  <a:xfrm>
                    <a:off x="9489811" y="3722606"/>
                    <a:ext cx="120967" cy="95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20967" h="9525" extrusionOk="0">
                        <a:moveTo>
                          <a:pt x="0" y="0"/>
                        </a:moveTo>
                        <a:lnTo>
                          <a:pt x="120968" y="0"/>
                        </a:lnTo>
                      </a:path>
                    </a:pathLst>
                  </a:custGeom>
                  <a:noFill/>
                  <a:ln w="9525" cap="rnd" cmpd="sng">
                    <a:solidFill>
                      <a:srgbClr val="343844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dk1"/>
                      </a:solidFill>
                      <a:latin typeface="Quattrocento Sans"/>
                      <a:ea typeface="Quattrocento Sans"/>
                      <a:cs typeface="Quattrocento Sans"/>
                      <a:sym typeface="Quattrocento Sans"/>
                    </a:endParaRPr>
                  </a:p>
                </p:txBody>
              </p:sp>
            </p:grpSp>
            <p:grpSp>
              <p:nvGrpSpPr>
                <p:cNvPr id="717" name="Google Shape;717;p14"/>
                <p:cNvGrpSpPr/>
                <p:nvPr/>
              </p:nvGrpSpPr>
              <p:grpSpPr>
                <a:xfrm>
                  <a:off x="9641259" y="3670218"/>
                  <a:ext cx="202882" cy="252412"/>
                  <a:chOff x="9641259" y="3670218"/>
                  <a:chExt cx="202882" cy="252412"/>
                </a:xfrm>
              </p:grpSpPr>
              <p:sp>
                <p:nvSpPr>
                  <p:cNvPr id="718" name="Google Shape;718;p14"/>
                  <p:cNvSpPr/>
                  <p:nvPr/>
                </p:nvSpPr>
                <p:spPr>
                  <a:xfrm>
                    <a:off x="9701266" y="3729273"/>
                    <a:ext cx="142875" cy="19335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2875" h="193357" extrusionOk="0">
                        <a:moveTo>
                          <a:pt x="142875" y="96203"/>
                        </a:moveTo>
                        <a:lnTo>
                          <a:pt x="0" y="0"/>
                        </a:lnTo>
                        <a:lnTo>
                          <a:pt x="0" y="172403"/>
                        </a:lnTo>
                        <a:lnTo>
                          <a:pt x="44767" y="126683"/>
                        </a:lnTo>
                        <a:lnTo>
                          <a:pt x="80963" y="193358"/>
                        </a:lnTo>
                        <a:lnTo>
                          <a:pt x="115252" y="175260"/>
                        </a:lnTo>
                        <a:lnTo>
                          <a:pt x="80010" y="107633"/>
                        </a:lnTo>
                        <a:close/>
                      </a:path>
                    </a:pathLst>
                  </a:custGeom>
                  <a:noFill/>
                  <a:ln w="9525" cap="rnd" cmpd="sng">
                    <a:solidFill>
                      <a:srgbClr val="009AD8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dk1"/>
                      </a:solidFill>
                      <a:latin typeface="Quattrocento Sans"/>
                      <a:ea typeface="Quattrocento Sans"/>
                      <a:cs typeface="Quattrocento Sans"/>
                      <a:sym typeface="Quattrocento Sans"/>
                    </a:endParaRPr>
                  </a:p>
                </p:txBody>
              </p:sp>
              <p:grpSp>
                <p:nvGrpSpPr>
                  <p:cNvPr id="719" name="Google Shape;719;p14"/>
                  <p:cNvGrpSpPr/>
                  <p:nvPr/>
                </p:nvGrpSpPr>
                <p:grpSpPr>
                  <a:xfrm>
                    <a:off x="9641259" y="3670218"/>
                    <a:ext cx="125729" cy="97155"/>
                    <a:chOff x="9641259" y="3670218"/>
                    <a:chExt cx="125729" cy="97155"/>
                  </a:xfrm>
                </p:grpSpPr>
                <p:sp>
                  <p:nvSpPr>
                    <p:cNvPr id="720" name="Google Shape;720;p14"/>
                    <p:cNvSpPr/>
                    <p:nvPr/>
                  </p:nvSpPr>
                  <p:spPr>
                    <a:xfrm>
                      <a:off x="9674596" y="3674981"/>
                      <a:ext cx="12382" cy="2286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2382" h="22860" extrusionOk="0">
                          <a:moveTo>
                            <a:pt x="0" y="0"/>
                          </a:moveTo>
                          <a:lnTo>
                            <a:pt x="12383" y="22860"/>
                          </a:lnTo>
                        </a:path>
                      </a:pathLst>
                    </a:custGeom>
                    <a:noFill/>
                    <a:ln w="9525" cap="rnd" cmpd="sng">
                      <a:solidFill>
                        <a:srgbClr val="009AD8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solidFill>
                          <a:schemeClr val="dk1"/>
                        </a:solidFill>
                        <a:latin typeface="Quattrocento Sans"/>
                        <a:ea typeface="Quattrocento Sans"/>
                        <a:cs typeface="Quattrocento Sans"/>
                        <a:sym typeface="Quattrocento Sans"/>
                      </a:endParaRPr>
                    </a:p>
                  </p:txBody>
                </p:sp>
                <p:sp>
                  <p:nvSpPr>
                    <p:cNvPr id="721" name="Google Shape;721;p14"/>
                    <p:cNvSpPr/>
                    <p:nvPr/>
                  </p:nvSpPr>
                  <p:spPr>
                    <a:xfrm>
                      <a:off x="9641259" y="3714986"/>
                      <a:ext cx="25717" cy="762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5717" h="7620" extrusionOk="0">
                          <a:moveTo>
                            <a:pt x="0" y="0"/>
                          </a:moveTo>
                          <a:lnTo>
                            <a:pt x="25717" y="7620"/>
                          </a:lnTo>
                        </a:path>
                      </a:pathLst>
                    </a:custGeom>
                    <a:noFill/>
                    <a:ln w="9525" cap="rnd" cmpd="sng">
                      <a:solidFill>
                        <a:srgbClr val="009AD8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solidFill>
                          <a:schemeClr val="dk1"/>
                        </a:solidFill>
                        <a:latin typeface="Quattrocento Sans"/>
                        <a:ea typeface="Quattrocento Sans"/>
                        <a:cs typeface="Quattrocento Sans"/>
                        <a:sym typeface="Quattrocento Sans"/>
                      </a:endParaRPr>
                    </a:p>
                  </p:txBody>
                </p:sp>
                <p:grpSp>
                  <p:nvGrpSpPr>
                    <p:cNvPr id="722" name="Google Shape;722;p14"/>
                    <p:cNvGrpSpPr/>
                    <p:nvPr/>
                  </p:nvGrpSpPr>
                  <p:grpSpPr>
                    <a:xfrm>
                      <a:off x="9646974" y="3702603"/>
                      <a:ext cx="120014" cy="64770"/>
                      <a:chOff x="9646974" y="3702603"/>
                      <a:chExt cx="120014" cy="64770"/>
                    </a:xfrm>
                  </p:grpSpPr>
                  <p:sp>
                    <p:nvSpPr>
                      <p:cNvPr id="723" name="Google Shape;723;p14"/>
                      <p:cNvSpPr/>
                      <p:nvPr/>
                    </p:nvSpPr>
                    <p:spPr>
                      <a:xfrm>
                        <a:off x="9646974" y="3754991"/>
                        <a:ext cx="22860" cy="12382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22860" h="12382" extrusionOk="0">
                            <a:moveTo>
                              <a:pt x="0" y="12382"/>
                            </a:moveTo>
                            <a:lnTo>
                              <a:pt x="22860" y="0"/>
                            </a:lnTo>
                          </a:path>
                        </a:pathLst>
                      </a:custGeom>
                      <a:noFill/>
                      <a:ln w="9525" cap="rnd" cmpd="sng">
                        <a:solidFill>
                          <a:srgbClr val="009AD8"/>
                        </a:solidFill>
                        <a:prstDash val="solid"/>
                        <a:round/>
                        <a:headEnd type="none" w="sm" len="sm"/>
                        <a:tailEnd type="none" w="sm" len="sm"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>
                          <a:solidFill>
                            <a:schemeClr val="dk1"/>
                          </a:solidFill>
                          <a:latin typeface="Quattrocento Sans"/>
                          <a:ea typeface="Quattrocento Sans"/>
                          <a:cs typeface="Quattrocento Sans"/>
                          <a:sym typeface="Quattrocento Sans"/>
                        </a:endParaRPr>
                      </a:p>
                    </p:txBody>
                  </p:sp>
                  <p:sp>
                    <p:nvSpPr>
                      <p:cNvPr id="724" name="Google Shape;724;p14"/>
                      <p:cNvSpPr/>
                      <p:nvPr/>
                    </p:nvSpPr>
                    <p:spPr>
                      <a:xfrm>
                        <a:off x="9743176" y="3702603"/>
                        <a:ext cx="23812" cy="12382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23812" h="12382" extrusionOk="0">
                            <a:moveTo>
                              <a:pt x="0" y="12382"/>
                            </a:moveTo>
                            <a:lnTo>
                              <a:pt x="23812" y="0"/>
                            </a:lnTo>
                          </a:path>
                        </a:pathLst>
                      </a:custGeom>
                      <a:noFill/>
                      <a:ln w="9525" cap="rnd" cmpd="sng">
                        <a:solidFill>
                          <a:srgbClr val="009AD8"/>
                        </a:solidFill>
                        <a:prstDash val="solid"/>
                        <a:round/>
                        <a:headEnd type="none" w="sm" len="sm"/>
                        <a:tailEnd type="none" w="sm" len="sm"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>
                          <a:solidFill>
                            <a:schemeClr val="dk1"/>
                          </a:solidFill>
                          <a:latin typeface="Quattrocento Sans"/>
                          <a:ea typeface="Quattrocento Sans"/>
                          <a:cs typeface="Quattrocento Sans"/>
                          <a:sym typeface="Quattrocento Sans"/>
                        </a:endParaRPr>
                      </a:p>
                    </p:txBody>
                  </p:sp>
                </p:grpSp>
                <p:sp>
                  <p:nvSpPr>
                    <p:cNvPr id="725" name="Google Shape;725;p14"/>
                    <p:cNvSpPr/>
                    <p:nvPr/>
                  </p:nvSpPr>
                  <p:spPr>
                    <a:xfrm>
                      <a:off x="9718411" y="3670218"/>
                      <a:ext cx="8572" cy="2476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8572" h="24765" extrusionOk="0">
                          <a:moveTo>
                            <a:pt x="0" y="24765"/>
                          </a:moveTo>
                          <a:lnTo>
                            <a:pt x="8572" y="0"/>
                          </a:lnTo>
                        </a:path>
                      </a:pathLst>
                    </a:custGeom>
                    <a:noFill/>
                    <a:ln w="9525" cap="rnd" cmpd="sng">
                      <a:solidFill>
                        <a:srgbClr val="009AD8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solidFill>
                          <a:schemeClr val="dk1"/>
                        </a:solidFill>
                        <a:latin typeface="Quattrocento Sans"/>
                        <a:ea typeface="Quattrocento Sans"/>
                        <a:cs typeface="Quattrocento Sans"/>
                        <a:sym typeface="Quattrocento Sans"/>
                      </a:endParaRPr>
                    </a:p>
                  </p:txBody>
                </p:sp>
              </p:grpSp>
            </p:grpSp>
          </p:grpSp>
        </p:grpSp>
      </p:grpSp>
      <p:sp>
        <p:nvSpPr>
          <p:cNvPr id="726" name="Google Shape;726;p14"/>
          <p:cNvSpPr txBox="1"/>
          <p:nvPr/>
        </p:nvSpPr>
        <p:spPr>
          <a:xfrm>
            <a:off x="752738" y="740459"/>
            <a:ext cx="9203927" cy="405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42857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Arial"/>
              <a:buNone/>
            </a:pPr>
            <a:r>
              <a:rPr lang="ca-ES" sz="2800" b="1" i="0" dirty="0">
                <a:solidFill>
                  <a:schemeClr val="accent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08. </a:t>
            </a:r>
            <a:r>
              <a:rPr lang="ca-ES" sz="2800" b="0" i="0" dirty="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EMPRESES DE TREBALL TEMPORAL (ETT’S)</a:t>
            </a:r>
            <a:endParaRPr dirty="0"/>
          </a:p>
          <a:p>
            <a:pPr marL="0" marR="0" lvl="0" indent="0" algn="l" rtl="0">
              <a:lnSpc>
                <a:spcPct val="142857"/>
              </a:lnSpc>
              <a:spcBef>
                <a:spcPts val="0"/>
              </a:spcBef>
              <a:spcAft>
                <a:spcPts val="0"/>
              </a:spcAft>
              <a:buClr>
                <a:srgbClr val="424242"/>
              </a:buClr>
              <a:buSzPts val="2000"/>
              <a:buFont typeface="Arial"/>
              <a:buNone/>
            </a:pPr>
            <a:endParaRPr sz="2800" b="0" i="0" dirty="0">
              <a:solidFill>
                <a:schemeClr val="dk2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cxnSp>
        <p:nvCxnSpPr>
          <p:cNvPr id="727" name="Google Shape;727;p14"/>
          <p:cNvCxnSpPr/>
          <p:nvPr/>
        </p:nvCxnSpPr>
        <p:spPr>
          <a:xfrm>
            <a:off x="570084" y="861156"/>
            <a:ext cx="0" cy="258451"/>
          </a:xfrm>
          <a:prstGeom prst="straightConnector1">
            <a:avLst/>
          </a:prstGeom>
          <a:noFill/>
          <a:ln w="38100" cap="rnd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728" name="Google Shape;728;p14"/>
          <p:cNvSpPr/>
          <p:nvPr/>
        </p:nvSpPr>
        <p:spPr>
          <a:xfrm>
            <a:off x="-162556" y="846389"/>
            <a:ext cx="621068" cy="287984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729" name="Google Shape;729;p14"/>
          <p:cNvSpPr txBox="1"/>
          <p:nvPr/>
        </p:nvSpPr>
        <p:spPr>
          <a:xfrm>
            <a:off x="11595386" y="6601396"/>
            <a:ext cx="407502" cy="1708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a-ES" sz="900">
                <a:solidFill>
                  <a:schemeClr val="dk2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p. </a:t>
            </a:r>
            <a:fld id="{00000000-1234-1234-1234-123412341234}" type="slidenum">
              <a:rPr lang="ca-ES" sz="900">
                <a:solidFill>
                  <a:schemeClr val="dk2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16</a:t>
            </a:fld>
            <a:endParaRPr sz="900">
              <a:solidFill>
                <a:schemeClr val="dk2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730" name="Google Shape;730;p14"/>
          <p:cNvSpPr txBox="1"/>
          <p:nvPr/>
        </p:nvSpPr>
        <p:spPr>
          <a:xfrm>
            <a:off x="7797377" y="2946105"/>
            <a:ext cx="2508673" cy="8412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285750" marR="0" lvl="0" indent="-180000" algn="l" rtl="0">
              <a:spcBef>
                <a:spcPts val="0"/>
              </a:spcBef>
              <a:spcAft>
                <a:spcPts val="0"/>
              </a:spcAft>
              <a:buClr>
                <a:srgbClr val="4ABDF0"/>
              </a:buClr>
              <a:buSzPts val="1200"/>
              <a:buFont typeface="Arial"/>
              <a:buChar char="•"/>
            </a:pPr>
            <a:r>
              <a:rPr lang="ca-ES" sz="12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Pot ser una porta d’entrada a un treball de major estabilitat</a:t>
            </a:r>
            <a:endParaRPr/>
          </a:p>
          <a:p>
            <a:pPr marL="285750" marR="0" lvl="0" indent="-180000" algn="l" rtl="0">
              <a:spcBef>
                <a:spcPts val="800"/>
              </a:spcBef>
              <a:spcAft>
                <a:spcPts val="0"/>
              </a:spcAft>
              <a:buClr>
                <a:srgbClr val="4ABDF0"/>
              </a:buClr>
              <a:buSzPts val="1200"/>
              <a:buFont typeface="Arial"/>
              <a:buChar char="•"/>
            </a:pPr>
            <a:r>
              <a:rPr lang="ca-ES" sz="12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Risc d’acabar encadenant a contractes temporals</a:t>
            </a:r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35" name="Google Shape;735;p15"/>
          <p:cNvGrpSpPr/>
          <p:nvPr/>
        </p:nvGrpSpPr>
        <p:grpSpPr>
          <a:xfrm>
            <a:off x="-537091" y="1386559"/>
            <a:ext cx="8526342" cy="5300276"/>
            <a:chOff x="-537091" y="1386559"/>
            <a:chExt cx="8526342" cy="5300276"/>
          </a:xfrm>
        </p:grpSpPr>
        <p:pic>
          <p:nvPicPr>
            <p:cNvPr id="736" name="Google Shape;736;p15" descr="MacBook-Pro-mockup.png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-537091" y="1386559"/>
              <a:ext cx="8526342" cy="5300276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737" name="Google Shape;737;p15"/>
            <p:cNvSpPr/>
            <p:nvPr/>
          </p:nvSpPr>
          <p:spPr>
            <a:xfrm>
              <a:off x="612307" y="1803125"/>
              <a:ext cx="6230029" cy="3920727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grpSp>
          <p:nvGrpSpPr>
            <p:cNvPr id="738" name="Google Shape;738;p15"/>
            <p:cNvGrpSpPr/>
            <p:nvPr/>
          </p:nvGrpSpPr>
          <p:grpSpPr>
            <a:xfrm>
              <a:off x="713087" y="1900690"/>
              <a:ext cx="6118264" cy="3822208"/>
              <a:chOff x="743567" y="1900690"/>
              <a:chExt cx="6118264" cy="3822208"/>
            </a:xfrm>
          </p:grpSpPr>
          <p:pic>
            <p:nvPicPr>
              <p:cNvPr id="739" name="Google Shape;739;p15"/>
              <p:cNvPicPr preferRelativeResize="0"/>
              <p:nvPr/>
            </p:nvPicPr>
            <p:blipFill rotWithShape="1">
              <a:blip r:embed="rId4">
                <a:alphaModFix/>
              </a:blip>
              <a:srcRect t="1423" b="7662"/>
              <a:stretch/>
            </p:blipFill>
            <p:spPr>
              <a:xfrm>
                <a:off x="743567" y="1900690"/>
                <a:ext cx="4472401" cy="1876382"/>
              </a:xfrm>
              <a:prstGeom prst="rect">
                <a:avLst/>
              </a:prstGeom>
              <a:noFill/>
              <a:ln>
                <a:noFill/>
              </a:ln>
            </p:spPr>
          </p:pic>
          <p:grpSp>
            <p:nvGrpSpPr>
              <p:cNvPr id="740" name="Google Shape;740;p15"/>
              <p:cNvGrpSpPr/>
              <p:nvPr/>
            </p:nvGrpSpPr>
            <p:grpSpPr>
              <a:xfrm>
                <a:off x="3497354" y="3441700"/>
                <a:ext cx="3364477" cy="2281198"/>
                <a:chOff x="4067629" y="3598902"/>
                <a:chExt cx="3364477" cy="2281198"/>
              </a:xfrm>
            </p:grpSpPr>
            <p:grpSp>
              <p:nvGrpSpPr>
                <p:cNvPr id="741" name="Google Shape;741;p15"/>
                <p:cNvGrpSpPr/>
                <p:nvPr/>
              </p:nvGrpSpPr>
              <p:grpSpPr>
                <a:xfrm>
                  <a:off x="4067629" y="3598902"/>
                  <a:ext cx="3364477" cy="2281198"/>
                  <a:chOff x="7952215" y="2619817"/>
                  <a:chExt cx="3700924" cy="2509318"/>
                </a:xfrm>
              </p:grpSpPr>
              <p:sp>
                <p:nvSpPr>
                  <p:cNvPr id="742" name="Google Shape;742;p15"/>
                  <p:cNvSpPr/>
                  <p:nvPr/>
                </p:nvSpPr>
                <p:spPr>
                  <a:xfrm>
                    <a:off x="7952215" y="2619817"/>
                    <a:ext cx="3700924" cy="2509318"/>
                  </a:xfrm>
                  <a:prstGeom prst="rect">
                    <a:avLst/>
                  </a:prstGeom>
                  <a:solidFill>
                    <a:srgbClr val="F2F2F2">
                      <a:alpha val="71764"/>
                    </a:srgbClr>
                  </a:solidFill>
                  <a:ln w="12700" cap="flat" cmpd="sng">
                    <a:solidFill>
                      <a:srgbClr val="A4A4A4"/>
                    </a:solidFill>
                    <a:prstDash val="solid"/>
                    <a:miter lim="800000"/>
                    <a:headEnd type="none" w="sm" len="sm"/>
                    <a:tailEnd type="none" w="sm" len="sm"/>
                  </a:ln>
                  <a:effectLst>
                    <a:outerShdw blurRad="50800" dist="152400" dir="7920000" algn="l" rotWithShape="0">
                      <a:srgbClr val="000000">
                        <a:alpha val="28627"/>
                      </a:srgbClr>
                    </a:outerShdw>
                  </a:effectLst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lt1"/>
                      </a:solidFill>
                      <a:latin typeface="Quattrocento Sans"/>
                      <a:ea typeface="Quattrocento Sans"/>
                      <a:cs typeface="Quattrocento Sans"/>
                      <a:sym typeface="Quattrocento Sans"/>
                    </a:endParaRPr>
                  </a:p>
                </p:txBody>
              </p:sp>
              <p:grpSp>
                <p:nvGrpSpPr>
                  <p:cNvPr id="743" name="Google Shape;743;p15"/>
                  <p:cNvGrpSpPr/>
                  <p:nvPr/>
                </p:nvGrpSpPr>
                <p:grpSpPr>
                  <a:xfrm>
                    <a:off x="11146740" y="2721797"/>
                    <a:ext cx="416698" cy="112520"/>
                    <a:chOff x="11308909" y="2228850"/>
                    <a:chExt cx="378816" cy="102291"/>
                  </a:xfrm>
                </p:grpSpPr>
                <p:sp>
                  <p:nvSpPr>
                    <p:cNvPr id="744" name="Google Shape;744;p15"/>
                    <p:cNvSpPr/>
                    <p:nvPr/>
                  </p:nvSpPr>
                  <p:spPr>
                    <a:xfrm>
                      <a:off x="11308909" y="2228850"/>
                      <a:ext cx="102291" cy="102291"/>
                    </a:xfrm>
                    <a:prstGeom prst="ellipse">
                      <a:avLst/>
                    </a:prstGeom>
                    <a:solidFill>
                      <a:srgbClr val="A4A4A4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solidFill>
                          <a:schemeClr val="lt1"/>
                        </a:solidFill>
                        <a:latin typeface="Quattrocento Sans"/>
                        <a:ea typeface="Quattrocento Sans"/>
                        <a:cs typeface="Quattrocento Sans"/>
                        <a:sym typeface="Quattrocento Sans"/>
                      </a:endParaRPr>
                    </a:p>
                  </p:txBody>
                </p:sp>
                <p:sp>
                  <p:nvSpPr>
                    <p:cNvPr id="745" name="Google Shape;745;p15"/>
                    <p:cNvSpPr/>
                    <p:nvPr/>
                  </p:nvSpPr>
                  <p:spPr>
                    <a:xfrm>
                      <a:off x="11447175" y="2228850"/>
                      <a:ext cx="102291" cy="102291"/>
                    </a:xfrm>
                    <a:prstGeom prst="ellipse">
                      <a:avLst/>
                    </a:prstGeom>
                    <a:solidFill>
                      <a:srgbClr val="4ABDF0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solidFill>
                          <a:schemeClr val="lt1"/>
                        </a:solidFill>
                        <a:latin typeface="Quattrocento Sans"/>
                        <a:ea typeface="Quattrocento Sans"/>
                        <a:cs typeface="Quattrocento Sans"/>
                        <a:sym typeface="Quattrocento Sans"/>
                      </a:endParaRPr>
                    </a:p>
                  </p:txBody>
                </p:sp>
                <p:sp>
                  <p:nvSpPr>
                    <p:cNvPr id="746" name="Google Shape;746;p15"/>
                    <p:cNvSpPr/>
                    <p:nvPr/>
                  </p:nvSpPr>
                  <p:spPr>
                    <a:xfrm>
                      <a:off x="11585434" y="2228850"/>
                      <a:ext cx="102291" cy="102291"/>
                    </a:xfrm>
                    <a:prstGeom prst="ellipse">
                      <a:avLst/>
                    </a:prstGeom>
                    <a:solidFill>
                      <a:srgbClr val="009AD8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solidFill>
                          <a:schemeClr val="lt1"/>
                        </a:solidFill>
                        <a:latin typeface="Quattrocento Sans"/>
                        <a:ea typeface="Quattrocento Sans"/>
                        <a:cs typeface="Quattrocento Sans"/>
                        <a:sym typeface="Quattrocento Sans"/>
                      </a:endParaRPr>
                    </a:p>
                  </p:txBody>
                </p:sp>
              </p:grpSp>
            </p:grpSp>
            <p:pic>
              <p:nvPicPr>
                <p:cNvPr id="747" name="Google Shape;747;p15"/>
                <p:cNvPicPr preferRelativeResize="0"/>
                <p:nvPr/>
              </p:nvPicPr>
              <p:blipFill rotWithShape="1">
                <a:blip r:embed="rId5">
                  <a:alphaModFix/>
                </a:blip>
                <a:srcRect t="2305" b="5323"/>
                <a:stretch/>
              </p:blipFill>
              <p:spPr>
                <a:xfrm>
                  <a:off x="4181928" y="3889747"/>
                  <a:ext cx="3140097" cy="1886864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</p:grpSp>
        </p:grpSp>
      </p:grpSp>
      <p:grpSp>
        <p:nvGrpSpPr>
          <p:cNvPr id="748" name="Google Shape;748;p15"/>
          <p:cNvGrpSpPr/>
          <p:nvPr/>
        </p:nvGrpSpPr>
        <p:grpSpPr>
          <a:xfrm>
            <a:off x="7033430" y="1803125"/>
            <a:ext cx="5158570" cy="702388"/>
            <a:chOff x="7033430" y="1877824"/>
            <a:chExt cx="5158570" cy="702388"/>
          </a:xfrm>
        </p:grpSpPr>
        <p:sp>
          <p:nvSpPr>
            <p:cNvPr id="749" name="Google Shape;749;p15"/>
            <p:cNvSpPr/>
            <p:nvPr/>
          </p:nvSpPr>
          <p:spPr>
            <a:xfrm>
              <a:off x="7715785" y="2043783"/>
              <a:ext cx="3099823" cy="53642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7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ca-ES" sz="1400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rPr>
                <a:t>RANDSTAD</a:t>
              </a:r>
              <a:br>
                <a:rPr lang="ca-ES" sz="1400">
                  <a:solidFill>
                    <a:srgbClr val="5A5B5D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rPr>
              </a:br>
              <a:r>
                <a:rPr lang="ca-ES" sz="1400" u="sng">
                  <a:solidFill>
                    <a:srgbClr val="009AD8"/>
                  </a:solidFill>
                  <a:latin typeface="Quattrocento Sans"/>
                  <a:ea typeface="Quattrocento Sans"/>
                  <a:cs typeface="Quattrocento Sans"/>
                  <a:sym typeface="Quattrocento Sans"/>
                  <a:hlinkClick r:id="rId6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https://www.randstad.es/candidatos/</a:t>
              </a:r>
              <a:endParaRPr sz="1400">
                <a:solidFill>
                  <a:srgbClr val="009AD8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750" name="Google Shape;750;p15"/>
            <p:cNvSpPr/>
            <p:nvPr/>
          </p:nvSpPr>
          <p:spPr>
            <a:xfrm>
              <a:off x="7033430" y="1877824"/>
              <a:ext cx="316960" cy="316960"/>
            </a:xfrm>
            <a:prstGeom prst="ellipse">
              <a:avLst/>
            </a:prstGeom>
            <a:solidFill>
              <a:schemeClr val="accent1">
                <a:alpha val="49803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cxnSp>
          <p:nvCxnSpPr>
            <p:cNvPr id="751" name="Google Shape;751;p15"/>
            <p:cNvCxnSpPr/>
            <p:nvPr/>
          </p:nvCxnSpPr>
          <p:spPr>
            <a:xfrm rot="10800000">
              <a:off x="7182968" y="1957649"/>
              <a:ext cx="5009032" cy="0"/>
            </a:xfrm>
            <a:prstGeom prst="straightConnector1">
              <a:avLst/>
            </a:prstGeom>
            <a:noFill/>
            <a:ln w="19050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</p:cxnSp>
        <p:grpSp>
          <p:nvGrpSpPr>
            <p:cNvPr id="752" name="Google Shape;752;p15"/>
            <p:cNvGrpSpPr/>
            <p:nvPr/>
          </p:nvGrpSpPr>
          <p:grpSpPr>
            <a:xfrm>
              <a:off x="7249060" y="2038346"/>
              <a:ext cx="376237" cy="279082"/>
              <a:chOff x="9467904" y="3643548"/>
              <a:chExt cx="376237" cy="279082"/>
            </a:xfrm>
          </p:grpSpPr>
          <p:sp>
            <p:nvSpPr>
              <p:cNvPr id="753" name="Google Shape;753;p15"/>
              <p:cNvSpPr/>
              <p:nvPr/>
            </p:nvSpPr>
            <p:spPr>
              <a:xfrm>
                <a:off x="9575215" y="3805924"/>
                <a:ext cx="67698" cy="67698"/>
              </a:xfrm>
              <a:custGeom>
                <a:avLst/>
                <a:gdLst/>
                <a:ahLst/>
                <a:cxnLst/>
                <a:rect l="l" t="t" r="r" b="b"/>
                <a:pathLst>
                  <a:path w="90106" h="90106" extrusionOk="0">
                    <a:moveTo>
                      <a:pt x="90107" y="45053"/>
                    </a:moveTo>
                    <a:cubicBezTo>
                      <a:pt x="90107" y="69936"/>
                      <a:pt x="69936" y="90107"/>
                      <a:pt x="45053" y="90107"/>
                    </a:cubicBezTo>
                    <a:cubicBezTo>
                      <a:pt x="20171" y="90107"/>
                      <a:pt x="0" y="69936"/>
                      <a:pt x="0" y="45053"/>
                    </a:cubicBezTo>
                    <a:cubicBezTo>
                      <a:pt x="0" y="20171"/>
                      <a:pt x="20171" y="0"/>
                      <a:pt x="45053" y="0"/>
                    </a:cubicBezTo>
                    <a:cubicBezTo>
                      <a:pt x="69936" y="0"/>
                      <a:pt x="90107" y="20171"/>
                      <a:pt x="90107" y="45053"/>
                    </a:cubicBezTo>
                    <a:close/>
                  </a:path>
                </a:pathLst>
              </a:custGeom>
              <a:noFill/>
              <a:ln w="10450" cap="rnd" cmpd="sng">
                <a:solidFill>
                  <a:srgbClr val="343844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  <p:grpSp>
            <p:nvGrpSpPr>
              <p:cNvPr id="754" name="Google Shape;754;p15"/>
              <p:cNvGrpSpPr/>
              <p:nvPr/>
            </p:nvGrpSpPr>
            <p:grpSpPr>
              <a:xfrm>
                <a:off x="9467904" y="3643548"/>
                <a:ext cx="376237" cy="279082"/>
                <a:chOff x="9467904" y="3643548"/>
                <a:chExt cx="376237" cy="279082"/>
              </a:xfrm>
            </p:grpSpPr>
            <p:grpSp>
              <p:nvGrpSpPr>
                <p:cNvPr id="755" name="Google Shape;755;p15"/>
                <p:cNvGrpSpPr/>
                <p:nvPr/>
              </p:nvGrpSpPr>
              <p:grpSpPr>
                <a:xfrm>
                  <a:off x="9467904" y="3643548"/>
                  <a:ext cx="190500" cy="128588"/>
                  <a:chOff x="9467904" y="3643548"/>
                  <a:chExt cx="190500" cy="128588"/>
                </a:xfrm>
              </p:grpSpPr>
              <p:sp>
                <p:nvSpPr>
                  <p:cNvPr id="756" name="Google Shape;756;p15"/>
                  <p:cNvSpPr/>
                  <p:nvPr/>
                </p:nvSpPr>
                <p:spPr>
                  <a:xfrm>
                    <a:off x="9511719" y="3643548"/>
                    <a:ext cx="146685" cy="95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6685" h="9525" extrusionOk="0">
                        <a:moveTo>
                          <a:pt x="0" y="0"/>
                        </a:moveTo>
                        <a:lnTo>
                          <a:pt x="146685" y="0"/>
                        </a:lnTo>
                      </a:path>
                    </a:pathLst>
                  </a:custGeom>
                  <a:noFill/>
                  <a:ln w="9525" cap="rnd" cmpd="sng">
                    <a:solidFill>
                      <a:srgbClr val="343844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dk1"/>
                      </a:solidFill>
                      <a:latin typeface="Quattrocento Sans"/>
                      <a:ea typeface="Quattrocento Sans"/>
                      <a:cs typeface="Quattrocento Sans"/>
                      <a:sym typeface="Quattrocento Sans"/>
                    </a:endParaRPr>
                  </a:p>
                </p:txBody>
              </p:sp>
              <p:sp>
                <p:nvSpPr>
                  <p:cNvPr id="757" name="Google Shape;757;p15"/>
                  <p:cNvSpPr/>
                  <p:nvPr/>
                </p:nvSpPr>
                <p:spPr>
                  <a:xfrm>
                    <a:off x="9511719" y="3762611"/>
                    <a:ext cx="99059" cy="95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9059" h="9525" extrusionOk="0">
                        <a:moveTo>
                          <a:pt x="0" y="0"/>
                        </a:moveTo>
                        <a:lnTo>
                          <a:pt x="99060" y="0"/>
                        </a:lnTo>
                      </a:path>
                    </a:pathLst>
                  </a:custGeom>
                  <a:noFill/>
                  <a:ln w="9525" cap="rnd" cmpd="sng">
                    <a:solidFill>
                      <a:srgbClr val="343844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dk1"/>
                      </a:solidFill>
                      <a:latin typeface="Quattrocento Sans"/>
                      <a:ea typeface="Quattrocento Sans"/>
                      <a:cs typeface="Quattrocento Sans"/>
                      <a:sym typeface="Quattrocento Sans"/>
                    </a:endParaRPr>
                  </a:p>
                </p:txBody>
              </p:sp>
              <p:sp>
                <p:nvSpPr>
                  <p:cNvPr id="758" name="Google Shape;758;p15"/>
                  <p:cNvSpPr/>
                  <p:nvPr/>
                </p:nvSpPr>
                <p:spPr>
                  <a:xfrm>
                    <a:off x="9467904" y="3683553"/>
                    <a:ext cx="159067" cy="95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9067" h="9525" extrusionOk="0">
                        <a:moveTo>
                          <a:pt x="0" y="0"/>
                        </a:moveTo>
                        <a:lnTo>
                          <a:pt x="159068" y="0"/>
                        </a:lnTo>
                      </a:path>
                    </a:pathLst>
                  </a:custGeom>
                  <a:noFill/>
                  <a:ln w="9525" cap="rnd" cmpd="sng">
                    <a:solidFill>
                      <a:srgbClr val="343844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dk1"/>
                      </a:solidFill>
                      <a:latin typeface="Quattrocento Sans"/>
                      <a:ea typeface="Quattrocento Sans"/>
                      <a:cs typeface="Quattrocento Sans"/>
                      <a:sym typeface="Quattrocento Sans"/>
                    </a:endParaRPr>
                  </a:p>
                </p:txBody>
              </p:sp>
              <p:sp>
                <p:nvSpPr>
                  <p:cNvPr id="759" name="Google Shape;759;p15"/>
                  <p:cNvSpPr/>
                  <p:nvPr/>
                </p:nvSpPr>
                <p:spPr>
                  <a:xfrm>
                    <a:off x="9489811" y="3722606"/>
                    <a:ext cx="120967" cy="95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20967" h="9525" extrusionOk="0">
                        <a:moveTo>
                          <a:pt x="0" y="0"/>
                        </a:moveTo>
                        <a:lnTo>
                          <a:pt x="120968" y="0"/>
                        </a:lnTo>
                      </a:path>
                    </a:pathLst>
                  </a:custGeom>
                  <a:noFill/>
                  <a:ln w="9525" cap="rnd" cmpd="sng">
                    <a:solidFill>
                      <a:srgbClr val="343844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dk1"/>
                      </a:solidFill>
                      <a:latin typeface="Quattrocento Sans"/>
                      <a:ea typeface="Quattrocento Sans"/>
                      <a:cs typeface="Quattrocento Sans"/>
                      <a:sym typeface="Quattrocento Sans"/>
                    </a:endParaRPr>
                  </a:p>
                </p:txBody>
              </p:sp>
            </p:grpSp>
            <p:grpSp>
              <p:nvGrpSpPr>
                <p:cNvPr id="760" name="Google Shape;760;p15"/>
                <p:cNvGrpSpPr/>
                <p:nvPr/>
              </p:nvGrpSpPr>
              <p:grpSpPr>
                <a:xfrm>
                  <a:off x="9641259" y="3670218"/>
                  <a:ext cx="202882" cy="252412"/>
                  <a:chOff x="9641259" y="3670218"/>
                  <a:chExt cx="202882" cy="252412"/>
                </a:xfrm>
              </p:grpSpPr>
              <p:sp>
                <p:nvSpPr>
                  <p:cNvPr id="761" name="Google Shape;761;p15"/>
                  <p:cNvSpPr/>
                  <p:nvPr/>
                </p:nvSpPr>
                <p:spPr>
                  <a:xfrm>
                    <a:off x="9701266" y="3729273"/>
                    <a:ext cx="142875" cy="19335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2875" h="193357" extrusionOk="0">
                        <a:moveTo>
                          <a:pt x="142875" y="96203"/>
                        </a:moveTo>
                        <a:lnTo>
                          <a:pt x="0" y="0"/>
                        </a:lnTo>
                        <a:lnTo>
                          <a:pt x="0" y="172403"/>
                        </a:lnTo>
                        <a:lnTo>
                          <a:pt x="44767" y="126683"/>
                        </a:lnTo>
                        <a:lnTo>
                          <a:pt x="80963" y="193358"/>
                        </a:lnTo>
                        <a:lnTo>
                          <a:pt x="115252" y="175260"/>
                        </a:lnTo>
                        <a:lnTo>
                          <a:pt x="80010" y="107633"/>
                        </a:lnTo>
                        <a:close/>
                      </a:path>
                    </a:pathLst>
                  </a:custGeom>
                  <a:noFill/>
                  <a:ln w="9525" cap="rnd" cmpd="sng">
                    <a:solidFill>
                      <a:srgbClr val="009AD8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dk1"/>
                      </a:solidFill>
                      <a:latin typeface="Quattrocento Sans"/>
                      <a:ea typeface="Quattrocento Sans"/>
                      <a:cs typeface="Quattrocento Sans"/>
                      <a:sym typeface="Quattrocento Sans"/>
                    </a:endParaRPr>
                  </a:p>
                </p:txBody>
              </p:sp>
              <p:grpSp>
                <p:nvGrpSpPr>
                  <p:cNvPr id="762" name="Google Shape;762;p15"/>
                  <p:cNvGrpSpPr/>
                  <p:nvPr/>
                </p:nvGrpSpPr>
                <p:grpSpPr>
                  <a:xfrm>
                    <a:off x="9641259" y="3670218"/>
                    <a:ext cx="125729" cy="97155"/>
                    <a:chOff x="9641259" y="3670218"/>
                    <a:chExt cx="125729" cy="97155"/>
                  </a:xfrm>
                </p:grpSpPr>
                <p:sp>
                  <p:nvSpPr>
                    <p:cNvPr id="763" name="Google Shape;763;p15"/>
                    <p:cNvSpPr/>
                    <p:nvPr/>
                  </p:nvSpPr>
                  <p:spPr>
                    <a:xfrm>
                      <a:off x="9674596" y="3674981"/>
                      <a:ext cx="12382" cy="2286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2382" h="22860" extrusionOk="0">
                          <a:moveTo>
                            <a:pt x="0" y="0"/>
                          </a:moveTo>
                          <a:lnTo>
                            <a:pt x="12383" y="22860"/>
                          </a:lnTo>
                        </a:path>
                      </a:pathLst>
                    </a:custGeom>
                    <a:noFill/>
                    <a:ln w="9525" cap="rnd" cmpd="sng">
                      <a:solidFill>
                        <a:srgbClr val="009AD8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solidFill>
                          <a:schemeClr val="dk1"/>
                        </a:solidFill>
                        <a:latin typeface="Quattrocento Sans"/>
                        <a:ea typeface="Quattrocento Sans"/>
                        <a:cs typeface="Quattrocento Sans"/>
                        <a:sym typeface="Quattrocento Sans"/>
                      </a:endParaRPr>
                    </a:p>
                  </p:txBody>
                </p:sp>
                <p:sp>
                  <p:nvSpPr>
                    <p:cNvPr id="764" name="Google Shape;764;p15"/>
                    <p:cNvSpPr/>
                    <p:nvPr/>
                  </p:nvSpPr>
                  <p:spPr>
                    <a:xfrm>
                      <a:off x="9641259" y="3714986"/>
                      <a:ext cx="25717" cy="762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5717" h="7620" extrusionOk="0">
                          <a:moveTo>
                            <a:pt x="0" y="0"/>
                          </a:moveTo>
                          <a:lnTo>
                            <a:pt x="25717" y="7620"/>
                          </a:lnTo>
                        </a:path>
                      </a:pathLst>
                    </a:custGeom>
                    <a:noFill/>
                    <a:ln w="9525" cap="rnd" cmpd="sng">
                      <a:solidFill>
                        <a:srgbClr val="009AD8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solidFill>
                          <a:schemeClr val="dk1"/>
                        </a:solidFill>
                        <a:latin typeface="Quattrocento Sans"/>
                        <a:ea typeface="Quattrocento Sans"/>
                        <a:cs typeface="Quattrocento Sans"/>
                        <a:sym typeface="Quattrocento Sans"/>
                      </a:endParaRPr>
                    </a:p>
                  </p:txBody>
                </p:sp>
                <p:grpSp>
                  <p:nvGrpSpPr>
                    <p:cNvPr id="765" name="Google Shape;765;p15"/>
                    <p:cNvGrpSpPr/>
                    <p:nvPr/>
                  </p:nvGrpSpPr>
                  <p:grpSpPr>
                    <a:xfrm>
                      <a:off x="9646974" y="3702603"/>
                      <a:ext cx="120014" cy="64770"/>
                      <a:chOff x="9646974" y="3702603"/>
                      <a:chExt cx="120014" cy="64770"/>
                    </a:xfrm>
                  </p:grpSpPr>
                  <p:sp>
                    <p:nvSpPr>
                      <p:cNvPr id="766" name="Google Shape;766;p15"/>
                      <p:cNvSpPr/>
                      <p:nvPr/>
                    </p:nvSpPr>
                    <p:spPr>
                      <a:xfrm>
                        <a:off x="9646974" y="3754991"/>
                        <a:ext cx="22860" cy="12382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22860" h="12382" extrusionOk="0">
                            <a:moveTo>
                              <a:pt x="0" y="12382"/>
                            </a:moveTo>
                            <a:lnTo>
                              <a:pt x="22860" y="0"/>
                            </a:lnTo>
                          </a:path>
                        </a:pathLst>
                      </a:custGeom>
                      <a:noFill/>
                      <a:ln w="9525" cap="rnd" cmpd="sng">
                        <a:solidFill>
                          <a:srgbClr val="009AD8"/>
                        </a:solidFill>
                        <a:prstDash val="solid"/>
                        <a:round/>
                        <a:headEnd type="none" w="sm" len="sm"/>
                        <a:tailEnd type="none" w="sm" len="sm"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>
                          <a:solidFill>
                            <a:schemeClr val="dk1"/>
                          </a:solidFill>
                          <a:latin typeface="Quattrocento Sans"/>
                          <a:ea typeface="Quattrocento Sans"/>
                          <a:cs typeface="Quattrocento Sans"/>
                          <a:sym typeface="Quattrocento Sans"/>
                        </a:endParaRPr>
                      </a:p>
                    </p:txBody>
                  </p:sp>
                  <p:sp>
                    <p:nvSpPr>
                      <p:cNvPr id="767" name="Google Shape;767;p15"/>
                      <p:cNvSpPr/>
                      <p:nvPr/>
                    </p:nvSpPr>
                    <p:spPr>
                      <a:xfrm>
                        <a:off x="9743176" y="3702603"/>
                        <a:ext cx="23812" cy="12382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23812" h="12382" extrusionOk="0">
                            <a:moveTo>
                              <a:pt x="0" y="12382"/>
                            </a:moveTo>
                            <a:lnTo>
                              <a:pt x="23812" y="0"/>
                            </a:lnTo>
                          </a:path>
                        </a:pathLst>
                      </a:custGeom>
                      <a:noFill/>
                      <a:ln w="9525" cap="rnd" cmpd="sng">
                        <a:solidFill>
                          <a:srgbClr val="009AD8"/>
                        </a:solidFill>
                        <a:prstDash val="solid"/>
                        <a:round/>
                        <a:headEnd type="none" w="sm" len="sm"/>
                        <a:tailEnd type="none" w="sm" len="sm"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>
                          <a:solidFill>
                            <a:schemeClr val="dk1"/>
                          </a:solidFill>
                          <a:latin typeface="Quattrocento Sans"/>
                          <a:ea typeface="Quattrocento Sans"/>
                          <a:cs typeface="Quattrocento Sans"/>
                          <a:sym typeface="Quattrocento Sans"/>
                        </a:endParaRPr>
                      </a:p>
                    </p:txBody>
                  </p:sp>
                </p:grpSp>
                <p:sp>
                  <p:nvSpPr>
                    <p:cNvPr id="768" name="Google Shape;768;p15"/>
                    <p:cNvSpPr/>
                    <p:nvPr/>
                  </p:nvSpPr>
                  <p:spPr>
                    <a:xfrm>
                      <a:off x="9718411" y="3670218"/>
                      <a:ext cx="8572" cy="2476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8572" h="24765" extrusionOk="0">
                          <a:moveTo>
                            <a:pt x="0" y="24765"/>
                          </a:moveTo>
                          <a:lnTo>
                            <a:pt x="8572" y="0"/>
                          </a:lnTo>
                        </a:path>
                      </a:pathLst>
                    </a:custGeom>
                    <a:noFill/>
                    <a:ln w="9525" cap="rnd" cmpd="sng">
                      <a:solidFill>
                        <a:srgbClr val="009AD8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solidFill>
                          <a:schemeClr val="dk1"/>
                        </a:solidFill>
                        <a:latin typeface="Quattrocento Sans"/>
                        <a:ea typeface="Quattrocento Sans"/>
                        <a:cs typeface="Quattrocento Sans"/>
                        <a:sym typeface="Quattrocento Sans"/>
                      </a:endParaRPr>
                    </a:p>
                  </p:txBody>
                </p:sp>
              </p:grpSp>
            </p:grpSp>
          </p:grpSp>
        </p:grpSp>
      </p:grpSp>
      <p:sp>
        <p:nvSpPr>
          <p:cNvPr id="769" name="Google Shape;769;p15"/>
          <p:cNvSpPr txBox="1"/>
          <p:nvPr/>
        </p:nvSpPr>
        <p:spPr>
          <a:xfrm>
            <a:off x="752738" y="740459"/>
            <a:ext cx="9203927" cy="405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42857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Arial"/>
              <a:buNone/>
            </a:pPr>
            <a:r>
              <a:rPr lang="ca-ES" sz="2800" b="1" i="0" dirty="0">
                <a:solidFill>
                  <a:schemeClr val="accent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08. </a:t>
            </a:r>
            <a:r>
              <a:rPr lang="ca-ES" sz="2800" b="0" i="0" dirty="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EMPRESES DE TREBALL TEMPORAL (ETT’S)</a:t>
            </a:r>
            <a:endParaRPr dirty="0"/>
          </a:p>
        </p:txBody>
      </p:sp>
      <p:cxnSp>
        <p:nvCxnSpPr>
          <p:cNvPr id="770" name="Google Shape;770;p15"/>
          <p:cNvCxnSpPr/>
          <p:nvPr/>
        </p:nvCxnSpPr>
        <p:spPr>
          <a:xfrm>
            <a:off x="570084" y="861156"/>
            <a:ext cx="0" cy="258451"/>
          </a:xfrm>
          <a:prstGeom prst="straightConnector1">
            <a:avLst/>
          </a:prstGeom>
          <a:noFill/>
          <a:ln w="38100" cap="rnd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771" name="Google Shape;771;p15"/>
          <p:cNvSpPr/>
          <p:nvPr/>
        </p:nvSpPr>
        <p:spPr>
          <a:xfrm>
            <a:off x="-162556" y="846389"/>
            <a:ext cx="621068" cy="287984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772" name="Google Shape;772;p15"/>
          <p:cNvSpPr txBox="1"/>
          <p:nvPr/>
        </p:nvSpPr>
        <p:spPr>
          <a:xfrm>
            <a:off x="11595386" y="6601396"/>
            <a:ext cx="407502" cy="1708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a-ES" sz="900">
                <a:solidFill>
                  <a:schemeClr val="dk2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p. </a:t>
            </a:r>
            <a:fld id="{00000000-1234-1234-1234-123412341234}" type="slidenum">
              <a:rPr lang="ca-ES" sz="900">
                <a:solidFill>
                  <a:schemeClr val="dk2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17</a:t>
            </a:fld>
            <a:endParaRPr sz="900">
              <a:solidFill>
                <a:schemeClr val="dk2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grpSp>
        <p:nvGrpSpPr>
          <p:cNvPr id="773" name="Google Shape;773;p15"/>
          <p:cNvGrpSpPr/>
          <p:nvPr/>
        </p:nvGrpSpPr>
        <p:grpSpPr>
          <a:xfrm>
            <a:off x="7033430" y="3563407"/>
            <a:ext cx="5158570" cy="702388"/>
            <a:chOff x="7033430" y="1877824"/>
            <a:chExt cx="5158570" cy="702388"/>
          </a:xfrm>
        </p:grpSpPr>
        <p:sp>
          <p:nvSpPr>
            <p:cNvPr id="774" name="Google Shape;774;p15"/>
            <p:cNvSpPr/>
            <p:nvPr/>
          </p:nvSpPr>
          <p:spPr>
            <a:xfrm>
              <a:off x="7715785" y="2043783"/>
              <a:ext cx="2298386" cy="53642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7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ca-ES" sz="1400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rPr>
                <a:t>MANPOWER</a:t>
              </a:r>
              <a:br>
                <a:rPr lang="ca-ES" sz="1400">
                  <a:solidFill>
                    <a:srgbClr val="5A5B5D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rPr>
              </a:br>
              <a:r>
                <a:rPr lang="ca-ES" sz="1400" u="sng">
                  <a:solidFill>
                    <a:srgbClr val="009AD8"/>
                  </a:solidFill>
                  <a:latin typeface="Quattrocento Sans"/>
                  <a:ea typeface="Quattrocento Sans"/>
                  <a:cs typeface="Quattrocento Sans"/>
                  <a:sym typeface="Quattrocento Sans"/>
                  <a:hlinkClick r:id="rId7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https://www.manpower.es/</a:t>
              </a:r>
              <a:endParaRPr sz="1400">
                <a:solidFill>
                  <a:srgbClr val="009AD8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775" name="Google Shape;775;p15"/>
            <p:cNvSpPr/>
            <p:nvPr/>
          </p:nvSpPr>
          <p:spPr>
            <a:xfrm>
              <a:off x="7033430" y="1877824"/>
              <a:ext cx="316960" cy="316960"/>
            </a:xfrm>
            <a:prstGeom prst="ellipse">
              <a:avLst/>
            </a:prstGeom>
            <a:solidFill>
              <a:schemeClr val="accent1">
                <a:alpha val="49803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cxnSp>
          <p:nvCxnSpPr>
            <p:cNvPr id="776" name="Google Shape;776;p15"/>
            <p:cNvCxnSpPr/>
            <p:nvPr/>
          </p:nvCxnSpPr>
          <p:spPr>
            <a:xfrm rot="10800000">
              <a:off x="7182968" y="1957649"/>
              <a:ext cx="5009032" cy="0"/>
            </a:xfrm>
            <a:prstGeom prst="straightConnector1">
              <a:avLst/>
            </a:prstGeom>
            <a:noFill/>
            <a:ln w="19050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</p:cxnSp>
        <p:grpSp>
          <p:nvGrpSpPr>
            <p:cNvPr id="777" name="Google Shape;777;p15"/>
            <p:cNvGrpSpPr/>
            <p:nvPr/>
          </p:nvGrpSpPr>
          <p:grpSpPr>
            <a:xfrm>
              <a:off x="7249060" y="2038346"/>
              <a:ext cx="376237" cy="279082"/>
              <a:chOff x="9467904" y="3643548"/>
              <a:chExt cx="376237" cy="279082"/>
            </a:xfrm>
          </p:grpSpPr>
          <p:sp>
            <p:nvSpPr>
              <p:cNvPr id="778" name="Google Shape;778;p15"/>
              <p:cNvSpPr/>
              <p:nvPr/>
            </p:nvSpPr>
            <p:spPr>
              <a:xfrm>
                <a:off x="9575215" y="3805924"/>
                <a:ext cx="67698" cy="67698"/>
              </a:xfrm>
              <a:custGeom>
                <a:avLst/>
                <a:gdLst/>
                <a:ahLst/>
                <a:cxnLst/>
                <a:rect l="l" t="t" r="r" b="b"/>
                <a:pathLst>
                  <a:path w="90106" h="90106" extrusionOk="0">
                    <a:moveTo>
                      <a:pt x="90107" y="45053"/>
                    </a:moveTo>
                    <a:cubicBezTo>
                      <a:pt x="90107" y="69936"/>
                      <a:pt x="69936" y="90107"/>
                      <a:pt x="45053" y="90107"/>
                    </a:cubicBezTo>
                    <a:cubicBezTo>
                      <a:pt x="20171" y="90107"/>
                      <a:pt x="0" y="69936"/>
                      <a:pt x="0" y="45053"/>
                    </a:cubicBezTo>
                    <a:cubicBezTo>
                      <a:pt x="0" y="20171"/>
                      <a:pt x="20171" y="0"/>
                      <a:pt x="45053" y="0"/>
                    </a:cubicBezTo>
                    <a:cubicBezTo>
                      <a:pt x="69936" y="0"/>
                      <a:pt x="90107" y="20171"/>
                      <a:pt x="90107" y="45053"/>
                    </a:cubicBezTo>
                    <a:close/>
                  </a:path>
                </a:pathLst>
              </a:custGeom>
              <a:noFill/>
              <a:ln w="10450" cap="rnd" cmpd="sng">
                <a:solidFill>
                  <a:srgbClr val="343844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  <p:grpSp>
            <p:nvGrpSpPr>
              <p:cNvPr id="779" name="Google Shape;779;p15"/>
              <p:cNvGrpSpPr/>
              <p:nvPr/>
            </p:nvGrpSpPr>
            <p:grpSpPr>
              <a:xfrm>
                <a:off x="9467904" y="3643548"/>
                <a:ext cx="376237" cy="279082"/>
                <a:chOff x="9467904" y="3643548"/>
                <a:chExt cx="376237" cy="279082"/>
              </a:xfrm>
            </p:grpSpPr>
            <p:grpSp>
              <p:nvGrpSpPr>
                <p:cNvPr id="780" name="Google Shape;780;p15"/>
                <p:cNvGrpSpPr/>
                <p:nvPr/>
              </p:nvGrpSpPr>
              <p:grpSpPr>
                <a:xfrm>
                  <a:off x="9467904" y="3643548"/>
                  <a:ext cx="190500" cy="128588"/>
                  <a:chOff x="9467904" y="3643548"/>
                  <a:chExt cx="190500" cy="128588"/>
                </a:xfrm>
              </p:grpSpPr>
              <p:sp>
                <p:nvSpPr>
                  <p:cNvPr id="781" name="Google Shape;781;p15"/>
                  <p:cNvSpPr/>
                  <p:nvPr/>
                </p:nvSpPr>
                <p:spPr>
                  <a:xfrm>
                    <a:off x="9511719" y="3643548"/>
                    <a:ext cx="146685" cy="95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6685" h="9525" extrusionOk="0">
                        <a:moveTo>
                          <a:pt x="0" y="0"/>
                        </a:moveTo>
                        <a:lnTo>
                          <a:pt x="146685" y="0"/>
                        </a:lnTo>
                      </a:path>
                    </a:pathLst>
                  </a:custGeom>
                  <a:noFill/>
                  <a:ln w="9525" cap="rnd" cmpd="sng">
                    <a:solidFill>
                      <a:srgbClr val="343844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dk1"/>
                      </a:solidFill>
                      <a:latin typeface="Quattrocento Sans"/>
                      <a:ea typeface="Quattrocento Sans"/>
                      <a:cs typeface="Quattrocento Sans"/>
                      <a:sym typeface="Quattrocento Sans"/>
                    </a:endParaRPr>
                  </a:p>
                </p:txBody>
              </p:sp>
              <p:sp>
                <p:nvSpPr>
                  <p:cNvPr id="782" name="Google Shape;782;p15"/>
                  <p:cNvSpPr/>
                  <p:nvPr/>
                </p:nvSpPr>
                <p:spPr>
                  <a:xfrm>
                    <a:off x="9511719" y="3762611"/>
                    <a:ext cx="99059" cy="95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9059" h="9525" extrusionOk="0">
                        <a:moveTo>
                          <a:pt x="0" y="0"/>
                        </a:moveTo>
                        <a:lnTo>
                          <a:pt x="99060" y="0"/>
                        </a:lnTo>
                      </a:path>
                    </a:pathLst>
                  </a:custGeom>
                  <a:noFill/>
                  <a:ln w="9525" cap="rnd" cmpd="sng">
                    <a:solidFill>
                      <a:srgbClr val="343844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dk1"/>
                      </a:solidFill>
                      <a:latin typeface="Quattrocento Sans"/>
                      <a:ea typeface="Quattrocento Sans"/>
                      <a:cs typeface="Quattrocento Sans"/>
                      <a:sym typeface="Quattrocento Sans"/>
                    </a:endParaRPr>
                  </a:p>
                </p:txBody>
              </p:sp>
              <p:sp>
                <p:nvSpPr>
                  <p:cNvPr id="783" name="Google Shape;783;p15"/>
                  <p:cNvSpPr/>
                  <p:nvPr/>
                </p:nvSpPr>
                <p:spPr>
                  <a:xfrm>
                    <a:off x="9467904" y="3683553"/>
                    <a:ext cx="159067" cy="95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9067" h="9525" extrusionOk="0">
                        <a:moveTo>
                          <a:pt x="0" y="0"/>
                        </a:moveTo>
                        <a:lnTo>
                          <a:pt x="159068" y="0"/>
                        </a:lnTo>
                      </a:path>
                    </a:pathLst>
                  </a:custGeom>
                  <a:noFill/>
                  <a:ln w="9525" cap="rnd" cmpd="sng">
                    <a:solidFill>
                      <a:srgbClr val="343844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dk1"/>
                      </a:solidFill>
                      <a:latin typeface="Quattrocento Sans"/>
                      <a:ea typeface="Quattrocento Sans"/>
                      <a:cs typeface="Quattrocento Sans"/>
                      <a:sym typeface="Quattrocento Sans"/>
                    </a:endParaRPr>
                  </a:p>
                </p:txBody>
              </p:sp>
              <p:sp>
                <p:nvSpPr>
                  <p:cNvPr id="784" name="Google Shape;784;p15"/>
                  <p:cNvSpPr/>
                  <p:nvPr/>
                </p:nvSpPr>
                <p:spPr>
                  <a:xfrm>
                    <a:off x="9489811" y="3722606"/>
                    <a:ext cx="120967" cy="95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20967" h="9525" extrusionOk="0">
                        <a:moveTo>
                          <a:pt x="0" y="0"/>
                        </a:moveTo>
                        <a:lnTo>
                          <a:pt x="120968" y="0"/>
                        </a:lnTo>
                      </a:path>
                    </a:pathLst>
                  </a:custGeom>
                  <a:noFill/>
                  <a:ln w="9525" cap="rnd" cmpd="sng">
                    <a:solidFill>
                      <a:srgbClr val="343844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dk1"/>
                      </a:solidFill>
                      <a:latin typeface="Quattrocento Sans"/>
                      <a:ea typeface="Quattrocento Sans"/>
                      <a:cs typeface="Quattrocento Sans"/>
                      <a:sym typeface="Quattrocento Sans"/>
                    </a:endParaRPr>
                  </a:p>
                </p:txBody>
              </p:sp>
            </p:grpSp>
            <p:grpSp>
              <p:nvGrpSpPr>
                <p:cNvPr id="785" name="Google Shape;785;p15"/>
                <p:cNvGrpSpPr/>
                <p:nvPr/>
              </p:nvGrpSpPr>
              <p:grpSpPr>
                <a:xfrm>
                  <a:off x="9641259" y="3670218"/>
                  <a:ext cx="202882" cy="252412"/>
                  <a:chOff x="9641259" y="3670218"/>
                  <a:chExt cx="202882" cy="252412"/>
                </a:xfrm>
              </p:grpSpPr>
              <p:sp>
                <p:nvSpPr>
                  <p:cNvPr id="786" name="Google Shape;786;p15"/>
                  <p:cNvSpPr/>
                  <p:nvPr/>
                </p:nvSpPr>
                <p:spPr>
                  <a:xfrm>
                    <a:off x="9701266" y="3729273"/>
                    <a:ext cx="142875" cy="19335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2875" h="193357" extrusionOk="0">
                        <a:moveTo>
                          <a:pt x="142875" y="96203"/>
                        </a:moveTo>
                        <a:lnTo>
                          <a:pt x="0" y="0"/>
                        </a:lnTo>
                        <a:lnTo>
                          <a:pt x="0" y="172403"/>
                        </a:lnTo>
                        <a:lnTo>
                          <a:pt x="44767" y="126683"/>
                        </a:lnTo>
                        <a:lnTo>
                          <a:pt x="80963" y="193358"/>
                        </a:lnTo>
                        <a:lnTo>
                          <a:pt x="115252" y="175260"/>
                        </a:lnTo>
                        <a:lnTo>
                          <a:pt x="80010" y="107633"/>
                        </a:lnTo>
                        <a:close/>
                      </a:path>
                    </a:pathLst>
                  </a:custGeom>
                  <a:noFill/>
                  <a:ln w="9525" cap="rnd" cmpd="sng">
                    <a:solidFill>
                      <a:srgbClr val="009AD8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dk1"/>
                      </a:solidFill>
                      <a:latin typeface="Quattrocento Sans"/>
                      <a:ea typeface="Quattrocento Sans"/>
                      <a:cs typeface="Quattrocento Sans"/>
                      <a:sym typeface="Quattrocento Sans"/>
                    </a:endParaRPr>
                  </a:p>
                </p:txBody>
              </p:sp>
              <p:grpSp>
                <p:nvGrpSpPr>
                  <p:cNvPr id="787" name="Google Shape;787;p15"/>
                  <p:cNvGrpSpPr/>
                  <p:nvPr/>
                </p:nvGrpSpPr>
                <p:grpSpPr>
                  <a:xfrm>
                    <a:off x="9641259" y="3670218"/>
                    <a:ext cx="125729" cy="97155"/>
                    <a:chOff x="9641259" y="3670218"/>
                    <a:chExt cx="125729" cy="97155"/>
                  </a:xfrm>
                </p:grpSpPr>
                <p:sp>
                  <p:nvSpPr>
                    <p:cNvPr id="788" name="Google Shape;788;p15"/>
                    <p:cNvSpPr/>
                    <p:nvPr/>
                  </p:nvSpPr>
                  <p:spPr>
                    <a:xfrm>
                      <a:off x="9674596" y="3674981"/>
                      <a:ext cx="12382" cy="2286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2382" h="22860" extrusionOk="0">
                          <a:moveTo>
                            <a:pt x="0" y="0"/>
                          </a:moveTo>
                          <a:lnTo>
                            <a:pt x="12383" y="22860"/>
                          </a:lnTo>
                        </a:path>
                      </a:pathLst>
                    </a:custGeom>
                    <a:noFill/>
                    <a:ln w="9525" cap="rnd" cmpd="sng">
                      <a:solidFill>
                        <a:srgbClr val="009AD8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solidFill>
                          <a:schemeClr val="dk1"/>
                        </a:solidFill>
                        <a:latin typeface="Quattrocento Sans"/>
                        <a:ea typeface="Quattrocento Sans"/>
                        <a:cs typeface="Quattrocento Sans"/>
                        <a:sym typeface="Quattrocento Sans"/>
                      </a:endParaRPr>
                    </a:p>
                  </p:txBody>
                </p:sp>
                <p:sp>
                  <p:nvSpPr>
                    <p:cNvPr id="789" name="Google Shape;789;p15"/>
                    <p:cNvSpPr/>
                    <p:nvPr/>
                  </p:nvSpPr>
                  <p:spPr>
                    <a:xfrm>
                      <a:off x="9641259" y="3714986"/>
                      <a:ext cx="25717" cy="762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5717" h="7620" extrusionOk="0">
                          <a:moveTo>
                            <a:pt x="0" y="0"/>
                          </a:moveTo>
                          <a:lnTo>
                            <a:pt x="25717" y="7620"/>
                          </a:lnTo>
                        </a:path>
                      </a:pathLst>
                    </a:custGeom>
                    <a:noFill/>
                    <a:ln w="9525" cap="rnd" cmpd="sng">
                      <a:solidFill>
                        <a:srgbClr val="009AD8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solidFill>
                          <a:schemeClr val="dk1"/>
                        </a:solidFill>
                        <a:latin typeface="Quattrocento Sans"/>
                        <a:ea typeface="Quattrocento Sans"/>
                        <a:cs typeface="Quattrocento Sans"/>
                        <a:sym typeface="Quattrocento Sans"/>
                      </a:endParaRPr>
                    </a:p>
                  </p:txBody>
                </p:sp>
                <p:grpSp>
                  <p:nvGrpSpPr>
                    <p:cNvPr id="790" name="Google Shape;790;p15"/>
                    <p:cNvGrpSpPr/>
                    <p:nvPr/>
                  </p:nvGrpSpPr>
                  <p:grpSpPr>
                    <a:xfrm>
                      <a:off x="9646974" y="3702603"/>
                      <a:ext cx="120014" cy="64770"/>
                      <a:chOff x="9646974" y="3702603"/>
                      <a:chExt cx="120014" cy="64770"/>
                    </a:xfrm>
                  </p:grpSpPr>
                  <p:sp>
                    <p:nvSpPr>
                      <p:cNvPr id="791" name="Google Shape;791;p15"/>
                      <p:cNvSpPr/>
                      <p:nvPr/>
                    </p:nvSpPr>
                    <p:spPr>
                      <a:xfrm>
                        <a:off x="9646974" y="3754991"/>
                        <a:ext cx="22860" cy="12382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22860" h="12382" extrusionOk="0">
                            <a:moveTo>
                              <a:pt x="0" y="12382"/>
                            </a:moveTo>
                            <a:lnTo>
                              <a:pt x="22860" y="0"/>
                            </a:lnTo>
                          </a:path>
                        </a:pathLst>
                      </a:custGeom>
                      <a:noFill/>
                      <a:ln w="9525" cap="rnd" cmpd="sng">
                        <a:solidFill>
                          <a:srgbClr val="009AD8"/>
                        </a:solidFill>
                        <a:prstDash val="solid"/>
                        <a:round/>
                        <a:headEnd type="none" w="sm" len="sm"/>
                        <a:tailEnd type="none" w="sm" len="sm"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>
                          <a:solidFill>
                            <a:schemeClr val="dk1"/>
                          </a:solidFill>
                          <a:latin typeface="Quattrocento Sans"/>
                          <a:ea typeface="Quattrocento Sans"/>
                          <a:cs typeface="Quattrocento Sans"/>
                          <a:sym typeface="Quattrocento Sans"/>
                        </a:endParaRPr>
                      </a:p>
                    </p:txBody>
                  </p:sp>
                  <p:sp>
                    <p:nvSpPr>
                      <p:cNvPr id="792" name="Google Shape;792;p15"/>
                      <p:cNvSpPr/>
                      <p:nvPr/>
                    </p:nvSpPr>
                    <p:spPr>
                      <a:xfrm>
                        <a:off x="9743176" y="3702603"/>
                        <a:ext cx="23812" cy="12382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23812" h="12382" extrusionOk="0">
                            <a:moveTo>
                              <a:pt x="0" y="12382"/>
                            </a:moveTo>
                            <a:lnTo>
                              <a:pt x="23812" y="0"/>
                            </a:lnTo>
                          </a:path>
                        </a:pathLst>
                      </a:custGeom>
                      <a:noFill/>
                      <a:ln w="9525" cap="rnd" cmpd="sng">
                        <a:solidFill>
                          <a:srgbClr val="009AD8"/>
                        </a:solidFill>
                        <a:prstDash val="solid"/>
                        <a:round/>
                        <a:headEnd type="none" w="sm" len="sm"/>
                        <a:tailEnd type="none" w="sm" len="sm"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>
                          <a:solidFill>
                            <a:schemeClr val="dk1"/>
                          </a:solidFill>
                          <a:latin typeface="Quattrocento Sans"/>
                          <a:ea typeface="Quattrocento Sans"/>
                          <a:cs typeface="Quattrocento Sans"/>
                          <a:sym typeface="Quattrocento Sans"/>
                        </a:endParaRPr>
                      </a:p>
                    </p:txBody>
                  </p:sp>
                </p:grpSp>
                <p:sp>
                  <p:nvSpPr>
                    <p:cNvPr id="793" name="Google Shape;793;p15"/>
                    <p:cNvSpPr/>
                    <p:nvPr/>
                  </p:nvSpPr>
                  <p:spPr>
                    <a:xfrm>
                      <a:off x="9718411" y="3670218"/>
                      <a:ext cx="8572" cy="2476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8572" h="24765" extrusionOk="0">
                          <a:moveTo>
                            <a:pt x="0" y="24765"/>
                          </a:moveTo>
                          <a:lnTo>
                            <a:pt x="8572" y="0"/>
                          </a:lnTo>
                        </a:path>
                      </a:pathLst>
                    </a:custGeom>
                    <a:noFill/>
                    <a:ln w="9525" cap="rnd" cmpd="sng">
                      <a:solidFill>
                        <a:srgbClr val="009AD8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solidFill>
                          <a:schemeClr val="dk1"/>
                        </a:solidFill>
                        <a:latin typeface="Quattrocento Sans"/>
                        <a:ea typeface="Quattrocento Sans"/>
                        <a:cs typeface="Quattrocento Sans"/>
                        <a:sym typeface="Quattrocento Sans"/>
                      </a:endParaRPr>
                    </a:p>
                  </p:txBody>
                </p:sp>
              </p:grpSp>
            </p:grpSp>
          </p:grpSp>
        </p:grpSp>
      </p:grp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" name="Google Shape;798;p16"/>
          <p:cNvSpPr/>
          <p:nvPr/>
        </p:nvSpPr>
        <p:spPr>
          <a:xfrm>
            <a:off x="1474985" y="4335531"/>
            <a:ext cx="3940140" cy="845388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799" name="Google Shape;799;p16"/>
          <p:cNvSpPr txBox="1"/>
          <p:nvPr/>
        </p:nvSpPr>
        <p:spPr>
          <a:xfrm>
            <a:off x="752738" y="740459"/>
            <a:ext cx="9203927" cy="405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42857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Arial"/>
              <a:buNone/>
            </a:pPr>
            <a:r>
              <a:rPr lang="ca-ES" sz="2800" b="1" i="0" dirty="0">
                <a:solidFill>
                  <a:schemeClr val="accent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09. </a:t>
            </a:r>
            <a:r>
              <a:rPr lang="ca-ES" sz="2800" b="0" i="0" dirty="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AUTOCANDIDATURA</a:t>
            </a:r>
            <a:endParaRPr sz="2800" b="0" i="0" dirty="0">
              <a:solidFill>
                <a:schemeClr val="dk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cxnSp>
        <p:nvCxnSpPr>
          <p:cNvPr id="800" name="Google Shape;800;p16"/>
          <p:cNvCxnSpPr/>
          <p:nvPr/>
        </p:nvCxnSpPr>
        <p:spPr>
          <a:xfrm>
            <a:off x="570084" y="861156"/>
            <a:ext cx="0" cy="258451"/>
          </a:xfrm>
          <a:prstGeom prst="straightConnector1">
            <a:avLst/>
          </a:prstGeom>
          <a:noFill/>
          <a:ln w="38100" cap="rnd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801" name="Google Shape;801;p16"/>
          <p:cNvSpPr/>
          <p:nvPr/>
        </p:nvSpPr>
        <p:spPr>
          <a:xfrm>
            <a:off x="-162556" y="846389"/>
            <a:ext cx="621068" cy="287984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802" name="Google Shape;802;p16"/>
          <p:cNvSpPr txBox="1"/>
          <p:nvPr/>
        </p:nvSpPr>
        <p:spPr>
          <a:xfrm>
            <a:off x="11595386" y="6601396"/>
            <a:ext cx="407502" cy="1708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a-ES" sz="900">
                <a:solidFill>
                  <a:schemeClr val="dk2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p. </a:t>
            </a:r>
            <a:fld id="{00000000-1234-1234-1234-123412341234}" type="slidenum">
              <a:rPr lang="ca-ES" sz="900">
                <a:solidFill>
                  <a:schemeClr val="dk2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18</a:t>
            </a:fld>
            <a:endParaRPr sz="900">
              <a:solidFill>
                <a:schemeClr val="dk2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803" name="Google Shape;803;p16"/>
          <p:cNvSpPr txBox="1"/>
          <p:nvPr/>
        </p:nvSpPr>
        <p:spPr>
          <a:xfrm>
            <a:off x="755277" y="1510811"/>
            <a:ext cx="8045823" cy="615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Arial"/>
              <a:buNone/>
            </a:pPr>
            <a:r>
              <a:rPr lang="ca-ES" sz="1800" b="0" i="0">
                <a:solidFill>
                  <a:schemeClr val="accent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DIRIGIR-SE DIRECTAMENT A L’EMPRESA SENSE ESPERAR QUE ES PUBLIQUI UN ANUNCI.</a:t>
            </a:r>
            <a:endParaRPr/>
          </a:p>
        </p:txBody>
      </p:sp>
      <p:pic>
        <p:nvPicPr>
          <p:cNvPr id="804" name="Google Shape;804;p16" descr="A picture containing text, person, indoor, computer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 l="54269" t="295" r="16399" b="27392"/>
          <a:stretch/>
        </p:blipFill>
        <p:spPr>
          <a:xfrm>
            <a:off x="8977614" y="1160463"/>
            <a:ext cx="3214386" cy="5292726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805" name="Google Shape;805;p16"/>
          <p:cNvGrpSpPr/>
          <p:nvPr/>
        </p:nvGrpSpPr>
        <p:grpSpPr>
          <a:xfrm>
            <a:off x="1404211" y="2658926"/>
            <a:ext cx="3106497" cy="2392910"/>
            <a:chOff x="6713534" y="1874585"/>
            <a:chExt cx="3106497" cy="2392910"/>
          </a:xfrm>
        </p:grpSpPr>
        <p:sp>
          <p:nvSpPr>
            <p:cNvPr id="806" name="Google Shape;806;p16"/>
            <p:cNvSpPr/>
            <p:nvPr/>
          </p:nvSpPr>
          <p:spPr>
            <a:xfrm>
              <a:off x="6713534" y="1874585"/>
              <a:ext cx="316960" cy="316960"/>
            </a:xfrm>
            <a:prstGeom prst="ellipse">
              <a:avLst/>
            </a:prstGeom>
            <a:solidFill>
              <a:schemeClr val="accent1">
                <a:alpha val="49803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807" name="Google Shape;807;p16"/>
            <p:cNvSpPr txBox="1"/>
            <p:nvPr/>
          </p:nvSpPr>
          <p:spPr>
            <a:xfrm>
              <a:off x="6942243" y="2005337"/>
              <a:ext cx="2877788" cy="226215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ca-ES" sz="1500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rPr>
                <a:t>PRESENCIAL</a:t>
              </a:r>
              <a:endParaRPr/>
            </a:p>
            <a:p>
              <a:pPr marL="0" marR="0" lvl="0" indent="0" algn="l" rtl="0">
                <a:spcBef>
                  <a:spcPts val="800"/>
                </a:spcBef>
                <a:spcAft>
                  <a:spcPts val="0"/>
                </a:spcAft>
                <a:buNone/>
              </a:pPr>
              <a:r>
                <a:rPr lang="ca-ES" sz="1400">
                  <a:solidFill>
                    <a:srgbClr val="4ABDF0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rPr>
                <a:t>Portar el currículum a l’empresa.</a:t>
              </a:r>
              <a:endParaRPr/>
            </a:p>
            <a:p>
              <a:pPr marL="0" marR="0" lvl="0" indent="0" algn="l" rtl="0">
                <a:spcBef>
                  <a:spcPts val="800"/>
                </a:spcBef>
                <a:spcAft>
                  <a:spcPts val="0"/>
                </a:spcAft>
                <a:buNone/>
              </a:pPr>
              <a:r>
                <a:rPr lang="ca-ES" sz="1400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rPr>
                <a:t>Empreses petites: comerços, hostaleria... Buscar l’adreça, l’horari de l’empresa i qui és la persona de contacte o encarregat/ada.</a:t>
              </a:r>
              <a:endParaRPr/>
            </a:p>
            <a:p>
              <a:pPr marL="0" marR="0" lvl="0" indent="0" algn="l" rtl="0">
                <a:spcBef>
                  <a:spcPts val="800"/>
                </a:spcBef>
                <a:spcAft>
                  <a:spcPts val="0"/>
                </a:spcAft>
                <a:buNone/>
              </a:pPr>
              <a:r>
                <a:rPr lang="ca-ES" sz="1400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rPr>
                <a:t>Una part important de les vacants es cobreixen per auto candidatura o a través de la gestió de contactes</a:t>
              </a:r>
              <a:endParaRPr/>
            </a:p>
          </p:txBody>
        </p:sp>
      </p:grpSp>
      <p:sp>
        <p:nvSpPr>
          <p:cNvPr id="808" name="Google Shape;808;p16"/>
          <p:cNvSpPr/>
          <p:nvPr/>
        </p:nvSpPr>
        <p:spPr>
          <a:xfrm>
            <a:off x="5346233" y="2655426"/>
            <a:ext cx="316960" cy="316960"/>
          </a:xfrm>
          <a:prstGeom prst="ellipse">
            <a:avLst/>
          </a:prstGeom>
          <a:solidFill>
            <a:schemeClr val="accent1">
              <a:alpha val="49803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809" name="Google Shape;809;p16"/>
          <p:cNvSpPr txBox="1"/>
          <p:nvPr/>
        </p:nvSpPr>
        <p:spPr>
          <a:xfrm>
            <a:off x="5574941" y="2786178"/>
            <a:ext cx="2714667" cy="5488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-ES" sz="15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EN LÍNIA</a:t>
            </a:r>
            <a:endParaRPr/>
          </a:p>
          <a:p>
            <a:pPr marL="0" marR="0" lvl="0" indent="0" algn="l" rtl="0">
              <a:spcBef>
                <a:spcPts val="800"/>
              </a:spcBef>
              <a:spcAft>
                <a:spcPts val="0"/>
              </a:spcAft>
              <a:buNone/>
            </a:pPr>
            <a:r>
              <a:rPr lang="ca-ES" sz="1400">
                <a:solidFill>
                  <a:srgbClr val="4ABDF0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Enviar el currículum per mail.</a:t>
            </a:r>
            <a:endParaRPr/>
          </a:p>
        </p:txBody>
      </p:sp>
      <p:sp>
        <p:nvSpPr>
          <p:cNvPr id="810" name="Google Shape;810;p16"/>
          <p:cNvSpPr txBox="1"/>
          <p:nvPr/>
        </p:nvSpPr>
        <p:spPr>
          <a:xfrm>
            <a:off x="6102035" y="3419220"/>
            <a:ext cx="2438007" cy="21236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-ES" sz="14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Esbrinar qui és la persona adequada de contacte per enviar el mail</a:t>
            </a:r>
            <a:endParaRPr/>
          </a:p>
          <a:p>
            <a:pPr marL="0" marR="0" lvl="0" indent="0" algn="l" rtl="0">
              <a:spcBef>
                <a:spcPts val="800"/>
              </a:spcBef>
              <a:spcAft>
                <a:spcPts val="0"/>
              </a:spcAft>
              <a:buNone/>
            </a:pPr>
            <a:r>
              <a:rPr lang="ca-ES" sz="14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Enviar el mail al departament de recursos humans </a:t>
            </a:r>
            <a:endParaRPr/>
          </a:p>
          <a:p>
            <a:pPr marL="355600" marR="0" lvl="0" indent="-180000" algn="l" rtl="0">
              <a:spcBef>
                <a:spcPts val="800"/>
              </a:spcBef>
              <a:spcAft>
                <a:spcPts val="0"/>
              </a:spcAft>
              <a:buClr>
                <a:srgbClr val="4ABDF0"/>
              </a:buClr>
              <a:buSzPts val="1200"/>
              <a:buFont typeface="Arial"/>
              <a:buChar char="•"/>
            </a:pPr>
            <a:r>
              <a:rPr lang="ca-ES" sz="12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Buscar e-mail a la web</a:t>
            </a:r>
            <a:endParaRPr/>
          </a:p>
          <a:p>
            <a:pPr marL="355600" marR="0" lvl="0" indent="-180000" algn="l" rtl="0">
              <a:spcBef>
                <a:spcPts val="800"/>
              </a:spcBef>
              <a:spcAft>
                <a:spcPts val="0"/>
              </a:spcAft>
              <a:buClr>
                <a:srgbClr val="4ABDF0"/>
              </a:buClr>
              <a:buSzPts val="1200"/>
              <a:buFont typeface="Arial"/>
              <a:buChar char="•"/>
            </a:pPr>
            <a:r>
              <a:rPr lang="ca-ES" sz="12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Omplir un qüestionari de candidatures &gt; Treballa amb nosaltres.</a:t>
            </a:r>
            <a:endParaRPr sz="1200">
              <a:solidFill>
                <a:schemeClr val="dk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811" name="Google Shape;811;p16"/>
          <p:cNvSpPr txBox="1"/>
          <p:nvPr/>
        </p:nvSpPr>
        <p:spPr>
          <a:xfrm>
            <a:off x="5590464" y="3347721"/>
            <a:ext cx="412281" cy="5386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-ES" sz="3500">
                <a:latin typeface="Quattrocento Sans"/>
                <a:ea typeface="Quattrocento Sans"/>
                <a:cs typeface="Quattrocento Sans"/>
                <a:sym typeface="Quattrocento Sans"/>
              </a:rPr>
              <a:t>1.</a:t>
            </a:r>
            <a:endParaRPr/>
          </a:p>
        </p:txBody>
      </p:sp>
      <p:sp>
        <p:nvSpPr>
          <p:cNvPr id="812" name="Google Shape;812;p16"/>
          <p:cNvSpPr txBox="1"/>
          <p:nvPr/>
        </p:nvSpPr>
        <p:spPr>
          <a:xfrm>
            <a:off x="5590464" y="3888620"/>
            <a:ext cx="412281" cy="5386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-ES" sz="3500">
                <a:latin typeface="Quattrocento Sans"/>
                <a:ea typeface="Quattrocento Sans"/>
                <a:cs typeface="Quattrocento Sans"/>
                <a:sym typeface="Quattrocento Sans"/>
              </a:rPr>
              <a:t>2.</a:t>
            </a:r>
            <a:endParaRPr/>
          </a:p>
        </p:txBody>
      </p:sp>
      <p:sp>
        <p:nvSpPr>
          <p:cNvPr id="813" name="Google Shape;813;p16"/>
          <p:cNvSpPr/>
          <p:nvPr/>
        </p:nvSpPr>
        <p:spPr>
          <a:xfrm>
            <a:off x="5520236" y="3648126"/>
            <a:ext cx="216487" cy="216487"/>
          </a:xfrm>
          <a:prstGeom prst="ellipse">
            <a:avLst/>
          </a:prstGeom>
          <a:solidFill>
            <a:schemeClr val="accent1">
              <a:alpha val="49803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814" name="Google Shape;814;p16"/>
          <p:cNvSpPr/>
          <p:nvPr/>
        </p:nvSpPr>
        <p:spPr>
          <a:xfrm>
            <a:off x="5520236" y="4177814"/>
            <a:ext cx="216487" cy="216487"/>
          </a:xfrm>
          <a:prstGeom prst="ellipse">
            <a:avLst/>
          </a:prstGeom>
          <a:solidFill>
            <a:schemeClr val="accent1">
              <a:alpha val="49803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815" name="Google Shape;815;p16"/>
          <p:cNvSpPr txBox="1"/>
          <p:nvPr/>
        </p:nvSpPr>
        <p:spPr>
          <a:xfrm>
            <a:off x="8977614" y="1160463"/>
            <a:ext cx="3214386" cy="5292727"/>
          </a:xfrm>
          <a:prstGeom prst="rect">
            <a:avLst/>
          </a:prstGeom>
          <a:gradFill>
            <a:gsLst>
              <a:gs pos="0">
                <a:srgbClr val="009AD8">
                  <a:alpha val="7843"/>
                </a:srgbClr>
              </a:gs>
              <a:gs pos="18000">
                <a:srgbClr val="009AD8">
                  <a:alpha val="7843"/>
                </a:srgbClr>
              </a:gs>
              <a:gs pos="71000">
                <a:srgbClr val="4ABDF0">
                  <a:alpha val="46666"/>
                </a:srgbClr>
              </a:gs>
              <a:gs pos="87000">
                <a:srgbClr val="4ABDF0">
                  <a:alpha val="51764"/>
                </a:srgbClr>
              </a:gs>
              <a:gs pos="100000">
                <a:srgbClr val="4ABDF0">
                  <a:alpha val="83921"/>
                </a:srgbClr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</a:pPr>
            <a:r>
              <a:rPr lang="ca-ES" sz="1800">
                <a:solidFill>
                  <a:srgbClr val="FFFFFF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.</a:t>
            </a:r>
            <a:endParaRPr/>
          </a:p>
        </p:txBody>
      </p:sp>
      <p:cxnSp>
        <p:nvCxnSpPr>
          <p:cNvPr id="816" name="Google Shape;816;p16"/>
          <p:cNvCxnSpPr/>
          <p:nvPr/>
        </p:nvCxnSpPr>
        <p:spPr>
          <a:xfrm flipH="1">
            <a:off x="1474985" y="2809883"/>
            <a:ext cx="5647" cy="2664000"/>
          </a:xfrm>
          <a:prstGeom prst="straightConnector1">
            <a:avLst/>
          </a:prstGeom>
          <a:noFill/>
          <a:ln w="19050" cap="rnd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817" name="Google Shape;817;p16"/>
          <p:cNvCxnSpPr/>
          <p:nvPr/>
        </p:nvCxnSpPr>
        <p:spPr>
          <a:xfrm flipH="1">
            <a:off x="5415125" y="2809883"/>
            <a:ext cx="5647" cy="2664000"/>
          </a:xfrm>
          <a:prstGeom prst="straightConnector1">
            <a:avLst/>
          </a:prstGeom>
          <a:noFill/>
          <a:ln w="19050" cap="rnd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</p:cxnSp>
      <p:grpSp>
        <p:nvGrpSpPr>
          <p:cNvPr id="818" name="Google Shape;818;p16"/>
          <p:cNvGrpSpPr/>
          <p:nvPr/>
        </p:nvGrpSpPr>
        <p:grpSpPr>
          <a:xfrm>
            <a:off x="775402" y="2558632"/>
            <a:ext cx="502501" cy="502501"/>
            <a:chOff x="3394949" y="2228909"/>
            <a:chExt cx="502501" cy="502501"/>
          </a:xfrm>
        </p:grpSpPr>
        <p:sp>
          <p:nvSpPr>
            <p:cNvPr id="819" name="Google Shape;819;p16"/>
            <p:cNvSpPr/>
            <p:nvPr/>
          </p:nvSpPr>
          <p:spPr>
            <a:xfrm>
              <a:off x="3394949" y="2228909"/>
              <a:ext cx="502501" cy="502501"/>
            </a:xfrm>
            <a:custGeom>
              <a:avLst/>
              <a:gdLst/>
              <a:ahLst/>
              <a:cxnLst/>
              <a:rect l="l" t="t" r="r" b="b"/>
              <a:pathLst>
                <a:path w="502501" h="502501" extrusionOk="0">
                  <a:moveTo>
                    <a:pt x="502502" y="251251"/>
                  </a:moveTo>
                  <a:cubicBezTo>
                    <a:pt x="502502" y="390013"/>
                    <a:pt x="390013" y="502502"/>
                    <a:pt x="251251" y="502502"/>
                  </a:cubicBezTo>
                  <a:cubicBezTo>
                    <a:pt x="112489" y="502502"/>
                    <a:pt x="0" y="390013"/>
                    <a:pt x="0" y="251251"/>
                  </a:cubicBezTo>
                  <a:cubicBezTo>
                    <a:pt x="0" y="112489"/>
                    <a:pt x="112489" y="0"/>
                    <a:pt x="251251" y="0"/>
                  </a:cubicBezTo>
                  <a:cubicBezTo>
                    <a:pt x="390013" y="0"/>
                    <a:pt x="502502" y="112489"/>
                    <a:pt x="502502" y="251251"/>
                  </a:cubicBezTo>
                  <a:close/>
                </a:path>
              </a:pathLst>
            </a:custGeom>
            <a:noFill/>
            <a:ln w="11425" cap="rnd" cmpd="sng">
              <a:solidFill>
                <a:srgbClr val="5A5B5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820" name="Google Shape;820;p16"/>
            <p:cNvSpPr/>
            <p:nvPr/>
          </p:nvSpPr>
          <p:spPr>
            <a:xfrm>
              <a:off x="3586269" y="2381043"/>
              <a:ext cx="70304" cy="44948"/>
            </a:xfrm>
            <a:custGeom>
              <a:avLst/>
              <a:gdLst/>
              <a:ahLst/>
              <a:cxnLst/>
              <a:rect l="l" t="t" r="r" b="b"/>
              <a:pathLst>
                <a:path w="70304" h="44948" extrusionOk="0">
                  <a:moveTo>
                    <a:pt x="0" y="44949"/>
                  </a:moveTo>
                  <a:cubicBezTo>
                    <a:pt x="53016" y="36881"/>
                    <a:pt x="70304" y="0"/>
                    <a:pt x="70304" y="0"/>
                  </a:cubicBezTo>
                  <a:cubicBezTo>
                    <a:pt x="70304" y="0"/>
                    <a:pt x="53016" y="38033"/>
                    <a:pt x="0" y="44949"/>
                  </a:cubicBezTo>
                  <a:close/>
                </a:path>
              </a:pathLst>
            </a:custGeom>
            <a:noFill/>
            <a:ln w="11425" cap="rnd" cmpd="sng">
              <a:solidFill>
                <a:srgbClr val="4ABDF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821" name="Google Shape;821;p16"/>
            <p:cNvSpPr/>
            <p:nvPr/>
          </p:nvSpPr>
          <p:spPr>
            <a:xfrm>
              <a:off x="3640437" y="2401788"/>
              <a:ext cx="64541" cy="28813"/>
            </a:xfrm>
            <a:custGeom>
              <a:avLst/>
              <a:gdLst/>
              <a:ahLst/>
              <a:cxnLst/>
              <a:rect l="l" t="t" r="r" b="b"/>
              <a:pathLst>
                <a:path w="64541" h="28813" extrusionOk="0">
                  <a:moveTo>
                    <a:pt x="0" y="0"/>
                  </a:moveTo>
                  <a:cubicBezTo>
                    <a:pt x="0" y="0"/>
                    <a:pt x="16135" y="23051"/>
                    <a:pt x="64541" y="28813"/>
                  </a:cubicBezTo>
                  <a:cubicBezTo>
                    <a:pt x="16135" y="23051"/>
                    <a:pt x="0" y="0"/>
                    <a:pt x="0" y="0"/>
                  </a:cubicBezTo>
                  <a:close/>
                </a:path>
              </a:pathLst>
            </a:custGeom>
            <a:noFill/>
            <a:ln w="11425" cap="rnd" cmpd="sng">
              <a:solidFill>
                <a:srgbClr val="4ABDF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822" name="Google Shape;822;p16"/>
            <p:cNvSpPr/>
            <p:nvPr/>
          </p:nvSpPr>
          <p:spPr>
            <a:xfrm>
              <a:off x="3586269" y="2394873"/>
              <a:ext cx="119862" cy="108337"/>
            </a:xfrm>
            <a:custGeom>
              <a:avLst/>
              <a:gdLst/>
              <a:ahLst/>
              <a:cxnLst/>
              <a:rect l="l" t="t" r="r" b="b"/>
              <a:pathLst>
                <a:path w="119862" h="108337" extrusionOk="0">
                  <a:moveTo>
                    <a:pt x="0" y="0"/>
                  </a:moveTo>
                  <a:lnTo>
                    <a:pt x="0" y="47254"/>
                  </a:lnTo>
                  <a:cubicBezTo>
                    <a:pt x="0" y="63389"/>
                    <a:pt x="6915" y="79524"/>
                    <a:pt x="18440" y="91050"/>
                  </a:cubicBezTo>
                  <a:lnTo>
                    <a:pt x="18440" y="91050"/>
                  </a:lnTo>
                  <a:cubicBezTo>
                    <a:pt x="29966" y="102575"/>
                    <a:pt x="44949" y="108338"/>
                    <a:pt x="59931" y="108338"/>
                  </a:cubicBezTo>
                  <a:lnTo>
                    <a:pt x="59931" y="108338"/>
                  </a:lnTo>
                  <a:cubicBezTo>
                    <a:pt x="76067" y="108338"/>
                    <a:pt x="91050" y="102575"/>
                    <a:pt x="101422" y="91050"/>
                  </a:cubicBezTo>
                  <a:lnTo>
                    <a:pt x="101422" y="91050"/>
                  </a:lnTo>
                  <a:cubicBezTo>
                    <a:pt x="112948" y="79524"/>
                    <a:pt x="119863" y="63389"/>
                    <a:pt x="119863" y="47254"/>
                  </a:cubicBezTo>
                  <a:lnTo>
                    <a:pt x="119863" y="0"/>
                  </a:lnTo>
                  <a:lnTo>
                    <a:pt x="119863" y="47254"/>
                  </a:lnTo>
                  <a:cubicBezTo>
                    <a:pt x="119863" y="63389"/>
                    <a:pt x="112948" y="79524"/>
                    <a:pt x="101422" y="91050"/>
                  </a:cubicBezTo>
                  <a:lnTo>
                    <a:pt x="101422" y="91050"/>
                  </a:lnTo>
                  <a:cubicBezTo>
                    <a:pt x="89897" y="102575"/>
                    <a:pt x="74914" y="108338"/>
                    <a:pt x="59931" y="108338"/>
                  </a:cubicBezTo>
                  <a:lnTo>
                    <a:pt x="59931" y="108338"/>
                  </a:lnTo>
                  <a:cubicBezTo>
                    <a:pt x="43796" y="108338"/>
                    <a:pt x="28813" y="102575"/>
                    <a:pt x="18440" y="91050"/>
                  </a:cubicBezTo>
                  <a:lnTo>
                    <a:pt x="18440" y="91050"/>
                  </a:lnTo>
                  <a:cubicBezTo>
                    <a:pt x="6915" y="79524"/>
                    <a:pt x="0" y="63389"/>
                    <a:pt x="0" y="47254"/>
                  </a:cubicBezTo>
                  <a:lnTo>
                    <a:pt x="0" y="0"/>
                  </a:lnTo>
                  <a:close/>
                </a:path>
              </a:pathLst>
            </a:custGeom>
            <a:noFill/>
            <a:ln w="11425" cap="rnd" cmpd="sng">
              <a:solidFill>
                <a:srgbClr val="4ABDF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823" name="Google Shape;823;p16"/>
            <p:cNvSpPr/>
            <p:nvPr/>
          </p:nvSpPr>
          <p:spPr>
            <a:xfrm>
              <a:off x="3585116" y="2338399"/>
              <a:ext cx="119862" cy="56473"/>
            </a:xfrm>
            <a:custGeom>
              <a:avLst/>
              <a:gdLst/>
              <a:ahLst/>
              <a:cxnLst/>
              <a:rect l="l" t="t" r="r" b="b"/>
              <a:pathLst>
                <a:path w="119862" h="56473" extrusionOk="0">
                  <a:moveTo>
                    <a:pt x="119863" y="56474"/>
                  </a:moveTo>
                  <a:cubicBezTo>
                    <a:pt x="119863" y="25356"/>
                    <a:pt x="93355" y="0"/>
                    <a:pt x="59931" y="0"/>
                  </a:cubicBezTo>
                  <a:cubicBezTo>
                    <a:pt x="26508" y="0"/>
                    <a:pt x="0" y="25356"/>
                    <a:pt x="0" y="56474"/>
                  </a:cubicBezTo>
                  <a:cubicBezTo>
                    <a:pt x="0" y="25356"/>
                    <a:pt x="26508" y="0"/>
                    <a:pt x="59931" y="0"/>
                  </a:cubicBezTo>
                  <a:cubicBezTo>
                    <a:pt x="93355" y="0"/>
                    <a:pt x="119863" y="25356"/>
                    <a:pt x="119863" y="56474"/>
                  </a:cubicBezTo>
                  <a:close/>
                </a:path>
              </a:pathLst>
            </a:custGeom>
            <a:noFill/>
            <a:ln w="11425" cap="rnd" cmpd="sng">
              <a:solidFill>
                <a:srgbClr val="4ABDF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824" name="Google Shape;824;p16"/>
            <p:cNvSpPr/>
            <p:nvPr/>
          </p:nvSpPr>
          <p:spPr>
            <a:xfrm>
              <a:off x="3611624" y="2493990"/>
              <a:ext cx="11525" cy="33423"/>
            </a:xfrm>
            <a:custGeom>
              <a:avLst/>
              <a:gdLst/>
              <a:ahLst/>
              <a:cxnLst/>
              <a:rect l="l" t="t" r="r" b="b"/>
              <a:pathLst>
                <a:path w="11525" h="33423" extrusionOk="0">
                  <a:moveTo>
                    <a:pt x="0" y="0"/>
                  </a:moveTo>
                  <a:lnTo>
                    <a:pt x="0" y="33423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1425" cap="rnd" cmpd="sng">
              <a:solidFill>
                <a:srgbClr val="4ABDF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825" name="Google Shape;825;p16"/>
            <p:cNvSpPr/>
            <p:nvPr/>
          </p:nvSpPr>
          <p:spPr>
            <a:xfrm>
              <a:off x="3679623" y="2493990"/>
              <a:ext cx="11525" cy="33423"/>
            </a:xfrm>
            <a:custGeom>
              <a:avLst/>
              <a:gdLst/>
              <a:ahLst/>
              <a:cxnLst/>
              <a:rect l="l" t="t" r="r" b="b"/>
              <a:pathLst>
                <a:path w="11525" h="33423" extrusionOk="0">
                  <a:moveTo>
                    <a:pt x="0" y="0"/>
                  </a:moveTo>
                  <a:lnTo>
                    <a:pt x="0" y="33423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1425" cap="rnd" cmpd="sng">
              <a:solidFill>
                <a:srgbClr val="4ABDF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826" name="Google Shape;826;p16"/>
            <p:cNvSpPr/>
            <p:nvPr/>
          </p:nvSpPr>
          <p:spPr>
            <a:xfrm>
              <a:off x="3509049" y="2528566"/>
              <a:ext cx="267386" cy="129082"/>
            </a:xfrm>
            <a:custGeom>
              <a:avLst/>
              <a:gdLst/>
              <a:ahLst/>
              <a:cxnLst/>
              <a:rect l="l" t="t" r="r" b="b"/>
              <a:pathLst>
                <a:path w="267386" h="129082" extrusionOk="0">
                  <a:moveTo>
                    <a:pt x="3458" y="58779"/>
                  </a:moveTo>
                  <a:cubicBezTo>
                    <a:pt x="3458" y="41491"/>
                    <a:pt x="16135" y="27661"/>
                    <a:pt x="32271" y="25356"/>
                  </a:cubicBezTo>
                  <a:lnTo>
                    <a:pt x="99117" y="0"/>
                  </a:lnTo>
                  <a:lnTo>
                    <a:pt x="111795" y="8068"/>
                  </a:lnTo>
                  <a:cubicBezTo>
                    <a:pt x="124473" y="23051"/>
                    <a:pt x="146371" y="21898"/>
                    <a:pt x="159049" y="8068"/>
                  </a:cubicBezTo>
                  <a:lnTo>
                    <a:pt x="171726" y="0"/>
                  </a:lnTo>
                  <a:lnTo>
                    <a:pt x="238573" y="25356"/>
                  </a:lnTo>
                  <a:cubicBezTo>
                    <a:pt x="255861" y="27661"/>
                    <a:pt x="267386" y="41491"/>
                    <a:pt x="267386" y="58779"/>
                  </a:cubicBezTo>
                  <a:lnTo>
                    <a:pt x="267386" y="74914"/>
                  </a:lnTo>
                  <a:cubicBezTo>
                    <a:pt x="232810" y="108338"/>
                    <a:pt x="185557" y="129083"/>
                    <a:pt x="133693" y="129083"/>
                  </a:cubicBezTo>
                  <a:cubicBezTo>
                    <a:pt x="81829" y="129083"/>
                    <a:pt x="34576" y="109490"/>
                    <a:pt x="0" y="76067"/>
                  </a:cubicBezTo>
                  <a:lnTo>
                    <a:pt x="3458" y="58779"/>
                  </a:lnTo>
                  <a:close/>
                </a:path>
              </a:pathLst>
            </a:custGeom>
            <a:noFill/>
            <a:ln w="11425" cap="rnd" cmpd="sng">
              <a:solidFill>
                <a:srgbClr val="4ABDF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</p:grpSp>
      <p:grpSp>
        <p:nvGrpSpPr>
          <p:cNvPr id="827" name="Google Shape;827;p16"/>
          <p:cNvGrpSpPr/>
          <p:nvPr/>
        </p:nvGrpSpPr>
        <p:grpSpPr>
          <a:xfrm>
            <a:off x="4724920" y="2596665"/>
            <a:ext cx="499043" cy="475993"/>
            <a:chOff x="4487219" y="2697991"/>
            <a:chExt cx="499043" cy="475993"/>
          </a:xfrm>
        </p:grpSpPr>
        <p:grpSp>
          <p:nvGrpSpPr>
            <p:cNvPr id="828" name="Google Shape;828;p16"/>
            <p:cNvGrpSpPr/>
            <p:nvPr/>
          </p:nvGrpSpPr>
          <p:grpSpPr>
            <a:xfrm>
              <a:off x="4487219" y="2697991"/>
              <a:ext cx="499043" cy="475993"/>
              <a:chOff x="4487219" y="2697991"/>
              <a:chExt cx="499043" cy="475993"/>
            </a:xfrm>
          </p:grpSpPr>
          <p:grpSp>
            <p:nvGrpSpPr>
              <p:cNvPr id="829" name="Google Shape;829;p16"/>
              <p:cNvGrpSpPr/>
              <p:nvPr/>
            </p:nvGrpSpPr>
            <p:grpSpPr>
              <a:xfrm>
                <a:off x="4487219" y="2697991"/>
                <a:ext cx="499043" cy="475993"/>
                <a:chOff x="4487219" y="2697991"/>
                <a:chExt cx="499043" cy="475993"/>
              </a:xfrm>
            </p:grpSpPr>
            <p:sp>
              <p:nvSpPr>
                <p:cNvPr id="830" name="Google Shape;830;p16"/>
                <p:cNvSpPr/>
                <p:nvPr/>
              </p:nvSpPr>
              <p:spPr>
                <a:xfrm>
                  <a:off x="4487219" y="3031071"/>
                  <a:ext cx="499043" cy="11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99043" h="11525" extrusionOk="0">
                      <a:moveTo>
                        <a:pt x="0" y="0"/>
                      </a:moveTo>
                      <a:lnTo>
                        <a:pt x="499043" y="0"/>
                      </a:lnTo>
                    </a:path>
                  </a:pathLst>
                </a:custGeom>
                <a:noFill/>
                <a:ln w="11450" cap="rnd" cmpd="sng">
                  <a:solidFill>
                    <a:srgbClr val="5A5B5D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Quattrocento Sans"/>
                    <a:ea typeface="Quattrocento Sans"/>
                    <a:cs typeface="Quattrocento Sans"/>
                    <a:sym typeface="Quattrocento Sans"/>
                  </a:endParaRPr>
                </a:p>
              </p:txBody>
            </p:sp>
            <p:sp>
              <p:nvSpPr>
                <p:cNvPr id="831" name="Google Shape;831;p16"/>
                <p:cNvSpPr/>
                <p:nvPr/>
              </p:nvSpPr>
              <p:spPr>
                <a:xfrm>
                  <a:off x="4724639" y="3091003"/>
                  <a:ext cx="11525" cy="7145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5" h="71456" extrusionOk="0">
                      <a:moveTo>
                        <a:pt x="0" y="0"/>
                      </a:moveTo>
                      <a:lnTo>
                        <a:pt x="0" y="71457"/>
                      </a:lnTo>
                    </a:path>
                  </a:pathLst>
                </a:custGeom>
                <a:noFill/>
                <a:ln w="11450" cap="rnd" cmpd="sng">
                  <a:solidFill>
                    <a:srgbClr val="5A5B5D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Quattrocento Sans"/>
                    <a:ea typeface="Quattrocento Sans"/>
                    <a:cs typeface="Quattrocento Sans"/>
                    <a:sym typeface="Quattrocento Sans"/>
                  </a:endParaRPr>
                </a:p>
              </p:txBody>
            </p:sp>
            <p:sp>
              <p:nvSpPr>
                <p:cNvPr id="832" name="Google Shape;832;p16"/>
                <p:cNvSpPr/>
                <p:nvPr/>
              </p:nvSpPr>
              <p:spPr>
                <a:xfrm>
                  <a:off x="4612844" y="3162459"/>
                  <a:ext cx="224742" cy="11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4742" h="11525" extrusionOk="0">
                      <a:moveTo>
                        <a:pt x="0" y="0"/>
                      </a:moveTo>
                      <a:lnTo>
                        <a:pt x="224742" y="0"/>
                      </a:lnTo>
                    </a:path>
                  </a:pathLst>
                </a:custGeom>
                <a:noFill/>
                <a:ln w="11450" cap="rnd" cmpd="sng">
                  <a:solidFill>
                    <a:srgbClr val="5A5B5D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Quattrocento Sans"/>
                    <a:ea typeface="Quattrocento Sans"/>
                    <a:cs typeface="Quattrocento Sans"/>
                    <a:sym typeface="Quattrocento Sans"/>
                  </a:endParaRPr>
                </a:p>
              </p:txBody>
            </p:sp>
            <p:grpSp>
              <p:nvGrpSpPr>
                <p:cNvPr id="833" name="Google Shape;833;p16"/>
                <p:cNvGrpSpPr/>
                <p:nvPr/>
              </p:nvGrpSpPr>
              <p:grpSpPr>
                <a:xfrm>
                  <a:off x="4752635" y="2697991"/>
                  <a:ext cx="233627" cy="94507"/>
                  <a:chOff x="4752635" y="2697991"/>
                  <a:chExt cx="233627" cy="94507"/>
                </a:xfrm>
              </p:grpSpPr>
              <p:sp>
                <p:nvSpPr>
                  <p:cNvPr id="834" name="Google Shape;834;p16"/>
                  <p:cNvSpPr/>
                  <p:nvPr/>
                </p:nvSpPr>
                <p:spPr>
                  <a:xfrm>
                    <a:off x="4752635" y="2697991"/>
                    <a:ext cx="233627" cy="9450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33627" h="94507" extrusionOk="0">
                        <a:moveTo>
                          <a:pt x="207120" y="94507"/>
                        </a:moveTo>
                        <a:lnTo>
                          <a:pt x="58444" y="94507"/>
                        </a:lnTo>
                        <a:cubicBezTo>
                          <a:pt x="43461" y="94507"/>
                          <a:pt x="31936" y="82982"/>
                          <a:pt x="31936" y="67999"/>
                        </a:cubicBezTo>
                        <a:lnTo>
                          <a:pt x="31936" y="26508"/>
                        </a:lnTo>
                        <a:cubicBezTo>
                          <a:pt x="31936" y="11525"/>
                          <a:pt x="-11860" y="0"/>
                          <a:pt x="3123" y="0"/>
                        </a:cubicBezTo>
                        <a:lnTo>
                          <a:pt x="207120" y="0"/>
                        </a:lnTo>
                        <a:cubicBezTo>
                          <a:pt x="222103" y="0"/>
                          <a:pt x="233628" y="11525"/>
                          <a:pt x="233628" y="26508"/>
                        </a:cubicBezTo>
                        <a:lnTo>
                          <a:pt x="233628" y="69152"/>
                        </a:lnTo>
                        <a:cubicBezTo>
                          <a:pt x="233628" y="82982"/>
                          <a:pt x="222103" y="94507"/>
                          <a:pt x="207120" y="94507"/>
                        </a:cubicBezTo>
                        <a:close/>
                      </a:path>
                    </a:pathLst>
                  </a:custGeom>
                  <a:noFill/>
                  <a:ln w="11450" cap="rnd" cmpd="sng">
                    <a:solidFill>
                      <a:srgbClr val="4ABDF0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dk1"/>
                      </a:solidFill>
                      <a:latin typeface="Quattrocento Sans"/>
                      <a:ea typeface="Quattrocento Sans"/>
                      <a:cs typeface="Quattrocento Sans"/>
                      <a:sym typeface="Quattrocento Sans"/>
                    </a:endParaRPr>
                  </a:p>
                </p:txBody>
              </p:sp>
              <p:grpSp>
                <p:nvGrpSpPr>
                  <p:cNvPr id="835" name="Google Shape;835;p16"/>
                  <p:cNvGrpSpPr/>
                  <p:nvPr/>
                </p:nvGrpSpPr>
                <p:grpSpPr>
                  <a:xfrm>
                    <a:off x="4824909" y="2745245"/>
                    <a:ext cx="119863" cy="11525"/>
                    <a:chOff x="4824909" y="2745245"/>
                    <a:chExt cx="119863" cy="11525"/>
                  </a:xfrm>
                </p:grpSpPr>
                <p:sp>
                  <p:nvSpPr>
                    <p:cNvPr id="836" name="Google Shape;836;p16"/>
                    <p:cNvSpPr/>
                    <p:nvPr/>
                  </p:nvSpPr>
                  <p:spPr>
                    <a:xfrm>
                      <a:off x="4920569" y="2745245"/>
                      <a:ext cx="24203" cy="115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4203" h="11525" extrusionOk="0">
                          <a:moveTo>
                            <a:pt x="24203" y="0"/>
                          </a:moveTo>
                          <a:lnTo>
                            <a:pt x="0" y="0"/>
                          </a:lnTo>
                        </a:path>
                      </a:pathLst>
                    </a:custGeom>
                    <a:noFill/>
                    <a:ln w="11450" cap="rnd" cmpd="sng">
                      <a:solidFill>
                        <a:srgbClr val="4ABDF0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solidFill>
                          <a:schemeClr val="dk1"/>
                        </a:solidFill>
                        <a:latin typeface="Quattrocento Sans"/>
                        <a:ea typeface="Quattrocento Sans"/>
                        <a:cs typeface="Quattrocento Sans"/>
                        <a:sym typeface="Quattrocento Sans"/>
                      </a:endParaRPr>
                    </a:p>
                  </p:txBody>
                </p:sp>
                <p:sp>
                  <p:nvSpPr>
                    <p:cNvPr id="837" name="Google Shape;837;p16"/>
                    <p:cNvSpPr/>
                    <p:nvPr/>
                  </p:nvSpPr>
                  <p:spPr>
                    <a:xfrm>
                      <a:off x="4873315" y="2745245"/>
                      <a:ext cx="23050" cy="115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3050" h="11525" extrusionOk="0">
                          <a:moveTo>
                            <a:pt x="23051" y="0"/>
                          </a:moveTo>
                          <a:lnTo>
                            <a:pt x="0" y="0"/>
                          </a:lnTo>
                        </a:path>
                      </a:pathLst>
                    </a:custGeom>
                    <a:noFill/>
                    <a:ln w="11450" cap="rnd" cmpd="sng">
                      <a:solidFill>
                        <a:srgbClr val="4ABDF0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solidFill>
                          <a:schemeClr val="dk1"/>
                        </a:solidFill>
                        <a:latin typeface="Quattrocento Sans"/>
                        <a:ea typeface="Quattrocento Sans"/>
                        <a:cs typeface="Quattrocento Sans"/>
                        <a:sym typeface="Quattrocento Sans"/>
                      </a:endParaRPr>
                    </a:p>
                  </p:txBody>
                </p:sp>
                <p:sp>
                  <p:nvSpPr>
                    <p:cNvPr id="838" name="Google Shape;838;p16"/>
                    <p:cNvSpPr/>
                    <p:nvPr/>
                  </p:nvSpPr>
                  <p:spPr>
                    <a:xfrm>
                      <a:off x="4824909" y="2745245"/>
                      <a:ext cx="24203" cy="115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4203" h="11525" extrusionOk="0">
                          <a:moveTo>
                            <a:pt x="24203" y="0"/>
                          </a:moveTo>
                          <a:lnTo>
                            <a:pt x="0" y="0"/>
                          </a:lnTo>
                        </a:path>
                      </a:pathLst>
                    </a:custGeom>
                    <a:noFill/>
                    <a:ln w="11450" cap="rnd" cmpd="sng">
                      <a:solidFill>
                        <a:srgbClr val="4ABDF0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solidFill>
                          <a:schemeClr val="dk1"/>
                        </a:solidFill>
                        <a:latin typeface="Quattrocento Sans"/>
                        <a:ea typeface="Quattrocento Sans"/>
                        <a:cs typeface="Quattrocento Sans"/>
                        <a:sym typeface="Quattrocento Sans"/>
                      </a:endParaRPr>
                    </a:p>
                  </p:txBody>
                </p:sp>
              </p:grpSp>
            </p:grpSp>
            <p:grpSp>
              <p:nvGrpSpPr>
                <p:cNvPr id="839" name="Google Shape;839;p16"/>
                <p:cNvGrpSpPr/>
                <p:nvPr/>
              </p:nvGrpSpPr>
              <p:grpSpPr>
                <a:xfrm>
                  <a:off x="4630132" y="2814396"/>
                  <a:ext cx="191319" cy="214370"/>
                  <a:chOff x="4630132" y="2814396"/>
                  <a:chExt cx="191319" cy="214370"/>
                </a:xfrm>
              </p:grpSpPr>
              <p:sp>
                <p:nvSpPr>
                  <p:cNvPr id="840" name="Google Shape;840;p16"/>
                  <p:cNvSpPr/>
                  <p:nvPr/>
                </p:nvSpPr>
                <p:spPr>
                  <a:xfrm>
                    <a:off x="4630132" y="2923022"/>
                    <a:ext cx="191319" cy="10574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91319" h="105744" extrusionOk="0">
                        <a:moveTo>
                          <a:pt x="0" y="105744"/>
                        </a:moveTo>
                        <a:lnTo>
                          <a:pt x="0" y="41203"/>
                        </a:lnTo>
                        <a:cubicBezTo>
                          <a:pt x="0" y="30830"/>
                          <a:pt x="6915" y="20457"/>
                          <a:pt x="18440" y="18152"/>
                        </a:cubicBezTo>
                        <a:lnTo>
                          <a:pt x="89897" y="864"/>
                        </a:lnTo>
                        <a:cubicBezTo>
                          <a:pt x="93355" y="-288"/>
                          <a:pt x="97965" y="-288"/>
                          <a:pt x="101422" y="864"/>
                        </a:cubicBezTo>
                        <a:lnTo>
                          <a:pt x="172879" y="18152"/>
                        </a:lnTo>
                        <a:cubicBezTo>
                          <a:pt x="183251" y="20457"/>
                          <a:pt x="191319" y="30830"/>
                          <a:pt x="191319" y="41203"/>
                        </a:cubicBezTo>
                        <a:lnTo>
                          <a:pt x="191319" y="105744"/>
                        </a:lnTo>
                      </a:path>
                    </a:pathLst>
                  </a:custGeom>
                  <a:noFill/>
                  <a:ln w="11450" cap="rnd" cmpd="sng">
                    <a:solidFill>
                      <a:srgbClr val="5A5B5D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dk1"/>
                      </a:solidFill>
                      <a:latin typeface="Quattrocento Sans"/>
                      <a:ea typeface="Quattrocento Sans"/>
                      <a:cs typeface="Quattrocento Sans"/>
                      <a:sym typeface="Quattrocento Sans"/>
                    </a:endParaRPr>
                  </a:p>
                </p:txBody>
              </p:sp>
              <p:grpSp>
                <p:nvGrpSpPr>
                  <p:cNvPr id="841" name="Google Shape;841;p16"/>
                  <p:cNvGrpSpPr/>
                  <p:nvPr/>
                </p:nvGrpSpPr>
                <p:grpSpPr>
                  <a:xfrm>
                    <a:off x="4677386" y="2993038"/>
                    <a:ext cx="106032" cy="35728"/>
                    <a:chOff x="4677386" y="2993038"/>
                    <a:chExt cx="106032" cy="35728"/>
                  </a:xfrm>
                </p:grpSpPr>
                <p:sp>
                  <p:nvSpPr>
                    <p:cNvPr id="842" name="Google Shape;842;p16"/>
                    <p:cNvSpPr/>
                    <p:nvPr/>
                  </p:nvSpPr>
                  <p:spPr>
                    <a:xfrm>
                      <a:off x="4677386" y="2993038"/>
                      <a:ext cx="11525" cy="35728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1525" h="35728" extrusionOk="0">
                          <a:moveTo>
                            <a:pt x="0" y="0"/>
                          </a:moveTo>
                          <a:lnTo>
                            <a:pt x="0" y="35728"/>
                          </a:lnTo>
                        </a:path>
                      </a:pathLst>
                    </a:custGeom>
                    <a:noFill/>
                    <a:ln w="11450" cap="rnd" cmpd="sng">
                      <a:solidFill>
                        <a:srgbClr val="5A5B5D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solidFill>
                          <a:schemeClr val="dk1"/>
                        </a:solidFill>
                        <a:latin typeface="Quattrocento Sans"/>
                        <a:ea typeface="Quattrocento Sans"/>
                        <a:cs typeface="Quattrocento Sans"/>
                        <a:sym typeface="Quattrocento Sans"/>
                      </a:endParaRPr>
                    </a:p>
                  </p:txBody>
                </p:sp>
                <p:sp>
                  <p:nvSpPr>
                    <p:cNvPr id="843" name="Google Shape;843;p16"/>
                    <p:cNvSpPr/>
                    <p:nvPr/>
                  </p:nvSpPr>
                  <p:spPr>
                    <a:xfrm>
                      <a:off x="4771893" y="2993038"/>
                      <a:ext cx="11525" cy="35728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1525" h="35728" extrusionOk="0">
                          <a:moveTo>
                            <a:pt x="0" y="0"/>
                          </a:moveTo>
                          <a:lnTo>
                            <a:pt x="0" y="35728"/>
                          </a:lnTo>
                        </a:path>
                      </a:pathLst>
                    </a:custGeom>
                    <a:noFill/>
                    <a:ln w="11450" cap="rnd" cmpd="sng">
                      <a:solidFill>
                        <a:srgbClr val="5A5B5D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solidFill>
                          <a:schemeClr val="dk1"/>
                        </a:solidFill>
                        <a:latin typeface="Quattrocento Sans"/>
                        <a:ea typeface="Quattrocento Sans"/>
                        <a:cs typeface="Quattrocento Sans"/>
                        <a:sym typeface="Quattrocento Sans"/>
                      </a:endParaRPr>
                    </a:p>
                  </p:txBody>
                </p:sp>
              </p:grpSp>
              <p:sp>
                <p:nvSpPr>
                  <p:cNvPr id="844" name="Google Shape;844;p16"/>
                  <p:cNvSpPr/>
                  <p:nvPr/>
                </p:nvSpPr>
                <p:spPr>
                  <a:xfrm>
                    <a:off x="4693200" y="2814396"/>
                    <a:ext cx="61280" cy="7145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1280" h="71456" extrusionOk="0">
                        <a:moveTo>
                          <a:pt x="38354" y="0"/>
                        </a:moveTo>
                        <a:lnTo>
                          <a:pt x="23371" y="0"/>
                        </a:lnTo>
                        <a:cubicBezTo>
                          <a:pt x="8388" y="0"/>
                          <a:pt x="-1984" y="12678"/>
                          <a:pt x="321" y="27661"/>
                        </a:cubicBezTo>
                        <a:lnTo>
                          <a:pt x="3778" y="51864"/>
                        </a:lnTo>
                        <a:cubicBezTo>
                          <a:pt x="6083" y="63389"/>
                          <a:pt x="15304" y="71457"/>
                          <a:pt x="26829" y="71457"/>
                        </a:cubicBezTo>
                        <a:lnTo>
                          <a:pt x="33744" y="71457"/>
                        </a:lnTo>
                        <a:cubicBezTo>
                          <a:pt x="45269" y="71457"/>
                          <a:pt x="55642" y="63389"/>
                          <a:pt x="56794" y="51864"/>
                        </a:cubicBezTo>
                        <a:lnTo>
                          <a:pt x="60252" y="27661"/>
                        </a:lnTo>
                        <a:cubicBezTo>
                          <a:pt x="64862" y="13830"/>
                          <a:pt x="53337" y="0"/>
                          <a:pt x="38354" y="0"/>
                        </a:cubicBezTo>
                        <a:close/>
                      </a:path>
                    </a:pathLst>
                  </a:custGeom>
                  <a:noFill/>
                  <a:ln w="11450" cap="rnd" cmpd="sng">
                    <a:solidFill>
                      <a:srgbClr val="5A5B5D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dk1"/>
                      </a:solidFill>
                      <a:latin typeface="Quattrocento Sans"/>
                      <a:ea typeface="Quattrocento Sans"/>
                      <a:cs typeface="Quattrocento Sans"/>
                      <a:sym typeface="Quattrocento Sans"/>
                    </a:endParaRPr>
                  </a:p>
                </p:txBody>
              </p:sp>
            </p:grpSp>
            <p:sp>
              <p:nvSpPr>
                <p:cNvPr id="845" name="Google Shape;845;p16"/>
                <p:cNvSpPr/>
                <p:nvPr/>
              </p:nvSpPr>
              <p:spPr>
                <a:xfrm>
                  <a:off x="4832977" y="2865108"/>
                  <a:ext cx="92202" cy="11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2202" h="11525" extrusionOk="0">
                      <a:moveTo>
                        <a:pt x="92202" y="0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 w="11450" cap="rnd" cmpd="sng">
                  <a:solidFill>
                    <a:srgbClr val="4ABDF0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Quattrocento Sans"/>
                    <a:ea typeface="Quattrocento Sans"/>
                    <a:cs typeface="Quattrocento Sans"/>
                    <a:sym typeface="Quattrocento Sans"/>
                  </a:endParaRPr>
                </a:p>
              </p:txBody>
            </p:sp>
            <p:sp>
              <p:nvSpPr>
                <p:cNvPr id="846" name="Google Shape;846;p16"/>
                <p:cNvSpPr/>
                <p:nvPr/>
              </p:nvSpPr>
              <p:spPr>
                <a:xfrm>
                  <a:off x="4881383" y="2912361"/>
                  <a:ext cx="43795" cy="11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3795" h="11525" extrusionOk="0">
                      <a:moveTo>
                        <a:pt x="43796" y="0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 w="11450" cap="rnd" cmpd="sng">
                  <a:solidFill>
                    <a:srgbClr val="5A5B5D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Quattrocento Sans"/>
                    <a:ea typeface="Quattrocento Sans"/>
                    <a:cs typeface="Quattrocento Sans"/>
                    <a:sym typeface="Quattrocento Sans"/>
                  </a:endParaRPr>
                </a:p>
              </p:txBody>
            </p:sp>
            <p:sp>
              <p:nvSpPr>
                <p:cNvPr id="847" name="Google Shape;847;p16"/>
                <p:cNvSpPr/>
                <p:nvPr/>
              </p:nvSpPr>
              <p:spPr>
                <a:xfrm>
                  <a:off x="4881383" y="2960767"/>
                  <a:ext cx="43795" cy="11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3795" h="11525" extrusionOk="0">
                      <a:moveTo>
                        <a:pt x="43796" y="0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 w="11450" cap="rnd" cmpd="sng">
                  <a:solidFill>
                    <a:srgbClr val="5A5B5D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Quattrocento Sans"/>
                    <a:ea typeface="Quattrocento Sans"/>
                    <a:cs typeface="Quattrocento Sans"/>
                    <a:sym typeface="Quattrocento Sans"/>
                  </a:endParaRPr>
                </a:p>
              </p:txBody>
            </p:sp>
          </p:grpSp>
          <p:sp>
            <p:nvSpPr>
              <p:cNvPr id="848" name="Google Shape;848;p16"/>
              <p:cNvSpPr/>
              <p:nvPr/>
            </p:nvSpPr>
            <p:spPr>
              <a:xfrm>
                <a:off x="4487219" y="2697991"/>
                <a:ext cx="499043" cy="393011"/>
              </a:xfrm>
              <a:custGeom>
                <a:avLst/>
                <a:gdLst/>
                <a:ahLst/>
                <a:cxnLst/>
                <a:rect l="l" t="t" r="r" b="b"/>
                <a:pathLst>
                  <a:path w="499043" h="393011" extrusionOk="0">
                    <a:moveTo>
                      <a:pt x="499043" y="167116"/>
                    </a:moveTo>
                    <a:lnTo>
                      <a:pt x="499043" y="367656"/>
                    </a:lnTo>
                    <a:cubicBezTo>
                      <a:pt x="499043" y="381486"/>
                      <a:pt x="487518" y="393012"/>
                      <a:pt x="473688" y="393012"/>
                    </a:cubicBezTo>
                    <a:lnTo>
                      <a:pt x="25356" y="393012"/>
                    </a:lnTo>
                    <a:cubicBezTo>
                      <a:pt x="11525" y="393012"/>
                      <a:pt x="0" y="381486"/>
                      <a:pt x="0" y="367656"/>
                    </a:cubicBezTo>
                    <a:lnTo>
                      <a:pt x="0" y="25356"/>
                    </a:lnTo>
                    <a:cubicBezTo>
                      <a:pt x="0" y="11525"/>
                      <a:pt x="11525" y="0"/>
                      <a:pt x="25356" y="0"/>
                    </a:cubicBezTo>
                    <a:lnTo>
                      <a:pt x="197082" y="0"/>
                    </a:lnTo>
                  </a:path>
                </a:pathLst>
              </a:custGeom>
              <a:noFill/>
              <a:ln w="11450" cap="rnd" cmpd="sng">
                <a:solidFill>
                  <a:srgbClr val="5A5B5D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</p:grpSp>
        <p:sp>
          <p:nvSpPr>
            <p:cNvPr id="849" name="Google Shape;849;p16"/>
            <p:cNvSpPr/>
            <p:nvPr/>
          </p:nvSpPr>
          <p:spPr>
            <a:xfrm>
              <a:off x="4555218" y="2760228"/>
              <a:ext cx="47253" cy="47253"/>
            </a:xfrm>
            <a:custGeom>
              <a:avLst/>
              <a:gdLst/>
              <a:ahLst/>
              <a:cxnLst/>
              <a:rect l="l" t="t" r="r" b="b"/>
              <a:pathLst>
                <a:path w="47253" h="47253" extrusionOk="0">
                  <a:moveTo>
                    <a:pt x="0" y="0"/>
                  </a:moveTo>
                  <a:lnTo>
                    <a:pt x="47254" y="0"/>
                  </a:lnTo>
                  <a:lnTo>
                    <a:pt x="47254" y="47254"/>
                  </a:lnTo>
                  <a:lnTo>
                    <a:pt x="0" y="47254"/>
                  </a:lnTo>
                  <a:close/>
                </a:path>
              </a:pathLst>
            </a:custGeom>
            <a:noFill/>
            <a:ln w="11450" cap="rnd" cmpd="sng">
              <a:solidFill>
                <a:srgbClr val="4ABDF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850" name="Google Shape;850;p16"/>
            <p:cNvSpPr/>
            <p:nvPr/>
          </p:nvSpPr>
          <p:spPr>
            <a:xfrm>
              <a:off x="4555218" y="2854735"/>
              <a:ext cx="47253" cy="47253"/>
            </a:xfrm>
            <a:custGeom>
              <a:avLst/>
              <a:gdLst/>
              <a:ahLst/>
              <a:cxnLst/>
              <a:rect l="l" t="t" r="r" b="b"/>
              <a:pathLst>
                <a:path w="47253" h="47253" extrusionOk="0">
                  <a:moveTo>
                    <a:pt x="0" y="0"/>
                  </a:moveTo>
                  <a:lnTo>
                    <a:pt x="47254" y="0"/>
                  </a:lnTo>
                  <a:lnTo>
                    <a:pt x="47254" y="47254"/>
                  </a:lnTo>
                  <a:lnTo>
                    <a:pt x="0" y="47254"/>
                  </a:lnTo>
                  <a:close/>
                </a:path>
              </a:pathLst>
            </a:custGeom>
            <a:noFill/>
            <a:ln w="11450" cap="rnd" cmpd="sng">
              <a:solidFill>
                <a:srgbClr val="4ABDF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</p:grp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5" name="Google Shape;855;p17"/>
          <p:cNvSpPr txBox="1"/>
          <p:nvPr/>
        </p:nvSpPr>
        <p:spPr>
          <a:xfrm>
            <a:off x="752738" y="740459"/>
            <a:ext cx="9305658" cy="405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42857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Arial"/>
              <a:buNone/>
            </a:pPr>
            <a:r>
              <a:rPr lang="ca-ES" sz="2800" b="1" dirty="0">
                <a:solidFill>
                  <a:schemeClr val="accent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10</a:t>
            </a:r>
            <a:r>
              <a:rPr lang="ca-ES" sz="2800" b="1" i="0" dirty="0">
                <a:solidFill>
                  <a:schemeClr val="accent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. </a:t>
            </a:r>
            <a:r>
              <a:rPr lang="ca-ES" sz="2800" b="0" i="0" dirty="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CAÇATALENTS (HEADHUNTERS)</a:t>
            </a:r>
            <a:endParaRPr dirty="0"/>
          </a:p>
        </p:txBody>
      </p:sp>
      <p:cxnSp>
        <p:nvCxnSpPr>
          <p:cNvPr id="856" name="Google Shape;856;p17"/>
          <p:cNvCxnSpPr/>
          <p:nvPr/>
        </p:nvCxnSpPr>
        <p:spPr>
          <a:xfrm>
            <a:off x="570084" y="861156"/>
            <a:ext cx="0" cy="258451"/>
          </a:xfrm>
          <a:prstGeom prst="straightConnector1">
            <a:avLst/>
          </a:prstGeom>
          <a:noFill/>
          <a:ln w="38100" cap="rnd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857" name="Google Shape;857;p17"/>
          <p:cNvSpPr/>
          <p:nvPr/>
        </p:nvSpPr>
        <p:spPr>
          <a:xfrm>
            <a:off x="-162556" y="846389"/>
            <a:ext cx="621068" cy="287984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858" name="Google Shape;858;p17"/>
          <p:cNvSpPr txBox="1"/>
          <p:nvPr/>
        </p:nvSpPr>
        <p:spPr>
          <a:xfrm>
            <a:off x="11595386" y="6601396"/>
            <a:ext cx="407502" cy="1708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a-ES" sz="900">
                <a:solidFill>
                  <a:schemeClr val="dk2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p. </a:t>
            </a:r>
            <a:fld id="{00000000-1234-1234-1234-123412341234}" type="slidenum">
              <a:rPr lang="ca-ES" sz="900">
                <a:solidFill>
                  <a:schemeClr val="dk2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19</a:t>
            </a:fld>
            <a:endParaRPr sz="900">
              <a:solidFill>
                <a:schemeClr val="dk2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grpSp>
        <p:nvGrpSpPr>
          <p:cNvPr id="859" name="Google Shape;859;p17"/>
          <p:cNvGrpSpPr/>
          <p:nvPr/>
        </p:nvGrpSpPr>
        <p:grpSpPr>
          <a:xfrm>
            <a:off x="7033430" y="1803125"/>
            <a:ext cx="5158570" cy="932900"/>
            <a:chOff x="7033430" y="1877824"/>
            <a:chExt cx="5158570" cy="932900"/>
          </a:xfrm>
        </p:grpSpPr>
        <p:sp>
          <p:nvSpPr>
            <p:cNvPr id="860" name="Google Shape;860;p17"/>
            <p:cNvSpPr/>
            <p:nvPr/>
          </p:nvSpPr>
          <p:spPr>
            <a:xfrm>
              <a:off x="7715785" y="2043783"/>
              <a:ext cx="3170868" cy="76694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7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ca-ES" sz="1400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rPr>
                <a:t>HAYS</a:t>
              </a:r>
              <a:br>
                <a:rPr lang="ca-ES" sz="1400">
                  <a:solidFill>
                    <a:srgbClr val="5A5B5D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rPr>
              </a:br>
              <a:r>
                <a:rPr lang="ca-ES" sz="1400" u="sng">
                  <a:solidFill>
                    <a:srgbClr val="009AD8"/>
                  </a:solidFill>
                  <a:latin typeface="Quattrocento Sans"/>
                  <a:ea typeface="Quattrocento Sans"/>
                  <a:cs typeface="Quattrocento Sans"/>
                  <a:sym typeface="Quattrocento Sans"/>
                  <a:hlinkClick r:id="rId3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https://iculum.com/100-headhunters-</a:t>
              </a:r>
              <a:br>
                <a:rPr lang="ca-ES" sz="1400" u="sng">
                  <a:solidFill>
                    <a:srgbClr val="009AD8"/>
                  </a:solidFill>
                  <a:latin typeface="Quattrocento Sans"/>
                  <a:ea typeface="Quattrocento Sans"/>
                  <a:cs typeface="Quattrocento Sans"/>
                  <a:sym typeface="Quattrocento Sans"/>
                  <a:hlinkClick r:id="rId3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</a:br>
              <a:r>
                <a:rPr lang="ca-ES" sz="1400" u="sng">
                  <a:solidFill>
                    <a:srgbClr val="009AD8"/>
                  </a:solidFill>
                  <a:latin typeface="Quattrocento Sans"/>
                  <a:ea typeface="Quattrocento Sans"/>
                  <a:cs typeface="Quattrocento Sans"/>
                  <a:sym typeface="Quattrocento Sans"/>
                  <a:hlinkClick r:id="rId3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a-los-que-contactar/</a:t>
              </a:r>
              <a:endParaRPr sz="1400">
                <a:solidFill>
                  <a:srgbClr val="009AD8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861" name="Google Shape;861;p17"/>
            <p:cNvSpPr/>
            <p:nvPr/>
          </p:nvSpPr>
          <p:spPr>
            <a:xfrm>
              <a:off x="7033430" y="1877824"/>
              <a:ext cx="316960" cy="316960"/>
            </a:xfrm>
            <a:prstGeom prst="ellipse">
              <a:avLst/>
            </a:prstGeom>
            <a:solidFill>
              <a:schemeClr val="accent1">
                <a:alpha val="49803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cxnSp>
          <p:nvCxnSpPr>
            <p:cNvPr id="862" name="Google Shape;862;p17"/>
            <p:cNvCxnSpPr/>
            <p:nvPr/>
          </p:nvCxnSpPr>
          <p:spPr>
            <a:xfrm rot="10800000">
              <a:off x="7182968" y="1957649"/>
              <a:ext cx="5009032" cy="0"/>
            </a:xfrm>
            <a:prstGeom prst="straightConnector1">
              <a:avLst/>
            </a:prstGeom>
            <a:noFill/>
            <a:ln w="19050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</p:cxnSp>
        <p:grpSp>
          <p:nvGrpSpPr>
            <p:cNvPr id="863" name="Google Shape;863;p17"/>
            <p:cNvGrpSpPr/>
            <p:nvPr/>
          </p:nvGrpSpPr>
          <p:grpSpPr>
            <a:xfrm>
              <a:off x="7249060" y="2038346"/>
              <a:ext cx="376237" cy="279082"/>
              <a:chOff x="9467904" y="3643548"/>
              <a:chExt cx="376237" cy="279082"/>
            </a:xfrm>
          </p:grpSpPr>
          <p:sp>
            <p:nvSpPr>
              <p:cNvPr id="864" name="Google Shape;864;p17"/>
              <p:cNvSpPr/>
              <p:nvPr/>
            </p:nvSpPr>
            <p:spPr>
              <a:xfrm>
                <a:off x="9575215" y="3805924"/>
                <a:ext cx="67698" cy="67698"/>
              </a:xfrm>
              <a:custGeom>
                <a:avLst/>
                <a:gdLst/>
                <a:ahLst/>
                <a:cxnLst/>
                <a:rect l="l" t="t" r="r" b="b"/>
                <a:pathLst>
                  <a:path w="90106" h="90106" extrusionOk="0">
                    <a:moveTo>
                      <a:pt x="90107" y="45053"/>
                    </a:moveTo>
                    <a:cubicBezTo>
                      <a:pt x="90107" y="69936"/>
                      <a:pt x="69936" y="90107"/>
                      <a:pt x="45053" y="90107"/>
                    </a:cubicBezTo>
                    <a:cubicBezTo>
                      <a:pt x="20171" y="90107"/>
                      <a:pt x="0" y="69936"/>
                      <a:pt x="0" y="45053"/>
                    </a:cubicBezTo>
                    <a:cubicBezTo>
                      <a:pt x="0" y="20171"/>
                      <a:pt x="20171" y="0"/>
                      <a:pt x="45053" y="0"/>
                    </a:cubicBezTo>
                    <a:cubicBezTo>
                      <a:pt x="69936" y="0"/>
                      <a:pt x="90107" y="20171"/>
                      <a:pt x="90107" y="45053"/>
                    </a:cubicBezTo>
                    <a:close/>
                  </a:path>
                </a:pathLst>
              </a:custGeom>
              <a:noFill/>
              <a:ln w="10450" cap="rnd" cmpd="sng">
                <a:solidFill>
                  <a:srgbClr val="343844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  <p:grpSp>
            <p:nvGrpSpPr>
              <p:cNvPr id="865" name="Google Shape;865;p17"/>
              <p:cNvGrpSpPr/>
              <p:nvPr/>
            </p:nvGrpSpPr>
            <p:grpSpPr>
              <a:xfrm>
                <a:off x="9467904" y="3643548"/>
                <a:ext cx="376237" cy="279082"/>
                <a:chOff x="9467904" y="3643548"/>
                <a:chExt cx="376237" cy="279082"/>
              </a:xfrm>
            </p:grpSpPr>
            <p:grpSp>
              <p:nvGrpSpPr>
                <p:cNvPr id="866" name="Google Shape;866;p17"/>
                <p:cNvGrpSpPr/>
                <p:nvPr/>
              </p:nvGrpSpPr>
              <p:grpSpPr>
                <a:xfrm>
                  <a:off x="9467904" y="3643548"/>
                  <a:ext cx="190500" cy="128588"/>
                  <a:chOff x="9467904" y="3643548"/>
                  <a:chExt cx="190500" cy="128588"/>
                </a:xfrm>
              </p:grpSpPr>
              <p:sp>
                <p:nvSpPr>
                  <p:cNvPr id="867" name="Google Shape;867;p17"/>
                  <p:cNvSpPr/>
                  <p:nvPr/>
                </p:nvSpPr>
                <p:spPr>
                  <a:xfrm>
                    <a:off x="9511719" y="3643548"/>
                    <a:ext cx="146685" cy="95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6685" h="9525" extrusionOk="0">
                        <a:moveTo>
                          <a:pt x="0" y="0"/>
                        </a:moveTo>
                        <a:lnTo>
                          <a:pt x="146685" y="0"/>
                        </a:lnTo>
                      </a:path>
                    </a:pathLst>
                  </a:custGeom>
                  <a:noFill/>
                  <a:ln w="9525" cap="rnd" cmpd="sng">
                    <a:solidFill>
                      <a:srgbClr val="343844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dk1"/>
                      </a:solidFill>
                      <a:latin typeface="Quattrocento Sans"/>
                      <a:ea typeface="Quattrocento Sans"/>
                      <a:cs typeface="Quattrocento Sans"/>
                      <a:sym typeface="Quattrocento Sans"/>
                    </a:endParaRPr>
                  </a:p>
                </p:txBody>
              </p:sp>
              <p:sp>
                <p:nvSpPr>
                  <p:cNvPr id="868" name="Google Shape;868;p17"/>
                  <p:cNvSpPr/>
                  <p:nvPr/>
                </p:nvSpPr>
                <p:spPr>
                  <a:xfrm>
                    <a:off x="9511719" y="3762611"/>
                    <a:ext cx="99059" cy="95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9059" h="9525" extrusionOk="0">
                        <a:moveTo>
                          <a:pt x="0" y="0"/>
                        </a:moveTo>
                        <a:lnTo>
                          <a:pt x="99060" y="0"/>
                        </a:lnTo>
                      </a:path>
                    </a:pathLst>
                  </a:custGeom>
                  <a:noFill/>
                  <a:ln w="9525" cap="rnd" cmpd="sng">
                    <a:solidFill>
                      <a:srgbClr val="343844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dk1"/>
                      </a:solidFill>
                      <a:latin typeface="Quattrocento Sans"/>
                      <a:ea typeface="Quattrocento Sans"/>
                      <a:cs typeface="Quattrocento Sans"/>
                      <a:sym typeface="Quattrocento Sans"/>
                    </a:endParaRPr>
                  </a:p>
                </p:txBody>
              </p:sp>
              <p:sp>
                <p:nvSpPr>
                  <p:cNvPr id="869" name="Google Shape;869;p17"/>
                  <p:cNvSpPr/>
                  <p:nvPr/>
                </p:nvSpPr>
                <p:spPr>
                  <a:xfrm>
                    <a:off x="9467904" y="3683553"/>
                    <a:ext cx="159067" cy="95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9067" h="9525" extrusionOk="0">
                        <a:moveTo>
                          <a:pt x="0" y="0"/>
                        </a:moveTo>
                        <a:lnTo>
                          <a:pt x="159068" y="0"/>
                        </a:lnTo>
                      </a:path>
                    </a:pathLst>
                  </a:custGeom>
                  <a:noFill/>
                  <a:ln w="9525" cap="rnd" cmpd="sng">
                    <a:solidFill>
                      <a:srgbClr val="343844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dk1"/>
                      </a:solidFill>
                      <a:latin typeface="Quattrocento Sans"/>
                      <a:ea typeface="Quattrocento Sans"/>
                      <a:cs typeface="Quattrocento Sans"/>
                      <a:sym typeface="Quattrocento Sans"/>
                    </a:endParaRPr>
                  </a:p>
                </p:txBody>
              </p:sp>
              <p:sp>
                <p:nvSpPr>
                  <p:cNvPr id="870" name="Google Shape;870;p17"/>
                  <p:cNvSpPr/>
                  <p:nvPr/>
                </p:nvSpPr>
                <p:spPr>
                  <a:xfrm>
                    <a:off x="9489811" y="3722606"/>
                    <a:ext cx="120967" cy="95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20967" h="9525" extrusionOk="0">
                        <a:moveTo>
                          <a:pt x="0" y="0"/>
                        </a:moveTo>
                        <a:lnTo>
                          <a:pt x="120968" y="0"/>
                        </a:lnTo>
                      </a:path>
                    </a:pathLst>
                  </a:custGeom>
                  <a:noFill/>
                  <a:ln w="9525" cap="rnd" cmpd="sng">
                    <a:solidFill>
                      <a:srgbClr val="343844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dk1"/>
                      </a:solidFill>
                      <a:latin typeface="Quattrocento Sans"/>
                      <a:ea typeface="Quattrocento Sans"/>
                      <a:cs typeface="Quattrocento Sans"/>
                      <a:sym typeface="Quattrocento Sans"/>
                    </a:endParaRPr>
                  </a:p>
                </p:txBody>
              </p:sp>
            </p:grpSp>
            <p:grpSp>
              <p:nvGrpSpPr>
                <p:cNvPr id="871" name="Google Shape;871;p17"/>
                <p:cNvGrpSpPr/>
                <p:nvPr/>
              </p:nvGrpSpPr>
              <p:grpSpPr>
                <a:xfrm>
                  <a:off x="9641259" y="3670218"/>
                  <a:ext cx="202882" cy="252412"/>
                  <a:chOff x="9641259" y="3670218"/>
                  <a:chExt cx="202882" cy="252412"/>
                </a:xfrm>
              </p:grpSpPr>
              <p:sp>
                <p:nvSpPr>
                  <p:cNvPr id="872" name="Google Shape;872;p17"/>
                  <p:cNvSpPr/>
                  <p:nvPr/>
                </p:nvSpPr>
                <p:spPr>
                  <a:xfrm>
                    <a:off x="9701266" y="3729273"/>
                    <a:ext cx="142875" cy="19335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2875" h="193357" extrusionOk="0">
                        <a:moveTo>
                          <a:pt x="142875" y="96203"/>
                        </a:moveTo>
                        <a:lnTo>
                          <a:pt x="0" y="0"/>
                        </a:lnTo>
                        <a:lnTo>
                          <a:pt x="0" y="172403"/>
                        </a:lnTo>
                        <a:lnTo>
                          <a:pt x="44767" y="126683"/>
                        </a:lnTo>
                        <a:lnTo>
                          <a:pt x="80963" y="193358"/>
                        </a:lnTo>
                        <a:lnTo>
                          <a:pt x="115252" y="175260"/>
                        </a:lnTo>
                        <a:lnTo>
                          <a:pt x="80010" y="107633"/>
                        </a:lnTo>
                        <a:close/>
                      </a:path>
                    </a:pathLst>
                  </a:custGeom>
                  <a:noFill/>
                  <a:ln w="9525" cap="rnd" cmpd="sng">
                    <a:solidFill>
                      <a:srgbClr val="009AD8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dk1"/>
                      </a:solidFill>
                      <a:latin typeface="Quattrocento Sans"/>
                      <a:ea typeface="Quattrocento Sans"/>
                      <a:cs typeface="Quattrocento Sans"/>
                      <a:sym typeface="Quattrocento Sans"/>
                    </a:endParaRPr>
                  </a:p>
                </p:txBody>
              </p:sp>
              <p:grpSp>
                <p:nvGrpSpPr>
                  <p:cNvPr id="873" name="Google Shape;873;p17"/>
                  <p:cNvGrpSpPr/>
                  <p:nvPr/>
                </p:nvGrpSpPr>
                <p:grpSpPr>
                  <a:xfrm>
                    <a:off x="9641259" y="3670218"/>
                    <a:ext cx="125729" cy="97155"/>
                    <a:chOff x="9641259" y="3670218"/>
                    <a:chExt cx="125729" cy="97155"/>
                  </a:xfrm>
                </p:grpSpPr>
                <p:sp>
                  <p:nvSpPr>
                    <p:cNvPr id="874" name="Google Shape;874;p17"/>
                    <p:cNvSpPr/>
                    <p:nvPr/>
                  </p:nvSpPr>
                  <p:spPr>
                    <a:xfrm>
                      <a:off x="9674596" y="3674981"/>
                      <a:ext cx="12382" cy="2286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2382" h="22860" extrusionOk="0">
                          <a:moveTo>
                            <a:pt x="0" y="0"/>
                          </a:moveTo>
                          <a:lnTo>
                            <a:pt x="12383" y="22860"/>
                          </a:lnTo>
                        </a:path>
                      </a:pathLst>
                    </a:custGeom>
                    <a:noFill/>
                    <a:ln w="9525" cap="rnd" cmpd="sng">
                      <a:solidFill>
                        <a:srgbClr val="009AD8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solidFill>
                          <a:schemeClr val="dk1"/>
                        </a:solidFill>
                        <a:latin typeface="Quattrocento Sans"/>
                        <a:ea typeface="Quattrocento Sans"/>
                        <a:cs typeface="Quattrocento Sans"/>
                        <a:sym typeface="Quattrocento Sans"/>
                      </a:endParaRPr>
                    </a:p>
                  </p:txBody>
                </p:sp>
                <p:sp>
                  <p:nvSpPr>
                    <p:cNvPr id="875" name="Google Shape;875;p17"/>
                    <p:cNvSpPr/>
                    <p:nvPr/>
                  </p:nvSpPr>
                  <p:spPr>
                    <a:xfrm>
                      <a:off x="9641259" y="3714986"/>
                      <a:ext cx="25717" cy="762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5717" h="7620" extrusionOk="0">
                          <a:moveTo>
                            <a:pt x="0" y="0"/>
                          </a:moveTo>
                          <a:lnTo>
                            <a:pt x="25717" y="7620"/>
                          </a:lnTo>
                        </a:path>
                      </a:pathLst>
                    </a:custGeom>
                    <a:noFill/>
                    <a:ln w="9525" cap="rnd" cmpd="sng">
                      <a:solidFill>
                        <a:srgbClr val="009AD8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solidFill>
                          <a:schemeClr val="dk1"/>
                        </a:solidFill>
                        <a:latin typeface="Quattrocento Sans"/>
                        <a:ea typeface="Quattrocento Sans"/>
                        <a:cs typeface="Quattrocento Sans"/>
                        <a:sym typeface="Quattrocento Sans"/>
                      </a:endParaRPr>
                    </a:p>
                  </p:txBody>
                </p:sp>
                <p:grpSp>
                  <p:nvGrpSpPr>
                    <p:cNvPr id="876" name="Google Shape;876;p17"/>
                    <p:cNvGrpSpPr/>
                    <p:nvPr/>
                  </p:nvGrpSpPr>
                  <p:grpSpPr>
                    <a:xfrm>
                      <a:off x="9646974" y="3702603"/>
                      <a:ext cx="120014" cy="64770"/>
                      <a:chOff x="9646974" y="3702603"/>
                      <a:chExt cx="120014" cy="64770"/>
                    </a:xfrm>
                  </p:grpSpPr>
                  <p:sp>
                    <p:nvSpPr>
                      <p:cNvPr id="877" name="Google Shape;877;p17"/>
                      <p:cNvSpPr/>
                      <p:nvPr/>
                    </p:nvSpPr>
                    <p:spPr>
                      <a:xfrm>
                        <a:off x="9646974" y="3754991"/>
                        <a:ext cx="22860" cy="12382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22860" h="12382" extrusionOk="0">
                            <a:moveTo>
                              <a:pt x="0" y="12382"/>
                            </a:moveTo>
                            <a:lnTo>
                              <a:pt x="22860" y="0"/>
                            </a:lnTo>
                          </a:path>
                        </a:pathLst>
                      </a:custGeom>
                      <a:noFill/>
                      <a:ln w="9525" cap="rnd" cmpd="sng">
                        <a:solidFill>
                          <a:srgbClr val="009AD8"/>
                        </a:solidFill>
                        <a:prstDash val="solid"/>
                        <a:round/>
                        <a:headEnd type="none" w="sm" len="sm"/>
                        <a:tailEnd type="none" w="sm" len="sm"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>
                          <a:solidFill>
                            <a:schemeClr val="dk1"/>
                          </a:solidFill>
                          <a:latin typeface="Quattrocento Sans"/>
                          <a:ea typeface="Quattrocento Sans"/>
                          <a:cs typeface="Quattrocento Sans"/>
                          <a:sym typeface="Quattrocento Sans"/>
                        </a:endParaRPr>
                      </a:p>
                    </p:txBody>
                  </p:sp>
                  <p:sp>
                    <p:nvSpPr>
                      <p:cNvPr id="878" name="Google Shape;878;p17"/>
                      <p:cNvSpPr/>
                      <p:nvPr/>
                    </p:nvSpPr>
                    <p:spPr>
                      <a:xfrm>
                        <a:off x="9743176" y="3702603"/>
                        <a:ext cx="23812" cy="12382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23812" h="12382" extrusionOk="0">
                            <a:moveTo>
                              <a:pt x="0" y="12382"/>
                            </a:moveTo>
                            <a:lnTo>
                              <a:pt x="23812" y="0"/>
                            </a:lnTo>
                          </a:path>
                        </a:pathLst>
                      </a:custGeom>
                      <a:noFill/>
                      <a:ln w="9525" cap="rnd" cmpd="sng">
                        <a:solidFill>
                          <a:srgbClr val="009AD8"/>
                        </a:solidFill>
                        <a:prstDash val="solid"/>
                        <a:round/>
                        <a:headEnd type="none" w="sm" len="sm"/>
                        <a:tailEnd type="none" w="sm" len="sm"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>
                          <a:solidFill>
                            <a:schemeClr val="dk1"/>
                          </a:solidFill>
                          <a:latin typeface="Quattrocento Sans"/>
                          <a:ea typeface="Quattrocento Sans"/>
                          <a:cs typeface="Quattrocento Sans"/>
                          <a:sym typeface="Quattrocento Sans"/>
                        </a:endParaRPr>
                      </a:p>
                    </p:txBody>
                  </p:sp>
                </p:grpSp>
                <p:sp>
                  <p:nvSpPr>
                    <p:cNvPr id="879" name="Google Shape;879;p17"/>
                    <p:cNvSpPr/>
                    <p:nvPr/>
                  </p:nvSpPr>
                  <p:spPr>
                    <a:xfrm>
                      <a:off x="9718411" y="3670218"/>
                      <a:ext cx="8572" cy="2476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8572" h="24765" extrusionOk="0">
                          <a:moveTo>
                            <a:pt x="0" y="24765"/>
                          </a:moveTo>
                          <a:lnTo>
                            <a:pt x="8572" y="0"/>
                          </a:lnTo>
                        </a:path>
                      </a:pathLst>
                    </a:custGeom>
                    <a:noFill/>
                    <a:ln w="9525" cap="rnd" cmpd="sng">
                      <a:solidFill>
                        <a:srgbClr val="009AD8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solidFill>
                          <a:schemeClr val="dk1"/>
                        </a:solidFill>
                        <a:latin typeface="Quattrocento Sans"/>
                        <a:ea typeface="Quattrocento Sans"/>
                        <a:cs typeface="Quattrocento Sans"/>
                        <a:sym typeface="Quattrocento Sans"/>
                      </a:endParaRPr>
                    </a:p>
                  </p:txBody>
                </p:sp>
              </p:grpSp>
            </p:grpSp>
          </p:grpSp>
        </p:grpSp>
      </p:grpSp>
      <p:grpSp>
        <p:nvGrpSpPr>
          <p:cNvPr id="880" name="Google Shape;880;p17"/>
          <p:cNvGrpSpPr/>
          <p:nvPr/>
        </p:nvGrpSpPr>
        <p:grpSpPr>
          <a:xfrm>
            <a:off x="7033430" y="3974133"/>
            <a:ext cx="5158570" cy="702388"/>
            <a:chOff x="7033430" y="1877824"/>
            <a:chExt cx="5158570" cy="702388"/>
          </a:xfrm>
        </p:grpSpPr>
        <p:sp>
          <p:nvSpPr>
            <p:cNvPr id="881" name="Google Shape;881;p17"/>
            <p:cNvSpPr/>
            <p:nvPr/>
          </p:nvSpPr>
          <p:spPr>
            <a:xfrm>
              <a:off x="7715785" y="2043783"/>
              <a:ext cx="1976760" cy="53642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7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ca-ES" sz="1400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rPr>
                <a:t>MICHAEL PAGE </a:t>
              </a:r>
              <a:br>
                <a:rPr lang="ca-ES" sz="1400">
                  <a:solidFill>
                    <a:srgbClr val="5A5B5D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rPr>
              </a:br>
              <a:r>
                <a:rPr lang="ca-ES" sz="1400" u="sng">
                  <a:solidFill>
                    <a:srgbClr val="009AD8"/>
                  </a:solidFill>
                  <a:latin typeface="Quattrocento Sans"/>
                  <a:ea typeface="Quattrocento Sans"/>
                  <a:cs typeface="Quattrocento Sans"/>
                  <a:sym typeface="Quattrocento Sans"/>
                  <a:hlinkClick r:id="rId4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https://michaelpage.es</a:t>
              </a:r>
              <a:endParaRPr sz="1400">
                <a:solidFill>
                  <a:srgbClr val="009AD8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882" name="Google Shape;882;p17"/>
            <p:cNvSpPr/>
            <p:nvPr/>
          </p:nvSpPr>
          <p:spPr>
            <a:xfrm>
              <a:off x="7033430" y="1877824"/>
              <a:ext cx="316960" cy="316960"/>
            </a:xfrm>
            <a:prstGeom prst="ellipse">
              <a:avLst/>
            </a:prstGeom>
            <a:solidFill>
              <a:schemeClr val="accent1">
                <a:alpha val="49803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cxnSp>
          <p:nvCxnSpPr>
            <p:cNvPr id="883" name="Google Shape;883;p17"/>
            <p:cNvCxnSpPr/>
            <p:nvPr/>
          </p:nvCxnSpPr>
          <p:spPr>
            <a:xfrm rot="10800000">
              <a:off x="7182968" y="1957649"/>
              <a:ext cx="5009032" cy="0"/>
            </a:xfrm>
            <a:prstGeom prst="straightConnector1">
              <a:avLst/>
            </a:prstGeom>
            <a:noFill/>
            <a:ln w="19050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</p:cxnSp>
        <p:grpSp>
          <p:nvGrpSpPr>
            <p:cNvPr id="884" name="Google Shape;884;p17"/>
            <p:cNvGrpSpPr/>
            <p:nvPr/>
          </p:nvGrpSpPr>
          <p:grpSpPr>
            <a:xfrm>
              <a:off x="7249060" y="2038346"/>
              <a:ext cx="376237" cy="279082"/>
              <a:chOff x="9467904" y="3643548"/>
              <a:chExt cx="376237" cy="279082"/>
            </a:xfrm>
          </p:grpSpPr>
          <p:sp>
            <p:nvSpPr>
              <p:cNvPr id="885" name="Google Shape;885;p17"/>
              <p:cNvSpPr/>
              <p:nvPr/>
            </p:nvSpPr>
            <p:spPr>
              <a:xfrm>
                <a:off x="9575215" y="3805924"/>
                <a:ext cx="67698" cy="67698"/>
              </a:xfrm>
              <a:custGeom>
                <a:avLst/>
                <a:gdLst/>
                <a:ahLst/>
                <a:cxnLst/>
                <a:rect l="l" t="t" r="r" b="b"/>
                <a:pathLst>
                  <a:path w="90106" h="90106" extrusionOk="0">
                    <a:moveTo>
                      <a:pt x="90107" y="45053"/>
                    </a:moveTo>
                    <a:cubicBezTo>
                      <a:pt x="90107" y="69936"/>
                      <a:pt x="69936" y="90107"/>
                      <a:pt x="45053" y="90107"/>
                    </a:cubicBezTo>
                    <a:cubicBezTo>
                      <a:pt x="20171" y="90107"/>
                      <a:pt x="0" y="69936"/>
                      <a:pt x="0" y="45053"/>
                    </a:cubicBezTo>
                    <a:cubicBezTo>
                      <a:pt x="0" y="20171"/>
                      <a:pt x="20171" y="0"/>
                      <a:pt x="45053" y="0"/>
                    </a:cubicBezTo>
                    <a:cubicBezTo>
                      <a:pt x="69936" y="0"/>
                      <a:pt x="90107" y="20171"/>
                      <a:pt x="90107" y="45053"/>
                    </a:cubicBezTo>
                    <a:close/>
                  </a:path>
                </a:pathLst>
              </a:custGeom>
              <a:noFill/>
              <a:ln w="10450" cap="rnd" cmpd="sng">
                <a:solidFill>
                  <a:srgbClr val="343844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  <p:grpSp>
            <p:nvGrpSpPr>
              <p:cNvPr id="886" name="Google Shape;886;p17"/>
              <p:cNvGrpSpPr/>
              <p:nvPr/>
            </p:nvGrpSpPr>
            <p:grpSpPr>
              <a:xfrm>
                <a:off x="9467904" y="3643548"/>
                <a:ext cx="376237" cy="279082"/>
                <a:chOff x="9467904" y="3643548"/>
                <a:chExt cx="376237" cy="279082"/>
              </a:xfrm>
            </p:grpSpPr>
            <p:grpSp>
              <p:nvGrpSpPr>
                <p:cNvPr id="887" name="Google Shape;887;p17"/>
                <p:cNvGrpSpPr/>
                <p:nvPr/>
              </p:nvGrpSpPr>
              <p:grpSpPr>
                <a:xfrm>
                  <a:off x="9467904" y="3643548"/>
                  <a:ext cx="190500" cy="128588"/>
                  <a:chOff x="9467904" y="3643548"/>
                  <a:chExt cx="190500" cy="128588"/>
                </a:xfrm>
              </p:grpSpPr>
              <p:sp>
                <p:nvSpPr>
                  <p:cNvPr id="888" name="Google Shape;888;p17"/>
                  <p:cNvSpPr/>
                  <p:nvPr/>
                </p:nvSpPr>
                <p:spPr>
                  <a:xfrm>
                    <a:off x="9511719" y="3643548"/>
                    <a:ext cx="146685" cy="95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6685" h="9525" extrusionOk="0">
                        <a:moveTo>
                          <a:pt x="0" y="0"/>
                        </a:moveTo>
                        <a:lnTo>
                          <a:pt x="146685" y="0"/>
                        </a:lnTo>
                      </a:path>
                    </a:pathLst>
                  </a:custGeom>
                  <a:noFill/>
                  <a:ln w="9525" cap="rnd" cmpd="sng">
                    <a:solidFill>
                      <a:srgbClr val="343844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dk1"/>
                      </a:solidFill>
                      <a:latin typeface="Quattrocento Sans"/>
                      <a:ea typeface="Quattrocento Sans"/>
                      <a:cs typeface="Quattrocento Sans"/>
                      <a:sym typeface="Quattrocento Sans"/>
                    </a:endParaRPr>
                  </a:p>
                </p:txBody>
              </p:sp>
              <p:sp>
                <p:nvSpPr>
                  <p:cNvPr id="889" name="Google Shape;889;p17"/>
                  <p:cNvSpPr/>
                  <p:nvPr/>
                </p:nvSpPr>
                <p:spPr>
                  <a:xfrm>
                    <a:off x="9511719" y="3762611"/>
                    <a:ext cx="99059" cy="95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9059" h="9525" extrusionOk="0">
                        <a:moveTo>
                          <a:pt x="0" y="0"/>
                        </a:moveTo>
                        <a:lnTo>
                          <a:pt x="99060" y="0"/>
                        </a:lnTo>
                      </a:path>
                    </a:pathLst>
                  </a:custGeom>
                  <a:noFill/>
                  <a:ln w="9525" cap="rnd" cmpd="sng">
                    <a:solidFill>
                      <a:srgbClr val="343844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dk1"/>
                      </a:solidFill>
                      <a:latin typeface="Quattrocento Sans"/>
                      <a:ea typeface="Quattrocento Sans"/>
                      <a:cs typeface="Quattrocento Sans"/>
                      <a:sym typeface="Quattrocento Sans"/>
                    </a:endParaRPr>
                  </a:p>
                </p:txBody>
              </p:sp>
              <p:sp>
                <p:nvSpPr>
                  <p:cNvPr id="890" name="Google Shape;890;p17"/>
                  <p:cNvSpPr/>
                  <p:nvPr/>
                </p:nvSpPr>
                <p:spPr>
                  <a:xfrm>
                    <a:off x="9467904" y="3683553"/>
                    <a:ext cx="159067" cy="95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9067" h="9525" extrusionOk="0">
                        <a:moveTo>
                          <a:pt x="0" y="0"/>
                        </a:moveTo>
                        <a:lnTo>
                          <a:pt x="159068" y="0"/>
                        </a:lnTo>
                      </a:path>
                    </a:pathLst>
                  </a:custGeom>
                  <a:noFill/>
                  <a:ln w="9525" cap="rnd" cmpd="sng">
                    <a:solidFill>
                      <a:srgbClr val="343844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dk1"/>
                      </a:solidFill>
                      <a:latin typeface="Quattrocento Sans"/>
                      <a:ea typeface="Quattrocento Sans"/>
                      <a:cs typeface="Quattrocento Sans"/>
                      <a:sym typeface="Quattrocento Sans"/>
                    </a:endParaRPr>
                  </a:p>
                </p:txBody>
              </p:sp>
              <p:sp>
                <p:nvSpPr>
                  <p:cNvPr id="891" name="Google Shape;891;p17"/>
                  <p:cNvSpPr/>
                  <p:nvPr/>
                </p:nvSpPr>
                <p:spPr>
                  <a:xfrm>
                    <a:off x="9489811" y="3722606"/>
                    <a:ext cx="120967" cy="95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20967" h="9525" extrusionOk="0">
                        <a:moveTo>
                          <a:pt x="0" y="0"/>
                        </a:moveTo>
                        <a:lnTo>
                          <a:pt x="120968" y="0"/>
                        </a:lnTo>
                      </a:path>
                    </a:pathLst>
                  </a:custGeom>
                  <a:noFill/>
                  <a:ln w="9525" cap="rnd" cmpd="sng">
                    <a:solidFill>
                      <a:srgbClr val="343844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dk1"/>
                      </a:solidFill>
                      <a:latin typeface="Quattrocento Sans"/>
                      <a:ea typeface="Quattrocento Sans"/>
                      <a:cs typeface="Quattrocento Sans"/>
                      <a:sym typeface="Quattrocento Sans"/>
                    </a:endParaRPr>
                  </a:p>
                </p:txBody>
              </p:sp>
            </p:grpSp>
            <p:grpSp>
              <p:nvGrpSpPr>
                <p:cNvPr id="892" name="Google Shape;892;p17"/>
                <p:cNvGrpSpPr/>
                <p:nvPr/>
              </p:nvGrpSpPr>
              <p:grpSpPr>
                <a:xfrm>
                  <a:off x="9641259" y="3670218"/>
                  <a:ext cx="202882" cy="252412"/>
                  <a:chOff x="9641259" y="3670218"/>
                  <a:chExt cx="202882" cy="252412"/>
                </a:xfrm>
              </p:grpSpPr>
              <p:sp>
                <p:nvSpPr>
                  <p:cNvPr id="893" name="Google Shape;893;p17"/>
                  <p:cNvSpPr/>
                  <p:nvPr/>
                </p:nvSpPr>
                <p:spPr>
                  <a:xfrm>
                    <a:off x="9701266" y="3729273"/>
                    <a:ext cx="142875" cy="19335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2875" h="193357" extrusionOk="0">
                        <a:moveTo>
                          <a:pt x="142875" y="96203"/>
                        </a:moveTo>
                        <a:lnTo>
                          <a:pt x="0" y="0"/>
                        </a:lnTo>
                        <a:lnTo>
                          <a:pt x="0" y="172403"/>
                        </a:lnTo>
                        <a:lnTo>
                          <a:pt x="44767" y="126683"/>
                        </a:lnTo>
                        <a:lnTo>
                          <a:pt x="80963" y="193358"/>
                        </a:lnTo>
                        <a:lnTo>
                          <a:pt x="115252" y="175260"/>
                        </a:lnTo>
                        <a:lnTo>
                          <a:pt x="80010" y="107633"/>
                        </a:lnTo>
                        <a:close/>
                      </a:path>
                    </a:pathLst>
                  </a:custGeom>
                  <a:noFill/>
                  <a:ln w="9525" cap="rnd" cmpd="sng">
                    <a:solidFill>
                      <a:srgbClr val="009AD8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dk1"/>
                      </a:solidFill>
                      <a:latin typeface="Quattrocento Sans"/>
                      <a:ea typeface="Quattrocento Sans"/>
                      <a:cs typeface="Quattrocento Sans"/>
                      <a:sym typeface="Quattrocento Sans"/>
                    </a:endParaRPr>
                  </a:p>
                </p:txBody>
              </p:sp>
              <p:grpSp>
                <p:nvGrpSpPr>
                  <p:cNvPr id="894" name="Google Shape;894;p17"/>
                  <p:cNvGrpSpPr/>
                  <p:nvPr/>
                </p:nvGrpSpPr>
                <p:grpSpPr>
                  <a:xfrm>
                    <a:off x="9641259" y="3670218"/>
                    <a:ext cx="125729" cy="97155"/>
                    <a:chOff x="9641259" y="3670218"/>
                    <a:chExt cx="125729" cy="97155"/>
                  </a:xfrm>
                </p:grpSpPr>
                <p:sp>
                  <p:nvSpPr>
                    <p:cNvPr id="895" name="Google Shape;895;p17"/>
                    <p:cNvSpPr/>
                    <p:nvPr/>
                  </p:nvSpPr>
                  <p:spPr>
                    <a:xfrm>
                      <a:off x="9674596" y="3674981"/>
                      <a:ext cx="12382" cy="2286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2382" h="22860" extrusionOk="0">
                          <a:moveTo>
                            <a:pt x="0" y="0"/>
                          </a:moveTo>
                          <a:lnTo>
                            <a:pt x="12383" y="22860"/>
                          </a:lnTo>
                        </a:path>
                      </a:pathLst>
                    </a:custGeom>
                    <a:noFill/>
                    <a:ln w="9525" cap="rnd" cmpd="sng">
                      <a:solidFill>
                        <a:srgbClr val="009AD8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solidFill>
                          <a:schemeClr val="dk1"/>
                        </a:solidFill>
                        <a:latin typeface="Quattrocento Sans"/>
                        <a:ea typeface="Quattrocento Sans"/>
                        <a:cs typeface="Quattrocento Sans"/>
                        <a:sym typeface="Quattrocento Sans"/>
                      </a:endParaRPr>
                    </a:p>
                  </p:txBody>
                </p:sp>
                <p:sp>
                  <p:nvSpPr>
                    <p:cNvPr id="896" name="Google Shape;896;p17"/>
                    <p:cNvSpPr/>
                    <p:nvPr/>
                  </p:nvSpPr>
                  <p:spPr>
                    <a:xfrm>
                      <a:off x="9641259" y="3714986"/>
                      <a:ext cx="25717" cy="762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5717" h="7620" extrusionOk="0">
                          <a:moveTo>
                            <a:pt x="0" y="0"/>
                          </a:moveTo>
                          <a:lnTo>
                            <a:pt x="25717" y="7620"/>
                          </a:lnTo>
                        </a:path>
                      </a:pathLst>
                    </a:custGeom>
                    <a:noFill/>
                    <a:ln w="9525" cap="rnd" cmpd="sng">
                      <a:solidFill>
                        <a:srgbClr val="009AD8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solidFill>
                          <a:schemeClr val="dk1"/>
                        </a:solidFill>
                        <a:latin typeface="Quattrocento Sans"/>
                        <a:ea typeface="Quattrocento Sans"/>
                        <a:cs typeface="Quattrocento Sans"/>
                        <a:sym typeface="Quattrocento Sans"/>
                      </a:endParaRPr>
                    </a:p>
                  </p:txBody>
                </p:sp>
                <p:grpSp>
                  <p:nvGrpSpPr>
                    <p:cNvPr id="897" name="Google Shape;897;p17"/>
                    <p:cNvGrpSpPr/>
                    <p:nvPr/>
                  </p:nvGrpSpPr>
                  <p:grpSpPr>
                    <a:xfrm>
                      <a:off x="9646974" y="3702603"/>
                      <a:ext cx="120014" cy="64770"/>
                      <a:chOff x="9646974" y="3702603"/>
                      <a:chExt cx="120014" cy="64770"/>
                    </a:xfrm>
                  </p:grpSpPr>
                  <p:sp>
                    <p:nvSpPr>
                      <p:cNvPr id="898" name="Google Shape;898;p17"/>
                      <p:cNvSpPr/>
                      <p:nvPr/>
                    </p:nvSpPr>
                    <p:spPr>
                      <a:xfrm>
                        <a:off x="9646974" y="3754991"/>
                        <a:ext cx="22860" cy="12382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22860" h="12382" extrusionOk="0">
                            <a:moveTo>
                              <a:pt x="0" y="12382"/>
                            </a:moveTo>
                            <a:lnTo>
                              <a:pt x="22860" y="0"/>
                            </a:lnTo>
                          </a:path>
                        </a:pathLst>
                      </a:custGeom>
                      <a:noFill/>
                      <a:ln w="9525" cap="rnd" cmpd="sng">
                        <a:solidFill>
                          <a:srgbClr val="009AD8"/>
                        </a:solidFill>
                        <a:prstDash val="solid"/>
                        <a:round/>
                        <a:headEnd type="none" w="sm" len="sm"/>
                        <a:tailEnd type="none" w="sm" len="sm"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>
                          <a:solidFill>
                            <a:schemeClr val="dk1"/>
                          </a:solidFill>
                          <a:latin typeface="Quattrocento Sans"/>
                          <a:ea typeface="Quattrocento Sans"/>
                          <a:cs typeface="Quattrocento Sans"/>
                          <a:sym typeface="Quattrocento Sans"/>
                        </a:endParaRPr>
                      </a:p>
                    </p:txBody>
                  </p:sp>
                  <p:sp>
                    <p:nvSpPr>
                      <p:cNvPr id="899" name="Google Shape;899;p17"/>
                      <p:cNvSpPr/>
                      <p:nvPr/>
                    </p:nvSpPr>
                    <p:spPr>
                      <a:xfrm>
                        <a:off x="9743176" y="3702603"/>
                        <a:ext cx="23812" cy="12382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23812" h="12382" extrusionOk="0">
                            <a:moveTo>
                              <a:pt x="0" y="12382"/>
                            </a:moveTo>
                            <a:lnTo>
                              <a:pt x="23812" y="0"/>
                            </a:lnTo>
                          </a:path>
                        </a:pathLst>
                      </a:custGeom>
                      <a:noFill/>
                      <a:ln w="9525" cap="rnd" cmpd="sng">
                        <a:solidFill>
                          <a:srgbClr val="009AD8"/>
                        </a:solidFill>
                        <a:prstDash val="solid"/>
                        <a:round/>
                        <a:headEnd type="none" w="sm" len="sm"/>
                        <a:tailEnd type="none" w="sm" len="sm"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>
                          <a:solidFill>
                            <a:schemeClr val="dk1"/>
                          </a:solidFill>
                          <a:latin typeface="Quattrocento Sans"/>
                          <a:ea typeface="Quattrocento Sans"/>
                          <a:cs typeface="Quattrocento Sans"/>
                          <a:sym typeface="Quattrocento Sans"/>
                        </a:endParaRPr>
                      </a:p>
                    </p:txBody>
                  </p:sp>
                </p:grpSp>
                <p:sp>
                  <p:nvSpPr>
                    <p:cNvPr id="900" name="Google Shape;900;p17"/>
                    <p:cNvSpPr/>
                    <p:nvPr/>
                  </p:nvSpPr>
                  <p:spPr>
                    <a:xfrm>
                      <a:off x="9718411" y="3670218"/>
                      <a:ext cx="8572" cy="2476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8572" h="24765" extrusionOk="0">
                          <a:moveTo>
                            <a:pt x="0" y="24765"/>
                          </a:moveTo>
                          <a:lnTo>
                            <a:pt x="8572" y="0"/>
                          </a:lnTo>
                        </a:path>
                      </a:pathLst>
                    </a:custGeom>
                    <a:noFill/>
                    <a:ln w="9525" cap="rnd" cmpd="sng">
                      <a:solidFill>
                        <a:srgbClr val="009AD8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solidFill>
                          <a:schemeClr val="dk1"/>
                        </a:solidFill>
                        <a:latin typeface="Quattrocento Sans"/>
                        <a:ea typeface="Quattrocento Sans"/>
                        <a:cs typeface="Quattrocento Sans"/>
                        <a:sym typeface="Quattrocento Sans"/>
                      </a:endParaRPr>
                    </a:p>
                  </p:txBody>
                </p:sp>
              </p:grpSp>
            </p:grpSp>
          </p:grpSp>
        </p:grpSp>
      </p:grpSp>
      <p:grpSp>
        <p:nvGrpSpPr>
          <p:cNvPr id="901" name="Google Shape;901;p17"/>
          <p:cNvGrpSpPr/>
          <p:nvPr/>
        </p:nvGrpSpPr>
        <p:grpSpPr>
          <a:xfrm>
            <a:off x="-537091" y="1386559"/>
            <a:ext cx="8526342" cy="5300276"/>
            <a:chOff x="-537091" y="1386559"/>
            <a:chExt cx="8526342" cy="5300276"/>
          </a:xfrm>
        </p:grpSpPr>
        <p:pic>
          <p:nvPicPr>
            <p:cNvPr id="902" name="Google Shape;902;p17" descr="MacBook-Pro-mockup.png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-537091" y="1386559"/>
              <a:ext cx="8526342" cy="5300276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903" name="Google Shape;903;p17"/>
            <p:cNvSpPr/>
            <p:nvPr/>
          </p:nvSpPr>
          <p:spPr>
            <a:xfrm>
              <a:off x="610129" y="1803125"/>
              <a:ext cx="6230029" cy="3920727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pic>
          <p:nvPicPr>
            <p:cNvPr id="904" name="Google Shape;904;p17"/>
            <p:cNvPicPr preferRelativeResize="0"/>
            <p:nvPr/>
          </p:nvPicPr>
          <p:blipFill rotWithShape="1">
            <a:blip r:embed="rId6">
              <a:alphaModFix/>
            </a:blip>
            <a:srcRect l="5744" t="29125" b="15924"/>
            <a:stretch/>
          </p:blipFill>
          <p:spPr>
            <a:xfrm>
              <a:off x="1495894" y="3722975"/>
              <a:ext cx="4399433" cy="169796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05" name="Google Shape;905;p17"/>
            <p:cNvPicPr preferRelativeResize="0"/>
            <p:nvPr/>
          </p:nvPicPr>
          <p:blipFill rotWithShape="1">
            <a:blip r:embed="rId7">
              <a:alphaModFix/>
            </a:blip>
            <a:srcRect l="7151" t="60653" r="7953" b="6591"/>
            <a:stretch/>
          </p:blipFill>
          <p:spPr>
            <a:xfrm>
              <a:off x="1551347" y="1992149"/>
              <a:ext cx="4282038" cy="1323317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Google Shape;41;p2" descr="A picture containing computer, person, computer, using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 t="78704" b="7512"/>
          <a:stretch/>
        </p:blipFill>
        <p:spPr>
          <a:xfrm>
            <a:off x="0" y="5737599"/>
            <a:ext cx="12191996" cy="1120401"/>
          </a:xfrm>
          <a:prstGeom prst="rect">
            <a:avLst/>
          </a:prstGeom>
          <a:noFill/>
          <a:ln>
            <a:noFill/>
          </a:ln>
        </p:spPr>
      </p:pic>
      <p:sp>
        <p:nvSpPr>
          <p:cNvPr id="42" name="Google Shape;42;p2"/>
          <p:cNvSpPr txBox="1"/>
          <p:nvPr/>
        </p:nvSpPr>
        <p:spPr>
          <a:xfrm>
            <a:off x="752739" y="740459"/>
            <a:ext cx="5343261" cy="405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42857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ca-ES" sz="2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ÍNDEX</a:t>
            </a:r>
            <a:endParaRPr sz="2000" b="0" i="0" u="none" strike="noStrike" cap="none">
              <a:solidFill>
                <a:schemeClr val="dk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cxnSp>
        <p:nvCxnSpPr>
          <p:cNvPr id="43" name="Google Shape;43;p2"/>
          <p:cNvCxnSpPr/>
          <p:nvPr/>
        </p:nvCxnSpPr>
        <p:spPr>
          <a:xfrm>
            <a:off x="570084" y="861156"/>
            <a:ext cx="0" cy="258451"/>
          </a:xfrm>
          <a:prstGeom prst="straightConnector1">
            <a:avLst/>
          </a:prstGeom>
          <a:noFill/>
          <a:ln w="38100" cap="rnd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44" name="Google Shape;44;p2"/>
          <p:cNvSpPr/>
          <p:nvPr/>
        </p:nvSpPr>
        <p:spPr>
          <a:xfrm>
            <a:off x="-162556" y="846389"/>
            <a:ext cx="621068" cy="287984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45" name="Google Shape;45;p2"/>
          <p:cNvSpPr txBox="1"/>
          <p:nvPr/>
        </p:nvSpPr>
        <p:spPr>
          <a:xfrm>
            <a:off x="0" y="5737599"/>
            <a:ext cx="12192002" cy="1120401"/>
          </a:xfrm>
          <a:prstGeom prst="rect">
            <a:avLst/>
          </a:prstGeom>
          <a:gradFill>
            <a:gsLst>
              <a:gs pos="0">
                <a:srgbClr val="009AD8">
                  <a:alpha val="7843"/>
                </a:srgbClr>
              </a:gs>
              <a:gs pos="18000">
                <a:srgbClr val="009AD8">
                  <a:alpha val="7843"/>
                </a:srgbClr>
              </a:gs>
              <a:gs pos="71000">
                <a:srgbClr val="4ABDF0">
                  <a:alpha val="46666"/>
                </a:srgbClr>
              </a:gs>
              <a:gs pos="87000">
                <a:srgbClr val="4ABDF0">
                  <a:alpha val="51764"/>
                </a:srgbClr>
              </a:gs>
              <a:gs pos="100000">
                <a:srgbClr val="4ABDF0">
                  <a:alpha val="83921"/>
                </a:srgbClr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</a:pPr>
            <a:r>
              <a:rPr lang="ca-ES" sz="1800">
                <a:solidFill>
                  <a:srgbClr val="FFFFFF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.</a:t>
            </a:r>
            <a:endParaRPr/>
          </a:p>
        </p:txBody>
      </p:sp>
      <p:grpSp>
        <p:nvGrpSpPr>
          <p:cNvPr id="46" name="Google Shape;46;p2"/>
          <p:cNvGrpSpPr/>
          <p:nvPr/>
        </p:nvGrpSpPr>
        <p:grpSpPr>
          <a:xfrm>
            <a:off x="458512" y="1927825"/>
            <a:ext cx="1671276" cy="1472480"/>
            <a:chOff x="777344" y="1874502"/>
            <a:chExt cx="1671276" cy="1472480"/>
          </a:xfrm>
        </p:grpSpPr>
        <p:sp>
          <p:nvSpPr>
            <p:cNvPr id="47" name="Google Shape;47;p2"/>
            <p:cNvSpPr txBox="1"/>
            <p:nvPr/>
          </p:nvSpPr>
          <p:spPr>
            <a:xfrm>
              <a:off x="777345" y="2916095"/>
              <a:ext cx="1671275" cy="43088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ca-ES" dirty="0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rPr>
                <a:t>Claus en la cerca de feina</a:t>
              </a:r>
              <a:endParaRPr dirty="0"/>
            </a:p>
          </p:txBody>
        </p:sp>
        <p:grpSp>
          <p:nvGrpSpPr>
            <p:cNvPr id="48" name="Google Shape;48;p2"/>
            <p:cNvGrpSpPr/>
            <p:nvPr/>
          </p:nvGrpSpPr>
          <p:grpSpPr>
            <a:xfrm>
              <a:off x="777344" y="1874502"/>
              <a:ext cx="1214187" cy="934537"/>
              <a:chOff x="777344" y="1874502"/>
              <a:chExt cx="1214187" cy="934537"/>
            </a:xfrm>
          </p:grpSpPr>
          <p:sp>
            <p:nvSpPr>
              <p:cNvPr id="49" name="Google Shape;49;p2"/>
              <p:cNvSpPr txBox="1"/>
              <p:nvPr/>
            </p:nvSpPr>
            <p:spPr>
              <a:xfrm>
                <a:off x="777344" y="1874502"/>
                <a:ext cx="1214187" cy="92333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t" anchorCtr="0">
                <a:sp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ca-ES" sz="6000" dirty="0">
                    <a:latin typeface="Quattrocento Sans"/>
                    <a:ea typeface="Quattrocento Sans"/>
                    <a:cs typeface="Quattrocento Sans"/>
                    <a:sym typeface="Quattrocento Sans"/>
                  </a:rPr>
                  <a:t>01</a:t>
                </a:r>
                <a:endParaRPr dirty="0"/>
              </a:p>
            </p:txBody>
          </p:sp>
          <p:cxnSp>
            <p:nvCxnSpPr>
              <p:cNvPr id="50" name="Google Shape;50;p2"/>
              <p:cNvCxnSpPr/>
              <p:nvPr/>
            </p:nvCxnSpPr>
            <p:spPr>
              <a:xfrm>
                <a:off x="777345" y="2809039"/>
                <a:ext cx="835637" cy="0"/>
              </a:xfrm>
              <a:prstGeom prst="straightConnector1">
                <a:avLst/>
              </a:prstGeom>
              <a:noFill/>
              <a:ln w="25400" cap="rnd" cmpd="sng">
                <a:solidFill>
                  <a:schemeClr val="accent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sp>
            <p:nvSpPr>
              <p:cNvPr id="51" name="Google Shape;51;p2"/>
              <p:cNvSpPr/>
              <p:nvPr/>
            </p:nvSpPr>
            <p:spPr>
              <a:xfrm>
                <a:off x="1430767" y="1944966"/>
                <a:ext cx="340695" cy="340695"/>
              </a:xfrm>
              <a:prstGeom prst="ellipse">
                <a:avLst/>
              </a:prstGeom>
              <a:solidFill>
                <a:schemeClr val="accent1">
                  <a:alpha val="49803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</p:grpSp>
      </p:grpSp>
      <p:grpSp>
        <p:nvGrpSpPr>
          <p:cNvPr id="52" name="Google Shape;52;p2"/>
          <p:cNvGrpSpPr/>
          <p:nvPr/>
        </p:nvGrpSpPr>
        <p:grpSpPr>
          <a:xfrm>
            <a:off x="2248554" y="1889344"/>
            <a:ext cx="1671276" cy="1472480"/>
            <a:chOff x="3088568" y="1885864"/>
            <a:chExt cx="1671276" cy="1472480"/>
          </a:xfrm>
        </p:grpSpPr>
        <p:sp>
          <p:nvSpPr>
            <p:cNvPr id="53" name="Google Shape;53;p2"/>
            <p:cNvSpPr txBox="1"/>
            <p:nvPr/>
          </p:nvSpPr>
          <p:spPr>
            <a:xfrm>
              <a:off x="3088569" y="2927457"/>
              <a:ext cx="1671275" cy="43088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ca-ES" sz="1400" dirty="0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rPr>
                <a:t>Organització. Seguiment.</a:t>
              </a:r>
              <a:endParaRPr dirty="0"/>
            </a:p>
          </p:txBody>
        </p:sp>
        <p:sp>
          <p:nvSpPr>
            <p:cNvPr id="54" name="Google Shape;54;p2"/>
            <p:cNvSpPr txBox="1"/>
            <p:nvPr/>
          </p:nvSpPr>
          <p:spPr>
            <a:xfrm>
              <a:off x="3088568" y="1885864"/>
              <a:ext cx="1214187" cy="92333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ca-ES" sz="6000" dirty="0">
                  <a:latin typeface="Quattrocento Sans"/>
                  <a:ea typeface="Quattrocento Sans"/>
                  <a:cs typeface="Quattrocento Sans"/>
                  <a:sym typeface="Quattrocento Sans"/>
                </a:rPr>
                <a:t>02</a:t>
              </a:r>
              <a:endParaRPr dirty="0"/>
            </a:p>
          </p:txBody>
        </p:sp>
        <p:cxnSp>
          <p:nvCxnSpPr>
            <p:cNvPr id="55" name="Google Shape;55;p2"/>
            <p:cNvCxnSpPr/>
            <p:nvPr/>
          </p:nvCxnSpPr>
          <p:spPr>
            <a:xfrm>
              <a:off x="3088569" y="2820401"/>
              <a:ext cx="835637" cy="0"/>
            </a:xfrm>
            <a:prstGeom prst="straightConnector1">
              <a:avLst/>
            </a:prstGeom>
            <a:noFill/>
            <a:ln w="25400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</p:cxnSp>
        <p:sp>
          <p:nvSpPr>
            <p:cNvPr id="56" name="Google Shape;56;p2"/>
            <p:cNvSpPr/>
            <p:nvPr/>
          </p:nvSpPr>
          <p:spPr>
            <a:xfrm>
              <a:off x="3741991" y="1956328"/>
              <a:ext cx="340695" cy="340695"/>
            </a:xfrm>
            <a:prstGeom prst="ellipse">
              <a:avLst/>
            </a:prstGeom>
            <a:solidFill>
              <a:schemeClr val="accent1">
                <a:alpha val="49803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</p:grpSp>
      <p:grpSp>
        <p:nvGrpSpPr>
          <p:cNvPr id="57" name="Google Shape;57;p2"/>
          <p:cNvGrpSpPr/>
          <p:nvPr/>
        </p:nvGrpSpPr>
        <p:grpSpPr>
          <a:xfrm>
            <a:off x="3707520" y="1906344"/>
            <a:ext cx="1671275" cy="1257037"/>
            <a:chOff x="5413267" y="1885864"/>
            <a:chExt cx="1671275" cy="1257037"/>
          </a:xfrm>
        </p:grpSpPr>
        <p:sp>
          <p:nvSpPr>
            <p:cNvPr id="58" name="Google Shape;58;p2"/>
            <p:cNvSpPr txBox="1"/>
            <p:nvPr/>
          </p:nvSpPr>
          <p:spPr>
            <a:xfrm>
              <a:off x="5413269" y="2927457"/>
              <a:ext cx="1671273" cy="21544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ca-ES" sz="1400" dirty="0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rPr>
                <a:t>Introducció</a:t>
              </a:r>
              <a:endParaRPr dirty="0"/>
            </a:p>
          </p:txBody>
        </p:sp>
        <p:sp>
          <p:nvSpPr>
            <p:cNvPr id="59" name="Google Shape;59;p2"/>
            <p:cNvSpPr txBox="1"/>
            <p:nvPr/>
          </p:nvSpPr>
          <p:spPr>
            <a:xfrm>
              <a:off x="5413267" y="1885864"/>
              <a:ext cx="1214187" cy="92333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ca-ES" sz="6000">
                  <a:latin typeface="Quattrocento Sans"/>
                  <a:ea typeface="Quattrocento Sans"/>
                  <a:cs typeface="Quattrocento Sans"/>
                  <a:sym typeface="Quattrocento Sans"/>
                </a:rPr>
                <a:t>03</a:t>
              </a:r>
              <a:endParaRPr/>
            </a:p>
          </p:txBody>
        </p:sp>
        <p:cxnSp>
          <p:nvCxnSpPr>
            <p:cNvPr id="60" name="Google Shape;60;p2"/>
            <p:cNvCxnSpPr/>
            <p:nvPr/>
          </p:nvCxnSpPr>
          <p:spPr>
            <a:xfrm>
              <a:off x="5413268" y="2820401"/>
              <a:ext cx="835637" cy="0"/>
            </a:xfrm>
            <a:prstGeom prst="straightConnector1">
              <a:avLst/>
            </a:prstGeom>
            <a:noFill/>
            <a:ln w="25400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</p:cxnSp>
        <p:sp>
          <p:nvSpPr>
            <p:cNvPr id="61" name="Google Shape;61;p2"/>
            <p:cNvSpPr/>
            <p:nvPr/>
          </p:nvSpPr>
          <p:spPr>
            <a:xfrm>
              <a:off x="6066690" y="1956328"/>
              <a:ext cx="340695" cy="340695"/>
            </a:xfrm>
            <a:prstGeom prst="ellipse">
              <a:avLst/>
            </a:prstGeom>
            <a:solidFill>
              <a:schemeClr val="accent1">
                <a:alpha val="49803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</p:grpSp>
      <p:grpSp>
        <p:nvGrpSpPr>
          <p:cNvPr id="62" name="Google Shape;62;p2"/>
          <p:cNvGrpSpPr/>
          <p:nvPr/>
        </p:nvGrpSpPr>
        <p:grpSpPr>
          <a:xfrm>
            <a:off x="8195594" y="1876505"/>
            <a:ext cx="1671276" cy="1257037"/>
            <a:chOff x="777344" y="1874502"/>
            <a:chExt cx="1671276" cy="1257037"/>
          </a:xfrm>
        </p:grpSpPr>
        <p:sp>
          <p:nvSpPr>
            <p:cNvPr id="63" name="Google Shape;63;p2"/>
            <p:cNvSpPr txBox="1"/>
            <p:nvPr/>
          </p:nvSpPr>
          <p:spPr>
            <a:xfrm>
              <a:off x="777345" y="2916095"/>
              <a:ext cx="1671275" cy="21544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ca-ES" dirty="0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rPr>
                <a:t>Metacercadors</a:t>
              </a:r>
              <a:r>
                <a:rPr lang="ca-ES" sz="1400" dirty="0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rPr>
                <a:t> </a:t>
              </a:r>
              <a:endParaRPr dirty="0"/>
            </a:p>
          </p:txBody>
        </p:sp>
        <p:grpSp>
          <p:nvGrpSpPr>
            <p:cNvPr id="64" name="Google Shape;64;p2"/>
            <p:cNvGrpSpPr/>
            <p:nvPr/>
          </p:nvGrpSpPr>
          <p:grpSpPr>
            <a:xfrm>
              <a:off x="777344" y="1874502"/>
              <a:ext cx="1214187" cy="934537"/>
              <a:chOff x="777344" y="1874502"/>
              <a:chExt cx="1214187" cy="934537"/>
            </a:xfrm>
          </p:grpSpPr>
          <p:sp>
            <p:nvSpPr>
              <p:cNvPr id="65" name="Google Shape;65;p2"/>
              <p:cNvSpPr txBox="1"/>
              <p:nvPr/>
            </p:nvSpPr>
            <p:spPr>
              <a:xfrm>
                <a:off x="777344" y="1874502"/>
                <a:ext cx="1214187" cy="92333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t" anchorCtr="0">
                <a:sp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ca-ES" sz="6000" dirty="0">
                    <a:latin typeface="Quattrocento Sans"/>
                    <a:ea typeface="Quattrocento Sans"/>
                    <a:cs typeface="Quattrocento Sans"/>
                    <a:sym typeface="Quattrocento Sans"/>
                  </a:rPr>
                  <a:t>06</a:t>
                </a:r>
                <a:endParaRPr dirty="0"/>
              </a:p>
            </p:txBody>
          </p:sp>
          <p:cxnSp>
            <p:nvCxnSpPr>
              <p:cNvPr id="66" name="Google Shape;66;p2"/>
              <p:cNvCxnSpPr/>
              <p:nvPr/>
            </p:nvCxnSpPr>
            <p:spPr>
              <a:xfrm>
                <a:off x="777345" y="2809039"/>
                <a:ext cx="835637" cy="0"/>
              </a:xfrm>
              <a:prstGeom prst="straightConnector1">
                <a:avLst/>
              </a:prstGeom>
              <a:noFill/>
              <a:ln w="25400" cap="rnd" cmpd="sng">
                <a:solidFill>
                  <a:schemeClr val="accent1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sp>
            <p:nvSpPr>
              <p:cNvPr id="67" name="Google Shape;67;p2"/>
              <p:cNvSpPr/>
              <p:nvPr/>
            </p:nvSpPr>
            <p:spPr>
              <a:xfrm>
                <a:off x="1430767" y="1944966"/>
                <a:ext cx="340695" cy="340695"/>
              </a:xfrm>
              <a:prstGeom prst="ellipse">
                <a:avLst/>
              </a:prstGeom>
              <a:solidFill>
                <a:schemeClr val="accent1">
                  <a:alpha val="49803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</p:grpSp>
      </p:grpSp>
      <p:grpSp>
        <p:nvGrpSpPr>
          <p:cNvPr id="68" name="Google Shape;68;p2"/>
          <p:cNvGrpSpPr/>
          <p:nvPr/>
        </p:nvGrpSpPr>
        <p:grpSpPr>
          <a:xfrm>
            <a:off x="9951415" y="1867536"/>
            <a:ext cx="1671276" cy="1257037"/>
            <a:chOff x="3088568" y="1885864"/>
            <a:chExt cx="1671276" cy="1257037"/>
          </a:xfrm>
        </p:grpSpPr>
        <p:sp>
          <p:nvSpPr>
            <p:cNvPr id="69" name="Google Shape;69;p2"/>
            <p:cNvSpPr txBox="1"/>
            <p:nvPr/>
          </p:nvSpPr>
          <p:spPr>
            <a:xfrm>
              <a:off x="3088569" y="2927457"/>
              <a:ext cx="1671275" cy="21544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ca-ES" dirty="0">
                  <a:solidFill>
                    <a:schemeClr val="dk1"/>
                  </a:solidFill>
                  <a:latin typeface="Quattrocento Sans"/>
                  <a:sym typeface="Quattrocento Sans"/>
                </a:rPr>
                <a:t>Borses de treball</a:t>
              </a:r>
              <a:endParaRPr dirty="0"/>
            </a:p>
          </p:txBody>
        </p:sp>
        <p:sp>
          <p:nvSpPr>
            <p:cNvPr id="70" name="Google Shape;70;p2"/>
            <p:cNvSpPr txBox="1"/>
            <p:nvPr/>
          </p:nvSpPr>
          <p:spPr>
            <a:xfrm>
              <a:off x="3088568" y="1885864"/>
              <a:ext cx="1214187" cy="92333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ca-ES" sz="6000">
                  <a:latin typeface="Quattrocento Sans"/>
                  <a:ea typeface="Quattrocento Sans"/>
                  <a:cs typeface="Quattrocento Sans"/>
                  <a:sym typeface="Quattrocento Sans"/>
                </a:rPr>
                <a:t>07</a:t>
              </a:r>
              <a:endParaRPr/>
            </a:p>
          </p:txBody>
        </p:sp>
        <p:cxnSp>
          <p:nvCxnSpPr>
            <p:cNvPr id="71" name="Google Shape;71;p2"/>
            <p:cNvCxnSpPr/>
            <p:nvPr/>
          </p:nvCxnSpPr>
          <p:spPr>
            <a:xfrm>
              <a:off x="3088569" y="2820401"/>
              <a:ext cx="835637" cy="0"/>
            </a:xfrm>
            <a:prstGeom prst="straightConnector1">
              <a:avLst/>
            </a:prstGeom>
            <a:noFill/>
            <a:ln w="25400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</p:cxnSp>
        <p:sp>
          <p:nvSpPr>
            <p:cNvPr id="72" name="Google Shape;72;p2"/>
            <p:cNvSpPr/>
            <p:nvPr/>
          </p:nvSpPr>
          <p:spPr>
            <a:xfrm>
              <a:off x="3741991" y="1956328"/>
              <a:ext cx="340695" cy="340695"/>
            </a:xfrm>
            <a:prstGeom prst="ellipse">
              <a:avLst/>
            </a:prstGeom>
            <a:solidFill>
              <a:schemeClr val="accent1">
                <a:alpha val="49803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</p:grpSp>
      <p:grpSp>
        <p:nvGrpSpPr>
          <p:cNvPr id="73" name="Google Shape;73;p2"/>
          <p:cNvGrpSpPr/>
          <p:nvPr/>
        </p:nvGrpSpPr>
        <p:grpSpPr>
          <a:xfrm>
            <a:off x="464194" y="3740875"/>
            <a:ext cx="1808096" cy="1257037"/>
            <a:chOff x="5413267" y="1885864"/>
            <a:chExt cx="1808096" cy="1257037"/>
          </a:xfrm>
        </p:grpSpPr>
        <p:sp>
          <p:nvSpPr>
            <p:cNvPr id="74" name="Google Shape;74;p2"/>
            <p:cNvSpPr txBox="1"/>
            <p:nvPr/>
          </p:nvSpPr>
          <p:spPr>
            <a:xfrm>
              <a:off x="5413268" y="2927457"/>
              <a:ext cx="1808095" cy="21544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ca-ES" sz="1400" dirty="0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rPr>
                <a:t>E.T.T.</a:t>
              </a:r>
              <a:endParaRPr dirty="0"/>
            </a:p>
          </p:txBody>
        </p:sp>
        <p:sp>
          <p:nvSpPr>
            <p:cNvPr id="75" name="Google Shape;75;p2"/>
            <p:cNvSpPr txBox="1"/>
            <p:nvPr/>
          </p:nvSpPr>
          <p:spPr>
            <a:xfrm>
              <a:off x="5413267" y="1885864"/>
              <a:ext cx="1214187" cy="92333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ca-ES" sz="6000" dirty="0">
                  <a:latin typeface="Quattrocento Sans"/>
                  <a:ea typeface="Quattrocento Sans"/>
                  <a:cs typeface="Quattrocento Sans"/>
                  <a:sym typeface="Quattrocento Sans"/>
                </a:rPr>
                <a:t>08</a:t>
              </a:r>
              <a:endParaRPr dirty="0"/>
            </a:p>
          </p:txBody>
        </p:sp>
        <p:cxnSp>
          <p:nvCxnSpPr>
            <p:cNvPr id="76" name="Google Shape;76;p2"/>
            <p:cNvCxnSpPr/>
            <p:nvPr/>
          </p:nvCxnSpPr>
          <p:spPr>
            <a:xfrm>
              <a:off x="5413268" y="2820401"/>
              <a:ext cx="835637" cy="0"/>
            </a:xfrm>
            <a:prstGeom prst="straightConnector1">
              <a:avLst/>
            </a:prstGeom>
            <a:noFill/>
            <a:ln w="25400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</p:cxnSp>
        <p:sp>
          <p:nvSpPr>
            <p:cNvPr id="77" name="Google Shape;77;p2"/>
            <p:cNvSpPr/>
            <p:nvPr/>
          </p:nvSpPr>
          <p:spPr>
            <a:xfrm>
              <a:off x="6066690" y="1956328"/>
              <a:ext cx="340695" cy="340695"/>
            </a:xfrm>
            <a:prstGeom prst="ellipse">
              <a:avLst/>
            </a:prstGeom>
            <a:solidFill>
              <a:schemeClr val="accent1">
                <a:alpha val="49803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</p:grpSp>
      <p:sp>
        <p:nvSpPr>
          <p:cNvPr id="78" name="Google Shape;78;p2"/>
          <p:cNvSpPr txBox="1"/>
          <p:nvPr/>
        </p:nvSpPr>
        <p:spPr>
          <a:xfrm>
            <a:off x="544077" y="6498930"/>
            <a:ext cx="3679539" cy="2807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00"/>
              <a:buFont typeface="Arial"/>
              <a:buNone/>
            </a:pPr>
            <a:r>
              <a:rPr lang="ca-ES" sz="700" b="0" i="0" u="none" strike="noStrike" cap="none" dirty="0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Associació de Voluntaris de </a:t>
            </a:r>
            <a:r>
              <a:rPr lang="ca-ES" sz="700" b="0" i="0" u="none" strike="noStrike" cap="none" dirty="0" err="1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CaixaBank</a:t>
            </a:r>
            <a:r>
              <a:rPr lang="ca-ES" sz="700" b="0" i="0" u="none" strike="noStrike" cap="none" dirty="0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 </a:t>
            </a:r>
            <a:endParaRPr dirty="0"/>
          </a:p>
        </p:txBody>
      </p:sp>
      <p:grpSp>
        <p:nvGrpSpPr>
          <p:cNvPr id="79" name="Google Shape;79;p2"/>
          <p:cNvGrpSpPr/>
          <p:nvPr/>
        </p:nvGrpSpPr>
        <p:grpSpPr>
          <a:xfrm>
            <a:off x="5147047" y="1906344"/>
            <a:ext cx="1671276" cy="1257037"/>
            <a:chOff x="5413267" y="1885864"/>
            <a:chExt cx="1671276" cy="1257037"/>
          </a:xfrm>
        </p:grpSpPr>
        <p:sp>
          <p:nvSpPr>
            <p:cNvPr id="80" name="Google Shape;80;p2"/>
            <p:cNvSpPr txBox="1"/>
            <p:nvPr/>
          </p:nvSpPr>
          <p:spPr>
            <a:xfrm>
              <a:off x="5413268" y="2927457"/>
              <a:ext cx="1671275" cy="21544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ca-ES" sz="1400" dirty="0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rPr>
                <a:t>Tipus de canals.</a:t>
              </a:r>
              <a:endParaRPr dirty="0"/>
            </a:p>
          </p:txBody>
        </p:sp>
        <p:sp>
          <p:nvSpPr>
            <p:cNvPr id="81" name="Google Shape;81;p2"/>
            <p:cNvSpPr txBox="1"/>
            <p:nvPr/>
          </p:nvSpPr>
          <p:spPr>
            <a:xfrm>
              <a:off x="5413267" y="1885864"/>
              <a:ext cx="1214187" cy="92333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ca-ES" sz="6000">
                  <a:latin typeface="Quattrocento Sans"/>
                  <a:ea typeface="Quattrocento Sans"/>
                  <a:cs typeface="Quattrocento Sans"/>
                  <a:sym typeface="Quattrocento Sans"/>
                </a:rPr>
                <a:t>04</a:t>
              </a:r>
              <a:endParaRPr/>
            </a:p>
          </p:txBody>
        </p:sp>
        <p:cxnSp>
          <p:nvCxnSpPr>
            <p:cNvPr id="82" name="Google Shape;82;p2"/>
            <p:cNvCxnSpPr/>
            <p:nvPr/>
          </p:nvCxnSpPr>
          <p:spPr>
            <a:xfrm>
              <a:off x="5413268" y="2820401"/>
              <a:ext cx="835637" cy="0"/>
            </a:xfrm>
            <a:prstGeom prst="straightConnector1">
              <a:avLst/>
            </a:prstGeom>
            <a:noFill/>
            <a:ln w="25400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</p:cxnSp>
        <p:sp>
          <p:nvSpPr>
            <p:cNvPr id="83" name="Google Shape;83;p2"/>
            <p:cNvSpPr/>
            <p:nvPr/>
          </p:nvSpPr>
          <p:spPr>
            <a:xfrm>
              <a:off x="6066690" y="1956328"/>
              <a:ext cx="340695" cy="340695"/>
            </a:xfrm>
            <a:prstGeom prst="ellipse">
              <a:avLst/>
            </a:prstGeom>
            <a:solidFill>
              <a:schemeClr val="accent1">
                <a:alpha val="49803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</p:grpSp>
      <p:grpSp>
        <p:nvGrpSpPr>
          <p:cNvPr id="84" name="Google Shape;84;p2"/>
          <p:cNvGrpSpPr/>
          <p:nvPr/>
        </p:nvGrpSpPr>
        <p:grpSpPr>
          <a:xfrm>
            <a:off x="2246466" y="3670082"/>
            <a:ext cx="1671276" cy="1257037"/>
            <a:chOff x="5413267" y="1885864"/>
            <a:chExt cx="1671276" cy="1257037"/>
          </a:xfrm>
        </p:grpSpPr>
        <p:sp>
          <p:nvSpPr>
            <p:cNvPr id="85" name="Google Shape;85;p2"/>
            <p:cNvSpPr txBox="1"/>
            <p:nvPr/>
          </p:nvSpPr>
          <p:spPr>
            <a:xfrm>
              <a:off x="5413268" y="2927457"/>
              <a:ext cx="1671275" cy="21544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ca-ES" sz="1400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rPr>
                <a:t>Autocandidatura</a:t>
              </a:r>
              <a:endParaRPr lang="ca-ES"/>
            </a:p>
          </p:txBody>
        </p:sp>
        <p:sp>
          <p:nvSpPr>
            <p:cNvPr id="86" name="Google Shape;86;p2"/>
            <p:cNvSpPr txBox="1"/>
            <p:nvPr/>
          </p:nvSpPr>
          <p:spPr>
            <a:xfrm>
              <a:off x="5413267" y="1885864"/>
              <a:ext cx="1214187" cy="92333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ca-ES" sz="6000">
                  <a:latin typeface="Quattrocento Sans"/>
                  <a:ea typeface="Quattrocento Sans"/>
                  <a:cs typeface="Quattrocento Sans"/>
                  <a:sym typeface="Quattrocento Sans"/>
                </a:rPr>
                <a:t>09</a:t>
              </a:r>
              <a:endParaRPr lang="ca-ES"/>
            </a:p>
          </p:txBody>
        </p:sp>
        <p:cxnSp>
          <p:nvCxnSpPr>
            <p:cNvPr id="87" name="Google Shape;87;p2"/>
            <p:cNvCxnSpPr/>
            <p:nvPr/>
          </p:nvCxnSpPr>
          <p:spPr>
            <a:xfrm>
              <a:off x="5413268" y="2820401"/>
              <a:ext cx="835637" cy="0"/>
            </a:xfrm>
            <a:prstGeom prst="straightConnector1">
              <a:avLst/>
            </a:prstGeom>
            <a:noFill/>
            <a:ln w="25400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</p:cxnSp>
        <p:sp>
          <p:nvSpPr>
            <p:cNvPr id="88" name="Google Shape;88;p2"/>
            <p:cNvSpPr/>
            <p:nvPr/>
          </p:nvSpPr>
          <p:spPr>
            <a:xfrm>
              <a:off x="6066690" y="1956328"/>
              <a:ext cx="340695" cy="340695"/>
            </a:xfrm>
            <a:prstGeom prst="ellipse">
              <a:avLst/>
            </a:prstGeom>
            <a:solidFill>
              <a:schemeClr val="accent1">
                <a:alpha val="49803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ca-ES" sz="1800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</p:grpSp>
      <p:grpSp>
        <p:nvGrpSpPr>
          <p:cNvPr id="89" name="Google Shape;89;p2"/>
          <p:cNvGrpSpPr/>
          <p:nvPr/>
        </p:nvGrpSpPr>
        <p:grpSpPr>
          <a:xfrm>
            <a:off x="6613563" y="1882317"/>
            <a:ext cx="1671276" cy="1257037"/>
            <a:chOff x="5413267" y="1885864"/>
            <a:chExt cx="1671276" cy="1257037"/>
          </a:xfrm>
        </p:grpSpPr>
        <p:sp>
          <p:nvSpPr>
            <p:cNvPr id="90" name="Google Shape;90;p2"/>
            <p:cNvSpPr txBox="1"/>
            <p:nvPr/>
          </p:nvSpPr>
          <p:spPr>
            <a:xfrm>
              <a:off x="5413268" y="2927457"/>
              <a:ext cx="1671275" cy="21544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ca-ES" dirty="0">
                  <a:solidFill>
                    <a:schemeClr val="dk1"/>
                  </a:solidFill>
                  <a:latin typeface="Quattrocento Sans"/>
                  <a:sym typeface="Quattrocento Sans"/>
                </a:rPr>
                <a:t>Portals genèrics</a:t>
              </a:r>
              <a:endParaRPr dirty="0"/>
            </a:p>
          </p:txBody>
        </p:sp>
        <p:sp>
          <p:nvSpPr>
            <p:cNvPr id="91" name="Google Shape;91;p2"/>
            <p:cNvSpPr txBox="1"/>
            <p:nvPr/>
          </p:nvSpPr>
          <p:spPr>
            <a:xfrm>
              <a:off x="5413267" y="1885864"/>
              <a:ext cx="1214187" cy="92333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ca-ES" sz="6000">
                  <a:latin typeface="Quattrocento Sans"/>
                  <a:ea typeface="Quattrocento Sans"/>
                  <a:cs typeface="Quattrocento Sans"/>
                  <a:sym typeface="Quattrocento Sans"/>
                </a:rPr>
                <a:t>05</a:t>
              </a:r>
              <a:endParaRPr/>
            </a:p>
          </p:txBody>
        </p:sp>
        <p:cxnSp>
          <p:nvCxnSpPr>
            <p:cNvPr id="92" name="Google Shape;92;p2"/>
            <p:cNvCxnSpPr/>
            <p:nvPr/>
          </p:nvCxnSpPr>
          <p:spPr>
            <a:xfrm>
              <a:off x="5413268" y="2820401"/>
              <a:ext cx="835637" cy="0"/>
            </a:xfrm>
            <a:prstGeom prst="straightConnector1">
              <a:avLst/>
            </a:prstGeom>
            <a:noFill/>
            <a:ln w="25400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</p:cxnSp>
        <p:sp>
          <p:nvSpPr>
            <p:cNvPr id="93" name="Google Shape;93;p2"/>
            <p:cNvSpPr/>
            <p:nvPr/>
          </p:nvSpPr>
          <p:spPr>
            <a:xfrm>
              <a:off x="6066690" y="1956328"/>
              <a:ext cx="340695" cy="340695"/>
            </a:xfrm>
            <a:prstGeom prst="ellipse">
              <a:avLst/>
            </a:prstGeom>
            <a:solidFill>
              <a:schemeClr val="accent1">
                <a:alpha val="49803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</p:grpSp>
      <p:grpSp>
        <p:nvGrpSpPr>
          <p:cNvPr id="94" name="Google Shape;94;p2"/>
          <p:cNvGrpSpPr/>
          <p:nvPr/>
        </p:nvGrpSpPr>
        <p:grpSpPr>
          <a:xfrm>
            <a:off x="3831948" y="3658406"/>
            <a:ext cx="1671276" cy="1257037"/>
            <a:chOff x="5413267" y="1885864"/>
            <a:chExt cx="1671276" cy="1257037"/>
          </a:xfrm>
        </p:grpSpPr>
        <p:sp>
          <p:nvSpPr>
            <p:cNvPr id="95" name="Google Shape;95;p2"/>
            <p:cNvSpPr txBox="1"/>
            <p:nvPr/>
          </p:nvSpPr>
          <p:spPr>
            <a:xfrm>
              <a:off x="5413268" y="2927457"/>
              <a:ext cx="1671275" cy="21544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ca-ES" sz="1400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rPr>
                <a:t>Headhunters</a:t>
              </a:r>
              <a:endParaRPr lang="ca-ES"/>
            </a:p>
          </p:txBody>
        </p:sp>
        <p:sp>
          <p:nvSpPr>
            <p:cNvPr id="96" name="Google Shape;96;p2"/>
            <p:cNvSpPr txBox="1"/>
            <p:nvPr/>
          </p:nvSpPr>
          <p:spPr>
            <a:xfrm>
              <a:off x="5413267" y="1885864"/>
              <a:ext cx="1214187" cy="92333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ca-ES" sz="6000">
                  <a:latin typeface="Quattrocento Sans"/>
                  <a:ea typeface="Quattrocento Sans"/>
                  <a:cs typeface="Quattrocento Sans"/>
                  <a:sym typeface="Quattrocento Sans"/>
                </a:rPr>
                <a:t>10</a:t>
              </a:r>
              <a:endParaRPr lang="ca-ES"/>
            </a:p>
          </p:txBody>
        </p:sp>
        <p:cxnSp>
          <p:nvCxnSpPr>
            <p:cNvPr id="97" name="Google Shape;97;p2"/>
            <p:cNvCxnSpPr/>
            <p:nvPr/>
          </p:nvCxnSpPr>
          <p:spPr>
            <a:xfrm>
              <a:off x="5413268" y="2820401"/>
              <a:ext cx="835637" cy="0"/>
            </a:xfrm>
            <a:prstGeom prst="straightConnector1">
              <a:avLst/>
            </a:prstGeom>
            <a:noFill/>
            <a:ln w="25400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</p:cxnSp>
        <p:sp>
          <p:nvSpPr>
            <p:cNvPr id="98" name="Google Shape;98;p2"/>
            <p:cNvSpPr/>
            <p:nvPr/>
          </p:nvSpPr>
          <p:spPr>
            <a:xfrm>
              <a:off x="5920077" y="1993812"/>
              <a:ext cx="340695" cy="340695"/>
            </a:xfrm>
            <a:prstGeom prst="ellipse">
              <a:avLst/>
            </a:prstGeom>
            <a:solidFill>
              <a:schemeClr val="accent1">
                <a:alpha val="49803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ca-ES" sz="1800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</p:grpSp>
      <p:sp>
        <p:nvSpPr>
          <p:cNvPr id="99" name="Google Shape;99;p2"/>
          <p:cNvSpPr txBox="1"/>
          <p:nvPr/>
        </p:nvSpPr>
        <p:spPr>
          <a:xfrm>
            <a:off x="11595386" y="6601396"/>
            <a:ext cx="407502" cy="1708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a-ES" sz="900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p. </a:t>
            </a:r>
            <a:fld id="{00000000-1234-1234-1234-123412341234}" type="slidenum">
              <a:rPr lang="ca-ES" sz="900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2</a:t>
            </a:fld>
            <a:endParaRPr sz="900">
              <a:solidFill>
                <a:schemeClr val="lt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grpSp>
        <p:nvGrpSpPr>
          <p:cNvPr id="105" name="Google Shape;94;p2">
            <a:extLst>
              <a:ext uri="{FF2B5EF4-FFF2-40B4-BE49-F238E27FC236}">
                <a16:creationId xmlns:a16="http://schemas.microsoft.com/office/drawing/2014/main" id="{88B5514B-E540-4741-ACA0-B36D98B4F9C7}"/>
              </a:ext>
            </a:extLst>
          </p:cNvPr>
          <p:cNvGrpSpPr/>
          <p:nvPr/>
        </p:nvGrpSpPr>
        <p:grpSpPr>
          <a:xfrm>
            <a:off x="5417430" y="3658406"/>
            <a:ext cx="1671276" cy="1257037"/>
            <a:chOff x="5413267" y="1885864"/>
            <a:chExt cx="1671276" cy="1257037"/>
          </a:xfrm>
        </p:grpSpPr>
        <p:sp>
          <p:nvSpPr>
            <p:cNvPr id="106" name="Google Shape;95;p2">
              <a:extLst>
                <a:ext uri="{FF2B5EF4-FFF2-40B4-BE49-F238E27FC236}">
                  <a16:creationId xmlns:a16="http://schemas.microsoft.com/office/drawing/2014/main" id="{5C1CFE9B-6039-3542-9D22-23F44E5E89C4}"/>
                </a:ext>
              </a:extLst>
            </p:cNvPr>
            <p:cNvSpPr txBox="1"/>
            <p:nvPr/>
          </p:nvSpPr>
          <p:spPr>
            <a:xfrm>
              <a:off x="5413268" y="2927457"/>
              <a:ext cx="1671275" cy="21544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ca-ES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rPr>
                <a:t>Networking</a:t>
              </a:r>
              <a:endParaRPr lang="ca-ES"/>
            </a:p>
          </p:txBody>
        </p:sp>
        <p:sp>
          <p:nvSpPr>
            <p:cNvPr id="107" name="Google Shape;96;p2">
              <a:extLst>
                <a:ext uri="{FF2B5EF4-FFF2-40B4-BE49-F238E27FC236}">
                  <a16:creationId xmlns:a16="http://schemas.microsoft.com/office/drawing/2014/main" id="{FC87693F-FEEE-1749-A0C5-6B836174C672}"/>
                </a:ext>
              </a:extLst>
            </p:cNvPr>
            <p:cNvSpPr txBox="1"/>
            <p:nvPr/>
          </p:nvSpPr>
          <p:spPr>
            <a:xfrm>
              <a:off x="5413267" y="1885864"/>
              <a:ext cx="1214187" cy="92333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ca-ES" sz="6000">
                  <a:latin typeface="Quattrocento Sans"/>
                  <a:ea typeface="Quattrocento Sans"/>
                  <a:cs typeface="Quattrocento Sans"/>
                  <a:sym typeface="Quattrocento Sans"/>
                </a:rPr>
                <a:t>11</a:t>
              </a:r>
              <a:endParaRPr lang="ca-ES"/>
            </a:p>
          </p:txBody>
        </p:sp>
        <p:cxnSp>
          <p:nvCxnSpPr>
            <p:cNvPr id="108" name="Google Shape;97;p2">
              <a:extLst>
                <a:ext uri="{FF2B5EF4-FFF2-40B4-BE49-F238E27FC236}">
                  <a16:creationId xmlns:a16="http://schemas.microsoft.com/office/drawing/2014/main" id="{9780A548-3688-D94D-B59B-6B5C8CDD54CD}"/>
                </a:ext>
              </a:extLst>
            </p:cNvPr>
            <p:cNvCxnSpPr/>
            <p:nvPr/>
          </p:nvCxnSpPr>
          <p:spPr>
            <a:xfrm>
              <a:off x="5413268" y="2820401"/>
              <a:ext cx="835637" cy="0"/>
            </a:xfrm>
            <a:prstGeom prst="straightConnector1">
              <a:avLst/>
            </a:prstGeom>
            <a:noFill/>
            <a:ln w="25400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</p:cxnSp>
        <p:sp>
          <p:nvSpPr>
            <p:cNvPr id="109" name="Google Shape;98;p2">
              <a:extLst>
                <a:ext uri="{FF2B5EF4-FFF2-40B4-BE49-F238E27FC236}">
                  <a16:creationId xmlns:a16="http://schemas.microsoft.com/office/drawing/2014/main" id="{BA8BB6C8-BAE3-5E40-BA22-B312A5991867}"/>
                </a:ext>
              </a:extLst>
            </p:cNvPr>
            <p:cNvSpPr/>
            <p:nvPr/>
          </p:nvSpPr>
          <p:spPr>
            <a:xfrm>
              <a:off x="5920077" y="1993812"/>
              <a:ext cx="340695" cy="340695"/>
            </a:xfrm>
            <a:prstGeom prst="ellipse">
              <a:avLst/>
            </a:prstGeom>
            <a:solidFill>
              <a:schemeClr val="accent1">
                <a:alpha val="49803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ca-ES" sz="1800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</p:grpSp>
      <p:grpSp>
        <p:nvGrpSpPr>
          <p:cNvPr id="110" name="Google Shape;94;p2">
            <a:extLst>
              <a:ext uri="{FF2B5EF4-FFF2-40B4-BE49-F238E27FC236}">
                <a16:creationId xmlns:a16="http://schemas.microsoft.com/office/drawing/2014/main" id="{ACD63120-C068-1A40-9F7B-270C015543A0}"/>
              </a:ext>
            </a:extLst>
          </p:cNvPr>
          <p:cNvGrpSpPr/>
          <p:nvPr/>
        </p:nvGrpSpPr>
        <p:grpSpPr>
          <a:xfrm>
            <a:off x="6826136" y="3684756"/>
            <a:ext cx="1671276" cy="1257037"/>
            <a:chOff x="5413267" y="1885864"/>
            <a:chExt cx="1671276" cy="1257037"/>
          </a:xfrm>
        </p:grpSpPr>
        <p:sp>
          <p:nvSpPr>
            <p:cNvPr id="111" name="Google Shape;95;p2">
              <a:extLst>
                <a:ext uri="{FF2B5EF4-FFF2-40B4-BE49-F238E27FC236}">
                  <a16:creationId xmlns:a16="http://schemas.microsoft.com/office/drawing/2014/main" id="{E91ADEC7-88A5-B841-9B35-7E3261B04B87}"/>
                </a:ext>
              </a:extLst>
            </p:cNvPr>
            <p:cNvSpPr txBox="1"/>
            <p:nvPr/>
          </p:nvSpPr>
          <p:spPr>
            <a:xfrm>
              <a:off x="5413268" y="2927457"/>
              <a:ext cx="1671275" cy="21544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ca-ES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rPr>
                <a:t>App’s</a:t>
              </a:r>
              <a:endParaRPr lang="ca-ES"/>
            </a:p>
          </p:txBody>
        </p:sp>
        <p:sp>
          <p:nvSpPr>
            <p:cNvPr id="112" name="Google Shape;96;p2">
              <a:extLst>
                <a:ext uri="{FF2B5EF4-FFF2-40B4-BE49-F238E27FC236}">
                  <a16:creationId xmlns:a16="http://schemas.microsoft.com/office/drawing/2014/main" id="{5FC480AB-EE48-0D4E-A068-2B2A4118C021}"/>
                </a:ext>
              </a:extLst>
            </p:cNvPr>
            <p:cNvSpPr txBox="1"/>
            <p:nvPr/>
          </p:nvSpPr>
          <p:spPr>
            <a:xfrm>
              <a:off x="5413267" y="1885864"/>
              <a:ext cx="1214187" cy="92333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ca-ES" sz="6000">
                  <a:latin typeface="Quattrocento Sans"/>
                  <a:ea typeface="Quattrocento Sans"/>
                  <a:cs typeface="Quattrocento Sans"/>
                  <a:sym typeface="Quattrocento Sans"/>
                </a:rPr>
                <a:t>12</a:t>
              </a:r>
              <a:endParaRPr lang="ca-ES"/>
            </a:p>
          </p:txBody>
        </p:sp>
        <p:cxnSp>
          <p:nvCxnSpPr>
            <p:cNvPr id="113" name="Google Shape;97;p2">
              <a:extLst>
                <a:ext uri="{FF2B5EF4-FFF2-40B4-BE49-F238E27FC236}">
                  <a16:creationId xmlns:a16="http://schemas.microsoft.com/office/drawing/2014/main" id="{A85C9BB1-CB67-7647-993A-5F295C21BAE0}"/>
                </a:ext>
              </a:extLst>
            </p:cNvPr>
            <p:cNvCxnSpPr/>
            <p:nvPr/>
          </p:nvCxnSpPr>
          <p:spPr>
            <a:xfrm>
              <a:off x="5413268" y="2820401"/>
              <a:ext cx="835637" cy="0"/>
            </a:xfrm>
            <a:prstGeom prst="straightConnector1">
              <a:avLst/>
            </a:prstGeom>
            <a:noFill/>
            <a:ln w="25400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</p:cxnSp>
        <p:sp>
          <p:nvSpPr>
            <p:cNvPr id="114" name="Google Shape;98;p2">
              <a:extLst>
                <a:ext uri="{FF2B5EF4-FFF2-40B4-BE49-F238E27FC236}">
                  <a16:creationId xmlns:a16="http://schemas.microsoft.com/office/drawing/2014/main" id="{930AEF44-D21B-C14A-883E-6BD5027557A7}"/>
                </a:ext>
              </a:extLst>
            </p:cNvPr>
            <p:cNvSpPr/>
            <p:nvPr/>
          </p:nvSpPr>
          <p:spPr>
            <a:xfrm>
              <a:off x="5920077" y="1993812"/>
              <a:ext cx="340695" cy="340695"/>
            </a:xfrm>
            <a:prstGeom prst="ellipse">
              <a:avLst/>
            </a:prstGeom>
            <a:solidFill>
              <a:schemeClr val="accent1">
                <a:alpha val="49803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ca-ES" sz="1800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</p:grpSp>
      <p:grpSp>
        <p:nvGrpSpPr>
          <p:cNvPr id="115" name="Google Shape;94;p2">
            <a:extLst>
              <a:ext uri="{FF2B5EF4-FFF2-40B4-BE49-F238E27FC236}">
                <a16:creationId xmlns:a16="http://schemas.microsoft.com/office/drawing/2014/main" id="{511E6620-2B72-3045-A7A6-3E88AC7D8F67}"/>
              </a:ext>
            </a:extLst>
          </p:cNvPr>
          <p:cNvGrpSpPr/>
          <p:nvPr/>
        </p:nvGrpSpPr>
        <p:grpSpPr>
          <a:xfrm>
            <a:off x="8284839" y="3670827"/>
            <a:ext cx="1671276" cy="1472480"/>
            <a:chOff x="5413267" y="1885864"/>
            <a:chExt cx="1671276" cy="1472480"/>
          </a:xfrm>
        </p:grpSpPr>
        <p:sp>
          <p:nvSpPr>
            <p:cNvPr id="116" name="Google Shape;95;p2">
              <a:extLst>
                <a:ext uri="{FF2B5EF4-FFF2-40B4-BE49-F238E27FC236}">
                  <a16:creationId xmlns:a16="http://schemas.microsoft.com/office/drawing/2014/main" id="{CAE6B832-188A-7A46-B40F-29179A9FD7C7}"/>
                </a:ext>
              </a:extLst>
            </p:cNvPr>
            <p:cNvSpPr txBox="1"/>
            <p:nvPr/>
          </p:nvSpPr>
          <p:spPr>
            <a:xfrm>
              <a:off x="5413268" y="2927457"/>
              <a:ext cx="1671275" cy="43088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ca-ES" dirty="0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rPr>
                <a:t>Intel·ligència</a:t>
              </a:r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ca-ES" dirty="0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rPr>
                <a:t> artificial</a:t>
              </a:r>
              <a:endParaRPr dirty="0"/>
            </a:p>
          </p:txBody>
        </p:sp>
        <p:sp>
          <p:nvSpPr>
            <p:cNvPr id="117" name="Google Shape;96;p2">
              <a:extLst>
                <a:ext uri="{FF2B5EF4-FFF2-40B4-BE49-F238E27FC236}">
                  <a16:creationId xmlns:a16="http://schemas.microsoft.com/office/drawing/2014/main" id="{C751333B-9D49-A64F-9628-773C730393BD}"/>
                </a:ext>
              </a:extLst>
            </p:cNvPr>
            <p:cNvSpPr txBox="1"/>
            <p:nvPr/>
          </p:nvSpPr>
          <p:spPr>
            <a:xfrm>
              <a:off x="5413267" y="1885864"/>
              <a:ext cx="1214187" cy="92333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ca-ES" sz="6000" dirty="0">
                  <a:latin typeface="Quattrocento Sans"/>
                  <a:ea typeface="Quattrocento Sans"/>
                  <a:cs typeface="Quattrocento Sans"/>
                  <a:sym typeface="Quattrocento Sans"/>
                </a:rPr>
                <a:t>13</a:t>
              </a:r>
              <a:endParaRPr dirty="0"/>
            </a:p>
          </p:txBody>
        </p:sp>
        <p:cxnSp>
          <p:nvCxnSpPr>
            <p:cNvPr id="118" name="Google Shape;97;p2">
              <a:extLst>
                <a:ext uri="{FF2B5EF4-FFF2-40B4-BE49-F238E27FC236}">
                  <a16:creationId xmlns:a16="http://schemas.microsoft.com/office/drawing/2014/main" id="{20B48B27-515D-9C41-A90A-5CDCB55E3277}"/>
                </a:ext>
              </a:extLst>
            </p:cNvPr>
            <p:cNvCxnSpPr/>
            <p:nvPr/>
          </p:nvCxnSpPr>
          <p:spPr>
            <a:xfrm>
              <a:off x="5413268" y="2820401"/>
              <a:ext cx="835637" cy="0"/>
            </a:xfrm>
            <a:prstGeom prst="straightConnector1">
              <a:avLst/>
            </a:prstGeom>
            <a:noFill/>
            <a:ln w="25400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</p:cxnSp>
        <p:sp>
          <p:nvSpPr>
            <p:cNvPr id="119" name="Google Shape;98;p2">
              <a:extLst>
                <a:ext uri="{FF2B5EF4-FFF2-40B4-BE49-F238E27FC236}">
                  <a16:creationId xmlns:a16="http://schemas.microsoft.com/office/drawing/2014/main" id="{4146E66E-3CAA-3446-BB9B-9B0213EB34C5}"/>
                </a:ext>
              </a:extLst>
            </p:cNvPr>
            <p:cNvSpPr/>
            <p:nvPr/>
          </p:nvSpPr>
          <p:spPr>
            <a:xfrm>
              <a:off x="5920077" y="1993812"/>
              <a:ext cx="340695" cy="340695"/>
            </a:xfrm>
            <a:prstGeom prst="ellipse">
              <a:avLst/>
            </a:prstGeom>
            <a:solidFill>
              <a:schemeClr val="accent1">
                <a:alpha val="49803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</p:grpSp>
      <p:grpSp>
        <p:nvGrpSpPr>
          <p:cNvPr id="120" name="Google Shape;94;p2">
            <a:extLst>
              <a:ext uri="{FF2B5EF4-FFF2-40B4-BE49-F238E27FC236}">
                <a16:creationId xmlns:a16="http://schemas.microsoft.com/office/drawing/2014/main" id="{CC2E7AD7-BF22-384E-ADDB-57DD579773BE}"/>
              </a:ext>
            </a:extLst>
          </p:cNvPr>
          <p:cNvGrpSpPr/>
          <p:nvPr/>
        </p:nvGrpSpPr>
        <p:grpSpPr>
          <a:xfrm>
            <a:off x="10057071" y="3652728"/>
            <a:ext cx="1671276" cy="1472480"/>
            <a:chOff x="5413267" y="1885864"/>
            <a:chExt cx="1671276" cy="1472480"/>
          </a:xfrm>
        </p:grpSpPr>
        <p:sp>
          <p:nvSpPr>
            <p:cNvPr id="121" name="Google Shape;95;p2">
              <a:extLst>
                <a:ext uri="{FF2B5EF4-FFF2-40B4-BE49-F238E27FC236}">
                  <a16:creationId xmlns:a16="http://schemas.microsoft.com/office/drawing/2014/main" id="{E498D39B-974B-AC48-AEE6-B69C456CBD17}"/>
                </a:ext>
              </a:extLst>
            </p:cNvPr>
            <p:cNvSpPr txBox="1"/>
            <p:nvPr/>
          </p:nvSpPr>
          <p:spPr>
            <a:xfrm>
              <a:off x="5413268" y="2927457"/>
              <a:ext cx="1671275" cy="43088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ca-ES" dirty="0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rPr>
                <a:t>Autoreflexió</a:t>
              </a:r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ca-ES" sz="1400" dirty="0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rPr>
                <a:t>(opcional)</a:t>
              </a:r>
              <a:endParaRPr dirty="0"/>
            </a:p>
          </p:txBody>
        </p:sp>
        <p:sp>
          <p:nvSpPr>
            <p:cNvPr id="122" name="Google Shape;96;p2">
              <a:extLst>
                <a:ext uri="{FF2B5EF4-FFF2-40B4-BE49-F238E27FC236}">
                  <a16:creationId xmlns:a16="http://schemas.microsoft.com/office/drawing/2014/main" id="{05B3E631-1108-C44E-B097-111648D83CE9}"/>
                </a:ext>
              </a:extLst>
            </p:cNvPr>
            <p:cNvSpPr txBox="1"/>
            <p:nvPr/>
          </p:nvSpPr>
          <p:spPr>
            <a:xfrm>
              <a:off x="5413267" y="1885864"/>
              <a:ext cx="1214187" cy="92333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ca-ES" sz="6000" dirty="0">
                  <a:latin typeface="Quattrocento Sans"/>
                  <a:ea typeface="Quattrocento Sans"/>
                  <a:cs typeface="Quattrocento Sans"/>
                  <a:sym typeface="Quattrocento Sans"/>
                </a:rPr>
                <a:t>14</a:t>
              </a:r>
              <a:endParaRPr dirty="0"/>
            </a:p>
          </p:txBody>
        </p:sp>
        <p:cxnSp>
          <p:nvCxnSpPr>
            <p:cNvPr id="123" name="Google Shape;97;p2">
              <a:extLst>
                <a:ext uri="{FF2B5EF4-FFF2-40B4-BE49-F238E27FC236}">
                  <a16:creationId xmlns:a16="http://schemas.microsoft.com/office/drawing/2014/main" id="{2BD513A1-BDCC-404E-9DC1-2EEB1231F304}"/>
                </a:ext>
              </a:extLst>
            </p:cNvPr>
            <p:cNvCxnSpPr/>
            <p:nvPr/>
          </p:nvCxnSpPr>
          <p:spPr>
            <a:xfrm>
              <a:off x="5413268" y="2820401"/>
              <a:ext cx="835637" cy="0"/>
            </a:xfrm>
            <a:prstGeom prst="straightConnector1">
              <a:avLst/>
            </a:prstGeom>
            <a:noFill/>
            <a:ln w="25400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</p:cxnSp>
        <p:sp>
          <p:nvSpPr>
            <p:cNvPr id="124" name="Google Shape;98;p2">
              <a:extLst>
                <a:ext uri="{FF2B5EF4-FFF2-40B4-BE49-F238E27FC236}">
                  <a16:creationId xmlns:a16="http://schemas.microsoft.com/office/drawing/2014/main" id="{3FEB6AC4-FB4E-B545-851F-CF180924FDCB}"/>
                </a:ext>
              </a:extLst>
            </p:cNvPr>
            <p:cNvSpPr/>
            <p:nvPr/>
          </p:nvSpPr>
          <p:spPr>
            <a:xfrm>
              <a:off x="5920077" y="1993812"/>
              <a:ext cx="340695" cy="340695"/>
            </a:xfrm>
            <a:prstGeom prst="ellipse">
              <a:avLst/>
            </a:prstGeom>
            <a:solidFill>
              <a:schemeClr val="accent1">
                <a:alpha val="49803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" name="Google Shape;1075;g39c1776871d_0_70"/>
          <p:cNvSpPr/>
          <p:nvPr/>
        </p:nvSpPr>
        <p:spPr>
          <a:xfrm>
            <a:off x="1474985" y="4453464"/>
            <a:ext cx="3940200" cy="97740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1077" name="Google Shape;1077;g39c1776871d_0_70"/>
          <p:cNvSpPr txBox="1"/>
          <p:nvPr/>
        </p:nvSpPr>
        <p:spPr>
          <a:xfrm>
            <a:off x="744233" y="435148"/>
            <a:ext cx="9204000" cy="40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42857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Arial"/>
              <a:buNone/>
            </a:pPr>
            <a:r>
              <a:rPr lang="es-ES" sz="2800" b="1" i="0" u="none" strike="noStrike" cap="none" dirty="0">
                <a:solidFill>
                  <a:schemeClr val="accent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11. </a:t>
            </a:r>
            <a:r>
              <a:rPr lang="es-ES" sz="2800" b="0" i="0" u="none" strike="noStrike" cap="none" dirty="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CONTACTES I </a:t>
            </a:r>
            <a:r>
              <a:rPr lang="es-ES" sz="2800" b="0" i="1" u="none" strike="noStrike" cap="none" dirty="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NETWORKING</a:t>
            </a:r>
            <a:endParaRPr sz="2800" b="0" i="1" u="none" strike="noStrike" cap="none" dirty="0">
              <a:solidFill>
                <a:schemeClr val="dk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cxnSp>
        <p:nvCxnSpPr>
          <p:cNvPr id="1078" name="Google Shape;1078;g39c1776871d_0_70"/>
          <p:cNvCxnSpPr/>
          <p:nvPr/>
        </p:nvCxnSpPr>
        <p:spPr>
          <a:xfrm>
            <a:off x="570084" y="861156"/>
            <a:ext cx="0" cy="258600"/>
          </a:xfrm>
          <a:prstGeom prst="straightConnector1">
            <a:avLst/>
          </a:prstGeom>
          <a:noFill/>
          <a:ln w="38100" cap="rnd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079" name="Google Shape;1079;g39c1776871d_0_70"/>
          <p:cNvSpPr/>
          <p:nvPr/>
        </p:nvSpPr>
        <p:spPr>
          <a:xfrm>
            <a:off x="-171061" y="541078"/>
            <a:ext cx="621000" cy="28800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1080" name="Google Shape;1080;g39c1776871d_0_70"/>
          <p:cNvSpPr txBox="1"/>
          <p:nvPr/>
        </p:nvSpPr>
        <p:spPr>
          <a:xfrm>
            <a:off x="11595386" y="6601396"/>
            <a:ext cx="407400" cy="17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es-ES" sz="900" b="0" i="0" u="none" strike="noStrike" cap="none">
                <a:solidFill>
                  <a:schemeClr val="dk2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p. </a:t>
            </a:r>
            <a:fld id="{00000000-1234-1234-1234-123412341234}" type="slidenum">
              <a:rPr lang="es-ES" sz="900" b="0" i="0" u="none" strike="noStrike" cap="none">
                <a:solidFill>
                  <a:schemeClr val="dk2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20</a:t>
            </a:fld>
            <a:endParaRPr sz="900" b="0" i="0" u="none" strike="noStrike" cap="none">
              <a:solidFill>
                <a:schemeClr val="dk2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1081" name="Google Shape;1081;g39c1776871d_0_70"/>
          <p:cNvSpPr txBox="1"/>
          <p:nvPr/>
        </p:nvSpPr>
        <p:spPr>
          <a:xfrm>
            <a:off x="458512" y="1358180"/>
            <a:ext cx="8519100" cy="110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0043C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accent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pic>
        <p:nvPicPr>
          <p:cNvPr id="1082" name="Google Shape;1082;g39c1776871d_0_70" descr="A picture containing text, person, indoor, computer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 l="54270" t="296" r="16395" b="27391"/>
          <a:stretch/>
        </p:blipFill>
        <p:spPr>
          <a:xfrm>
            <a:off x="8977614" y="1160463"/>
            <a:ext cx="3214386" cy="529272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083" name="Google Shape;1083;g39c1776871d_0_70"/>
          <p:cNvGrpSpPr/>
          <p:nvPr/>
        </p:nvGrpSpPr>
        <p:grpSpPr>
          <a:xfrm>
            <a:off x="1404211" y="2658926"/>
            <a:ext cx="3142308" cy="1767097"/>
            <a:chOff x="6713534" y="1874585"/>
            <a:chExt cx="3142308" cy="1767097"/>
          </a:xfrm>
        </p:grpSpPr>
        <p:sp>
          <p:nvSpPr>
            <p:cNvPr id="1084" name="Google Shape;1084;g39c1776871d_0_70"/>
            <p:cNvSpPr/>
            <p:nvPr/>
          </p:nvSpPr>
          <p:spPr>
            <a:xfrm>
              <a:off x="6713534" y="1874585"/>
              <a:ext cx="317100" cy="317100"/>
            </a:xfrm>
            <a:prstGeom prst="ellipse">
              <a:avLst/>
            </a:prstGeom>
            <a:solidFill>
              <a:schemeClr val="accent1">
                <a:alpha val="49019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085" name="Google Shape;1085;g39c1776871d_0_70"/>
            <p:cNvSpPr txBox="1"/>
            <p:nvPr/>
          </p:nvSpPr>
          <p:spPr>
            <a:xfrm>
              <a:off x="6942242" y="2005337"/>
              <a:ext cx="2913600" cy="16363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500"/>
                <a:buFont typeface="Arial"/>
                <a:buNone/>
              </a:pPr>
              <a:r>
                <a:rPr lang="ca-ES" sz="1500" b="0" i="0" u="none" strike="noStrike" cap="none" noProof="0" dirty="0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rPr>
                <a:t>XARXA DE CONTACTES</a:t>
              </a:r>
            </a:p>
            <a:p>
              <a:pPr marL="0" marR="0" lvl="0" indent="0" algn="l" rtl="0">
                <a:lnSpc>
                  <a:spcPct val="100000"/>
                </a:lnSpc>
                <a:spcBef>
                  <a:spcPts val="80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lang="ca-ES" sz="1400" b="0" i="0" u="none" strike="noStrike" cap="none" noProof="0" dirty="0">
                <a:solidFill>
                  <a:srgbClr val="4ABDF0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  <a:p>
              <a:pPr marL="0" marR="0" lvl="0" indent="0" algn="just" rtl="0">
                <a:lnSpc>
                  <a:spcPct val="100000"/>
                </a:lnSpc>
                <a:spcBef>
                  <a:spcPts val="80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r>
                <a:rPr lang="ca-ES" sz="1600" b="0" i="0" u="none" strike="noStrike" cap="none" noProof="0" dirty="0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rPr>
                <a:t>Mantenir una bona xarxa de contactes és una via efectiva per descobrir oportunitats laborals que no es publiquen.</a:t>
              </a:r>
            </a:p>
          </p:txBody>
        </p:sp>
      </p:grpSp>
      <p:sp>
        <p:nvSpPr>
          <p:cNvPr id="1086" name="Google Shape;1086;g39c1776871d_0_70"/>
          <p:cNvSpPr/>
          <p:nvPr/>
        </p:nvSpPr>
        <p:spPr>
          <a:xfrm>
            <a:off x="5346233" y="2655426"/>
            <a:ext cx="317100" cy="317100"/>
          </a:xfrm>
          <a:prstGeom prst="ellipse">
            <a:avLst/>
          </a:prstGeom>
          <a:solidFill>
            <a:schemeClr val="accent1">
              <a:alpha val="49019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1087" name="Google Shape;1087;g39c1776871d_0_70"/>
          <p:cNvSpPr txBox="1"/>
          <p:nvPr/>
        </p:nvSpPr>
        <p:spPr>
          <a:xfrm>
            <a:off x="5574941" y="2786178"/>
            <a:ext cx="2714700" cy="54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lang="es-ES" sz="1500" b="0" i="1" u="none" strike="noStrike" cap="none" dirty="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NETWORKING</a:t>
            </a:r>
            <a:endParaRPr sz="1500" b="0" i="1" u="none" strike="noStrike" cap="none" dirty="0">
              <a:solidFill>
                <a:schemeClr val="dk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 dirty="0">
              <a:solidFill>
                <a:schemeClr val="dk2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1088" name="Google Shape;1088;g39c1776871d_0_70"/>
          <p:cNvSpPr txBox="1"/>
          <p:nvPr/>
        </p:nvSpPr>
        <p:spPr>
          <a:xfrm>
            <a:off x="5807064" y="3419220"/>
            <a:ext cx="2709000" cy="22159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ca-ES" sz="1600" b="0" i="0" u="none" strike="noStrike" cap="none" noProof="0" dirty="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És el procés de construir i mantenir una xarxa de contactes professionals i personals per donar-se suport mútuament per obtenir informació, crear oportunitats de negoci, col·laboració, creixement professional i personal</a:t>
            </a:r>
            <a:endParaRPr lang="ca-ES" sz="1400" b="0" i="0" u="none" strike="noStrike" cap="none" noProof="0" dirty="0">
              <a:solidFill>
                <a:schemeClr val="dk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1089" name="Google Shape;1089;g39c1776871d_0_70"/>
          <p:cNvSpPr txBox="1"/>
          <p:nvPr/>
        </p:nvSpPr>
        <p:spPr>
          <a:xfrm>
            <a:off x="5590464" y="3347721"/>
            <a:ext cx="412200" cy="53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0"/>
              <a:buFont typeface="Arial"/>
              <a:buNone/>
            </a:pPr>
            <a:endParaRPr sz="3500" b="0" i="0" u="none" strike="noStrike" cap="none">
              <a:solidFill>
                <a:srgbClr val="000000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1090" name="Google Shape;1090;g39c1776871d_0_70"/>
          <p:cNvSpPr/>
          <p:nvPr/>
        </p:nvSpPr>
        <p:spPr>
          <a:xfrm>
            <a:off x="5520236" y="3648126"/>
            <a:ext cx="216600" cy="216600"/>
          </a:xfrm>
          <a:prstGeom prst="ellipse">
            <a:avLst/>
          </a:prstGeom>
          <a:solidFill>
            <a:schemeClr val="accent1">
              <a:alpha val="49019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1091" name="Google Shape;1091;g39c1776871d_0_70"/>
          <p:cNvSpPr/>
          <p:nvPr/>
        </p:nvSpPr>
        <p:spPr>
          <a:xfrm>
            <a:off x="5520236" y="4177814"/>
            <a:ext cx="216600" cy="216600"/>
          </a:xfrm>
          <a:prstGeom prst="ellipse">
            <a:avLst/>
          </a:prstGeom>
          <a:solidFill>
            <a:schemeClr val="accent1">
              <a:alpha val="49019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1092" name="Google Shape;1092;g39c1776871d_0_70"/>
          <p:cNvSpPr txBox="1"/>
          <p:nvPr/>
        </p:nvSpPr>
        <p:spPr>
          <a:xfrm>
            <a:off x="8977614" y="1160463"/>
            <a:ext cx="3214500" cy="5292600"/>
          </a:xfrm>
          <a:prstGeom prst="rect">
            <a:avLst/>
          </a:prstGeom>
          <a:gradFill>
            <a:gsLst>
              <a:gs pos="0">
                <a:srgbClr val="009AD8">
                  <a:alpha val="7058"/>
                </a:srgbClr>
              </a:gs>
              <a:gs pos="18000">
                <a:srgbClr val="009AD8">
                  <a:alpha val="7058"/>
                </a:srgbClr>
              </a:gs>
              <a:gs pos="71000">
                <a:srgbClr val="4ABDF0">
                  <a:alpha val="45882"/>
                </a:srgbClr>
              </a:gs>
              <a:gs pos="87000">
                <a:srgbClr val="4ABDF0">
                  <a:alpha val="50980"/>
                </a:srgbClr>
              </a:gs>
              <a:gs pos="100000">
                <a:srgbClr val="4ABDF0">
                  <a:alpha val="83137"/>
                </a:srgbClr>
              </a:gs>
            </a:gsLst>
            <a:lin ang="8100019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</a:pPr>
            <a:r>
              <a:rPr lang="es-ES" sz="1800" b="0" i="0" u="none" strike="noStrike" cap="none">
                <a:solidFill>
                  <a:srgbClr val="FFFFFF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093" name="Google Shape;1093;g39c1776871d_0_70"/>
          <p:cNvCxnSpPr/>
          <p:nvPr/>
        </p:nvCxnSpPr>
        <p:spPr>
          <a:xfrm flipH="1">
            <a:off x="1474932" y="2809883"/>
            <a:ext cx="5700" cy="2621100"/>
          </a:xfrm>
          <a:prstGeom prst="straightConnector1">
            <a:avLst/>
          </a:prstGeom>
          <a:noFill/>
          <a:ln w="19050" cap="rnd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094" name="Google Shape;1094;g39c1776871d_0_70"/>
          <p:cNvCxnSpPr/>
          <p:nvPr/>
        </p:nvCxnSpPr>
        <p:spPr>
          <a:xfrm flipH="1">
            <a:off x="5415072" y="2809883"/>
            <a:ext cx="5700" cy="2621100"/>
          </a:xfrm>
          <a:prstGeom prst="straightConnector1">
            <a:avLst/>
          </a:prstGeom>
          <a:noFill/>
          <a:ln w="19050" cap="rnd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</p:cxnSp>
      <p:grpSp>
        <p:nvGrpSpPr>
          <p:cNvPr id="1095" name="Google Shape;1095;g39c1776871d_0_70"/>
          <p:cNvGrpSpPr/>
          <p:nvPr/>
        </p:nvGrpSpPr>
        <p:grpSpPr>
          <a:xfrm>
            <a:off x="775402" y="2558632"/>
            <a:ext cx="502501" cy="502501"/>
            <a:chOff x="3394949" y="2228909"/>
            <a:chExt cx="502501" cy="502501"/>
          </a:xfrm>
        </p:grpSpPr>
        <p:sp>
          <p:nvSpPr>
            <p:cNvPr id="1096" name="Google Shape;1096;g39c1776871d_0_70"/>
            <p:cNvSpPr/>
            <p:nvPr/>
          </p:nvSpPr>
          <p:spPr>
            <a:xfrm>
              <a:off x="3394949" y="2228909"/>
              <a:ext cx="502501" cy="502501"/>
            </a:xfrm>
            <a:custGeom>
              <a:avLst/>
              <a:gdLst/>
              <a:ahLst/>
              <a:cxnLst/>
              <a:rect l="l" t="t" r="r" b="b"/>
              <a:pathLst>
                <a:path w="502501" h="502501" extrusionOk="0">
                  <a:moveTo>
                    <a:pt x="502502" y="251251"/>
                  </a:moveTo>
                  <a:cubicBezTo>
                    <a:pt x="502502" y="390013"/>
                    <a:pt x="390013" y="502502"/>
                    <a:pt x="251251" y="502502"/>
                  </a:cubicBezTo>
                  <a:cubicBezTo>
                    <a:pt x="112489" y="502502"/>
                    <a:pt x="0" y="390013"/>
                    <a:pt x="0" y="251251"/>
                  </a:cubicBezTo>
                  <a:cubicBezTo>
                    <a:pt x="0" y="112489"/>
                    <a:pt x="112489" y="0"/>
                    <a:pt x="251251" y="0"/>
                  </a:cubicBezTo>
                  <a:cubicBezTo>
                    <a:pt x="390013" y="0"/>
                    <a:pt x="502502" y="112489"/>
                    <a:pt x="502502" y="251251"/>
                  </a:cubicBezTo>
                  <a:close/>
                </a:path>
              </a:pathLst>
            </a:custGeom>
            <a:noFill/>
            <a:ln w="11425" cap="rnd" cmpd="sng">
              <a:solidFill>
                <a:srgbClr val="5A5B5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097" name="Google Shape;1097;g39c1776871d_0_70"/>
            <p:cNvSpPr/>
            <p:nvPr/>
          </p:nvSpPr>
          <p:spPr>
            <a:xfrm>
              <a:off x="3586269" y="2381043"/>
              <a:ext cx="70304" cy="44948"/>
            </a:xfrm>
            <a:custGeom>
              <a:avLst/>
              <a:gdLst/>
              <a:ahLst/>
              <a:cxnLst/>
              <a:rect l="l" t="t" r="r" b="b"/>
              <a:pathLst>
                <a:path w="70304" h="44948" extrusionOk="0">
                  <a:moveTo>
                    <a:pt x="0" y="44949"/>
                  </a:moveTo>
                  <a:cubicBezTo>
                    <a:pt x="53016" y="36881"/>
                    <a:pt x="70304" y="0"/>
                    <a:pt x="70304" y="0"/>
                  </a:cubicBezTo>
                  <a:cubicBezTo>
                    <a:pt x="70304" y="0"/>
                    <a:pt x="53016" y="38033"/>
                    <a:pt x="0" y="44949"/>
                  </a:cubicBezTo>
                  <a:close/>
                </a:path>
              </a:pathLst>
            </a:custGeom>
            <a:noFill/>
            <a:ln w="11425" cap="rnd" cmpd="sng">
              <a:solidFill>
                <a:srgbClr val="4ABDF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098" name="Google Shape;1098;g39c1776871d_0_70"/>
            <p:cNvSpPr/>
            <p:nvPr/>
          </p:nvSpPr>
          <p:spPr>
            <a:xfrm>
              <a:off x="3640437" y="2401788"/>
              <a:ext cx="64541" cy="28813"/>
            </a:xfrm>
            <a:custGeom>
              <a:avLst/>
              <a:gdLst/>
              <a:ahLst/>
              <a:cxnLst/>
              <a:rect l="l" t="t" r="r" b="b"/>
              <a:pathLst>
                <a:path w="64541" h="28813" extrusionOk="0">
                  <a:moveTo>
                    <a:pt x="0" y="0"/>
                  </a:moveTo>
                  <a:cubicBezTo>
                    <a:pt x="0" y="0"/>
                    <a:pt x="16135" y="23051"/>
                    <a:pt x="64541" y="28813"/>
                  </a:cubicBezTo>
                  <a:cubicBezTo>
                    <a:pt x="16135" y="23051"/>
                    <a:pt x="0" y="0"/>
                    <a:pt x="0" y="0"/>
                  </a:cubicBezTo>
                  <a:close/>
                </a:path>
              </a:pathLst>
            </a:custGeom>
            <a:noFill/>
            <a:ln w="11425" cap="rnd" cmpd="sng">
              <a:solidFill>
                <a:srgbClr val="4ABDF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099" name="Google Shape;1099;g39c1776871d_0_70"/>
            <p:cNvSpPr/>
            <p:nvPr/>
          </p:nvSpPr>
          <p:spPr>
            <a:xfrm>
              <a:off x="3586269" y="2394873"/>
              <a:ext cx="119862" cy="108337"/>
            </a:xfrm>
            <a:custGeom>
              <a:avLst/>
              <a:gdLst/>
              <a:ahLst/>
              <a:cxnLst/>
              <a:rect l="l" t="t" r="r" b="b"/>
              <a:pathLst>
                <a:path w="119862" h="108337" extrusionOk="0">
                  <a:moveTo>
                    <a:pt x="0" y="0"/>
                  </a:moveTo>
                  <a:lnTo>
                    <a:pt x="0" y="47254"/>
                  </a:lnTo>
                  <a:cubicBezTo>
                    <a:pt x="0" y="63389"/>
                    <a:pt x="6915" y="79524"/>
                    <a:pt x="18440" y="91050"/>
                  </a:cubicBezTo>
                  <a:lnTo>
                    <a:pt x="18440" y="91050"/>
                  </a:lnTo>
                  <a:cubicBezTo>
                    <a:pt x="29966" y="102575"/>
                    <a:pt x="44949" y="108338"/>
                    <a:pt x="59931" y="108338"/>
                  </a:cubicBezTo>
                  <a:lnTo>
                    <a:pt x="59931" y="108338"/>
                  </a:lnTo>
                  <a:cubicBezTo>
                    <a:pt x="76067" y="108338"/>
                    <a:pt x="91050" y="102575"/>
                    <a:pt x="101422" y="91050"/>
                  </a:cubicBezTo>
                  <a:lnTo>
                    <a:pt x="101422" y="91050"/>
                  </a:lnTo>
                  <a:cubicBezTo>
                    <a:pt x="112948" y="79524"/>
                    <a:pt x="119863" y="63389"/>
                    <a:pt x="119863" y="47254"/>
                  </a:cubicBezTo>
                  <a:lnTo>
                    <a:pt x="119863" y="0"/>
                  </a:lnTo>
                  <a:lnTo>
                    <a:pt x="119863" y="47254"/>
                  </a:lnTo>
                  <a:cubicBezTo>
                    <a:pt x="119863" y="63389"/>
                    <a:pt x="112948" y="79524"/>
                    <a:pt x="101422" y="91050"/>
                  </a:cubicBezTo>
                  <a:lnTo>
                    <a:pt x="101422" y="91050"/>
                  </a:lnTo>
                  <a:cubicBezTo>
                    <a:pt x="89897" y="102575"/>
                    <a:pt x="74914" y="108338"/>
                    <a:pt x="59931" y="108338"/>
                  </a:cubicBezTo>
                  <a:lnTo>
                    <a:pt x="59931" y="108338"/>
                  </a:lnTo>
                  <a:cubicBezTo>
                    <a:pt x="43796" y="108338"/>
                    <a:pt x="28813" y="102575"/>
                    <a:pt x="18440" y="91050"/>
                  </a:cubicBezTo>
                  <a:lnTo>
                    <a:pt x="18440" y="91050"/>
                  </a:lnTo>
                  <a:cubicBezTo>
                    <a:pt x="6915" y="79524"/>
                    <a:pt x="0" y="63389"/>
                    <a:pt x="0" y="47254"/>
                  </a:cubicBezTo>
                  <a:lnTo>
                    <a:pt x="0" y="0"/>
                  </a:lnTo>
                  <a:close/>
                </a:path>
              </a:pathLst>
            </a:custGeom>
            <a:noFill/>
            <a:ln w="11425" cap="rnd" cmpd="sng">
              <a:solidFill>
                <a:srgbClr val="4ABDF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100" name="Google Shape;1100;g39c1776871d_0_70"/>
            <p:cNvSpPr/>
            <p:nvPr/>
          </p:nvSpPr>
          <p:spPr>
            <a:xfrm>
              <a:off x="3585116" y="2338399"/>
              <a:ext cx="119862" cy="56473"/>
            </a:xfrm>
            <a:custGeom>
              <a:avLst/>
              <a:gdLst/>
              <a:ahLst/>
              <a:cxnLst/>
              <a:rect l="l" t="t" r="r" b="b"/>
              <a:pathLst>
                <a:path w="119862" h="56473" extrusionOk="0">
                  <a:moveTo>
                    <a:pt x="119863" y="56474"/>
                  </a:moveTo>
                  <a:cubicBezTo>
                    <a:pt x="119863" y="25356"/>
                    <a:pt x="93355" y="0"/>
                    <a:pt x="59931" y="0"/>
                  </a:cubicBezTo>
                  <a:cubicBezTo>
                    <a:pt x="26508" y="0"/>
                    <a:pt x="0" y="25356"/>
                    <a:pt x="0" y="56474"/>
                  </a:cubicBezTo>
                  <a:cubicBezTo>
                    <a:pt x="0" y="25356"/>
                    <a:pt x="26508" y="0"/>
                    <a:pt x="59931" y="0"/>
                  </a:cubicBezTo>
                  <a:cubicBezTo>
                    <a:pt x="93355" y="0"/>
                    <a:pt x="119863" y="25356"/>
                    <a:pt x="119863" y="56474"/>
                  </a:cubicBezTo>
                  <a:close/>
                </a:path>
              </a:pathLst>
            </a:custGeom>
            <a:noFill/>
            <a:ln w="11425" cap="rnd" cmpd="sng">
              <a:solidFill>
                <a:srgbClr val="4ABDF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101" name="Google Shape;1101;g39c1776871d_0_70"/>
            <p:cNvSpPr/>
            <p:nvPr/>
          </p:nvSpPr>
          <p:spPr>
            <a:xfrm>
              <a:off x="3611624" y="2493990"/>
              <a:ext cx="11525" cy="33423"/>
            </a:xfrm>
            <a:custGeom>
              <a:avLst/>
              <a:gdLst/>
              <a:ahLst/>
              <a:cxnLst/>
              <a:rect l="l" t="t" r="r" b="b"/>
              <a:pathLst>
                <a:path w="11525" h="33423" extrusionOk="0">
                  <a:moveTo>
                    <a:pt x="0" y="0"/>
                  </a:moveTo>
                  <a:lnTo>
                    <a:pt x="0" y="33423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1425" cap="rnd" cmpd="sng">
              <a:solidFill>
                <a:srgbClr val="4ABDF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102" name="Google Shape;1102;g39c1776871d_0_70"/>
            <p:cNvSpPr/>
            <p:nvPr/>
          </p:nvSpPr>
          <p:spPr>
            <a:xfrm>
              <a:off x="3679623" y="2493990"/>
              <a:ext cx="11525" cy="33423"/>
            </a:xfrm>
            <a:custGeom>
              <a:avLst/>
              <a:gdLst/>
              <a:ahLst/>
              <a:cxnLst/>
              <a:rect l="l" t="t" r="r" b="b"/>
              <a:pathLst>
                <a:path w="11525" h="33423" extrusionOk="0">
                  <a:moveTo>
                    <a:pt x="0" y="0"/>
                  </a:moveTo>
                  <a:lnTo>
                    <a:pt x="0" y="33423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1425" cap="rnd" cmpd="sng">
              <a:solidFill>
                <a:srgbClr val="4ABDF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103" name="Google Shape;1103;g39c1776871d_0_70"/>
            <p:cNvSpPr/>
            <p:nvPr/>
          </p:nvSpPr>
          <p:spPr>
            <a:xfrm>
              <a:off x="3509049" y="2528566"/>
              <a:ext cx="267386" cy="129082"/>
            </a:xfrm>
            <a:custGeom>
              <a:avLst/>
              <a:gdLst/>
              <a:ahLst/>
              <a:cxnLst/>
              <a:rect l="l" t="t" r="r" b="b"/>
              <a:pathLst>
                <a:path w="267386" h="129082" extrusionOk="0">
                  <a:moveTo>
                    <a:pt x="3458" y="58779"/>
                  </a:moveTo>
                  <a:cubicBezTo>
                    <a:pt x="3458" y="41491"/>
                    <a:pt x="16135" y="27661"/>
                    <a:pt x="32271" y="25356"/>
                  </a:cubicBezTo>
                  <a:lnTo>
                    <a:pt x="99117" y="0"/>
                  </a:lnTo>
                  <a:lnTo>
                    <a:pt x="111795" y="8068"/>
                  </a:lnTo>
                  <a:cubicBezTo>
                    <a:pt x="124473" y="23051"/>
                    <a:pt x="146371" y="21898"/>
                    <a:pt x="159049" y="8068"/>
                  </a:cubicBezTo>
                  <a:lnTo>
                    <a:pt x="171726" y="0"/>
                  </a:lnTo>
                  <a:lnTo>
                    <a:pt x="238573" y="25356"/>
                  </a:lnTo>
                  <a:cubicBezTo>
                    <a:pt x="255861" y="27661"/>
                    <a:pt x="267386" y="41491"/>
                    <a:pt x="267386" y="58779"/>
                  </a:cubicBezTo>
                  <a:lnTo>
                    <a:pt x="267386" y="74914"/>
                  </a:lnTo>
                  <a:cubicBezTo>
                    <a:pt x="232810" y="108338"/>
                    <a:pt x="185557" y="129083"/>
                    <a:pt x="133693" y="129083"/>
                  </a:cubicBezTo>
                  <a:cubicBezTo>
                    <a:pt x="81829" y="129083"/>
                    <a:pt x="34576" y="109490"/>
                    <a:pt x="0" y="76067"/>
                  </a:cubicBezTo>
                  <a:lnTo>
                    <a:pt x="3458" y="58779"/>
                  </a:lnTo>
                  <a:close/>
                </a:path>
              </a:pathLst>
            </a:custGeom>
            <a:noFill/>
            <a:ln w="11425" cap="rnd" cmpd="sng">
              <a:solidFill>
                <a:srgbClr val="4ABDF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</p:grpSp>
      <p:grpSp>
        <p:nvGrpSpPr>
          <p:cNvPr id="1104" name="Google Shape;1104;g39c1776871d_0_70"/>
          <p:cNvGrpSpPr/>
          <p:nvPr/>
        </p:nvGrpSpPr>
        <p:grpSpPr>
          <a:xfrm>
            <a:off x="4724920" y="2596665"/>
            <a:ext cx="499043" cy="475993"/>
            <a:chOff x="4487219" y="2697991"/>
            <a:chExt cx="499043" cy="475993"/>
          </a:xfrm>
        </p:grpSpPr>
        <p:grpSp>
          <p:nvGrpSpPr>
            <p:cNvPr id="1105" name="Google Shape;1105;g39c1776871d_0_70"/>
            <p:cNvGrpSpPr/>
            <p:nvPr/>
          </p:nvGrpSpPr>
          <p:grpSpPr>
            <a:xfrm>
              <a:off x="4487219" y="2697991"/>
              <a:ext cx="499043" cy="475993"/>
              <a:chOff x="4487219" y="2697991"/>
              <a:chExt cx="499043" cy="475993"/>
            </a:xfrm>
          </p:grpSpPr>
          <p:grpSp>
            <p:nvGrpSpPr>
              <p:cNvPr id="1106" name="Google Shape;1106;g39c1776871d_0_70"/>
              <p:cNvGrpSpPr/>
              <p:nvPr/>
            </p:nvGrpSpPr>
            <p:grpSpPr>
              <a:xfrm>
                <a:off x="4487219" y="2697991"/>
                <a:ext cx="499043" cy="475993"/>
                <a:chOff x="4487219" y="2697991"/>
                <a:chExt cx="499043" cy="475993"/>
              </a:xfrm>
            </p:grpSpPr>
            <p:sp>
              <p:nvSpPr>
                <p:cNvPr id="1107" name="Google Shape;1107;g39c1776871d_0_70"/>
                <p:cNvSpPr/>
                <p:nvPr/>
              </p:nvSpPr>
              <p:spPr>
                <a:xfrm>
                  <a:off x="4487219" y="3031071"/>
                  <a:ext cx="499043" cy="11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99043" h="11525" extrusionOk="0">
                      <a:moveTo>
                        <a:pt x="0" y="0"/>
                      </a:moveTo>
                      <a:lnTo>
                        <a:pt x="499043" y="0"/>
                      </a:lnTo>
                    </a:path>
                  </a:pathLst>
                </a:custGeom>
                <a:noFill/>
                <a:ln w="11450" cap="rnd" cmpd="sng">
                  <a:solidFill>
                    <a:srgbClr val="5A5B5D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Quattrocento Sans"/>
                    <a:ea typeface="Quattrocento Sans"/>
                    <a:cs typeface="Quattrocento Sans"/>
                    <a:sym typeface="Quattrocento Sans"/>
                  </a:endParaRPr>
                </a:p>
              </p:txBody>
            </p:sp>
            <p:sp>
              <p:nvSpPr>
                <p:cNvPr id="1108" name="Google Shape;1108;g39c1776871d_0_70"/>
                <p:cNvSpPr/>
                <p:nvPr/>
              </p:nvSpPr>
              <p:spPr>
                <a:xfrm>
                  <a:off x="4724639" y="3091003"/>
                  <a:ext cx="11525" cy="7145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5" h="71456" extrusionOk="0">
                      <a:moveTo>
                        <a:pt x="0" y="0"/>
                      </a:moveTo>
                      <a:lnTo>
                        <a:pt x="0" y="71457"/>
                      </a:lnTo>
                    </a:path>
                  </a:pathLst>
                </a:custGeom>
                <a:noFill/>
                <a:ln w="11450" cap="rnd" cmpd="sng">
                  <a:solidFill>
                    <a:srgbClr val="5A5B5D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Quattrocento Sans"/>
                    <a:ea typeface="Quattrocento Sans"/>
                    <a:cs typeface="Quattrocento Sans"/>
                    <a:sym typeface="Quattrocento Sans"/>
                  </a:endParaRPr>
                </a:p>
              </p:txBody>
            </p:sp>
            <p:sp>
              <p:nvSpPr>
                <p:cNvPr id="1109" name="Google Shape;1109;g39c1776871d_0_70"/>
                <p:cNvSpPr/>
                <p:nvPr/>
              </p:nvSpPr>
              <p:spPr>
                <a:xfrm>
                  <a:off x="4612844" y="3162459"/>
                  <a:ext cx="224742" cy="11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4742" h="11525" extrusionOk="0">
                      <a:moveTo>
                        <a:pt x="0" y="0"/>
                      </a:moveTo>
                      <a:lnTo>
                        <a:pt x="224742" y="0"/>
                      </a:lnTo>
                    </a:path>
                  </a:pathLst>
                </a:custGeom>
                <a:noFill/>
                <a:ln w="11450" cap="rnd" cmpd="sng">
                  <a:solidFill>
                    <a:srgbClr val="5A5B5D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Quattrocento Sans"/>
                    <a:ea typeface="Quattrocento Sans"/>
                    <a:cs typeface="Quattrocento Sans"/>
                    <a:sym typeface="Quattrocento Sans"/>
                  </a:endParaRPr>
                </a:p>
              </p:txBody>
            </p:sp>
            <p:grpSp>
              <p:nvGrpSpPr>
                <p:cNvPr id="1110" name="Google Shape;1110;g39c1776871d_0_70"/>
                <p:cNvGrpSpPr/>
                <p:nvPr/>
              </p:nvGrpSpPr>
              <p:grpSpPr>
                <a:xfrm>
                  <a:off x="4752635" y="2697991"/>
                  <a:ext cx="233627" cy="94507"/>
                  <a:chOff x="4752635" y="2697991"/>
                  <a:chExt cx="233627" cy="94507"/>
                </a:xfrm>
              </p:grpSpPr>
              <p:sp>
                <p:nvSpPr>
                  <p:cNvPr id="1111" name="Google Shape;1111;g39c1776871d_0_70"/>
                  <p:cNvSpPr/>
                  <p:nvPr/>
                </p:nvSpPr>
                <p:spPr>
                  <a:xfrm>
                    <a:off x="4752635" y="2697991"/>
                    <a:ext cx="233627" cy="9450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33627" h="94507" extrusionOk="0">
                        <a:moveTo>
                          <a:pt x="207120" y="94507"/>
                        </a:moveTo>
                        <a:lnTo>
                          <a:pt x="58444" y="94507"/>
                        </a:lnTo>
                        <a:cubicBezTo>
                          <a:pt x="43461" y="94507"/>
                          <a:pt x="31936" y="82982"/>
                          <a:pt x="31936" y="67999"/>
                        </a:cubicBezTo>
                        <a:lnTo>
                          <a:pt x="31936" y="26508"/>
                        </a:lnTo>
                        <a:cubicBezTo>
                          <a:pt x="31936" y="11525"/>
                          <a:pt x="-11860" y="0"/>
                          <a:pt x="3123" y="0"/>
                        </a:cubicBezTo>
                        <a:lnTo>
                          <a:pt x="207120" y="0"/>
                        </a:lnTo>
                        <a:cubicBezTo>
                          <a:pt x="222103" y="0"/>
                          <a:pt x="233628" y="11525"/>
                          <a:pt x="233628" y="26508"/>
                        </a:cubicBezTo>
                        <a:lnTo>
                          <a:pt x="233628" y="69152"/>
                        </a:lnTo>
                        <a:cubicBezTo>
                          <a:pt x="233628" y="82982"/>
                          <a:pt x="222103" y="94507"/>
                          <a:pt x="207120" y="94507"/>
                        </a:cubicBezTo>
                        <a:close/>
                      </a:path>
                    </a:pathLst>
                  </a:custGeom>
                  <a:noFill/>
                  <a:ln w="11450" cap="rnd" cmpd="sng">
                    <a:solidFill>
                      <a:srgbClr val="4ABDF0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chemeClr val="dk1"/>
                      </a:solidFill>
                      <a:latin typeface="Quattrocento Sans"/>
                      <a:ea typeface="Quattrocento Sans"/>
                      <a:cs typeface="Quattrocento Sans"/>
                      <a:sym typeface="Quattrocento Sans"/>
                    </a:endParaRPr>
                  </a:p>
                </p:txBody>
              </p:sp>
              <p:grpSp>
                <p:nvGrpSpPr>
                  <p:cNvPr id="1112" name="Google Shape;1112;g39c1776871d_0_70"/>
                  <p:cNvGrpSpPr/>
                  <p:nvPr/>
                </p:nvGrpSpPr>
                <p:grpSpPr>
                  <a:xfrm>
                    <a:off x="4824909" y="2745245"/>
                    <a:ext cx="119863" cy="11525"/>
                    <a:chOff x="4824909" y="2745245"/>
                    <a:chExt cx="119863" cy="11525"/>
                  </a:xfrm>
                </p:grpSpPr>
                <p:sp>
                  <p:nvSpPr>
                    <p:cNvPr id="1113" name="Google Shape;1113;g39c1776871d_0_70"/>
                    <p:cNvSpPr/>
                    <p:nvPr/>
                  </p:nvSpPr>
                  <p:spPr>
                    <a:xfrm>
                      <a:off x="4920569" y="2745245"/>
                      <a:ext cx="24203" cy="115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4203" h="11525" extrusionOk="0">
                          <a:moveTo>
                            <a:pt x="24203" y="0"/>
                          </a:moveTo>
                          <a:lnTo>
                            <a:pt x="0" y="0"/>
                          </a:lnTo>
                        </a:path>
                      </a:pathLst>
                    </a:custGeom>
                    <a:noFill/>
                    <a:ln w="11450" cap="rnd" cmpd="sng">
                      <a:solidFill>
                        <a:srgbClr val="4ABDF0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endParaRPr sz="1800" b="0" i="0" u="none" strike="noStrike" cap="none">
                        <a:solidFill>
                          <a:schemeClr val="dk1"/>
                        </a:solidFill>
                        <a:latin typeface="Quattrocento Sans"/>
                        <a:ea typeface="Quattrocento Sans"/>
                        <a:cs typeface="Quattrocento Sans"/>
                        <a:sym typeface="Quattrocento Sans"/>
                      </a:endParaRPr>
                    </a:p>
                  </p:txBody>
                </p:sp>
                <p:sp>
                  <p:nvSpPr>
                    <p:cNvPr id="1114" name="Google Shape;1114;g39c1776871d_0_70"/>
                    <p:cNvSpPr/>
                    <p:nvPr/>
                  </p:nvSpPr>
                  <p:spPr>
                    <a:xfrm>
                      <a:off x="4873315" y="2745245"/>
                      <a:ext cx="23050" cy="115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3050" h="11525" extrusionOk="0">
                          <a:moveTo>
                            <a:pt x="23051" y="0"/>
                          </a:moveTo>
                          <a:lnTo>
                            <a:pt x="0" y="0"/>
                          </a:lnTo>
                        </a:path>
                      </a:pathLst>
                    </a:custGeom>
                    <a:noFill/>
                    <a:ln w="11450" cap="rnd" cmpd="sng">
                      <a:solidFill>
                        <a:srgbClr val="4ABDF0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endParaRPr sz="1800" b="0" i="0" u="none" strike="noStrike" cap="none">
                        <a:solidFill>
                          <a:schemeClr val="dk1"/>
                        </a:solidFill>
                        <a:latin typeface="Quattrocento Sans"/>
                        <a:ea typeface="Quattrocento Sans"/>
                        <a:cs typeface="Quattrocento Sans"/>
                        <a:sym typeface="Quattrocento Sans"/>
                      </a:endParaRPr>
                    </a:p>
                  </p:txBody>
                </p:sp>
                <p:sp>
                  <p:nvSpPr>
                    <p:cNvPr id="1115" name="Google Shape;1115;g39c1776871d_0_70"/>
                    <p:cNvSpPr/>
                    <p:nvPr/>
                  </p:nvSpPr>
                  <p:spPr>
                    <a:xfrm>
                      <a:off x="4824909" y="2745245"/>
                      <a:ext cx="24203" cy="115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4203" h="11525" extrusionOk="0">
                          <a:moveTo>
                            <a:pt x="24203" y="0"/>
                          </a:moveTo>
                          <a:lnTo>
                            <a:pt x="0" y="0"/>
                          </a:lnTo>
                        </a:path>
                      </a:pathLst>
                    </a:custGeom>
                    <a:noFill/>
                    <a:ln w="11450" cap="rnd" cmpd="sng">
                      <a:solidFill>
                        <a:srgbClr val="4ABDF0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endParaRPr sz="1800" b="0" i="0" u="none" strike="noStrike" cap="none">
                        <a:solidFill>
                          <a:schemeClr val="dk1"/>
                        </a:solidFill>
                        <a:latin typeface="Quattrocento Sans"/>
                        <a:ea typeface="Quattrocento Sans"/>
                        <a:cs typeface="Quattrocento Sans"/>
                        <a:sym typeface="Quattrocento Sans"/>
                      </a:endParaRPr>
                    </a:p>
                  </p:txBody>
                </p:sp>
              </p:grpSp>
            </p:grpSp>
            <p:grpSp>
              <p:nvGrpSpPr>
                <p:cNvPr id="1116" name="Google Shape;1116;g39c1776871d_0_70"/>
                <p:cNvGrpSpPr/>
                <p:nvPr/>
              </p:nvGrpSpPr>
              <p:grpSpPr>
                <a:xfrm>
                  <a:off x="4630132" y="2814396"/>
                  <a:ext cx="191319" cy="214370"/>
                  <a:chOff x="4630132" y="2814396"/>
                  <a:chExt cx="191319" cy="214370"/>
                </a:xfrm>
              </p:grpSpPr>
              <p:sp>
                <p:nvSpPr>
                  <p:cNvPr id="1117" name="Google Shape;1117;g39c1776871d_0_70"/>
                  <p:cNvSpPr/>
                  <p:nvPr/>
                </p:nvSpPr>
                <p:spPr>
                  <a:xfrm>
                    <a:off x="4630132" y="2923022"/>
                    <a:ext cx="191319" cy="10574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91319" h="105744" extrusionOk="0">
                        <a:moveTo>
                          <a:pt x="0" y="105744"/>
                        </a:moveTo>
                        <a:lnTo>
                          <a:pt x="0" y="41203"/>
                        </a:lnTo>
                        <a:cubicBezTo>
                          <a:pt x="0" y="30830"/>
                          <a:pt x="6915" y="20457"/>
                          <a:pt x="18440" y="18152"/>
                        </a:cubicBezTo>
                        <a:lnTo>
                          <a:pt x="89897" y="864"/>
                        </a:lnTo>
                        <a:cubicBezTo>
                          <a:pt x="93355" y="-288"/>
                          <a:pt x="97965" y="-288"/>
                          <a:pt x="101422" y="864"/>
                        </a:cubicBezTo>
                        <a:lnTo>
                          <a:pt x="172879" y="18152"/>
                        </a:lnTo>
                        <a:cubicBezTo>
                          <a:pt x="183251" y="20457"/>
                          <a:pt x="191319" y="30830"/>
                          <a:pt x="191319" y="41203"/>
                        </a:cubicBezTo>
                        <a:lnTo>
                          <a:pt x="191319" y="105744"/>
                        </a:lnTo>
                      </a:path>
                    </a:pathLst>
                  </a:custGeom>
                  <a:noFill/>
                  <a:ln w="11450" cap="rnd" cmpd="sng">
                    <a:solidFill>
                      <a:srgbClr val="5A5B5D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chemeClr val="dk1"/>
                      </a:solidFill>
                      <a:latin typeface="Quattrocento Sans"/>
                      <a:ea typeface="Quattrocento Sans"/>
                      <a:cs typeface="Quattrocento Sans"/>
                      <a:sym typeface="Quattrocento Sans"/>
                    </a:endParaRPr>
                  </a:p>
                </p:txBody>
              </p:sp>
              <p:grpSp>
                <p:nvGrpSpPr>
                  <p:cNvPr id="1118" name="Google Shape;1118;g39c1776871d_0_70"/>
                  <p:cNvGrpSpPr/>
                  <p:nvPr/>
                </p:nvGrpSpPr>
                <p:grpSpPr>
                  <a:xfrm>
                    <a:off x="4677386" y="2993038"/>
                    <a:ext cx="106032" cy="35728"/>
                    <a:chOff x="4677386" y="2993038"/>
                    <a:chExt cx="106032" cy="35728"/>
                  </a:xfrm>
                </p:grpSpPr>
                <p:sp>
                  <p:nvSpPr>
                    <p:cNvPr id="1119" name="Google Shape;1119;g39c1776871d_0_70"/>
                    <p:cNvSpPr/>
                    <p:nvPr/>
                  </p:nvSpPr>
                  <p:spPr>
                    <a:xfrm>
                      <a:off x="4677386" y="2993038"/>
                      <a:ext cx="11525" cy="35728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1525" h="35728" extrusionOk="0">
                          <a:moveTo>
                            <a:pt x="0" y="0"/>
                          </a:moveTo>
                          <a:lnTo>
                            <a:pt x="0" y="35728"/>
                          </a:lnTo>
                        </a:path>
                      </a:pathLst>
                    </a:custGeom>
                    <a:noFill/>
                    <a:ln w="11450" cap="rnd" cmpd="sng">
                      <a:solidFill>
                        <a:srgbClr val="5A5B5D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endParaRPr sz="1800" b="0" i="0" u="none" strike="noStrike" cap="none">
                        <a:solidFill>
                          <a:schemeClr val="dk1"/>
                        </a:solidFill>
                        <a:latin typeface="Quattrocento Sans"/>
                        <a:ea typeface="Quattrocento Sans"/>
                        <a:cs typeface="Quattrocento Sans"/>
                        <a:sym typeface="Quattrocento Sans"/>
                      </a:endParaRPr>
                    </a:p>
                  </p:txBody>
                </p:sp>
                <p:sp>
                  <p:nvSpPr>
                    <p:cNvPr id="1120" name="Google Shape;1120;g39c1776871d_0_70"/>
                    <p:cNvSpPr/>
                    <p:nvPr/>
                  </p:nvSpPr>
                  <p:spPr>
                    <a:xfrm>
                      <a:off x="4771893" y="2993038"/>
                      <a:ext cx="11525" cy="35728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1525" h="35728" extrusionOk="0">
                          <a:moveTo>
                            <a:pt x="0" y="0"/>
                          </a:moveTo>
                          <a:lnTo>
                            <a:pt x="0" y="35728"/>
                          </a:lnTo>
                        </a:path>
                      </a:pathLst>
                    </a:custGeom>
                    <a:noFill/>
                    <a:ln w="11450" cap="rnd" cmpd="sng">
                      <a:solidFill>
                        <a:srgbClr val="5A5B5D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endParaRPr sz="1800" b="0" i="0" u="none" strike="noStrike" cap="none">
                        <a:solidFill>
                          <a:schemeClr val="dk1"/>
                        </a:solidFill>
                        <a:latin typeface="Quattrocento Sans"/>
                        <a:ea typeface="Quattrocento Sans"/>
                        <a:cs typeface="Quattrocento Sans"/>
                        <a:sym typeface="Quattrocento Sans"/>
                      </a:endParaRPr>
                    </a:p>
                  </p:txBody>
                </p:sp>
              </p:grpSp>
              <p:sp>
                <p:nvSpPr>
                  <p:cNvPr id="1121" name="Google Shape;1121;g39c1776871d_0_70"/>
                  <p:cNvSpPr/>
                  <p:nvPr/>
                </p:nvSpPr>
                <p:spPr>
                  <a:xfrm>
                    <a:off x="4693200" y="2814396"/>
                    <a:ext cx="61280" cy="7145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1280" h="71456" extrusionOk="0">
                        <a:moveTo>
                          <a:pt x="38354" y="0"/>
                        </a:moveTo>
                        <a:lnTo>
                          <a:pt x="23371" y="0"/>
                        </a:lnTo>
                        <a:cubicBezTo>
                          <a:pt x="8388" y="0"/>
                          <a:pt x="-1984" y="12678"/>
                          <a:pt x="321" y="27661"/>
                        </a:cubicBezTo>
                        <a:lnTo>
                          <a:pt x="3778" y="51864"/>
                        </a:lnTo>
                        <a:cubicBezTo>
                          <a:pt x="6083" y="63389"/>
                          <a:pt x="15304" y="71457"/>
                          <a:pt x="26829" y="71457"/>
                        </a:cubicBezTo>
                        <a:lnTo>
                          <a:pt x="33744" y="71457"/>
                        </a:lnTo>
                        <a:cubicBezTo>
                          <a:pt x="45269" y="71457"/>
                          <a:pt x="55642" y="63389"/>
                          <a:pt x="56794" y="51864"/>
                        </a:cubicBezTo>
                        <a:lnTo>
                          <a:pt x="60252" y="27661"/>
                        </a:lnTo>
                        <a:cubicBezTo>
                          <a:pt x="64862" y="13830"/>
                          <a:pt x="53337" y="0"/>
                          <a:pt x="38354" y="0"/>
                        </a:cubicBezTo>
                        <a:close/>
                      </a:path>
                    </a:pathLst>
                  </a:custGeom>
                  <a:noFill/>
                  <a:ln w="11450" cap="rnd" cmpd="sng">
                    <a:solidFill>
                      <a:srgbClr val="5A5B5D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chemeClr val="dk1"/>
                      </a:solidFill>
                      <a:latin typeface="Quattrocento Sans"/>
                      <a:ea typeface="Quattrocento Sans"/>
                      <a:cs typeface="Quattrocento Sans"/>
                      <a:sym typeface="Quattrocento Sans"/>
                    </a:endParaRPr>
                  </a:p>
                </p:txBody>
              </p:sp>
            </p:grpSp>
            <p:sp>
              <p:nvSpPr>
                <p:cNvPr id="1122" name="Google Shape;1122;g39c1776871d_0_70"/>
                <p:cNvSpPr/>
                <p:nvPr/>
              </p:nvSpPr>
              <p:spPr>
                <a:xfrm>
                  <a:off x="4832977" y="2865108"/>
                  <a:ext cx="92202" cy="11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2202" h="11525" extrusionOk="0">
                      <a:moveTo>
                        <a:pt x="92202" y="0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 w="11450" cap="rnd" cmpd="sng">
                  <a:solidFill>
                    <a:srgbClr val="4ABDF0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Quattrocento Sans"/>
                    <a:ea typeface="Quattrocento Sans"/>
                    <a:cs typeface="Quattrocento Sans"/>
                    <a:sym typeface="Quattrocento Sans"/>
                  </a:endParaRPr>
                </a:p>
              </p:txBody>
            </p:sp>
            <p:sp>
              <p:nvSpPr>
                <p:cNvPr id="1123" name="Google Shape;1123;g39c1776871d_0_70"/>
                <p:cNvSpPr/>
                <p:nvPr/>
              </p:nvSpPr>
              <p:spPr>
                <a:xfrm>
                  <a:off x="4881383" y="2912361"/>
                  <a:ext cx="43795" cy="11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3795" h="11525" extrusionOk="0">
                      <a:moveTo>
                        <a:pt x="43796" y="0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 w="11450" cap="rnd" cmpd="sng">
                  <a:solidFill>
                    <a:srgbClr val="5A5B5D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Quattrocento Sans"/>
                    <a:ea typeface="Quattrocento Sans"/>
                    <a:cs typeface="Quattrocento Sans"/>
                    <a:sym typeface="Quattrocento Sans"/>
                  </a:endParaRPr>
                </a:p>
              </p:txBody>
            </p:sp>
            <p:sp>
              <p:nvSpPr>
                <p:cNvPr id="1124" name="Google Shape;1124;g39c1776871d_0_70"/>
                <p:cNvSpPr/>
                <p:nvPr/>
              </p:nvSpPr>
              <p:spPr>
                <a:xfrm>
                  <a:off x="4881383" y="2960767"/>
                  <a:ext cx="43795" cy="11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3795" h="11525" extrusionOk="0">
                      <a:moveTo>
                        <a:pt x="43796" y="0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 w="11450" cap="rnd" cmpd="sng">
                  <a:solidFill>
                    <a:srgbClr val="5A5B5D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Quattrocento Sans"/>
                    <a:ea typeface="Quattrocento Sans"/>
                    <a:cs typeface="Quattrocento Sans"/>
                    <a:sym typeface="Quattrocento Sans"/>
                  </a:endParaRPr>
                </a:p>
              </p:txBody>
            </p:sp>
          </p:grpSp>
          <p:sp>
            <p:nvSpPr>
              <p:cNvPr id="1125" name="Google Shape;1125;g39c1776871d_0_70"/>
              <p:cNvSpPr/>
              <p:nvPr/>
            </p:nvSpPr>
            <p:spPr>
              <a:xfrm>
                <a:off x="4487219" y="2697991"/>
                <a:ext cx="499043" cy="393011"/>
              </a:xfrm>
              <a:custGeom>
                <a:avLst/>
                <a:gdLst/>
                <a:ahLst/>
                <a:cxnLst/>
                <a:rect l="l" t="t" r="r" b="b"/>
                <a:pathLst>
                  <a:path w="499043" h="393011" extrusionOk="0">
                    <a:moveTo>
                      <a:pt x="499043" y="167116"/>
                    </a:moveTo>
                    <a:lnTo>
                      <a:pt x="499043" y="367656"/>
                    </a:lnTo>
                    <a:cubicBezTo>
                      <a:pt x="499043" y="381486"/>
                      <a:pt x="487518" y="393012"/>
                      <a:pt x="473688" y="393012"/>
                    </a:cubicBezTo>
                    <a:lnTo>
                      <a:pt x="25356" y="393012"/>
                    </a:lnTo>
                    <a:cubicBezTo>
                      <a:pt x="11525" y="393012"/>
                      <a:pt x="0" y="381486"/>
                      <a:pt x="0" y="367656"/>
                    </a:cubicBezTo>
                    <a:lnTo>
                      <a:pt x="0" y="25356"/>
                    </a:lnTo>
                    <a:cubicBezTo>
                      <a:pt x="0" y="11525"/>
                      <a:pt x="11525" y="0"/>
                      <a:pt x="25356" y="0"/>
                    </a:cubicBezTo>
                    <a:lnTo>
                      <a:pt x="197082" y="0"/>
                    </a:lnTo>
                  </a:path>
                </a:pathLst>
              </a:custGeom>
              <a:noFill/>
              <a:ln w="11450" cap="rnd" cmpd="sng">
                <a:solidFill>
                  <a:srgbClr val="5A5B5D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</p:grpSp>
        <p:sp>
          <p:nvSpPr>
            <p:cNvPr id="1126" name="Google Shape;1126;g39c1776871d_0_70"/>
            <p:cNvSpPr/>
            <p:nvPr/>
          </p:nvSpPr>
          <p:spPr>
            <a:xfrm>
              <a:off x="4555218" y="2760228"/>
              <a:ext cx="47253" cy="47253"/>
            </a:xfrm>
            <a:custGeom>
              <a:avLst/>
              <a:gdLst/>
              <a:ahLst/>
              <a:cxnLst/>
              <a:rect l="l" t="t" r="r" b="b"/>
              <a:pathLst>
                <a:path w="47253" h="47253" extrusionOk="0">
                  <a:moveTo>
                    <a:pt x="0" y="0"/>
                  </a:moveTo>
                  <a:lnTo>
                    <a:pt x="47254" y="0"/>
                  </a:lnTo>
                  <a:lnTo>
                    <a:pt x="47254" y="47254"/>
                  </a:lnTo>
                  <a:lnTo>
                    <a:pt x="0" y="47254"/>
                  </a:lnTo>
                  <a:close/>
                </a:path>
              </a:pathLst>
            </a:custGeom>
            <a:noFill/>
            <a:ln w="11450" cap="rnd" cmpd="sng">
              <a:solidFill>
                <a:srgbClr val="4ABDF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127" name="Google Shape;1127;g39c1776871d_0_70"/>
            <p:cNvSpPr/>
            <p:nvPr/>
          </p:nvSpPr>
          <p:spPr>
            <a:xfrm>
              <a:off x="4555218" y="2854735"/>
              <a:ext cx="47253" cy="47253"/>
            </a:xfrm>
            <a:custGeom>
              <a:avLst/>
              <a:gdLst/>
              <a:ahLst/>
              <a:cxnLst/>
              <a:rect l="l" t="t" r="r" b="b"/>
              <a:pathLst>
                <a:path w="47253" h="47253" extrusionOk="0">
                  <a:moveTo>
                    <a:pt x="0" y="0"/>
                  </a:moveTo>
                  <a:lnTo>
                    <a:pt x="47254" y="0"/>
                  </a:lnTo>
                  <a:lnTo>
                    <a:pt x="47254" y="47254"/>
                  </a:lnTo>
                  <a:lnTo>
                    <a:pt x="0" y="47254"/>
                  </a:lnTo>
                  <a:close/>
                </a:path>
              </a:pathLst>
            </a:custGeom>
            <a:noFill/>
            <a:ln w="11450" cap="rnd" cmpd="sng">
              <a:solidFill>
                <a:srgbClr val="4ABDF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</p:grpSp>
      <p:sp>
        <p:nvSpPr>
          <p:cNvPr id="1128" name="Google Shape;1128;g39c1776871d_0_70"/>
          <p:cNvSpPr/>
          <p:nvPr/>
        </p:nvSpPr>
        <p:spPr>
          <a:xfrm>
            <a:off x="1127125" y="1322574"/>
            <a:ext cx="6096000" cy="12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ca-ES" sz="1800" b="0" i="0" u="none" strike="noStrike" cap="none" noProof="0" dirty="0">
                <a:solidFill>
                  <a:srgbClr val="001D35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Es tracta d’utilitzar el "capital social" (la xarxa de contactes) per accedir a feines i obtenir informació privilegiada del sector, fins i tot d’aquells treballs que no han estat publicats obertament</a:t>
            </a:r>
            <a:r>
              <a:rPr lang="es-ES" sz="1800" b="0" i="0" u="none" strike="noStrike" cap="none" dirty="0">
                <a:solidFill>
                  <a:srgbClr val="001D35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. </a:t>
            </a:r>
            <a:endParaRPr sz="1800" b="0" i="0" u="none" strike="noStrike" cap="none" dirty="0">
              <a:solidFill>
                <a:schemeClr val="dk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</p:spTree>
    <p:extLst>
      <p:ext uri="{BB962C8B-B14F-4D97-AF65-F5344CB8AC3E}">
        <p14:creationId xmlns:p14="http://schemas.microsoft.com/office/powerpoint/2010/main" val="9292895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3" name="Google Shape;1133;g39c1776871d_0_133"/>
          <p:cNvSpPr/>
          <p:nvPr/>
        </p:nvSpPr>
        <p:spPr>
          <a:xfrm>
            <a:off x="7073231" y="2780052"/>
            <a:ext cx="5118900" cy="117330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grpSp>
        <p:nvGrpSpPr>
          <p:cNvPr id="1134" name="Google Shape;1134;g39c1776871d_0_133"/>
          <p:cNvGrpSpPr/>
          <p:nvPr/>
        </p:nvGrpSpPr>
        <p:grpSpPr>
          <a:xfrm>
            <a:off x="7033430" y="1803125"/>
            <a:ext cx="5158570" cy="719459"/>
            <a:chOff x="7033430" y="1877824"/>
            <a:chExt cx="5158570" cy="719459"/>
          </a:xfrm>
        </p:grpSpPr>
        <p:sp>
          <p:nvSpPr>
            <p:cNvPr id="1135" name="Google Shape;1135;g39c1776871d_0_133"/>
            <p:cNvSpPr/>
            <p:nvPr/>
          </p:nvSpPr>
          <p:spPr>
            <a:xfrm>
              <a:off x="7715785" y="2043783"/>
              <a:ext cx="2419800" cy="553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7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es-ES" sz="1400" b="0" i="0" u="none" strike="noStrike" cap="none" dirty="0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rPr>
                <a:t>PER A QUÈ SERVEIX?</a:t>
              </a:r>
              <a:br>
                <a:rPr lang="es-ES" sz="1400" b="0" i="0" u="none" strike="noStrike" cap="none" dirty="0">
                  <a:solidFill>
                    <a:srgbClr val="5A5B5D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rPr>
              </a:br>
              <a:endParaRPr sz="1400" b="0" i="0" u="none" strike="noStrike" cap="none" dirty="0">
                <a:solidFill>
                  <a:srgbClr val="009AD8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136" name="Google Shape;1136;g39c1776871d_0_133"/>
            <p:cNvSpPr/>
            <p:nvPr/>
          </p:nvSpPr>
          <p:spPr>
            <a:xfrm>
              <a:off x="7033430" y="1877824"/>
              <a:ext cx="317100" cy="317100"/>
            </a:xfrm>
            <a:prstGeom prst="ellipse">
              <a:avLst/>
            </a:prstGeom>
            <a:solidFill>
              <a:schemeClr val="accent1">
                <a:alpha val="49019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cxnSp>
          <p:nvCxnSpPr>
            <p:cNvPr id="1137" name="Google Shape;1137;g39c1776871d_0_133"/>
            <p:cNvCxnSpPr/>
            <p:nvPr/>
          </p:nvCxnSpPr>
          <p:spPr>
            <a:xfrm rot="10800000">
              <a:off x="7182900" y="1957649"/>
              <a:ext cx="5009100" cy="0"/>
            </a:xfrm>
            <a:prstGeom prst="straightConnector1">
              <a:avLst/>
            </a:prstGeom>
            <a:noFill/>
            <a:ln w="19050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</p:cxnSp>
        <p:grpSp>
          <p:nvGrpSpPr>
            <p:cNvPr id="1138" name="Google Shape;1138;g39c1776871d_0_133"/>
            <p:cNvGrpSpPr/>
            <p:nvPr/>
          </p:nvGrpSpPr>
          <p:grpSpPr>
            <a:xfrm>
              <a:off x="7249060" y="2038346"/>
              <a:ext cx="376237" cy="279082"/>
              <a:chOff x="9467904" y="3643548"/>
              <a:chExt cx="376237" cy="279082"/>
            </a:xfrm>
          </p:grpSpPr>
          <p:sp>
            <p:nvSpPr>
              <p:cNvPr id="1139" name="Google Shape;1139;g39c1776871d_0_133"/>
              <p:cNvSpPr/>
              <p:nvPr/>
            </p:nvSpPr>
            <p:spPr>
              <a:xfrm>
                <a:off x="9575215" y="3805924"/>
                <a:ext cx="67805" cy="67805"/>
              </a:xfrm>
              <a:custGeom>
                <a:avLst/>
                <a:gdLst/>
                <a:ahLst/>
                <a:cxnLst/>
                <a:rect l="l" t="t" r="r" b="b"/>
                <a:pathLst>
                  <a:path w="90106" h="90106" extrusionOk="0">
                    <a:moveTo>
                      <a:pt x="90107" y="45053"/>
                    </a:moveTo>
                    <a:cubicBezTo>
                      <a:pt x="90107" y="69936"/>
                      <a:pt x="69936" y="90107"/>
                      <a:pt x="45053" y="90107"/>
                    </a:cubicBezTo>
                    <a:cubicBezTo>
                      <a:pt x="20171" y="90107"/>
                      <a:pt x="0" y="69936"/>
                      <a:pt x="0" y="45053"/>
                    </a:cubicBezTo>
                    <a:cubicBezTo>
                      <a:pt x="0" y="20171"/>
                      <a:pt x="20171" y="0"/>
                      <a:pt x="45053" y="0"/>
                    </a:cubicBezTo>
                    <a:cubicBezTo>
                      <a:pt x="69936" y="0"/>
                      <a:pt x="90107" y="20171"/>
                      <a:pt x="90107" y="45053"/>
                    </a:cubicBezTo>
                    <a:close/>
                  </a:path>
                </a:pathLst>
              </a:custGeom>
              <a:noFill/>
              <a:ln w="10450" cap="rnd" cmpd="sng">
                <a:solidFill>
                  <a:srgbClr val="343844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  <p:grpSp>
            <p:nvGrpSpPr>
              <p:cNvPr id="1140" name="Google Shape;1140;g39c1776871d_0_133"/>
              <p:cNvGrpSpPr/>
              <p:nvPr/>
            </p:nvGrpSpPr>
            <p:grpSpPr>
              <a:xfrm>
                <a:off x="9467904" y="3643548"/>
                <a:ext cx="376237" cy="279082"/>
                <a:chOff x="9467904" y="3643548"/>
                <a:chExt cx="376237" cy="279082"/>
              </a:xfrm>
            </p:grpSpPr>
            <p:grpSp>
              <p:nvGrpSpPr>
                <p:cNvPr id="1141" name="Google Shape;1141;g39c1776871d_0_133"/>
                <p:cNvGrpSpPr/>
                <p:nvPr/>
              </p:nvGrpSpPr>
              <p:grpSpPr>
                <a:xfrm>
                  <a:off x="9467904" y="3643548"/>
                  <a:ext cx="190500" cy="128588"/>
                  <a:chOff x="9467904" y="3643548"/>
                  <a:chExt cx="190500" cy="128588"/>
                </a:xfrm>
              </p:grpSpPr>
              <p:sp>
                <p:nvSpPr>
                  <p:cNvPr id="1142" name="Google Shape;1142;g39c1776871d_0_133"/>
                  <p:cNvSpPr/>
                  <p:nvPr/>
                </p:nvSpPr>
                <p:spPr>
                  <a:xfrm>
                    <a:off x="9511719" y="3643548"/>
                    <a:ext cx="146685" cy="95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6685" h="9525" extrusionOk="0">
                        <a:moveTo>
                          <a:pt x="0" y="0"/>
                        </a:moveTo>
                        <a:lnTo>
                          <a:pt x="146685" y="0"/>
                        </a:lnTo>
                      </a:path>
                    </a:pathLst>
                  </a:custGeom>
                  <a:noFill/>
                  <a:ln w="9525" cap="rnd" cmpd="sng">
                    <a:solidFill>
                      <a:srgbClr val="343844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chemeClr val="dk1"/>
                      </a:solidFill>
                      <a:latin typeface="Quattrocento Sans"/>
                      <a:ea typeface="Quattrocento Sans"/>
                      <a:cs typeface="Quattrocento Sans"/>
                      <a:sym typeface="Quattrocento Sans"/>
                    </a:endParaRPr>
                  </a:p>
                </p:txBody>
              </p:sp>
              <p:sp>
                <p:nvSpPr>
                  <p:cNvPr id="1143" name="Google Shape;1143;g39c1776871d_0_133"/>
                  <p:cNvSpPr/>
                  <p:nvPr/>
                </p:nvSpPr>
                <p:spPr>
                  <a:xfrm>
                    <a:off x="9511719" y="3762611"/>
                    <a:ext cx="99059" cy="95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9059" h="9525" extrusionOk="0">
                        <a:moveTo>
                          <a:pt x="0" y="0"/>
                        </a:moveTo>
                        <a:lnTo>
                          <a:pt x="99060" y="0"/>
                        </a:lnTo>
                      </a:path>
                    </a:pathLst>
                  </a:custGeom>
                  <a:noFill/>
                  <a:ln w="9525" cap="rnd" cmpd="sng">
                    <a:solidFill>
                      <a:srgbClr val="343844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chemeClr val="dk1"/>
                      </a:solidFill>
                      <a:latin typeface="Quattrocento Sans"/>
                      <a:ea typeface="Quattrocento Sans"/>
                      <a:cs typeface="Quattrocento Sans"/>
                      <a:sym typeface="Quattrocento Sans"/>
                    </a:endParaRPr>
                  </a:p>
                </p:txBody>
              </p:sp>
              <p:sp>
                <p:nvSpPr>
                  <p:cNvPr id="1144" name="Google Shape;1144;g39c1776871d_0_133"/>
                  <p:cNvSpPr/>
                  <p:nvPr/>
                </p:nvSpPr>
                <p:spPr>
                  <a:xfrm>
                    <a:off x="9467904" y="3683553"/>
                    <a:ext cx="159067" cy="95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9067" h="9525" extrusionOk="0">
                        <a:moveTo>
                          <a:pt x="0" y="0"/>
                        </a:moveTo>
                        <a:lnTo>
                          <a:pt x="159068" y="0"/>
                        </a:lnTo>
                      </a:path>
                    </a:pathLst>
                  </a:custGeom>
                  <a:noFill/>
                  <a:ln w="9525" cap="rnd" cmpd="sng">
                    <a:solidFill>
                      <a:srgbClr val="343844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chemeClr val="dk1"/>
                      </a:solidFill>
                      <a:latin typeface="Quattrocento Sans"/>
                      <a:ea typeface="Quattrocento Sans"/>
                      <a:cs typeface="Quattrocento Sans"/>
                      <a:sym typeface="Quattrocento Sans"/>
                    </a:endParaRPr>
                  </a:p>
                </p:txBody>
              </p:sp>
              <p:sp>
                <p:nvSpPr>
                  <p:cNvPr id="1145" name="Google Shape;1145;g39c1776871d_0_133"/>
                  <p:cNvSpPr/>
                  <p:nvPr/>
                </p:nvSpPr>
                <p:spPr>
                  <a:xfrm>
                    <a:off x="9489811" y="3722606"/>
                    <a:ext cx="120967" cy="95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20967" h="9525" extrusionOk="0">
                        <a:moveTo>
                          <a:pt x="0" y="0"/>
                        </a:moveTo>
                        <a:lnTo>
                          <a:pt x="120968" y="0"/>
                        </a:lnTo>
                      </a:path>
                    </a:pathLst>
                  </a:custGeom>
                  <a:noFill/>
                  <a:ln w="9525" cap="rnd" cmpd="sng">
                    <a:solidFill>
                      <a:srgbClr val="343844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chemeClr val="dk1"/>
                      </a:solidFill>
                      <a:latin typeface="Quattrocento Sans"/>
                      <a:ea typeface="Quattrocento Sans"/>
                      <a:cs typeface="Quattrocento Sans"/>
                      <a:sym typeface="Quattrocento Sans"/>
                    </a:endParaRPr>
                  </a:p>
                </p:txBody>
              </p:sp>
            </p:grpSp>
            <p:grpSp>
              <p:nvGrpSpPr>
                <p:cNvPr id="1146" name="Google Shape;1146;g39c1776871d_0_133"/>
                <p:cNvGrpSpPr/>
                <p:nvPr/>
              </p:nvGrpSpPr>
              <p:grpSpPr>
                <a:xfrm>
                  <a:off x="9641259" y="3670218"/>
                  <a:ext cx="202882" cy="252412"/>
                  <a:chOff x="9641259" y="3670218"/>
                  <a:chExt cx="202882" cy="252412"/>
                </a:xfrm>
              </p:grpSpPr>
              <p:sp>
                <p:nvSpPr>
                  <p:cNvPr id="1147" name="Google Shape;1147;g39c1776871d_0_133"/>
                  <p:cNvSpPr/>
                  <p:nvPr/>
                </p:nvSpPr>
                <p:spPr>
                  <a:xfrm>
                    <a:off x="9701266" y="3729273"/>
                    <a:ext cx="142875" cy="19335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2875" h="193357" extrusionOk="0">
                        <a:moveTo>
                          <a:pt x="142875" y="96203"/>
                        </a:moveTo>
                        <a:lnTo>
                          <a:pt x="0" y="0"/>
                        </a:lnTo>
                        <a:lnTo>
                          <a:pt x="0" y="172403"/>
                        </a:lnTo>
                        <a:lnTo>
                          <a:pt x="44767" y="126683"/>
                        </a:lnTo>
                        <a:lnTo>
                          <a:pt x="80963" y="193358"/>
                        </a:lnTo>
                        <a:lnTo>
                          <a:pt x="115252" y="175260"/>
                        </a:lnTo>
                        <a:lnTo>
                          <a:pt x="80010" y="107633"/>
                        </a:lnTo>
                        <a:close/>
                      </a:path>
                    </a:pathLst>
                  </a:custGeom>
                  <a:noFill/>
                  <a:ln w="9525" cap="rnd" cmpd="sng">
                    <a:solidFill>
                      <a:srgbClr val="009AD8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chemeClr val="dk1"/>
                      </a:solidFill>
                      <a:latin typeface="Quattrocento Sans"/>
                      <a:ea typeface="Quattrocento Sans"/>
                      <a:cs typeface="Quattrocento Sans"/>
                      <a:sym typeface="Quattrocento Sans"/>
                    </a:endParaRPr>
                  </a:p>
                </p:txBody>
              </p:sp>
              <p:grpSp>
                <p:nvGrpSpPr>
                  <p:cNvPr id="1148" name="Google Shape;1148;g39c1776871d_0_133"/>
                  <p:cNvGrpSpPr/>
                  <p:nvPr/>
                </p:nvGrpSpPr>
                <p:grpSpPr>
                  <a:xfrm>
                    <a:off x="9641259" y="3670218"/>
                    <a:ext cx="125729" cy="97155"/>
                    <a:chOff x="9641259" y="3670218"/>
                    <a:chExt cx="125729" cy="97155"/>
                  </a:xfrm>
                </p:grpSpPr>
                <p:sp>
                  <p:nvSpPr>
                    <p:cNvPr id="1149" name="Google Shape;1149;g39c1776871d_0_133"/>
                    <p:cNvSpPr/>
                    <p:nvPr/>
                  </p:nvSpPr>
                  <p:spPr>
                    <a:xfrm>
                      <a:off x="9674596" y="3674981"/>
                      <a:ext cx="12382" cy="2286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2382" h="22860" extrusionOk="0">
                          <a:moveTo>
                            <a:pt x="0" y="0"/>
                          </a:moveTo>
                          <a:lnTo>
                            <a:pt x="12383" y="22860"/>
                          </a:lnTo>
                        </a:path>
                      </a:pathLst>
                    </a:custGeom>
                    <a:noFill/>
                    <a:ln w="9525" cap="rnd" cmpd="sng">
                      <a:solidFill>
                        <a:srgbClr val="009AD8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endParaRPr sz="1800" b="0" i="0" u="none" strike="noStrike" cap="none">
                        <a:solidFill>
                          <a:schemeClr val="dk1"/>
                        </a:solidFill>
                        <a:latin typeface="Quattrocento Sans"/>
                        <a:ea typeface="Quattrocento Sans"/>
                        <a:cs typeface="Quattrocento Sans"/>
                        <a:sym typeface="Quattrocento Sans"/>
                      </a:endParaRPr>
                    </a:p>
                  </p:txBody>
                </p:sp>
                <p:sp>
                  <p:nvSpPr>
                    <p:cNvPr id="1150" name="Google Shape;1150;g39c1776871d_0_133"/>
                    <p:cNvSpPr/>
                    <p:nvPr/>
                  </p:nvSpPr>
                  <p:spPr>
                    <a:xfrm>
                      <a:off x="9641259" y="3714986"/>
                      <a:ext cx="25717" cy="762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5717" h="7620" extrusionOk="0">
                          <a:moveTo>
                            <a:pt x="0" y="0"/>
                          </a:moveTo>
                          <a:lnTo>
                            <a:pt x="25717" y="7620"/>
                          </a:lnTo>
                        </a:path>
                      </a:pathLst>
                    </a:custGeom>
                    <a:noFill/>
                    <a:ln w="9525" cap="rnd" cmpd="sng">
                      <a:solidFill>
                        <a:srgbClr val="009AD8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endParaRPr sz="1800" b="0" i="0" u="none" strike="noStrike" cap="none">
                        <a:solidFill>
                          <a:schemeClr val="dk1"/>
                        </a:solidFill>
                        <a:latin typeface="Quattrocento Sans"/>
                        <a:ea typeface="Quattrocento Sans"/>
                        <a:cs typeface="Quattrocento Sans"/>
                        <a:sym typeface="Quattrocento Sans"/>
                      </a:endParaRPr>
                    </a:p>
                  </p:txBody>
                </p:sp>
                <p:grpSp>
                  <p:nvGrpSpPr>
                    <p:cNvPr id="1151" name="Google Shape;1151;g39c1776871d_0_133"/>
                    <p:cNvGrpSpPr/>
                    <p:nvPr/>
                  </p:nvGrpSpPr>
                  <p:grpSpPr>
                    <a:xfrm>
                      <a:off x="9646974" y="3702603"/>
                      <a:ext cx="120014" cy="64770"/>
                      <a:chOff x="9646974" y="3702603"/>
                      <a:chExt cx="120014" cy="64770"/>
                    </a:xfrm>
                  </p:grpSpPr>
                  <p:sp>
                    <p:nvSpPr>
                      <p:cNvPr id="1152" name="Google Shape;1152;g39c1776871d_0_133"/>
                      <p:cNvSpPr/>
                      <p:nvPr/>
                    </p:nvSpPr>
                    <p:spPr>
                      <a:xfrm>
                        <a:off x="9646974" y="3754991"/>
                        <a:ext cx="22860" cy="12382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22860" h="12382" extrusionOk="0">
                            <a:moveTo>
                              <a:pt x="0" y="12382"/>
                            </a:moveTo>
                            <a:lnTo>
                              <a:pt x="22860" y="0"/>
                            </a:lnTo>
                          </a:path>
                        </a:pathLst>
                      </a:custGeom>
                      <a:noFill/>
                      <a:ln w="9525" cap="rnd" cmpd="sng">
                        <a:solidFill>
                          <a:srgbClr val="009AD8"/>
                        </a:solidFill>
                        <a:prstDash val="solid"/>
                        <a:round/>
                        <a:headEnd type="none" w="sm" len="sm"/>
                        <a:tailEnd type="none" w="sm" len="sm"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SzPts val="1800"/>
                          <a:buFont typeface="Arial"/>
                          <a:buNone/>
                        </a:pPr>
                        <a:endParaRPr sz="1800" b="0" i="0" u="none" strike="noStrike" cap="none">
                          <a:solidFill>
                            <a:schemeClr val="dk1"/>
                          </a:solidFill>
                          <a:latin typeface="Quattrocento Sans"/>
                          <a:ea typeface="Quattrocento Sans"/>
                          <a:cs typeface="Quattrocento Sans"/>
                          <a:sym typeface="Quattrocento Sans"/>
                        </a:endParaRPr>
                      </a:p>
                    </p:txBody>
                  </p:sp>
                  <p:sp>
                    <p:nvSpPr>
                      <p:cNvPr id="1153" name="Google Shape;1153;g39c1776871d_0_133"/>
                      <p:cNvSpPr/>
                      <p:nvPr/>
                    </p:nvSpPr>
                    <p:spPr>
                      <a:xfrm>
                        <a:off x="9743176" y="3702603"/>
                        <a:ext cx="23812" cy="12382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23812" h="12382" extrusionOk="0">
                            <a:moveTo>
                              <a:pt x="0" y="12382"/>
                            </a:moveTo>
                            <a:lnTo>
                              <a:pt x="23812" y="0"/>
                            </a:lnTo>
                          </a:path>
                        </a:pathLst>
                      </a:custGeom>
                      <a:noFill/>
                      <a:ln w="9525" cap="rnd" cmpd="sng">
                        <a:solidFill>
                          <a:srgbClr val="009AD8"/>
                        </a:solidFill>
                        <a:prstDash val="solid"/>
                        <a:round/>
                        <a:headEnd type="none" w="sm" len="sm"/>
                        <a:tailEnd type="none" w="sm" len="sm"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SzPts val="1800"/>
                          <a:buFont typeface="Arial"/>
                          <a:buNone/>
                        </a:pPr>
                        <a:endParaRPr sz="1800" b="0" i="0" u="none" strike="noStrike" cap="none">
                          <a:solidFill>
                            <a:schemeClr val="dk1"/>
                          </a:solidFill>
                          <a:latin typeface="Quattrocento Sans"/>
                          <a:ea typeface="Quattrocento Sans"/>
                          <a:cs typeface="Quattrocento Sans"/>
                          <a:sym typeface="Quattrocento Sans"/>
                        </a:endParaRPr>
                      </a:p>
                    </p:txBody>
                  </p:sp>
                </p:grpSp>
                <p:sp>
                  <p:nvSpPr>
                    <p:cNvPr id="1154" name="Google Shape;1154;g39c1776871d_0_133"/>
                    <p:cNvSpPr/>
                    <p:nvPr/>
                  </p:nvSpPr>
                  <p:spPr>
                    <a:xfrm>
                      <a:off x="9718411" y="3670218"/>
                      <a:ext cx="8572" cy="2476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8572" h="24765" extrusionOk="0">
                          <a:moveTo>
                            <a:pt x="0" y="24765"/>
                          </a:moveTo>
                          <a:lnTo>
                            <a:pt x="8572" y="0"/>
                          </a:lnTo>
                        </a:path>
                      </a:pathLst>
                    </a:custGeom>
                    <a:noFill/>
                    <a:ln w="9525" cap="rnd" cmpd="sng">
                      <a:solidFill>
                        <a:srgbClr val="009AD8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endParaRPr sz="1800" b="0" i="0" u="none" strike="noStrike" cap="none">
                        <a:solidFill>
                          <a:schemeClr val="dk1"/>
                        </a:solidFill>
                        <a:latin typeface="Quattrocento Sans"/>
                        <a:ea typeface="Quattrocento Sans"/>
                        <a:cs typeface="Quattrocento Sans"/>
                        <a:sym typeface="Quattrocento Sans"/>
                      </a:endParaRPr>
                    </a:p>
                  </p:txBody>
                </p:sp>
              </p:grpSp>
            </p:grpSp>
          </p:grpSp>
        </p:grpSp>
      </p:grpSp>
      <p:cxnSp>
        <p:nvCxnSpPr>
          <p:cNvPr id="1156" name="Google Shape;1156;g39c1776871d_0_133"/>
          <p:cNvCxnSpPr/>
          <p:nvPr/>
        </p:nvCxnSpPr>
        <p:spPr>
          <a:xfrm>
            <a:off x="570084" y="861156"/>
            <a:ext cx="0" cy="258600"/>
          </a:xfrm>
          <a:prstGeom prst="straightConnector1">
            <a:avLst/>
          </a:prstGeom>
          <a:noFill/>
          <a:ln w="38100" cap="rnd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157" name="Google Shape;1157;g39c1776871d_0_133"/>
          <p:cNvSpPr txBox="1"/>
          <p:nvPr/>
        </p:nvSpPr>
        <p:spPr>
          <a:xfrm>
            <a:off x="11595386" y="6601396"/>
            <a:ext cx="407400" cy="17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es-ES" sz="900" b="0" i="0" u="none" strike="noStrike" cap="none">
                <a:solidFill>
                  <a:schemeClr val="dk2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p. </a:t>
            </a:r>
            <a:fld id="{00000000-1234-1234-1234-123412341234}" type="slidenum">
              <a:rPr lang="es-ES" sz="900" b="0" i="0" u="none" strike="noStrike" cap="none">
                <a:solidFill>
                  <a:schemeClr val="dk2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21</a:t>
            </a:fld>
            <a:endParaRPr sz="900" b="0" i="0" u="none" strike="noStrike" cap="none">
              <a:solidFill>
                <a:schemeClr val="dk2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1158" name="Google Shape;1158;g39c1776871d_0_133"/>
          <p:cNvSpPr txBox="1"/>
          <p:nvPr/>
        </p:nvSpPr>
        <p:spPr>
          <a:xfrm>
            <a:off x="7797377" y="2905068"/>
            <a:ext cx="2762828" cy="15081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285750" marR="0" lvl="0" indent="-179999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ABDF0"/>
              </a:buClr>
              <a:buSzPts val="1400"/>
              <a:buFont typeface="Arial"/>
              <a:buChar char="•"/>
            </a:pPr>
            <a:r>
              <a:rPr lang="ca-ES" sz="1400" b="0" i="0" u="none" strike="noStrike" cap="none" noProof="0" dirty="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Oportunitats i dades laborals</a:t>
            </a:r>
            <a:endParaRPr lang="ca-ES" sz="1400" b="0" i="0" u="none" strike="noStrike" cap="none" noProof="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91099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ABDF0"/>
              </a:buClr>
              <a:buSzPts val="1400"/>
              <a:buFont typeface="Arial"/>
              <a:buNone/>
            </a:pPr>
            <a:endParaRPr lang="ca-ES" sz="1400" b="0" i="0" u="none" strike="noStrike" cap="none" noProof="0" dirty="0">
              <a:solidFill>
                <a:schemeClr val="dk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  <a:p>
            <a:pPr marL="285750" marR="0" lvl="0" indent="-179999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ABDF0"/>
              </a:buClr>
              <a:buSzPts val="1400"/>
              <a:buFont typeface="Arial"/>
              <a:buChar char="•"/>
            </a:pPr>
            <a:r>
              <a:rPr lang="ca-ES" sz="1400" b="0" i="0" u="none" strike="noStrike" cap="none" noProof="0" dirty="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Desenvolupament professional</a:t>
            </a:r>
            <a:endParaRPr lang="ca-ES" sz="1400" b="0" i="0" u="none" strike="noStrike" cap="none" noProof="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91099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ABDF0"/>
              </a:buClr>
              <a:buSzPts val="1400"/>
              <a:buFont typeface="Arial"/>
              <a:buNone/>
            </a:pPr>
            <a:endParaRPr lang="ca-ES" sz="1400" b="0" i="0" u="none" strike="noStrike" cap="none" noProof="0" dirty="0">
              <a:solidFill>
                <a:schemeClr val="dk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  <a:p>
            <a:pPr marL="285750" marR="0" lvl="0" indent="-179999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ABDF0"/>
              </a:buClr>
              <a:buSzPts val="1400"/>
              <a:buFont typeface="Arial"/>
              <a:buChar char="•"/>
            </a:pPr>
            <a:r>
              <a:rPr lang="ca-ES" sz="1400" b="0" i="0" u="none" strike="noStrike" cap="none" noProof="0" dirty="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Col·laboracions i negocis</a:t>
            </a:r>
            <a:endParaRPr lang="ca-ES" sz="1400" b="0" i="0" u="none" strike="noStrike" cap="none" noProof="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91099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ABDF0"/>
              </a:buClr>
              <a:buSzPts val="1400"/>
              <a:buFont typeface="Arial"/>
              <a:buNone/>
            </a:pPr>
            <a:endParaRPr lang="ca-ES" sz="1400" b="0" i="0" u="none" strike="noStrike" cap="none" noProof="0" dirty="0">
              <a:solidFill>
                <a:schemeClr val="dk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  <a:p>
            <a:pPr marL="285750" marR="0" lvl="0" indent="-179999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ABDF0"/>
              </a:buClr>
              <a:buSzPts val="1400"/>
              <a:buFont typeface="Arial"/>
              <a:buChar char="•"/>
            </a:pPr>
            <a:r>
              <a:rPr lang="ca-ES" sz="1400" b="0" i="0" u="none" strike="noStrike" cap="none" noProof="0" dirty="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Suport i consells</a:t>
            </a:r>
          </a:p>
        </p:txBody>
      </p:sp>
      <p:pic>
        <p:nvPicPr>
          <p:cNvPr id="1159" name="Google Shape;1159;g39c1776871d_0_133" descr="🌐 El poder del networking en el mundo empresarial 🤝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97741" y="2035084"/>
            <a:ext cx="6435699" cy="3620081"/>
          </a:xfrm>
          <a:prstGeom prst="rect">
            <a:avLst/>
          </a:prstGeom>
          <a:noFill/>
          <a:ln>
            <a:noFill/>
          </a:ln>
        </p:spPr>
      </p:pic>
      <p:sp>
        <p:nvSpPr>
          <p:cNvPr id="1160" name="Google Shape;1160;g39c1776871d_0_133"/>
          <p:cNvSpPr txBox="1"/>
          <p:nvPr/>
        </p:nvSpPr>
        <p:spPr>
          <a:xfrm>
            <a:off x="915294" y="520833"/>
            <a:ext cx="9204000" cy="40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42857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Arial"/>
              <a:buNone/>
            </a:pPr>
            <a:r>
              <a:rPr lang="es-ES" sz="2800" b="1" i="0" u="none" strike="noStrike" cap="none" dirty="0">
                <a:solidFill>
                  <a:schemeClr val="accent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11. </a:t>
            </a:r>
            <a:r>
              <a:rPr lang="es-ES" sz="2800" b="0" i="0" u="none" strike="noStrike" cap="none" dirty="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CONTACTES I </a:t>
            </a:r>
            <a:r>
              <a:rPr lang="es-ES" sz="2800" b="0" i="1" u="none" strike="noStrike" cap="none" dirty="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NETWORKING</a:t>
            </a:r>
            <a:endParaRPr sz="2800" b="0" i="1" u="none" strike="noStrike" cap="none" dirty="0">
              <a:solidFill>
                <a:schemeClr val="dk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1161" name="Google Shape;1161;g39c1776871d_0_133"/>
          <p:cNvSpPr/>
          <p:nvPr/>
        </p:nvSpPr>
        <p:spPr>
          <a:xfrm>
            <a:off x="0" y="626763"/>
            <a:ext cx="621000" cy="28800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</p:spTree>
    <p:extLst>
      <p:ext uri="{BB962C8B-B14F-4D97-AF65-F5344CB8AC3E}">
        <p14:creationId xmlns:p14="http://schemas.microsoft.com/office/powerpoint/2010/main" val="66384300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6" name="Google Shape;1166;g39c1776871d_0_171"/>
          <p:cNvSpPr/>
          <p:nvPr/>
        </p:nvSpPr>
        <p:spPr>
          <a:xfrm>
            <a:off x="7073231" y="2780052"/>
            <a:ext cx="5118900" cy="117330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cxnSp>
        <p:nvCxnSpPr>
          <p:cNvPr id="1168" name="Google Shape;1168;g39c1776871d_0_171"/>
          <p:cNvCxnSpPr/>
          <p:nvPr/>
        </p:nvCxnSpPr>
        <p:spPr>
          <a:xfrm>
            <a:off x="570084" y="861156"/>
            <a:ext cx="0" cy="258600"/>
          </a:xfrm>
          <a:prstGeom prst="straightConnector1">
            <a:avLst/>
          </a:prstGeom>
          <a:noFill/>
          <a:ln w="38100" cap="rnd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169" name="Google Shape;1169;g39c1776871d_0_171"/>
          <p:cNvSpPr txBox="1"/>
          <p:nvPr/>
        </p:nvSpPr>
        <p:spPr>
          <a:xfrm>
            <a:off x="11595386" y="6601396"/>
            <a:ext cx="407400" cy="17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es-ES" sz="900" b="0" i="0" u="none" strike="noStrike" cap="none">
                <a:solidFill>
                  <a:schemeClr val="dk2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p. </a:t>
            </a:r>
            <a:fld id="{00000000-1234-1234-1234-123412341234}" type="slidenum">
              <a:rPr lang="es-ES" sz="900" b="0" i="0" u="none" strike="noStrike" cap="none">
                <a:solidFill>
                  <a:schemeClr val="dk2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22</a:t>
            </a:fld>
            <a:endParaRPr sz="900" b="0" i="0" u="none" strike="noStrike" cap="none">
              <a:solidFill>
                <a:schemeClr val="dk2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1170" name="Google Shape;1170;g39c1776871d_0_171"/>
          <p:cNvSpPr txBox="1"/>
          <p:nvPr/>
        </p:nvSpPr>
        <p:spPr>
          <a:xfrm>
            <a:off x="7797377" y="2905068"/>
            <a:ext cx="2508600" cy="21544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285750" marR="0" lvl="0" indent="-179999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ABDF0"/>
              </a:buClr>
              <a:buSzPts val="1400"/>
              <a:buFont typeface="Arial"/>
              <a:buChar char="•"/>
            </a:pPr>
            <a:r>
              <a:rPr lang="ca-ES" sz="1400" b="0" i="0" u="none" strike="noStrike" cap="none" noProof="0" dirty="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Utilitza plataformes professionals</a:t>
            </a:r>
            <a:endParaRPr lang="ca-ES" sz="1400" b="0" i="0" u="none" strike="noStrike" cap="none" noProof="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91099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ABDF0"/>
              </a:buClr>
              <a:buSzPts val="1400"/>
              <a:buFont typeface="Arial"/>
              <a:buNone/>
            </a:pPr>
            <a:endParaRPr lang="ca-ES" sz="1400" b="0" i="0" u="none" strike="noStrike" cap="none" noProof="0" dirty="0">
              <a:solidFill>
                <a:schemeClr val="dk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  <a:p>
            <a:pPr marL="285750" marR="0" lvl="0" indent="-179999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ABDF0"/>
              </a:buClr>
              <a:buSzPts val="1400"/>
              <a:buFont typeface="Arial"/>
              <a:buChar char="•"/>
            </a:pPr>
            <a:r>
              <a:rPr lang="ca-ES" sz="1400" b="0" i="0" u="none" strike="noStrike" cap="none" noProof="0" dirty="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Assistir a esdeveniments</a:t>
            </a:r>
            <a:endParaRPr lang="ca-ES" sz="1400" b="0" i="0" u="none" strike="noStrike" cap="none" noProof="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91099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ABDF0"/>
              </a:buClr>
              <a:buSzPts val="1400"/>
              <a:buFont typeface="Arial"/>
              <a:buNone/>
            </a:pPr>
            <a:endParaRPr lang="ca-ES" sz="1400" b="0" i="0" u="none" strike="noStrike" cap="none" noProof="0" dirty="0">
              <a:solidFill>
                <a:schemeClr val="dk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  <a:p>
            <a:pPr marL="285750" marR="0" lvl="0" indent="-179999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ABDF0"/>
              </a:buClr>
              <a:buSzPts val="1400"/>
              <a:buFont typeface="Arial"/>
              <a:buChar char="•"/>
            </a:pPr>
            <a:r>
              <a:rPr lang="ca-ES" sz="1400" b="0" i="0" u="none" strike="noStrike" cap="none" noProof="0" dirty="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Ser proactiu</a:t>
            </a:r>
            <a:endParaRPr lang="ca-ES" sz="1400" b="0" i="0" u="none" strike="noStrike" cap="none" noProof="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91099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ABDF0"/>
              </a:buClr>
              <a:buSzPts val="1400"/>
              <a:buFont typeface="Arial"/>
              <a:buNone/>
            </a:pPr>
            <a:endParaRPr lang="ca-ES" sz="1400" b="0" i="0" u="none" strike="noStrike" cap="none" noProof="0" dirty="0">
              <a:solidFill>
                <a:schemeClr val="dk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  <a:p>
            <a:pPr marL="285750" marR="0" lvl="0" indent="-179999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ABDF0"/>
              </a:buClr>
              <a:buSzPts val="1400"/>
              <a:buFont typeface="Arial"/>
              <a:buChar char="•"/>
            </a:pPr>
            <a:r>
              <a:rPr lang="ca-ES" sz="1400" b="0" i="0" u="none" strike="noStrike" cap="none" noProof="0" dirty="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Cultivar les relacions</a:t>
            </a:r>
            <a:endParaRPr lang="ca-ES" sz="1400" b="0" i="0" u="none" strike="noStrike" cap="none" noProof="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91099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ABDF0"/>
              </a:buClr>
              <a:buSzPts val="1400"/>
              <a:buFont typeface="Arial"/>
              <a:buNone/>
            </a:pPr>
            <a:endParaRPr lang="ca-ES" sz="1400" b="0" i="0" u="none" strike="noStrike" cap="none" noProof="0" dirty="0">
              <a:solidFill>
                <a:schemeClr val="dk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  <a:p>
            <a:pPr marL="285750" marR="0" lvl="0" indent="-179999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ABDF0"/>
              </a:buClr>
              <a:buSzPts val="1400"/>
              <a:buFont typeface="Arial"/>
              <a:buChar char="•"/>
            </a:pPr>
            <a:r>
              <a:rPr lang="ca-ES" sz="1400" b="0" i="0" u="none" strike="noStrike" cap="none" noProof="0" dirty="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Ser autèntic i empàtic</a:t>
            </a:r>
          </a:p>
        </p:txBody>
      </p:sp>
      <p:pic>
        <p:nvPicPr>
          <p:cNvPr id="1171" name="Google Shape;1171;g39c1776871d_0_17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71475" y="1528370"/>
            <a:ext cx="6089474" cy="4850087"/>
          </a:xfrm>
          <a:prstGeom prst="rect">
            <a:avLst/>
          </a:prstGeom>
          <a:noFill/>
          <a:ln>
            <a:noFill/>
          </a:ln>
        </p:spPr>
      </p:pic>
      <p:sp>
        <p:nvSpPr>
          <p:cNvPr id="1172" name="Google Shape;1172;g39c1776871d_0_171"/>
          <p:cNvSpPr txBox="1"/>
          <p:nvPr/>
        </p:nvSpPr>
        <p:spPr>
          <a:xfrm>
            <a:off x="7797375" y="2432275"/>
            <a:ext cx="44223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s-ES"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COM FER-HO?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73" name="Google Shape;1173;g39c1776871d_0_171"/>
          <p:cNvSpPr txBox="1"/>
          <p:nvPr/>
        </p:nvSpPr>
        <p:spPr>
          <a:xfrm>
            <a:off x="766763" y="514316"/>
            <a:ext cx="9204000" cy="40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42857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Arial"/>
              <a:buNone/>
            </a:pPr>
            <a:r>
              <a:rPr lang="es-ES" sz="2800" b="1" i="0" u="none" strike="noStrike" cap="none" dirty="0">
                <a:solidFill>
                  <a:schemeClr val="accent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11. </a:t>
            </a:r>
            <a:r>
              <a:rPr lang="es-ES" sz="2800" b="0" i="0" u="none" strike="noStrike" cap="none" dirty="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CONTACTES I </a:t>
            </a:r>
            <a:r>
              <a:rPr lang="es-ES" sz="2800" b="0" i="1" u="none" strike="noStrike" cap="none" dirty="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NETWORKING</a:t>
            </a:r>
            <a:endParaRPr sz="2800" b="0" i="1" u="none" strike="noStrike" cap="none" dirty="0">
              <a:solidFill>
                <a:schemeClr val="dk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1174" name="Google Shape;1174;g39c1776871d_0_171"/>
          <p:cNvSpPr/>
          <p:nvPr/>
        </p:nvSpPr>
        <p:spPr>
          <a:xfrm>
            <a:off x="-148531" y="620246"/>
            <a:ext cx="621000" cy="28800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</p:spTree>
    <p:extLst>
      <p:ext uri="{BB962C8B-B14F-4D97-AF65-F5344CB8AC3E}">
        <p14:creationId xmlns:p14="http://schemas.microsoft.com/office/powerpoint/2010/main" val="85873510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10" name="Google Shape;910;p18" descr="A picture containing person, indoor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 l="36549" t="13297" r="218" b="8115"/>
          <a:stretch/>
        </p:blipFill>
        <p:spPr>
          <a:xfrm>
            <a:off x="1" y="2177775"/>
            <a:ext cx="4424838" cy="3666652"/>
          </a:xfrm>
          <a:prstGeom prst="rect">
            <a:avLst/>
          </a:prstGeom>
          <a:noFill/>
          <a:ln>
            <a:noFill/>
          </a:ln>
        </p:spPr>
      </p:pic>
      <p:sp>
        <p:nvSpPr>
          <p:cNvPr id="911" name="Google Shape;911;p18"/>
          <p:cNvSpPr txBox="1"/>
          <p:nvPr/>
        </p:nvSpPr>
        <p:spPr>
          <a:xfrm>
            <a:off x="-1" y="2177775"/>
            <a:ext cx="4424836" cy="3666652"/>
          </a:xfrm>
          <a:prstGeom prst="rect">
            <a:avLst/>
          </a:prstGeom>
          <a:gradFill>
            <a:gsLst>
              <a:gs pos="0">
                <a:srgbClr val="009AD8">
                  <a:alpha val="7843"/>
                </a:srgbClr>
              </a:gs>
              <a:gs pos="18000">
                <a:srgbClr val="009AD8">
                  <a:alpha val="7843"/>
                </a:srgbClr>
              </a:gs>
              <a:gs pos="71000">
                <a:srgbClr val="4ABDF0">
                  <a:alpha val="46666"/>
                </a:srgbClr>
              </a:gs>
              <a:gs pos="87000">
                <a:srgbClr val="4ABDF0">
                  <a:alpha val="51764"/>
                </a:srgbClr>
              </a:gs>
              <a:gs pos="100000">
                <a:srgbClr val="4ABDF0">
                  <a:alpha val="83921"/>
                </a:srgbClr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</a:pPr>
            <a:r>
              <a:rPr lang="ca-ES" sz="1800">
                <a:solidFill>
                  <a:srgbClr val="FFFFFF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.</a:t>
            </a:r>
            <a:endParaRPr/>
          </a:p>
        </p:txBody>
      </p:sp>
      <p:sp>
        <p:nvSpPr>
          <p:cNvPr id="912" name="Google Shape;912;p18"/>
          <p:cNvSpPr txBox="1"/>
          <p:nvPr/>
        </p:nvSpPr>
        <p:spPr>
          <a:xfrm>
            <a:off x="752738" y="740459"/>
            <a:ext cx="9305658" cy="405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42857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Arial"/>
              <a:buNone/>
            </a:pPr>
            <a:r>
              <a:rPr lang="ca-ES" sz="2800" b="1" dirty="0">
                <a:solidFill>
                  <a:schemeClr val="accent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12</a:t>
            </a:r>
            <a:r>
              <a:rPr lang="ca-ES" sz="2800" b="1" i="0" dirty="0">
                <a:solidFill>
                  <a:schemeClr val="accent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. </a:t>
            </a:r>
            <a:r>
              <a:rPr lang="ca-ES" sz="2800" b="0" i="0" dirty="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APLICACIONS MÒBILS (APP’S)</a:t>
            </a:r>
            <a:endParaRPr dirty="0"/>
          </a:p>
        </p:txBody>
      </p:sp>
      <p:cxnSp>
        <p:nvCxnSpPr>
          <p:cNvPr id="913" name="Google Shape;913;p18"/>
          <p:cNvCxnSpPr/>
          <p:nvPr/>
        </p:nvCxnSpPr>
        <p:spPr>
          <a:xfrm>
            <a:off x="570084" y="861156"/>
            <a:ext cx="0" cy="258451"/>
          </a:xfrm>
          <a:prstGeom prst="straightConnector1">
            <a:avLst/>
          </a:prstGeom>
          <a:noFill/>
          <a:ln w="38100" cap="rnd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914" name="Google Shape;914;p18"/>
          <p:cNvSpPr/>
          <p:nvPr/>
        </p:nvSpPr>
        <p:spPr>
          <a:xfrm>
            <a:off x="-162556" y="846389"/>
            <a:ext cx="621068" cy="287984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915" name="Google Shape;915;p18"/>
          <p:cNvSpPr txBox="1"/>
          <p:nvPr/>
        </p:nvSpPr>
        <p:spPr>
          <a:xfrm>
            <a:off x="11595386" y="6601396"/>
            <a:ext cx="407502" cy="1708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a-ES" sz="900">
                <a:solidFill>
                  <a:schemeClr val="dk2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p. </a:t>
            </a:r>
            <a:fld id="{00000000-1234-1234-1234-123412341234}" type="slidenum">
              <a:rPr lang="ca-ES" sz="900">
                <a:solidFill>
                  <a:schemeClr val="dk2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23</a:t>
            </a:fld>
            <a:endParaRPr sz="900">
              <a:solidFill>
                <a:schemeClr val="dk2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pic>
        <p:nvPicPr>
          <p:cNvPr id="917" name="Google Shape;917;p18"/>
          <p:cNvPicPr preferRelativeResize="0"/>
          <p:nvPr/>
        </p:nvPicPr>
        <p:blipFill rotWithShape="1">
          <a:blip r:embed="rId4">
            <a:alphaModFix/>
          </a:blip>
          <a:srcRect r="1809"/>
          <a:stretch/>
        </p:blipFill>
        <p:spPr>
          <a:xfrm>
            <a:off x="10578345" y="2814643"/>
            <a:ext cx="1239400" cy="538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918" name="Google Shape;918;p18"/>
          <p:cNvPicPr preferRelativeResize="0"/>
          <p:nvPr/>
        </p:nvPicPr>
        <p:blipFill rotWithShape="1">
          <a:blip r:embed="rId5">
            <a:alphaModFix/>
          </a:blip>
          <a:srcRect l="10684" t="10684" r="10684" b="10684"/>
          <a:stretch/>
        </p:blipFill>
        <p:spPr>
          <a:xfrm>
            <a:off x="6984841" y="2814643"/>
            <a:ext cx="1028141" cy="538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919" name="Google Shape;919;p18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5428187" y="2801627"/>
            <a:ext cx="564583" cy="564583"/>
          </a:xfrm>
          <a:prstGeom prst="rect">
            <a:avLst/>
          </a:prstGeom>
          <a:noFill/>
          <a:ln>
            <a:noFill/>
          </a:ln>
        </p:spPr>
      </p:pic>
      <p:pic>
        <p:nvPicPr>
          <p:cNvPr id="920" name="Google Shape;920;p18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0910365" y="3668960"/>
            <a:ext cx="575360" cy="575360"/>
          </a:xfrm>
          <a:prstGeom prst="rect">
            <a:avLst/>
          </a:prstGeom>
          <a:noFill/>
          <a:ln>
            <a:noFill/>
          </a:ln>
        </p:spPr>
      </p:pic>
      <p:pic>
        <p:nvPicPr>
          <p:cNvPr id="921" name="Google Shape;921;p18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5219401" y="3775493"/>
            <a:ext cx="982153" cy="362294"/>
          </a:xfrm>
          <a:prstGeom prst="rect">
            <a:avLst/>
          </a:prstGeom>
          <a:noFill/>
          <a:ln>
            <a:noFill/>
          </a:ln>
        </p:spPr>
      </p:pic>
      <p:pic>
        <p:nvPicPr>
          <p:cNvPr id="922" name="Google Shape;922;p18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9005053" y="2793307"/>
            <a:ext cx="581222" cy="581222"/>
          </a:xfrm>
          <a:prstGeom prst="rect">
            <a:avLst/>
          </a:prstGeom>
          <a:noFill/>
          <a:ln>
            <a:noFill/>
          </a:ln>
        </p:spPr>
      </p:pic>
      <p:pic>
        <p:nvPicPr>
          <p:cNvPr id="923" name="Google Shape;923;p18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7211230" y="3668960"/>
            <a:ext cx="575361" cy="575361"/>
          </a:xfrm>
          <a:prstGeom prst="rect">
            <a:avLst/>
          </a:prstGeom>
          <a:noFill/>
          <a:ln>
            <a:noFill/>
          </a:ln>
        </p:spPr>
      </p:pic>
      <p:pic>
        <p:nvPicPr>
          <p:cNvPr id="924" name="Google Shape;924;p18" descr="Logo&#10;&#10;Description automatically generated"/>
          <p:cNvPicPr preferRelativeResize="0"/>
          <p:nvPr/>
        </p:nvPicPr>
        <p:blipFill rotWithShape="1">
          <a:blip r:embed="rId11">
            <a:alphaModFix/>
          </a:blip>
          <a:srcRect t="25831" b="25831"/>
          <a:stretch/>
        </p:blipFill>
        <p:spPr>
          <a:xfrm>
            <a:off x="8784176" y="3817567"/>
            <a:ext cx="1022976" cy="278147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925" name="Google Shape;925;p18"/>
          <p:cNvCxnSpPr/>
          <p:nvPr/>
        </p:nvCxnSpPr>
        <p:spPr>
          <a:xfrm>
            <a:off x="5447178" y="4676034"/>
            <a:ext cx="6744822" cy="0"/>
          </a:xfrm>
          <a:prstGeom prst="straightConnector1">
            <a:avLst/>
          </a:prstGeom>
          <a:noFill/>
          <a:ln w="19050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935" name="Google Shape;935;p18"/>
          <p:cNvSpPr/>
          <p:nvPr/>
        </p:nvSpPr>
        <p:spPr>
          <a:xfrm>
            <a:off x="4424835" y="2177774"/>
            <a:ext cx="130012" cy="3666652"/>
          </a:xfrm>
          <a:prstGeom prst="rect">
            <a:avLst/>
          </a:prstGeom>
          <a:solidFill>
            <a:srgbClr val="4ABDF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01" name="Google Shape;1201;g39c1776871d_0_0" descr="Two people sitting at a table with a computer&#10;&#10;Description automatically generated with medium confidence"/>
          <p:cNvPicPr preferRelativeResize="0"/>
          <p:nvPr/>
        </p:nvPicPr>
        <p:blipFill rotWithShape="1">
          <a:blip r:embed="rId3">
            <a:alphaModFix/>
          </a:blip>
          <a:srcRect t="17017" r="34967" b="10691"/>
          <a:stretch/>
        </p:blipFill>
        <p:spPr>
          <a:xfrm>
            <a:off x="0" y="1557338"/>
            <a:ext cx="6348413" cy="4895849"/>
          </a:xfrm>
          <a:prstGeom prst="rect">
            <a:avLst/>
          </a:prstGeom>
          <a:noFill/>
          <a:ln>
            <a:noFill/>
          </a:ln>
        </p:spPr>
      </p:pic>
      <p:sp>
        <p:nvSpPr>
          <p:cNvPr id="1202" name="Google Shape;1202;g39c1776871d_0_0"/>
          <p:cNvSpPr txBox="1"/>
          <p:nvPr/>
        </p:nvSpPr>
        <p:spPr>
          <a:xfrm>
            <a:off x="11595386" y="6601396"/>
            <a:ext cx="407400" cy="17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A5B5D"/>
              </a:buClr>
              <a:buSzPts val="900"/>
              <a:buFont typeface="Quattrocento Sans"/>
              <a:buNone/>
            </a:pPr>
            <a:r>
              <a:rPr lang="es-ES" sz="900" b="0" i="0" u="none" strike="noStrike" cap="none">
                <a:solidFill>
                  <a:srgbClr val="5A5B5D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p. </a:t>
            </a:r>
            <a:fld id="{00000000-1234-1234-1234-123412341234}" type="slidenum">
              <a:rPr lang="es-ES" sz="900" b="0" i="0" u="none" strike="noStrike" cap="none">
                <a:solidFill>
                  <a:srgbClr val="5A5B5D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24</a:t>
            </a:fld>
            <a:endParaRPr sz="900" b="0" i="0" u="none" strike="noStrike" cap="none">
              <a:solidFill>
                <a:srgbClr val="5A5B5D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cxnSp>
        <p:nvCxnSpPr>
          <p:cNvPr id="1203" name="Google Shape;1203;g39c1776871d_0_0"/>
          <p:cNvCxnSpPr/>
          <p:nvPr/>
        </p:nvCxnSpPr>
        <p:spPr>
          <a:xfrm>
            <a:off x="570084" y="861156"/>
            <a:ext cx="0" cy="258600"/>
          </a:xfrm>
          <a:prstGeom prst="straightConnector1">
            <a:avLst/>
          </a:prstGeom>
          <a:noFill/>
          <a:ln w="38100" cap="rnd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204" name="Google Shape;1204;g39c1776871d_0_0"/>
          <p:cNvSpPr/>
          <p:nvPr/>
        </p:nvSpPr>
        <p:spPr>
          <a:xfrm>
            <a:off x="-162556" y="846389"/>
            <a:ext cx="621000" cy="28800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Quattrocento Sans"/>
              <a:buNone/>
            </a:pPr>
            <a:endParaRPr sz="1800" b="0" i="0" u="none" strike="noStrike" cap="none">
              <a:solidFill>
                <a:schemeClr val="lt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1205" name="Google Shape;1205;g39c1776871d_0_0"/>
          <p:cNvSpPr/>
          <p:nvPr/>
        </p:nvSpPr>
        <p:spPr>
          <a:xfrm>
            <a:off x="7525455" y="2788607"/>
            <a:ext cx="389700" cy="317100"/>
          </a:xfrm>
          <a:prstGeom prst="ellipse">
            <a:avLst/>
          </a:prstGeom>
          <a:solidFill>
            <a:schemeClr val="accent1">
              <a:alpha val="48627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Quattrocento Sans"/>
              <a:buNone/>
            </a:pPr>
            <a:endParaRPr sz="1800" b="0" i="0" u="none" strike="noStrike" cap="none">
              <a:solidFill>
                <a:schemeClr val="dk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grpSp>
        <p:nvGrpSpPr>
          <p:cNvPr id="1206" name="Google Shape;1206;g39c1776871d_0_0"/>
          <p:cNvGrpSpPr/>
          <p:nvPr/>
        </p:nvGrpSpPr>
        <p:grpSpPr>
          <a:xfrm>
            <a:off x="7520913" y="1874585"/>
            <a:ext cx="3438891" cy="469269"/>
            <a:chOff x="6713534" y="1874585"/>
            <a:chExt cx="2050010" cy="469269"/>
          </a:xfrm>
        </p:grpSpPr>
        <p:sp>
          <p:nvSpPr>
            <p:cNvPr id="1207" name="Google Shape;1207;g39c1776871d_0_0"/>
            <p:cNvSpPr/>
            <p:nvPr/>
          </p:nvSpPr>
          <p:spPr>
            <a:xfrm>
              <a:off x="6713534" y="1874585"/>
              <a:ext cx="317100" cy="317100"/>
            </a:xfrm>
            <a:prstGeom prst="ellipse">
              <a:avLst/>
            </a:prstGeom>
            <a:solidFill>
              <a:schemeClr val="accent1">
                <a:alpha val="48627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Quattrocento Sans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208" name="Google Shape;1208;g39c1776871d_0_0"/>
            <p:cNvSpPr txBox="1"/>
            <p:nvPr/>
          </p:nvSpPr>
          <p:spPr>
            <a:xfrm>
              <a:off x="6942244" y="2005300"/>
              <a:ext cx="1821300" cy="33855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just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Open Sans Light"/>
                <a:buNone/>
              </a:pPr>
              <a:r>
                <a:rPr lang="ca-ES" sz="1100" b="0" i="0" u="none" strike="noStrike" cap="none" noProof="0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Generar missatges motivadors i engrescadors quan no s’obtenen els resultats desitjats.</a:t>
              </a:r>
            </a:p>
          </p:txBody>
        </p:sp>
      </p:grpSp>
      <p:cxnSp>
        <p:nvCxnSpPr>
          <p:cNvPr id="1209" name="Google Shape;1209;g39c1776871d_0_0"/>
          <p:cNvCxnSpPr/>
          <p:nvPr/>
        </p:nvCxnSpPr>
        <p:spPr>
          <a:xfrm rot="10800000">
            <a:off x="7591424" y="2053500"/>
            <a:ext cx="0" cy="4804500"/>
          </a:xfrm>
          <a:prstGeom prst="straightConnector1">
            <a:avLst/>
          </a:prstGeom>
          <a:noFill/>
          <a:ln w="19050" cap="rnd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210" name="Google Shape;1210;g39c1776871d_0_0"/>
          <p:cNvSpPr txBox="1"/>
          <p:nvPr/>
        </p:nvSpPr>
        <p:spPr>
          <a:xfrm>
            <a:off x="6889377" y="1510812"/>
            <a:ext cx="3818400" cy="26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9AD8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grpSp>
        <p:nvGrpSpPr>
          <p:cNvPr id="1211" name="Google Shape;1211;g39c1776871d_0_0"/>
          <p:cNvGrpSpPr/>
          <p:nvPr/>
        </p:nvGrpSpPr>
        <p:grpSpPr>
          <a:xfrm>
            <a:off x="7525413" y="4632204"/>
            <a:ext cx="3055308" cy="800484"/>
            <a:chOff x="6718339" y="2788607"/>
            <a:chExt cx="3055308" cy="800484"/>
          </a:xfrm>
        </p:grpSpPr>
        <p:sp>
          <p:nvSpPr>
            <p:cNvPr id="1212" name="Google Shape;1212;g39c1776871d_0_0"/>
            <p:cNvSpPr/>
            <p:nvPr/>
          </p:nvSpPr>
          <p:spPr>
            <a:xfrm>
              <a:off x="6718339" y="2788607"/>
              <a:ext cx="317100" cy="317100"/>
            </a:xfrm>
            <a:prstGeom prst="ellipse">
              <a:avLst/>
            </a:prstGeom>
            <a:solidFill>
              <a:schemeClr val="accent1">
                <a:alpha val="48627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Quattrocento Sans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213" name="Google Shape;1213;g39c1776871d_0_0"/>
            <p:cNvSpPr txBox="1"/>
            <p:nvPr/>
          </p:nvSpPr>
          <p:spPr>
            <a:xfrm>
              <a:off x="6947047" y="2911983"/>
              <a:ext cx="2826600" cy="67710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just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Open Sans Light"/>
                <a:buNone/>
              </a:pPr>
              <a:r>
                <a:rPr lang="ca-ES" sz="1100" b="0" i="0" u="none" strike="noStrike" cap="none" noProof="0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Amb la IA es poden </a:t>
              </a:r>
              <a:r>
                <a:rPr lang="ca-ES" sz="1100" b="1" i="0" u="none" strike="noStrike" cap="none" noProof="0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simular entrevistes </a:t>
              </a:r>
              <a:r>
                <a:rPr lang="ca-ES" sz="1100" b="0" i="0" u="none" strike="noStrike" cap="none" noProof="0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i rebre retroalimentació sobre les teves respostes, to de veu, llenguatge corporal o seguretat a l’hora de parlar.</a:t>
              </a:r>
              <a:endParaRPr lang="ca-ES" sz="1800" b="0" i="0" u="none" strike="noStrike" cap="none" noProof="0" dirty="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</p:grpSp>
      <p:grpSp>
        <p:nvGrpSpPr>
          <p:cNvPr id="1214" name="Google Shape;1214;g39c1776871d_0_0"/>
          <p:cNvGrpSpPr/>
          <p:nvPr/>
        </p:nvGrpSpPr>
        <p:grpSpPr>
          <a:xfrm>
            <a:off x="7525220" y="5536900"/>
            <a:ext cx="3757603" cy="461930"/>
            <a:chOff x="6718339" y="3693317"/>
            <a:chExt cx="2455308" cy="461930"/>
          </a:xfrm>
        </p:grpSpPr>
        <p:sp>
          <p:nvSpPr>
            <p:cNvPr id="1215" name="Google Shape;1215;g39c1776871d_0_0"/>
            <p:cNvSpPr/>
            <p:nvPr/>
          </p:nvSpPr>
          <p:spPr>
            <a:xfrm>
              <a:off x="6718339" y="3693317"/>
              <a:ext cx="317100" cy="317100"/>
            </a:xfrm>
            <a:prstGeom prst="ellipse">
              <a:avLst/>
            </a:prstGeom>
            <a:solidFill>
              <a:schemeClr val="accent1">
                <a:alpha val="48627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Quattrocento Sans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216" name="Google Shape;1216;g39c1776871d_0_0"/>
            <p:cNvSpPr txBox="1"/>
            <p:nvPr/>
          </p:nvSpPr>
          <p:spPr>
            <a:xfrm>
              <a:off x="6947047" y="3816693"/>
              <a:ext cx="2226600" cy="33855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just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Open Sans Light"/>
                <a:buNone/>
              </a:pPr>
              <a:r>
                <a:rPr lang="ca-ES" sz="1100" b="0" i="0" u="none" strike="noStrike" cap="none" noProof="0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També pot recomanar-te </a:t>
              </a:r>
              <a:r>
                <a:rPr lang="ca-ES" sz="1100" b="1" i="0" u="none" strike="noStrike" cap="none" noProof="0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cursos o certificacions</a:t>
              </a:r>
              <a:r>
                <a:rPr lang="ca-ES" sz="1100" b="0" i="0" u="none" strike="noStrike" cap="none" noProof="0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 útils segons el tipus de treball que busques.</a:t>
              </a:r>
              <a:endParaRPr lang="ca-ES" sz="1800" b="1" i="1" u="none" strike="noStrike" cap="none" noProof="0" dirty="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</p:grpSp>
      <p:grpSp>
        <p:nvGrpSpPr>
          <p:cNvPr id="1217" name="Google Shape;1217;g39c1776871d_0_0"/>
          <p:cNvGrpSpPr/>
          <p:nvPr/>
        </p:nvGrpSpPr>
        <p:grpSpPr>
          <a:xfrm>
            <a:off x="6944780" y="1966070"/>
            <a:ext cx="373003" cy="439012"/>
            <a:chOff x="10079544" y="2039233"/>
            <a:chExt cx="410299" cy="482908"/>
          </a:xfrm>
        </p:grpSpPr>
        <p:sp>
          <p:nvSpPr>
            <p:cNvPr id="1218" name="Google Shape;1218;g39c1776871d_0_0"/>
            <p:cNvSpPr/>
            <p:nvPr/>
          </p:nvSpPr>
          <p:spPr>
            <a:xfrm>
              <a:off x="10079544" y="2039233"/>
              <a:ext cx="410299" cy="482908"/>
            </a:xfrm>
            <a:custGeom>
              <a:avLst/>
              <a:gdLst/>
              <a:ahLst/>
              <a:cxnLst/>
              <a:rect l="l" t="t" r="r" b="b"/>
              <a:pathLst>
                <a:path w="410299" h="482908" extrusionOk="0">
                  <a:moveTo>
                    <a:pt x="0" y="0"/>
                  </a:moveTo>
                  <a:lnTo>
                    <a:pt x="410300" y="0"/>
                  </a:lnTo>
                  <a:lnTo>
                    <a:pt x="410300" y="482908"/>
                  </a:lnTo>
                  <a:lnTo>
                    <a:pt x="0" y="482908"/>
                  </a:lnTo>
                  <a:close/>
                </a:path>
              </a:pathLst>
            </a:custGeom>
            <a:noFill/>
            <a:ln w="11325" cap="rnd" cmpd="sng">
              <a:solidFill>
                <a:srgbClr val="5A5B5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Quattrocento Sans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219" name="Google Shape;1219;g39c1776871d_0_0"/>
            <p:cNvSpPr/>
            <p:nvPr/>
          </p:nvSpPr>
          <p:spPr>
            <a:xfrm>
              <a:off x="10209780" y="2391906"/>
              <a:ext cx="154438" cy="11525"/>
            </a:xfrm>
            <a:custGeom>
              <a:avLst/>
              <a:gdLst/>
              <a:ahLst/>
              <a:cxnLst/>
              <a:rect l="l" t="t" r="r" b="b"/>
              <a:pathLst>
                <a:path w="154438" h="11525" extrusionOk="0">
                  <a:moveTo>
                    <a:pt x="0" y="0"/>
                  </a:moveTo>
                  <a:lnTo>
                    <a:pt x="154439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1325" cap="rnd" cmpd="sng">
              <a:solidFill>
                <a:srgbClr val="4ABDF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Quattrocento Sans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220" name="Google Shape;1220;g39c1776871d_0_0"/>
            <p:cNvSpPr/>
            <p:nvPr/>
          </p:nvSpPr>
          <p:spPr>
            <a:xfrm>
              <a:off x="10209780" y="2429939"/>
              <a:ext cx="212064" cy="11525"/>
            </a:xfrm>
            <a:custGeom>
              <a:avLst/>
              <a:gdLst/>
              <a:ahLst/>
              <a:cxnLst/>
              <a:rect l="l" t="t" r="r" b="b"/>
              <a:pathLst>
                <a:path w="212064" h="11525" extrusionOk="0">
                  <a:moveTo>
                    <a:pt x="0" y="0"/>
                  </a:moveTo>
                  <a:lnTo>
                    <a:pt x="212065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1325" cap="rnd" cmpd="sng">
              <a:solidFill>
                <a:srgbClr val="4ABDF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Quattrocento Sans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221" name="Google Shape;1221;g39c1776871d_0_0"/>
            <p:cNvSpPr/>
            <p:nvPr/>
          </p:nvSpPr>
          <p:spPr>
            <a:xfrm>
              <a:off x="10132560" y="2039233"/>
              <a:ext cx="11525" cy="482908"/>
            </a:xfrm>
            <a:custGeom>
              <a:avLst/>
              <a:gdLst/>
              <a:ahLst/>
              <a:cxnLst/>
              <a:rect l="l" t="t" r="r" b="b"/>
              <a:pathLst>
                <a:path w="11525" h="482908" extrusionOk="0">
                  <a:moveTo>
                    <a:pt x="0" y="0"/>
                  </a:moveTo>
                  <a:lnTo>
                    <a:pt x="0" y="482908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1325" cap="rnd" cmpd="sng">
              <a:solidFill>
                <a:srgbClr val="5A5B5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Quattrocento Sans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222" name="Google Shape;1222;g39c1776871d_0_0"/>
            <p:cNvSpPr/>
            <p:nvPr/>
          </p:nvSpPr>
          <p:spPr>
            <a:xfrm>
              <a:off x="10224763" y="2253603"/>
              <a:ext cx="145218" cy="65693"/>
            </a:xfrm>
            <a:custGeom>
              <a:avLst/>
              <a:gdLst/>
              <a:ahLst/>
              <a:cxnLst/>
              <a:rect l="l" t="t" r="r" b="b"/>
              <a:pathLst>
                <a:path w="145218" h="65693" extrusionOk="0">
                  <a:moveTo>
                    <a:pt x="145218" y="65694"/>
                  </a:moveTo>
                  <a:lnTo>
                    <a:pt x="145218" y="29966"/>
                  </a:lnTo>
                  <a:cubicBezTo>
                    <a:pt x="145218" y="19593"/>
                    <a:pt x="138303" y="9220"/>
                    <a:pt x="126778" y="6915"/>
                  </a:cubicBezTo>
                  <a:lnTo>
                    <a:pt x="102575" y="0"/>
                  </a:lnTo>
                  <a:lnTo>
                    <a:pt x="71457" y="28813"/>
                  </a:lnTo>
                  <a:lnTo>
                    <a:pt x="39186" y="0"/>
                  </a:lnTo>
                  <a:lnTo>
                    <a:pt x="17288" y="5763"/>
                  </a:lnTo>
                  <a:cubicBezTo>
                    <a:pt x="6915" y="9220"/>
                    <a:pt x="0" y="18440"/>
                    <a:pt x="0" y="28813"/>
                  </a:cubicBezTo>
                  <a:lnTo>
                    <a:pt x="0" y="64541"/>
                  </a:lnTo>
                  <a:lnTo>
                    <a:pt x="0" y="28813"/>
                  </a:lnTo>
                  <a:cubicBezTo>
                    <a:pt x="0" y="18440"/>
                    <a:pt x="6915" y="8068"/>
                    <a:pt x="17288" y="5763"/>
                  </a:cubicBezTo>
                  <a:lnTo>
                    <a:pt x="39186" y="0"/>
                  </a:lnTo>
                  <a:lnTo>
                    <a:pt x="71457" y="28813"/>
                  </a:lnTo>
                  <a:lnTo>
                    <a:pt x="102575" y="0"/>
                  </a:lnTo>
                  <a:lnTo>
                    <a:pt x="126778" y="6915"/>
                  </a:lnTo>
                  <a:cubicBezTo>
                    <a:pt x="137151" y="9220"/>
                    <a:pt x="145218" y="19593"/>
                    <a:pt x="145218" y="29966"/>
                  </a:cubicBezTo>
                  <a:lnTo>
                    <a:pt x="145218" y="65694"/>
                  </a:lnTo>
                  <a:close/>
                </a:path>
              </a:pathLst>
            </a:custGeom>
            <a:noFill/>
            <a:ln w="11325" cap="rnd" cmpd="sng">
              <a:solidFill>
                <a:srgbClr val="5A5B5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Quattrocento Sans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223" name="Google Shape;1223;g39c1776871d_0_0"/>
            <p:cNvSpPr/>
            <p:nvPr/>
          </p:nvSpPr>
          <p:spPr>
            <a:xfrm>
              <a:off x="10263654" y="2148723"/>
              <a:ext cx="65130" cy="71456"/>
            </a:xfrm>
            <a:custGeom>
              <a:avLst/>
              <a:gdLst/>
              <a:ahLst/>
              <a:cxnLst/>
              <a:rect l="l" t="t" r="r" b="b"/>
              <a:pathLst>
                <a:path w="65130" h="71456" extrusionOk="0">
                  <a:moveTo>
                    <a:pt x="40633" y="0"/>
                  </a:moveTo>
                  <a:lnTo>
                    <a:pt x="24498" y="0"/>
                  </a:lnTo>
                  <a:cubicBezTo>
                    <a:pt x="9515" y="0"/>
                    <a:pt x="-2011" y="13830"/>
                    <a:pt x="294" y="27661"/>
                  </a:cubicBezTo>
                  <a:lnTo>
                    <a:pt x="4905" y="51864"/>
                  </a:lnTo>
                  <a:cubicBezTo>
                    <a:pt x="7210" y="63389"/>
                    <a:pt x="16430" y="71457"/>
                    <a:pt x="29108" y="71457"/>
                  </a:cubicBezTo>
                  <a:lnTo>
                    <a:pt x="36023" y="71457"/>
                  </a:lnTo>
                  <a:cubicBezTo>
                    <a:pt x="47548" y="71457"/>
                    <a:pt x="57921" y="63389"/>
                    <a:pt x="60226" y="51864"/>
                  </a:cubicBezTo>
                  <a:lnTo>
                    <a:pt x="64836" y="27661"/>
                  </a:lnTo>
                  <a:cubicBezTo>
                    <a:pt x="67141" y="13830"/>
                    <a:pt x="55616" y="0"/>
                    <a:pt x="40633" y="0"/>
                  </a:cubicBezTo>
                  <a:close/>
                </a:path>
              </a:pathLst>
            </a:custGeom>
            <a:noFill/>
            <a:ln w="11325" cap="rnd" cmpd="sng">
              <a:solidFill>
                <a:srgbClr val="5A5B5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Quattrocento Sans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</p:grpSp>
      <p:grpSp>
        <p:nvGrpSpPr>
          <p:cNvPr id="1224" name="Google Shape;1224;g39c1776871d_0_0"/>
          <p:cNvGrpSpPr/>
          <p:nvPr/>
        </p:nvGrpSpPr>
        <p:grpSpPr>
          <a:xfrm>
            <a:off x="6888206" y="2925359"/>
            <a:ext cx="486161" cy="353095"/>
            <a:chOff x="10091851" y="2783646"/>
            <a:chExt cx="534772" cy="388401"/>
          </a:xfrm>
        </p:grpSpPr>
        <p:sp>
          <p:nvSpPr>
            <p:cNvPr id="1225" name="Google Shape;1225;g39c1776871d_0_0"/>
            <p:cNvSpPr/>
            <p:nvPr/>
          </p:nvSpPr>
          <p:spPr>
            <a:xfrm>
              <a:off x="10358085" y="2783646"/>
              <a:ext cx="268538" cy="376876"/>
            </a:xfrm>
            <a:custGeom>
              <a:avLst/>
              <a:gdLst/>
              <a:ahLst/>
              <a:cxnLst/>
              <a:rect l="l" t="t" r="r" b="b"/>
              <a:pathLst>
                <a:path w="268538" h="376876" extrusionOk="0">
                  <a:moveTo>
                    <a:pt x="133693" y="376876"/>
                  </a:moveTo>
                  <a:cubicBezTo>
                    <a:pt x="153286" y="263929"/>
                    <a:pt x="268538" y="237420"/>
                    <a:pt x="268538" y="134846"/>
                  </a:cubicBezTo>
                  <a:cubicBezTo>
                    <a:pt x="268538" y="61084"/>
                    <a:pt x="208607" y="0"/>
                    <a:pt x="133693" y="0"/>
                  </a:cubicBezTo>
                  <a:cubicBezTo>
                    <a:pt x="58779" y="0"/>
                    <a:pt x="0" y="61084"/>
                    <a:pt x="0" y="135998"/>
                  </a:cubicBezTo>
                  <a:cubicBezTo>
                    <a:pt x="0" y="237420"/>
                    <a:pt x="115253" y="263929"/>
                    <a:pt x="133693" y="376876"/>
                  </a:cubicBezTo>
                  <a:close/>
                </a:path>
              </a:pathLst>
            </a:custGeom>
            <a:noFill/>
            <a:ln w="11325" cap="rnd" cmpd="sng">
              <a:solidFill>
                <a:srgbClr val="4ABDF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Quattrocento Sans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226" name="Google Shape;1226;g39c1776871d_0_0"/>
            <p:cNvSpPr/>
            <p:nvPr/>
          </p:nvSpPr>
          <p:spPr>
            <a:xfrm>
              <a:off x="10444524" y="2866628"/>
              <a:ext cx="94507" cy="94507"/>
            </a:xfrm>
            <a:custGeom>
              <a:avLst/>
              <a:gdLst/>
              <a:ahLst/>
              <a:cxnLst/>
              <a:rect l="l" t="t" r="r" b="b"/>
              <a:pathLst>
                <a:path w="94507" h="94507" extrusionOk="0">
                  <a:moveTo>
                    <a:pt x="94507" y="47254"/>
                  </a:moveTo>
                  <a:cubicBezTo>
                    <a:pt x="94507" y="73351"/>
                    <a:pt x="73351" y="94507"/>
                    <a:pt x="47254" y="94507"/>
                  </a:cubicBezTo>
                  <a:cubicBezTo>
                    <a:pt x="21156" y="94507"/>
                    <a:pt x="0" y="73351"/>
                    <a:pt x="0" y="47254"/>
                  </a:cubicBezTo>
                  <a:cubicBezTo>
                    <a:pt x="0" y="21156"/>
                    <a:pt x="21156" y="0"/>
                    <a:pt x="47254" y="0"/>
                  </a:cubicBezTo>
                  <a:cubicBezTo>
                    <a:pt x="73351" y="0"/>
                    <a:pt x="94507" y="21156"/>
                    <a:pt x="94507" y="47254"/>
                  </a:cubicBezTo>
                  <a:close/>
                </a:path>
              </a:pathLst>
            </a:custGeom>
            <a:noFill/>
            <a:ln w="11325" cap="rnd" cmpd="sng">
              <a:solidFill>
                <a:srgbClr val="4ABDF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Quattrocento Sans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227" name="Google Shape;1227;g39c1776871d_0_0"/>
            <p:cNvSpPr/>
            <p:nvPr/>
          </p:nvSpPr>
          <p:spPr>
            <a:xfrm>
              <a:off x="10091851" y="3160522"/>
              <a:ext cx="454095" cy="11525"/>
            </a:xfrm>
            <a:custGeom>
              <a:avLst/>
              <a:gdLst/>
              <a:ahLst/>
              <a:cxnLst/>
              <a:rect l="l" t="t" r="r" b="b"/>
              <a:pathLst>
                <a:path w="454095" h="11525" extrusionOk="0">
                  <a:moveTo>
                    <a:pt x="0" y="0"/>
                  </a:moveTo>
                  <a:lnTo>
                    <a:pt x="454095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1325" cap="rnd" cmpd="sng">
              <a:solidFill>
                <a:srgbClr val="5A5B5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Quattrocento Sans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228" name="Google Shape;1228;g39c1776871d_0_0"/>
            <p:cNvSpPr/>
            <p:nvPr/>
          </p:nvSpPr>
          <p:spPr>
            <a:xfrm>
              <a:off x="10149477" y="2950762"/>
              <a:ext cx="261623" cy="210912"/>
            </a:xfrm>
            <a:custGeom>
              <a:avLst/>
              <a:gdLst/>
              <a:ahLst/>
              <a:cxnLst/>
              <a:rect l="l" t="t" r="r" b="b"/>
              <a:pathLst>
                <a:path w="261623" h="210912" extrusionOk="0">
                  <a:moveTo>
                    <a:pt x="261623" y="209760"/>
                  </a:moveTo>
                  <a:lnTo>
                    <a:pt x="261623" y="80677"/>
                  </a:lnTo>
                  <a:lnTo>
                    <a:pt x="260471" y="79524"/>
                  </a:lnTo>
                  <a:lnTo>
                    <a:pt x="177489" y="79524"/>
                  </a:lnTo>
                  <a:lnTo>
                    <a:pt x="177489" y="210912"/>
                  </a:lnTo>
                  <a:lnTo>
                    <a:pt x="177489" y="79524"/>
                  </a:lnTo>
                  <a:lnTo>
                    <a:pt x="260471" y="79524"/>
                  </a:lnTo>
                  <a:lnTo>
                    <a:pt x="261623" y="80677"/>
                  </a:lnTo>
                  <a:lnTo>
                    <a:pt x="261623" y="209760"/>
                  </a:lnTo>
                  <a:close/>
                  <a:moveTo>
                    <a:pt x="0" y="0"/>
                  </a:moveTo>
                  <a:lnTo>
                    <a:pt x="0" y="210912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1325" cap="rnd" cmpd="sng">
              <a:solidFill>
                <a:srgbClr val="5A5B5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Quattrocento Sans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229" name="Google Shape;1229;g39c1776871d_0_0"/>
            <p:cNvSpPr/>
            <p:nvPr/>
          </p:nvSpPr>
          <p:spPr>
            <a:xfrm>
              <a:off x="10095309" y="2814764"/>
              <a:ext cx="269690" cy="182099"/>
            </a:xfrm>
            <a:custGeom>
              <a:avLst/>
              <a:gdLst/>
              <a:ahLst/>
              <a:cxnLst/>
              <a:rect l="l" t="t" r="r" b="b"/>
              <a:pathLst>
                <a:path w="269690" h="182099" extrusionOk="0">
                  <a:moveTo>
                    <a:pt x="269691" y="56474"/>
                  </a:moveTo>
                  <a:lnTo>
                    <a:pt x="207455" y="0"/>
                  </a:lnTo>
                  <a:lnTo>
                    <a:pt x="0" y="182099"/>
                  </a:lnTo>
                  <a:lnTo>
                    <a:pt x="207455" y="0"/>
                  </a:lnTo>
                  <a:close/>
                </a:path>
              </a:pathLst>
            </a:custGeom>
            <a:noFill/>
            <a:ln w="11325" cap="rnd" cmpd="sng">
              <a:solidFill>
                <a:srgbClr val="5A5B5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Quattrocento Sans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230" name="Google Shape;1230;g39c1776871d_0_0"/>
            <p:cNvSpPr/>
            <p:nvPr/>
          </p:nvSpPr>
          <p:spPr>
            <a:xfrm>
              <a:off x="10210561" y="3030286"/>
              <a:ext cx="70304" cy="70304"/>
            </a:xfrm>
            <a:custGeom>
              <a:avLst/>
              <a:gdLst/>
              <a:ahLst/>
              <a:cxnLst/>
              <a:rect l="l" t="t" r="r" b="b"/>
              <a:pathLst>
                <a:path w="70304" h="70304" extrusionOk="0">
                  <a:moveTo>
                    <a:pt x="70304" y="0"/>
                  </a:moveTo>
                  <a:lnTo>
                    <a:pt x="0" y="0"/>
                  </a:lnTo>
                  <a:lnTo>
                    <a:pt x="0" y="70304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1325" cap="rnd" cmpd="sng">
              <a:solidFill>
                <a:srgbClr val="5A5B5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Quattrocento Sans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231" name="Google Shape;1231;g39c1776871d_0_0"/>
            <p:cNvSpPr/>
            <p:nvPr/>
          </p:nvSpPr>
          <p:spPr>
            <a:xfrm>
              <a:off x="10276255" y="2934627"/>
              <a:ext cx="53016" cy="53016"/>
            </a:xfrm>
            <a:custGeom>
              <a:avLst/>
              <a:gdLst/>
              <a:ahLst/>
              <a:cxnLst/>
              <a:rect l="l" t="t" r="r" b="b"/>
              <a:pathLst>
                <a:path w="53016" h="53016" extrusionOk="0">
                  <a:moveTo>
                    <a:pt x="53016" y="26508"/>
                  </a:moveTo>
                  <a:cubicBezTo>
                    <a:pt x="53016" y="41148"/>
                    <a:pt x="41148" y="53016"/>
                    <a:pt x="26508" y="53016"/>
                  </a:cubicBezTo>
                  <a:cubicBezTo>
                    <a:pt x="11868" y="53016"/>
                    <a:pt x="0" y="41148"/>
                    <a:pt x="0" y="26508"/>
                  </a:cubicBezTo>
                  <a:cubicBezTo>
                    <a:pt x="0" y="11868"/>
                    <a:pt x="11868" y="0"/>
                    <a:pt x="26508" y="0"/>
                  </a:cubicBezTo>
                  <a:cubicBezTo>
                    <a:pt x="41148" y="0"/>
                    <a:pt x="53016" y="11868"/>
                    <a:pt x="53016" y="26508"/>
                  </a:cubicBezTo>
                  <a:close/>
                </a:path>
              </a:pathLst>
            </a:custGeom>
            <a:noFill/>
            <a:ln w="11325" cap="rnd" cmpd="sng">
              <a:solidFill>
                <a:srgbClr val="5A5B5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Quattrocento Sans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232" name="Google Shape;1232;g39c1776871d_0_0"/>
            <p:cNvSpPr/>
            <p:nvPr/>
          </p:nvSpPr>
          <p:spPr>
            <a:xfrm>
              <a:off x="10165613" y="2845882"/>
              <a:ext cx="44948" cy="89897"/>
            </a:xfrm>
            <a:custGeom>
              <a:avLst/>
              <a:gdLst/>
              <a:ahLst/>
              <a:cxnLst/>
              <a:rect l="l" t="t" r="r" b="b"/>
              <a:pathLst>
                <a:path w="44948" h="89897" extrusionOk="0">
                  <a:moveTo>
                    <a:pt x="44948" y="0"/>
                  </a:moveTo>
                  <a:lnTo>
                    <a:pt x="44948" y="50711"/>
                  </a:lnTo>
                  <a:lnTo>
                    <a:pt x="0" y="89897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1325" cap="rnd" cmpd="sng">
              <a:solidFill>
                <a:srgbClr val="5A5B5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Quattrocento Sans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</p:grpSp>
      <p:grpSp>
        <p:nvGrpSpPr>
          <p:cNvPr id="1233" name="Google Shape;1233;g39c1776871d_0_0"/>
          <p:cNvGrpSpPr/>
          <p:nvPr/>
        </p:nvGrpSpPr>
        <p:grpSpPr>
          <a:xfrm>
            <a:off x="6891249" y="4786408"/>
            <a:ext cx="480080" cy="353228"/>
            <a:chOff x="10198130" y="4667210"/>
            <a:chExt cx="528083" cy="388547"/>
          </a:xfrm>
        </p:grpSpPr>
        <p:sp>
          <p:nvSpPr>
            <p:cNvPr id="1234" name="Google Shape;1234;g39c1776871d_0_0"/>
            <p:cNvSpPr/>
            <p:nvPr/>
          </p:nvSpPr>
          <p:spPr>
            <a:xfrm>
              <a:off x="10198130" y="4996979"/>
              <a:ext cx="510568" cy="58778"/>
            </a:xfrm>
            <a:custGeom>
              <a:avLst/>
              <a:gdLst/>
              <a:ahLst/>
              <a:cxnLst/>
              <a:rect l="l" t="t" r="r" b="b"/>
              <a:pathLst>
                <a:path w="510568" h="58778" extrusionOk="0">
                  <a:moveTo>
                    <a:pt x="0" y="0"/>
                  </a:moveTo>
                  <a:lnTo>
                    <a:pt x="0" y="23051"/>
                  </a:lnTo>
                  <a:lnTo>
                    <a:pt x="0" y="23051"/>
                  </a:lnTo>
                  <a:cubicBezTo>
                    <a:pt x="0" y="42643"/>
                    <a:pt x="16135" y="58779"/>
                    <a:pt x="35728" y="58779"/>
                  </a:cubicBezTo>
                  <a:lnTo>
                    <a:pt x="474841" y="58779"/>
                  </a:lnTo>
                  <a:cubicBezTo>
                    <a:pt x="494433" y="58779"/>
                    <a:pt x="510569" y="42643"/>
                    <a:pt x="510569" y="23051"/>
                  </a:cubicBezTo>
                  <a:lnTo>
                    <a:pt x="510569" y="23051"/>
                  </a:lnTo>
                  <a:lnTo>
                    <a:pt x="510569" y="0"/>
                  </a:lnTo>
                  <a:lnTo>
                    <a:pt x="510569" y="23051"/>
                  </a:lnTo>
                  <a:lnTo>
                    <a:pt x="510569" y="23051"/>
                  </a:lnTo>
                  <a:cubicBezTo>
                    <a:pt x="510569" y="42643"/>
                    <a:pt x="494433" y="58779"/>
                    <a:pt x="474841" y="58779"/>
                  </a:cubicBezTo>
                  <a:lnTo>
                    <a:pt x="35728" y="58779"/>
                  </a:lnTo>
                  <a:cubicBezTo>
                    <a:pt x="16135" y="58779"/>
                    <a:pt x="0" y="42643"/>
                    <a:pt x="0" y="23051"/>
                  </a:cubicBezTo>
                  <a:lnTo>
                    <a:pt x="0" y="23051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1325" cap="flat" cmpd="sng">
              <a:solidFill>
                <a:srgbClr val="5A5B5D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Quattrocento Sans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235" name="Google Shape;1235;g39c1776871d_0_0"/>
            <p:cNvSpPr/>
            <p:nvPr/>
          </p:nvSpPr>
          <p:spPr>
            <a:xfrm>
              <a:off x="10247689" y="4744576"/>
              <a:ext cx="411451" cy="263928"/>
            </a:xfrm>
            <a:custGeom>
              <a:avLst/>
              <a:gdLst/>
              <a:ahLst/>
              <a:cxnLst/>
              <a:rect l="l" t="t" r="r" b="b"/>
              <a:pathLst>
                <a:path w="411451" h="263928" extrusionOk="0">
                  <a:moveTo>
                    <a:pt x="411452" y="145218"/>
                  </a:moveTo>
                  <a:lnTo>
                    <a:pt x="411452" y="263928"/>
                  </a:lnTo>
                  <a:lnTo>
                    <a:pt x="0" y="263928"/>
                  </a:lnTo>
                  <a:lnTo>
                    <a:pt x="0" y="33423"/>
                  </a:lnTo>
                  <a:cubicBezTo>
                    <a:pt x="0" y="14983"/>
                    <a:pt x="14983" y="0"/>
                    <a:pt x="33423" y="0"/>
                  </a:cubicBezTo>
                  <a:lnTo>
                    <a:pt x="192472" y="0"/>
                  </a:lnTo>
                  <a:lnTo>
                    <a:pt x="33423" y="0"/>
                  </a:lnTo>
                  <a:cubicBezTo>
                    <a:pt x="14983" y="0"/>
                    <a:pt x="0" y="14983"/>
                    <a:pt x="0" y="33423"/>
                  </a:cubicBezTo>
                  <a:lnTo>
                    <a:pt x="0" y="263928"/>
                  </a:lnTo>
                  <a:lnTo>
                    <a:pt x="411452" y="263928"/>
                  </a:lnTo>
                  <a:lnTo>
                    <a:pt x="411452" y="145218"/>
                  </a:lnTo>
                  <a:close/>
                </a:path>
              </a:pathLst>
            </a:custGeom>
            <a:noFill/>
            <a:ln w="11325" cap="flat" cmpd="sng">
              <a:solidFill>
                <a:srgbClr val="5A5B5D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Quattrocento Sans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236" name="Google Shape;1236;g39c1776871d_0_0"/>
            <p:cNvSpPr/>
            <p:nvPr/>
          </p:nvSpPr>
          <p:spPr>
            <a:xfrm>
              <a:off x="10458307" y="4667210"/>
              <a:ext cx="267906" cy="245366"/>
            </a:xfrm>
            <a:custGeom>
              <a:avLst/>
              <a:gdLst/>
              <a:ahLst/>
              <a:cxnLst/>
              <a:rect l="l" t="t" r="r" b="b"/>
              <a:pathLst>
                <a:path w="267906" h="245366" extrusionOk="0">
                  <a:moveTo>
                    <a:pt x="6056" y="111942"/>
                  </a:moveTo>
                  <a:lnTo>
                    <a:pt x="182393" y="2452"/>
                  </a:lnTo>
                  <a:cubicBezTo>
                    <a:pt x="187003" y="-2158"/>
                    <a:pt x="195071" y="147"/>
                    <a:pt x="197376" y="5910"/>
                  </a:cubicBezTo>
                  <a:lnTo>
                    <a:pt x="266527" y="140756"/>
                  </a:lnTo>
                  <a:cubicBezTo>
                    <a:pt x="269985" y="146518"/>
                    <a:pt x="266527" y="153433"/>
                    <a:pt x="260764" y="155738"/>
                  </a:cubicBezTo>
                  <a:lnTo>
                    <a:pt x="63683" y="244483"/>
                  </a:lnTo>
                  <a:cubicBezTo>
                    <a:pt x="57920" y="246788"/>
                    <a:pt x="51005" y="244483"/>
                    <a:pt x="48700" y="238720"/>
                  </a:cubicBezTo>
                  <a:lnTo>
                    <a:pt x="294" y="124620"/>
                  </a:lnTo>
                  <a:cubicBezTo>
                    <a:pt x="-859" y="120010"/>
                    <a:pt x="1446" y="114247"/>
                    <a:pt x="6056" y="111942"/>
                  </a:cubicBezTo>
                  <a:close/>
                </a:path>
              </a:pathLst>
            </a:custGeom>
            <a:noFill/>
            <a:ln w="11325" cap="flat" cmpd="sng">
              <a:solidFill>
                <a:srgbClr val="4ABDF0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Quattrocento Sans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237" name="Google Shape;1237;g39c1776871d_0_0"/>
            <p:cNvSpPr/>
            <p:nvPr/>
          </p:nvSpPr>
          <p:spPr>
            <a:xfrm>
              <a:off x="10460906" y="4669662"/>
              <a:ext cx="186709" cy="150963"/>
            </a:xfrm>
            <a:custGeom>
              <a:avLst/>
              <a:gdLst/>
              <a:ahLst/>
              <a:cxnLst/>
              <a:rect l="l" t="t" r="r" b="b"/>
              <a:pathLst>
                <a:path w="186709" h="150963" extrusionOk="0">
                  <a:moveTo>
                    <a:pt x="186709" y="0"/>
                  </a:moveTo>
                  <a:lnTo>
                    <a:pt x="129083" y="138303"/>
                  </a:lnTo>
                  <a:cubicBezTo>
                    <a:pt x="125625" y="147523"/>
                    <a:pt x="114100" y="152133"/>
                    <a:pt x="104880" y="149828"/>
                  </a:cubicBezTo>
                  <a:lnTo>
                    <a:pt x="0" y="115253"/>
                  </a:lnTo>
                  <a:lnTo>
                    <a:pt x="104880" y="149828"/>
                  </a:lnTo>
                  <a:cubicBezTo>
                    <a:pt x="114100" y="153286"/>
                    <a:pt x="125625" y="148676"/>
                    <a:pt x="129083" y="138303"/>
                  </a:cubicBezTo>
                  <a:lnTo>
                    <a:pt x="186709" y="0"/>
                  </a:lnTo>
                  <a:close/>
                </a:path>
              </a:pathLst>
            </a:custGeom>
            <a:noFill/>
            <a:ln w="11325" cap="flat" cmpd="sng">
              <a:solidFill>
                <a:srgbClr val="4ABDF0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Quattrocento Sans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238" name="Google Shape;1238;g39c1776871d_0_0"/>
            <p:cNvSpPr/>
            <p:nvPr/>
          </p:nvSpPr>
          <p:spPr>
            <a:xfrm>
              <a:off x="10515075" y="4816033"/>
              <a:ext cx="38033" cy="94507"/>
            </a:xfrm>
            <a:custGeom>
              <a:avLst/>
              <a:gdLst/>
              <a:ahLst/>
              <a:cxnLst/>
              <a:rect l="l" t="t" r="r" b="b"/>
              <a:pathLst>
                <a:path w="38033" h="94507" extrusionOk="0">
                  <a:moveTo>
                    <a:pt x="38033" y="0"/>
                  </a:moveTo>
                  <a:lnTo>
                    <a:pt x="0" y="94507"/>
                  </a:lnTo>
                  <a:lnTo>
                    <a:pt x="38033" y="0"/>
                  </a:lnTo>
                  <a:close/>
                </a:path>
              </a:pathLst>
            </a:custGeom>
            <a:noFill/>
            <a:ln w="11325" cap="flat" cmpd="sng">
              <a:solidFill>
                <a:srgbClr val="4ABDF0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Quattrocento Sans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239" name="Google Shape;1239;g39c1776871d_0_0"/>
            <p:cNvSpPr/>
            <p:nvPr/>
          </p:nvSpPr>
          <p:spPr>
            <a:xfrm>
              <a:off x="10595751" y="4794135"/>
              <a:ext cx="127930" cy="23050"/>
            </a:xfrm>
            <a:custGeom>
              <a:avLst/>
              <a:gdLst/>
              <a:ahLst/>
              <a:cxnLst/>
              <a:rect l="l" t="t" r="r" b="b"/>
              <a:pathLst>
                <a:path w="127930" h="23050" extrusionOk="0">
                  <a:moveTo>
                    <a:pt x="0" y="0"/>
                  </a:moveTo>
                  <a:lnTo>
                    <a:pt x="127930" y="23051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1325" cap="flat" cmpd="sng">
              <a:solidFill>
                <a:srgbClr val="4ABDF0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Quattrocento Sans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240" name="Google Shape;1240;g39c1776871d_0_0"/>
            <p:cNvSpPr/>
            <p:nvPr/>
          </p:nvSpPr>
          <p:spPr>
            <a:xfrm>
              <a:off x="10398670" y="4839083"/>
              <a:ext cx="20745" cy="10372"/>
            </a:xfrm>
            <a:custGeom>
              <a:avLst/>
              <a:gdLst/>
              <a:ahLst/>
              <a:cxnLst/>
              <a:rect l="l" t="t" r="r" b="b"/>
              <a:pathLst>
                <a:path w="20745" h="10372" extrusionOk="0">
                  <a:moveTo>
                    <a:pt x="20745" y="0"/>
                  </a:moveTo>
                  <a:lnTo>
                    <a:pt x="0" y="10373"/>
                  </a:lnTo>
                  <a:lnTo>
                    <a:pt x="20745" y="0"/>
                  </a:lnTo>
                  <a:close/>
                </a:path>
              </a:pathLst>
            </a:custGeom>
            <a:noFill/>
            <a:ln w="11325" cap="flat" cmpd="sng">
              <a:solidFill>
                <a:srgbClr val="5A5B5D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Quattrocento Sans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241" name="Google Shape;1241;g39c1776871d_0_0"/>
            <p:cNvSpPr/>
            <p:nvPr/>
          </p:nvSpPr>
          <p:spPr>
            <a:xfrm>
              <a:off x="10397517" y="4890947"/>
              <a:ext cx="20745" cy="10372"/>
            </a:xfrm>
            <a:custGeom>
              <a:avLst/>
              <a:gdLst/>
              <a:ahLst/>
              <a:cxnLst/>
              <a:rect l="l" t="t" r="r" b="b"/>
              <a:pathLst>
                <a:path w="20745" h="10372" extrusionOk="0">
                  <a:moveTo>
                    <a:pt x="20745" y="0"/>
                  </a:moveTo>
                  <a:lnTo>
                    <a:pt x="0" y="10373"/>
                  </a:lnTo>
                  <a:lnTo>
                    <a:pt x="20745" y="0"/>
                  </a:lnTo>
                  <a:close/>
                </a:path>
              </a:pathLst>
            </a:custGeom>
            <a:noFill/>
            <a:ln w="11325" cap="flat" cmpd="sng">
              <a:solidFill>
                <a:srgbClr val="5A5B5D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Quattrocento Sans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242" name="Google Shape;1242;g39c1776871d_0_0"/>
            <p:cNvSpPr/>
            <p:nvPr/>
          </p:nvSpPr>
          <p:spPr>
            <a:xfrm>
              <a:off x="10437855" y="4923218"/>
              <a:ext cx="20745" cy="10372"/>
            </a:xfrm>
            <a:custGeom>
              <a:avLst/>
              <a:gdLst/>
              <a:ahLst/>
              <a:cxnLst/>
              <a:rect l="l" t="t" r="r" b="b"/>
              <a:pathLst>
                <a:path w="20745" h="10372" extrusionOk="0">
                  <a:moveTo>
                    <a:pt x="20745" y="0"/>
                  </a:moveTo>
                  <a:lnTo>
                    <a:pt x="0" y="10373"/>
                  </a:lnTo>
                  <a:lnTo>
                    <a:pt x="20745" y="0"/>
                  </a:lnTo>
                  <a:close/>
                </a:path>
              </a:pathLst>
            </a:custGeom>
            <a:noFill/>
            <a:ln w="11325" cap="flat" cmpd="sng">
              <a:solidFill>
                <a:srgbClr val="5A5B5D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Quattrocento Sans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243" name="Google Shape;1243;g39c1776871d_0_0"/>
            <p:cNvSpPr/>
            <p:nvPr/>
          </p:nvSpPr>
          <p:spPr>
            <a:xfrm>
              <a:off x="10356026" y="4858676"/>
              <a:ext cx="20745" cy="10372"/>
            </a:xfrm>
            <a:custGeom>
              <a:avLst/>
              <a:gdLst/>
              <a:ahLst/>
              <a:cxnLst/>
              <a:rect l="l" t="t" r="r" b="b"/>
              <a:pathLst>
                <a:path w="20745" h="10372" extrusionOk="0">
                  <a:moveTo>
                    <a:pt x="20745" y="0"/>
                  </a:moveTo>
                  <a:lnTo>
                    <a:pt x="0" y="10373"/>
                  </a:lnTo>
                  <a:lnTo>
                    <a:pt x="20745" y="0"/>
                  </a:lnTo>
                  <a:close/>
                </a:path>
              </a:pathLst>
            </a:custGeom>
            <a:noFill/>
            <a:ln w="11325" cap="flat" cmpd="sng">
              <a:solidFill>
                <a:srgbClr val="5A5B5D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Quattrocento Sans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244" name="Google Shape;1244;g39c1776871d_0_0"/>
            <p:cNvSpPr/>
            <p:nvPr/>
          </p:nvSpPr>
          <p:spPr>
            <a:xfrm>
              <a:off x="10396365" y="4942811"/>
              <a:ext cx="20745" cy="10372"/>
            </a:xfrm>
            <a:custGeom>
              <a:avLst/>
              <a:gdLst/>
              <a:ahLst/>
              <a:cxnLst/>
              <a:rect l="l" t="t" r="r" b="b"/>
              <a:pathLst>
                <a:path w="20745" h="10372" extrusionOk="0">
                  <a:moveTo>
                    <a:pt x="20745" y="0"/>
                  </a:moveTo>
                  <a:lnTo>
                    <a:pt x="0" y="10373"/>
                  </a:lnTo>
                  <a:lnTo>
                    <a:pt x="20745" y="0"/>
                  </a:lnTo>
                  <a:close/>
                </a:path>
              </a:pathLst>
            </a:custGeom>
            <a:noFill/>
            <a:ln w="11325" cap="flat" cmpd="sng">
              <a:solidFill>
                <a:srgbClr val="5A5B5D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Quattrocento Sans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245" name="Google Shape;1245;g39c1776871d_0_0"/>
            <p:cNvSpPr/>
            <p:nvPr/>
          </p:nvSpPr>
          <p:spPr>
            <a:xfrm>
              <a:off x="10354874" y="4910540"/>
              <a:ext cx="20745" cy="10372"/>
            </a:xfrm>
            <a:custGeom>
              <a:avLst/>
              <a:gdLst/>
              <a:ahLst/>
              <a:cxnLst/>
              <a:rect l="l" t="t" r="r" b="b"/>
              <a:pathLst>
                <a:path w="20745" h="10372" extrusionOk="0">
                  <a:moveTo>
                    <a:pt x="20745" y="0"/>
                  </a:moveTo>
                  <a:lnTo>
                    <a:pt x="0" y="10373"/>
                  </a:lnTo>
                  <a:lnTo>
                    <a:pt x="20745" y="0"/>
                  </a:lnTo>
                  <a:close/>
                </a:path>
              </a:pathLst>
            </a:custGeom>
            <a:noFill/>
            <a:ln w="11325" cap="flat" cmpd="sng">
              <a:solidFill>
                <a:srgbClr val="5A5B5D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Quattrocento Sans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246" name="Google Shape;1246;g39c1776871d_0_0"/>
            <p:cNvSpPr/>
            <p:nvPr/>
          </p:nvSpPr>
          <p:spPr>
            <a:xfrm>
              <a:off x="10313383" y="4878269"/>
              <a:ext cx="20745" cy="10372"/>
            </a:xfrm>
            <a:custGeom>
              <a:avLst/>
              <a:gdLst/>
              <a:ahLst/>
              <a:cxnLst/>
              <a:rect l="l" t="t" r="r" b="b"/>
              <a:pathLst>
                <a:path w="20745" h="10372" extrusionOk="0">
                  <a:moveTo>
                    <a:pt x="20745" y="0"/>
                  </a:moveTo>
                  <a:lnTo>
                    <a:pt x="0" y="10373"/>
                  </a:lnTo>
                  <a:lnTo>
                    <a:pt x="20745" y="0"/>
                  </a:lnTo>
                  <a:close/>
                </a:path>
              </a:pathLst>
            </a:custGeom>
            <a:noFill/>
            <a:ln w="11325" cap="flat" cmpd="sng">
              <a:solidFill>
                <a:srgbClr val="5A5B5D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Quattrocento Sans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247" name="Google Shape;1247;g39c1776871d_0_0"/>
            <p:cNvSpPr/>
            <p:nvPr/>
          </p:nvSpPr>
          <p:spPr>
            <a:xfrm>
              <a:off x="10312230" y="4930133"/>
              <a:ext cx="20745" cy="10372"/>
            </a:xfrm>
            <a:custGeom>
              <a:avLst/>
              <a:gdLst/>
              <a:ahLst/>
              <a:cxnLst/>
              <a:rect l="l" t="t" r="r" b="b"/>
              <a:pathLst>
                <a:path w="20745" h="10372" extrusionOk="0">
                  <a:moveTo>
                    <a:pt x="20745" y="0"/>
                  </a:moveTo>
                  <a:lnTo>
                    <a:pt x="0" y="10373"/>
                  </a:lnTo>
                  <a:lnTo>
                    <a:pt x="20745" y="0"/>
                  </a:lnTo>
                  <a:close/>
                </a:path>
              </a:pathLst>
            </a:custGeom>
            <a:noFill/>
            <a:ln w="11325" cap="flat" cmpd="sng">
              <a:solidFill>
                <a:srgbClr val="5A5B5D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Quattrocento Sans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</p:grpSp>
      <p:grpSp>
        <p:nvGrpSpPr>
          <p:cNvPr id="1248" name="Google Shape;1248;g39c1776871d_0_0"/>
          <p:cNvGrpSpPr/>
          <p:nvPr/>
        </p:nvGrpSpPr>
        <p:grpSpPr>
          <a:xfrm>
            <a:off x="6889767" y="5661660"/>
            <a:ext cx="483018" cy="388719"/>
            <a:chOff x="10312559" y="5481221"/>
            <a:chExt cx="531314" cy="427587"/>
          </a:xfrm>
        </p:grpSpPr>
        <p:sp>
          <p:nvSpPr>
            <p:cNvPr id="1249" name="Google Shape;1249;g39c1776871d_0_0"/>
            <p:cNvSpPr/>
            <p:nvPr/>
          </p:nvSpPr>
          <p:spPr>
            <a:xfrm>
              <a:off x="10312559" y="5612609"/>
              <a:ext cx="531314" cy="296199"/>
            </a:xfrm>
            <a:custGeom>
              <a:avLst/>
              <a:gdLst/>
              <a:ahLst/>
              <a:cxnLst/>
              <a:rect l="l" t="t" r="r" b="b"/>
              <a:pathLst>
                <a:path w="531314" h="296199" extrusionOk="0">
                  <a:moveTo>
                    <a:pt x="524399" y="296199"/>
                  </a:moveTo>
                  <a:lnTo>
                    <a:pt x="6915" y="296199"/>
                  </a:lnTo>
                  <a:cubicBezTo>
                    <a:pt x="3458" y="296199"/>
                    <a:pt x="0" y="292742"/>
                    <a:pt x="0" y="289284"/>
                  </a:cubicBezTo>
                  <a:lnTo>
                    <a:pt x="0" y="6915"/>
                  </a:lnTo>
                  <a:cubicBezTo>
                    <a:pt x="0" y="3458"/>
                    <a:pt x="3458" y="0"/>
                    <a:pt x="6915" y="0"/>
                  </a:cubicBezTo>
                  <a:lnTo>
                    <a:pt x="524399" y="0"/>
                  </a:lnTo>
                  <a:cubicBezTo>
                    <a:pt x="527857" y="0"/>
                    <a:pt x="531314" y="3458"/>
                    <a:pt x="531314" y="6915"/>
                  </a:cubicBezTo>
                  <a:lnTo>
                    <a:pt x="531314" y="289284"/>
                  </a:lnTo>
                  <a:cubicBezTo>
                    <a:pt x="531314" y="292742"/>
                    <a:pt x="529009" y="296199"/>
                    <a:pt x="524399" y="296199"/>
                  </a:cubicBezTo>
                  <a:close/>
                </a:path>
              </a:pathLst>
            </a:custGeom>
            <a:noFill/>
            <a:ln w="11325" cap="flat" cmpd="sng">
              <a:solidFill>
                <a:srgbClr val="5A5B5D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Quattrocento Sans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250" name="Google Shape;1250;g39c1776871d_0_0"/>
            <p:cNvSpPr/>
            <p:nvPr/>
          </p:nvSpPr>
          <p:spPr>
            <a:xfrm>
              <a:off x="10364423" y="5564203"/>
              <a:ext cx="64541" cy="48406"/>
            </a:xfrm>
            <a:custGeom>
              <a:avLst/>
              <a:gdLst/>
              <a:ahLst/>
              <a:cxnLst/>
              <a:rect l="l" t="t" r="r" b="b"/>
              <a:pathLst>
                <a:path w="64541" h="48406" extrusionOk="0">
                  <a:moveTo>
                    <a:pt x="0" y="0"/>
                  </a:moveTo>
                  <a:lnTo>
                    <a:pt x="64541" y="0"/>
                  </a:lnTo>
                  <a:lnTo>
                    <a:pt x="64541" y="48406"/>
                  </a:lnTo>
                  <a:lnTo>
                    <a:pt x="0" y="48406"/>
                  </a:lnTo>
                  <a:close/>
                </a:path>
              </a:pathLst>
            </a:custGeom>
            <a:noFill/>
            <a:ln w="11325" cap="flat" cmpd="sng">
              <a:solidFill>
                <a:srgbClr val="5A5B5D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Quattrocento Sans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251" name="Google Shape;1251;g39c1776871d_0_0"/>
            <p:cNvSpPr/>
            <p:nvPr/>
          </p:nvSpPr>
          <p:spPr>
            <a:xfrm>
              <a:off x="10534997" y="5564203"/>
              <a:ext cx="86439" cy="48406"/>
            </a:xfrm>
            <a:custGeom>
              <a:avLst/>
              <a:gdLst/>
              <a:ahLst/>
              <a:cxnLst/>
              <a:rect l="l" t="t" r="r" b="b"/>
              <a:pathLst>
                <a:path w="86439" h="48406" extrusionOk="0">
                  <a:moveTo>
                    <a:pt x="0" y="0"/>
                  </a:moveTo>
                  <a:lnTo>
                    <a:pt x="86439" y="0"/>
                  </a:lnTo>
                  <a:lnTo>
                    <a:pt x="86439" y="48406"/>
                  </a:lnTo>
                  <a:lnTo>
                    <a:pt x="0" y="48406"/>
                  </a:lnTo>
                  <a:close/>
                </a:path>
              </a:pathLst>
            </a:custGeom>
            <a:noFill/>
            <a:ln w="11325" cap="flat" cmpd="sng">
              <a:solidFill>
                <a:srgbClr val="5A5B5D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Quattrocento Sans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252" name="Google Shape;1252;g39c1776871d_0_0"/>
            <p:cNvSpPr/>
            <p:nvPr/>
          </p:nvSpPr>
          <p:spPr>
            <a:xfrm>
              <a:off x="10479675" y="5661015"/>
              <a:ext cx="198234" cy="198234"/>
            </a:xfrm>
            <a:custGeom>
              <a:avLst/>
              <a:gdLst/>
              <a:ahLst/>
              <a:cxnLst/>
              <a:rect l="l" t="t" r="r" b="b"/>
              <a:pathLst>
                <a:path w="198234" h="198234" extrusionOk="0">
                  <a:moveTo>
                    <a:pt x="198234" y="99117"/>
                  </a:moveTo>
                  <a:cubicBezTo>
                    <a:pt x="198234" y="153858"/>
                    <a:pt x="153858" y="198235"/>
                    <a:pt x="99117" y="198235"/>
                  </a:cubicBezTo>
                  <a:cubicBezTo>
                    <a:pt x="44376" y="198235"/>
                    <a:pt x="0" y="153858"/>
                    <a:pt x="0" y="99117"/>
                  </a:cubicBezTo>
                  <a:cubicBezTo>
                    <a:pt x="0" y="44376"/>
                    <a:pt x="44376" y="0"/>
                    <a:pt x="99117" y="0"/>
                  </a:cubicBezTo>
                  <a:cubicBezTo>
                    <a:pt x="153858" y="0"/>
                    <a:pt x="198234" y="44376"/>
                    <a:pt x="198234" y="99117"/>
                  </a:cubicBezTo>
                  <a:close/>
                </a:path>
              </a:pathLst>
            </a:custGeom>
            <a:noFill/>
            <a:ln w="11325" cap="flat" cmpd="sng">
              <a:solidFill>
                <a:srgbClr val="4ABDF0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Quattrocento Sans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253" name="Google Shape;1253;g39c1776871d_0_0"/>
            <p:cNvSpPr/>
            <p:nvPr/>
          </p:nvSpPr>
          <p:spPr>
            <a:xfrm>
              <a:off x="10525776" y="5707116"/>
              <a:ext cx="106032" cy="106032"/>
            </a:xfrm>
            <a:custGeom>
              <a:avLst/>
              <a:gdLst/>
              <a:ahLst/>
              <a:cxnLst/>
              <a:rect l="l" t="t" r="r" b="b"/>
              <a:pathLst>
                <a:path w="106032" h="106032" extrusionOk="0">
                  <a:moveTo>
                    <a:pt x="106032" y="53016"/>
                  </a:moveTo>
                  <a:cubicBezTo>
                    <a:pt x="106032" y="82296"/>
                    <a:pt x="82296" y="106032"/>
                    <a:pt x="53016" y="106032"/>
                  </a:cubicBezTo>
                  <a:cubicBezTo>
                    <a:pt x="23736" y="106032"/>
                    <a:pt x="0" y="82296"/>
                    <a:pt x="0" y="53016"/>
                  </a:cubicBezTo>
                  <a:cubicBezTo>
                    <a:pt x="0" y="23736"/>
                    <a:pt x="23736" y="0"/>
                    <a:pt x="53016" y="0"/>
                  </a:cubicBezTo>
                  <a:cubicBezTo>
                    <a:pt x="82296" y="0"/>
                    <a:pt x="106032" y="23736"/>
                    <a:pt x="106032" y="53016"/>
                  </a:cubicBezTo>
                  <a:close/>
                </a:path>
              </a:pathLst>
            </a:custGeom>
            <a:noFill/>
            <a:ln w="11325" cap="flat" cmpd="sng">
              <a:solidFill>
                <a:srgbClr val="4ABDF0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Quattrocento Sans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254" name="Google Shape;1254;g39c1776871d_0_0"/>
            <p:cNvSpPr/>
            <p:nvPr/>
          </p:nvSpPr>
          <p:spPr>
            <a:xfrm>
              <a:off x="10312559" y="5717489"/>
              <a:ext cx="177488" cy="11525"/>
            </a:xfrm>
            <a:custGeom>
              <a:avLst/>
              <a:gdLst/>
              <a:ahLst/>
              <a:cxnLst/>
              <a:rect l="l" t="t" r="r" b="b"/>
              <a:pathLst>
                <a:path w="177488" h="11525" extrusionOk="0">
                  <a:moveTo>
                    <a:pt x="0" y="0"/>
                  </a:moveTo>
                  <a:lnTo>
                    <a:pt x="177489" y="0"/>
                  </a:lnTo>
                </a:path>
              </a:pathLst>
            </a:custGeom>
            <a:noFill/>
            <a:ln w="11325" cap="flat" cmpd="sng">
              <a:solidFill>
                <a:srgbClr val="5A5B5D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Quattrocento Sans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255" name="Google Shape;1255;g39c1776871d_0_0"/>
            <p:cNvSpPr/>
            <p:nvPr/>
          </p:nvSpPr>
          <p:spPr>
            <a:xfrm>
              <a:off x="10669842" y="5717489"/>
              <a:ext cx="174031" cy="11525"/>
            </a:xfrm>
            <a:custGeom>
              <a:avLst/>
              <a:gdLst/>
              <a:ahLst/>
              <a:cxnLst/>
              <a:rect l="l" t="t" r="r" b="b"/>
              <a:pathLst>
                <a:path w="174031" h="11525" extrusionOk="0">
                  <a:moveTo>
                    <a:pt x="0" y="0"/>
                  </a:moveTo>
                  <a:lnTo>
                    <a:pt x="174031" y="0"/>
                  </a:lnTo>
                </a:path>
              </a:pathLst>
            </a:custGeom>
            <a:noFill/>
            <a:ln w="11325" cap="flat" cmpd="sng">
              <a:solidFill>
                <a:srgbClr val="5A5B5D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Quattrocento Sans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256" name="Google Shape;1256;g39c1776871d_0_0"/>
            <p:cNvSpPr/>
            <p:nvPr/>
          </p:nvSpPr>
          <p:spPr>
            <a:xfrm>
              <a:off x="10493506" y="5481221"/>
              <a:ext cx="169421" cy="82981"/>
            </a:xfrm>
            <a:custGeom>
              <a:avLst/>
              <a:gdLst/>
              <a:ahLst/>
              <a:cxnLst/>
              <a:rect l="l" t="t" r="r" b="b"/>
              <a:pathLst>
                <a:path w="169421" h="82981" extrusionOk="0">
                  <a:moveTo>
                    <a:pt x="0" y="0"/>
                  </a:moveTo>
                  <a:lnTo>
                    <a:pt x="169421" y="0"/>
                  </a:lnTo>
                  <a:lnTo>
                    <a:pt x="169421" y="82982"/>
                  </a:lnTo>
                  <a:lnTo>
                    <a:pt x="0" y="82982"/>
                  </a:lnTo>
                  <a:close/>
                </a:path>
              </a:pathLst>
            </a:custGeom>
            <a:noFill/>
            <a:ln w="11325" cap="flat" cmpd="sng">
              <a:solidFill>
                <a:srgbClr val="5A5B5D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Quattrocento Sans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257" name="Google Shape;1257;g39c1776871d_0_0"/>
            <p:cNvSpPr/>
            <p:nvPr/>
          </p:nvSpPr>
          <p:spPr>
            <a:xfrm>
              <a:off x="10733231" y="5665625"/>
              <a:ext cx="74914" cy="11525"/>
            </a:xfrm>
            <a:custGeom>
              <a:avLst/>
              <a:gdLst/>
              <a:ahLst/>
              <a:cxnLst/>
              <a:rect l="l" t="t" r="r" b="b"/>
              <a:pathLst>
                <a:path w="74914" h="11525" extrusionOk="0">
                  <a:moveTo>
                    <a:pt x="74914" y="0"/>
                  </a:moveTo>
                  <a:lnTo>
                    <a:pt x="0" y="0"/>
                  </a:lnTo>
                </a:path>
              </a:pathLst>
            </a:custGeom>
            <a:noFill/>
            <a:ln w="11325" cap="flat" cmpd="sng">
              <a:solidFill>
                <a:srgbClr val="5A5B5D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Quattrocento Sans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258" name="Google Shape;1258;g39c1776871d_0_0"/>
            <p:cNvSpPr/>
            <p:nvPr/>
          </p:nvSpPr>
          <p:spPr>
            <a:xfrm>
              <a:off x="10733231" y="5646032"/>
              <a:ext cx="11525" cy="38033"/>
            </a:xfrm>
            <a:custGeom>
              <a:avLst/>
              <a:gdLst/>
              <a:ahLst/>
              <a:cxnLst/>
              <a:rect l="l" t="t" r="r" b="b"/>
              <a:pathLst>
                <a:path w="11525" h="38033" extrusionOk="0">
                  <a:moveTo>
                    <a:pt x="0" y="0"/>
                  </a:moveTo>
                  <a:lnTo>
                    <a:pt x="0" y="38033"/>
                  </a:lnTo>
                </a:path>
              </a:pathLst>
            </a:custGeom>
            <a:noFill/>
            <a:ln w="11325" cap="flat" cmpd="sng">
              <a:solidFill>
                <a:srgbClr val="5A5B5D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Quattrocento Sans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</p:grpSp>
      <p:sp>
        <p:nvSpPr>
          <p:cNvPr id="1259" name="Google Shape;1259;g39c1776871d_0_0"/>
          <p:cNvSpPr txBox="1"/>
          <p:nvPr/>
        </p:nvSpPr>
        <p:spPr>
          <a:xfrm>
            <a:off x="570083" y="668476"/>
            <a:ext cx="9597171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s-ES" sz="2800" b="1" i="0" u="none" strike="noStrike" cap="none" dirty="0">
                <a:solidFill>
                  <a:schemeClr val="accent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13. </a:t>
            </a:r>
            <a:r>
              <a:rPr lang="ca-ES" sz="2800" b="0" i="0" u="none" strike="noStrike" cap="none" noProof="0" dirty="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QUE POT APORTAR LA INTEL·LIGÈNCIA ARTIFICIAL</a:t>
            </a:r>
            <a:endParaRPr sz="2800" b="0" i="0" u="none" strike="noStrike" cap="none" dirty="0">
              <a:solidFill>
                <a:schemeClr val="dk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1260" name="Google Shape;1260;g39c1776871d_0_0"/>
          <p:cNvSpPr txBox="1"/>
          <p:nvPr/>
        </p:nvSpPr>
        <p:spPr>
          <a:xfrm>
            <a:off x="7758335" y="2835498"/>
            <a:ext cx="2634000" cy="7694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ca-ES" sz="1100" b="0" i="0" u="none" strike="noStrike" cap="none" noProof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Pot ajudar a </a:t>
            </a:r>
            <a:r>
              <a:rPr lang="ca-ES" sz="1100" b="1" i="0" u="none" strike="noStrike" cap="none" noProof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identificar les habilitats més destacades</a:t>
            </a:r>
            <a:r>
              <a:rPr lang="ca-ES" sz="1100" b="0" i="0" u="none" strike="noStrike" cap="none" noProof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i les que es podrien desenvolupar per millorar les teves oportunitats laborals.</a:t>
            </a:r>
            <a:endParaRPr lang="ca-ES" sz="1400" b="0" i="0" u="none" strike="noStrike" cap="none" noProof="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9022908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66" name="Google Shape;1266;p21"/>
          <p:cNvCxnSpPr/>
          <p:nvPr/>
        </p:nvCxnSpPr>
        <p:spPr>
          <a:xfrm>
            <a:off x="570084" y="861156"/>
            <a:ext cx="0" cy="258451"/>
          </a:xfrm>
          <a:prstGeom prst="straightConnector1">
            <a:avLst/>
          </a:prstGeom>
          <a:noFill/>
          <a:ln w="38100" cap="rnd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267" name="Google Shape;1267;p21"/>
          <p:cNvSpPr/>
          <p:nvPr/>
        </p:nvSpPr>
        <p:spPr>
          <a:xfrm>
            <a:off x="-162556" y="846389"/>
            <a:ext cx="621068" cy="287984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Quattrocento Sans"/>
              <a:buNone/>
            </a:pPr>
            <a:endParaRPr sz="1800" b="0" i="0" u="none" strike="noStrike" cap="none">
              <a:solidFill>
                <a:schemeClr val="lt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grpSp>
        <p:nvGrpSpPr>
          <p:cNvPr id="1268" name="Google Shape;1268;p21"/>
          <p:cNvGrpSpPr/>
          <p:nvPr/>
        </p:nvGrpSpPr>
        <p:grpSpPr>
          <a:xfrm>
            <a:off x="2514046" y="1636694"/>
            <a:ext cx="3222028" cy="4615867"/>
            <a:chOff x="1707726" y="2079638"/>
            <a:chExt cx="3222028" cy="5034966"/>
          </a:xfrm>
        </p:grpSpPr>
        <p:sp>
          <p:nvSpPr>
            <p:cNvPr id="1269" name="Google Shape;1269;p21"/>
            <p:cNvSpPr txBox="1"/>
            <p:nvPr/>
          </p:nvSpPr>
          <p:spPr>
            <a:xfrm>
              <a:off x="2015303" y="2079638"/>
              <a:ext cx="2914451" cy="120859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just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Quattrocento Sans"/>
                <a:buNone/>
              </a:pPr>
              <a:r>
                <a:rPr lang="ca-ES" sz="1800" b="0" i="0" u="none" strike="noStrike" cap="none" noProof="0" dirty="0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rPr>
                <a:t>Permet resumir descripcions llargues d’ofertes per poder entendre ràpidament els requisits</a:t>
              </a:r>
            </a:p>
          </p:txBody>
        </p:sp>
        <p:cxnSp>
          <p:nvCxnSpPr>
            <p:cNvPr id="1270" name="Google Shape;1270;p21"/>
            <p:cNvCxnSpPr/>
            <p:nvPr/>
          </p:nvCxnSpPr>
          <p:spPr>
            <a:xfrm rot="10800000">
              <a:off x="1707726" y="2112276"/>
              <a:ext cx="0" cy="5002328"/>
            </a:xfrm>
            <a:prstGeom prst="straightConnector1">
              <a:avLst/>
            </a:prstGeom>
            <a:noFill/>
            <a:ln w="19050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  <p:sp>
        <p:nvSpPr>
          <p:cNvPr id="1271" name="Google Shape;1271;p21"/>
          <p:cNvSpPr txBox="1"/>
          <p:nvPr/>
        </p:nvSpPr>
        <p:spPr>
          <a:xfrm>
            <a:off x="2787450" y="2920483"/>
            <a:ext cx="3033153" cy="5539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Quattrocento Sans"/>
              <a:buNone/>
            </a:pPr>
            <a:r>
              <a:rPr lang="ca-ES" sz="1800" b="0" i="0" u="none" strike="noStrike" cap="none" noProof="0" dirty="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Comparar diferents portals de feina i suggerir filtres</a:t>
            </a:r>
            <a:endParaRPr lang="ca-ES" sz="1400" b="0" i="0" u="none" strike="noStrike" cap="none" noProof="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72" name="Google Shape;1272;p21"/>
          <p:cNvSpPr txBox="1"/>
          <p:nvPr/>
        </p:nvSpPr>
        <p:spPr>
          <a:xfrm>
            <a:off x="2863829" y="3653851"/>
            <a:ext cx="2137803" cy="11079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Quattrocento Sans"/>
              <a:buNone/>
            </a:pPr>
            <a:r>
              <a:rPr lang="ca-ES" sz="1800" b="0" i="0" u="none" strike="noStrike" cap="none" noProof="0" dirty="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Ajudar a identificar paraules clau per utilitzar en els cercadors</a:t>
            </a:r>
          </a:p>
        </p:txBody>
      </p:sp>
      <p:sp>
        <p:nvSpPr>
          <p:cNvPr id="1273" name="Google Shape;1273;p21"/>
          <p:cNvSpPr txBox="1"/>
          <p:nvPr/>
        </p:nvSpPr>
        <p:spPr>
          <a:xfrm>
            <a:off x="2817892" y="4929805"/>
            <a:ext cx="2727657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Quattrocento Sans"/>
              <a:buNone/>
            </a:pPr>
            <a:r>
              <a:rPr lang="es-ES" sz="1800" b="0" i="0" u="none" strike="noStrike" cap="none" dirty="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 </a:t>
            </a:r>
            <a:r>
              <a:rPr lang="ca-ES" sz="1800" b="0" i="0" u="none" strike="noStrike" cap="none" noProof="0" dirty="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Resumeix aquesta oferta de feina en punts clau per veure si el perfil encaixa</a:t>
            </a:r>
            <a:endParaRPr sz="1800" b="0" i="0" u="none" strike="noStrike" cap="none" dirty="0">
              <a:solidFill>
                <a:schemeClr val="dk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grpSp>
        <p:nvGrpSpPr>
          <p:cNvPr id="1274" name="Google Shape;1274;p21"/>
          <p:cNvGrpSpPr/>
          <p:nvPr/>
        </p:nvGrpSpPr>
        <p:grpSpPr>
          <a:xfrm>
            <a:off x="1906557" y="3078046"/>
            <a:ext cx="436116" cy="466842"/>
            <a:chOff x="5886449" y="3205162"/>
            <a:chExt cx="419099" cy="448627"/>
          </a:xfrm>
        </p:grpSpPr>
        <p:sp>
          <p:nvSpPr>
            <p:cNvPr id="1275" name="Google Shape;1275;p21"/>
            <p:cNvSpPr/>
            <p:nvPr/>
          </p:nvSpPr>
          <p:spPr>
            <a:xfrm>
              <a:off x="5886449" y="3205162"/>
              <a:ext cx="260985" cy="260985"/>
            </a:xfrm>
            <a:custGeom>
              <a:avLst/>
              <a:gdLst/>
              <a:ahLst/>
              <a:cxnLst/>
              <a:rect l="l" t="t" r="r" b="b"/>
              <a:pathLst>
                <a:path w="260985" h="260985" extrusionOk="0">
                  <a:moveTo>
                    <a:pt x="260985" y="130493"/>
                  </a:moveTo>
                  <a:cubicBezTo>
                    <a:pt x="260985" y="202562"/>
                    <a:pt x="202562" y="260985"/>
                    <a:pt x="130493" y="260985"/>
                  </a:cubicBezTo>
                  <a:cubicBezTo>
                    <a:pt x="58423" y="260985"/>
                    <a:pt x="0" y="202562"/>
                    <a:pt x="0" y="130493"/>
                  </a:cubicBezTo>
                  <a:cubicBezTo>
                    <a:pt x="0" y="58423"/>
                    <a:pt x="58423" y="0"/>
                    <a:pt x="130493" y="0"/>
                  </a:cubicBezTo>
                  <a:cubicBezTo>
                    <a:pt x="202562" y="0"/>
                    <a:pt x="260985" y="58423"/>
                    <a:pt x="260985" y="130493"/>
                  </a:cubicBezTo>
                  <a:close/>
                </a:path>
              </a:pathLst>
            </a:custGeom>
            <a:noFill/>
            <a:ln w="9525" cap="rnd" cmpd="sng">
              <a:solidFill>
                <a:srgbClr val="4ABDF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Quattrocento Sans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276" name="Google Shape;1276;p21"/>
            <p:cNvSpPr/>
            <p:nvPr/>
          </p:nvSpPr>
          <p:spPr>
            <a:xfrm>
              <a:off x="6016941" y="3231832"/>
              <a:ext cx="9525" cy="22859"/>
            </a:xfrm>
            <a:custGeom>
              <a:avLst/>
              <a:gdLst/>
              <a:ahLst/>
              <a:cxnLst/>
              <a:rect l="l" t="t" r="r" b="b"/>
              <a:pathLst>
                <a:path w="9525" h="22859" extrusionOk="0">
                  <a:moveTo>
                    <a:pt x="0" y="0"/>
                  </a:moveTo>
                  <a:lnTo>
                    <a:pt x="0" y="2286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9525" cap="rnd" cmpd="sng">
              <a:solidFill>
                <a:srgbClr val="4ABDF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Quattrocento Sans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277" name="Google Shape;1277;p21"/>
            <p:cNvSpPr/>
            <p:nvPr/>
          </p:nvSpPr>
          <p:spPr>
            <a:xfrm>
              <a:off x="6016941" y="3414712"/>
              <a:ext cx="9525" cy="22859"/>
            </a:xfrm>
            <a:custGeom>
              <a:avLst/>
              <a:gdLst/>
              <a:ahLst/>
              <a:cxnLst/>
              <a:rect l="l" t="t" r="r" b="b"/>
              <a:pathLst>
                <a:path w="9525" h="22859" extrusionOk="0">
                  <a:moveTo>
                    <a:pt x="0" y="0"/>
                  </a:moveTo>
                  <a:lnTo>
                    <a:pt x="0" y="2286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9525" cap="rnd" cmpd="sng">
              <a:solidFill>
                <a:srgbClr val="5A5B5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Quattrocento Sans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278" name="Google Shape;1278;p21"/>
            <p:cNvSpPr/>
            <p:nvPr/>
          </p:nvSpPr>
          <p:spPr>
            <a:xfrm>
              <a:off x="6096952" y="3334702"/>
              <a:ext cx="22859" cy="9525"/>
            </a:xfrm>
            <a:custGeom>
              <a:avLst/>
              <a:gdLst/>
              <a:ahLst/>
              <a:cxnLst/>
              <a:rect l="l" t="t" r="r" b="b"/>
              <a:pathLst>
                <a:path w="22859" h="9525" extrusionOk="0">
                  <a:moveTo>
                    <a:pt x="22860" y="0"/>
                  </a:moveTo>
                  <a:lnTo>
                    <a:pt x="0" y="0"/>
                  </a:lnTo>
                  <a:lnTo>
                    <a:pt x="22860" y="0"/>
                  </a:lnTo>
                  <a:close/>
                </a:path>
              </a:pathLst>
            </a:custGeom>
            <a:noFill/>
            <a:ln w="9525" cap="rnd" cmpd="sng">
              <a:solidFill>
                <a:srgbClr val="5A5B5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Quattrocento Sans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279" name="Google Shape;1279;p21"/>
            <p:cNvSpPr/>
            <p:nvPr/>
          </p:nvSpPr>
          <p:spPr>
            <a:xfrm>
              <a:off x="5914072" y="3334702"/>
              <a:ext cx="22860" cy="9525"/>
            </a:xfrm>
            <a:custGeom>
              <a:avLst/>
              <a:gdLst/>
              <a:ahLst/>
              <a:cxnLst/>
              <a:rect l="l" t="t" r="r" b="b"/>
              <a:pathLst>
                <a:path w="22860" h="9525" extrusionOk="0">
                  <a:moveTo>
                    <a:pt x="22860" y="0"/>
                  </a:moveTo>
                  <a:lnTo>
                    <a:pt x="0" y="0"/>
                  </a:lnTo>
                  <a:lnTo>
                    <a:pt x="22860" y="0"/>
                  </a:lnTo>
                  <a:close/>
                </a:path>
              </a:pathLst>
            </a:custGeom>
            <a:noFill/>
            <a:ln w="9525" cap="rnd" cmpd="sng">
              <a:solidFill>
                <a:srgbClr val="5A5B5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Quattrocento Sans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280" name="Google Shape;1280;p21"/>
            <p:cNvSpPr/>
            <p:nvPr/>
          </p:nvSpPr>
          <p:spPr>
            <a:xfrm>
              <a:off x="5943599" y="3262312"/>
              <a:ext cx="16192" cy="16192"/>
            </a:xfrm>
            <a:custGeom>
              <a:avLst/>
              <a:gdLst/>
              <a:ahLst/>
              <a:cxnLst/>
              <a:rect l="l" t="t" r="r" b="b"/>
              <a:pathLst>
                <a:path w="16192" h="16192" extrusionOk="0">
                  <a:moveTo>
                    <a:pt x="0" y="0"/>
                  </a:moveTo>
                  <a:lnTo>
                    <a:pt x="16192" y="16192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9525" cap="rnd" cmpd="sng">
              <a:solidFill>
                <a:srgbClr val="5A5B5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Quattrocento Sans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281" name="Google Shape;1281;p21"/>
            <p:cNvSpPr/>
            <p:nvPr/>
          </p:nvSpPr>
          <p:spPr>
            <a:xfrm>
              <a:off x="6073139" y="3390900"/>
              <a:ext cx="16192" cy="16192"/>
            </a:xfrm>
            <a:custGeom>
              <a:avLst/>
              <a:gdLst/>
              <a:ahLst/>
              <a:cxnLst/>
              <a:rect l="l" t="t" r="r" b="b"/>
              <a:pathLst>
                <a:path w="16192" h="16192" extrusionOk="0">
                  <a:moveTo>
                    <a:pt x="0" y="0"/>
                  </a:moveTo>
                  <a:lnTo>
                    <a:pt x="16192" y="16193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9525" cap="rnd" cmpd="sng">
              <a:solidFill>
                <a:srgbClr val="5A5B5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Quattrocento Sans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282" name="Google Shape;1282;p21"/>
            <p:cNvSpPr/>
            <p:nvPr/>
          </p:nvSpPr>
          <p:spPr>
            <a:xfrm>
              <a:off x="6073139" y="3262312"/>
              <a:ext cx="16192" cy="16192"/>
            </a:xfrm>
            <a:custGeom>
              <a:avLst/>
              <a:gdLst/>
              <a:ahLst/>
              <a:cxnLst/>
              <a:rect l="l" t="t" r="r" b="b"/>
              <a:pathLst>
                <a:path w="16192" h="16192" extrusionOk="0">
                  <a:moveTo>
                    <a:pt x="16192" y="0"/>
                  </a:moveTo>
                  <a:lnTo>
                    <a:pt x="0" y="16192"/>
                  </a:lnTo>
                  <a:lnTo>
                    <a:pt x="16192" y="0"/>
                  </a:lnTo>
                  <a:close/>
                </a:path>
              </a:pathLst>
            </a:custGeom>
            <a:noFill/>
            <a:ln w="9525" cap="rnd" cmpd="sng">
              <a:solidFill>
                <a:srgbClr val="5A5B5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Quattrocento Sans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283" name="Google Shape;1283;p21"/>
            <p:cNvSpPr/>
            <p:nvPr/>
          </p:nvSpPr>
          <p:spPr>
            <a:xfrm>
              <a:off x="5944551" y="3390900"/>
              <a:ext cx="16192" cy="16192"/>
            </a:xfrm>
            <a:custGeom>
              <a:avLst/>
              <a:gdLst/>
              <a:ahLst/>
              <a:cxnLst/>
              <a:rect l="l" t="t" r="r" b="b"/>
              <a:pathLst>
                <a:path w="16192" h="16192" extrusionOk="0">
                  <a:moveTo>
                    <a:pt x="16193" y="0"/>
                  </a:moveTo>
                  <a:lnTo>
                    <a:pt x="0" y="16193"/>
                  </a:lnTo>
                  <a:lnTo>
                    <a:pt x="16193" y="0"/>
                  </a:lnTo>
                  <a:close/>
                </a:path>
              </a:pathLst>
            </a:custGeom>
            <a:noFill/>
            <a:ln w="9525" cap="rnd" cmpd="sng">
              <a:solidFill>
                <a:srgbClr val="5A5B5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Quattrocento Sans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284" name="Google Shape;1284;p21"/>
            <p:cNvSpPr/>
            <p:nvPr/>
          </p:nvSpPr>
          <p:spPr>
            <a:xfrm>
              <a:off x="5995987" y="3283267"/>
              <a:ext cx="20954" cy="73342"/>
            </a:xfrm>
            <a:custGeom>
              <a:avLst/>
              <a:gdLst/>
              <a:ahLst/>
              <a:cxnLst/>
              <a:rect l="l" t="t" r="r" b="b"/>
              <a:pathLst>
                <a:path w="20954" h="73342" extrusionOk="0">
                  <a:moveTo>
                    <a:pt x="20955" y="0"/>
                  </a:moveTo>
                  <a:lnTo>
                    <a:pt x="20955" y="52388"/>
                  </a:lnTo>
                  <a:lnTo>
                    <a:pt x="0" y="73343"/>
                  </a:lnTo>
                  <a:lnTo>
                    <a:pt x="20955" y="52388"/>
                  </a:lnTo>
                  <a:close/>
                </a:path>
              </a:pathLst>
            </a:custGeom>
            <a:noFill/>
            <a:ln w="9525" cap="rnd" cmpd="sng">
              <a:solidFill>
                <a:srgbClr val="4ABDF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Quattrocento Sans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285" name="Google Shape;1285;p21"/>
            <p:cNvSpPr/>
            <p:nvPr/>
          </p:nvSpPr>
          <p:spPr>
            <a:xfrm>
              <a:off x="6073139" y="3373755"/>
              <a:ext cx="232409" cy="280034"/>
            </a:xfrm>
            <a:custGeom>
              <a:avLst/>
              <a:gdLst/>
              <a:ahLst/>
              <a:cxnLst/>
              <a:rect l="l" t="t" r="r" b="b"/>
              <a:pathLst>
                <a:path w="232409" h="280034" extrusionOk="0">
                  <a:moveTo>
                    <a:pt x="108585" y="0"/>
                  </a:moveTo>
                  <a:lnTo>
                    <a:pt x="232410" y="0"/>
                  </a:lnTo>
                  <a:lnTo>
                    <a:pt x="232410" y="280035"/>
                  </a:lnTo>
                  <a:lnTo>
                    <a:pt x="0" y="280035"/>
                  </a:lnTo>
                  <a:lnTo>
                    <a:pt x="0" y="119063"/>
                  </a:lnTo>
                  <a:lnTo>
                    <a:pt x="0" y="280035"/>
                  </a:lnTo>
                  <a:lnTo>
                    <a:pt x="232410" y="280035"/>
                  </a:lnTo>
                  <a:lnTo>
                    <a:pt x="232410" y="0"/>
                  </a:lnTo>
                  <a:close/>
                </a:path>
              </a:pathLst>
            </a:custGeom>
            <a:noFill/>
            <a:ln w="9525" cap="rnd" cmpd="sng">
              <a:solidFill>
                <a:srgbClr val="5A5B5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Quattrocento Sans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286" name="Google Shape;1286;p21"/>
            <p:cNvSpPr/>
            <p:nvPr/>
          </p:nvSpPr>
          <p:spPr>
            <a:xfrm>
              <a:off x="6124574" y="3566160"/>
              <a:ext cx="71437" cy="9525"/>
            </a:xfrm>
            <a:custGeom>
              <a:avLst/>
              <a:gdLst/>
              <a:ahLst/>
              <a:cxnLst/>
              <a:rect l="l" t="t" r="r" b="b"/>
              <a:pathLst>
                <a:path w="71437" h="9525" extrusionOk="0">
                  <a:moveTo>
                    <a:pt x="0" y="0"/>
                  </a:moveTo>
                  <a:lnTo>
                    <a:pt x="71438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9525" cap="rnd" cmpd="sng">
              <a:solidFill>
                <a:srgbClr val="5A5B5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Quattrocento Sans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287" name="Google Shape;1287;p21"/>
            <p:cNvSpPr/>
            <p:nvPr/>
          </p:nvSpPr>
          <p:spPr>
            <a:xfrm>
              <a:off x="6124574" y="3526155"/>
              <a:ext cx="119062" cy="9525"/>
            </a:xfrm>
            <a:custGeom>
              <a:avLst/>
              <a:gdLst/>
              <a:ahLst/>
              <a:cxnLst/>
              <a:rect l="l" t="t" r="r" b="b"/>
              <a:pathLst>
                <a:path w="119062" h="9525" extrusionOk="0">
                  <a:moveTo>
                    <a:pt x="0" y="0"/>
                  </a:moveTo>
                  <a:lnTo>
                    <a:pt x="119063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9525" cap="rnd" cmpd="sng">
              <a:solidFill>
                <a:srgbClr val="5A5B5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Quattrocento Sans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288" name="Google Shape;1288;p21"/>
            <p:cNvSpPr/>
            <p:nvPr/>
          </p:nvSpPr>
          <p:spPr>
            <a:xfrm>
              <a:off x="6124574" y="3486150"/>
              <a:ext cx="100012" cy="9525"/>
            </a:xfrm>
            <a:custGeom>
              <a:avLst/>
              <a:gdLst/>
              <a:ahLst/>
              <a:cxnLst/>
              <a:rect l="l" t="t" r="r" b="b"/>
              <a:pathLst>
                <a:path w="100012" h="9525" extrusionOk="0">
                  <a:moveTo>
                    <a:pt x="0" y="0"/>
                  </a:moveTo>
                  <a:lnTo>
                    <a:pt x="100013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9525" cap="rnd" cmpd="sng">
              <a:solidFill>
                <a:srgbClr val="5A5B5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Quattrocento Sans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289" name="Google Shape;1289;p21"/>
            <p:cNvSpPr/>
            <p:nvPr/>
          </p:nvSpPr>
          <p:spPr>
            <a:xfrm>
              <a:off x="6144577" y="3446144"/>
              <a:ext cx="112395" cy="9525"/>
            </a:xfrm>
            <a:custGeom>
              <a:avLst/>
              <a:gdLst/>
              <a:ahLst/>
              <a:cxnLst/>
              <a:rect l="l" t="t" r="r" b="b"/>
              <a:pathLst>
                <a:path w="112395" h="9525" extrusionOk="0">
                  <a:moveTo>
                    <a:pt x="0" y="0"/>
                  </a:moveTo>
                  <a:lnTo>
                    <a:pt x="112395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9525" cap="rnd" cmpd="sng">
              <a:solidFill>
                <a:srgbClr val="5A5B5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Quattrocento Sans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290" name="Google Shape;1290;p21"/>
            <p:cNvSpPr/>
            <p:nvPr/>
          </p:nvSpPr>
          <p:spPr>
            <a:xfrm>
              <a:off x="6124574" y="3606164"/>
              <a:ext cx="119062" cy="9525"/>
            </a:xfrm>
            <a:custGeom>
              <a:avLst/>
              <a:gdLst/>
              <a:ahLst/>
              <a:cxnLst/>
              <a:rect l="l" t="t" r="r" b="b"/>
              <a:pathLst>
                <a:path w="119062" h="9525" extrusionOk="0">
                  <a:moveTo>
                    <a:pt x="0" y="0"/>
                  </a:moveTo>
                  <a:lnTo>
                    <a:pt x="119063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9525" cap="rnd" cmpd="sng">
              <a:solidFill>
                <a:srgbClr val="5A5B5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Quattrocento Sans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</p:grpSp>
      <p:grpSp>
        <p:nvGrpSpPr>
          <p:cNvPr id="1291" name="Google Shape;1291;p21"/>
          <p:cNvGrpSpPr/>
          <p:nvPr/>
        </p:nvGrpSpPr>
        <p:grpSpPr>
          <a:xfrm>
            <a:off x="1942211" y="3839371"/>
            <a:ext cx="511446" cy="348680"/>
            <a:chOff x="5848349" y="4471717"/>
            <a:chExt cx="491489" cy="335075"/>
          </a:xfrm>
        </p:grpSpPr>
        <p:sp>
          <p:nvSpPr>
            <p:cNvPr id="1292" name="Google Shape;1292;p21"/>
            <p:cNvSpPr/>
            <p:nvPr/>
          </p:nvSpPr>
          <p:spPr>
            <a:xfrm>
              <a:off x="5848349" y="4554379"/>
              <a:ext cx="89534" cy="127635"/>
            </a:xfrm>
            <a:custGeom>
              <a:avLst/>
              <a:gdLst/>
              <a:ahLst/>
              <a:cxnLst/>
              <a:rect l="l" t="t" r="r" b="b"/>
              <a:pathLst>
                <a:path w="89534" h="127635" extrusionOk="0">
                  <a:moveTo>
                    <a:pt x="89535" y="127635"/>
                  </a:moveTo>
                  <a:lnTo>
                    <a:pt x="63818" y="127635"/>
                  </a:lnTo>
                  <a:cubicBezTo>
                    <a:pt x="28575" y="127635"/>
                    <a:pt x="0" y="99060"/>
                    <a:pt x="0" y="63818"/>
                  </a:cubicBezTo>
                  <a:lnTo>
                    <a:pt x="0" y="63818"/>
                  </a:lnTo>
                  <a:cubicBezTo>
                    <a:pt x="0" y="28575"/>
                    <a:pt x="28575" y="0"/>
                    <a:pt x="63818" y="0"/>
                  </a:cubicBezTo>
                  <a:lnTo>
                    <a:pt x="89535" y="0"/>
                  </a:lnTo>
                  <a:lnTo>
                    <a:pt x="89535" y="127635"/>
                  </a:lnTo>
                  <a:close/>
                </a:path>
              </a:pathLst>
            </a:custGeom>
            <a:noFill/>
            <a:ln w="9525" cap="rnd" cmpd="sng">
              <a:solidFill>
                <a:srgbClr val="5A5B5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Quattrocento Sans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293" name="Google Shape;1293;p21"/>
            <p:cNvSpPr/>
            <p:nvPr/>
          </p:nvSpPr>
          <p:spPr>
            <a:xfrm>
              <a:off x="5937884" y="4555332"/>
              <a:ext cx="88582" cy="127635"/>
            </a:xfrm>
            <a:custGeom>
              <a:avLst/>
              <a:gdLst/>
              <a:ahLst/>
              <a:cxnLst/>
              <a:rect l="l" t="t" r="r" b="b"/>
              <a:pathLst>
                <a:path w="88582" h="127635" extrusionOk="0">
                  <a:moveTo>
                    <a:pt x="0" y="0"/>
                  </a:moveTo>
                  <a:lnTo>
                    <a:pt x="88582" y="0"/>
                  </a:lnTo>
                  <a:lnTo>
                    <a:pt x="88582" y="127635"/>
                  </a:lnTo>
                  <a:lnTo>
                    <a:pt x="0" y="127635"/>
                  </a:lnTo>
                  <a:close/>
                </a:path>
              </a:pathLst>
            </a:custGeom>
            <a:noFill/>
            <a:ln w="9525" cap="rnd" cmpd="sng">
              <a:solidFill>
                <a:srgbClr val="5A5B5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Quattrocento Sans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294" name="Google Shape;1294;p21"/>
            <p:cNvSpPr/>
            <p:nvPr/>
          </p:nvSpPr>
          <p:spPr>
            <a:xfrm>
              <a:off x="6026467" y="4471717"/>
              <a:ext cx="127634" cy="293935"/>
            </a:xfrm>
            <a:custGeom>
              <a:avLst/>
              <a:gdLst/>
              <a:ahLst/>
              <a:cxnLst/>
              <a:rect l="l" t="t" r="r" b="b"/>
              <a:pathLst>
                <a:path w="127634" h="293935" extrusionOk="0">
                  <a:moveTo>
                    <a:pt x="100965" y="290308"/>
                  </a:moveTo>
                  <a:lnTo>
                    <a:pt x="0" y="210298"/>
                  </a:lnTo>
                  <a:lnTo>
                    <a:pt x="0" y="83615"/>
                  </a:lnTo>
                  <a:lnTo>
                    <a:pt x="100965" y="3605"/>
                  </a:lnTo>
                  <a:cubicBezTo>
                    <a:pt x="111442" y="-4967"/>
                    <a:pt x="127635" y="2653"/>
                    <a:pt x="127635" y="16940"/>
                  </a:cubicBezTo>
                  <a:lnTo>
                    <a:pt x="127635" y="277925"/>
                  </a:lnTo>
                  <a:cubicBezTo>
                    <a:pt x="127635" y="291260"/>
                    <a:pt x="111442" y="298880"/>
                    <a:pt x="100965" y="290308"/>
                  </a:cubicBezTo>
                  <a:close/>
                </a:path>
              </a:pathLst>
            </a:custGeom>
            <a:noFill/>
            <a:ln w="9525" cap="rnd" cmpd="sng">
              <a:solidFill>
                <a:srgbClr val="5A5B5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Quattrocento Sans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295" name="Google Shape;1295;p21"/>
            <p:cNvSpPr/>
            <p:nvPr/>
          </p:nvSpPr>
          <p:spPr>
            <a:xfrm>
              <a:off x="5937884" y="4682015"/>
              <a:ext cx="75614" cy="124777"/>
            </a:xfrm>
            <a:custGeom>
              <a:avLst/>
              <a:gdLst/>
              <a:ahLst/>
              <a:cxnLst/>
              <a:rect l="l" t="t" r="r" b="b"/>
              <a:pathLst>
                <a:path w="75614" h="124777" extrusionOk="0">
                  <a:moveTo>
                    <a:pt x="62865" y="124778"/>
                  </a:moveTo>
                  <a:lnTo>
                    <a:pt x="36195" y="124778"/>
                  </a:lnTo>
                  <a:cubicBezTo>
                    <a:pt x="30480" y="124778"/>
                    <a:pt x="25718" y="120967"/>
                    <a:pt x="24765" y="115253"/>
                  </a:cubicBezTo>
                  <a:lnTo>
                    <a:pt x="0" y="0"/>
                  </a:lnTo>
                  <a:lnTo>
                    <a:pt x="51435" y="0"/>
                  </a:lnTo>
                  <a:lnTo>
                    <a:pt x="75248" y="109537"/>
                  </a:lnTo>
                  <a:cubicBezTo>
                    <a:pt x="77153" y="118110"/>
                    <a:pt x="71438" y="124778"/>
                    <a:pt x="62865" y="124778"/>
                  </a:cubicBezTo>
                  <a:close/>
                </a:path>
              </a:pathLst>
            </a:custGeom>
            <a:noFill/>
            <a:ln w="9525" cap="rnd" cmpd="sng">
              <a:solidFill>
                <a:srgbClr val="5A5B5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Quattrocento Sans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296" name="Google Shape;1296;p21"/>
            <p:cNvSpPr/>
            <p:nvPr/>
          </p:nvSpPr>
          <p:spPr>
            <a:xfrm>
              <a:off x="6154101" y="4562000"/>
              <a:ext cx="56197" cy="113347"/>
            </a:xfrm>
            <a:custGeom>
              <a:avLst/>
              <a:gdLst/>
              <a:ahLst/>
              <a:cxnLst/>
              <a:rect l="l" t="t" r="r" b="b"/>
              <a:pathLst>
                <a:path w="56197" h="113347" extrusionOk="0">
                  <a:moveTo>
                    <a:pt x="0" y="0"/>
                  </a:moveTo>
                  <a:lnTo>
                    <a:pt x="0" y="113348"/>
                  </a:lnTo>
                  <a:cubicBezTo>
                    <a:pt x="29528" y="113348"/>
                    <a:pt x="56198" y="87630"/>
                    <a:pt x="56198" y="57150"/>
                  </a:cubicBezTo>
                  <a:cubicBezTo>
                    <a:pt x="56198" y="25717"/>
                    <a:pt x="29528" y="0"/>
                    <a:pt x="0" y="0"/>
                  </a:cubicBezTo>
                  <a:close/>
                </a:path>
              </a:pathLst>
            </a:custGeom>
            <a:noFill/>
            <a:ln w="9525" cap="rnd" cmpd="sng">
              <a:solidFill>
                <a:srgbClr val="5A5B5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Quattrocento Sans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297" name="Google Shape;1297;p21"/>
            <p:cNvSpPr/>
            <p:nvPr/>
          </p:nvSpPr>
          <p:spPr>
            <a:xfrm>
              <a:off x="5937884" y="4595337"/>
              <a:ext cx="88582" cy="9525"/>
            </a:xfrm>
            <a:custGeom>
              <a:avLst/>
              <a:gdLst/>
              <a:ahLst/>
              <a:cxnLst/>
              <a:rect l="l" t="t" r="r" b="b"/>
              <a:pathLst>
                <a:path w="88582" h="9525" extrusionOk="0">
                  <a:moveTo>
                    <a:pt x="88583" y="0"/>
                  </a:moveTo>
                  <a:lnTo>
                    <a:pt x="0" y="0"/>
                  </a:lnTo>
                  <a:lnTo>
                    <a:pt x="88583" y="0"/>
                  </a:lnTo>
                  <a:close/>
                </a:path>
              </a:pathLst>
            </a:custGeom>
            <a:noFill/>
            <a:ln w="9525" cap="rnd" cmpd="sng">
              <a:solidFill>
                <a:srgbClr val="5A5B5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Quattrocento Sans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298" name="Google Shape;1298;p21"/>
            <p:cNvSpPr/>
            <p:nvPr/>
          </p:nvSpPr>
          <p:spPr>
            <a:xfrm>
              <a:off x="5937884" y="4639152"/>
              <a:ext cx="88582" cy="9525"/>
            </a:xfrm>
            <a:custGeom>
              <a:avLst/>
              <a:gdLst/>
              <a:ahLst/>
              <a:cxnLst/>
              <a:rect l="l" t="t" r="r" b="b"/>
              <a:pathLst>
                <a:path w="88582" h="9525" extrusionOk="0">
                  <a:moveTo>
                    <a:pt x="88583" y="0"/>
                  </a:moveTo>
                  <a:lnTo>
                    <a:pt x="0" y="0"/>
                  </a:lnTo>
                  <a:lnTo>
                    <a:pt x="88583" y="0"/>
                  </a:lnTo>
                  <a:close/>
                </a:path>
              </a:pathLst>
            </a:custGeom>
            <a:noFill/>
            <a:ln w="9525" cap="rnd" cmpd="sng">
              <a:solidFill>
                <a:srgbClr val="5A5B5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Quattrocento Sans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299" name="Google Shape;1299;p21"/>
            <p:cNvSpPr/>
            <p:nvPr/>
          </p:nvSpPr>
          <p:spPr>
            <a:xfrm>
              <a:off x="6234112" y="4502944"/>
              <a:ext cx="73342" cy="65722"/>
            </a:xfrm>
            <a:custGeom>
              <a:avLst/>
              <a:gdLst/>
              <a:ahLst/>
              <a:cxnLst/>
              <a:rect l="l" t="t" r="r" b="b"/>
              <a:pathLst>
                <a:path w="73342" h="65722" extrusionOk="0">
                  <a:moveTo>
                    <a:pt x="0" y="65723"/>
                  </a:moveTo>
                  <a:lnTo>
                    <a:pt x="73343" y="0"/>
                  </a:lnTo>
                  <a:lnTo>
                    <a:pt x="0" y="65723"/>
                  </a:lnTo>
                  <a:close/>
                </a:path>
              </a:pathLst>
            </a:custGeom>
            <a:noFill/>
            <a:ln w="9525" cap="rnd" cmpd="sng">
              <a:solidFill>
                <a:srgbClr val="4ABDF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Quattrocento Sans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300" name="Google Shape;1300;p21"/>
            <p:cNvSpPr/>
            <p:nvPr/>
          </p:nvSpPr>
          <p:spPr>
            <a:xfrm>
              <a:off x="6234112" y="4668680"/>
              <a:ext cx="73342" cy="65722"/>
            </a:xfrm>
            <a:custGeom>
              <a:avLst/>
              <a:gdLst/>
              <a:ahLst/>
              <a:cxnLst/>
              <a:rect l="l" t="t" r="r" b="b"/>
              <a:pathLst>
                <a:path w="73342" h="65722" extrusionOk="0">
                  <a:moveTo>
                    <a:pt x="0" y="0"/>
                  </a:moveTo>
                  <a:lnTo>
                    <a:pt x="73343" y="65723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9525" cap="rnd" cmpd="sng">
              <a:solidFill>
                <a:srgbClr val="4ABDF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Quattrocento Sans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301" name="Google Shape;1301;p21"/>
            <p:cNvSpPr/>
            <p:nvPr/>
          </p:nvSpPr>
          <p:spPr>
            <a:xfrm>
              <a:off x="6251256" y="4619150"/>
              <a:ext cx="88582" cy="9525"/>
            </a:xfrm>
            <a:custGeom>
              <a:avLst/>
              <a:gdLst/>
              <a:ahLst/>
              <a:cxnLst/>
              <a:rect l="l" t="t" r="r" b="b"/>
              <a:pathLst>
                <a:path w="88582" h="9525" extrusionOk="0">
                  <a:moveTo>
                    <a:pt x="0" y="0"/>
                  </a:moveTo>
                  <a:lnTo>
                    <a:pt x="88582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9525" cap="rnd" cmpd="sng">
              <a:solidFill>
                <a:srgbClr val="4ABDF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Quattrocento Sans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</p:grpSp>
      <p:grpSp>
        <p:nvGrpSpPr>
          <p:cNvPr id="1302" name="Google Shape;1302;p21"/>
          <p:cNvGrpSpPr/>
          <p:nvPr/>
        </p:nvGrpSpPr>
        <p:grpSpPr>
          <a:xfrm>
            <a:off x="1849319" y="1813769"/>
            <a:ext cx="494347" cy="466725"/>
            <a:chOff x="5848349" y="2148125"/>
            <a:chExt cx="494347" cy="466725"/>
          </a:xfrm>
        </p:grpSpPr>
        <p:sp>
          <p:nvSpPr>
            <p:cNvPr id="1303" name="Google Shape;1303;p21"/>
            <p:cNvSpPr/>
            <p:nvPr/>
          </p:nvSpPr>
          <p:spPr>
            <a:xfrm>
              <a:off x="5943599" y="2148125"/>
              <a:ext cx="326707" cy="114300"/>
            </a:xfrm>
            <a:custGeom>
              <a:avLst/>
              <a:gdLst/>
              <a:ahLst/>
              <a:cxnLst/>
              <a:rect l="l" t="t" r="r" b="b"/>
              <a:pathLst>
                <a:path w="326707" h="114300" extrusionOk="0">
                  <a:moveTo>
                    <a:pt x="0" y="114300"/>
                  </a:moveTo>
                  <a:lnTo>
                    <a:pt x="0" y="19050"/>
                  </a:lnTo>
                  <a:cubicBezTo>
                    <a:pt x="0" y="8573"/>
                    <a:pt x="8572" y="0"/>
                    <a:pt x="19050" y="0"/>
                  </a:cubicBezTo>
                  <a:lnTo>
                    <a:pt x="307658" y="0"/>
                  </a:lnTo>
                  <a:cubicBezTo>
                    <a:pt x="318135" y="0"/>
                    <a:pt x="326708" y="8573"/>
                    <a:pt x="326708" y="19050"/>
                  </a:cubicBezTo>
                  <a:lnTo>
                    <a:pt x="326708" y="99060"/>
                  </a:lnTo>
                </a:path>
              </a:pathLst>
            </a:custGeom>
            <a:noFill/>
            <a:ln w="9525" cap="rnd" cmpd="sng">
              <a:solidFill>
                <a:srgbClr val="5A5B5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Quattrocento Sans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304" name="Google Shape;1304;p21"/>
            <p:cNvSpPr/>
            <p:nvPr/>
          </p:nvSpPr>
          <p:spPr>
            <a:xfrm>
              <a:off x="6000749" y="2205275"/>
              <a:ext cx="215265" cy="9525"/>
            </a:xfrm>
            <a:custGeom>
              <a:avLst/>
              <a:gdLst/>
              <a:ahLst/>
              <a:cxnLst/>
              <a:rect l="l" t="t" r="r" b="b"/>
              <a:pathLst>
                <a:path w="215265" h="9525" extrusionOk="0">
                  <a:moveTo>
                    <a:pt x="0" y="0"/>
                  </a:moveTo>
                  <a:lnTo>
                    <a:pt x="215265" y="0"/>
                  </a:lnTo>
                </a:path>
              </a:pathLst>
            </a:custGeom>
            <a:noFill/>
            <a:ln w="9525" cap="rnd" cmpd="sng">
              <a:solidFill>
                <a:srgbClr val="5A5B5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Quattrocento Sans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305" name="Google Shape;1305;p21"/>
            <p:cNvSpPr/>
            <p:nvPr/>
          </p:nvSpPr>
          <p:spPr>
            <a:xfrm>
              <a:off x="6000749" y="2243375"/>
              <a:ext cx="158115" cy="9525"/>
            </a:xfrm>
            <a:custGeom>
              <a:avLst/>
              <a:gdLst/>
              <a:ahLst/>
              <a:cxnLst/>
              <a:rect l="l" t="t" r="r" b="b"/>
              <a:pathLst>
                <a:path w="158115" h="9525" extrusionOk="0">
                  <a:moveTo>
                    <a:pt x="0" y="0"/>
                  </a:moveTo>
                  <a:lnTo>
                    <a:pt x="158115" y="0"/>
                  </a:lnTo>
                </a:path>
              </a:pathLst>
            </a:custGeom>
            <a:noFill/>
            <a:ln w="9525" cap="rnd" cmpd="sng">
              <a:solidFill>
                <a:srgbClr val="5A5B5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Quattrocento Sans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306" name="Google Shape;1306;p21"/>
            <p:cNvSpPr/>
            <p:nvPr/>
          </p:nvSpPr>
          <p:spPr>
            <a:xfrm>
              <a:off x="5924549" y="2517695"/>
              <a:ext cx="38100" cy="87630"/>
            </a:xfrm>
            <a:custGeom>
              <a:avLst/>
              <a:gdLst/>
              <a:ahLst/>
              <a:cxnLst/>
              <a:rect l="l" t="t" r="r" b="b"/>
              <a:pathLst>
                <a:path w="38100" h="87630" extrusionOk="0">
                  <a:moveTo>
                    <a:pt x="0" y="19050"/>
                  </a:moveTo>
                  <a:lnTo>
                    <a:pt x="0" y="87630"/>
                  </a:lnTo>
                  <a:lnTo>
                    <a:pt x="38100" y="87630"/>
                  </a:lnTo>
                  <a:lnTo>
                    <a:pt x="38100" y="19050"/>
                  </a:lnTo>
                  <a:cubicBezTo>
                    <a:pt x="38100" y="8573"/>
                    <a:pt x="29528" y="0"/>
                    <a:pt x="19050" y="0"/>
                  </a:cubicBezTo>
                  <a:lnTo>
                    <a:pt x="19050" y="0"/>
                  </a:lnTo>
                  <a:cubicBezTo>
                    <a:pt x="8572" y="0"/>
                    <a:pt x="0" y="8573"/>
                    <a:pt x="0" y="19050"/>
                  </a:cubicBezTo>
                  <a:close/>
                </a:path>
              </a:pathLst>
            </a:custGeom>
            <a:noFill/>
            <a:ln w="9525" cap="rnd" cmpd="sng">
              <a:solidFill>
                <a:srgbClr val="4ABDF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Quattrocento Sans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307" name="Google Shape;1307;p21"/>
            <p:cNvSpPr/>
            <p:nvPr/>
          </p:nvSpPr>
          <p:spPr>
            <a:xfrm>
              <a:off x="6000749" y="2605325"/>
              <a:ext cx="250507" cy="9525"/>
            </a:xfrm>
            <a:custGeom>
              <a:avLst/>
              <a:gdLst/>
              <a:ahLst/>
              <a:cxnLst/>
              <a:rect l="l" t="t" r="r" b="b"/>
              <a:pathLst>
                <a:path w="250507" h="9525" extrusionOk="0">
                  <a:moveTo>
                    <a:pt x="250508" y="0"/>
                  </a:moveTo>
                  <a:lnTo>
                    <a:pt x="0" y="0"/>
                  </a:lnTo>
                </a:path>
              </a:pathLst>
            </a:custGeom>
            <a:noFill/>
            <a:ln w="9525" cap="rnd" cmpd="sng">
              <a:solidFill>
                <a:srgbClr val="5A5B5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Quattrocento Sans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308" name="Google Shape;1308;p21"/>
            <p:cNvSpPr/>
            <p:nvPr/>
          </p:nvSpPr>
          <p:spPr>
            <a:xfrm>
              <a:off x="5848349" y="2300525"/>
              <a:ext cx="190500" cy="190500"/>
            </a:xfrm>
            <a:custGeom>
              <a:avLst/>
              <a:gdLst/>
              <a:ahLst/>
              <a:cxnLst/>
              <a:rect l="l" t="t" r="r" b="b"/>
              <a:pathLst>
                <a:path w="190500" h="190500" extrusionOk="0">
                  <a:moveTo>
                    <a:pt x="190500" y="95250"/>
                  </a:moveTo>
                  <a:cubicBezTo>
                    <a:pt x="190500" y="147855"/>
                    <a:pt x="147855" y="190500"/>
                    <a:pt x="95250" y="190500"/>
                  </a:cubicBezTo>
                  <a:cubicBezTo>
                    <a:pt x="42645" y="190500"/>
                    <a:pt x="0" y="147855"/>
                    <a:pt x="0" y="95250"/>
                  </a:cubicBezTo>
                  <a:cubicBezTo>
                    <a:pt x="0" y="42645"/>
                    <a:pt x="42645" y="0"/>
                    <a:pt x="95250" y="0"/>
                  </a:cubicBezTo>
                  <a:cubicBezTo>
                    <a:pt x="147855" y="0"/>
                    <a:pt x="190500" y="42645"/>
                    <a:pt x="190500" y="95250"/>
                  </a:cubicBezTo>
                  <a:close/>
                </a:path>
              </a:pathLst>
            </a:custGeom>
            <a:noFill/>
            <a:ln w="9525" cap="rnd" cmpd="sng">
              <a:solidFill>
                <a:srgbClr val="4ABDF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Quattrocento Sans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309" name="Google Shape;1309;p21"/>
            <p:cNvSpPr/>
            <p:nvPr/>
          </p:nvSpPr>
          <p:spPr>
            <a:xfrm>
              <a:off x="6075044" y="2404348"/>
              <a:ext cx="267652" cy="200977"/>
            </a:xfrm>
            <a:custGeom>
              <a:avLst/>
              <a:gdLst/>
              <a:ahLst/>
              <a:cxnLst/>
              <a:rect l="l" t="t" r="r" b="b"/>
              <a:pathLst>
                <a:path w="267652" h="200977" extrusionOk="0">
                  <a:moveTo>
                    <a:pt x="0" y="0"/>
                  </a:moveTo>
                  <a:lnTo>
                    <a:pt x="267652" y="0"/>
                  </a:lnTo>
                  <a:lnTo>
                    <a:pt x="267652" y="200978"/>
                  </a:lnTo>
                  <a:lnTo>
                    <a:pt x="0" y="200978"/>
                  </a:lnTo>
                  <a:close/>
                </a:path>
              </a:pathLst>
            </a:custGeom>
            <a:noFill/>
            <a:ln w="9525" cap="rnd" cmpd="sng">
              <a:solidFill>
                <a:srgbClr val="5A5B5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Quattrocento Sans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310" name="Google Shape;1310;p21"/>
            <p:cNvSpPr/>
            <p:nvPr/>
          </p:nvSpPr>
          <p:spPr>
            <a:xfrm>
              <a:off x="6270307" y="2342435"/>
              <a:ext cx="9525" cy="61912"/>
            </a:xfrm>
            <a:custGeom>
              <a:avLst/>
              <a:gdLst/>
              <a:ahLst/>
              <a:cxnLst/>
              <a:rect l="l" t="t" r="r" b="b"/>
              <a:pathLst>
                <a:path w="9525" h="61912" extrusionOk="0">
                  <a:moveTo>
                    <a:pt x="0" y="0"/>
                  </a:moveTo>
                  <a:lnTo>
                    <a:pt x="0" y="61912"/>
                  </a:lnTo>
                </a:path>
              </a:pathLst>
            </a:custGeom>
            <a:noFill/>
            <a:ln w="9525" cap="rnd" cmpd="sng">
              <a:solidFill>
                <a:srgbClr val="5A5B5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Quattrocento Sans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grpSp>
          <p:nvGrpSpPr>
            <p:cNvPr id="1311" name="Google Shape;1311;p21"/>
            <p:cNvGrpSpPr/>
            <p:nvPr/>
          </p:nvGrpSpPr>
          <p:grpSpPr>
            <a:xfrm>
              <a:off x="5889307" y="2369105"/>
              <a:ext cx="100012" cy="54292"/>
              <a:chOff x="5889307" y="2369105"/>
              <a:chExt cx="100012" cy="54292"/>
            </a:xfrm>
          </p:grpSpPr>
          <p:sp>
            <p:nvSpPr>
              <p:cNvPr id="1312" name="Google Shape;1312;p21"/>
              <p:cNvSpPr/>
              <p:nvPr/>
            </p:nvSpPr>
            <p:spPr>
              <a:xfrm>
                <a:off x="5889307" y="2369105"/>
                <a:ext cx="40957" cy="54292"/>
              </a:xfrm>
              <a:custGeom>
                <a:avLst/>
                <a:gdLst/>
                <a:ahLst/>
                <a:cxnLst/>
                <a:rect l="l" t="t" r="r" b="b"/>
                <a:pathLst>
                  <a:path w="40957" h="54292" extrusionOk="0">
                    <a:moveTo>
                      <a:pt x="40958" y="54292"/>
                    </a:moveTo>
                    <a:lnTo>
                      <a:pt x="20003" y="54292"/>
                    </a:lnTo>
                    <a:cubicBezTo>
                      <a:pt x="8572" y="54292"/>
                      <a:pt x="0" y="45720"/>
                      <a:pt x="0" y="34290"/>
                    </a:cubicBezTo>
                    <a:lnTo>
                      <a:pt x="0" y="20002"/>
                    </a:lnTo>
                    <a:cubicBezTo>
                      <a:pt x="0" y="8572"/>
                      <a:pt x="8572" y="0"/>
                      <a:pt x="20003" y="0"/>
                    </a:cubicBezTo>
                    <a:lnTo>
                      <a:pt x="40958" y="0"/>
                    </a:lnTo>
                  </a:path>
                </a:pathLst>
              </a:custGeom>
              <a:noFill/>
              <a:ln w="9525" cap="rnd" cmpd="sng">
                <a:solidFill>
                  <a:srgbClr val="4ABDF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Quattrocento Sans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  <p:sp>
            <p:nvSpPr>
              <p:cNvPr id="1313" name="Google Shape;1313;p21"/>
              <p:cNvSpPr/>
              <p:nvPr/>
            </p:nvSpPr>
            <p:spPr>
              <a:xfrm>
                <a:off x="5953124" y="2369105"/>
                <a:ext cx="36195" cy="54292"/>
              </a:xfrm>
              <a:custGeom>
                <a:avLst/>
                <a:gdLst/>
                <a:ahLst/>
                <a:cxnLst/>
                <a:rect l="l" t="t" r="r" b="b"/>
                <a:pathLst>
                  <a:path w="36195" h="54292" extrusionOk="0">
                    <a:moveTo>
                      <a:pt x="36195" y="0"/>
                    </a:moveTo>
                    <a:lnTo>
                      <a:pt x="36195" y="9525"/>
                    </a:lnTo>
                    <a:lnTo>
                      <a:pt x="18097" y="54292"/>
                    </a:lnTo>
                    <a:lnTo>
                      <a:pt x="17145" y="54292"/>
                    </a:lnTo>
                    <a:lnTo>
                      <a:pt x="0" y="9525"/>
                    </a:lnTo>
                    <a:lnTo>
                      <a:pt x="0" y="0"/>
                    </a:lnTo>
                  </a:path>
                </a:pathLst>
              </a:custGeom>
              <a:noFill/>
              <a:ln w="9525" cap="rnd" cmpd="sng">
                <a:solidFill>
                  <a:srgbClr val="4ABDF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Quattrocento Sans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</p:grpSp>
        <p:grpSp>
          <p:nvGrpSpPr>
            <p:cNvPr id="1314" name="Google Shape;1314;p21"/>
            <p:cNvGrpSpPr/>
            <p:nvPr/>
          </p:nvGrpSpPr>
          <p:grpSpPr>
            <a:xfrm>
              <a:off x="6203631" y="2247185"/>
              <a:ext cx="133351" cy="95249"/>
              <a:chOff x="6203631" y="2247185"/>
              <a:chExt cx="133351" cy="95249"/>
            </a:xfrm>
          </p:grpSpPr>
          <p:sp>
            <p:nvSpPr>
              <p:cNvPr id="1315" name="Google Shape;1315;p21"/>
              <p:cNvSpPr/>
              <p:nvPr/>
            </p:nvSpPr>
            <p:spPr>
              <a:xfrm>
                <a:off x="6203632" y="2247185"/>
                <a:ext cx="133350" cy="95249"/>
              </a:xfrm>
              <a:custGeom>
                <a:avLst/>
                <a:gdLst/>
                <a:ahLst/>
                <a:cxnLst/>
                <a:rect l="l" t="t" r="r" b="b"/>
                <a:pathLst>
                  <a:path w="133350" h="95249" extrusionOk="0">
                    <a:moveTo>
                      <a:pt x="0" y="0"/>
                    </a:moveTo>
                    <a:lnTo>
                      <a:pt x="133350" y="0"/>
                    </a:lnTo>
                    <a:lnTo>
                      <a:pt x="133350" y="95250"/>
                    </a:lnTo>
                    <a:lnTo>
                      <a:pt x="0" y="95250"/>
                    </a:lnTo>
                    <a:close/>
                  </a:path>
                </a:pathLst>
              </a:custGeom>
              <a:noFill/>
              <a:ln w="9525" cap="rnd" cmpd="sng">
                <a:solidFill>
                  <a:srgbClr val="5A5B5D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Quattrocento Sans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  <p:sp>
            <p:nvSpPr>
              <p:cNvPr id="1316" name="Google Shape;1316;p21"/>
              <p:cNvSpPr/>
              <p:nvPr/>
            </p:nvSpPr>
            <p:spPr>
              <a:xfrm>
                <a:off x="6203631" y="2247185"/>
                <a:ext cx="133350" cy="52387"/>
              </a:xfrm>
              <a:custGeom>
                <a:avLst/>
                <a:gdLst/>
                <a:ahLst/>
                <a:cxnLst/>
                <a:rect l="l" t="t" r="r" b="b"/>
                <a:pathLst>
                  <a:path w="133350" h="52387" extrusionOk="0">
                    <a:moveTo>
                      <a:pt x="0" y="0"/>
                    </a:moveTo>
                    <a:lnTo>
                      <a:pt x="66675" y="52388"/>
                    </a:lnTo>
                    <a:lnTo>
                      <a:pt x="133350" y="0"/>
                    </a:lnTo>
                  </a:path>
                </a:pathLst>
              </a:custGeom>
              <a:noFill/>
              <a:ln w="9525" cap="rnd" cmpd="sng">
                <a:solidFill>
                  <a:srgbClr val="5A5B5D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Quattrocento Sans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</p:grpSp>
        <p:grpSp>
          <p:nvGrpSpPr>
            <p:cNvPr id="1317" name="Google Shape;1317;p21"/>
            <p:cNvGrpSpPr/>
            <p:nvPr/>
          </p:nvGrpSpPr>
          <p:grpSpPr>
            <a:xfrm>
              <a:off x="6131242" y="2440543"/>
              <a:ext cx="153352" cy="164781"/>
              <a:chOff x="6131242" y="2440543"/>
              <a:chExt cx="153352" cy="164781"/>
            </a:xfrm>
          </p:grpSpPr>
          <p:grpSp>
            <p:nvGrpSpPr>
              <p:cNvPr id="1318" name="Google Shape;1318;p21"/>
              <p:cNvGrpSpPr/>
              <p:nvPr/>
            </p:nvGrpSpPr>
            <p:grpSpPr>
              <a:xfrm>
                <a:off x="6131242" y="2440543"/>
                <a:ext cx="153352" cy="164781"/>
                <a:chOff x="6131242" y="2440543"/>
                <a:chExt cx="153352" cy="164781"/>
              </a:xfrm>
            </p:grpSpPr>
            <p:grpSp>
              <p:nvGrpSpPr>
                <p:cNvPr id="1319" name="Google Shape;1319;p21"/>
                <p:cNvGrpSpPr/>
                <p:nvPr/>
              </p:nvGrpSpPr>
              <p:grpSpPr>
                <a:xfrm>
                  <a:off x="6173151" y="2440543"/>
                  <a:ext cx="71437" cy="107632"/>
                  <a:chOff x="6173151" y="2440543"/>
                  <a:chExt cx="71437" cy="107632"/>
                </a:xfrm>
              </p:grpSpPr>
              <p:grpSp>
                <p:nvGrpSpPr>
                  <p:cNvPr id="1320" name="Google Shape;1320;p21"/>
                  <p:cNvGrpSpPr/>
                  <p:nvPr/>
                </p:nvGrpSpPr>
                <p:grpSpPr>
                  <a:xfrm>
                    <a:off x="6173151" y="2440543"/>
                    <a:ext cx="71437" cy="87629"/>
                    <a:chOff x="6173151" y="2440543"/>
                    <a:chExt cx="71437" cy="87629"/>
                  </a:xfrm>
                </p:grpSpPr>
                <p:sp>
                  <p:nvSpPr>
                    <p:cNvPr id="1321" name="Google Shape;1321;p21"/>
                    <p:cNvSpPr/>
                    <p:nvPr/>
                  </p:nvSpPr>
                  <p:spPr>
                    <a:xfrm>
                      <a:off x="6174104" y="2473880"/>
                      <a:ext cx="70484" cy="54292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70484" h="54292" extrusionOk="0">
                          <a:moveTo>
                            <a:pt x="70485" y="0"/>
                          </a:moveTo>
                          <a:lnTo>
                            <a:pt x="70485" y="18097"/>
                          </a:lnTo>
                          <a:cubicBezTo>
                            <a:pt x="70485" y="27622"/>
                            <a:pt x="66675" y="37147"/>
                            <a:pt x="60007" y="43815"/>
                          </a:cubicBezTo>
                          <a:lnTo>
                            <a:pt x="60007" y="43815"/>
                          </a:lnTo>
                          <a:cubicBezTo>
                            <a:pt x="53340" y="50482"/>
                            <a:pt x="44768" y="54293"/>
                            <a:pt x="35243" y="54293"/>
                          </a:cubicBezTo>
                          <a:lnTo>
                            <a:pt x="35243" y="54293"/>
                          </a:lnTo>
                          <a:cubicBezTo>
                            <a:pt x="25718" y="54293"/>
                            <a:pt x="17145" y="50482"/>
                            <a:pt x="10477" y="43815"/>
                          </a:cubicBezTo>
                          <a:lnTo>
                            <a:pt x="10477" y="43815"/>
                          </a:lnTo>
                          <a:cubicBezTo>
                            <a:pt x="3810" y="37147"/>
                            <a:pt x="0" y="27622"/>
                            <a:pt x="0" y="18097"/>
                          </a:cubicBezTo>
                          <a:lnTo>
                            <a:pt x="0" y="0"/>
                          </a:lnTo>
                        </a:path>
                      </a:pathLst>
                    </a:custGeom>
                    <a:noFill/>
                    <a:ln w="9525" cap="rnd" cmpd="sng">
                      <a:solidFill>
                        <a:srgbClr val="5A5B5D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Quattrocento Sans"/>
                        <a:buNone/>
                      </a:pPr>
                      <a:endParaRPr sz="1800" b="0" i="0" u="none" strike="noStrike" cap="none">
                        <a:solidFill>
                          <a:schemeClr val="dk1"/>
                        </a:solidFill>
                        <a:latin typeface="Quattrocento Sans"/>
                        <a:ea typeface="Quattrocento Sans"/>
                        <a:cs typeface="Quattrocento Sans"/>
                        <a:sym typeface="Quattrocento Sans"/>
                      </a:endParaRPr>
                    </a:p>
                  </p:txBody>
                </p:sp>
                <p:sp>
                  <p:nvSpPr>
                    <p:cNvPr id="1322" name="Google Shape;1322;p21"/>
                    <p:cNvSpPr/>
                    <p:nvPr/>
                  </p:nvSpPr>
                  <p:spPr>
                    <a:xfrm>
                      <a:off x="6173151" y="2440543"/>
                      <a:ext cx="70485" cy="33337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70485" h="33337" extrusionOk="0">
                          <a:moveTo>
                            <a:pt x="0" y="33338"/>
                          </a:moveTo>
                          <a:cubicBezTo>
                            <a:pt x="0" y="15240"/>
                            <a:pt x="16193" y="0"/>
                            <a:pt x="35243" y="0"/>
                          </a:cubicBezTo>
                          <a:cubicBezTo>
                            <a:pt x="55245" y="0"/>
                            <a:pt x="70485" y="15240"/>
                            <a:pt x="70485" y="33338"/>
                          </a:cubicBezTo>
                        </a:path>
                      </a:pathLst>
                    </a:custGeom>
                    <a:noFill/>
                    <a:ln w="9525" cap="rnd" cmpd="sng">
                      <a:solidFill>
                        <a:srgbClr val="5A5B5D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Quattrocento Sans"/>
                        <a:buNone/>
                      </a:pPr>
                      <a:endParaRPr sz="1800" b="0" i="0" u="none" strike="noStrike" cap="none">
                        <a:solidFill>
                          <a:schemeClr val="dk1"/>
                        </a:solidFill>
                        <a:latin typeface="Quattrocento Sans"/>
                        <a:ea typeface="Quattrocento Sans"/>
                        <a:cs typeface="Quattrocento Sans"/>
                        <a:sym typeface="Quattrocento Sans"/>
                      </a:endParaRPr>
                    </a:p>
                  </p:txBody>
                </p:sp>
              </p:grpSp>
              <p:grpSp>
                <p:nvGrpSpPr>
                  <p:cNvPr id="1323" name="Google Shape;1323;p21"/>
                  <p:cNvGrpSpPr/>
                  <p:nvPr/>
                </p:nvGrpSpPr>
                <p:grpSpPr>
                  <a:xfrm>
                    <a:off x="6187439" y="2522458"/>
                    <a:ext cx="52388" cy="25717"/>
                    <a:chOff x="6187439" y="2522458"/>
                    <a:chExt cx="52388" cy="25717"/>
                  </a:xfrm>
                </p:grpSpPr>
                <p:sp>
                  <p:nvSpPr>
                    <p:cNvPr id="1324" name="Google Shape;1324;p21"/>
                    <p:cNvSpPr/>
                    <p:nvPr/>
                  </p:nvSpPr>
                  <p:spPr>
                    <a:xfrm>
                      <a:off x="6187439" y="2522458"/>
                      <a:ext cx="9525" cy="25717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9525" h="25717" extrusionOk="0">
                          <a:moveTo>
                            <a:pt x="0" y="0"/>
                          </a:moveTo>
                          <a:lnTo>
                            <a:pt x="0" y="25718"/>
                          </a:lnTo>
                        </a:path>
                      </a:pathLst>
                    </a:custGeom>
                    <a:noFill/>
                    <a:ln w="9525" cap="rnd" cmpd="sng">
                      <a:solidFill>
                        <a:srgbClr val="5A5B5D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Quattrocento Sans"/>
                        <a:buNone/>
                      </a:pPr>
                      <a:endParaRPr sz="1800" b="0" i="0" u="none" strike="noStrike" cap="none">
                        <a:solidFill>
                          <a:schemeClr val="dk1"/>
                        </a:solidFill>
                        <a:latin typeface="Quattrocento Sans"/>
                        <a:ea typeface="Quattrocento Sans"/>
                        <a:cs typeface="Quattrocento Sans"/>
                        <a:sym typeface="Quattrocento Sans"/>
                      </a:endParaRPr>
                    </a:p>
                  </p:txBody>
                </p:sp>
                <p:sp>
                  <p:nvSpPr>
                    <p:cNvPr id="1325" name="Google Shape;1325;p21"/>
                    <p:cNvSpPr/>
                    <p:nvPr/>
                  </p:nvSpPr>
                  <p:spPr>
                    <a:xfrm>
                      <a:off x="6230302" y="2522458"/>
                      <a:ext cx="9525" cy="25717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9525" h="25717" extrusionOk="0">
                          <a:moveTo>
                            <a:pt x="0" y="0"/>
                          </a:moveTo>
                          <a:lnTo>
                            <a:pt x="0" y="25718"/>
                          </a:lnTo>
                        </a:path>
                      </a:pathLst>
                    </a:custGeom>
                    <a:noFill/>
                    <a:ln w="9525" cap="rnd" cmpd="sng">
                      <a:solidFill>
                        <a:srgbClr val="5A5B5D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Quattrocento Sans"/>
                        <a:buNone/>
                      </a:pPr>
                      <a:endParaRPr sz="1800" b="0" i="0" u="none" strike="noStrike" cap="none">
                        <a:solidFill>
                          <a:schemeClr val="dk1"/>
                        </a:solidFill>
                        <a:latin typeface="Quattrocento Sans"/>
                        <a:ea typeface="Quattrocento Sans"/>
                        <a:cs typeface="Quattrocento Sans"/>
                        <a:sym typeface="Quattrocento Sans"/>
                      </a:endParaRPr>
                    </a:p>
                  </p:txBody>
                </p:sp>
              </p:grpSp>
            </p:grpSp>
            <p:sp>
              <p:nvSpPr>
                <p:cNvPr id="1326" name="Google Shape;1326;p21"/>
                <p:cNvSpPr/>
                <p:nvPr/>
              </p:nvSpPr>
              <p:spPr>
                <a:xfrm>
                  <a:off x="6131242" y="2549127"/>
                  <a:ext cx="153352" cy="5619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3352" h="56197" extrusionOk="0">
                      <a:moveTo>
                        <a:pt x="952" y="37148"/>
                      </a:moveTo>
                      <a:cubicBezTo>
                        <a:pt x="952" y="26670"/>
                        <a:pt x="56197" y="0"/>
                        <a:pt x="56197" y="0"/>
                      </a:cubicBezTo>
                      <a:cubicBezTo>
                        <a:pt x="56197" y="0"/>
                        <a:pt x="58102" y="4763"/>
                        <a:pt x="59055" y="5715"/>
                      </a:cubicBezTo>
                      <a:cubicBezTo>
                        <a:pt x="67627" y="18098"/>
                        <a:pt x="87630" y="18098"/>
                        <a:pt x="95250" y="5715"/>
                      </a:cubicBezTo>
                      <a:cubicBezTo>
                        <a:pt x="96202" y="4763"/>
                        <a:pt x="98107" y="0"/>
                        <a:pt x="98107" y="0"/>
                      </a:cubicBezTo>
                      <a:cubicBezTo>
                        <a:pt x="98107" y="0"/>
                        <a:pt x="153352" y="26670"/>
                        <a:pt x="153352" y="37148"/>
                      </a:cubicBezTo>
                      <a:lnTo>
                        <a:pt x="153352" y="56198"/>
                      </a:lnTo>
                      <a:lnTo>
                        <a:pt x="0" y="56198"/>
                      </a:lnTo>
                      <a:lnTo>
                        <a:pt x="952" y="37148"/>
                      </a:lnTo>
                      <a:close/>
                    </a:path>
                  </a:pathLst>
                </a:custGeom>
                <a:noFill/>
                <a:ln w="9525" cap="rnd" cmpd="sng">
                  <a:solidFill>
                    <a:srgbClr val="5A5B5D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Quattrocento Sans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Quattrocento Sans"/>
                    <a:ea typeface="Quattrocento Sans"/>
                    <a:cs typeface="Quattrocento Sans"/>
                    <a:sym typeface="Quattrocento Sans"/>
                  </a:endParaRPr>
                </a:p>
              </p:txBody>
            </p:sp>
          </p:grpSp>
          <p:grpSp>
            <p:nvGrpSpPr>
              <p:cNvPr id="1327" name="Google Shape;1327;p21"/>
              <p:cNvGrpSpPr/>
              <p:nvPr/>
            </p:nvGrpSpPr>
            <p:grpSpPr>
              <a:xfrm>
                <a:off x="6173151" y="2440543"/>
                <a:ext cx="71437" cy="107632"/>
                <a:chOff x="6173151" y="2440543"/>
                <a:chExt cx="71437" cy="107632"/>
              </a:xfrm>
            </p:grpSpPr>
            <p:grpSp>
              <p:nvGrpSpPr>
                <p:cNvPr id="1328" name="Google Shape;1328;p21"/>
                <p:cNvGrpSpPr/>
                <p:nvPr/>
              </p:nvGrpSpPr>
              <p:grpSpPr>
                <a:xfrm>
                  <a:off x="6173151" y="2440543"/>
                  <a:ext cx="71437" cy="87629"/>
                  <a:chOff x="6173151" y="2440543"/>
                  <a:chExt cx="71437" cy="87629"/>
                </a:xfrm>
              </p:grpSpPr>
              <p:sp>
                <p:nvSpPr>
                  <p:cNvPr id="1329" name="Google Shape;1329;p21"/>
                  <p:cNvSpPr/>
                  <p:nvPr/>
                </p:nvSpPr>
                <p:spPr>
                  <a:xfrm>
                    <a:off x="6174104" y="2473880"/>
                    <a:ext cx="70484" cy="5429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0484" h="54292" extrusionOk="0">
                        <a:moveTo>
                          <a:pt x="70485" y="0"/>
                        </a:moveTo>
                        <a:lnTo>
                          <a:pt x="70485" y="18097"/>
                        </a:lnTo>
                        <a:cubicBezTo>
                          <a:pt x="70485" y="27622"/>
                          <a:pt x="66675" y="37147"/>
                          <a:pt x="60007" y="43815"/>
                        </a:cubicBezTo>
                        <a:lnTo>
                          <a:pt x="60007" y="43815"/>
                        </a:lnTo>
                        <a:cubicBezTo>
                          <a:pt x="53340" y="50482"/>
                          <a:pt x="44768" y="54293"/>
                          <a:pt x="35243" y="54293"/>
                        </a:cubicBezTo>
                        <a:lnTo>
                          <a:pt x="35243" y="54293"/>
                        </a:lnTo>
                        <a:cubicBezTo>
                          <a:pt x="25718" y="54293"/>
                          <a:pt x="17145" y="50482"/>
                          <a:pt x="10477" y="43815"/>
                        </a:cubicBezTo>
                        <a:lnTo>
                          <a:pt x="10477" y="43815"/>
                        </a:lnTo>
                        <a:cubicBezTo>
                          <a:pt x="3810" y="37147"/>
                          <a:pt x="0" y="27622"/>
                          <a:pt x="0" y="18097"/>
                        </a:cubicBezTo>
                        <a:lnTo>
                          <a:pt x="0" y="0"/>
                        </a:lnTo>
                      </a:path>
                    </a:pathLst>
                  </a:custGeom>
                  <a:noFill/>
                  <a:ln w="9525" cap="rnd" cmpd="sng">
                    <a:solidFill>
                      <a:srgbClr val="5A5B5D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chemeClr val="dk1"/>
                      </a:buClr>
                      <a:buSzPts val="1800"/>
                      <a:buFont typeface="Quattrocento Sans"/>
                      <a:buNone/>
                    </a:pPr>
                    <a:endParaRPr sz="1800" b="0" i="0" u="none" strike="noStrike" cap="none">
                      <a:solidFill>
                        <a:schemeClr val="dk1"/>
                      </a:solidFill>
                      <a:latin typeface="Quattrocento Sans"/>
                      <a:ea typeface="Quattrocento Sans"/>
                      <a:cs typeface="Quattrocento Sans"/>
                      <a:sym typeface="Quattrocento Sans"/>
                    </a:endParaRPr>
                  </a:p>
                </p:txBody>
              </p:sp>
              <p:sp>
                <p:nvSpPr>
                  <p:cNvPr id="1330" name="Google Shape;1330;p21"/>
                  <p:cNvSpPr/>
                  <p:nvPr/>
                </p:nvSpPr>
                <p:spPr>
                  <a:xfrm>
                    <a:off x="6173151" y="2440543"/>
                    <a:ext cx="70485" cy="3333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0485" h="33337" extrusionOk="0">
                        <a:moveTo>
                          <a:pt x="0" y="33338"/>
                        </a:moveTo>
                        <a:cubicBezTo>
                          <a:pt x="0" y="15240"/>
                          <a:pt x="16193" y="0"/>
                          <a:pt x="35243" y="0"/>
                        </a:cubicBezTo>
                        <a:cubicBezTo>
                          <a:pt x="55245" y="0"/>
                          <a:pt x="70485" y="15240"/>
                          <a:pt x="70485" y="33338"/>
                        </a:cubicBezTo>
                      </a:path>
                    </a:pathLst>
                  </a:custGeom>
                  <a:noFill/>
                  <a:ln w="9525" cap="rnd" cmpd="sng">
                    <a:solidFill>
                      <a:srgbClr val="5A5B5D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chemeClr val="dk1"/>
                      </a:buClr>
                      <a:buSzPts val="1800"/>
                      <a:buFont typeface="Quattrocento Sans"/>
                      <a:buNone/>
                    </a:pPr>
                    <a:endParaRPr sz="1800" b="0" i="0" u="none" strike="noStrike" cap="none">
                      <a:solidFill>
                        <a:schemeClr val="dk1"/>
                      </a:solidFill>
                      <a:latin typeface="Quattrocento Sans"/>
                      <a:ea typeface="Quattrocento Sans"/>
                      <a:cs typeface="Quattrocento Sans"/>
                      <a:sym typeface="Quattrocento Sans"/>
                    </a:endParaRPr>
                  </a:p>
                </p:txBody>
              </p:sp>
            </p:grpSp>
            <p:grpSp>
              <p:nvGrpSpPr>
                <p:cNvPr id="1331" name="Google Shape;1331;p21"/>
                <p:cNvGrpSpPr/>
                <p:nvPr/>
              </p:nvGrpSpPr>
              <p:grpSpPr>
                <a:xfrm>
                  <a:off x="6187439" y="2522458"/>
                  <a:ext cx="52388" cy="25717"/>
                  <a:chOff x="6187439" y="2522458"/>
                  <a:chExt cx="52388" cy="25717"/>
                </a:xfrm>
              </p:grpSpPr>
              <p:sp>
                <p:nvSpPr>
                  <p:cNvPr id="1332" name="Google Shape;1332;p21"/>
                  <p:cNvSpPr/>
                  <p:nvPr/>
                </p:nvSpPr>
                <p:spPr>
                  <a:xfrm>
                    <a:off x="6187439" y="2522458"/>
                    <a:ext cx="9525" cy="2571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525" h="25717" extrusionOk="0">
                        <a:moveTo>
                          <a:pt x="0" y="0"/>
                        </a:moveTo>
                        <a:lnTo>
                          <a:pt x="0" y="25718"/>
                        </a:lnTo>
                      </a:path>
                    </a:pathLst>
                  </a:custGeom>
                  <a:noFill/>
                  <a:ln w="9525" cap="rnd" cmpd="sng">
                    <a:solidFill>
                      <a:srgbClr val="5A5B5D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chemeClr val="dk1"/>
                      </a:buClr>
                      <a:buSzPts val="1800"/>
                      <a:buFont typeface="Quattrocento Sans"/>
                      <a:buNone/>
                    </a:pPr>
                    <a:endParaRPr sz="1800" b="0" i="0" u="none" strike="noStrike" cap="none">
                      <a:solidFill>
                        <a:schemeClr val="dk1"/>
                      </a:solidFill>
                      <a:latin typeface="Quattrocento Sans"/>
                      <a:ea typeface="Quattrocento Sans"/>
                      <a:cs typeface="Quattrocento Sans"/>
                      <a:sym typeface="Quattrocento Sans"/>
                    </a:endParaRPr>
                  </a:p>
                </p:txBody>
              </p:sp>
              <p:sp>
                <p:nvSpPr>
                  <p:cNvPr id="1333" name="Google Shape;1333;p21"/>
                  <p:cNvSpPr/>
                  <p:nvPr/>
                </p:nvSpPr>
                <p:spPr>
                  <a:xfrm>
                    <a:off x="6230302" y="2522458"/>
                    <a:ext cx="9525" cy="2571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525" h="25717" extrusionOk="0">
                        <a:moveTo>
                          <a:pt x="0" y="0"/>
                        </a:moveTo>
                        <a:lnTo>
                          <a:pt x="0" y="25718"/>
                        </a:lnTo>
                      </a:path>
                    </a:pathLst>
                  </a:custGeom>
                  <a:noFill/>
                  <a:ln w="9525" cap="rnd" cmpd="sng">
                    <a:solidFill>
                      <a:srgbClr val="5A5B5D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chemeClr val="dk1"/>
                      </a:buClr>
                      <a:buSzPts val="1800"/>
                      <a:buFont typeface="Quattrocento Sans"/>
                      <a:buNone/>
                    </a:pPr>
                    <a:endParaRPr sz="1800" b="0" i="0" u="none" strike="noStrike" cap="none">
                      <a:solidFill>
                        <a:schemeClr val="dk1"/>
                      </a:solidFill>
                      <a:latin typeface="Quattrocento Sans"/>
                      <a:ea typeface="Quattrocento Sans"/>
                      <a:cs typeface="Quattrocento Sans"/>
                      <a:sym typeface="Quattrocento Sans"/>
                    </a:endParaRPr>
                  </a:p>
                </p:txBody>
              </p:sp>
            </p:grpSp>
          </p:grpSp>
        </p:grpSp>
        <p:sp>
          <p:nvSpPr>
            <p:cNvPr id="1334" name="Google Shape;1334;p21"/>
            <p:cNvSpPr/>
            <p:nvPr/>
          </p:nvSpPr>
          <p:spPr>
            <a:xfrm>
              <a:off x="5943599" y="2491025"/>
              <a:ext cx="9525" cy="25717"/>
            </a:xfrm>
            <a:custGeom>
              <a:avLst/>
              <a:gdLst/>
              <a:ahLst/>
              <a:cxnLst/>
              <a:rect l="l" t="t" r="r" b="b"/>
              <a:pathLst>
                <a:path w="9525" h="25717" extrusionOk="0">
                  <a:moveTo>
                    <a:pt x="0" y="25718"/>
                  </a:moveTo>
                  <a:lnTo>
                    <a:pt x="0" y="0"/>
                  </a:lnTo>
                </a:path>
              </a:pathLst>
            </a:custGeom>
            <a:noFill/>
            <a:ln w="9525" cap="rnd" cmpd="sng">
              <a:solidFill>
                <a:srgbClr val="4ABDF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Quattrocento Sans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335" name="Google Shape;1335;p21"/>
            <p:cNvSpPr/>
            <p:nvPr/>
          </p:nvSpPr>
          <p:spPr>
            <a:xfrm>
              <a:off x="6089331" y="2287190"/>
              <a:ext cx="69532" cy="42862"/>
            </a:xfrm>
            <a:custGeom>
              <a:avLst/>
              <a:gdLst/>
              <a:ahLst/>
              <a:cxnLst/>
              <a:rect l="l" t="t" r="r" b="b"/>
              <a:pathLst>
                <a:path w="69532" h="42862" extrusionOk="0">
                  <a:moveTo>
                    <a:pt x="0" y="17145"/>
                  </a:moveTo>
                  <a:lnTo>
                    <a:pt x="26670" y="42863"/>
                  </a:lnTo>
                  <a:lnTo>
                    <a:pt x="69532" y="0"/>
                  </a:lnTo>
                </a:path>
              </a:pathLst>
            </a:custGeom>
            <a:noFill/>
            <a:ln w="9525" cap="rnd" cmpd="sng">
              <a:solidFill>
                <a:srgbClr val="5A5B5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Quattrocento Sans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</p:grpSp>
      <p:grpSp>
        <p:nvGrpSpPr>
          <p:cNvPr id="1336" name="Google Shape;1336;p21"/>
          <p:cNvGrpSpPr/>
          <p:nvPr/>
        </p:nvGrpSpPr>
        <p:grpSpPr>
          <a:xfrm>
            <a:off x="1867901" y="5061740"/>
            <a:ext cx="475765" cy="447020"/>
            <a:chOff x="5867399" y="5342020"/>
            <a:chExt cx="457200" cy="429577"/>
          </a:xfrm>
        </p:grpSpPr>
        <p:sp>
          <p:nvSpPr>
            <p:cNvPr id="1337" name="Google Shape;1337;p21"/>
            <p:cNvSpPr/>
            <p:nvPr/>
          </p:nvSpPr>
          <p:spPr>
            <a:xfrm>
              <a:off x="6033134" y="5342020"/>
              <a:ext cx="291465" cy="219075"/>
            </a:xfrm>
            <a:custGeom>
              <a:avLst/>
              <a:gdLst/>
              <a:ahLst/>
              <a:cxnLst/>
              <a:rect l="l" t="t" r="r" b="b"/>
              <a:pathLst>
                <a:path w="291465" h="219075" extrusionOk="0">
                  <a:moveTo>
                    <a:pt x="0" y="0"/>
                  </a:moveTo>
                  <a:lnTo>
                    <a:pt x="0" y="169545"/>
                  </a:lnTo>
                  <a:lnTo>
                    <a:pt x="41910" y="169545"/>
                  </a:lnTo>
                  <a:lnTo>
                    <a:pt x="41910" y="219075"/>
                  </a:lnTo>
                  <a:lnTo>
                    <a:pt x="41910" y="219075"/>
                  </a:lnTo>
                  <a:lnTo>
                    <a:pt x="96203" y="169545"/>
                  </a:lnTo>
                  <a:lnTo>
                    <a:pt x="291465" y="169545"/>
                  </a:lnTo>
                  <a:lnTo>
                    <a:pt x="291465" y="0"/>
                  </a:lnTo>
                  <a:close/>
                </a:path>
              </a:pathLst>
            </a:custGeom>
            <a:noFill/>
            <a:ln w="9525" cap="rnd" cmpd="sng">
              <a:solidFill>
                <a:srgbClr val="4ABDF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Quattrocento Sans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338" name="Google Shape;1338;p21"/>
            <p:cNvSpPr/>
            <p:nvPr/>
          </p:nvSpPr>
          <p:spPr>
            <a:xfrm>
              <a:off x="6171247" y="5547760"/>
              <a:ext cx="153352" cy="104774"/>
            </a:xfrm>
            <a:custGeom>
              <a:avLst/>
              <a:gdLst/>
              <a:ahLst/>
              <a:cxnLst/>
              <a:rect l="l" t="t" r="r" b="b"/>
              <a:pathLst>
                <a:path w="153352" h="104774" extrusionOk="0">
                  <a:moveTo>
                    <a:pt x="0" y="104775"/>
                  </a:moveTo>
                  <a:lnTo>
                    <a:pt x="0" y="30480"/>
                  </a:lnTo>
                  <a:lnTo>
                    <a:pt x="22860" y="30480"/>
                  </a:lnTo>
                  <a:lnTo>
                    <a:pt x="22860" y="0"/>
                  </a:lnTo>
                  <a:lnTo>
                    <a:pt x="22860" y="0"/>
                  </a:lnTo>
                  <a:lnTo>
                    <a:pt x="58102" y="30480"/>
                  </a:lnTo>
                  <a:lnTo>
                    <a:pt x="153352" y="30480"/>
                  </a:lnTo>
                  <a:lnTo>
                    <a:pt x="153352" y="104775"/>
                  </a:lnTo>
                  <a:close/>
                </a:path>
              </a:pathLst>
            </a:custGeom>
            <a:noFill/>
            <a:ln w="9525" cap="rnd" cmpd="sng">
              <a:solidFill>
                <a:srgbClr val="5A5B5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Quattrocento Sans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grpSp>
          <p:nvGrpSpPr>
            <p:cNvPr id="1339" name="Google Shape;1339;p21"/>
            <p:cNvGrpSpPr/>
            <p:nvPr/>
          </p:nvGrpSpPr>
          <p:grpSpPr>
            <a:xfrm>
              <a:off x="5867399" y="5458225"/>
              <a:ext cx="284797" cy="313372"/>
              <a:chOff x="5867399" y="5458225"/>
              <a:chExt cx="284797" cy="313372"/>
            </a:xfrm>
          </p:grpSpPr>
          <p:sp>
            <p:nvSpPr>
              <p:cNvPr id="1340" name="Google Shape;1340;p21"/>
              <p:cNvSpPr/>
              <p:nvPr/>
            </p:nvSpPr>
            <p:spPr>
              <a:xfrm>
                <a:off x="6108381" y="5530615"/>
                <a:ext cx="4656" cy="177165"/>
              </a:xfrm>
              <a:custGeom>
                <a:avLst/>
                <a:gdLst/>
                <a:ahLst/>
                <a:cxnLst/>
                <a:rect l="l" t="t" r="r" b="b"/>
                <a:pathLst>
                  <a:path w="4656" h="177165" extrusionOk="0">
                    <a:moveTo>
                      <a:pt x="0" y="0"/>
                    </a:moveTo>
                    <a:cubicBezTo>
                      <a:pt x="1905" y="4763"/>
                      <a:pt x="2858" y="8573"/>
                      <a:pt x="3810" y="13335"/>
                    </a:cubicBezTo>
                    <a:cubicBezTo>
                      <a:pt x="5715" y="23813"/>
                      <a:pt x="3810" y="177165"/>
                      <a:pt x="3810" y="177165"/>
                    </a:cubicBezTo>
                  </a:path>
                </a:pathLst>
              </a:custGeom>
              <a:noFill/>
              <a:ln w="9525" cap="rnd" cmpd="sng">
                <a:solidFill>
                  <a:srgbClr val="5A5B5D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Quattrocento Sans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  <p:sp>
            <p:nvSpPr>
              <p:cNvPr id="1341" name="Google Shape;1341;p21"/>
              <p:cNvSpPr/>
              <p:nvPr/>
            </p:nvSpPr>
            <p:spPr>
              <a:xfrm>
                <a:off x="5904547" y="5458225"/>
                <a:ext cx="128587" cy="251459"/>
              </a:xfrm>
              <a:custGeom>
                <a:avLst/>
                <a:gdLst/>
                <a:ahLst/>
                <a:cxnLst/>
                <a:rect l="l" t="t" r="r" b="b"/>
                <a:pathLst>
                  <a:path w="128587" h="251459" extrusionOk="0">
                    <a:moveTo>
                      <a:pt x="0" y="251460"/>
                    </a:moveTo>
                    <a:cubicBezTo>
                      <a:pt x="0" y="251460"/>
                      <a:pt x="0" y="97155"/>
                      <a:pt x="1905" y="85725"/>
                    </a:cubicBezTo>
                    <a:cubicBezTo>
                      <a:pt x="10477" y="37148"/>
                      <a:pt x="53340" y="0"/>
                      <a:pt x="104775" y="0"/>
                    </a:cubicBezTo>
                    <a:lnTo>
                      <a:pt x="104775" y="0"/>
                    </a:lnTo>
                    <a:cubicBezTo>
                      <a:pt x="113347" y="0"/>
                      <a:pt x="120968" y="953"/>
                      <a:pt x="128587" y="2858"/>
                    </a:cubicBezTo>
                  </a:path>
                </a:pathLst>
              </a:custGeom>
              <a:noFill/>
              <a:ln w="9525" cap="rnd" cmpd="sng">
                <a:solidFill>
                  <a:srgbClr val="5A5B5D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Quattrocento Sans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  <p:sp>
            <p:nvSpPr>
              <p:cNvPr id="1342" name="Google Shape;1342;p21"/>
              <p:cNvSpPr/>
              <p:nvPr/>
            </p:nvSpPr>
            <p:spPr>
              <a:xfrm>
                <a:off x="5957887" y="5547930"/>
                <a:ext cx="102869" cy="133179"/>
              </a:xfrm>
              <a:custGeom>
                <a:avLst/>
                <a:gdLst/>
                <a:ahLst/>
                <a:cxnLst/>
                <a:rect l="l" t="t" r="r" b="b"/>
                <a:pathLst>
                  <a:path w="102869" h="133179" extrusionOk="0">
                    <a:moveTo>
                      <a:pt x="0" y="6497"/>
                    </a:moveTo>
                    <a:lnTo>
                      <a:pt x="0" y="72220"/>
                    </a:lnTo>
                    <a:cubicBezTo>
                      <a:pt x="0" y="88412"/>
                      <a:pt x="5715" y="104605"/>
                      <a:pt x="15240" y="116035"/>
                    </a:cubicBezTo>
                    <a:lnTo>
                      <a:pt x="15240" y="116035"/>
                    </a:lnTo>
                    <a:cubicBezTo>
                      <a:pt x="24765" y="127465"/>
                      <a:pt x="38100" y="133180"/>
                      <a:pt x="51435" y="133180"/>
                    </a:cubicBezTo>
                    <a:lnTo>
                      <a:pt x="51435" y="133180"/>
                    </a:lnTo>
                    <a:cubicBezTo>
                      <a:pt x="64770" y="133180"/>
                      <a:pt x="78105" y="126512"/>
                      <a:pt x="87630" y="116035"/>
                    </a:cubicBezTo>
                    <a:lnTo>
                      <a:pt x="87630" y="116035"/>
                    </a:lnTo>
                    <a:cubicBezTo>
                      <a:pt x="97155" y="104605"/>
                      <a:pt x="102870" y="88412"/>
                      <a:pt x="102870" y="72220"/>
                    </a:cubicBezTo>
                    <a:lnTo>
                      <a:pt x="102870" y="41740"/>
                    </a:lnTo>
                    <a:cubicBezTo>
                      <a:pt x="53340" y="41740"/>
                      <a:pt x="23813" y="17927"/>
                      <a:pt x="10478" y="1735"/>
                    </a:cubicBezTo>
                    <a:cubicBezTo>
                      <a:pt x="5715" y="-2075"/>
                      <a:pt x="0" y="782"/>
                      <a:pt x="0" y="6497"/>
                    </a:cubicBezTo>
                    <a:close/>
                  </a:path>
                </a:pathLst>
              </a:custGeom>
              <a:noFill/>
              <a:ln w="9525" cap="rnd" cmpd="sng">
                <a:solidFill>
                  <a:srgbClr val="5A5B5D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Quattrocento Sans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  <p:sp>
            <p:nvSpPr>
              <p:cNvPr id="1343" name="Google Shape;1343;p21"/>
              <p:cNvSpPr/>
              <p:nvPr/>
            </p:nvSpPr>
            <p:spPr>
              <a:xfrm>
                <a:off x="5867399" y="5691588"/>
                <a:ext cx="284797" cy="80009"/>
              </a:xfrm>
              <a:custGeom>
                <a:avLst/>
                <a:gdLst/>
                <a:ahLst/>
                <a:cxnLst/>
                <a:rect l="l" t="t" r="r" b="b"/>
                <a:pathLst>
                  <a:path w="284797" h="80009" extrusionOk="0">
                    <a:moveTo>
                      <a:pt x="0" y="80010"/>
                    </a:moveTo>
                    <a:lnTo>
                      <a:pt x="0" y="44768"/>
                    </a:lnTo>
                    <a:cubicBezTo>
                      <a:pt x="0" y="31432"/>
                      <a:pt x="53340" y="10477"/>
                      <a:pt x="80010" y="952"/>
                    </a:cubicBezTo>
                    <a:lnTo>
                      <a:pt x="112395" y="51435"/>
                    </a:lnTo>
                    <a:cubicBezTo>
                      <a:pt x="128588" y="75247"/>
                      <a:pt x="153353" y="77152"/>
                      <a:pt x="171450" y="51435"/>
                    </a:cubicBezTo>
                    <a:lnTo>
                      <a:pt x="200978" y="0"/>
                    </a:lnTo>
                    <a:cubicBezTo>
                      <a:pt x="226695" y="8572"/>
                      <a:pt x="284798" y="31432"/>
                      <a:pt x="284798" y="44768"/>
                    </a:cubicBezTo>
                    <a:lnTo>
                      <a:pt x="284798" y="80010"/>
                    </a:lnTo>
                  </a:path>
                </a:pathLst>
              </a:custGeom>
              <a:noFill/>
              <a:ln w="9525" cap="rnd" cmpd="sng">
                <a:solidFill>
                  <a:srgbClr val="5A5B5D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Quattrocento Sans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  <p:sp>
            <p:nvSpPr>
              <p:cNvPr id="1344" name="Google Shape;1344;p21"/>
              <p:cNvSpPr/>
              <p:nvPr/>
            </p:nvSpPr>
            <p:spPr>
              <a:xfrm>
                <a:off x="5984557" y="5675395"/>
                <a:ext cx="9525" cy="76200"/>
              </a:xfrm>
              <a:custGeom>
                <a:avLst/>
                <a:gdLst/>
                <a:ahLst/>
                <a:cxnLst/>
                <a:rect l="l" t="t" r="r" b="b"/>
                <a:pathLst>
                  <a:path w="9525" h="76200" extrusionOk="0">
                    <a:moveTo>
                      <a:pt x="0" y="0"/>
                    </a:moveTo>
                    <a:lnTo>
                      <a:pt x="0" y="76200"/>
                    </a:lnTo>
                  </a:path>
                </a:pathLst>
              </a:custGeom>
              <a:noFill/>
              <a:ln w="9525" cap="rnd" cmpd="sng">
                <a:solidFill>
                  <a:srgbClr val="5A5B5D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Quattrocento Sans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  <p:sp>
            <p:nvSpPr>
              <p:cNvPr id="1345" name="Google Shape;1345;p21"/>
              <p:cNvSpPr/>
              <p:nvPr/>
            </p:nvSpPr>
            <p:spPr>
              <a:xfrm>
                <a:off x="6033134" y="5675395"/>
                <a:ext cx="9525" cy="76200"/>
              </a:xfrm>
              <a:custGeom>
                <a:avLst/>
                <a:gdLst/>
                <a:ahLst/>
                <a:cxnLst/>
                <a:rect l="l" t="t" r="r" b="b"/>
                <a:pathLst>
                  <a:path w="9525" h="76200" extrusionOk="0">
                    <a:moveTo>
                      <a:pt x="0" y="0"/>
                    </a:moveTo>
                    <a:lnTo>
                      <a:pt x="0" y="76200"/>
                    </a:lnTo>
                  </a:path>
                </a:pathLst>
              </a:custGeom>
              <a:noFill/>
              <a:ln w="9525" cap="rnd" cmpd="sng">
                <a:solidFill>
                  <a:srgbClr val="5A5B5D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Quattrocento Sans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</p:grpSp>
        <p:grpSp>
          <p:nvGrpSpPr>
            <p:cNvPr id="1346" name="Google Shape;1346;p21"/>
            <p:cNvGrpSpPr/>
            <p:nvPr/>
          </p:nvGrpSpPr>
          <p:grpSpPr>
            <a:xfrm>
              <a:off x="6131242" y="5424888"/>
              <a:ext cx="95250" cy="9525"/>
              <a:chOff x="6131242" y="5424888"/>
              <a:chExt cx="95250" cy="9525"/>
            </a:xfrm>
          </p:grpSpPr>
          <p:sp>
            <p:nvSpPr>
              <p:cNvPr id="1347" name="Google Shape;1347;p21"/>
              <p:cNvSpPr/>
              <p:nvPr/>
            </p:nvSpPr>
            <p:spPr>
              <a:xfrm>
                <a:off x="6131242" y="5424888"/>
                <a:ext cx="19050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19050" h="9525" extrusionOk="0">
                    <a:moveTo>
                      <a:pt x="0" y="0"/>
                    </a:moveTo>
                    <a:lnTo>
                      <a:pt x="19050" y="0"/>
                    </a:lnTo>
                  </a:path>
                </a:pathLst>
              </a:custGeom>
              <a:noFill/>
              <a:ln w="9525" cap="rnd" cmpd="sng">
                <a:solidFill>
                  <a:srgbClr val="4ABDF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Quattrocento Sans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  <p:sp>
            <p:nvSpPr>
              <p:cNvPr id="1348" name="Google Shape;1348;p21"/>
              <p:cNvSpPr/>
              <p:nvPr/>
            </p:nvSpPr>
            <p:spPr>
              <a:xfrm>
                <a:off x="6169342" y="5424888"/>
                <a:ext cx="19050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19050" h="9525" extrusionOk="0">
                    <a:moveTo>
                      <a:pt x="0" y="0"/>
                    </a:moveTo>
                    <a:lnTo>
                      <a:pt x="19050" y="0"/>
                    </a:lnTo>
                  </a:path>
                </a:pathLst>
              </a:custGeom>
              <a:noFill/>
              <a:ln w="9525" cap="rnd" cmpd="sng">
                <a:solidFill>
                  <a:srgbClr val="4ABDF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Quattrocento Sans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  <p:sp>
            <p:nvSpPr>
              <p:cNvPr id="1349" name="Google Shape;1349;p21"/>
              <p:cNvSpPr/>
              <p:nvPr/>
            </p:nvSpPr>
            <p:spPr>
              <a:xfrm>
                <a:off x="6207442" y="5424888"/>
                <a:ext cx="19050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19050" h="9525" extrusionOk="0">
                    <a:moveTo>
                      <a:pt x="0" y="0"/>
                    </a:moveTo>
                    <a:lnTo>
                      <a:pt x="19050" y="0"/>
                    </a:lnTo>
                  </a:path>
                </a:pathLst>
              </a:custGeom>
              <a:noFill/>
              <a:ln w="9525" cap="rnd" cmpd="sng">
                <a:solidFill>
                  <a:srgbClr val="4ABDF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Quattrocento Sans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</p:grpSp>
      </p:grpSp>
      <p:sp>
        <p:nvSpPr>
          <p:cNvPr id="1350" name="Google Shape;1350;p21"/>
          <p:cNvSpPr/>
          <p:nvPr/>
        </p:nvSpPr>
        <p:spPr>
          <a:xfrm>
            <a:off x="2428759" y="1774480"/>
            <a:ext cx="261950" cy="261950"/>
          </a:xfrm>
          <a:prstGeom prst="ellipse">
            <a:avLst/>
          </a:prstGeom>
          <a:solidFill>
            <a:schemeClr val="accent1">
              <a:alpha val="48627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Quattrocento Sans"/>
              <a:buNone/>
            </a:pPr>
            <a:endParaRPr sz="1800" b="0" i="0" u="none" strike="noStrike" cap="none">
              <a:solidFill>
                <a:schemeClr val="lt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1351" name="Google Shape;1351;p21"/>
          <p:cNvSpPr/>
          <p:nvPr/>
        </p:nvSpPr>
        <p:spPr>
          <a:xfrm>
            <a:off x="2428759" y="3042370"/>
            <a:ext cx="261950" cy="261950"/>
          </a:xfrm>
          <a:prstGeom prst="ellipse">
            <a:avLst/>
          </a:prstGeom>
          <a:solidFill>
            <a:schemeClr val="accent1">
              <a:alpha val="48627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Quattrocento Sans"/>
              <a:buNone/>
            </a:pPr>
            <a:endParaRPr sz="1800" b="0" i="0" u="none" strike="noStrike" cap="none">
              <a:solidFill>
                <a:schemeClr val="lt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1352" name="Google Shape;1352;p21"/>
          <p:cNvSpPr/>
          <p:nvPr/>
        </p:nvSpPr>
        <p:spPr>
          <a:xfrm>
            <a:off x="2462579" y="3821589"/>
            <a:ext cx="261950" cy="261950"/>
          </a:xfrm>
          <a:prstGeom prst="ellipse">
            <a:avLst/>
          </a:prstGeom>
          <a:solidFill>
            <a:schemeClr val="accent1">
              <a:alpha val="48627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Quattrocento Sans"/>
              <a:buNone/>
            </a:pPr>
            <a:endParaRPr sz="1800" b="0" i="0" u="none" strike="noStrike" cap="none">
              <a:solidFill>
                <a:schemeClr val="lt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1353" name="Google Shape;1353;p21"/>
          <p:cNvSpPr/>
          <p:nvPr/>
        </p:nvSpPr>
        <p:spPr>
          <a:xfrm>
            <a:off x="2428759" y="5027799"/>
            <a:ext cx="261950" cy="261950"/>
          </a:xfrm>
          <a:prstGeom prst="ellipse">
            <a:avLst/>
          </a:prstGeom>
          <a:solidFill>
            <a:schemeClr val="accent1">
              <a:alpha val="48627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Quattrocento Sans"/>
              <a:buNone/>
            </a:pPr>
            <a:endParaRPr sz="1800" b="0" i="0" u="none" strike="noStrike" cap="none">
              <a:solidFill>
                <a:schemeClr val="lt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1355" name="Google Shape;1355;p21"/>
          <p:cNvSpPr txBox="1"/>
          <p:nvPr/>
        </p:nvSpPr>
        <p:spPr>
          <a:xfrm>
            <a:off x="11595386" y="6601396"/>
            <a:ext cx="407502" cy="1708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Quattrocento Sans"/>
              <a:buNone/>
            </a:pPr>
            <a:r>
              <a:rPr lang="es-ES" sz="900" b="0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p. </a:t>
            </a:r>
            <a:fld id="{00000000-1234-1234-1234-123412341234}" type="slidenum">
              <a:rPr lang="es-ES" sz="900" b="0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25</a:t>
            </a:fld>
            <a:endParaRPr sz="900" b="0" i="0" u="none" strike="noStrike" cap="none">
              <a:solidFill>
                <a:schemeClr val="lt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pic>
        <p:nvPicPr>
          <p:cNvPr id="1356" name="Google Shape;1356;p2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316443" y="1448730"/>
            <a:ext cx="5466302" cy="3651490"/>
          </a:xfrm>
          <a:prstGeom prst="rect">
            <a:avLst/>
          </a:prstGeom>
          <a:noFill/>
          <a:ln>
            <a:noFill/>
          </a:ln>
        </p:spPr>
      </p:pic>
      <p:sp>
        <p:nvSpPr>
          <p:cNvPr id="1357" name="Google Shape;1357;p21"/>
          <p:cNvSpPr txBox="1"/>
          <p:nvPr/>
        </p:nvSpPr>
        <p:spPr>
          <a:xfrm>
            <a:off x="570083" y="668476"/>
            <a:ext cx="9597171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s-ES" sz="2800" b="1" i="0" u="none" strike="noStrike" cap="none" dirty="0">
                <a:solidFill>
                  <a:schemeClr val="accent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13. </a:t>
            </a:r>
            <a:r>
              <a:rPr lang="es-ES" sz="2800" b="0" i="0" u="none" strike="noStrike" cap="none" dirty="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QUE POT APORTAR LA INTEL·LIGÈNCIA ARTIFICIAL</a:t>
            </a:r>
            <a:endParaRPr sz="2800" b="0" i="0" u="none" strike="noStrike" cap="none" dirty="0">
              <a:solidFill>
                <a:schemeClr val="dk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1358" name="Google Shape;1358;p21">
            <a:hlinkClick r:id="rId4" action="ppaction://hlinksldjump"/>
          </p:cNvPr>
          <p:cNvSpPr txBox="1"/>
          <p:nvPr/>
        </p:nvSpPr>
        <p:spPr>
          <a:xfrm>
            <a:off x="7039512" y="6005520"/>
            <a:ext cx="4963376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s-ES" sz="1400" b="0" i="0" u="sng" strike="noStrike" cap="none">
                <a:solidFill>
                  <a:srgbClr val="4ABDF0"/>
                </a:solidFill>
                <a:latin typeface="Quattrocento Sans"/>
                <a:ea typeface="Quattrocento Sans"/>
                <a:cs typeface="Quattrocento Sans"/>
                <a:sym typeface="Quattrocento Sans"/>
                <a:hlinkClick r:id="rId4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HIPERVINCULO</a:t>
            </a:r>
            <a:r>
              <a:rPr lang="es-ES" sz="1400" b="0" i="0" u="sng" strike="noStrike" cap="none">
                <a:solidFill>
                  <a:srgbClr val="4ABDF0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 A </a:t>
            </a:r>
            <a:r>
              <a:rPr lang="es-ES" sz="1400" b="0" i="0" u="sng" strike="noStrike" cap="none">
                <a:solidFill>
                  <a:srgbClr val="4ABDF0"/>
                </a:solidFill>
                <a:latin typeface="Quattrocento Sans"/>
                <a:ea typeface="Quattrocento Sans"/>
                <a:cs typeface="Quattrocento Sans"/>
                <a:sym typeface="Quattrocento Sans"/>
                <a:hlinkClick r:id="rId4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AUTORREFLEXIÓN</a:t>
            </a:r>
            <a:endParaRPr sz="1400" b="0" i="0" u="none" strike="noStrike" cap="none">
              <a:solidFill>
                <a:srgbClr val="4ABDF0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grpSp>
        <p:nvGrpSpPr>
          <p:cNvPr id="1359" name="Google Shape;1359;p21"/>
          <p:cNvGrpSpPr/>
          <p:nvPr/>
        </p:nvGrpSpPr>
        <p:grpSpPr>
          <a:xfrm>
            <a:off x="6507047" y="5916599"/>
            <a:ext cx="495701" cy="495700"/>
            <a:chOff x="5910262" y="3243262"/>
            <a:chExt cx="372427" cy="372426"/>
          </a:xfrm>
        </p:grpSpPr>
        <p:sp>
          <p:nvSpPr>
            <p:cNvPr id="1360" name="Google Shape;1360;p21"/>
            <p:cNvSpPr/>
            <p:nvPr/>
          </p:nvSpPr>
          <p:spPr>
            <a:xfrm>
              <a:off x="6070282" y="3415665"/>
              <a:ext cx="40005" cy="40005"/>
            </a:xfrm>
            <a:custGeom>
              <a:avLst/>
              <a:gdLst/>
              <a:ahLst/>
              <a:cxnLst/>
              <a:rect l="l" t="t" r="r" b="b"/>
              <a:pathLst>
                <a:path w="40005" h="40005" extrusionOk="0">
                  <a:moveTo>
                    <a:pt x="40005" y="20003"/>
                  </a:moveTo>
                  <a:cubicBezTo>
                    <a:pt x="40005" y="31050"/>
                    <a:pt x="31050" y="40005"/>
                    <a:pt x="20002" y="40005"/>
                  </a:cubicBezTo>
                  <a:cubicBezTo>
                    <a:pt x="8955" y="40005"/>
                    <a:pt x="0" y="31050"/>
                    <a:pt x="0" y="20003"/>
                  </a:cubicBezTo>
                  <a:cubicBezTo>
                    <a:pt x="0" y="8955"/>
                    <a:pt x="8955" y="0"/>
                    <a:pt x="20002" y="0"/>
                  </a:cubicBezTo>
                  <a:cubicBezTo>
                    <a:pt x="31050" y="0"/>
                    <a:pt x="40005" y="8955"/>
                    <a:pt x="40005" y="20003"/>
                  </a:cubicBezTo>
                  <a:close/>
                </a:path>
              </a:pathLst>
            </a:custGeom>
            <a:noFill/>
            <a:ln w="9525" cap="rnd" cmpd="sng">
              <a:solidFill>
                <a:srgbClr val="4ABDF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361" name="Google Shape;1361;p21"/>
            <p:cNvSpPr/>
            <p:nvPr/>
          </p:nvSpPr>
          <p:spPr>
            <a:xfrm>
              <a:off x="6030277" y="3375660"/>
              <a:ext cx="120015" cy="120015"/>
            </a:xfrm>
            <a:custGeom>
              <a:avLst/>
              <a:gdLst/>
              <a:ahLst/>
              <a:cxnLst/>
              <a:rect l="l" t="t" r="r" b="b"/>
              <a:pathLst>
                <a:path w="120015" h="120015" extrusionOk="0">
                  <a:moveTo>
                    <a:pt x="120015" y="60008"/>
                  </a:moveTo>
                  <a:cubicBezTo>
                    <a:pt x="120015" y="93149"/>
                    <a:pt x="93149" y="120015"/>
                    <a:pt x="60008" y="120015"/>
                  </a:cubicBezTo>
                  <a:cubicBezTo>
                    <a:pt x="26866" y="120015"/>
                    <a:pt x="0" y="93149"/>
                    <a:pt x="0" y="60008"/>
                  </a:cubicBezTo>
                  <a:cubicBezTo>
                    <a:pt x="0" y="26866"/>
                    <a:pt x="26866" y="0"/>
                    <a:pt x="60008" y="0"/>
                  </a:cubicBezTo>
                  <a:cubicBezTo>
                    <a:pt x="93149" y="0"/>
                    <a:pt x="120015" y="26866"/>
                    <a:pt x="120015" y="60008"/>
                  </a:cubicBezTo>
                  <a:close/>
                </a:path>
              </a:pathLst>
            </a:custGeom>
            <a:noFill/>
            <a:ln w="9525" cap="rnd" cmpd="sng">
              <a:solidFill>
                <a:srgbClr val="5A5B5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362" name="Google Shape;1362;p21"/>
            <p:cNvSpPr/>
            <p:nvPr/>
          </p:nvSpPr>
          <p:spPr>
            <a:xfrm>
              <a:off x="5990272" y="3335655"/>
              <a:ext cx="200025" cy="200025"/>
            </a:xfrm>
            <a:custGeom>
              <a:avLst/>
              <a:gdLst/>
              <a:ahLst/>
              <a:cxnLst/>
              <a:rect l="l" t="t" r="r" b="b"/>
              <a:pathLst>
                <a:path w="200025" h="200025" extrusionOk="0">
                  <a:moveTo>
                    <a:pt x="200025" y="100013"/>
                  </a:moveTo>
                  <a:cubicBezTo>
                    <a:pt x="200025" y="155248"/>
                    <a:pt x="155248" y="200025"/>
                    <a:pt x="100013" y="200025"/>
                  </a:cubicBezTo>
                  <a:cubicBezTo>
                    <a:pt x="44777" y="200025"/>
                    <a:pt x="0" y="155248"/>
                    <a:pt x="0" y="100013"/>
                  </a:cubicBezTo>
                  <a:cubicBezTo>
                    <a:pt x="0" y="44777"/>
                    <a:pt x="44777" y="0"/>
                    <a:pt x="100013" y="0"/>
                  </a:cubicBezTo>
                  <a:cubicBezTo>
                    <a:pt x="155248" y="0"/>
                    <a:pt x="200025" y="44777"/>
                    <a:pt x="200025" y="100013"/>
                  </a:cubicBezTo>
                  <a:close/>
                </a:path>
              </a:pathLst>
            </a:custGeom>
            <a:noFill/>
            <a:ln w="9525" cap="rnd" cmpd="sng">
              <a:solidFill>
                <a:srgbClr val="5A5B5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363" name="Google Shape;1363;p21"/>
            <p:cNvSpPr/>
            <p:nvPr/>
          </p:nvSpPr>
          <p:spPr>
            <a:xfrm>
              <a:off x="6105525" y="3286125"/>
              <a:ext cx="133350" cy="134302"/>
            </a:xfrm>
            <a:custGeom>
              <a:avLst/>
              <a:gdLst/>
              <a:ahLst/>
              <a:cxnLst/>
              <a:rect l="l" t="t" r="r" b="b"/>
              <a:pathLst>
                <a:path w="133350" h="134302" extrusionOk="0">
                  <a:moveTo>
                    <a:pt x="0" y="134303"/>
                  </a:moveTo>
                  <a:lnTo>
                    <a:pt x="133350" y="0"/>
                  </a:lnTo>
                  <a:lnTo>
                    <a:pt x="0" y="134303"/>
                  </a:lnTo>
                  <a:close/>
                </a:path>
              </a:pathLst>
            </a:custGeom>
            <a:noFill/>
            <a:ln w="9525" cap="rnd" cmpd="sng">
              <a:solidFill>
                <a:srgbClr val="4ABDF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364" name="Google Shape;1364;p21"/>
            <p:cNvSpPr/>
            <p:nvPr/>
          </p:nvSpPr>
          <p:spPr>
            <a:xfrm>
              <a:off x="6238875" y="3243262"/>
              <a:ext cx="43814" cy="42862"/>
            </a:xfrm>
            <a:custGeom>
              <a:avLst/>
              <a:gdLst/>
              <a:ahLst/>
              <a:cxnLst/>
              <a:rect l="l" t="t" r="r" b="b"/>
              <a:pathLst>
                <a:path w="43814" h="42862" extrusionOk="0">
                  <a:moveTo>
                    <a:pt x="0" y="0"/>
                  </a:moveTo>
                  <a:lnTo>
                    <a:pt x="0" y="42863"/>
                  </a:lnTo>
                  <a:lnTo>
                    <a:pt x="43815" y="42863"/>
                  </a:lnTo>
                  <a:lnTo>
                    <a:pt x="0" y="42863"/>
                  </a:lnTo>
                  <a:close/>
                </a:path>
              </a:pathLst>
            </a:custGeom>
            <a:noFill/>
            <a:ln w="9525" cap="rnd" cmpd="sng">
              <a:solidFill>
                <a:srgbClr val="4ABDF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365" name="Google Shape;1365;p21"/>
            <p:cNvSpPr/>
            <p:nvPr/>
          </p:nvSpPr>
          <p:spPr>
            <a:xfrm>
              <a:off x="5910262" y="3255644"/>
              <a:ext cx="320039" cy="320040"/>
            </a:xfrm>
            <a:custGeom>
              <a:avLst/>
              <a:gdLst/>
              <a:ahLst/>
              <a:cxnLst/>
              <a:rect l="l" t="t" r="r" b="b"/>
              <a:pathLst>
                <a:path w="320039" h="320040" extrusionOk="0">
                  <a:moveTo>
                    <a:pt x="0" y="180023"/>
                  </a:moveTo>
                  <a:cubicBezTo>
                    <a:pt x="0" y="80963"/>
                    <a:pt x="80963" y="0"/>
                    <a:pt x="180023" y="0"/>
                  </a:cubicBezTo>
                  <a:cubicBezTo>
                    <a:pt x="198120" y="0"/>
                    <a:pt x="215265" y="2857"/>
                    <a:pt x="231458" y="7620"/>
                  </a:cubicBezTo>
                  <a:lnTo>
                    <a:pt x="268605" y="48578"/>
                  </a:lnTo>
                  <a:lnTo>
                    <a:pt x="268605" y="48578"/>
                  </a:lnTo>
                  <a:lnTo>
                    <a:pt x="221933" y="46673"/>
                  </a:lnTo>
                  <a:cubicBezTo>
                    <a:pt x="207645" y="41910"/>
                    <a:pt x="194310" y="40005"/>
                    <a:pt x="180023" y="40005"/>
                  </a:cubicBezTo>
                  <a:cubicBezTo>
                    <a:pt x="102870" y="40005"/>
                    <a:pt x="40005" y="102870"/>
                    <a:pt x="40005" y="180023"/>
                  </a:cubicBezTo>
                  <a:cubicBezTo>
                    <a:pt x="40005" y="257175"/>
                    <a:pt x="102870" y="320040"/>
                    <a:pt x="180023" y="320040"/>
                  </a:cubicBezTo>
                  <a:cubicBezTo>
                    <a:pt x="257175" y="320040"/>
                    <a:pt x="320040" y="257175"/>
                    <a:pt x="320040" y="180023"/>
                  </a:cubicBezTo>
                  <a:cubicBezTo>
                    <a:pt x="320040" y="157163"/>
                    <a:pt x="314325" y="136208"/>
                    <a:pt x="304800" y="117158"/>
                  </a:cubicBezTo>
                  <a:cubicBezTo>
                    <a:pt x="314325" y="136208"/>
                    <a:pt x="320040" y="157163"/>
                    <a:pt x="320040" y="180023"/>
                  </a:cubicBezTo>
                  <a:cubicBezTo>
                    <a:pt x="320040" y="257175"/>
                    <a:pt x="257175" y="320040"/>
                    <a:pt x="180023" y="320040"/>
                  </a:cubicBezTo>
                  <a:cubicBezTo>
                    <a:pt x="102870" y="320040"/>
                    <a:pt x="40005" y="257175"/>
                    <a:pt x="40005" y="180023"/>
                  </a:cubicBezTo>
                  <a:cubicBezTo>
                    <a:pt x="40005" y="102870"/>
                    <a:pt x="102870" y="40005"/>
                    <a:pt x="180023" y="40005"/>
                  </a:cubicBezTo>
                  <a:cubicBezTo>
                    <a:pt x="194310" y="40005"/>
                    <a:pt x="208598" y="41910"/>
                    <a:pt x="220980" y="46673"/>
                  </a:cubicBezTo>
                  <a:lnTo>
                    <a:pt x="267653" y="48578"/>
                  </a:lnTo>
                  <a:lnTo>
                    <a:pt x="267653" y="48578"/>
                  </a:lnTo>
                  <a:lnTo>
                    <a:pt x="230505" y="7620"/>
                  </a:lnTo>
                  <a:cubicBezTo>
                    <a:pt x="214313" y="2857"/>
                    <a:pt x="197168" y="0"/>
                    <a:pt x="179070" y="0"/>
                  </a:cubicBezTo>
                  <a:cubicBezTo>
                    <a:pt x="80963" y="0"/>
                    <a:pt x="0" y="80963"/>
                    <a:pt x="0" y="180023"/>
                  </a:cubicBezTo>
                  <a:close/>
                </a:path>
              </a:pathLst>
            </a:custGeom>
            <a:noFill/>
            <a:ln w="9525" cap="rnd" cmpd="sng">
              <a:solidFill>
                <a:srgbClr val="5A5B5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366" name="Google Shape;1366;p21"/>
            <p:cNvSpPr/>
            <p:nvPr/>
          </p:nvSpPr>
          <p:spPr>
            <a:xfrm>
              <a:off x="5914072" y="3354704"/>
              <a:ext cx="355362" cy="260984"/>
            </a:xfrm>
            <a:custGeom>
              <a:avLst/>
              <a:gdLst/>
              <a:ahLst/>
              <a:cxnLst/>
              <a:rect l="l" t="t" r="r" b="b"/>
              <a:pathLst>
                <a:path w="355362" h="260984" extrusionOk="0">
                  <a:moveTo>
                    <a:pt x="336233" y="0"/>
                  </a:moveTo>
                  <a:cubicBezTo>
                    <a:pt x="348615" y="24765"/>
                    <a:pt x="355283" y="51435"/>
                    <a:pt x="355283" y="80963"/>
                  </a:cubicBezTo>
                  <a:cubicBezTo>
                    <a:pt x="355283" y="180023"/>
                    <a:pt x="274320" y="260985"/>
                    <a:pt x="175260" y="260985"/>
                  </a:cubicBezTo>
                  <a:cubicBezTo>
                    <a:pt x="89535" y="260985"/>
                    <a:pt x="18098" y="200978"/>
                    <a:pt x="0" y="121920"/>
                  </a:cubicBezTo>
                  <a:cubicBezTo>
                    <a:pt x="18098" y="201930"/>
                    <a:pt x="89535" y="260985"/>
                    <a:pt x="175260" y="260985"/>
                  </a:cubicBezTo>
                  <a:cubicBezTo>
                    <a:pt x="274320" y="260985"/>
                    <a:pt x="355283" y="180023"/>
                    <a:pt x="355283" y="80963"/>
                  </a:cubicBezTo>
                  <a:cubicBezTo>
                    <a:pt x="356235" y="51435"/>
                    <a:pt x="348615" y="23813"/>
                    <a:pt x="336233" y="0"/>
                  </a:cubicBezTo>
                  <a:close/>
                </a:path>
              </a:pathLst>
            </a:custGeom>
            <a:noFill/>
            <a:ln w="9525" cap="rnd" cmpd="sng">
              <a:solidFill>
                <a:srgbClr val="5A5B5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</p:grpSp>
      <p:sp>
        <p:nvSpPr>
          <p:cNvPr id="2" name="Google Shape;661;p13">
            <a:extLst>
              <a:ext uri="{FF2B5EF4-FFF2-40B4-BE49-F238E27FC236}">
                <a16:creationId xmlns:a16="http://schemas.microsoft.com/office/drawing/2014/main" id="{CEEC1288-663E-17F7-1BF3-79821E669122}"/>
              </a:ext>
            </a:extLst>
          </p:cNvPr>
          <p:cNvSpPr txBox="1"/>
          <p:nvPr/>
        </p:nvSpPr>
        <p:spPr>
          <a:xfrm>
            <a:off x="11747786" y="6614314"/>
            <a:ext cx="407502" cy="1708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a-ES" sz="900">
                <a:solidFill>
                  <a:schemeClr val="dk2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p. </a:t>
            </a:r>
            <a:fld id="{00000000-1234-1234-1234-123412341234}" type="slidenum">
              <a:rPr lang="ca-ES" sz="900">
                <a:solidFill>
                  <a:schemeClr val="dk2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25</a:t>
            </a:fld>
            <a:endParaRPr sz="900">
              <a:solidFill>
                <a:schemeClr val="dk2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</p:spTree>
    <p:extLst>
      <p:ext uri="{BB962C8B-B14F-4D97-AF65-F5344CB8AC3E}">
        <p14:creationId xmlns:p14="http://schemas.microsoft.com/office/powerpoint/2010/main" val="19936175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Shape 9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41" name="Google Shape;941;p19"/>
          <p:cNvCxnSpPr/>
          <p:nvPr/>
        </p:nvCxnSpPr>
        <p:spPr>
          <a:xfrm rot="10800000">
            <a:off x="993478" y="2605668"/>
            <a:ext cx="0" cy="3783476"/>
          </a:xfrm>
          <a:prstGeom prst="straightConnector1">
            <a:avLst/>
          </a:prstGeom>
          <a:noFill/>
          <a:ln w="19050" cap="rnd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</p:cxnSp>
      <p:pic>
        <p:nvPicPr>
          <p:cNvPr id="942" name="Google Shape;942;p19"/>
          <p:cNvPicPr preferRelativeResize="0"/>
          <p:nvPr/>
        </p:nvPicPr>
        <p:blipFill rotWithShape="1">
          <a:blip r:embed="rId3">
            <a:alphaModFix/>
          </a:blip>
          <a:srcRect t="64681" b="7936"/>
          <a:stretch/>
        </p:blipFill>
        <p:spPr>
          <a:xfrm>
            <a:off x="0" y="4623299"/>
            <a:ext cx="12192000" cy="2227365"/>
          </a:xfrm>
          <a:prstGeom prst="rect">
            <a:avLst/>
          </a:prstGeom>
          <a:noFill/>
          <a:ln>
            <a:noFill/>
          </a:ln>
        </p:spPr>
      </p:pic>
      <p:sp>
        <p:nvSpPr>
          <p:cNvPr id="943" name="Google Shape;943;p19"/>
          <p:cNvSpPr txBox="1"/>
          <p:nvPr/>
        </p:nvSpPr>
        <p:spPr>
          <a:xfrm>
            <a:off x="-2" y="4623301"/>
            <a:ext cx="12192002" cy="2227364"/>
          </a:xfrm>
          <a:prstGeom prst="rect">
            <a:avLst/>
          </a:prstGeom>
          <a:gradFill>
            <a:gsLst>
              <a:gs pos="0">
                <a:srgbClr val="009AD8">
                  <a:alpha val="7843"/>
                </a:srgbClr>
              </a:gs>
              <a:gs pos="18000">
                <a:srgbClr val="009AD8">
                  <a:alpha val="7843"/>
                </a:srgbClr>
              </a:gs>
              <a:gs pos="71000">
                <a:srgbClr val="4ABDF0">
                  <a:alpha val="46666"/>
                </a:srgbClr>
              </a:gs>
              <a:gs pos="87000">
                <a:srgbClr val="4ABDF0">
                  <a:alpha val="51764"/>
                </a:srgbClr>
              </a:gs>
              <a:gs pos="100000">
                <a:srgbClr val="4ABDF0">
                  <a:alpha val="83921"/>
                </a:srgbClr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</a:pPr>
            <a:r>
              <a:rPr lang="ca-ES" sz="1800" b="0" i="0" u="none" strike="noStrike" cap="none">
                <a:solidFill>
                  <a:srgbClr val="FFFFFF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.</a:t>
            </a:r>
            <a:endParaRPr/>
          </a:p>
        </p:txBody>
      </p:sp>
      <p:sp>
        <p:nvSpPr>
          <p:cNvPr id="944" name="Google Shape;944;p19"/>
          <p:cNvSpPr/>
          <p:nvPr/>
        </p:nvSpPr>
        <p:spPr>
          <a:xfrm>
            <a:off x="0" y="6441090"/>
            <a:ext cx="12192000" cy="409575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Quattrocento Sans"/>
              <a:buNone/>
            </a:pPr>
            <a:endParaRPr sz="1800" b="0" i="0" u="none" strike="noStrike" cap="none">
              <a:solidFill>
                <a:srgbClr val="FFFFFF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945" name="Google Shape;945;p19"/>
          <p:cNvSpPr txBox="1"/>
          <p:nvPr/>
        </p:nvSpPr>
        <p:spPr>
          <a:xfrm>
            <a:off x="544077" y="6491595"/>
            <a:ext cx="3679539" cy="2807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A5B5D"/>
              </a:buClr>
              <a:buSzPts val="700"/>
              <a:buFont typeface="Arial"/>
              <a:buNone/>
            </a:pPr>
            <a:r>
              <a:rPr lang="ca-ES" sz="700" b="0" i="0" u="none" strike="noStrike" cap="none">
                <a:solidFill>
                  <a:srgbClr val="5A5B5D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Asociación de Voluntarios de CaixaBank 2022</a:t>
            </a:r>
            <a:endParaRPr/>
          </a:p>
        </p:txBody>
      </p:sp>
      <p:sp>
        <p:nvSpPr>
          <p:cNvPr id="946" name="Google Shape;946;p19"/>
          <p:cNvSpPr/>
          <p:nvPr/>
        </p:nvSpPr>
        <p:spPr>
          <a:xfrm>
            <a:off x="0" y="6448425"/>
            <a:ext cx="12192000" cy="409575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Quattrocento Sans"/>
              <a:buNone/>
            </a:pPr>
            <a:endParaRPr sz="1800" b="0" i="0" u="none" strike="noStrike" cap="none">
              <a:solidFill>
                <a:srgbClr val="FFFFFF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947" name="Google Shape;947;p19"/>
          <p:cNvSpPr txBox="1"/>
          <p:nvPr/>
        </p:nvSpPr>
        <p:spPr>
          <a:xfrm>
            <a:off x="544077" y="6498930"/>
            <a:ext cx="3679539" cy="2807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A5B5D"/>
              </a:buClr>
              <a:buSzPts val="700"/>
              <a:buFont typeface="Arial"/>
              <a:buNone/>
            </a:pPr>
            <a:r>
              <a:rPr lang="ca-ES" sz="700" b="0" i="0" u="none" strike="noStrike" cap="none">
                <a:solidFill>
                  <a:srgbClr val="5A5B5D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Associació de Voluntaris de CaixaBank 2022</a:t>
            </a:r>
            <a:endParaRPr/>
          </a:p>
        </p:txBody>
      </p:sp>
      <p:sp>
        <p:nvSpPr>
          <p:cNvPr id="948" name="Google Shape;948;p19"/>
          <p:cNvSpPr txBox="1"/>
          <p:nvPr/>
        </p:nvSpPr>
        <p:spPr>
          <a:xfrm>
            <a:off x="755276" y="1510812"/>
            <a:ext cx="4972423" cy="6974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ABDF0"/>
              </a:buClr>
              <a:buSzPts val="1800"/>
              <a:buFont typeface="Arial"/>
              <a:buNone/>
            </a:pPr>
            <a:r>
              <a:rPr lang="ca-ES" sz="1800" b="1" i="0" u="none" strike="noStrike" cap="none">
                <a:solidFill>
                  <a:srgbClr val="4ABDF0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EM CONEC?</a:t>
            </a:r>
            <a:br>
              <a:rPr lang="ca-ES" sz="1800" b="1" i="0" u="none" strike="noStrike" cap="none">
                <a:solidFill>
                  <a:srgbClr val="4ABDF0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</a:br>
            <a:r>
              <a:rPr lang="ca-ES" sz="1800" b="1" i="0" u="none" strike="noStrike" cap="none">
                <a:solidFill>
                  <a:srgbClr val="4ABDF0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QUÈ PUC OFERIR?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0043C"/>
              </a:buClr>
              <a:buSzPts val="1800"/>
              <a:buFont typeface="Arial"/>
              <a:buNone/>
            </a:pPr>
            <a:endParaRPr sz="1800" b="1" i="0" u="none" strike="noStrike" cap="none">
              <a:solidFill>
                <a:srgbClr val="4ABDF0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949" name="Google Shape;949;p19"/>
          <p:cNvSpPr txBox="1"/>
          <p:nvPr/>
        </p:nvSpPr>
        <p:spPr>
          <a:xfrm>
            <a:off x="752739" y="740459"/>
            <a:ext cx="5343261" cy="405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42857"/>
              </a:lnSpc>
              <a:spcBef>
                <a:spcPts val="0"/>
              </a:spcBef>
              <a:spcAft>
                <a:spcPts val="0"/>
              </a:spcAft>
              <a:buClr>
                <a:srgbClr val="4ABDF0"/>
              </a:buClr>
              <a:buSzPts val="2000"/>
              <a:buFont typeface="Arial"/>
              <a:buNone/>
            </a:pPr>
            <a:r>
              <a:rPr lang="ca-ES" sz="2800" b="1" dirty="0">
                <a:solidFill>
                  <a:srgbClr val="4ABDF0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14</a:t>
            </a:r>
            <a:r>
              <a:rPr lang="ca-ES" sz="2800" b="0" i="0" u="none" strike="noStrike" cap="none" dirty="0">
                <a:solidFill>
                  <a:srgbClr val="4ABDF0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. </a:t>
            </a:r>
            <a:r>
              <a:rPr lang="ca-ES" sz="2800" b="0" i="0" u="none" strike="noStrike" cap="none" dirty="0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AUTOREFLEXIÓ</a:t>
            </a:r>
            <a:r>
              <a:rPr lang="ca-ES" sz="2800" b="0" i="0" u="none" strike="noStrike" cap="none" baseline="30000" dirty="0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(1)</a:t>
            </a:r>
            <a:endParaRPr sz="2000" b="0" i="0" u="none" strike="noStrike" cap="none" baseline="30000" dirty="0">
              <a:solidFill>
                <a:srgbClr val="000000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cxnSp>
        <p:nvCxnSpPr>
          <p:cNvPr id="950" name="Google Shape;950;p19"/>
          <p:cNvCxnSpPr/>
          <p:nvPr/>
        </p:nvCxnSpPr>
        <p:spPr>
          <a:xfrm>
            <a:off x="570084" y="861156"/>
            <a:ext cx="0" cy="258451"/>
          </a:xfrm>
          <a:prstGeom prst="straightConnector1">
            <a:avLst/>
          </a:prstGeom>
          <a:noFill/>
          <a:ln w="38100" cap="rnd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951" name="Google Shape;951;p19"/>
          <p:cNvSpPr/>
          <p:nvPr/>
        </p:nvSpPr>
        <p:spPr>
          <a:xfrm>
            <a:off x="-162556" y="846389"/>
            <a:ext cx="621068" cy="287984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Quattrocento Sans"/>
              <a:buNone/>
            </a:pPr>
            <a:endParaRPr sz="1800" b="0" i="0" u="none" strike="noStrike" cap="none">
              <a:solidFill>
                <a:srgbClr val="FFFFFF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952" name="Google Shape;952;p19"/>
          <p:cNvSpPr txBox="1"/>
          <p:nvPr/>
        </p:nvSpPr>
        <p:spPr>
          <a:xfrm>
            <a:off x="1135254" y="2696800"/>
            <a:ext cx="4714926" cy="13844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285750" marR="0" lvl="0" indent="-180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ABDF0"/>
              </a:buClr>
              <a:buSzPts val="1800"/>
              <a:buFont typeface="Arial"/>
              <a:buChar char="•"/>
            </a:pPr>
            <a:r>
              <a:rPr lang="ca-ES" sz="1800" b="0" i="0" u="none" strike="noStrike" cap="none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VOLER - Automotivació</a:t>
            </a:r>
            <a:endParaRPr/>
          </a:p>
          <a:p>
            <a:pPr marL="285750" marR="0" lvl="0" indent="-1800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4ABDF0"/>
              </a:buClr>
              <a:buSzPts val="1800"/>
              <a:buFont typeface="Arial"/>
              <a:buChar char="•"/>
            </a:pPr>
            <a:r>
              <a:rPr lang="ca-ES" sz="1800" b="0" i="0" u="none" strike="noStrike" cap="none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SABER SER - Autoconeixement i conducta</a:t>
            </a:r>
            <a:endParaRPr/>
          </a:p>
          <a:p>
            <a:pPr marL="285750" marR="0" lvl="0" indent="-1800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4ABDF0"/>
              </a:buClr>
              <a:buSzPts val="1800"/>
              <a:buFont typeface="Arial"/>
              <a:buChar char="•"/>
            </a:pPr>
            <a:r>
              <a:rPr lang="ca-ES" sz="1800" b="0" i="0" u="none" strike="noStrike" cap="none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SABER - Coneixements</a:t>
            </a:r>
            <a:endParaRPr/>
          </a:p>
          <a:p>
            <a:pPr marL="285750" marR="0" lvl="0" indent="-1800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4ABDF0"/>
              </a:buClr>
              <a:buSzPts val="1800"/>
              <a:buFont typeface="Arial"/>
              <a:buChar char="•"/>
            </a:pPr>
            <a:r>
              <a:rPr lang="ca-ES" sz="1800" b="0" i="0" u="none" strike="noStrike" cap="none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SABER FER - Habilitats</a:t>
            </a:r>
            <a:endParaRPr/>
          </a:p>
        </p:txBody>
      </p:sp>
      <p:sp>
        <p:nvSpPr>
          <p:cNvPr id="953" name="Google Shape;953;p19"/>
          <p:cNvSpPr/>
          <p:nvPr/>
        </p:nvSpPr>
        <p:spPr>
          <a:xfrm>
            <a:off x="863934" y="2448903"/>
            <a:ext cx="316960" cy="316960"/>
          </a:xfrm>
          <a:prstGeom prst="ellipse">
            <a:avLst/>
          </a:prstGeom>
          <a:solidFill>
            <a:schemeClr val="accent1">
              <a:alpha val="49803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Quattrocento Sans"/>
              <a:buNone/>
            </a:pPr>
            <a:endParaRPr sz="1800" b="0" i="0" u="none" strike="noStrike" cap="none">
              <a:solidFill>
                <a:srgbClr val="FFFFFF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954" name="Google Shape;954;p19"/>
          <p:cNvSpPr/>
          <p:nvPr/>
        </p:nvSpPr>
        <p:spPr>
          <a:xfrm>
            <a:off x="-350521" y="4316616"/>
            <a:ext cx="8361045" cy="666336"/>
          </a:xfrm>
          <a:prstGeom prst="roundRect">
            <a:avLst>
              <a:gd name="adj" fmla="val 50000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Quattrocento Sans"/>
              <a:buNone/>
            </a:pPr>
            <a:endParaRPr sz="1800" b="0" i="0" u="none" strike="noStrike" cap="none">
              <a:solidFill>
                <a:srgbClr val="FFFFFF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955" name="Google Shape;955;p19"/>
          <p:cNvSpPr txBox="1"/>
          <p:nvPr/>
        </p:nvSpPr>
        <p:spPr>
          <a:xfrm>
            <a:off x="1422806" y="4495150"/>
            <a:ext cx="6301267" cy="3251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ABDF0"/>
              </a:buClr>
              <a:buSzPts val="2200"/>
              <a:buFont typeface="Arial"/>
              <a:buNone/>
            </a:pPr>
            <a:r>
              <a:rPr lang="ca-ES" sz="2200" b="0" i="0" u="none" strike="noStrike" cap="none">
                <a:solidFill>
                  <a:srgbClr val="4ABDF0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VOLER </a:t>
            </a:r>
            <a:r>
              <a:rPr lang="ca-ES" sz="2200" b="0" i="0" u="none" strike="noStrike" cap="none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= (Coneixements + Habilitats)* Actitu</a:t>
            </a:r>
            <a:r>
              <a:rPr lang="ca-ES" sz="2200">
                <a:latin typeface="Quattrocento Sans"/>
                <a:ea typeface="Quattrocento Sans"/>
                <a:cs typeface="Quattrocento Sans"/>
                <a:sym typeface="Quattrocento Sans"/>
              </a:rPr>
              <a:t>d</a:t>
            </a:r>
            <a:r>
              <a:rPr lang="ca-ES" sz="2200" b="0" i="0" u="none" strike="noStrike" cap="none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s</a:t>
            </a:r>
            <a:endParaRPr/>
          </a:p>
        </p:txBody>
      </p:sp>
      <p:cxnSp>
        <p:nvCxnSpPr>
          <p:cNvPr id="956" name="Google Shape;956;p19"/>
          <p:cNvCxnSpPr/>
          <p:nvPr/>
        </p:nvCxnSpPr>
        <p:spPr>
          <a:xfrm>
            <a:off x="1271124" y="4528495"/>
            <a:ext cx="0" cy="258451"/>
          </a:xfrm>
          <a:prstGeom prst="straightConnector1">
            <a:avLst/>
          </a:prstGeom>
          <a:noFill/>
          <a:ln w="38100" cap="rnd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957" name="Google Shape;957;p19"/>
          <p:cNvSpPr/>
          <p:nvPr/>
        </p:nvSpPr>
        <p:spPr>
          <a:xfrm>
            <a:off x="7970454" y="1135274"/>
            <a:ext cx="1198289" cy="210363"/>
          </a:xfrm>
          <a:prstGeom prst="roundRect">
            <a:avLst>
              <a:gd name="adj" fmla="val 50000"/>
            </a:avLst>
          </a:prstGeom>
          <a:solidFill>
            <a:schemeClr val="accent1">
              <a:alpha val="4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Quattrocento Sans"/>
              <a:buNone/>
            </a:pPr>
            <a:endParaRPr sz="1800" b="0" i="0" u="none" strike="noStrike" cap="none">
              <a:solidFill>
                <a:srgbClr val="FFFFFF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958" name="Google Shape;958;p19"/>
          <p:cNvSpPr/>
          <p:nvPr/>
        </p:nvSpPr>
        <p:spPr>
          <a:xfrm>
            <a:off x="8184878" y="1132733"/>
            <a:ext cx="734175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ABDF0"/>
              </a:buClr>
              <a:buSzPts val="2240"/>
              <a:buFont typeface="Quattrocento Sans"/>
              <a:buNone/>
            </a:pPr>
            <a:r>
              <a:rPr lang="ca-ES" sz="1400" b="0" i="0" u="none" strike="noStrike" cap="none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Saber ser</a:t>
            </a:r>
            <a:endParaRPr/>
          </a:p>
        </p:txBody>
      </p:sp>
      <p:sp>
        <p:nvSpPr>
          <p:cNvPr id="959" name="Google Shape;959;p19"/>
          <p:cNvSpPr/>
          <p:nvPr/>
        </p:nvSpPr>
        <p:spPr>
          <a:xfrm>
            <a:off x="6684058" y="2243756"/>
            <a:ext cx="1912964" cy="1912964"/>
          </a:xfrm>
          <a:prstGeom prst="ellipse">
            <a:avLst/>
          </a:prstGeom>
          <a:noFill/>
          <a:ln w="12700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Quattrocento Sans"/>
              <a:buNone/>
            </a:pPr>
            <a:endParaRPr sz="1800" b="0" i="0" u="none" strike="noStrike" cap="none">
              <a:solidFill>
                <a:srgbClr val="FFFFFF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960" name="Google Shape;960;p19"/>
          <p:cNvSpPr/>
          <p:nvPr/>
        </p:nvSpPr>
        <p:spPr>
          <a:xfrm>
            <a:off x="8517849" y="2243756"/>
            <a:ext cx="1912964" cy="1912964"/>
          </a:xfrm>
          <a:prstGeom prst="ellipse">
            <a:avLst/>
          </a:prstGeom>
          <a:noFill/>
          <a:ln w="12700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Quattrocento Sans"/>
              <a:buNone/>
            </a:pPr>
            <a:endParaRPr sz="1800" b="0" i="0" u="none" strike="noStrike" cap="none">
              <a:solidFill>
                <a:srgbClr val="FFFFFF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cxnSp>
        <p:nvCxnSpPr>
          <p:cNvPr id="961" name="Google Shape;961;p19"/>
          <p:cNvCxnSpPr/>
          <p:nvPr/>
        </p:nvCxnSpPr>
        <p:spPr>
          <a:xfrm rot="10800000">
            <a:off x="9169439" y="3373418"/>
            <a:ext cx="609784" cy="0"/>
          </a:xfrm>
          <a:prstGeom prst="straightConnector1">
            <a:avLst/>
          </a:prstGeom>
          <a:noFill/>
          <a:ln w="19050" cap="rnd" cmpd="sng">
            <a:solidFill>
              <a:srgbClr val="4ABDF0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962" name="Google Shape;962;p19"/>
          <p:cNvSpPr/>
          <p:nvPr/>
        </p:nvSpPr>
        <p:spPr>
          <a:xfrm>
            <a:off x="5972772" y="3692249"/>
            <a:ext cx="820351" cy="210363"/>
          </a:xfrm>
          <a:prstGeom prst="roundRect">
            <a:avLst>
              <a:gd name="adj" fmla="val 50000"/>
            </a:avLst>
          </a:prstGeom>
          <a:solidFill>
            <a:schemeClr val="accent1">
              <a:alpha val="4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Quattrocento Sans"/>
              <a:buNone/>
            </a:pPr>
            <a:endParaRPr sz="1800" b="0" i="0" u="none" strike="noStrike" cap="none">
              <a:solidFill>
                <a:srgbClr val="FFFFFF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963" name="Google Shape;963;p19"/>
          <p:cNvSpPr/>
          <p:nvPr/>
        </p:nvSpPr>
        <p:spPr>
          <a:xfrm>
            <a:off x="6148158" y="3692961"/>
            <a:ext cx="450444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ABDF0"/>
              </a:buClr>
              <a:buSzPts val="2240"/>
              <a:buFont typeface="Quattrocento Sans"/>
              <a:buNone/>
            </a:pPr>
            <a:r>
              <a:rPr lang="ca-ES" sz="1400" b="0" i="0" u="none" strike="noStrike" cap="none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Saber</a:t>
            </a:r>
            <a:endParaRPr/>
          </a:p>
        </p:txBody>
      </p:sp>
      <p:sp>
        <p:nvSpPr>
          <p:cNvPr id="964" name="Google Shape;964;p19"/>
          <p:cNvSpPr/>
          <p:nvPr/>
        </p:nvSpPr>
        <p:spPr>
          <a:xfrm>
            <a:off x="10336261" y="3692249"/>
            <a:ext cx="1285655" cy="210363"/>
          </a:xfrm>
          <a:prstGeom prst="roundRect">
            <a:avLst>
              <a:gd name="adj" fmla="val 50000"/>
            </a:avLst>
          </a:prstGeom>
          <a:solidFill>
            <a:schemeClr val="accent1">
              <a:alpha val="4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Quattrocento Sans"/>
              <a:buNone/>
            </a:pPr>
            <a:endParaRPr sz="1800" b="0" i="0" u="none" strike="noStrike" cap="none">
              <a:solidFill>
                <a:srgbClr val="FFFFFF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965" name="Google Shape;965;p19"/>
          <p:cNvSpPr/>
          <p:nvPr/>
        </p:nvSpPr>
        <p:spPr>
          <a:xfrm>
            <a:off x="10652950" y="3692249"/>
            <a:ext cx="713337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ABDF0"/>
              </a:buClr>
              <a:buSzPts val="2240"/>
              <a:buFont typeface="Quattrocento Sans"/>
              <a:buNone/>
            </a:pPr>
            <a:r>
              <a:rPr lang="ca-ES" sz="1400" b="0" i="0" u="none" strike="noStrike" cap="none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Saber fer</a:t>
            </a:r>
            <a:endParaRPr/>
          </a:p>
        </p:txBody>
      </p:sp>
      <p:sp>
        <p:nvSpPr>
          <p:cNvPr id="966" name="Google Shape;966;p19"/>
          <p:cNvSpPr/>
          <p:nvPr/>
        </p:nvSpPr>
        <p:spPr>
          <a:xfrm>
            <a:off x="7599631" y="1389832"/>
            <a:ext cx="1912964" cy="1912964"/>
          </a:xfrm>
          <a:prstGeom prst="ellipse">
            <a:avLst/>
          </a:prstGeom>
          <a:solidFill>
            <a:schemeClr val="lt1">
              <a:alpha val="54901"/>
            </a:schemeClr>
          </a:solidFill>
          <a:ln w="12700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Quattrocento Sans"/>
              <a:buNone/>
            </a:pPr>
            <a:endParaRPr sz="1800" b="0" i="0" u="none" strike="noStrike" cap="none">
              <a:solidFill>
                <a:srgbClr val="FFFFFF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967" name="Google Shape;967;p19"/>
          <p:cNvSpPr txBox="1"/>
          <p:nvPr/>
        </p:nvSpPr>
        <p:spPr>
          <a:xfrm>
            <a:off x="7922211" y="1903624"/>
            <a:ext cx="1305593" cy="8853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425" tIns="11425" rIns="11425" bIns="11425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r>
              <a:rPr lang="ca-ES" sz="1200" b="0" i="0" u="none" strike="noStrike" cap="none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ACTITUDS</a:t>
            </a:r>
            <a:endParaRPr sz="1200" b="0" i="0" u="none" strike="noStrike" cap="none">
              <a:solidFill>
                <a:srgbClr val="000000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cxnSp>
        <p:nvCxnSpPr>
          <p:cNvPr id="968" name="Google Shape;968;p19"/>
          <p:cNvCxnSpPr/>
          <p:nvPr/>
        </p:nvCxnSpPr>
        <p:spPr>
          <a:xfrm rot="10800000">
            <a:off x="8270115" y="2483495"/>
            <a:ext cx="609784" cy="0"/>
          </a:xfrm>
          <a:prstGeom prst="straightConnector1">
            <a:avLst/>
          </a:prstGeom>
          <a:noFill/>
          <a:ln w="19050" cap="rnd" cmpd="sng">
            <a:solidFill>
              <a:srgbClr val="4ABDF0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969" name="Google Shape;969;p19"/>
          <p:cNvSpPr txBox="1"/>
          <p:nvPr/>
        </p:nvSpPr>
        <p:spPr>
          <a:xfrm>
            <a:off x="8768423" y="2757548"/>
            <a:ext cx="1411817" cy="8853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425" tIns="11425" rIns="11425" bIns="11425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r>
              <a:rPr lang="ca-ES" sz="1200" b="0" i="0" u="none" strike="noStrike" cap="none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HABILITATS</a:t>
            </a:r>
            <a:endParaRPr sz="1200" b="0" i="0" u="none" strike="noStrike" cap="none">
              <a:solidFill>
                <a:srgbClr val="000000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970" name="Google Shape;970;p19"/>
          <p:cNvSpPr txBox="1"/>
          <p:nvPr/>
        </p:nvSpPr>
        <p:spPr>
          <a:xfrm>
            <a:off x="6744352" y="2757548"/>
            <a:ext cx="1792376" cy="8853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425" tIns="11425" rIns="11425" bIns="11425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r>
              <a:rPr lang="ca-ES" sz="1200" b="0" i="0" u="none" strike="noStrike" cap="none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CONEIXEMENTS</a:t>
            </a:r>
            <a:endParaRPr/>
          </a:p>
        </p:txBody>
      </p:sp>
      <p:cxnSp>
        <p:nvCxnSpPr>
          <p:cNvPr id="971" name="Google Shape;971;p19"/>
          <p:cNvCxnSpPr/>
          <p:nvPr/>
        </p:nvCxnSpPr>
        <p:spPr>
          <a:xfrm rot="10800000">
            <a:off x="7335648" y="3349684"/>
            <a:ext cx="609784" cy="0"/>
          </a:xfrm>
          <a:prstGeom prst="straightConnector1">
            <a:avLst/>
          </a:prstGeom>
          <a:noFill/>
          <a:ln w="19050" cap="rnd" cmpd="sng">
            <a:solidFill>
              <a:srgbClr val="4ABDF0"/>
            </a:solidFill>
            <a:prstDash val="solid"/>
            <a:round/>
            <a:headEnd type="none" w="sm" len="sm"/>
            <a:tailEnd type="none" w="sm" len="sm"/>
          </a:ln>
        </p:spPr>
      </p:cxnSp>
      <p:grpSp>
        <p:nvGrpSpPr>
          <p:cNvPr id="972" name="Google Shape;972;p19"/>
          <p:cNvGrpSpPr/>
          <p:nvPr/>
        </p:nvGrpSpPr>
        <p:grpSpPr>
          <a:xfrm>
            <a:off x="7514075" y="2734433"/>
            <a:ext cx="267486" cy="330935"/>
            <a:chOff x="770826" y="4427693"/>
            <a:chExt cx="356025" cy="440474"/>
          </a:xfrm>
        </p:grpSpPr>
        <p:sp>
          <p:nvSpPr>
            <p:cNvPr id="973" name="Google Shape;973;p19"/>
            <p:cNvSpPr/>
            <p:nvPr/>
          </p:nvSpPr>
          <p:spPr>
            <a:xfrm>
              <a:off x="770826" y="4427693"/>
              <a:ext cx="356025" cy="440474"/>
            </a:xfrm>
            <a:custGeom>
              <a:avLst/>
              <a:gdLst/>
              <a:ahLst/>
              <a:cxnLst/>
              <a:rect l="l" t="t" r="r" b="b"/>
              <a:pathLst>
                <a:path w="356025" h="440474" extrusionOk="0">
                  <a:moveTo>
                    <a:pt x="0" y="440475"/>
                  </a:moveTo>
                  <a:lnTo>
                    <a:pt x="0" y="171203"/>
                  </a:lnTo>
                  <a:cubicBezTo>
                    <a:pt x="0" y="76695"/>
                    <a:pt x="76695" y="0"/>
                    <a:pt x="171203" y="0"/>
                  </a:cubicBezTo>
                  <a:lnTo>
                    <a:pt x="171203" y="0"/>
                  </a:lnTo>
                  <a:cubicBezTo>
                    <a:pt x="254080" y="0"/>
                    <a:pt x="325117" y="59407"/>
                    <a:pt x="339681" y="141027"/>
                  </a:cubicBezTo>
                  <a:lnTo>
                    <a:pt x="356026" y="271263"/>
                  </a:lnTo>
                  <a:lnTo>
                    <a:pt x="300076" y="271263"/>
                  </a:lnTo>
                  <a:lnTo>
                    <a:pt x="300076" y="360846"/>
                  </a:lnTo>
                  <a:lnTo>
                    <a:pt x="198758" y="360846"/>
                  </a:lnTo>
                  <a:lnTo>
                    <a:pt x="198758" y="414700"/>
                  </a:lnTo>
                </a:path>
              </a:pathLst>
            </a:custGeom>
            <a:noFill/>
            <a:ln w="9525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Quattrocento Sans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grpSp>
          <p:nvGrpSpPr>
            <p:cNvPr id="974" name="Google Shape;974;p19"/>
            <p:cNvGrpSpPr/>
            <p:nvPr/>
          </p:nvGrpSpPr>
          <p:grpSpPr>
            <a:xfrm>
              <a:off x="837882" y="4498102"/>
              <a:ext cx="204416" cy="189118"/>
              <a:chOff x="837882" y="4498102"/>
              <a:chExt cx="204416" cy="189118"/>
            </a:xfrm>
          </p:grpSpPr>
          <p:sp>
            <p:nvSpPr>
              <p:cNvPr id="975" name="Google Shape;975;p19"/>
              <p:cNvSpPr/>
              <p:nvPr/>
            </p:nvSpPr>
            <p:spPr>
              <a:xfrm>
                <a:off x="886567" y="4546827"/>
                <a:ext cx="106906" cy="140393"/>
              </a:xfrm>
              <a:custGeom>
                <a:avLst/>
                <a:gdLst/>
                <a:ahLst/>
                <a:cxnLst/>
                <a:rect l="l" t="t" r="r" b="b"/>
                <a:pathLst>
                  <a:path w="106906" h="140393" extrusionOk="0">
                    <a:moveTo>
                      <a:pt x="106907" y="53430"/>
                    </a:moveTo>
                    <a:cubicBezTo>
                      <a:pt x="106907" y="21684"/>
                      <a:pt x="79246" y="-3567"/>
                      <a:pt x="46766" y="414"/>
                    </a:cubicBezTo>
                    <a:cubicBezTo>
                      <a:pt x="23820" y="3243"/>
                      <a:pt x="4646" y="21369"/>
                      <a:pt x="769" y="44210"/>
                    </a:cubicBezTo>
                    <a:cubicBezTo>
                      <a:pt x="-2269" y="62441"/>
                      <a:pt x="3913" y="79310"/>
                      <a:pt x="15438" y="90835"/>
                    </a:cubicBezTo>
                    <a:cubicBezTo>
                      <a:pt x="25706" y="101103"/>
                      <a:pt x="30840" y="115352"/>
                      <a:pt x="30840" y="129916"/>
                    </a:cubicBezTo>
                    <a:lnTo>
                      <a:pt x="30840" y="140394"/>
                    </a:lnTo>
                    <a:lnTo>
                      <a:pt x="75998" y="140394"/>
                    </a:lnTo>
                    <a:lnTo>
                      <a:pt x="75998" y="129916"/>
                    </a:lnTo>
                    <a:cubicBezTo>
                      <a:pt x="75998" y="115457"/>
                      <a:pt x="81027" y="101208"/>
                      <a:pt x="91190" y="91045"/>
                    </a:cubicBezTo>
                    <a:cubicBezTo>
                      <a:pt x="100934" y="81510"/>
                      <a:pt x="106907" y="68204"/>
                      <a:pt x="106907" y="53430"/>
                    </a:cubicBezTo>
                    <a:close/>
                  </a:path>
                </a:pathLst>
              </a:custGeom>
              <a:noFill/>
              <a:ln w="9525" cap="rnd" cmpd="sng">
                <a:solidFill>
                  <a:schemeClr val="accen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Quattrocento Sans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  <p:grpSp>
            <p:nvGrpSpPr>
              <p:cNvPr id="976" name="Google Shape;976;p19"/>
              <p:cNvGrpSpPr/>
              <p:nvPr/>
            </p:nvGrpSpPr>
            <p:grpSpPr>
              <a:xfrm>
                <a:off x="837882" y="4498102"/>
                <a:ext cx="204416" cy="112633"/>
                <a:chOff x="837882" y="4498102"/>
                <a:chExt cx="204416" cy="112633"/>
              </a:xfrm>
            </p:grpSpPr>
            <p:sp>
              <p:nvSpPr>
                <p:cNvPr id="977" name="Google Shape;977;p19"/>
                <p:cNvSpPr/>
                <p:nvPr/>
              </p:nvSpPr>
              <p:spPr>
                <a:xfrm>
                  <a:off x="940038" y="4498102"/>
                  <a:ext cx="10477" cy="2451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477" h="24517" extrusionOk="0">
                      <a:moveTo>
                        <a:pt x="0" y="0"/>
                      </a:moveTo>
                      <a:lnTo>
                        <a:pt x="0" y="24517"/>
                      </a:lnTo>
                    </a:path>
                  </a:pathLst>
                </a:custGeom>
                <a:noFill/>
                <a:ln w="9525" cap="rnd" cmpd="sng">
                  <a:solidFill>
                    <a:schemeClr val="dk2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Quattrocento Sans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Quattrocento Sans"/>
                    <a:ea typeface="Quattrocento Sans"/>
                    <a:cs typeface="Quattrocento Sans"/>
                    <a:sym typeface="Quattrocento Sans"/>
                  </a:endParaRPr>
                </a:p>
              </p:txBody>
            </p:sp>
            <p:sp>
              <p:nvSpPr>
                <p:cNvPr id="978" name="Google Shape;978;p19"/>
                <p:cNvSpPr/>
                <p:nvPr/>
              </p:nvSpPr>
              <p:spPr>
                <a:xfrm>
                  <a:off x="867848" y="4528068"/>
                  <a:ext cx="17287" cy="1728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287" h="17287" extrusionOk="0">
                      <a:moveTo>
                        <a:pt x="0" y="0"/>
                      </a:moveTo>
                      <a:lnTo>
                        <a:pt x="17288" y="17288"/>
                      </a:lnTo>
                    </a:path>
                  </a:pathLst>
                </a:custGeom>
                <a:noFill/>
                <a:ln w="9525" cap="rnd" cmpd="sng">
                  <a:solidFill>
                    <a:schemeClr val="dk2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Quattrocento Sans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Quattrocento Sans"/>
                    <a:ea typeface="Quattrocento Sans"/>
                    <a:cs typeface="Quattrocento Sans"/>
                    <a:sym typeface="Quattrocento Sans"/>
                  </a:endParaRPr>
                </a:p>
              </p:txBody>
            </p:sp>
            <p:grpSp>
              <p:nvGrpSpPr>
                <p:cNvPr id="979" name="Google Shape;979;p19"/>
                <p:cNvGrpSpPr/>
                <p:nvPr/>
              </p:nvGrpSpPr>
              <p:grpSpPr>
                <a:xfrm>
                  <a:off x="837882" y="4600258"/>
                  <a:ext cx="204416" cy="10477"/>
                  <a:chOff x="837882" y="4600258"/>
                  <a:chExt cx="204416" cy="10477"/>
                </a:xfrm>
              </p:grpSpPr>
              <p:sp>
                <p:nvSpPr>
                  <p:cNvPr id="980" name="Google Shape;980;p19"/>
                  <p:cNvSpPr/>
                  <p:nvPr/>
                </p:nvSpPr>
                <p:spPr>
                  <a:xfrm>
                    <a:off x="837882" y="4600258"/>
                    <a:ext cx="24517" cy="1047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4517" h="10477" extrusionOk="0">
                        <a:moveTo>
                          <a:pt x="0" y="0"/>
                        </a:moveTo>
                        <a:lnTo>
                          <a:pt x="24517" y="0"/>
                        </a:lnTo>
                      </a:path>
                    </a:pathLst>
                  </a:custGeom>
                  <a:noFill/>
                  <a:ln w="9525" cap="rnd" cmpd="sng">
                    <a:solidFill>
                      <a:schemeClr val="dk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chemeClr val="dk1"/>
                      </a:buClr>
                      <a:buSzPts val="1800"/>
                      <a:buFont typeface="Quattrocento Sans"/>
                      <a:buNone/>
                    </a:pPr>
                    <a:endParaRPr sz="1800" b="0" i="0" u="none" strike="noStrike" cap="none">
                      <a:solidFill>
                        <a:srgbClr val="000000"/>
                      </a:solidFill>
                      <a:latin typeface="Quattrocento Sans"/>
                      <a:ea typeface="Quattrocento Sans"/>
                      <a:cs typeface="Quattrocento Sans"/>
                      <a:sym typeface="Quattrocento Sans"/>
                    </a:endParaRPr>
                  </a:p>
                </p:txBody>
              </p:sp>
              <p:sp>
                <p:nvSpPr>
                  <p:cNvPr id="981" name="Google Shape;981;p19"/>
                  <p:cNvSpPr/>
                  <p:nvPr/>
                </p:nvSpPr>
                <p:spPr>
                  <a:xfrm>
                    <a:off x="1017781" y="4600258"/>
                    <a:ext cx="24517" cy="1047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4517" h="10477" extrusionOk="0">
                        <a:moveTo>
                          <a:pt x="0" y="0"/>
                        </a:moveTo>
                        <a:lnTo>
                          <a:pt x="24517" y="0"/>
                        </a:lnTo>
                      </a:path>
                    </a:pathLst>
                  </a:custGeom>
                  <a:noFill/>
                  <a:ln w="9525" cap="rnd" cmpd="sng">
                    <a:solidFill>
                      <a:schemeClr val="dk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chemeClr val="dk1"/>
                      </a:buClr>
                      <a:buSzPts val="1800"/>
                      <a:buFont typeface="Quattrocento Sans"/>
                      <a:buNone/>
                    </a:pPr>
                    <a:endParaRPr sz="1800" b="0" i="0" u="none" strike="noStrike" cap="none">
                      <a:solidFill>
                        <a:srgbClr val="000000"/>
                      </a:solidFill>
                      <a:latin typeface="Quattrocento Sans"/>
                      <a:ea typeface="Quattrocento Sans"/>
                      <a:cs typeface="Quattrocento Sans"/>
                      <a:sym typeface="Quattrocento Sans"/>
                    </a:endParaRPr>
                  </a:p>
                </p:txBody>
              </p:sp>
            </p:grpSp>
            <p:sp>
              <p:nvSpPr>
                <p:cNvPr id="982" name="Google Shape;982;p19"/>
                <p:cNvSpPr/>
                <p:nvPr/>
              </p:nvSpPr>
              <p:spPr>
                <a:xfrm>
                  <a:off x="995045" y="4528068"/>
                  <a:ext cx="17287" cy="1728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287" h="17287" extrusionOk="0">
                      <a:moveTo>
                        <a:pt x="0" y="17288"/>
                      </a:moveTo>
                      <a:lnTo>
                        <a:pt x="17288" y="0"/>
                      </a:lnTo>
                    </a:path>
                  </a:pathLst>
                </a:custGeom>
                <a:noFill/>
                <a:ln w="9525" cap="rnd" cmpd="sng">
                  <a:solidFill>
                    <a:schemeClr val="dk2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Quattrocento Sans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Quattrocento Sans"/>
                    <a:ea typeface="Quattrocento Sans"/>
                    <a:cs typeface="Quattrocento Sans"/>
                    <a:sym typeface="Quattrocento Sans"/>
                  </a:endParaRPr>
                </a:p>
              </p:txBody>
            </p:sp>
          </p:grpSp>
        </p:grpSp>
        <p:sp>
          <p:nvSpPr>
            <p:cNvPr id="983" name="Google Shape;983;p19"/>
            <p:cNvSpPr/>
            <p:nvPr/>
          </p:nvSpPr>
          <p:spPr>
            <a:xfrm>
              <a:off x="930294" y="4724312"/>
              <a:ext cx="19488" cy="10477"/>
            </a:xfrm>
            <a:custGeom>
              <a:avLst/>
              <a:gdLst/>
              <a:ahLst/>
              <a:cxnLst/>
              <a:rect l="l" t="t" r="r" b="b"/>
              <a:pathLst>
                <a:path w="19488" h="10477" extrusionOk="0">
                  <a:moveTo>
                    <a:pt x="19488" y="0"/>
                  </a:moveTo>
                  <a:lnTo>
                    <a:pt x="0" y="0"/>
                  </a:lnTo>
                </a:path>
              </a:pathLst>
            </a:custGeom>
            <a:noFill/>
            <a:ln w="9525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Quattrocento Sans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</p:grpSp>
      <p:grpSp>
        <p:nvGrpSpPr>
          <p:cNvPr id="984" name="Google Shape;984;p19"/>
          <p:cNvGrpSpPr/>
          <p:nvPr/>
        </p:nvGrpSpPr>
        <p:grpSpPr>
          <a:xfrm>
            <a:off x="8386998" y="1838927"/>
            <a:ext cx="380393" cy="360391"/>
            <a:chOff x="8386998" y="1838927"/>
            <a:chExt cx="380393" cy="360391"/>
          </a:xfrm>
        </p:grpSpPr>
        <p:grpSp>
          <p:nvGrpSpPr>
            <p:cNvPr id="985" name="Google Shape;985;p19"/>
            <p:cNvGrpSpPr/>
            <p:nvPr/>
          </p:nvGrpSpPr>
          <p:grpSpPr>
            <a:xfrm>
              <a:off x="8386998" y="1838927"/>
              <a:ext cx="380393" cy="199159"/>
              <a:chOff x="8386998" y="1838927"/>
              <a:chExt cx="380393" cy="199159"/>
            </a:xfrm>
          </p:grpSpPr>
          <p:sp>
            <p:nvSpPr>
              <p:cNvPr id="986" name="Google Shape;986;p19"/>
              <p:cNvSpPr/>
              <p:nvPr/>
            </p:nvSpPr>
            <p:spPr>
              <a:xfrm>
                <a:off x="8386998" y="1936169"/>
                <a:ext cx="107112" cy="101917"/>
              </a:xfrm>
              <a:custGeom>
                <a:avLst/>
                <a:gdLst/>
                <a:ahLst/>
                <a:cxnLst/>
                <a:rect l="l" t="t" r="r" b="b"/>
                <a:pathLst>
                  <a:path w="107112" h="101917" extrusionOk="0">
                    <a:moveTo>
                      <a:pt x="53600" y="0"/>
                    </a:moveTo>
                    <a:lnTo>
                      <a:pt x="70139" y="33597"/>
                    </a:lnTo>
                    <a:lnTo>
                      <a:pt x="107113" y="38966"/>
                    </a:lnTo>
                    <a:lnTo>
                      <a:pt x="80356" y="65030"/>
                    </a:lnTo>
                    <a:lnTo>
                      <a:pt x="86677" y="101918"/>
                    </a:lnTo>
                    <a:lnTo>
                      <a:pt x="53600" y="84513"/>
                    </a:lnTo>
                    <a:lnTo>
                      <a:pt x="20435" y="101918"/>
                    </a:lnTo>
                    <a:lnTo>
                      <a:pt x="26757" y="65030"/>
                    </a:lnTo>
                    <a:lnTo>
                      <a:pt x="0" y="38966"/>
                    </a:lnTo>
                    <a:lnTo>
                      <a:pt x="36974" y="33597"/>
                    </a:lnTo>
                    <a:close/>
                  </a:path>
                </a:pathLst>
              </a:custGeom>
              <a:noFill/>
              <a:ln w="9525" cap="rnd" cmpd="sng">
                <a:solidFill>
                  <a:schemeClr val="accen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Quattrocento Sans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  <p:sp>
            <p:nvSpPr>
              <p:cNvPr id="987" name="Google Shape;987;p19"/>
              <p:cNvSpPr/>
              <p:nvPr/>
            </p:nvSpPr>
            <p:spPr>
              <a:xfrm>
                <a:off x="8660279" y="1936169"/>
                <a:ext cx="107112" cy="101917"/>
              </a:xfrm>
              <a:custGeom>
                <a:avLst/>
                <a:gdLst/>
                <a:ahLst/>
                <a:cxnLst/>
                <a:rect l="l" t="t" r="r" b="b"/>
                <a:pathLst>
                  <a:path w="107112" h="101917" extrusionOk="0">
                    <a:moveTo>
                      <a:pt x="53513" y="0"/>
                    </a:moveTo>
                    <a:lnTo>
                      <a:pt x="70139" y="33597"/>
                    </a:lnTo>
                    <a:lnTo>
                      <a:pt x="107113" y="38966"/>
                    </a:lnTo>
                    <a:lnTo>
                      <a:pt x="80356" y="65030"/>
                    </a:lnTo>
                    <a:lnTo>
                      <a:pt x="86677" y="101918"/>
                    </a:lnTo>
                    <a:lnTo>
                      <a:pt x="53513" y="84513"/>
                    </a:lnTo>
                    <a:lnTo>
                      <a:pt x="20435" y="101918"/>
                    </a:lnTo>
                    <a:lnTo>
                      <a:pt x="26757" y="65030"/>
                    </a:lnTo>
                    <a:lnTo>
                      <a:pt x="0" y="38966"/>
                    </a:lnTo>
                    <a:lnTo>
                      <a:pt x="36974" y="33597"/>
                    </a:lnTo>
                    <a:close/>
                  </a:path>
                </a:pathLst>
              </a:custGeom>
              <a:noFill/>
              <a:ln w="9525" cap="rnd" cmpd="sng">
                <a:solidFill>
                  <a:schemeClr val="accen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Quattrocento Sans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  <p:sp>
            <p:nvSpPr>
              <p:cNvPr id="988" name="Google Shape;988;p19"/>
              <p:cNvSpPr/>
              <p:nvPr/>
            </p:nvSpPr>
            <p:spPr>
              <a:xfrm>
                <a:off x="8523638" y="1838927"/>
                <a:ext cx="107112" cy="101917"/>
              </a:xfrm>
              <a:custGeom>
                <a:avLst/>
                <a:gdLst/>
                <a:ahLst/>
                <a:cxnLst/>
                <a:rect l="l" t="t" r="r" b="b"/>
                <a:pathLst>
                  <a:path w="107112" h="101917" extrusionOk="0">
                    <a:moveTo>
                      <a:pt x="53513" y="0"/>
                    </a:moveTo>
                    <a:lnTo>
                      <a:pt x="70139" y="33511"/>
                    </a:lnTo>
                    <a:lnTo>
                      <a:pt x="107113" y="38879"/>
                    </a:lnTo>
                    <a:lnTo>
                      <a:pt x="80356" y="65030"/>
                    </a:lnTo>
                    <a:lnTo>
                      <a:pt x="86677" y="101918"/>
                    </a:lnTo>
                    <a:lnTo>
                      <a:pt x="53513" y="84513"/>
                    </a:lnTo>
                    <a:lnTo>
                      <a:pt x="20435" y="101918"/>
                    </a:lnTo>
                    <a:lnTo>
                      <a:pt x="26757" y="65030"/>
                    </a:lnTo>
                    <a:lnTo>
                      <a:pt x="0" y="38879"/>
                    </a:lnTo>
                    <a:lnTo>
                      <a:pt x="36974" y="33511"/>
                    </a:lnTo>
                    <a:close/>
                  </a:path>
                </a:pathLst>
              </a:custGeom>
              <a:noFill/>
              <a:ln w="9525" cap="rnd" cmpd="sng">
                <a:solidFill>
                  <a:schemeClr val="accen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Quattrocento Sans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</p:grpSp>
        <p:grpSp>
          <p:nvGrpSpPr>
            <p:cNvPr id="989" name="Google Shape;989;p19"/>
            <p:cNvGrpSpPr/>
            <p:nvPr/>
          </p:nvGrpSpPr>
          <p:grpSpPr>
            <a:xfrm>
              <a:off x="8492899" y="2013306"/>
              <a:ext cx="149109" cy="186012"/>
              <a:chOff x="8492899" y="2013306"/>
              <a:chExt cx="149109" cy="186012"/>
            </a:xfrm>
          </p:grpSpPr>
          <p:sp>
            <p:nvSpPr>
              <p:cNvPr id="990" name="Google Shape;990;p19"/>
              <p:cNvSpPr/>
              <p:nvPr/>
            </p:nvSpPr>
            <p:spPr>
              <a:xfrm>
                <a:off x="8589967" y="2106233"/>
                <a:ext cx="44074" cy="8659"/>
              </a:xfrm>
              <a:custGeom>
                <a:avLst/>
                <a:gdLst/>
                <a:ahLst/>
                <a:cxnLst/>
                <a:rect l="l" t="t" r="r" b="b"/>
                <a:pathLst>
                  <a:path w="44074" h="8659" extrusionOk="0">
                    <a:moveTo>
                      <a:pt x="0" y="0"/>
                    </a:moveTo>
                    <a:lnTo>
                      <a:pt x="44075" y="0"/>
                    </a:lnTo>
                  </a:path>
                </a:pathLst>
              </a:custGeom>
              <a:noFill/>
              <a:ln w="9525" cap="rnd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Quattrocento Sans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  <p:sp>
            <p:nvSpPr>
              <p:cNvPr id="991" name="Google Shape;991;p19"/>
              <p:cNvSpPr/>
              <p:nvPr/>
            </p:nvSpPr>
            <p:spPr>
              <a:xfrm>
                <a:off x="8585118" y="2137233"/>
                <a:ext cx="56890" cy="8659"/>
              </a:xfrm>
              <a:custGeom>
                <a:avLst/>
                <a:gdLst/>
                <a:ahLst/>
                <a:cxnLst/>
                <a:rect l="l" t="t" r="r" b="b"/>
                <a:pathLst>
                  <a:path w="56890" h="8659" extrusionOk="0">
                    <a:moveTo>
                      <a:pt x="0" y="0"/>
                    </a:moveTo>
                    <a:lnTo>
                      <a:pt x="56890" y="0"/>
                    </a:lnTo>
                  </a:path>
                </a:pathLst>
              </a:custGeom>
              <a:noFill/>
              <a:ln w="9525" cap="rnd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Quattrocento Sans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  <p:sp>
            <p:nvSpPr>
              <p:cNvPr id="992" name="Google Shape;992;p19"/>
              <p:cNvSpPr/>
              <p:nvPr/>
            </p:nvSpPr>
            <p:spPr>
              <a:xfrm>
                <a:off x="8593864" y="2168319"/>
                <a:ext cx="40178" cy="8659"/>
              </a:xfrm>
              <a:custGeom>
                <a:avLst/>
                <a:gdLst/>
                <a:ahLst/>
                <a:cxnLst/>
                <a:rect l="l" t="t" r="r" b="b"/>
                <a:pathLst>
                  <a:path w="40178" h="8659" extrusionOk="0">
                    <a:moveTo>
                      <a:pt x="0" y="0"/>
                    </a:moveTo>
                    <a:lnTo>
                      <a:pt x="40178" y="0"/>
                    </a:lnTo>
                  </a:path>
                </a:pathLst>
              </a:custGeom>
              <a:noFill/>
              <a:ln w="9525" cap="rnd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Quattrocento Sans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  <p:sp>
            <p:nvSpPr>
              <p:cNvPr id="993" name="Google Shape;993;p19"/>
              <p:cNvSpPr/>
              <p:nvPr/>
            </p:nvSpPr>
            <p:spPr>
              <a:xfrm>
                <a:off x="8492899" y="2013306"/>
                <a:ext cx="111691" cy="90329"/>
              </a:xfrm>
              <a:custGeom>
                <a:avLst/>
                <a:gdLst/>
                <a:ahLst/>
                <a:cxnLst/>
                <a:rect l="l" t="t" r="r" b="b"/>
                <a:pathLst>
                  <a:path w="111691" h="90329" extrusionOk="0">
                    <a:moveTo>
                      <a:pt x="0" y="90330"/>
                    </a:moveTo>
                    <a:lnTo>
                      <a:pt x="33337" y="90330"/>
                    </a:lnTo>
                    <a:cubicBezTo>
                      <a:pt x="45114" y="78554"/>
                      <a:pt x="46673" y="69635"/>
                      <a:pt x="59228" y="58378"/>
                    </a:cubicBezTo>
                    <a:cubicBezTo>
                      <a:pt x="66848" y="51537"/>
                      <a:pt x="83474" y="40713"/>
                      <a:pt x="83474" y="16121"/>
                    </a:cubicBezTo>
                    <a:cubicBezTo>
                      <a:pt x="83474" y="3479"/>
                      <a:pt x="97328" y="-6825"/>
                      <a:pt x="106680" y="5644"/>
                    </a:cubicBezTo>
                    <a:cubicBezTo>
                      <a:pt x="116292" y="18546"/>
                      <a:pt x="111875" y="53269"/>
                      <a:pt x="95163" y="66084"/>
                    </a:cubicBezTo>
                  </a:path>
                </a:pathLst>
              </a:custGeom>
              <a:noFill/>
              <a:ln w="9525" cap="rnd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Quattrocento Sans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  <p:sp>
            <p:nvSpPr>
              <p:cNvPr id="994" name="Google Shape;994;p19"/>
              <p:cNvSpPr/>
              <p:nvPr/>
            </p:nvSpPr>
            <p:spPr>
              <a:xfrm>
                <a:off x="8492899" y="2181048"/>
                <a:ext cx="131358" cy="18270"/>
              </a:xfrm>
              <a:custGeom>
                <a:avLst/>
                <a:gdLst/>
                <a:ahLst/>
                <a:cxnLst/>
                <a:rect l="l" t="t" r="r" b="b"/>
                <a:pathLst>
                  <a:path w="131358" h="18270" extrusionOk="0">
                    <a:moveTo>
                      <a:pt x="0" y="0"/>
                    </a:moveTo>
                    <a:lnTo>
                      <a:pt x="20868" y="0"/>
                    </a:lnTo>
                    <a:cubicBezTo>
                      <a:pt x="26930" y="0"/>
                      <a:pt x="32645" y="3204"/>
                      <a:pt x="35502" y="8486"/>
                    </a:cubicBezTo>
                    <a:cubicBezTo>
                      <a:pt x="38620" y="14288"/>
                      <a:pt x="44681" y="18271"/>
                      <a:pt x="51608" y="18271"/>
                    </a:cubicBezTo>
                    <a:lnTo>
                      <a:pt x="131358" y="18271"/>
                    </a:lnTo>
                  </a:path>
                </a:pathLst>
              </a:custGeom>
              <a:noFill/>
              <a:ln w="9525" cap="rnd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Quattrocento Sans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</p:grpSp>
      </p:grpSp>
      <p:grpSp>
        <p:nvGrpSpPr>
          <p:cNvPr id="995" name="Google Shape;995;p19"/>
          <p:cNvGrpSpPr/>
          <p:nvPr/>
        </p:nvGrpSpPr>
        <p:grpSpPr>
          <a:xfrm>
            <a:off x="9227110" y="2770129"/>
            <a:ext cx="479405" cy="314277"/>
            <a:chOff x="9227110" y="2770129"/>
            <a:chExt cx="479405" cy="314277"/>
          </a:xfrm>
        </p:grpSpPr>
        <p:sp>
          <p:nvSpPr>
            <p:cNvPr id="996" name="Google Shape;996;p19"/>
            <p:cNvSpPr/>
            <p:nvPr/>
          </p:nvSpPr>
          <p:spPr>
            <a:xfrm>
              <a:off x="9466683" y="2770129"/>
              <a:ext cx="239832" cy="239746"/>
            </a:xfrm>
            <a:custGeom>
              <a:avLst/>
              <a:gdLst/>
              <a:ahLst/>
              <a:cxnLst/>
              <a:rect l="l" t="t" r="r" b="b"/>
              <a:pathLst>
                <a:path w="239832" h="239746" extrusionOk="0">
                  <a:moveTo>
                    <a:pt x="165302" y="140167"/>
                  </a:moveTo>
                  <a:lnTo>
                    <a:pt x="188855" y="140167"/>
                  </a:lnTo>
                  <a:cubicBezTo>
                    <a:pt x="192838" y="140167"/>
                    <a:pt x="198813" y="138262"/>
                    <a:pt x="202190" y="136097"/>
                  </a:cubicBezTo>
                  <a:cubicBezTo>
                    <a:pt x="205913" y="133759"/>
                    <a:pt x="210329" y="132373"/>
                    <a:pt x="215092" y="132373"/>
                  </a:cubicBezTo>
                  <a:cubicBezTo>
                    <a:pt x="230851" y="132373"/>
                    <a:pt x="243234" y="147180"/>
                    <a:pt x="238991" y="163719"/>
                  </a:cubicBezTo>
                  <a:cubicBezTo>
                    <a:pt x="236826" y="172205"/>
                    <a:pt x="229726" y="179046"/>
                    <a:pt x="221240" y="181124"/>
                  </a:cubicBezTo>
                  <a:cubicBezTo>
                    <a:pt x="214312" y="182856"/>
                    <a:pt x="207818" y="181557"/>
                    <a:pt x="202536" y="178353"/>
                  </a:cubicBezTo>
                  <a:cubicBezTo>
                    <a:pt x="198986" y="176188"/>
                    <a:pt x="193011" y="174110"/>
                    <a:pt x="188855" y="174110"/>
                  </a:cubicBezTo>
                  <a:lnTo>
                    <a:pt x="165302" y="174110"/>
                  </a:lnTo>
                  <a:lnTo>
                    <a:pt x="165302" y="239746"/>
                  </a:lnTo>
                  <a:lnTo>
                    <a:pt x="87" y="239746"/>
                  </a:lnTo>
                  <a:lnTo>
                    <a:pt x="87" y="174110"/>
                  </a:lnTo>
                  <a:lnTo>
                    <a:pt x="23553" y="174110"/>
                  </a:lnTo>
                  <a:cubicBezTo>
                    <a:pt x="27709" y="174110"/>
                    <a:pt x="33684" y="176275"/>
                    <a:pt x="37234" y="178353"/>
                  </a:cubicBezTo>
                  <a:cubicBezTo>
                    <a:pt x="42516" y="181557"/>
                    <a:pt x="49010" y="182769"/>
                    <a:pt x="55938" y="181124"/>
                  </a:cubicBezTo>
                  <a:cubicBezTo>
                    <a:pt x="64424" y="179046"/>
                    <a:pt x="71524" y="172205"/>
                    <a:pt x="73689" y="163719"/>
                  </a:cubicBezTo>
                  <a:cubicBezTo>
                    <a:pt x="77932" y="147267"/>
                    <a:pt x="65636" y="132373"/>
                    <a:pt x="49790" y="132373"/>
                  </a:cubicBezTo>
                  <a:cubicBezTo>
                    <a:pt x="44508" y="132373"/>
                    <a:pt x="39659" y="134105"/>
                    <a:pt x="35589" y="136963"/>
                  </a:cubicBezTo>
                  <a:cubicBezTo>
                    <a:pt x="32125" y="139387"/>
                    <a:pt x="27709" y="140167"/>
                    <a:pt x="23466" y="140167"/>
                  </a:cubicBezTo>
                  <a:lnTo>
                    <a:pt x="0" y="140167"/>
                  </a:lnTo>
                  <a:lnTo>
                    <a:pt x="0" y="74531"/>
                  </a:lnTo>
                  <a:lnTo>
                    <a:pt x="65636" y="74531"/>
                  </a:lnTo>
                  <a:lnTo>
                    <a:pt x="65636" y="51065"/>
                  </a:lnTo>
                  <a:cubicBezTo>
                    <a:pt x="65636" y="46822"/>
                    <a:pt x="64857" y="42406"/>
                    <a:pt x="62432" y="38942"/>
                  </a:cubicBezTo>
                  <a:cubicBezTo>
                    <a:pt x="59575" y="34959"/>
                    <a:pt x="57843" y="30110"/>
                    <a:pt x="57843" y="24741"/>
                  </a:cubicBezTo>
                  <a:cubicBezTo>
                    <a:pt x="57843" y="8982"/>
                    <a:pt x="72650" y="-3401"/>
                    <a:pt x="89189" y="842"/>
                  </a:cubicBezTo>
                  <a:cubicBezTo>
                    <a:pt x="97675" y="3007"/>
                    <a:pt x="104515" y="10107"/>
                    <a:pt x="106593" y="18593"/>
                  </a:cubicBezTo>
                  <a:cubicBezTo>
                    <a:pt x="108325" y="25520"/>
                    <a:pt x="107026" y="32015"/>
                    <a:pt x="103822" y="37297"/>
                  </a:cubicBezTo>
                  <a:cubicBezTo>
                    <a:pt x="101658" y="40847"/>
                    <a:pt x="99580" y="46822"/>
                    <a:pt x="99580" y="50978"/>
                  </a:cubicBezTo>
                  <a:lnTo>
                    <a:pt x="99580" y="74444"/>
                  </a:lnTo>
                  <a:lnTo>
                    <a:pt x="165215" y="74444"/>
                  </a:lnTo>
                  <a:lnTo>
                    <a:pt x="165215" y="140167"/>
                  </a:lnTo>
                  <a:close/>
                </a:path>
              </a:pathLst>
            </a:custGeom>
            <a:noFill/>
            <a:ln w="9525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Quattrocento Sans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997" name="Google Shape;997;p19"/>
            <p:cNvSpPr/>
            <p:nvPr/>
          </p:nvSpPr>
          <p:spPr>
            <a:xfrm>
              <a:off x="9227110" y="2844660"/>
              <a:ext cx="239659" cy="239746"/>
            </a:xfrm>
            <a:custGeom>
              <a:avLst/>
              <a:gdLst/>
              <a:ahLst/>
              <a:cxnLst/>
              <a:rect l="l" t="t" r="r" b="b"/>
              <a:pathLst>
                <a:path w="239659" h="239746" extrusionOk="0">
                  <a:moveTo>
                    <a:pt x="239660" y="165215"/>
                  </a:moveTo>
                  <a:lnTo>
                    <a:pt x="174024" y="165215"/>
                  </a:lnTo>
                  <a:lnTo>
                    <a:pt x="174024" y="188681"/>
                  </a:lnTo>
                  <a:cubicBezTo>
                    <a:pt x="174024" y="192924"/>
                    <a:pt x="174803" y="197340"/>
                    <a:pt x="177228" y="200804"/>
                  </a:cubicBezTo>
                  <a:cubicBezTo>
                    <a:pt x="180085" y="204787"/>
                    <a:pt x="181817" y="209636"/>
                    <a:pt x="181817" y="215005"/>
                  </a:cubicBezTo>
                  <a:cubicBezTo>
                    <a:pt x="181817" y="230765"/>
                    <a:pt x="167010" y="243147"/>
                    <a:pt x="150471" y="238904"/>
                  </a:cubicBezTo>
                  <a:cubicBezTo>
                    <a:pt x="141985" y="236739"/>
                    <a:pt x="135144" y="229639"/>
                    <a:pt x="133066" y="221153"/>
                  </a:cubicBezTo>
                  <a:cubicBezTo>
                    <a:pt x="131334" y="214226"/>
                    <a:pt x="132633" y="207731"/>
                    <a:pt x="135837" y="202449"/>
                  </a:cubicBezTo>
                  <a:cubicBezTo>
                    <a:pt x="138002" y="198899"/>
                    <a:pt x="140080" y="192924"/>
                    <a:pt x="140080" y="188768"/>
                  </a:cubicBezTo>
                  <a:lnTo>
                    <a:pt x="140080" y="165302"/>
                  </a:lnTo>
                  <a:lnTo>
                    <a:pt x="74444" y="165302"/>
                  </a:lnTo>
                  <a:lnTo>
                    <a:pt x="74444" y="99579"/>
                  </a:lnTo>
                  <a:lnTo>
                    <a:pt x="50978" y="99579"/>
                  </a:lnTo>
                  <a:cubicBezTo>
                    <a:pt x="46995" y="99579"/>
                    <a:pt x="41020" y="101484"/>
                    <a:pt x="37643" y="103649"/>
                  </a:cubicBezTo>
                  <a:cubicBezTo>
                    <a:pt x="33920" y="105987"/>
                    <a:pt x="29504" y="107373"/>
                    <a:pt x="24741" y="107373"/>
                  </a:cubicBezTo>
                  <a:cubicBezTo>
                    <a:pt x="8982" y="107373"/>
                    <a:pt x="-3401" y="92566"/>
                    <a:pt x="842" y="76027"/>
                  </a:cubicBezTo>
                  <a:cubicBezTo>
                    <a:pt x="3007" y="67541"/>
                    <a:pt x="10107" y="60700"/>
                    <a:pt x="18593" y="58622"/>
                  </a:cubicBezTo>
                  <a:cubicBezTo>
                    <a:pt x="25520" y="56890"/>
                    <a:pt x="32015" y="58189"/>
                    <a:pt x="37297" y="61393"/>
                  </a:cubicBezTo>
                  <a:cubicBezTo>
                    <a:pt x="40847" y="63558"/>
                    <a:pt x="46822" y="65636"/>
                    <a:pt x="50978" y="65636"/>
                  </a:cubicBezTo>
                  <a:lnTo>
                    <a:pt x="74444" y="65636"/>
                  </a:lnTo>
                  <a:lnTo>
                    <a:pt x="74444" y="0"/>
                  </a:lnTo>
                  <a:lnTo>
                    <a:pt x="140080" y="0"/>
                  </a:lnTo>
                  <a:lnTo>
                    <a:pt x="140080" y="23553"/>
                  </a:lnTo>
                  <a:cubicBezTo>
                    <a:pt x="140080" y="27709"/>
                    <a:pt x="137915" y="33684"/>
                    <a:pt x="135837" y="37234"/>
                  </a:cubicBezTo>
                  <a:cubicBezTo>
                    <a:pt x="132633" y="42516"/>
                    <a:pt x="131421" y="49010"/>
                    <a:pt x="133066" y="55938"/>
                  </a:cubicBezTo>
                  <a:cubicBezTo>
                    <a:pt x="135144" y="64424"/>
                    <a:pt x="141985" y="71524"/>
                    <a:pt x="150471" y="73689"/>
                  </a:cubicBezTo>
                  <a:cubicBezTo>
                    <a:pt x="166923" y="77932"/>
                    <a:pt x="181817" y="65636"/>
                    <a:pt x="181817" y="49790"/>
                  </a:cubicBezTo>
                  <a:cubicBezTo>
                    <a:pt x="181817" y="42689"/>
                    <a:pt x="178786" y="36455"/>
                    <a:pt x="174024" y="31952"/>
                  </a:cubicBezTo>
                  <a:lnTo>
                    <a:pt x="174024" y="87"/>
                  </a:lnTo>
                  <a:lnTo>
                    <a:pt x="239660" y="87"/>
                  </a:lnTo>
                </a:path>
              </a:pathLst>
            </a:custGeom>
            <a:noFill/>
            <a:ln w="9525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Quattrocento Sans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</p:grpSp>
      <p:grpSp>
        <p:nvGrpSpPr>
          <p:cNvPr id="998" name="Google Shape;998;p19"/>
          <p:cNvGrpSpPr/>
          <p:nvPr/>
        </p:nvGrpSpPr>
        <p:grpSpPr>
          <a:xfrm>
            <a:off x="765332" y="4437806"/>
            <a:ext cx="312610" cy="423957"/>
            <a:chOff x="765332" y="2177337"/>
            <a:chExt cx="312610" cy="423957"/>
          </a:xfrm>
        </p:grpSpPr>
        <p:sp>
          <p:nvSpPr>
            <p:cNvPr id="999" name="Google Shape;999;p19"/>
            <p:cNvSpPr/>
            <p:nvPr/>
          </p:nvSpPr>
          <p:spPr>
            <a:xfrm>
              <a:off x="765332" y="2177337"/>
              <a:ext cx="312610" cy="312610"/>
            </a:xfrm>
            <a:custGeom>
              <a:avLst/>
              <a:gdLst/>
              <a:ahLst/>
              <a:cxnLst/>
              <a:rect l="l" t="t" r="r" b="b"/>
              <a:pathLst>
                <a:path w="312610" h="312610" extrusionOk="0">
                  <a:moveTo>
                    <a:pt x="312611" y="156305"/>
                  </a:moveTo>
                  <a:cubicBezTo>
                    <a:pt x="312611" y="242630"/>
                    <a:pt x="242630" y="312611"/>
                    <a:pt x="156305" y="312611"/>
                  </a:cubicBezTo>
                  <a:cubicBezTo>
                    <a:pt x="69980" y="312611"/>
                    <a:pt x="0" y="242630"/>
                    <a:pt x="0" y="156305"/>
                  </a:cubicBezTo>
                  <a:cubicBezTo>
                    <a:pt x="0" y="69980"/>
                    <a:pt x="69980" y="0"/>
                    <a:pt x="156305" y="0"/>
                  </a:cubicBezTo>
                  <a:cubicBezTo>
                    <a:pt x="242630" y="0"/>
                    <a:pt x="312611" y="69980"/>
                    <a:pt x="312611" y="156305"/>
                  </a:cubicBezTo>
                  <a:close/>
                </a:path>
              </a:pathLst>
            </a:custGeom>
            <a:noFill/>
            <a:ln w="9525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Quattrocento Sans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grpSp>
          <p:nvGrpSpPr>
            <p:cNvPr id="1000" name="Google Shape;1000;p19"/>
            <p:cNvGrpSpPr/>
            <p:nvPr/>
          </p:nvGrpSpPr>
          <p:grpSpPr>
            <a:xfrm>
              <a:off x="790192" y="2464420"/>
              <a:ext cx="262985" cy="136874"/>
              <a:chOff x="790192" y="2464420"/>
              <a:chExt cx="262985" cy="136874"/>
            </a:xfrm>
          </p:grpSpPr>
          <p:sp>
            <p:nvSpPr>
              <p:cNvPr id="1001" name="Google Shape;1001;p19"/>
              <p:cNvSpPr/>
              <p:nvPr/>
            </p:nvSpPr>
            <p:spPr>
              <a:xfrm>
                <a:off x="922018" y="2471088"/>
                <a:ext cx="131159" cy="130206"/>
              </a:xfrm>
              <a:custGeom>
                <a:avLst/>
                <a:gdLst/>
                <a:ahLst/>
                <a:cxnLst/>
                <a:rect l="l" t="t" r="r" b="b"/>
                <a:pathLst>
                  <a:path w="131159" h="130206" extrusionOk="0">
                    <a:moveTo>
                      <a:pt x="0" y="20288"/>
                    </a:moveTo>
                    <a:lnTo>
                      <a:pt x="63532" y="130207"/>
                    </a:lnTo>
                    <a:lnTo>
                      <a:pt x="77819" y="76772"/>
                    </a:lnTo>
                    <a:lnTo>
                      <a:pt x="131159" y="91059"/>
                    </a:lnTo>
                    <a:lnTo>
                      <a:pt x="78581" y="0"/>
                    </a:lnTo>
                  </a:path>
                </a:pathLst>
              </a:custGeom>
              <a:noFill/>
              <a:ln w="9525" cap="rnd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Quattrocento Sans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  <p:sp>
            <p:nvSpPr>
              <p:cNvPr id="1002" name="Google Shape;1002;p19"/>
              <p:cNvSpPr/>
              <p:nvPr/>
            </p:nvSpPr>
            <p:spPr>
              <a:xfrm>
                <a:off x="790192" y="2464420"/>
                <a:ext cx="115252" cy="136874"/>
              </a:xfrm>
              <a:custGeom>
                <a:avLst/>
                <a:gdLst/>
                <a:ahLst/>
                <a:cxnLst/>
                <a:rect l="l" t="t" r="r" b="b"/>
                <a:pathLst>
                  <a:path w="115252" h="136874" extrusionOk="0">
                    <a:moveTo>
                      <a:pt x="56388" y="0"/>
                    </a:moveTo>
                    <a:lnTo>
                      <a:pt x="0" y="97727"/>
                    </a:lnTo>
                    <a:lnTo>
                      <a:pt x="53340" y="83439"/>
                    </a:lnTo>
                    <a:lnTo>
                      <a:pt x="67628" y="136874"/>
                    </a:lnTo>
                    <a:lnTo>
                      <a:pt x="115253" y="54388"/>
                    </a:lnTo>
                  </a:path>
                </a:pathLst>
              </a:custGeom>
              <a:noFill/>
              <a:ln w="9525" cap="rnd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Quattrocento Sans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</p:grpSp>
        <p:sp>
          <p:nvSpPr>
            <p:cNvPr id="1003" name="Google Shape;1003;p19"/>
            <p:cNvSpPr/>
            <p:nvPr/>
          </p:nvSpPr>
          <p:spPr>
            <a:xfrm>
              <a:off x="848317" y="2255466"/>
              <a:ext cx="146903" cy="140214"/>
            </a:xfrm>
            <a:custGeom>
              <a:avLst/>
              <a:gdLst/>
              <a:ahLst/>
              <a:cxnLst/>
              <a:rect l="l" t="t" r="r" b="b"/>
              <a:pathLst>
                <a:path w="146903" h="140214" extrusionOk="0">
                  <a:moveTo>
                    <a:pt x="75797" y="1500"/>
                  </a:moveTo>
                  <a:lnTo>
                    <a:pt x="96466" y="43315"/>
                  </a:lnTo>
                  <a:cubicBezTo>
                    <a:pt x="96847" y="44077"/>
                    <a:pt x="97609" y="44648"/>
                    <a:pt x="98466" y="44839"/>
                  </a:cubicBezTo>
                  <a:lnTo>
                    <a:pt x="144567" y="51506"/>
                  </a:lnTo>
                  <a:cubicBezTo>
                    <a:pt x="146758" y="51792"/>
                    <a:pt x="147711" y="54554"/>
                    <a:pt x="146091" y="56174"/>
                  </a:cubicBezTo>
                  <a:lnTo>
                    <a:pt x="112754" y="88749"/>
                  </a:lnTo>
                  <a:cubicBezTo>
                    <a:pt x="112087" y="89416"/>
                    <a:pt x="111801" y="90273"/>
                    <a:pt x="111992" y="91130"/>
                  </a:cubicBezTo>
                  <a:lnTo>
                    <a:pt x="119898" y="137041"/>
                  </a:lnTo>
                  <a:cubicBezTo>
                    <a:pt x="120279" y="139232"/>
                    <a:pt x="117993" y="140946"/>
                    <a:pt x="115992" y="139898"/>
                  </a:cubicBezTo>
                  <a:lnTo>
                    <a:pt x="74749" y="118181"/>
                  </a:lnTo>
                  <a:cubicBezTo>
                    <a:pt x="73987" y="117800"/>
                    <a:pt x="73035" y="117800"/>
                    <a:pt x="72177" y="118181"/>
                  </a:cubicBezTo>
                  <a:lnTo>
                    <a:pt x="30934" y="139898"/>
                  </a:lnTo>
                  <a:cubicBezTo>
                    <a:pt x="28934" y="140946"/>
                    <a:pt x="26648" y="139232"/>
                    <a:pt x="27029" y="137041"/>
                  </a:cubicBezTo>
                  <a:lnTo>
                    <a:pt x="34935" y="91130"/>
                  </a:lnTo>
                  <a:cubicBezTo>
                    <a:pt x="35125" y="90273"/>
                    <a:pt x="34839" y="89321"/>
                    <a:pt x="34173" y="88749"/>
                  </a:cubicBezTo>
                  <a:lnTo>
                    <a:pt x="835" y="56174"/>
                  </a:lnTo>
                  <a:cubicBezTo>
                    <a:pt x="-784" y="54554"/>
                    <a:pt x="73" y="51887"/>
                    <a:pt x="2359" y="51506"/>
                  </a:cubicBezTo>
                  <a:lnTo>
                    <a:pt x="48460" y="44839"/>
                  </a:lnTo>
                  <a:cubicBezTo>
                    <a:pt x="49317" y="44744"/>
                    <a:pt x="50079" y="44172"/>
                    <a:pt x="50460" y="43315"/>
                  </a:cubicBezTo>
                  <a:lnTo>
                    <a:pt x="71130" y="1500"/>
                  </a:lnTo>
                  <a:cubicBezTo>
                    <a:pt x="71892" y="-500"/>
                    <a:pt x="74844" y="-500"/>
                    <a:pt x="75797" y="1500"/>
                  </a:cubicBezTo>
                  <a:close/>
                </a:path>
              </a:pathLst>
            </a:custGeom>
            <a:noFill/>
            <a:ln w="9525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Quattrocento Sans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grpSp>
          <p:nvGrpSpPr>
            <p:cNvPr id="1004" name="Google Shape;1004;p19"/>
            <p:cNvGrpSpPr/>
            <p:nvPr/>
          </p:nvGrpSpPr>
          <p:grpSpPr>
            <a:xfrm>
              <a:off x="794669" y="2206674"/>
              <a:ext cx="254032" cy="254032"/>
              <a:chOff x="794669" y="2206674"/>
              <a:chExt cx="254032" cy="254032"/>
            </a:xfrm>
          </p:grpSpPr>
          <p:grpSp>
            <p:nvGrpSpPr>
              <p:cNvPr id="1005" name="Google Shape;1005;p19"/>
              <p:cNvGrpSpPr/>
              <p:nvPr/>
            </p:nvGrpSpPr>
            <p:grpSpPr>
              <a:xfrm>
                <a:off x="921637" y="2206674"/>
                <a:ext cx="9525" cy="254032"/>
                <a:chOff x="921637" y="2206674"/>
                <a:chExt cx="9525" cy="254032"/>
              </a:xfrm>
            </p:grpSpPr>
            <p:sp>
              <p:nvSpPr>
                <p:cNvPr id="1006" name="Google Shape;1006;p19"/>
                <p:cNvSpPr/>
                <p:nvPr/>
              </p:nvSpPr>
              <p:spPr>
                <a:xfrm>
                  <a:off x="921637" y="2206674"/>
                  <a:ext cx="9525" cy="195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525" h="19526" extrusionOk="0">
                      <a:moveTo>
                        <a:pt x="0" y="0"/>
                      </a:moveTo>
                      <a:lnTo>
                        <a:pt x="0" y="19526"/>
                      </a:lnTo>
                    </a:path>
                  </a:pathLst>
                </a:custGeom>
                <a:noFill/>
                <a:ln w="9525" cap="rnd" cmpd="sng">
                  <a:solidFill>
                    <a:schemeClr val="dk2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Quattrocento Sans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Quattrocento Sans"/>
                    <a:ea typeface="Quattrocento Sans"/>
                    <a:cs typeface="Quattrocento Sans"/>
                    <a:sym typeface="Quattrocento Sans"/>
                  </a:endParaRPr>
                </a:p>
              </p:txBody>
            </p:sp>
            <p:sp>
              <p:nvSpPr>
                <p:cNvPr id="1007" name="Google Shape;1007;p19"/>
                <p:cNvSpPr/>
                <p:nvPr/>
              </p:nvSpPr>
              <p:spPr>
                <a:xfrm>
                  <a:off x="921637" y="2441180"/>
                  <a:ext cx="9525" cy="195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525" h="19526" extrusionOk="0">
                      <a:moveTo>
                        <a:pt x="0" y="0"/>
                      </a:moveTo>
                      <a:lnTo>
                        <a:pt x="0" y="19526"/>
                      </a:lnTo>
                    </a:path>
                  </a:pathLst>
                </a:custGeom>
                <a:noFill/>
                <a:ln w="9525" cap="rnd" cmpd="sng">
                  <a:solidFill>
                    <a:schemeClr val="dk2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Quattrocento Sans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Quattrocento Sans"/>
                    <a:ea typeface="Quattrocento Sans"/>
                    <a:cs typeface="Quattrocento Sans"/>
                    <a:sym typeface="Quattrocento Sans"/>
                  </a:endParaRPr>
                </a:p>
              </p:txBody>
            </p:sp>
          </p:grpSp>
          <p:grpSp>
            <p:nvGrpSpPr>
              <p:cNvPr id="1008" name="Google Shape;1008;p19"/>
              <p:cNvGrpSpPr/>
              <p:nvPr/>
            </p:nvGrpSpPr>
            <p:grpSpPr>
              <a:xfrm>
                <a:off x="858201" y="2223629"/>
                <a:ext cx="126968" cy="220122"/>
                <a:chOff x="858201" y="2223629"/>
                <a:chExt cx="126968" cy="220122"/>
              </a:xfrm>
            </p:grpSpPr>
            <p:sp>
              <p:nvSpPr>
                <p:cNvPr id="1009" name="Google Shape;1009;p19"/>
                <p:cNvSpPr/>
                <p:nvPr/>
              </p:nvSpPr>
              <p:spPr>
                <a:xfrm>
                  <a:off x="858201" y="2223629"/>
                  <a:ext cx="9715" cy="1695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715" h="16954" extrusionOk="0">
                      <a:moveTo>
                        <a:pt x="0" y="0"/>
                      </a:moveTo>
                      <a:lnTo>
                        <a:pt x="9716" y="16954"/>
                      </a:lnTo>
                    </a:path>
                  </a:pathLst>
                </a:custGeom>
                <a:noFill/>
                <a:ln w="9525" cap="rnd" cmpd="sng">
                  <a:solidFill>
                    <a:schemeClr val="dk2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Quattrocento Sans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Quattrocento Sans"/>
                    <a:ea typeface="Quattrocento Sans"/>
                    <a:cs typeface="Quattrocento Sans"/>
                    <a:sym typeface="Quattrocento Sans"/>
                  </a:endParaRPr>
                </a:p>
              </p:txBody>
            </p:sp>
            <p:sp>
              <p:nvSpPr>
                <p:cNvPr id="1010" name="Google Shape;1010;p19"/>
                <p:cNvSpPr/>
                <p:nvPr/>
              </p:nvSpPr>
              <p:spPr>
                <a:xfrm>
                  <a:off x="975454" y="2426797"/>
                  <a:ext cx="9715" cy="1695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715" h="16954" extrusionOk="0">
                      <a:moveTo>
                        <a:pt x="0" y="0"/>
                      </a:moveTo>
                      <a:lnTo>
                        <a:pt x="9715" y="16954"/>
                      </a:lnTo>
                    </a:path>
                  </a:pathLst>
                </a:custGeom>
                <a:noFill/>
                <a:ln w="9525" cap="rnd" cmpd="sng">
                  <a:solidFill>
                    <a:schemeClr val="dk2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Quattrocento Sans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Quattrocento Sans"/>
                    <a:ea typeface="Quattrocento Sans"/>
                    <a:cs typeface="Quattrocento Sans"/>
                    <a:sym typeface="Quattrocento Sans"/>
                  </a:endParaRPr>
                </a:p>
              </p:txBody>
            </p:sp>
          </p:grpSp>
          <p:grpSp>
            <p:nvGrpSpPr>
              <p:cNvPr id="1011" name="Google Shape;1011;p19"/>
              <p:cNvGrpSpPr/>
              <p:nvPr/>
            </p:nvGrpSpPr>
            <p:grpSpPr>
              <a:xfrm>
                <a:off x="811624" y="2270206"/>
                <a:ext cx="220122" cy="126968"/>
                <a:chOff x="811624" y="2270206"/>
                <a:chExt cx="220122" cy="126968"/>
              </a:xfrm>
            </p:grpSpPr>
            <p:sp>
              <p:nvSpPr>
                <p:cNvPr id="1012" name="Google Shape;1012;p19"/>
                <p:cNvSpPr/>
                <p:nvPr/>
              </p:nvSpPr>
              <p:spPr>
                <a:xfrm>
                  <a:off x="811624" y="2270206"/>
                  <a:ext cx="16954" cy="971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954" h="9715" extrusionOk="0">
                      <a:moveTo>
                        <a:pt x="0" y="0"/>
                      </a:moveTo>
                      <a:lnTo>
                        <a:pt x="16954" y="9716"/>
                      </a:lnTo>
                    </a:path>
                  </a:pathLst>
                </a:custGeom>
                <a:noFill/>
                <a:ln w="9525" cap="rnd" cmpd="sng">
                  <a:solidFill>
                    <a:schemeClr val="dk2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Quattrocento Sans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Quattrocento Sans"/>
                    <a:ea typeface="Quattrocento Sans"/>
                    <a:cs typeface="Quattrocento Sans"/>
                    <a:sym typeface="Quattrocento Sans"/>
                  </a:endParaRPr>
                </a:p>
              </p:txBody>
            </p:sp>
            <p:sp>
              <p:nvSpPr>
                <p:cNvPr id="1013" name="Google Shape;1013;p19"/>
                <p:cNvSpPr/>
                <p:nvPr/>
              </p:nvSpPr>
              <p:spPr>
                <a:xfrm>
                  <a:off x="1014792" y="2387459"/>
                  <a:ext cx="16954" cy="971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954" h="9715" extrusionOk="0">
                      <a:moveTo>
                        <a:pt x="0" y="0"/>
                      </a:moveTo>
                      <a:lnTo>
                        <a:pt x="16954" y="9715"/>
                      </a:lnTo>
                    </a:path>
                  </a:pathLst>
                </a:custGeom>
                <a:noFill/>
                <a:ln w="9525" cap="rnd" cmpd="sng">
                  <a:solidFill>
                    <a:schemeClr val="dk2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Quattrocento Sans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Quattrocento Sans"/>
                    <a:ea typeface="Quattrocento Sans"/>
                    <a:cs typeface="Quattrocento Sans"/>
                    <a:sym typeface="Quattrocento Sans"/>
                  </a:endParaRPr>
                </a:p>
              </p:txBody>
            </p:sp>
          </p:grpSp>
          <p:grpSp>
            <p:nvGrpSpPr>
              <p:cNvPr id="1014" name="Google Shape;1014;p19"/>
              <p:cNvGrpSpPr/>
              <p:nvPr/>
            </p:nvGrpSpPr>
            <p:grpSpPr>
              <a:xfrm>
                <a:off x="794669" y="2333642"/>
                <a:ext cx="254032" cy="9525"/>
                <a:chOff x="794669" y="2333642"/>
                <a:chExt cx="254032" cy="9525"/>
              </a:xfrm>
            </p:grpSpPr>
            <p:sp>
              <p:nvSpPr>
                <p:cNvPr id="1015" name="Google Shape;1015;p19"/>
                <p:cNvSpPr/>
                <p:nvPr/>
              </p:nvSpPr>
              <p:spPr>
                <a:xfrm>
                  <a:off x="794669" y="2333642"/>
                  <a:ext cx="19526" cy="9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526" h="9525" extrusionOk="0">
                      <a:moveTo>
                        <a:pt x="0" y="0"/>
                      </a:moveTo>
                      <a:lnTo>
                        <a:pt x="19526" y="0"/>
                      </a:lnTo>
                    </a:path>
                  </a:pathLst>
                </a:custGeom>
                <a:noFill/>
                <a:ln w="9525" cap="rnd" cmpd="sng">
                  <a:solidFill>
                    <a:schemeClr val="dk2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Quattrocento Sans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Quattrocento Sans"/>
                    <a:ea typeface="Quattrocento Sans"/>
                    <a:cs typeface="Quattrocento Sans"/>
                    <a:sym typeface="Quattrocento Sans"/>
                  </a:endParaRPr>
                </a:p>
              </p:txBody>
            </p:sp>
            <p:sp>
              <p:nvSpPr>
                <p:cNvPr id="1016" name="Google Shape;1016;p19"/>
                <p:cNvSpPr/>
                <p:nvPr/>
              </p:nvSpPr>
              <p:spPr>
                <a:xfrm>
                  <a:off x="1029175" y="2333642"/>
                  <a:ext cx="19526" cy="9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526" h="9525" extrusionOk="0">
                      <a:moveTo>
                        <a:pt x="0" y="0"/>
                      </a:moveTo>
                      <a:lnTo>
                        <a:pt x="19526" y="0"/>
                      </a:lnTo>
                    </a:path>
                  </a:pathLst>
                </a:custGeom>
                <a:noFill/>
                <a:ln w="9525" cap="rnd" cmpd="sng">
                  <a:solidFill>
                    <a:schemeClr val="dk2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Quattrocento Sans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Quattrocento Sans"/>
                    <a:ea typeface="Quattrocento Sans"/>
                    <a:cs typeface="Quattrocento Sans"/>
                    <a:sym typeface="Quattrocento Sans"/>
                  </a:endParaRPr>
                </a:p>
              </p:txBody>
            </p:sp>
          </p:grpSp>
          <p:grpSp>
            <p:nvGrpSpPr>
              <p:cNvPr id="1017" name="Google Shape;1017;p19"/>
              <p:cNvGrpSpPr/>
              <p:nvPr/>
            </p:nvGrpSpPr>
            <p:grpSpPr>
              <a:xfrm>
                <a:off x="811624" y="2270206"/>
                <a:ext cx="220122" cy="126968"/>
                <a:chOff x="811624" y="2270206"/>
                <a:chExt cx="220122" cy="126968"/>
              </a:xfrm>
            </p:grpSpPr>
            <p:sp>
              <p:nvSpPr>
                <p:cNvPr id="1018" name="Google Shape;1018;p19"/>
                <p:cNvSpPr/>
                <p:nvPr/>
              </p:nvSpPr>
              <p:spPr>
                <a:xfrm>
                  <a:off x="811624" y="2387459"/>
                  <a:ext cx="16954" cy="971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954" h="9715" extrusionOk="0">
                      <a:moveTo>
                        <a:pt x="0" y="9715"/>
                      </a:moveTo>
                      <a:lnTo>
                        <a:pt x="16954" y="0"/>
                      </a:lnTo>
                    </a:path>
                  </a:pathLst>
                </a:custGeom>
                <a:noFill/>
                <a:ln w="9525" cap="rnd" cmpd="sng">
                  <a:solidFill>
                    <a:schemeClr val="dk2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Quattrocento Sans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Quattrocento Sans"/>
                    <a:ea typeface="Quattrocento Sans"/>
                    <a:cs typeface="Quattrocento Sans"/>
                    <a:sym typeface="Quattrocento Sans"/>
                  </a:endParaRPr>
                </a:p>
              </p:txBody>
            </p:sp>
            <p:sp>
              <p:nvSpPr>
                <p:cNvPr id="1019" name="Google Shape;1019;p19"/>
                <p:cNvSpPr/>
                <p:nvPr/>
              </p:nvSpPr>
              <p:spPr>
                <a:xfrm>
                  <a:off x="1014792" y="2270206"/>
                  <a:ext cx="16954" cy="971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954" h="9715" extrusionOk="0">
                      <a:moveTo>
                        <a:pt x="0" y="9716"/>
                      </a:moveTo>
                      <a:lnTo>
                        <a:pt x="16954" y="0"/>
                      </a:lnTo>
                    </a:path>
                  </a:pathLst>
                </a:custGeom>
                <a:noFill/>
                <a:ln w="9525" cap="rnd" cmpd="sng">
                  <a:solidFill>
                    <a:schemeClr val="dk2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Quattrocento Sans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Quattrocento Sans"/>
                    <a:ea typeface="Quattrocento Sans"/>
                    <a:cs typeface="Quattrocento Sans"/>
                    <a:sym typeface="Quattrocento Sans"/>
                  </a:endParaRPr>
                </a:p>
              </p:txBody>
            </p:sp>
          </p:grpSp>
          <p:grpSp>
            <p:nvGrpSpPr>
              <p:cNvPr id="1020" name="Google Shape;1020;p19"/>
              <p:cNvGrpSpPr/>
              <p:nvPr/>
            </p:nvGrpSpPr>
            <p:grpSpPr>
              <a:xfrm>
                <a:off x="858201" y="2223629"/>
                <a:ext cx="126968" cy="220122"/>
                <a:chOff x="858201" y="2223629"/>
                <a:chExt cx="126968" cy="220122"/>
              </a:xfrm>
            </p:grpSpPr>
            <p:sp>
              <p:nvSpPr>
                <p:cNvPr id="1021" name="Google Shape;1021;p19"/>
                <p:cNvSpPr/>
                <p:nvPr/>
              </p:nvSpPr>
              <p:spPr>
                <a:xfrm>
                  <a:off x="858201" y="2426797"/>
                  <a:ext cx="9715" cy="1695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715" h="16954" extrusionOk="0">
                      <a:moveTo>
                        <a:pt x="0" y="16954"/>
                      </a:moveTo>
                      <a:lnTo>
                        <a:pt x="9716" y="0"/>
                      </a:lnTo>
                    </a:path>
                  </a:pathLst>
                </a:custGeom>
                <a:noFill/>
                <a:ln w="9525" cap="rnd" cmpd="sng">
                  <a:solidFill>
                    <a:schemeClr val="dk2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Quattrocento Sans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Quattrocento Sans"/>
                    <a:ea typeface="Quattrocento Sans"/>
                    <a:cs typeface="Quattrocento Sans"/>
                    <a:sym typeface="Quattrocento Sans"/>
                  </a:endParaRPr>
                </a:p>
              </p:txBody>
            </p:sp>
            <p:sp>
              <p:nvSpPr>
                <p:cNvPr id="1022" name="Google Shape;1022;p19"/>
                <p:cNvSpPr/>
                <p:nvPr/>
              </p:nvSpPr>
              <p:spPr>
                <a:xfrm>
                  <a:off x="975454" y="2223629"/>
                  <a:ext cx="9715" cy="1695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715" h="16954" extrusionOk="0">
                      <a:moveTo>
                        <a:pt x="0" y="16954"/>
                      </a:moveTo>
                      <a:lnTo>
                        <a:pt x="9715" y="0"/>
                      </a:lnTo>
                    </a:path>
                  </a:pathLst>
                </a:custGeom>
                <a:noFill/>
                <a:ln w="9525" cap="rnd" cmpd="sng">
                  <a:solidFill>
                    <a:schemeClr val="dk2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Quattrocento Sans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Quattrocento Sans"/>
                    <a:ea typeface="Quattrocento Sans"/>
                    <a:cs typeface="Quattrocento Sans"/>
                    <a:sym typeface="Quattrocento Sans"/>
                  </a:endParaRPr>
                </a:p>
              </p:txBody>
            </p:sp>
          </p:grpSp>
        </p:grpSp>
      </p:grpSp>
      <p:sp>
        <p:nvSpPr>
          <p:cNvPr id="1023" name="Google Shape;1023;p19"/>
          <p:cNvSpPr txBox="1"/>
          <p:nvPr/>
        </p:nvSpPr>
        <p:spPr>
          <a:xfrm>
            <a:off x="11595386" y="6601396"/>
            <a:ext cx="407502" cy="1708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A5B5D"/>
              </a:buClr>
              <a:buSzPts val="900"/>
              <a:buFont typeface="Quattrocento Sans"/>
              <a:buNone/>
            </a:pPr>
            <a:r>
              <a:rPr lang="ca-ES" sz="900" b="0" i="0" u="none" strike="noStrike" cap="none">
                <a:solidFill>
                  <a:srgbClr val="5A5B5D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p. </a:t>
            </a:r>
            <a:fld id="{00000000-1234-1234-1234-123412341234}" type="slidenum">
              <a:rPr lang="ca-ES" sz="900" b="0" i="0" u="none" strike="noStrike" cap="none">
                <a:solidFill>
                  <a:srgbClr val="5A5B5D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26</a:t>
            </a:fld>
            <a:endParaRPr sz="900" b="0" i="0" u="none" strike="noStrike" cap="none">
              <a:solidFill>
                <a:srgbClr val="5A5B5D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Shape 14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60" name="Google Shape;1460;p31" title="Paloma / Colom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2225" y="0"/>
            <a:ext cx="1214755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461" name="Google Shape;1461;p31"/>
          <p:cNvSpPr txBox="1"/>
          <p:nvPr/>
        </p:nvSpPr>
        <p:spPr>
          <a:xfrm>
            <a:off x="544077" y="6498930"/>
            <a:ext cx="3679539" cy="2807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es-ES" sz="700" b="0" i="0" u="none" strike="noStrike" cap="none">
                <a:solidFill>
                  <a:schemeClr val="lt2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 Voluntariado de CaixaBank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endParaRPr sz="700" b="0" i="0" u="none" strike="noStrike" cap="none">
              <a:solidFill>
                <a:schemeClr val="lt2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</p:spTree>
    <p:extLst>
      <p:ext uri="{BB962C8B-B14F-4D97-AF65-F5344CB8AC3E}">
        <p14:creationId xmlns:p14="http://schemas.microsoft.com/office/powerpoint/2010/main" val="15182843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"/>
                                        <p:tgtEl>
                                          <p:spTgt spid="14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2"/>
          <p:cNvSpPr/>
          <p:nvPr/>
        </p:nvSpPr>
        <p:spPr>
          <a:xfrm>
            <a:off x="0" y="6441090"/>
            <a:ext cx="12192000" cy="409575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46" name="Google Shape;46;p2"/>
          <p:cNvSpPr txBox="1"/>
          <p:nvPr/>
        </p:nvSpPr>
        <p:spPr>
          <a:xfrm>
            <a:off x="544077" y="6491595"/>
            <a:ext cx="3679539" cy="2807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700"/>
              <a:buFont typeface="Arial"/>
              <a:buNone/>
            </a:pPr>
            <a:r>
              <a:rPr lang="ca-ES" sz="700" b="0" i="0" u="none" strike="noStrike" cap="none">
                <a:solidFill>
                  <a:schemeClr val="dk2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Asociación de Voluntarios de CaixaBank 2022</a:t>
            </a:r>
            <a:endParaRPr/>
          </a:p>
        </p:txBody>
      </p:sp>
      <p:sp>
        <p:nvSpPr>
          <p:cNvPr id="47" name="Google Shape;47;p2"/>
          <p:cNvSpPr/>
          <p:nvPr/>
        </p:nvSpPr>
        <p:spPr>
          <a:xfrm>
            <a:off x="0" y="6448425"/>
            <a:ext cx="12192000" cy="409575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48" name="Google Shape;48;p2"/>
          <p:cNvSpPr txBox="1"/>
          <p:nvPr/>
        </p:nvSpPr>
        <p:spPr>
          <a:xfrm>
            <a:off x="544077" y="6498930"/>
            <a:ext cx="3679539" cy="2807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700"/>
              <a:buFont typeface="Arial"/>
              <a:buNone/>
            </a:pPr>
            <a:r>
              <a:rPr lang="ca-ES" sz="700" b="0" i="0" u="none" strike="noStrike" cap="none" dirty="0">
                <a:solidFill>
                  <a:schemeClr val="dk2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Associació de Voluntaris de </a:t>
            </a:r>
            <a:r>
              <a:rPr lang="ca-ES" sz="700" b="0" i="0" u="none" strike="noStrike" cap="none" dirty="0" err="1">
                <a:solidFill>
                  <a:schemeClr val="dk2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CaixaBank</a:t>
            </a:r>
            <a:r>
              <a:rPr lang="ca-ES" sz="700" b="0" i="0" u="none" strike="noStrike" cap="none" dirty="0">
                <a:solidFill>
                  <a:schemeClr val="dk2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 </a:t>
            </a:r>
            <a:endParaRPr dirty="0"/>
          </a:p>
        </p:txBody>
      </p:sp>
      <p:sp>
        <p:nvSpPr>
          <p:cNvPr id="124" name="Google Shape;124;p2"/>
          <p:cNvSpPr txBox="1"/>
          <p:nvPr/>
        </p:nvSpPr>
        <p:spPr>
          <a:xfrm>
            <a:off x="11595386" y="6601396"/>
            <a:ext cx="407502" cy="1708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a-ES" sz="900">
                <a:solidFill>
                  <a:schemeClr val="dk2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p. </a:t>
            </a:r>
            <a:fld id="{00000000-1234-1234-1234-123412341234}" type="slidenum">
              <a:rPr lang="ca-ES" sz="900">
                <a:solidFill>
                  <a:schemeClr val="dk2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28</a:t>
            </a:fld>
            <a:endParaRPr sz="900">
              <a:solidFill>
                <a:schemeClr val="dk2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125" name="Rectángulo 245">
            <a:extLst>
              <a:ext uri="{FF2B5EF4-FFF2-40B4-BE49-F238E27FC236}">
                <a16:creationId xmlns:a16="http://schemas.microsoft.com/office/drawing/2014/main" id="{1FB08ACB-2720-0E4B-8DF0-BA3897621D32}"/>
              </a:ext>
            </a:extLst>
          </p:cNvPr>
          <p:cNvSpPr/>
          <p:nvPr/>
        </p:nvSpPr>
        <p:spPr>
          <a:xfrm>
            <a:off x="-50984" y="861156"/>
            <a:ext cx="621068" cy="287984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>
              <a:latin typeface="Segoe UI" panose="020B0502040204020203" pitchFamily="34" charset="0"/>
            </a:endParaRPr>
          </a:p>
        </p:txBody>
      </p:sp>
      <p:sp>
        <p:nvSpPr>
          <p:cNvPr id="126" name="Titular">
            <a:extLst>
              <a:ext uri="{FF2B5EF4-FFF2-40B4-BE49-F238E27FC236}">
                <a16:creationId xmlns:a16="http://schemas.microsoft.com/office/drawing/2014/main" id="{71805872-5C40-1C41-BFFF-15AF4D278D7D}"/>
              </a:ext>
            </a:extLst>
          </p:cNvPr>
          <p:cNvSpPr txBox="1">
            <a:spLocks/>
          </p:cNvSpPr>
          <p:nvPr/>
        </p:nvSpPr>
        <p:spPr>
          <a:xfrm>
            <a:off x="752739" y="740459"/>
            <a:ext cx="6651361" cy="589866"/>
          </a:xfrm>
          <a:prstGeom prst="rect">
            <a:avLst/>
          </a:prstGeom>
        </p:spPr>
        <p:txBody>
          <a:bodyPr spcFirstLastPara="1" vert="horz" wrap="square" lIns="0" tIns="0" rIns="0" bIns="0" rtlCol="0" anchor="t" anchorCtr="0">
            <a:noAutofit/>
          </a:bodyPr>
          <a:lstStyle>
            <a:lvl1pPr marL="0" lvl="0" indent="0" algn="l" defTabSz="685800" rtl="0" eaLnBrk="1" latinLnBrk="0" hangingPunct="1">
              <a:lnSpc>
                <a:spcPts val="4000"/>
              </a:lnSpc>
              <a:spcBef>
                <a:spcPts val="0"/>
              </a:spcBef>
              <a:spcAft>
                <a:spcPts val="0"/>
              </a:spcAft>
              <a:buSzPts val="2000"/>
              <a:buFont typeface="Arial" panose="020B0604020202020204" pitchFamily="34" charset="0"/>
              <a:buNone/>
              <a:defRPr sz="4000" b="1" i="0" kern="1200">
                <a:solidFill>
                  <a:srgbClr val="424242"/>
                </a:solidFill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  <a:sym typeface="Playfair Display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Open Sans Light" panose="020B0606030504020204" pitchFamily="34" charset="0"/>
                <a:ea typeface="Open Sans Light" panose="020B0606030504020204" pitchFamily="34" charset="0"/>
                <a:cs typeface="Open Sans Light" panose="020B0606030504020204" pitchFamily="34" charset="0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Open Sans Light" panose="020B0606030504020204" pitchFamily="34" charset="0"/>
                <a:ea typeface="Open Sans Light" panose="020B0606030504020204" pitchFamily="34" charset="0"/>
                <a:cs typeface="Open Sans Light" panose="020B0606030504020204" pitchFamily="34" charset="0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Open Sans Light" panose="020B0606030504020204" pitchFamily="34" charset="0"/>
                <a:ea typeface="Open Sans Light" panose="020B0606030504020204" pitchFamily="34" charset="0"/>
                <a:cs typeface="Open Sans Light" panose="020B0606030504020204" pitchFamily="34" charset="0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Open Sans Light" panose="020B0606030504020204" pitchFamily="34" charset="0"/>
                <a:ea typeface="Open Sans Light" panose="020B0606030504020204" pitchFamily="34" charset="0"/>
                <a:cs typeface="Open Sans Light" panose="020B0606030504020204" pitchFamily="34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a-DK" sz="2800" spc="300" dirty="0">
                <a:solidFill>
                  <a:schemeClr val="accent1"/>
                </a:solidFill>
                <a:latin typeface="Segoe UI Semibold" panose="020B0702040204020203" pitchFamily="34" charset="0"/>
                <a:ea typeface="Segoe UI Black" panose="020B0A02040204020203" pitchFamily="34" charset="0"/>
                <a:cs typeface="Segoe UI Semibold" panose="020B0702040204020203" pitchFamily="34" charset="0"/>
              </a:rPr>
              <a:t>01</a:t>
            </a:r>
            <a:r>
              <a:rPr lang="da-DK" sz="2800" b="0" spc="300" dirty="0">
                <a:solidFill>
                  <a:schemeClr val="accent1"/>
                </a:solidFill>
                <a:latin typeface="Segoe UI Semibold" panose="020B0702040204020203" pitchFamily="34" charset="0"/>
                <a:ea typeface="Segoe UI Black" panose="020B0A02040204020203" pitchFamily="34" charset="0"/>
                <a:cs typeface="Segoe UI Semibold" panose="020B0702040204020203" pitchFamily="34" charset="0"/>
              </a:rPr>
              <a:t>. </a:t>
            </a:r>
            <a:r>
              <a:rPr lang="es-ES" sz="2800" b="0" i="0" u="none" strike="noStrike" cap="none" spc="300" dirty="0">
                <a:solidFill>
                  <a:schemeClr val="tx1"/>
                </a:solidFill>
                <a:latin typeface="Segoe UI Semibold" panose="020B0702040204020203" pitchFamily="34" charset="0"/>
                <a:ea typeface="Segoe UI Black" panose="020B0A02040204020203" pitchFamily="34" charset="0"/>
                <a:cs typeface="Segoe UI Semibold" panose="020B0702040204020203" pitchFamily="34" charset="0"/>
                <a:sym typeface="Open Sans SemiBold"/>
              </a:rPr>
              <a:t>AUTOREFLEXIÓ</a:t>
            </a:r>
            <a:r>
              <a:rPr lang="es-ES" sz="2800" b="0" i="0" u="none" strike="noStrike" cap="none" spc="300" baseline="30000" dirty="0">
                <a:solidFill>
                  <a:schemeClr val="tx1"/>
                </a:solidFill>
                <a:latin typeface="Segoe UI Semibold" panose="020B0702040204020203" pitchFamily="34" charset="0"/>
                <a:ea typeface="Segoe UI Black" panose="020B0A02040204020203" pitchFamily="34" charset="0"/>
                <a:cs typeface="Segoe UI Semibold" panose="020B0702040204020203" pitchFamily="34" charset="0"/>
                <a:sym typeface="Open Sans SemiBold"/>
              </a:rPr>
              <a:t>(2)</a:t>
            </a:r>
            <a:endParaRPr lang="es-ES" sz="2000" b="0" i="0" u="none" strike="noStrike" cap="none" spc="300" baseline="30000" dirty="0">
              <a:solidFill>
                <a:schemeClr val="tx1"/>
              </a:solidFill>
              <a:latin typeface="Segoe UI Semibold" panose="020B0702040204020203" pitchFamily="34" charset="0"/>
              <a:ea typeface="Segoe UI Black" panose="020B0A02040204020203" pitchFamily="34" charset="0"/>
              <a:cs typeface="Segoe UI Semibold" panose="020B0702040204020203" pitchFamily="34" charset="0"/>
              <a:sym typeface="Open Sans SemiBold"/>
            </a:endParaRPr>
          </a:p>
        </p:txBody>
      </p:sp>
      <p:grpSp>
        <p:nvGrpSpPr>
          <p:cNvPr id="2" name="Grupo 1">
            <a:extLst>
              <a:ext uri="{FF2B5EF4-FFF2-40B4-BE49-F238E27FC236}">
                <a16:creationId xmlns:a16="http://schemas.microsoft.com/office/drawing/2014/main" id="{9E1365E3-F167-844A-A1F7-17442A8FBD30}"/>
              </a:ext>
            </a:extLst>
          </p:cNvPr>
          <p:cNvGrpSpPr/>
          <p:nvPr/>
        </p:nvGrpSpPr>
        <p:grpSpPr>
          <a:xfrm>
            <a:off x="3431028" y="1660931"/>
            <a:ext cx="3417332" cy="666336"/>
            <a:chOff x="3431028" y="1660931"/>
            <a:chExt cx="3417332" cy="666336"/>
          </a:xfrm>
        </p:grpSpPr>
        <p:sp>
          <p:nvSpPr>
            <p:cNvPr id="128" name="Rectángulo 385">
              <a:extLst>
                <a:ext uri="{FF2B5EF4-FFF2-40B4-BE49-F238E27FC236}">
                  <a16:creationId xmlns:a16="http://schemas.microsoft.com/office/drawing/2014/main" id="{12B2467E-15DE-6E4C-87A0-6612554A9668}"/>
                </a:ext>
              </a:extLst>
            </p:cNvPr>
            <p:cNvSpPr/>
            <p:nvPr/>
          </p:nvSpPr>
          <p:spPr>
            <a:xfrm>
              <a:off x="3431028" y="1660931"/>
              <a:ext cx="3417332" cy="666336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dirty="0">
                <a:latin typeface="Segoe UI" panose="020B0502040204020203" pitchFamily="34" charset="0"/>
              </a:endParaRPr>
            </a:p>
          </p:txBody>
        </p:sp>
        <p:sp>
          <p:nvSpPr>
            <p:cNvPr id="129" name="Rectángulo 10">
              <a:extLst>
                <a:ext uri="{FF2B5EF4-FFF2-40B4-BE49-F238E27FC236}">
                  <a16:creationId xmlns:a16="http://schemas.microsoft.com/office/drawing/2014/main" id="{19337EAB-77DD-1341-9B75-914111977671}"/>
                </a:ext>
              </a:extLst>
            </p:cNvPr>
            <p:cNvSpPr/>
            <p:nvPr/>
          </p:nvSpPr>
          <p:spPr>
            <a:xfrm>
              <a:off x="4115332" y="1686323"/>
              <a:ext cx="2733028" cy="615553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txBody>
            <a:bodyPr wrap="square">
              <a:spAutoFit/>
            </a:bodyPr>
            <a:lstStyle/>
            <a:p>
              <a:pPr defTabSz="685663"/>
              <a:endParaRPr lang="es-ES" sz="600" spc="400" dirty="0">
                <a:solidFill>
                  <a:srgbClr val="4C4C4C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endParaRPr>
            </a:p>
            <a:p>
              <a:pPr algn="ctr" defTabSz="685663"/>
              <a:r>
                <a:rPr lang="es-ES" sz="2200" b="1" dirty="0">
                  <a:solidFill>
                    <a:schemeClr val="tx1"/>
                  </a:solidFill>
                  <a:latin typeface="Segoe UI Semibold" panose="020B0702040204020203" pitchFamily="34" charset="0"/>
                  <a:ea typeface="Open Sans SemiBold" panose="020B0706030804020204" pitchFamily="34" charset="0"/>
                  <a:cs typeface="Segoe UI Semibold" panose="020B0702040204020203" pitchFamily="34" charset="0"/>
                </a:rPr>
                <a:t>F O R T A L E S E S</a:t>
              </a:r>
            </a:p>
            <a:p>
              <a:pPr defTabSz="685663"/>
              <a:endParaRPr lang="es-ES" sz="600" spc="400" dirty="0">
                <a:solidFill>
                  <a:srgbClr val="4C4C4C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endParaRPr>
            </a:p>
          </p:txBody>
        </p:sp>
      </p:grpSp>
      <p:sp>
        <p:nvSpPr>
          <p:cNvPr id="130" name="15 Rectángulo">
            <a:extLst>
              <a:ext uri="{FF2B5EF4-FFF2-40B4-BE49-F238E27FC236}">
                <a16:creationId xmlns:a16="http://schemas.microsoft.com/office/drawing/2014/main" id="{D72239B8-8710-D646-AB3E-598F5A56D578}"/>
              </a:ext>
            </a:extLst>
          </p:cNvPr>
          <p:cNvSpPr/>
          <p:nvPr/>
        </p:nvSpPr>
        <p:spPr>
          <a:xfrm>
            <a:off x="5668665" y="3751434"/>
            <a:ext cx="157447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685663"/>
            <a:r>
              <a:rPr lang="ca-ES" sz="1800" dirty="0">
                <a:solidFill>
                  <a:srgbClr val="334F15"/>
                </a:solidFill>
                <a:latin typeface="Segoe UI Semibold" panose="020B0702040204020203" pitchFamily="34" charset="0"/>
                <a:ea typeface="Open Sans SemiBold" panose="020B0706030804020204" pitchFamily="34" charset="0"/>
                <a:cs typeface="Segoe UI Semibold" panose="020B0702040204020203" pitchFamily="34" charset="0"/>
              </a:rPr>
              <a:t>COMPROMÍS</a:t>
            </a:r>
            <a:endParaRPr lang="es-ES" sz="1800" dirty="0">
              <a:solidFill>
                <a:srgbClr val="334F15"/>
              </a:solidFill>
              <a:latin typeface="Segoe UI Semibold" panose="020B0702040204020203" pitchFamily="34" charset="0"/>
              <a:ea typeface="Open Sans SemiBold" panose="020B0706030804020204" pitchFamily="34" charset="0"/>
              <a:cs typeface="Segoe UI Semibold" panose="020B0702040204020203" pitchFamily="34" charset="0"/>
            </a:endParaRPr>
          </a:p>
        </p:txBody>
      </p:sp>
      <p:sp>
        <p:nvSpPr>
          <p:cNvPr id="131" name="15 Rectángulo">
            <a:extLst>
              <a:ext uri="{FF2B5EF4-FFF2-40B4-BE49-F238E27FC236}">
                <a16:creationId xmlns:a16="http://schemas.microsoft.com/office/drawing/2014/main" id="{90FF97DA-9C7B-0F46-8B9E-29198AAC4718}"/>
              </a:ext>
            </a:extLst>
          </p:cNvPr>
          <p:cNvSpPr/>
          <p:nvPr/>
        </p:nvSpPr>
        <p:spPr>
          <a:xfrm>
            <a:off x="4340091" y="3912848"/>
            <a:ext cx="1077539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685663"/>
            <a:r>
              <a:rPr lang="ca-ES" sz="1600" spc="-10" dirty="0">
                <a:solidFill>
                  <a:schemeClr val="accent1"/>
                </a:solidFill>
                <a:latin typeface="Segoe UI Semibold" panose="020B0702040204020203" pitchFamily="34" charset="0"/>
                <a:ea typeface="Open Sans ExtraBold" panose="020B0606030504020204" pitchFamily="34" charset="0"/>
                <a:cs typeface="Segoe UI Semibold" panose="020B0702040204020203" pitchFamily="34" charset="0"/>
              </a:rPr>
              <a:t>CARISMA</a:t>
            </a:r>
            <a:endParaRPr lang="es-ES" sz="1600" spc="-10" dirty="0">
              <a:solidFill>
                <a:schemeClr val="accent1"/>
              </a:solidFill>
              <a:latin typeface="Segoe UI Semibold" panose="020B0702040204020203" pitchFamily="34" charset="0"/>
              <a:ea typeface="Open Sans ExtraBold" panose="020B0606030504020204" pitchFamily="34" charset="0"/>
              <a:cs typeface="Segoe UI Semibold" panose="020B0702040204020203" pitchFamily="34" charset="0"/>
            </a:endParaRPr>
          </a:p>
        </p:txBody>
      </p:sp>
      <p:sp>
        <p:nvSpPr>
          <p:cNvPr id="132" name="15 Rectángulo">
            <a:extLst>
              <a:ext uri="{FF2B5EF4-FFF2-40B4-BE49-F238E27FC236}">
                <a16:creationId xmlns:a16="http://schemas.microsoft.com/office/drawing/2014/main" id="{37BA3308-5636-D340-83D9-631D8B36309F}"/>
              </a:ext>
            </a:extLst>
          </p:cNvPr>
          <p:cNvSpPr/>
          <p:nvPr/>
        </p:nvSpPr>
        <p:spPr>
          <a:xfrm>
            <a:off x="793573" y="2560360"/>
            <a:ext cx="1107354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685663"/>
            <a:r>
              <a:rPr lang="ca-ES" sz="1600" spc="-10" dirty="0">
                <a:solidFill>
                  <a:schemeClr val="accent1"/>
                </a:solidFill>
                <a:latin typeface="Segoe UI Semibold" panose="020B0702040204020203" pitchFamily="34" charset="0"/>
                <a:ea typeface="Open Sans ExtraBold" panose="020B0606030504020204" pitchFamily="34" charset="0"/>
                <a:cs typeface="Segoe UI Semibold" panose="020B0702040204020203" pitchFamily="34" charset="0"/>
              </a:rPr>
              <a:t>ESTÈTICA</a:t>
            </a:r>
            <a:r>
              <a:rPr lang="ca-ES" sz="1600" dirty="0">
                <a:solidFill>
                  <a:schemeClr val="accent4"/>
                </a:solidFill>
                <a:latin typeface="Segoe UI Semibold" panose="020B0702040204020203" pitchFamily="34" charset="0"/>
                <a:ea typeface="Open Sans SemiBold" panose="020B0706030804020204" pitchFamily="34" charset="0"/>
                <a:cs typeface="Segoe UI Semibold" panose="020B0702040204020203" pitchFamily="34" charset="0"/>
              </a:rPr>
              <a:t> </a:t>
            </a:r>
            <a:endParaRPr lang="es-ES" sz="1600" dirty="0">
              <a:solidFill>
                <a:schemeClr val="accent4"/>
              </a:solidFill>
              <a:latin typeface="Segoe UI Semibold" panose="020B0702040204020203" pitchFamily="34" charset="0"/>
              <a:ea typeface="Open Sans SemiBold" panose="020B0706030804020204" pitchFamily="34" charset="0"/>
              <a:cs typeface="Segoe UI Semibold" panose="020B0702040204020203" pitchFamily="34" charset="0"/>
            </a:endParaRPr>
          </a:p>
        </p:txBody>
      </p:sp>
      <p:sp>
        <p:nvSpPr>
          <p:cNvPr id="133" name="15 Rectángulo">
            <a:extLst>
              <a:ext uri="{FF2B5EF4-FFF2-40B4-BE49-F238E27FC236}">
                <a16:creationId xmlns:a16="http://schemas.microsoft.com/office/drawing/2014/main" id="{5B6AF471-AA0F-7E46-833F-879EB744E05F}"/>
              </a:ext>
            </a:extLst>
          </p:cNvPr>
          <p:cNvSpPr/>
          <p:nvPr/>
        </p:nvSpPr>
        <p:spPr>
          <a:xfrm>
            <a:off x="1275671" y="3665100"/>
            <a:ext cx="186621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685663"/>
            <a:r>
              <a:rPr lang="ca-ES" sz="1800" dirty="0">
                <a:solidFill>
                  <a:srgbClr val="334F15"/>
                </a:solidFill>
                <a:latin typeface="Segoe UI Semibold" panose="020B0702040204020203" pitchFamily="34" charset="0"/>
                <a:ea typeface="Open Sans SemiBold" panose="020B0706030804020204" pitchFamily="34" charset="0"/>
                <a:cs typeface="Segoe UI Semibold" panose="020B0702040204020203" pitchFamily="34" charset="0"/>
              </a:rPr>
              <a:t>ORGANITZACIÓ</a:t>
            </a:r>
            <a:endParaRPr lang="es-ES" sz="1800" dirty="0">
              <a:solidFill>
                <a:srgbClr val="334F15"/>
              </a:solidFill>
              <a:latin typeface="Segoe UI Semibold" panose="020B0702040204020203" pitchFamily="34" charset="0"/>
              <a:ea typeface="Open Sans SemiBold" panose="020B0706030804020204" pitchFamily="34" charset="0"/>
              <a:cs typeface="Segoe UI Semibold" panose="020B0702040204020203" pitchFamily="34" charset="0"/>
            </a:endParaRPr>
          </a:p>
        </p:txBody>
      </p:sp>
      <p:sp>
        <p:nvSpPr>
          <p:cNvPr id="134" name="15 Rectángulo">
            <a:extLst>
              <a:ext uri="{FF2B5EF4-FFF2-40B4-BE49-F238E27FC236}">
                <a16:creationId xmlns:a16="http://schemas.microsoft.com/office/drawing/2014/main" id="{F02FC721-5CAC-304E-86D0-B34574BBB5BA}"/>
              </a:ext>
            </a:extLst>
          </p:cNvPr>
          <p:cNvSpPr/>
          <p:nvPr/>
        </p:nvSpPr>
        <p:spPr>
          <a:xfrm>
            <a:off x="2957629" y="5125970"/>
            <a:ext cx="1006045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685663"/>
            <a:r>
              <a:rPr lang="ca-ES" sz="1600" spc="-10" dirty="0">
                <a:solidFill>
                  <a:schemeClr val="accent1"/>
                </a:solidFill>
                <a:latin typeface="Segoe UI Semibold" panose="020B0702040204020203" pitchFamily="34" charset="0"/>
                <a:ea typeface="Open Sans ExtraBold" panose="020B0606030504020204" pitchFamily="34" charset="0"/>
                <a:cs typeface="Segoe UI Semibold" panose="020B0702040204020203" pitchFamily="34" charset="0"/>
              </a:rPr>
              <a:t>EQUITAT</a:t>
            </a:r>
            <a:endParaRPr lang="es-ES" sz="1600" spc="-10" dirty="0">
              <a:solidFill>
                <a:schemeClr val="accent1"/>
              </a:solidFill>
              <a:latin typeface="Segoe UI Semibold" panose="020B0702040204020203" pitchFamily="34" charset="0"/>
              <a:ea typeface="Open Sans ExtraBold" panose="020B0606030504020204" pitchFamily="34" charset="0"/>
              <a:cs typeface="Segoe UI Semibold" panose="020B0702040204020203" pitchFamily="34" charset="0"/>
            </a:endParaRPr>
          </a:p>
        </p:txBody>
      </p:sp>
      <p:sp>
        <p:nvSpPr>
          <p:cNvPr id="135" name="15 Rectángulo">
            <a:extLst>
              <a:ext uri="{FF2B5EF4-FFF2-40B4-BE49-F238E27FC236}">
                <a16:creationId xmlns:a16="http://schemas.microsoft.com/office/drawing/2014/main" id="{D1D1C63A-FF3C-2640-95D7-24E3E87B6683}"/>
              </a:ext>
            </a:extLst>
          </p:cNvPr>
          <p:cNvSpPr/>
          <p:nvPr/>
        </p:nvSpPr>
        <p:spPr>
          <a:xfrm>
            <a:off x="2957629" y="3113292"/>
            <a:ext cx="1467709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685663"/>
            <a:r>
              <a:rPr lang="ca-ES" sz="1600" spc="-10" dirty="0">
                <a:solidFill>
                  <a:schemeClr val="accent1"/>
                </a:solidFill>
                <a:latin typeface="Segoe UI Semibold" panose="020B0702040204020203" pitchFamily="34" charset="0"/>
                <a:ea typeface="Open Sans ExtraBold" panose="020B0606030504020204" pitchFamily="34" charset="0"/>
                <a:cs typeface="Segoe UI Semibold" panose="020B0702040204020203" pitchFamily="34" charset="0"/>
              </a:rPr>
              <a:t>DIRECTIVITAT</a:t>
            </a:r>
            <a:endParaRPr lang="es-ES" sz="1600" spc="-10" dirty="0">
              <a:solidFill>
                <a:schemeClr val="accent1"/>
              </a:solidFill>
              <a:latin typeface="Segoe UI Semibold" panose="020B0702040204020203" pitchFamily="34" charset="0"/>
              <a:ea typeface="Open Sans ExtraBold" panose="020B0606030504020204" pitchFamily="34" charset="0"/>
              <a:cs typeface="Segoe UI Semibold" panose="020B0702040204020203" pitchFamily="34" charset="0"/>
            </a:endParaRPr>
          </a:p>
        </p:txBody>
      </p:sp>
      <p:sp>
        <p:nvSpPr>
          <p:cNvPr id="136" name="15 Rectángulo">
            <a:extLst>
              <a:ext uri="{FF2B5EF4-FFF2-40B4-BE49-F238E27FC236}">
                <a16:creationId xmlns:a16="http://schemas.microsoft.com/office/drawing/2014/main" id="{8E364263-09FF-F04A-BCD0-BD6DB06F848D}"/>
              </a:ext>
            </a:extLst>
          </p:cNvPr>
          <p:cNvSpPr/>
          <p:nvPr/>
        </p:nvSpPr>
        <p:spPr>
          <a:xfrm>
            <a:off x="3708044" y="4623171"/>
            <a:ext cx="150393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685663"/>
            <a:r>
              <a:rPr lang="ca-ES" sz="1800" dirty="0">
                <a:solidFill>
                  <a:srgbClr val="334F15"/>
                </a:solidFill>
                <a:latin typeface="Segoe UI Semibold" panose="020B0702040204020203" pitchFamily="34" charset="0"/>
                <a:ea typeface="Open Sans SemiBold" panose="020B0706030804020204" pitchFamily="34" charset="0"/>
                <a:cs typeface="Segoe UI Semibold" panose="020B0702040204020203" pitchFamily="34" charset="0"/>
              </a:rPr>
              <a:t>POSITIVITAT</a:t>
            </a:r>
            <a:endParaRPr lang="es-ES" sz="1800" dirty="0">
              <a:solidFill>
                <a:srgbClr val="334F15"/>
              </a:solidFill>
              <a:latin typeface="Segoe UI Semibold" panose="020B0702040204020203" pitchFamily="34" charset="0"/>
              <a:ea typeface="Open Sans SemiBold" panose="020B0706030804020204" pitchFamily="34" charset="0"/>
              <a:cs typeface="Segoe UI Semibold" panose="020B0702040204020203" pitchFamily="34" charset="0"/>
            </a:endParaRPr>
          </a:p>
        </p:txBody>
      </p:sp>
      <p:sp>
        <p:nvSpPr>
          <p:cNvPr id="137" name="15 Rectángulo">
            <a:extLst>
              <a:ext uri="{FF2B5EF4-FFF2-40B4-BE49-F238E27FC236}">
                <a16:creationId xmlns:a16="http://schemas.microsoft.com/office/drawing/2014/main" id="{6B5C56AC-19AD-C940-A899-B565BDC717FE}"/>
              </a:ext>
            </a:extLst>
          </p:cNvPr>
          <p:cNvSpPr/>
          <p:nvPr/>
        </p:nvSpPr>
        <p:spPr>
          <a:xfrm>
            <a:off x="6537222" y="2705423"/>
            <a:ext cx="1400063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685663"/>
            <a:r>
              <a:rPr lang="ca-ES" sz="1600" spc="-10" dirty="0">
                <a:solidFill>
                  <a:schemeClr val="accent1"/>
                </a:solidFill>
                <a:latin typeface="Segoe UI Semibold" panose="020B0702040204020203" pitchFamily="34" charset="0"/>
                <a:ea typeface="Open Sans ExtraBold" panose="020B0606030504020204" pitchFamily="34" charset="0"/>
                <a:cs typeface="Segoe UI Semibold" panose="020B0702040204020203" pitchFamily="34" charset="0"/>
              </a:rPr>
              <a:t>CREATIVITAT</a:t>
            </a:r>
            <a:endParaRPr lang="es-ES" sz="1600" spc="-10" dirty="0">
              <a:solidFill>
                <a:schemeClr val="accent1"/>
              </a:solidFill>
              <a:latin typeface="Segoe UI Semibold" panose="020B0702040204020203" pitchFamily="34" charset="0"/>
              <a:ea typeface="Open Sans ExtraBold" panose="020B0606030504020204" pitchFamily="34" charset="0"/>
              <a:cs typeface="Segoe UI Semibold" panose="020B0702040204020203" pitchFamily="34" charset="0"/>
            </a:endParaRPr>
          </a:p>
        </p:txBody>
      </p:sp>
      <p:sp>
        <p:nvSpPr>
          <p:cNvPr id="138" name="15 Rectángulo">
            <a:extLst>
              <a:ext uri="{FF2B5EF4-FFF2-40B4-BE49-F238E27FC236}">
                <a16:creationId xmlns:a16="http://schemas.microsoft.com/office/drawing/2014/main" id="{041A5654-EBFE-E745-AC71-C41DB3DFFB87}"/>
              </a:ext>
            </a:extLst>
          </p:cNvPr>
          <p:cNvSpPr/>
          <p:nvPr/>
        </p:nvSpPr>
        <p:spPr>
          <a:xfrm>
            <a:off x="1347250" y="5340626"/>
            <a:ext cx="16898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685663"/>
            <a:r>
              <a:rPr lang="ca-ES" sz="1800" dirty="0">
                <a:solidFill>
                  <a:srgbClr val="334F15"/>
                </a:solidFill>
                <a:latin typeface="Segoe UI Semibold" panose="020B0702040204020203" pitchFamily="34" charset="0"/>
                <a:ea typeface="Open Sans SemiBold" panose="020B0706030804020204" pitchFamily="34" charset="0"/>
                <a:cs typeface="Segoe UI Semibold" panose="020B0702040204020203" pitchFamily="34" charset="0"/>
              </a:rPr>
              <a:t>PERSISTÈNCIA</a:t>
            </a:r>
            <a:endParaRPr lang="es-ES" sz="1800" dirty="0">
              <a:solidFill>
                <a:srgbClr val="334F15"/>
              </a:solidFill>
              <a:latin typeface="Segoe UI Semibold" panose="020B0702040204020203" pitchFamily="34" charset="0"/>
              <a:ea typeface="Open Sans SemiBold" panose="020B0706030804020204" pitchFamily="34" charset="0"/>
              <a:cs typeface="Segoe UI Semibold" panose="020B0702040204020203" pitchFamily="34" charset="0"/>
            </a:endParaRPr>
          </a:p>
        </p:txBody>
      </p:sp>
      <p:sp>
        <p:nvSpPr>
          <p:cNvPr id="139" name="15 Rectángulo">
            <a:extLst>
              <a:ext uri="{FF2B5EF4-FFF2-40B4-BE49-F238E27FC236}">
                <a16:creationId xmlns:a16="http://schemas.microsoft.com/office/drawing/2014/main" id="{F384BBCF-E8D1-0940-BFA8-2BE137EE3C76}"/>
              </a:ext>
            </a:extLst>
          </p:cNvPr>
          <p:cNvSpPr/>
          <p:nvPr/>
        </p:nvSpPr>
        <p:spPr>
          <a:xfrm>
            <a:off x="484649" y="3154309"/>
            <a:ext cx="230543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685663"/>
            <a:r>
              <a:rPr lang="ca-ES" sz="1800" dirty="0">
                <a:solidFill>
                  <a:srgbClr val="334F15"/>
                </a:solidFill>
                <a:latin typeface="Segoe UI Semibold" panose="020B0702040204020203" pitchFamily="34" charset="0"/>
                <a:ea typeface="Open Sans SemiBold" panose="020B0706030804020204" pitchFamily="34" charset="0"/>
                <a:cs typeface="Segoe UI Semibold" panose="020B0702040204020203" pitchFamily="34" charset="0"/>
              </a:rPr>
              <a:t>GESTIÓ DE L’ESTRÉS</a:t>
            </a:r>
            <a:endParaRPr lang="es-ES" sz="1800" dirty="0">
              <a:solidFill>
                <a:srgbClr val="334F15"/>
              </a:solidFill>
              <a:latin typeface="Segoe UI Semibold" panose="020B0702040204020203" pitchFamily="34" charset="0"/>
              <a:ea typeface="Open Sans SemiBold" panose="020B0706030804020204" pitchFamily="34" charset="0"/>
              <a:cs typeface="Segoe UI Semibold" panose="020B0702040204020203" pitchFamily="34" charset="0"/>
            </a:endParaRPr>
          </a:p>
        </p:txBody>
      </p:sp>
      <p:sp>
        <p:nvSpPr>
          <p:cNvPr id="140" name="15 Rectángulo">
            <a:extLst>
              <a:ext uri="{FF2B5EF4-FFF2-40B4-BE49-F238E27FC236}">
                <a16:creationId xmlns:a16="http://schemas.microsoft.com/office/drawing/2014/main" id="{285A1AC9-1499-6146-9B90-1952A0991AC5}"/>
              </a:ext>
            </a:extLst>
          </p:cNvPr>
          <p:cNvSpPr/>
          <p:nvPr/>
        </p:nvSpPr>
        <p:spPr>
          <a:xfrm>
            <a:off x="3656718" y="3486999"/>
            <a:ext cx="140455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685663"/>
            <a:r>
              <a:rPr lang="ca-ES" sz="1800" dirty="0">
                <a:solidFill>
                  <a:srgbClr val="334F15"/>
                </a:solidFill>
                <a:latin typeface="Segoe UI Semibold" panose="020B0702040204020203" pitchFamily="34" charset="0"/>
                <a:ea typeface="Open Sans SemiBold" panose="020B0706030804020204" pitchFamily="34" charset="0"/>
                <a:cs typeface="Segoe UI Semibold" panose="020B0702040204020203" pitchFamily="34" charset="0"/>
              </a:rPr>
              <a:t>ACEPTACIÓ</a:t>
            </a:r>
            <a:endParaRPr lang="es-ES" sz="1800" dirty="0">
              <a:solidFill>
                <a:srgbClr val="334F15"/>
              </a:solidFill>
              <a:latin typeface="Segoe UI Semibold" panose="020B0702040204020203" pitchFamily="34" charset="0"/>
              <a:ea typeface="Open Sans SemiBold" panose="020B0706030804020204" pitchFamily="34" charset="0"/>
              <a:cs typeface="Segoe UI Semibold" panose="020B0702040204020203" pitchFamily="34" charset="0"/>
            </a:endParaRPr>
          </a:p>
        </p:txBody>
      </p:sp>
      <p:sp>
        <p:nvSpPr>
          <p:cNvPr id="141" name="15 Rectángulo">
            <a:extLst>
              <a:ext uri="{FF2B5EF4-FFF2-40B4-BE49-F238E27FC236}">
                <a16:creationId xmlns:a16="http://schemas.microsoft.com/office/drawing/2014/main" id="{6D634FF6-EE7F-5149-B6B7-AADD1CA8DF02}"/>
              </a:ext>
            </a:extLst>
          </p:cNvPr>
          <p:cNvSpPr/>
          <p:nvPr/>
        </p:nvSpPr>
        <p:spPr>
          <a:xfrm>
            <a:off x="1056347" y="4411116"/>
            <a:ext cx="14766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685663"/>
            <a:r>
              <a:rPr lang="ca-ES" sz="1800" dirty="0">
                <a:solidFill>
                  <a:srgbClr val="334F15"/>
                </a:solidFill>
                <a:latin typeface="Segoe UI Semibold" panose="020B0702040204020203" pitchFamily="34" charset="0"/>
                <a:ea typeface="Open Sans SemiBold" panose="020B0706030804020204" pitchFamily="34" charset="0"/>
                <a:cs typeface="Segoe UI Semibold" panose="020B0702040204020203" pitchFamily="34" charset="0"/>
              </a:rPr>
              <a:t>CURIOSITAT</a:t>
            </a:r>
            <a:endParaRPr lang="es-ES" sz="1800" dirty="0">
              <a:solidFill>
                <a:srgbClr val="334F15"/>
              </a:solidFill>
              <a:latin typeface="Segoe UI Semibold" panose="020B0702040204020203" pitchFamily="34" charset="0"/>
              <a:ea typeface="Open Sans SemiBold" panose="020B0706030804020204" pitchFamily="34" charset="0"/>
              <a:cs typeface="Segoe UI Semibold" panose="020B0702040204020203" pitchFamily="34" charset="0"/>
            </a:endParaRPr>
          </a:p>
        </p:txBody>
      </p:sp>
      <p:sp>
        <p:nvSpPr>
          <p:cNvPr id="142" name="15 Rectángulo">
            <a:extLst>
              <a:ext uri="{FF2B5EF4-FFF2-40B4-BE49-F238E27FC236}">
                <a16:creationId xmlns:a16="http://schemas.microsoft.com/office/drawing/2014/main" id="{7526C776-5AA9-8E4A-9C56-425EEA574C81}"/>
              </a:ext>
            </a:extLst>
          </p:cNvPr>
          <p:cNvSpPr/>
          <p:nvPr/>
        </p:nvSpPr>
        <p:spPr>
          <a:xfrm>
            <a:off x="2618849" y="4179380"/>
            <a:ext cx="145424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685663"/>
            <a:r>
              <a:rPr lang="ca-ES" sz="1800" dirty="0">
                <a:solidFill>
                  <a:srgbClr val="334F15"/>
                </a:solidFill>
                <a:latin typeface="Segoe UI Semibold" panose="020B0702040204020203" pitchFamily="34" charset="0"/>
                <a:ea typeface="Open Sans SemiBold" panose="020B0706030804020204" pitchFamily="34" charset="0"/>
                <a:cs typeface="Segoe UI Semibold" panose="020B0702040204020203" pitchFamily="34" charset="0"/>
              </a:rPr>
              <a:t>MOTIVACIÓ</a:t>
            </a:r>
            <a:endParaRPr lang="es-ES" sz="1800" dirty="0">
              <a:solidFill>
                <a:srgbClr val="334F15"/>
              </a:solidFill>
              <a:latin typeface="Segoe UI Semibold" panose="020B0702040204020203" pitchFamily="34" charset="0"/>
              <a:ea typeface="Open Sans SemiBold" panose="020B0706030804020204" pitchFamily="34" charset="0"/>
              <a:cs typeface="Segoe UI Semibold" panose="020B0702040204020203" pitchFamily="34" charset="0"/>
            </a:endParaRPr>
          </a:p>
        </p:txBody>
      </p:sp>
      <p:sp>
        <p:nvSpPr>
          <p:cNvPr id="143" name="15 Rectángulo">
            <a:extLst>
              <a:ext uri="{FF2B5EF4-FFF2-40B4-BE49-F238E27FC236}">
                <a16:creationId xmlns:a16="http://schemas.microsoft.com/office/drawing/2014/main" id="{BD874BCC-6A01-E64E-A78C-F4645F8AB6A3}"/>
              </a:ext>
            </a:extLst>
          </p:cNvPr>
          <p:cNvSpPr/>
          <p:nvPr/>
        </p:nvSpPr>
        <p:spPr>
          <a:xfrm>
            <a:off x="4980022" y="4264277"/>
            <a:ext cx="213552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685663"/>
            <a:r>
              <a:rPr lang="ca-ES" sz="1800" dirty="0">
                <a:solidFill>
                  <a:srgbClr val="334F15"/>
                </a:solidFill>
                <a:latin typeface="Segoe UI Semibold" panose="020B0702040204020203" pitchFamily="34" charset="0"/>
                <a:ea typeface="Open Sans SemiBold" panose="020B0706030804020204" pitchFamily="34" charset="0"/>
                <a:cs typeface="Segoe UI Semibold" panose="020B0702040204020203" pitchFamily="34" charset="0"/>
              </a:rPr>
              <a:t>RESPONSABILITAT</a:t>
            </a:r>
            <a:endParaRPr lang="es-ES" sz="1800" dirty="0">
              <a:solidFill>
                <a:srgbClr val="334F15"/>
              </a:solidFill>
              <a:latin typeface="Segoe UI Semibold" panose="020B0702040204020203" pitchFamily="34" charset="0"/>
              <a:ea typeface="Open Sans SemiBold" panose="020B0706030804020204" pitchFamily="34" charset="0"/>
              <a:cs typeface="Segoe UI Semibold" panose="020B0702040204020203" pitchFamily="34" charset="0"/>
            </a:endParaRPr>
          </a:p>
        </p:txBody>
      </p:sp>
      <p:sp>
        <p:nvSpPr>
          <p:cNvPr id="144" name="15 Rectángulo">
            <a:extLst>
              <a:ext uri="{FF2B5EF4-FFF2-40B4-BE49-F238E27FC236}">
                <a16:creationId xmlns:a16="http://schemas.microsoft.com/office/drawing/2014/main" id="{55EB7EB3-0EF7-1141-849B-D2915DCF7B09}"/>
              </a:ext>
            </a:extLst>
          </p:cNvPr>
          <p:cNvSpPr/>
          <p:nvPr/>
        </p:nvSpPr>
        <p:spPr>
          <a:xfrm>
            <a:off x="7308175" y="4171339"/>
            <a:ext cx="1314462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685663"/>
            <a:r>
              <a:rPr lang="ca-ES" sz="1600" spc="-10" dirty="0">
                <a:solidFill>
                  <a:schemeClr val="accent1"/>
                </a:solidFill>
                <a:latin typeface="Segoe UI Semibold" panose="020B0702040204020203" pitchFamily="34" charset="0"/>
                <a:ea typeface="Open Sans ExtraBold" panose="020B0606030504020204" pitchFamily="34" charset="0"/>
                <a:cs typeface="Segoe UI Semibold" panose="020B0702040204020203" pitchFamily="34" charset="0"/>
              </a:rPr>
              <a:t>INNOVACIÓ</a:t>
            </a:r>
            <a:endParaRPr lang="es-ES" sz="1600" spc="-10" dirty="0">
              <a:solidFill>
                <a:schemeClr val="accent1"/>
              </a:solidFill>
              <a:latin typeface="Segoe UI Semibold" panose="020B0702040204020203" pitchFamily="34" charset="0"/>
              <a:ea typeface="Open Sans ExtraBold" panose="020B0606030504020204" pitchFamily="34" charset="0"/>
              <a:cs typeface="Segoe UI Semibold" panose="020B0702040204020203" pitchFamily="34" charset="0"/>
            </a:endParaRPr>
          </a:p>
        </p:txBody>
      </p:sp>
      <p:sp>
        <p:nvSpPr>
          <p:cNvPr id="145" name="15 Rectángulo">
            <a:extLst>
              <a:ext uri="{FF2B5EF4-FFF2-40B4-BE49-F238E27FC236}">
                <a16:creationId xmlns:a16="http://schemas.microsoft.com/office/drawing/2014/main" id="{5E1DD2E0-75A1-764E-82E1-5AA75BE5C221}"/>
              </a:ext>
            </a:extLst>
          </p:cNvPr>
          <p:cNvSpPr/>
          <p:nvPr/>
        </p:nvSpPr>
        <p:spPr>
          <a:xfrm>
            <a:off x="5420231" y="3278984"/>
            <a:ext cx="940322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685663"/>
            <a:r>
              <a:rPr lang="ca-ES" sz="1600" spc="-10" dirty="0">
                <a:solidFill>
                  <a:schemeClr val="accent1"/>
                </a:solidFill>
                <a:latin typeface="Segoe UI Semibold" panose="020B0702040204020203" pitchFamily="34" charset="0"/>
                <a:ea typeface="Open Sans ExtraBold" panose="020B0606030504020204" pitchFamily="34" charset="0"/>
                <a:cs typeface="Segoe UI Semibold" panose="020B0702040204020203" pitchFamily="34" charset="0"/>
              </a:rPr>
              <a:t>ANÀLISI</a:t>
            </a:r>
            <a:endParaRPr lang="es-ES" sz="1600" spc="-10" dirty="0">
              <a:solidFill>
                <a:schemeClr val="accent1"/>
              </a:solidFill>
              <a:latin typeface="Segoe UI Semibold" panose="020B0702040204020203" pitchFamily="34" charset="0"/>
              <a:ea typeface="Open Sans ExtraBold" panose="020B0606030504020204" pitchFamily="34" charset="0"/>
              <a:cs typeface="Segoe UI Semibold" panose="020B0702040204020203" pitchFamily="34" charset="0"/>
            </a:endParaRPr>
          </a:p>
        </p:txBody>
      </p:sp>
      <p:sp>
        <p:nvSpPr>
          <p:cNvPr id="146" name="15 Rectángulo">
            <a:extLst>
              <a:ext uri="{FF2B5EF4-FFF2-40B4-BE49-F238E27FC236}">
                <a16:creationId xmlns:a16="http://schemas.microsoft.com/office/drawing/2014/main" id="{9DFFD76F-DD50-DB4B-9FF4-0EDCA3E98886}"/>
              </a:ext>
            </a:extLst>
          </p:cNvPr>
          <p:cNvSpPr/>
          <p:nvPr/>
        </p:nvSpPr>
        <p:spPr>
          <a:xfrm>
            <a:off x="4074670" y="2837753"/>
            <a:ext cx="235994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685663"/>
            <a:r>
              <a:rPr lang="ca-ES" sz="1800" dirty="0">
                <a:solidFill>
                  <a:srgbClr val="334F15"/>
                </a:solidFill>
                <a:latin typeface="Segoe UI Semibold" panose="020B0702040204020203" pitchFamily="34" charset="0"/>
                <a:ea typeface="Open Sans SemiBold" panose="020B0706030804020204" pitchFamily="34" charset="0"/>
                <a:cs typeface="Segoe UI Semibold" panose="020B0702040204020203" pitchFamily="34" charset="0"/>
              </a:rPr>
              <a:t>GESTIÓ EMOCIONAL</a:t>
            </a:r>
            <a:endParaRPr lang="es-ES" sz="1800" dirty="0">
              <a:solidFill>
                <a:srgbClr val="334F15"/>
              </a:solidFill>
              <a:latin typeface="Segoe UI Semibold" panose="020B0702040204020203" pitchFamily="34" charset="0"/>
              <a:ea typeface="Open Sans SemiBold" panose="020B0706030804020204" pitchFamily="34" charset="0"/>
              <a:cs typeface="Segoe UI Semibold" panose="020B0702040204020203" pitchFamily="34" charset="0"/>
            </a:endParaRPr>
          </a:p>
        </p:txBody>
      </p:sp>
      <p:sp>
        <p:nvSpPr>
          <p:cNvPr id="147" name="15 Rectángulo">
            <a:extLst>
              <a:ext uri="{FF2B5EF4-FFF2-40B4-BE49-F238E27FC236}">
                <a16:creationId xmlns:a16="http://schemas.microsoft.com/office/drawing/2014/main" id="{44300D36-DA58-084A-B8E9-EF6639EF4703}"/>
              </a:ext>
            </a:extLst>
          </p:cNvPr>
          <p:cNvSpPr/>
          <p:nvPr/>
        </p:nvSpPr>
        <p:spPr>
          <a:xfrm>
            <a:off x="953255" y="4034432"/>
            <a:ext cx="1161857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685663"/>
            <a:r>
              <a:rPr lang="ca-ES" sz="1600" spc="-10" dirty="0">
                <a:solidFill>
                  <a:schemeClr val="accent1"/>
                </a:solidFill>
                <a:latin typeface="Segoe UI Semibold" panose="020B0702040204020203" pitchFamily="34" charset="0"/>
                <a:ea typeface="Open Sans ExtraBold" panose="020B0606030504020204" pitchFamily="34" charset="0"/>
                <a:cs typeface="Segoe UI Semibold" panose="020B0702040204020203" pitchFamily="34" charset="0"/>
              </a:rPr>
              <a:t>GRATITUD</a:t>
            </a:r>
            <a:endParaRPr lang="es-ES" sz="1600" spc="-10" dirty="0">
              <a:solidFill>
                <a:schemeClr val="accent1"/>
              </a:solidFill>
              <a:latin typeface="Segoe UI Semibold" panose="020B0702040204020203" pitchFamily="34" charset="0"/>
              <a:ea typeface="Open Sans ExtraBold" panose="020B0606030504020204" pitchFamily="34" charset="0"/>
              <a:cs typeface="Segoe UI Semibold" panose="020B0702040204020203" pitchFamily="34" charset="0"/>
            </a:endParaRPr>
          </a:p>
        </p:txBody>
      </p:sp>
      <p:sp>
        <p:nvSpPr>
          <p:cNvPr id="148" name="15 Rectángulo">
            <a:extLst>
              <a:ext uri="{FF2B5EF4-FFF2-40B4-BE49-F238E27FC236}">
                <a16:creationId xmlns:a16="http://schemas.microsoft.com/office/drawing/2014/main" id="{BA8EDC83-8E8F-4247-93B3-3F9B26FE495C}"/>
              </a:ext>
            </a:extLst>
          </p:cNvPr>
          <p:cNvSpPr/>
          <p:nvPr/>
        </p:nvSpPr>
        <p:spPr>
          <a:xfrm>
            <a:off x="2271154" y="2754492"/>
            <a:ext cx="126509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685663"/>
            <a:r>
              <a:rPr lang="ca-ES" sz="1800" dirty="0">
                <a:solidFill>
                  <a:srgbClr val="334F15"/>
                </a:solidFill>
                <a:latin typeface="Segoe UI Semibold" panose="020B0702040204020203" pitchFamily="34" charset="0"/>
                <a:ea typeface="Open Sans SemiBold" panose="020B0706030804020204" pitchFamily="34" charset="0"/>
                <a:cs typeface="Segoe UI Semibold" panose="020B0702040204020203" pitchFamily="34" charset="0"/>
              </a:rPr>
              <a:t>QUALITAT</a:t>
            </a:r>
            <a:endParaRPr lang="es-ES" sz="1800" dirty="0">
              <a:solidFill>
                <a:srgbClr val="334F15"/>
              </a:solidFill>
              <a:latin typeface="Segoe UI Semibold" panose="020B0702040204020203" pitchFamily="34" charset="0"/>
              <a:ea typeface="Open Sans SemiBold" panose="020B0706030804020204" pitchFamily="34" charset="0"/>
              <a:cs typeface="Segoe UI Semibold" panose="020B0702040204020203" pitchFamily="34" charset="0"/>
            </a:endParaRPr>
          </a:p>
        </p:txBody>
      </p:sp>
      <p:sp>
        <p:nvSpPr>
          <p:cNvPr id="149" name="15 Rectángulo">
            <a:extLst>
              <a:ext uri="{FF2B5EF4-FFF2-40B4-BE49-F238E27FC236}">
                <a16:creationId xmlns:a16="http://schemas.microsoft.com/office/drawing/2014/main" id="{FA3E830C-1C21-3949-8103-B1849D7149CF}"/>
              </a:ext>
            </a:extLst>
          </p:cNvPr>
          <p:cNvSpPr/>
          <p:nvPr/>
        </p:nvSpPr>
        <p:spPr>
          <a:xfrm>
            <a:off x="2079104" y="4765253"/>
            <a:ext cx="1094530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685663"/>
            <a:r>
              <a:rPr lang="ca-ES" sz="1600" spc="-10" dirty="0">
                <a:solidFill>
                  <a:schemeClr val="accent1"/>
                </a:solidFill>
                <a:latin typeface="Segoe UI Semibold" panose="020B0702040204020203" pitchFamily="34" charset="0"/>
                <a:ea typeface="Open Sans ExtraBold" panose="020B0606030504020204" pitchFamily="34" charset="0"/>
                <a:cs typeface="Segoe UI Semibold" panose="020B0702040204020203" pitchFamily="34" charset="0"/>
              </a:rPr>
              <a:t>EMPATIA </a:t>
            </a:r>
            <a:endParaRPr lang="es-ES" sz="1600" spc="-10" dirty="0">
              <a:solidFill>
                <a:schemeClr val="accent1"/>
              </a:solidFill>
              <a:latin typeface="Segoe UI Semibold" panose="020B0702040204020203" pitchFamily="34" charset="0"/>
              <a:ea typeface="Open Sans ExtraBold" panose="020B0606030504020204" pitchFamily="34" charset="0"/>
              <a:cs typeface="Segoe UI Semibold" panose="020B0702040204020203" pitchFamily="34" charset="0"/>
            </a:endParaRPr>
          </a:p>
        </p:txBody>
      </p:sp>
      <p:sp>
        <p:nvSpPr>
          <p:cNvPr id="150" name="15 Rectángulo">
            <a:extLst>
              <a:ext uri="{FF2B5EF4-FFF2-40B4-BE49-F238E27FC236}">
                <a16:creationId xmlns:a16="http://schemas.microsoft.com/office/drawing/2014/main" id="{F16C530B-A894-964A-86AA-559BE96C3829}"/>
              </a:ext>
            </a:extLst>
          </p:cNvPr>
          <p:cNvSpPr/>
          <p:nvPr/>
        </p:nvSpPr>
        <p:spPr>
          <a:xfrm>
            <a:off x="7101607" y="3473312"/>
            <a:ext cx="160492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685663"/>
            <a:r>
              <a:rPr lang="ca-ES" sz="1800" dirty="0">
                <a:solidFill>
                  <a:srgbClr val="334F15"/>
                </a:solidFill>
                <a:latin typeface="Segoe UI Semibold" panose="020B0702040204020203" pitchFamily="34" charset="0"/>
                <a:ea typeface="Open Sans SemiBold" panose="020B0706030804020204" pitchFamily="34" charset="0"/>
                <a:cs typeface="Segoe UI Semibold" panose="020B0702040204020203" pitchFamily="34" charset="0"/>
              </a:rPr>
              <a:t>SOLIDARITAT</a:t>
            </a:r>
            <a:endParaRPr lang="es-ES" sz="1800" dirty="0">
              <a:solidFill>
                <a:srgbClr val="334F15"/>
              </a:solidFill>
              <a:latin typeface="Segoe UI Semibold" panose="020B0702040204020203" pitchFamily="34" charset="0"/>
              <a:ea typeface="Open Sans SemiBold" panose="020B0706030804020204" pitchFamily="34" charset="0"/>
              <a:cs typeface="Segoe UI Semibold" panose="020B0702040204020203" pitchFamily="34" charset="0"/>
            </a:endParaRPr>
          </a:p>
        </p:txBody>
      </p:sp>
      <p:sp>
        <p:nvSpPr>
          <p:cNvPr id="151" name="15 Rectángulo">
            <a:extLst>
              <a:ext uri="{FF2B5EF4-FFF2-40B4-BE49-F238E27FC236}">
                <a16:creationId xmlns:a16="http://schemas.microsoft.com/office/drawing/2014/main" id="{A686F7DE-D8BE-9A45-BAA3-A1A308ED7B72}"/>
              </a:ext>
            </a:extLst>
          </p:cNvPr>
          <p:cNvSpPr/>
          <p:nvPr/>
        </p:nvSpPr>
        <p:spPr>
          <a:xfrm>
            <a:off x="6773586" y="3047593"/>
            <a:ext cx="16450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685663"/>
            <a:r>
              <a:rPr lang="ca-ES" sz="1800" dirty="0">
                <a:solidFill>
                  <a:srgbClr val="334F15"/>
                </a:solidFill>
                <a:latin typeface="Segoe UI Semibold" panose="020B0702040204020203" pitchFamily="34" charset="0"/>
                <a:ea typeface="Open Sans SemiBold" panose="020B0706030804020204" pitchFamily="34" charset="0"/>
                <a:cs typeface="Segoe UI Semibold" panose="020B0702040204020203" pitchFamily="34" charset="0"/>
              </a:rPr>
              <a:t>HONESTEDAT</a:t>
            </a:r>
            <a:endParaRPr lang="es-ES" sz="1800" dirty="0">
              <a:solidFill>
                <a:srgbClr val="334F15"/>
              </a:solidFill>
              <a:latin typeface="Segoe UI Semibold" panose="020B0702040204020203" pitchFamily="34" charset="0"/>
              <a:ea typeface="Open Sans SemiBold" panose="020B0706030804020204" pitchFamily="34" charset="0"/>
              <a:cs typeface="Segoe UI Semibold" panose="020B0702040204020203" pitchFamily="34" charset="0"/>
            </a:endParaRPr>
          </a:p>
        </p:txBody>
      </p:sp>
      <p:sp>
        <p:nvSpPr>
          <p:cNvPr id="152" name="15 Rectángulo">
            <a:extLst>
              <a:ext uri="{FF2B5EF4-FFF2-40B4-BE49-F238E27FC236}">
                <a16:creationId xmlns:a16="http://schemas.microsoft.com/office/drawing/2014/main" id="{38EDB9FD-9744-564F-BF34-B9FF92B39A6D}"/>
              </a:ext>
            </a:extLst>
          </p:cNvPr>
          <p:cNvSpPr/>
          <p:nvPr/>
        </p:nvSpPr>
        <p:spPr>
          <a:xfrm>
            <a:off x="4822626" y="5787573"/>
            <a:ext cx="204895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685663"/>
            <a:r>
              <a:rPr lang="ca-ES" sz="1800" dirty="0">
                <a:solidFill>
                  <a:srgbClr val="334F15"/>
                </a:solidFill>
                <a:latin typeface="Segoe UI Semibold" panose="020B0702040204020203" pitchFamily="34" charset="0"/>
                <a:ea typeface="Open Sans SemiBold" panose="020B0706030804020204" pitchFamily="34" charset="0"/>
                <a:cs typeface="Segoe UI Semibold" panose="020B0702040204020203" pitchFamily="34" charset="0"/>
              </a:rPr>
              <a:t>EMPODERAMENT</a:t>
            </a:r>
            <a:endParaRPr lang="es-ES" sz="1800" dirty="0">
              <a:solidFill>
                <a:srgbClr val="334F15"/>
              </a:solidFill>
              <a:latin typeface="Segoe UI Semibold" panose="020B0702040204020203" pitchFamily="34" charset="0"/>
              <a:ea typeface="Open Sans SemiBold" panose="020B0706030804020204" pitchFamily="34" charset="0"/>
              <a:cs typeface="Segoe UI Semibold" panose="020B0702040204020203" pitchFamily="34" charset="0"/>
            </a:endParaRPr>
          </a:p>
        </p:txBody>
      </p:sp>
      <p:sp>
        <p:nvSpPr>
          <p:cNvPr id="153" name="15 Rectángulo">
            <a:extLst>
              <a:ext uri="{FF2B5EF4-FFF2-40B4-BE49-F238E27FC236}">
                <a16:creationId xmlns:a16="http://schemas.microsoft.com/office/drawing/2014/main" id="{23623416-80F9-1F4F-A278-296F2716F359}"/>
              </a:ext>
            </a:extLst>
          </p:cNvPr>
          <p:cNvSpPr/>
          <p:nvPr/>
        </p:nvSpPr>
        <p:spPr>
          <a:xfrm>
            <a:off x="7354198" y="4561438"/>
            <a:ext cx="14830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685663"/>
            <a:r>
              <a:rPr lang="ca-ES" sz="1800" dirty="0">
                <a:solidFill>
                  <a:srgbClr val="334F15"/>
                </a:solidFill>
                <a:latin typeface="Segoe UI Semibold" panose="020B0702040204020203" pitchFamily="34" charset="0"/>
                <a:ea typeface="Open Sans SemiBold" panose="020B0706030804020204" pitchFamily="34" charset="0"/>
                <a:cs typeface="Segoe UI Semibold" panose="020B0702040204020203" pitchFamily="34" charset="0"/>
              </a:rPr>
              <a:t>RESILIÈNCIA</a:t>
            </a:r>
            <a:endParaRPr lang="es-ES" sz="1800" dirty="0">
              <a:solidFill>
                <a:srgbClr val="334F15"/>
              </a:solidFill>
              <a:latin typeface="Segoe UI Semibold" panose="020B0702040204020203" pitchFamily="34" charset="0"/>
              <a:ea typeface="Open Sans SemiBold" panose="020B0706030804020204" pitchFamily="34" charset="0"/>
              <a:cs typeface="Segoe UI Semibold" panose="020B0702040204020203" pitchFamily="34" charset="0"/>
            </a:endParaRPr>
          </a:p>
        </p:txBody>
      </p:sp>
      <p:sp>
        <p:nvSpPr>
          <p:cNvPr id="154" name="15 Rectángulo">
            <a:extLst>
              <a:ext uri="{FF2B5EF4-FFF2-40B4-BE49-F238E27FC236}">
                <a16:creationId xmlns:a16="http://schemas.microsoft.com/office/drawing/2014/main" id="{F1075082-742D-0A42-8968-AC9435DFB878}"/>
              </a:ext>
            </a:extLst>
          </p:cNvPr>
          <p:cNvSpPr/>
          <p:nvPr/>
        </p:nvSpPr>
        <p:spPr>
          <a:xfrm>
            <a:off x="5672750" y="4735139"/>
            <a:ext cx="1446230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685663"/>
            <a:r>
              <a:rPr lang="ca-ES" sz="1600" spc="-10" dirty="0">
                <a:solidFill>
                  <a:schemeClr val="accent1"/>
                </a:solidFill>
                <a:latin typeface="Segoe UI Semibold" panose="020B0702040204020203" pitchFamily="34" charset="0"/>
                <a:ea typeface="Open Sans ExtraBold" panose="020B0606030504020204" pitchFamily="34" charset="0"/>
                <a:cs typeface="Segoe UI Semibold" panose="020B0702040204020203" pitchFamily="34" charset="0"/>
              </a:rPr>
              <a:t>COOPERACIÓ</a:t>
            </a:r>
            <a:endParaRPr lang="es-ES" sz="1600" spc="-10" dirty="0">
              <a:solidFill>
                <a:schemeClr val="accent1"/>
              </a:solidFill>
              <a:latin typeface="Segoe UI Semibold" panose="020B0702040204020203" pitchFamily="34" charset="0"/>
              <a:ea typeface="Open Sans ExtraBold" panose="020B0606030504020204" pitchFamily="34" charset="0"/>
              <a:cs typeface="Segoe UI Semibold" panose="020B0702040204020203" pitchFamily="34" charset="0"/>
            </a:endParaRPr>
          </a:p>
        </p:txBody>
      </p:sp>
      <p:sp>
        <p:nvSpPr>
          <p:cNvPr id="155" name="15 Rectángulo">
            <a:extLst>
              <a:ext uri="{FF2B5EF4-FFF2-40B4-BE49-F238E27FC236}">
                <a16:creationId xmlns:a16="http://schemas.microsoft.com/office/drawing/2014/main" id="{83DB9CEC-9D18-CE41-B130-445272814228}"/>
              </a:ext>
            </a:extLst>
          </p:cNvPr>
          <p:cNvSpPr/>
          <p:nvPr/>
        </p:nvSpPr>
        <p:spPr>
          <a:xfrm>
            <a:off x="2802822" y="5729788"/>
            <a:ext cx="1391728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685663"/>
            <a:r>
              <a:rPr lang="ca-ES" sz="1600" spc="-10" dirty="0">
                <a:solidFill>
                  <a:schemeClr val="accent1"/>
                </a:solidFill>
                <a:latin typeface="Segoe UI Semibold" panose="020B0702040204020203" pitchFamily="34" charset="0"/>
                <a:ea typeface="Open Sans ExtraBold" panose="020B0606030504020204" pitchFamily="34" charset="0"/>
                <a:cs typeface="Segoe UI Semibold" panose="020B0702040204020203" pitchFamily="34" charset="0"/>
              </a:rPr>
              <a:t>CREIXEMENT</a:t>
            </a:r>
            <a:endParaRPr lang="es-ES" sz="1600" spc="-10" dirty="0">
              <a:solidFill>
                <a:schemeClr val="accent1"/>
              </a:solidFill>
              <a:latin typeface="Segoe UI Semibold" panose="020B0702040204020203" pitchFamily="34" charset="0"/>
              <a:ea typeface="Open Sans ExtraBold" panose="020B0606030504020204" pitchFamily="34" charset="0"/>
              <a:cs typeface="Segoe UI Semibold" panose="020B0702040204020203" pitchFamily="34" charset="0"/>
            </a:endParaRPr>
          </a:p>
        </p:txBody>
      </p:sp>
      <p:sp>
        <p:nvSpPr>
          <p:cNvPr id="156" name="CuadroTexto 155">
            <a:extLst>
              <a:ext uri="{FF2B5EF4-FFF2-40B4-BE49-F238E27FC236}">
                <a16:creationId xmlns:a16="http://schemas.microsoft.com/office/drawing/2014/main" id="{03A9CED6-8141-F24F-997C-AE57CC03AFAA}"/>
              </a:ext>
            </a:extLst>
          </p:cNvPr>
          <p:cNvSpPr txBox="1"/>
          <p:nvPr/>
        </p:nvSpPr>
        <p:spPr>
          <a:xfrm>
            <a:off x="4162455" y="5237427"/>
            <a:ext cx="37464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663"/>
            <a:r>
              <a:rPr lang="ca-ES" sz="1800" dirty="0">
                <a:solidFill>
                  <a:srgbClr val="334F15"/>
                </a:solidFill>
                <a:latin typeface="Segoe UI Semibold" panose="020B0702040204020203" pitchFamily="34" charset="0"/>
                <a:ea typeface="Open Sans SemiBold" panose="020B0706030804020204" pitchFamily="34" charset="0"/>
                <a:cs typeface="Segoe UI Semibold" panose="020B0702040204020203" pitchFamily="34" charset="0"/>
              </a:rPr>
              <a:t>RESOLUCIÓ DE PROBLEMES</a:t>
            </a:r>
          </a:p>
        </p:txBody>
      </p:sp>
      <p:grpSp>
        <p:nvGrpSpPr>
          <p:cNvPr id="157" name="Graphic 68">
            <a:extLst>
              <a:ext uri="{FF2B5EF4-FFF2-40B4-BE49-F238E27FC236}">
                <a16:creationId xmlns:a16="http://schemas.microsoft.com/office/drawing/2014/main" id="{D6371062-85BF-AD4A-B910-F463BA38E9D6}"/>
              </a:ext>
            </a:extLst>
          </p:cNvPr>
          <p:cNvGrpSpPr/>
          <p:nvPr/>
        </p:nvGrpSpPr>
        <p:grpSpPr>
          <a:xfrm>
            <a:off x="3691072" y="1762421"/>
            <a:ext cx="323170" cy="418568"/>
            <a:chOff x="3691072" y="1762421"/>
            <a:chExt cx="323170" cy="418568"/>
          </a:xfrm>
          <a:noFill/>
        </p:grpSpPr>
        <p:sp>
          <p:nvSpPr>
            <p:cNvPr id="158" name="Freeform: Shape 6">
              <a:extLst>
                <a:ext uri="{FF2B5EF4-FFF2-40B4-BE49-F238E27FC236}">
                  <a16:creationId xmlns:a16="http://schemas.microsoft.com/office/drawing/2014/main" id="{3656C6BE-5017-8844-9FFD-5DBEB9409201}"/>
                </a:ext>
              </a:extLst>
            </p:cNvPr>
            <p:cNvSpPr/>
            <p:nvPr/>
          </p:nvSpPr>
          <p:spPr>
            <a:xfrm>
              <a:off x="3691072" y="1940210"/>
              <a:ext cx="323170" cy="240779"/>
            </a:xfrm>
            <a:custGeom>
              <a:avLst/>
              <a:gdLst>
                <a:gd name="connsiteX0" fmla="*/ 320971 w 323170"/>
                <a:gd name="connsiteY0" fmla="*/ 8187 h 240779"/>
                <a:gd name="connsiteX1" fmla="*/ 323171 w 323170"/>
                <a:gd name="connsiteY1" fmla="*/ 130355 h 240779"/>
                <a:gd name="connsiteX2" fmla="*/ 323171 w 323170"/>
                <a:gd name="connsiteY2" fmla="*/ 130564 h 240779"/>
                <a:gd name="connsiteX3" fmla="*/ 323171 w 323170"/>
                <a:gd name="connsiteY3" fmla="*/ 131298 h 240779"/>
                <a:gd name="connsiteX4" fmla="*/ 323066 w 323170"/>
                <a:gd name="connsiteY4" fmla="*/ 132031 h 240779"/>
                <a:gd name="connsiteX5" fmla="*/ 322961 w 323170"/>
                <a:gd name="connsiteY5" fmla="*/ 133498 h 240779"/>
                <a:gd name="connsiteX6" fmla="*/ 322752 w 323170"/>
                <a:gd name="connsiteY6" fmla="*/ 134231 h 240779"/>
                <a:gd name="connsiteX7" fmla="*/ 194612 w 323170"/>
                <a:gd name="connsiteY7" fmla="*/ 240369 h 240779"/>
                <a:gd name="connsiteX8" fmla="*/ 107963 w 323170"/>
                <a:gd name="connsiteY8" fmla="*/ 191648 h 240779"/>
                <a:gd name="connsiteX9" fmla="*/ 107439 w 323170"/>
                <a:gd name="connsiteY9" fmla="*/ 191124 h 240779"/>
                <a:gd name="connsiteX10" fmla="*/ 107230 w 323170"/>
                <a:gd name="connsiteY10" fmla="*/ 190810 h 240779"/>
                <a:gd name="connsiteX11" fmla="*/ 4341 w 323170"/>
                <a:gd name="connsiteY11" fmla="*/ 37000 h 240779"/>
                <a:gd name="connsiteX12" fmla="*/ 7065 w 323170"/>
                <a:gd name="connsiteY12" fmla="*/ 6720 h 240779"/>
                <a:gd name="connsiteX13" fmla="*/ 40174 w 323170"/>
                <a:gd name="connsiteY13" fmla="*/ 7034 h 240779"/>
                <a:gd name="connsiteX14" fmla="*/ 110687 w 323170"/>
                <a:gd name="connsiteY14" fmla="*/ 55860 h 240779"/>
                <a:gd name="connsiteX15" fmla="*/ 110687 w 323170"/>
                <a:gd name="connsiteY15" fmla="*/ 8292 h 240779"/>
                <a:gd name="connsiteX16" fmla="*/ 110687 w 323170"/>
                <a:gd name="connsiteY16" fmla="*/ 55860 h 240779"/>
                <a:gd name="connsiteX17" fmla="*/ 40174 w 323170"/>
                <a:gd name="connsiteY17" fmla="*/ 7034 h 240779"/>
                <a:gd name="connsiteX18" fmla="*/ 7065 w 323170"/>
                <a:gd name="connsiteY18" fmla="*/ 6720 h 240779"/>
                <a:gd name="connsiteX19" fmla="*/ 4341 w 323170"/>
                <a:gd name="connsiteY19" fmla="*/ 37000 h 240779"/>
                <a:gd name="connsiteX20" fmla="*/ 107230 w 323170"/>
                <a:gd name="connsiteY20" fmla="*/ 190810 h 240779"/>
                <a:gd name="connsiteX21" fmla="*/ 107439 w 323170"/>
                <a:gd name="connsiteY21" fmla="*/ 191124 h 240779"/>
                <a:gd name="connsiteX22" fmla="*/ 107963 w 323170"/>
                <a:gd name="connsiteY22" fmla="*/ 191648 h 240779"/>
                <a:gd name="connsiteX23" fmla="*/ 194612 w 323170"/>
                <a:gd name="connsiteY23" fmla="*/ 240369 h 240779"/>
                <a:gd name="connsiteX24" fmla="*/ 322752 w 323170"/>
                <a:gd name="connsiteY24" fmla="*/ 134231 h 240779"/>
                <a:gd name="connsiteX25" fmla="*/ 322961 w 323170"/>
                <a:gd name="connsiteY25" fmla="*/ 133498 h 240779"/>
                <a:gd name="connsiteX26" fmla="*/ 323066 w 323170"/>
                <a:gd name="connsiteY26" fmla="*/ 132031 h 240779"/>
                <a:gd name="connsiteX27" fmla="*/ 323171 w 323170"/>
                <a:gd name="connsiteY27" fmla="*/ 131298 h 240779"/>
                <a:gd name="connsiteX28" fmla="*/ 323171 w 323170"/>
                <a:gd name="connsiteY28" fmla="*/ 130564 h 240779"/>
                <a:gd name="connsiteX29" fmla="*/ 323171 w 323170"/>
                <a:gd name="connsiteY29" fmla="*/ 130355 h 240779"/>
                <a:gd name="connsiteX30" fmla="*/ 320971 w 323170"/>
                <a:gd name="connsiteY30" fmla="*/ 8187 h 2407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323170" h="240779">
                  <a:moveTo>
                    <a:pt x="320971" y="8187"/>
                  </a:moveTo>
                  <a:lnTo>
                    <a:pt x="323171" y="130355"/>
                  </a:lnTo>
                  <a:cubicBezTo>
                    <a:pt x="323171" y="130460"/>
                    <a:pt x="323171" y="130564"/>
                    <a:pt x="323171" y="130564"/>
                  </a:cubicBezTo>
                  <a:cubicBezTo>
                    <a:pt x="323171" y="130774"/>
                    <a:pt x="323171" y="131088"/>
                    <a:pt x="323171" y="131298"/>
                  </a:cubicBezTo>
                  <a:cubicBezTo>
                    <a:pt x="323171" y="131507"/>
                    <a:pt x="323066" y="131822"/>
                    <a:pt x="323066" y="132031"/>
                  </a:cubicBezTo>
                  <a:cubicBezTo>
                    <a:pt x="323066" y="132555"/>
                    <a:pt x="322961" y="132974"/>
                    <a:pt x="322961" y="133498"/>
                  </a:cubicBezTo>
                  <a:cubicBezTo>
                    <a:pt x="322961" y="133708"/>
                    <a:pt x="322857" y="134022"/>
                    <a:pt x="322752" y="134231"/>
                  </a:cubicBezTo>
                  <a:cubicBezTo>
                    <a:pt x="315941" y="198354"/>
                    <a:pt x="259258" y="245712"/>
                    <a:pt x="194612" y="240369"/>
                  </a:cubicBezTo>
                  <a:cubicBezTo>
                    <a:pt x="158569" y="237435"/>
                    <a:pt x="127661" y="218680"/>
                    <a:pt x="107963" y="191648"/>
                  </a:cubicBezTo>
                  <a:cubicBezTo>
                    <a:pt x="107754" y="191439"/>
                    <a:pt x="107649" y="191334"/>
                    <a:pt x="107439" y="191124"/>
                  </a:cubicBezTo>
                  <a:lnTo>
                    <a:pt x="107230" y="190810"/>
                  </a:lnTo>
                  <a:cubicBezTo>
                    <a:pt x="103982" y="186305"/>
                    <a:pt x="4341" y="37000"/>
                    <a:pt x="4341" y="37000"/>
                  </a:cubicBezTo>
                  <a:cubicBezTo>
                    <a:pt x="-2260" y="27780"/>
                    <a:pt x="-1317" y="14893"/>
                    <a:pt x="7065" y="6720"/>
                  </a:cubicBezTo>
                  <a:cubicBezTo>
                    <a:pt x="16285" y="-2291"/>
                    <a:pt x="31163" y="-2186"/>
                    <a:pt x="40174" y="7034"/>
                  </a:cubicBezTo>
                  <a:lnTo>
                    <a:pt x="110687" y="55860"/>
                  </a:lnTo>
                  <a:lnTo>
                    <a:pt x="110687" y="8292"/>
                  </a:lnTo>
                  <a:lnTo>
                    <a:pt x="110687" y="55860"/>
                  </a:lnTo>
                  <a:lnTo>
                    <a:pt x="40174" y="7034"/>
                  </a:lnTo>
                  <a:cubicBezTo>
                    <a:pt x="31163" y="-2186"/>
                    <a:pt x="16285" y="-2395"/>
                    <a:pt x="7065" y="6720"/>
                  </a:cubicBezTo>
                  <a:cubicBezTo>
                    <a:pt x="-1317" y="14893"/>
                    <a:pt x="-2260" y="27780"/>
                    <a:pt x="4341" y="37000"/>
                  </a:cubicBezTo>
                  <a:cubicBezTo>
                    <a:pt x="4341" y="37000"/>
                    <a:pt x="103982" y="186305"/>
                    <a:pt x="107230" y="190810"/>
                  </a:cubicBezTo>
                  <a:lnTo>
                    <a:pt x="107439" y="191124"/>
                  </a:lnTo>
                  <a:cubicBezTo>
                    <a:pt x="107544" y="191334"/>
                    <a:pt x="107754" y="191543"/>
                    <a:pt x="107963" y="191648"/>
                  </a:cubicBezTo>
                  <a:cubicBezTo>
                    <a:pt x="127661" y="218785"/>
                    <a:pt x="158569" y="237435"/>
                    <a:pt x="194612" y="240369"/>
                  </a:cubicBezTo>
                  <a:cubicBezTo>
                    <a:pt x="259258" y="245607"/>
                    <a:pt x="315941" y="198354"/>
                    <a:pt x="322752" y="134231"/>
                  </a:cubicBezTo>
                  <a:cubicBezTo>
                    <a:pt x="322752" y="134022"/>
                    <a:pt x="322857" y="133708"/>
                    <a:pt x="322961" y="133498"/>
                  </a:cubicBezTo>
                  <a:cubicBezTo>
                    <a:pt x="323066" y="132974"/>
                    <a:pt x="323066" y="132555"/>
                    <a:pt x="323066" y="132031"/>
                  </a:cubicBezTo>
                  <a:cubicBezTo>
                    <a:pt x="323066" y="131822"/>
                    <a:pt x="323171" y="131507"/>
                    <a:pt x="323171" y="131298"/>
                  </a:cubicBezTo>
                  <a:cubicBezTo>
                    <a:pt x="323171" y="131088"/>
                    <a:pt x="323171" y="130774"/>
                    <a:pt x="323171" y="130564"/>
                  </a:cubicBezTo>
                  <a:cubicBezTo>
                    <a:pt x="323171" y="130460"/>
                    <a:pt x="323171" y="130355"/>
                    <a:pt x="323171" y="130355"/>
                  </a:cubicBezTo>
                  <a:lnTo>
                    <a:pt x="320971" y="8187"/>
                  </a:lnTo>
                  <a:close/>
                </a:path>
              </a:pathLst>
            </a:custGeom>
            <a:noFill/>
            <a:ln w="9525" cap="rnd">
              <a:solidFill>
                <a:schemeClr val="tx2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s-ES" dirty="0">
                <a:latin typeface="Segoe UI" panose="020B0502040204020203" pitchFamily="34" charset="0"/>
              </a:endParaRPr>
            </a:p>
          </p:txBody>
        </p:sp>
        <p:sp>
          <p:nvSpPr>
            <p:cNvPr id="159" name="Freeform: Shape 7">
              <a:extLst>
                <a:ext uri="{FF2B5EF4-FFF2-40B4-BE49-F238E27FC236}">
                  <a16:creationId xmlns:a16="http://schemas.microsoft.com/office/drawing/2014/main" id="{526CC806-BA79-644D-8D1C-BA83DD2DB604}"/>
                </a:ext>
              </a:extLst>
            </p:cNvPr>
            <p:cNvSpPr/>
            <p:nvPr/>
          </p:nvSpPr>
          <p:spPr>
            <a:xfrm>
              <a:off x="3834945" y="2006482"/>
              <a:ext cx="125996" cy="113746"/>
            </a:xfrm>
            <a:custGeom>
              <a:avLst/>
              <a:gdLst>
                <a:gd name="connsiteX0" fmla="*/ 11973 w 125996"/>
                <a:gd name="connsiteY0" fmla="*/ 64293 h 113746"/>
                <a:gd name="connsiteX1" fmla="*/ 10820 w 125996"/>
                <a:gd name="connsiteY1" fmla="*/ 10753 h 113746"/>
                <a:gd name="connsiteX2" fmla="*/ 62998 w 125996"/>
                <a:gd name="connsiteY2" fmla="*/ 10857 h 113746"/>
                <a:gd name="connsiteX3" fmla="*/ 115176 w 125996"/>
                <a:gd name="connsiteY3" fmla="*/ 10753 h 113746"/>
                <a:gd name="connsiteX4" fmla="*/ 114024 w 125996"/>
                <a:gd name="connsiteY4" fmla="*/ 64293 h 113746"/>
                <a:gd name="connsiteX5" fmla="*/ 62998 w 125996"/>
                <a:gd name="connsiteY5" fmla="*/ 113747 h 113746"/>
                <a:gd name="connsiteX6" fmla="*/ 11973 w 125996"/>
                <a:gd name="connsiteY6" fmla="*/ 64293 h 1137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5996" h="113746">
                  <a:moveTo>
                    <a:pt x="11973" y="64293"/>
                  </a:moveTo>
                  <a:cubicBezTo>
                    <a:pt x="-3953" y="48367"/>
                    <a:pt x="-3639" y="25212"/>
                    <a:pt x="10820" y="10753"/>
                  </a:cubicBezTo>
                  <a:cubicBezTo>
                    <a:pt x="25279" y="-3602"/>
                    <a:pt x="48539" y="-3602"/>
                    <a:pt x="62998" y="10857"/>
                  </a:cubicBezTo>
                  <a:cubicBezTo>
                    <a:pt x="77352" y="-3497"/>
                    <a:pt x="100717" y="-3602"/>
                    <a:pt x="115176" y="10753"/>
                  </a:cubicBezTo>
                  <a:cubicBezTo>
                    <a:pt x="129635" y="25107"/>
                    <a:pt x="129949" y="48367"/>
                    <a:pt x="114024" y="64293"/>
                  </a:cubicBezTo>
                  <a:cubicBezTo>
                    <a:pt x="96421" y="81895"/>
                    <a:pt x="62998" y="113747"/>
                    <a:pt x="62998" y="113747"/>
                  </a:cubicBezTo>
                  <a:cubicBezTo>
                    <a:pt x="62998" y="113747"/>
                    <a:pt x="29575" y="81895"/>
                    <a:pt x="11973" y="64293"/>
                  </a:cubicBezTo>
                  <a:close/>
                </a:path>
              </a:pathLst>
            </a:custGeom>
            <a:noFill/>
            <a:ln w="9525" cap="rnd">
              <a:solidFill>
                <a:schemeClr val="accent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s-ES" dirty="0">
                <a:latin typeface="Segoe UI" panose="020B0502040204020203" pitchFamily="34" charset="0"/>
              </a:endParaRPr>
            </a:p>
          </p:txBody>
        </p:sp>
        <p:sp>
          <p:nvSpPr>
            <p:cNvPr id="160" name="Freeform: Shape 8">
              <a:extLst>
                <a:ext uri="{FF2B5EF4-FFF2-40B4-BE49-F238E27FC236}">
                  <a16:creationId xmlns:a16="http://schemas.microsoft.com/office/drawing/2014/main" id="{3A685562-5E41-A747-B3DB-D6803D36AA29}"/>
                </a:ext>
              </a:extLst>
            </p:cNvPr>
            <p:cNvSpPr/>
            <p:nvPr/>
          </p:nvSpPr>
          <p:spPr>
            <a:xfrm>
              <a:off x="3801864" y="1795740"/>
              <a:ext cx="52597" cy="152657"/>
            </a:xfrm>
            <a:custGeom>
              <a:avLst/>
              <a:gdLst>
                <a:gd name="connsiteX0" fmla="*/ 0 w 52597"/>
                <a:gd name="connsiteY0" fmla="*/ 152657 h 152657"/>
                <a:gd name="connsiteX1" fmla="*/ 0 w 52597"/>
                <a:gd name="connsiteY1" fmla="*/ 26299 h 152657"/>
                <a:gd name="connsiteX2" fmla="*/ 26299 w 52597"/>
                <a:gd name="connsiteY2" fmla="*/ 0 h 152657"/>
                <a:gd name="connsiteX3" fmla="*/ 26299 w 52597"/>
                <a:gd name="connsiteY3" fmla="*/ 0 h 152657"/>
                <a:gd name="connsiteX4" fmla="*/ 52597 w 52597"/>
                <a:gd name="connsiteY4" fmla="*/ 26299 h 152657"/>
                <a:gd name="connsiteX5" fmla="*/ 52597 w 52597"/>
                <a:gd name="connsiteY5" fmla="*/ 149828 h 152657"/>
                <a:gd name="connsiteX6" fmla="*/ 52597 w 52597"/>
                <a:gd name="connsiteY6" fmla="*/ 26299 h 152657"/>
                <a:gd name="connsiteX7" fmla="*/ 26299 w 52597"/>
                <a:gd name="connsiteY7" fmla="*/ 0 h 152657"/>
                <a:gd name="connsiteX8" fmla="*/ 26299 w 52597"/>
                <a:gd name="connsiteY8" fmla="*/ 0 h 152657"/>
                <a:gd name="connsiteX9" fmla="*/ 0 w 52597"/>
                <a:gd name="connsiteY9" fmla="*/ 26299 h 152657"/>
                <a:gd name="connsiteX10" fmla="*/ 0 w 52597"/>
                <a:gd name="connsiteY10" fmla="*/ 152657 h 1526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2597" h="152657">
                  <a:moveTo>
                    <a:pt x="0" y="152657"/>
                  </a:moveTo>
                  <a:lnTo>
                    <a:pt x="0" y="26299"/>
                  </a:lnTo>
                  <a:cubicBezTo>
                    <a:pt x="0" y="11735"/>
                    <a:pt x="11735" y="0"/>
                    <a:pt x="26299" y="0"/>
                  </a:cubicBezTo>
                  <a:lnTo>
                    <a:pt x="26299" y="0"/>
                  </a:lnTo>
                  <a:cubicBezTo>
                    <a:pt x="40862" y="0"/>
                    <a:pt x="52597" y="11735"/>
                    <a:pt x="52597" y="26299"/>
                  </a:cubicBezTo>
                  <a:lnTo>
                    <a:pt x="52597" y="149828"/>
                  </a:lnTo>
                  <a:lnTo>
                    <a:pt x="52597" y="26299"/>
                  </a:lnTo>
                  <a:cubicBezTo>
                    <a:pt x="52597" y="11735"/>
                    <a:pt x="40862" y="0"/>
                    <a:pt x="26299" y="0"/>
                  </a:cubicBezTo>
                  <a:lnTo>
                    <a:pt x="26299" y="0"/>
                  </a:lnTo>
                  <a:cubicBezTo>
                    <a:pt x="11735" y="0"/>
                    <a:pt x="0" y="11735"/>
                    <a:pt x="0" y="26299"/>
                  </a:cubicBezTo>
                  <a:lnTo>
                    <a:pt x="0" y="152657"/>
                  </a:lnTo>
                  <a:close/>
                </a:path>
              </a:pathLst>
            </a:custGeom>
            <a:noFill/>
            <a:ln w="9525" cap="rnd">
              <a:solidFill>
                <a:schemeClr val="tx2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s-ES" dirty="0">
                <a:latin typeface="Segoe UI" panose="020B0502040204020203" pitchFamily="34" charset="0"/>
              </a:endParaRPr>
            </a:p>
          </p:txBody>
        </p:sp>
        <p:sp>
          <p:nvSpPr>
            <p:cNvPr id="161" name="Freeform: Shape 9">
              <a:extLst>
                <a:ext uri="{FF2B5EF4-FFF2-40B4-BE49-F238E27FC236}">
                  <a16:creationId xmlns:a16="http://schemas.microsoft.com/office/drawing/2014/main" id="{C4620BD9-903B-0C4B-9662-AFA72AE13B14}"/>
                </a:ext>
              </a:extLst>
            </p:cNvPr>
            <p:cNvSpPr/>
            <p:nvPr/>
          </p:nvSpPr>
          <p:spPr>
            <a:xfrm>
              <a:off x="3854357" y="1762421"/>
              <a:ext cx="52597" cy="175183"/>
            </a:xfrm>
            <a:custGeom>
              <a:avLst/>
              <a:gdLst>
                <a:gd name="connsiteX0" fmla="*/ 0 w 52597"/>
                <a:gd name="connsiteY0" fmla="*/ 90316 h 175183"/>
                <a:gd name="connsiteX1" fmla="*/ 0 w 52597"/>
                <a:gd name="connsiteY1" fmla="*/ 26299 h 175183"/>
                <a:gd name="connsiteX2" fmla="*/ 26299 w 52597"/>
                <a:gd name="connsiteY2" fmla="*/ 0 h 175183"/>
                <a:gd name="connsiteX3" fmla="*/ 26299 w 52597"/>
                <a:gd name="connsiteY3" fmla="*/ 0 h 175183"/>
                <a:gd name="connsiteX4" fmla="*/ 52597 w 52597"/>
                <a:gd name="connsiteY4" fmla="*/ 26299 h 175183"/>
                <a:gd name="connsiteX5" fmla="*/ 52597 w 52597"/>
                <a:gd name="connsiteY5" fmla="*/ 175184 h 175183"/>
                <a:gd name="connsiteX6" fmla="*/ 52597 w 52597"/>
                <a:gd name="connsiteY6" fmla="*/ 26299 h 175183"/>
                <a:gd name="connsiteX7" fmla="*/ 26299 w 52597"/>
                <a:gd name="connsiteY7" fmla="*/ 0 h 175183"/>
                <a:gd name="connsiteX8" fmla="*/ 26299 w 52597"/>
                <a:gd name="connsiteY8" fmla="*/ 0 h 175183"/>
                <a:gd name="connsiteX9" fmla="*/ 0 w 52597"/>
                <a:gd name="connsiteY9" fmla="*/ 26299 h 175183"/>
                <a:gd name="connsiteX10" fmla="*/ 0 w 52597"/>
                <a:gd name="connsiteY10" fmla="*/ 90316 h 1751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2597" h="175183">
                  <a:moveTo>
                    <a:pt x="0" y="90316"/>
                  </a:moveTo>
                  <a:lnTo>
                    <a:pt x="0" y="26299"/>
                  </a:lnTo>
                  <a:cubicBezTo>
                    <a:pt x="0" y="11840"/>
                    <a:pt x="11735" y="0"/>
                    <a:pt x="26299" y="0"/>
                  </a:cubicBezTo>
                  <a:lnTo>
                    <a:pt x="26299" y="0"/>
                  </a:lnTo>
                  <a:cubicBezTo>
                    <a:pt x="40862" y="0"/>
                    <a:pt x="52597" y="11735"/>
                    <a:pt x="52597" y="26299"/>
                  </a:cubicBezTo>
                  <a:lnTo>
                    <a:pt x="52597" y="175184"/>
                  </a:lnTo>
                  <a:lnTo>
                    <a:pt x="52597" y="26299"/>
                  </a:lnTo>
                  <a:cubicBezTo>
                    <a:pt x="52597" y="11840"/>
                    <a:pt x="40862" y="0"/>
                    <a:pt x="26299" y="0"/>
                  </a:cubicBezTo>
                  <a:lnTo>
                    <a:pt x="26299" y="0"/>
                  </a:lnTo>
                  <a:cubicBezTo>
                    <a:pt x="11735" y="0"/>
                    <a:pt x="0" y="11735"/>
                    <a:pt x="0" y="26299"/>
                  </a:cubicBezTo>
                  <a:lnTo>
                    <a:pt x="0" y="90316"/>
                  </a:lnTo>
                  <a:close/>
                </a:path>
              </a:pathLst>
            </a:custGeom>
            <a:noFill/>
            <a:ln w="9525" cap="rnd">
              <a:solidFill>
                <a:schemeClr val="tx2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s-ES" dirty="0">
                <a:latin typeface="Segoe UI" panose="020B0502040204020203" pitchFamily="34" charset="0"/>
              </a:endParaRPr>
            </a:p>
          </p:txBody>
        </p:sp>
        <p:sp>
          <p:nvSpPr>
            <p:cNvPr id="162" name="Freeform: Shape 10">
              <a:extLst>
                <a:ext uri="{FF2B5EF4-FFF2-40B4-BE49-F238E27FC236}">
                  <a16:creationId xmlns:a16="http://schemas.microsoft.com/office/drawing/2014/main" id="{9D6443D1-A292-354E-A64C-4A4C782F62F9}"/>
                </a:ext>
              </a:extLst>
            </p:cNvPr>
            <p:cNvSpPr/>
            <p:nvPr/>
          </p:nvSpPr>
          <p:spPr>
            <a:xfrm>
              <a:off x="3906954" y="1781700"/>
              <a:ext cx="52597" cy="166697"/>
            </a:xfrm>
            <a:custGeom>
              <a:avLst/>
              <a:gdLst>
                <a:gd name="connsiteX0" fmla="*/ 0 w 52597"/>
                <a:gd name="connsiteY0" fmla="*/ 26299 h 166697"/>
                <a:gd name="connsiteX1" fmla="*/ 26299 w 52597"/>
                <a:gd name="connsiteY1" fmla="*/ 0 h 166697"/>
                <a:gd name="connsiteX2" fmla="*/ 26299 w 52597"/>
                <a:gd name="connsiteY2" fmla="*/ 0 h 166697"/>
                <a:gd name="connsiteX3" fmla="*/ 52597 w 52597"/>
                <a:gd name="connsiteY3" fmla="*/ 26299 h 166697"/>
                <a:gd name="connsiteX4" fmla="*/ 52597 w 52597"/>
                <a:gd name="connsiteY4" fmla="*/ 166697 h 166697"/>
                <a:gd name="connsiteX5" fmla="*/ 52597 w 52597"/>
                <a:gd name="connsiteY5" fmla="*/ 26299 h 166697"/>
                <a:gd name="connsiteX6" fmla="*/ 26299 w 52597"/>
                <a:gd name="connsiteY6" fmla="*/ 0 h 166697"/>
                <a:gd name="connsiteX7" fmla="*/ 26299 w 52597"/>
                <a:gd name="connsiteY7" fmla="*/ 0 h 166697"/>
                <a:gd name="connsiteX8" fmla="*/ 0 w 52597"/>
                <a:gd name="connsiteY8" fmla="*/ 26299 h 1666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2597" h="166697">
                  <a:moveTo>
                    <a:pt x="0" y="26299"/>
                  </a:moveTo>
                  <a:cubicBezTo>
                    <a:pt x="0" y="11735"/>
                    <a:pt x="11735" y="0"/>
                    <a:pt x="26299" y="0"/>
                  </a:cubicBezTo>
                  <a:lnTo>
                    <a:pt x="26299" y="0"/>
                  </a:lnTo>
                  <a:cubicBezTo>
                    <a:pt x="40862" y="0"/>
                    <a:pt x="52597" y="11735"/>
                    <a:pt x="52597" y="26299"/>
                  </a:cubicBezTo>
                  <a:lnTo>
                    <a:pt x="52597" y="166697"/>
                  </a:lnTo>
                  <a:lnTo>
                    <a:pt x="52597" y="26299"/>
                  </a:lnTo>
                  <a:cubicBezTo>
                    <a:pt x="52597" y="11735"/>
                    <a:pt x="40862" y="0"/>
                    <a:pt x="26299" y="0"/>
                  </a:cubicBezTo>
                  <a:lnTo>
                    <a:pt x="26299" y="0"/>
                  </a:lnTo>
                  <a:cubicBezTo>
                    <a:pt x="11735" y="0"/>
                    <a:pt x="0" y="11840"/>
                    <a:pt x="0" y="26299"/>
                  </a:cubicBezTo>
                  <a:close/>
                </a:path>
              </a:pathLst>
            </a:custGeom>
            <a:noFill/>
            <a:ln w="9525" cap="rnd">
              <a:solidFill>
                <a:schemeClr val="tx2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s-ES" dirty="0">
                <a:latin typeface="Segoe UI" panose="020B0502040204020203" pitchFamily="34" charset="0"/>
              </a:endParaRPr>
            </a:p>
          </p:txBody>
        </p:sp>
        <p:sp>
          <p:nvSpPr>
            <p:cNvPr id="163" name="Freeform: Shape 11">
              <a:extLst>
                <a:ext uri="{FF2B5EF4-FFF2-40B4-BE49-F238E27FC236}">
                  <a16:creationId xmlns:a16="http://schemas.microsoft.com/office/drawing/2014/main" id="{F023BEBD-4B64-DA40-A0AE-8708F083A85E}"/>
                </a:ext>
              </a:extLst>
            </p:cNvPr>
            <p:cNvSpPr/>
            <p:nvPr/>
          </p:nvSpPr>
          <p:spPr>
            <a:xfrm>
              <a:off x="3959446" y="1819628"/>
              <a:ext cx="52597" cy="128768"/>
            </a:xfrm>
            <a:custGeom>
              <a:avLst/>
              <a:gdLst>
                <a:gd name="connsiteX0" fmla="*/ 0 w 52597"/>
                <a:gd name="connsiteY0" fmla="*/ 26299 h 128768"/>
                <a:gd name="connsiteX1" fmla="*/ 26299 w 52597"/>
                <a:gd name="connsiteY1" fmla="*/ 0 h 128768"/>
                <a:gd name="connsiteX2" fmla="*/ 26299 w 52597"/>
                <a:gd name="connsiteY2" fmla="*/ 0 h 128768"/>
                <a:gd name="connsiteX3" fmla="*/ 52597 w 52597"/>
                <a:gd name="connsiteY3" fmla="*/ 26299 h 128768"/>
                <a:gd name="connsiteX4" fmla="*/ 52597 w 52597"/>
                <a:gd name="connsiteY4" fmla="*/ 128769 h 128768"/>
                <a:gd name="connsiteX5" fmla="*/ 52597 w 52597"/>
                <a:gd name="connsiteY5" fmla="*/ 26299 h 128768"/>
                <a:gd name="connsiteX6" fmla="*/ 26299 w 52597"/>
                <a:gd name="connsiteY6" fmla="*/ 0 h 128768"/>
                <a:gd name="connsiteX7" fmla="*/ 26299 w 52597"/>
                <a:gd name="connsiteY7" fmla="*/ 0 h 128768"/>
                <a:gd name="connsiteX8" fmla="*/ 0 w 52597"/>
                <a:gd name="connsiteY8" fmla="*/ 26299 h 1287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2597" h="128768">
                  <a:moveTo>
                    <a:pt x="0" y="26299"/>
                  </a:moveTo>
                  <a:cubicBezTo>
                    <a:pt x="0" y="11735"/>
                    <a:pt x="11735" y="0"/>
                    <a:pt x="26299" y="0"/>
                  </a:cubicBezTo>
                  <a:lnTo>
                    <a:pt x="26299" y="0"/>
                  </a:lnTo>
                  <a:cubicBezTo>
                    <a:pt x="40862" y="0"/>
                    <a:pt x="52597" y="11735"/>
                    <a:pt x="52597" y="26299"/>
                  </a:cubicBezTo>
                  <a:lnTo>
                    <a:pt x="52597" y="128769"/>
                  </a:lnTo>
                  <a:lnTo>
                    <a:pt x="52597" y="26299"/>
                  </a:lnTo>
                  <a:cubicBezTo>
                    <a:pt x="52597" y="11735"/>
                    <a:pt x="40862" y="0"/>
                    <a:pt x="26299" y="0"/>
                  </a:cubicBezTo>
                  <a:lnTo>
                    <a:pt x="26299" y="0"/>
                  </a:lnTo>
                  <a:cubicBezTo>
                    <a:pt x="11840" y="0"/>
                    <a:pt x="0" y="11840"/>
                    <a:pt x="0" y="26299"/>
                  </a:cubicBezTo>
                  <a:close/>
                </a:path>
              </a:pathLst>
            </a:custGeom>
            <a:noFill/>
            <a:ln w="9525" cap="rnd">
              <a:solidFill>
                <a:schemeClr val="tx2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s-ES" dirty="0">
                <a:latin typeface="Segoe UI" panose="020B0502040204020203" pitchFamily="34" charset="0"/>
              </a:endParaRPr>
            </a:p>
          </p:txBody>
        </p:sp>
      </p:grpSp>
      <p:pic>
        <p:nvPicPr>
          <p:cNvPr id="4" name="Imagen 3">
            <a:extLst>
              <a:ext uri="{FF2B5EF4-FFF2-40B4-BE49-F238E27FC236}">
                <a16:creationId xmlns:a16="http://schemas.microsoft.com/office/drawing/2014/main" id="{3D18182A-DE00-1F49-9FE4-6DDC9B9A1D5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44418" y="933365"/>
            <a:ext cx="2313085" cy="5688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75261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9" name="Google Shape;179;p4"/>
          <p:cNvPicPr preferRelativeResize="0"/>
          <p:nvPr/>
        </p:nvPicPr>
        <p:blipFill rotWithShape="1">
          <a:blip r:embed="rId3">
            <a:alphaModFix/>
          </a:blip>
          <a:srcRect t="17515" b="17514"/>
          <a:stretch/>
        </p:blipFill>
        <p:spPr>
          <a:xfrm>
            <a:off x="0" y="1575163"/>
            <a:ext cx="12192000" cy="5282837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80" name="Google Shape;180;p4"/>
          <p:cNvCxnSpPr/>
          <p:nvPr/>
        </p:nvCxnSpPr>
        <p:spPr>
          <a:xfrm>
            <a:off x="570084" y="861156"/>
            <a:ext cx="0" cy="258451"/>
          </a:xfrm>
          <a:prstGeom prst="straightConnector1">
            <a:avLst/>
          </a:prstGeom>
          <a:noFill/>
          <a:ln w="38100" cap="rnd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81" name="Google Shape;181;p4"/>
          <p:cNvSpPr/>
          <p:nvPr/>
        </p:nvSpPr>
        <p:spPr>
          <a:xfrm>
            <a:off x="-162556" y="846389"/>
            <a:ext cx="621068" cy="287984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182" name="Google Shape;182;p4"/>
          <p:cNvSpPr txBox="1"/>
          <p:nvPr/>
        </p:nvSpPr>
        <p:spPr>
          <a:xfrm>
            <a:off x="0" y="1548723"/>
            <a:ext cx="12192002" cy="5309278"/>
          </a:xfrm>
          <a:prstGeom prst="rect">
            <a:avLst/>
          </a:prstGeom>
          <a:gradFill>
            <a:gsLst>
              <a:gs pos="0">
                <a:srgbClr val="009AD8">
                  <a:alpha val="7843"/>
                </a:srgbClr>
              </a:gs>
              <a:gs pos="18000">
                <a:srgbClr val="009AD8">
                  <a:alpha val="7843"/>
                </a:srgbClr>
              </a:gs>
              <a:gs pos="71000">
                <a:srgbClr val="4ABDF0">
                  <a:alpha val="46666"/>
                </a:srgbClr>
              </a:gs>
              <a:gs pos="87000">
                <a:srgbClr val="4ABDF0">
                  <a:alpha val="51764"/>
                </a:srgbClr>
              </a:gs>
              <a:gs pos="100000">
                <a:srgbClr val="4ABDF0">
                  <a:alpha val="83921"/>
                </a:srgbClr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</a:pPr>
            <a:r>
              <a:rPr lang="ca-ES" sz="1800">
                <a:solidFill>
                  <a:srgbClr val="FFFFFF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.</a:t>
            </a:r>
            <a:endParaRPr/>
          </a:p>
        </p:txBody>
      </p:sp>
      <p:sp>
        <p:nvSpPr>
          <p:cNvPr id="183" name="Google Shape;183;p4"/>
          <p:cNvSpPr/>
          <p:nvPr/>
        </p:nvSpPr>
        <p:spPr>
          <a:xfrm>
            <a:off x="-3" y="1286477"/>
            <a:ext cx="12191999" cy="4568223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184" name="Google Shape;184;p4"/>
          <p:cNvSpPr txBox="1"/>
          <p:nvPr/>
        </p:nvSpPr>
        <p:spPr>
          <a:xfrm>
            <a:off x="544077" y="6498930"/>
            <a:ext cx="3679539" cy="2807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00"/>
              <a:buFont typeface="Arial"/>
              <a:buNone/>
            </a:pPr>
            <a:r>
              <a:rPr lang="ca-ES" sz="700" b="0" i="0" u="none" strike="noStrike" cap="none" dirty="0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Associació de Voluntaris de </a:t>
            </a:r>
            <a:r>
              <a:rPr lang="ca-ES" sz="700" b="0" i="0" u="none" strike="noStrike" cap="none" dirty="0" err="1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CaixaBank</a:t>
            </a:r>
            <a:r>
              <a:rPr lang="ca-ES" sz="700" b="0" i="0" u="none" strike="noStrike" cap="none" dirty="0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 </a:t>
            </a:r>
            <a:endParaRPr dirty="0"/>
          </a:p>
        </p:txBody>
      </p:sp>
      <p:sp>
        <p:nvSpPr>
          <p:cNvPr id="185" name="Google Shape;185;p4"/>
          <p:cNvSpPr txBox="1"/>
          <p:nvPr/>
        </p:nvSpPr>
        <p:spPr>
          <a:xfrm>
            <a:off x="752739" y="740459"/>
            <a:ext cx="6651361" cy="5898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42857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Arial"/>
              <a:buNone/>
            </a:pPr>
            <a:r>
              <a:rPr lang="ca-ES" sz="2800" b="1" i="0">
                <a:solidFill>
                  <a:schemeClr val="accent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01</a:t>
            </a:r>
            <a:r>
              <a:rPr lang="ca-ES" sz="2800" b="0" i="0">
                <a:solidFill>
                  <a:schemeClr val="accent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. </a:t>
            </a:r>
            <a:r>
              <a:rPr lang="ca-ES" sz="2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AUTOREFLEXIÓ</a:t>
            </a:r>
            <a:r>
              <a:rPr lang="ca-ES" sz="2800" b="0" i="0" u="none" strike="noStrike" cap="none" baseline="300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(</a:t>
            </a:r>
            <a:r>
              <a:rPr lang="ca-ES" sz="2800" b="0" i="0" baseline="300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3</a:t>
            </a:r>
            <a:r>
              <a:rPr lang="ca-ES" sz="2800" b="0" i="0" u="none" strike="noStrike" cap="none" baseline="300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)</a:t>
            </a:r>
            <a:endParaRPr sz="2000" b="0" i="0" u="none" strike="noStrike" cap="none" baseline="30000">
              <a:solidFill>
                <a:schemeClr val="dk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186" name="Google Shape;186;p4"/>
          <p:cNvSpPr/>
          <p:nvPr/>
        </p:nvSpPr>
        <p:spPr>
          <a:xfrm>
            <a:off x="809757" y="1902727"/>
            <a:ext cx="898575" cy="898575"/>
          </a:xfrm>
          <a:prstGeom prst="ellipse">
            <a:avLst/>
          </a:prstGeom>
          <a:solidFill>
            <a:schemeClr val="accent1">
              <a:alpha val="49803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cxnSp>
        <p:nvCxnSpPr>
          <p:cNvPr id="187" name="Google Shape;187;p4"/>
          <p:cNvCxnSpPr/>
          <p:nvPr/>
        </p:nvCxnSpPr>
        <p:spPr>
          <a:xfrm rot="10800000">
            <a:off x="993478" y="2350034"/>
            <a:ext cx="0" cy="3498316"/>
          </a:xfrm>
          <a:prstGeom prst="straightConnector1">
            <a:avLst/>
          </a:prstGeom>
          <a:noFill/>
          <a:ln w="19050" cap="rnd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88" name="Google Shape;188;p4"/>
          <p:cNvSpPr txBox="1"/>
          <p:nvPr/>
        </p:nvSpPr>
        <p:spPr>
          <a:xfrm>
            <a:off x="1381074" y="2337372"/>
            <a:ext cx="3051226" cy="16041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ca-ES" sz="2000" b="0" i="0" dirty="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10 Minuts per reflexionar sobre 9 de les fortaleses explicades anteriorment</a:t>
            </a:r>
            <a:endParaRPr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ca-ES" sz="2000" b="0" i="0" dirty="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(Valorar de 0 a 10)</a:t>
            </a:r>
            <a:endParaRPr dirty="0"/>
          </a:p>
        </p:txBody>
      </p:sp>
      <p:sp>
        <p:nvSpPr>
          <p:cNvPr id="189" name="Google Shape;189;p4"/>
          <p:cNvSpPr txBox="1"/>
          <p:nvPr/>
        </p:nvSpPr>
        <p:spPr>
          <a:xfrm>
            <a:off x="5243026" y="2440949"/>
            <a:ext cx="1633391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-ES" sz="14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MOTIVACIÓ</a:t>
            </a:r>
            <a:endParaRPr/>
          </a:p>
        </p:txBody>
      </p:sp>
      <p:cxnSp>
        <p:nvCxnSpPr>
          <p:cNvPr id="190" name="Google Shape;190;p4"/>
          <p:cNvCxnSpPr/>
          <p:nvPr/>
        </p:nvCxnSpPr>
        <p:spPr>
          <a:xfrm rot="10800000" flipH="1">
            <a:off x="5250813" y="2706777"/>
            <a:ext cx="360000" cy="1"/>
          </a:xfrm>
          <a:prstGeom prst="straightConnector1">
            <a:avLst/>
          </a:prstGeom>
          <a:noFill/>
          <a:ln w="19050" cap="rnd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91" name="Google Shape;191;p4"/>
          <p:cNvSpPr txBox="1"/>
          <p:nvPr/>
        </p:nvSpPr>
        <p:spPr>
          <a:xfrm>
            <a:off x="7228944" y="2440949"/>
            <a:ext cx="1633391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-ES" sz="1400" dirty="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ACCEPTACIÓ</a:t>
            </a:r>
            <a:endParaRPr dirty="0"/>
          </a:p>
        </p:txBody>
      </p:sp>
      <p:cxnSp>
        <p:nvCxnSpPr>
          <p:cNvPr id="192" name="Google Shape;192;p4"/>
          <p:cNvCxnSpPr/>
          <p:nvPr/>
        </p:nvCxnSpPr>
        <p:spPr>
          <a:xfrm rot="10800000" flipH="1">
            <a:off x="7236731" y="2706777"/>
            <a:ext cx="360000" cy="1"/>
          </a:xfrm>
          <a:prstGeom prst="straightConnector1">
            <a:avLst/>
          </a:prstGeom>
          <a:noFill/>
          <a:ln w="19050" cap="rnd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93" name="Google Shape;193;p4"/>
          <p:cNvSpPr txBox="1"/>
          <p:nvPr/>
        </p:nvSpPr>
        <p:spPr>
          <a:xfrm>
            <a:off x="9221978" y="2440949"/>
            <a:ext cx="1633391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-ES" sz="14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HONESTEDAT</a:t>
            </a:r>
            <a:endParaRPr/>
          </a:p>
        </p:txBody>
      </p:sp>
      <p:cxnSp>
        <p:nvCxnSpPr>
          <p:cNvPr id="194" name="Google Shape;194;p4"/>
          <p:cNvCxnSpPr/>
          <p:nvPr/>
        </p:nvCxnSpPr>
        <p:spPr>
          <a:xfrm rot="10800000" flipH="1">
            <a:off x="9229765" y="2706777"/>
            <a:ext cx="360000" cy="1"/>
          </a:xfrm>
          <a:prstGeom prst="straightConnector1">
            <a:avLst/>
          </a:prstGeom>
          <a:noFill/>
          <a:ln w="19050" cap="rnd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95" name="Google Shape;195;p4"/>
          <p:cNvSpPr txBox="1"/>
          <p:nvPr/>
        </p:nvSpPr>
        <p:spPr>
          <a:xfrm>
            <a:off x="5243026" y="3810819"/>
            <a:ext cx="1633391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-ES" sz="1400" dirty="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ANÀLISI</a:t>
            </a:r>
            <a:endParaRPr dirty="0"/>
          </a:p>
        </p:txBody>
      </p:sp>
      <p:cxnSp>
        <p:nvCxnSpPr>
          <p:cNvPr id="196" name="Google Shape;196;p4"/>
          <p:cNvCxnSpPr/>
          <p:nvPr/>
        </p:nvCxnSpPr>
        <p:spPr>
          <a:xfrm rot="10800000" flipH="1">
            <a:off x="5250813" y="4076647"/>
            <a:ext cx="360000" cy="1"/>
          </a:xfrm>
          <a:prstGeom prst="straightConnector1">
            <a:avLst/>
          </a:prstGeom>
          <a:noFill/>
          <a:ln w="19050" cap="rnd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97" name="Google Shape;197;p4"/>
          <p:cNvSpPr txBox="1"/>
          <p:nvPr/>
        </p:nvSpPr>
        <p:spPr>
          <a:xfrm>
            <a:off x="7228944" y="3810819"/>
            <a:ext cx="1633391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-ES" sz="14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COMPROMÍS</a:t>
            </a:r>
            <a:endParaRPr/>
          </a:p>
        </p:txBody>
      </p:sp>
      <p:cxnSp>
        <p:nvCxnSpPr>
          <p:cNvPr id="198" name="Google Shape;198;p4"/>
          <p:cNvCxnSpPr/>
          <p:nvPr/>
        </p:nvCxnSpPr>
        <p:spPr>
          <a:xfrm rot="10800000" flipH="1">
            <a:off x="7236731" y="4076647"/>
            <a:ext cx="360000" cy="1"/>
          </a:xfrm>
          <a:prstGeom prst="straightConnector1">
            <a:avLst/>
          </a:prstGeom>
          <a:noFill/>
          <a:ln w="19050" cap="rnd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99" name="Google Shape;199;p4"/>
          <p:cNvSpPr txBox="1"/>
          <p:nvPr/>
        </p:nvSpPr>
        <p:spPr>
          <a:xfrm>
            <a:off x="9221978" y="3810819"/>
            <a:ext cx="1633391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-ES" sz="14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COOPERACIÓ</a:t>
            </a:r>
            <a:endParaRPr/>
          </a:p>
        </p:txBody>
      </p:sp>
      <p:cxnSp>
        <p:nvCxnSpPr>
          <p:cNvPr id="200" name="Google Shape;200;p4"/>
          <p:cNvCxnSpPr/>
          <p:nvPr/>
        </p:nvCxnSpPr>
        <p:spPr>
          <a:xfrm rot="10800000" flipH="1">
            <a:off x="9229765" y="4076647"/>
            <a:ext cx="360000" cy="1"/>
          </a:xfrm>
          <a:prstGeom prst="straightConnector1">
            <a:avLst/>
          </a:prstGeom>
          <a:noFill/>
          <a:ln w="19050" cap="rnd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201" name="Google Shape;201;p4"/>
          <p:cNvSpPr txBox="1"/>
          <p:nvPr/>
        </p:nvSpPr>
        <p:spPr>
          <a:xfrm>
            <a:off x="5243026" y="5173194"/>
            <a:ext cx="1633391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-ES" sz="14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ORGANITZACIÓ</a:t>
            </a:r>
            <a:endParaRPr/>
          </a:p>
        </p:txBody>
      </p:sp>
      <p:cxnSp>
        <p:nvCxnSpPr>
          <p:cNvPr id="202" name="Google Shape;202;p4"/>
          <p:cNvCxnSpPr/>
          <p:nvPr/>
        </p:nvCxnSpPr>
        <p:spPr>
          <a:xfrm rot="10800000" flipH="1">
            <a:off x="5250813" y="5439022"/>
            <a:ext cx="360000" cy="1"/>
          </a:xfrm>
          <a:prstGeom prst="straightConnector1">
            <a:avLst/>
          </a:prstGeom>
          <a:noFill/>
          <a:ln w="19050" cap="rnd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203" name="Google Shape;203;p4"/>
          <p:cNvSpPr txBox="1"/>
          <p:nvPr/>
        </p:nvSpPr>
        <p:spPr>
          <a:xfrm>
            <a:off x="7228944" y="5173194"/>
            <a:ext cx="1633391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-ES" sz="14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CREIXEMENT</a:t>
            </a:r>
            <a:endParaRPr/>
          </a:p>
        </p:txBody>
      </p:sp>
      <p:cxnSp>
        <p:nvCxnSpPr>
          <p:cNvPr id="204" name="Google Shape;204;p4"/>
          <p:cNvCxnSpPr/>
          <p:nvPr/>
        </p:nvCxnSpPr>
        <p:spPr>
          <a:xfrm rot="10800000" flipH="1">
            <a:off x="7236731" y="5439022"/>
            <a:ext cx="360000" cy="1"/>
          </a:xfrm>
          <a:prstGeom prst="straightConnector1">
            <a:avLst/>
          </a:prstGeom>
          <a:noFill/>
          <a:ln w="19050" cap="rnd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205" name="Google Shape;205;p4"/>
          <p:cNvSpPr txBox="1"/>
          <p:nvPr/>
        </p:nvSpPr>
        <p:spPr>
          <a:xfrm>
            <a:off x="9221978" y="5173194"/>
            <a:ext cx="1633391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-ES" sz="14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PERSISTÈNCIA</a:t>
            </a:r>
            <a:endParaRPr/>
          </a:p>
        </p:txBody>
      </p:sp>
      <p:cxnSp>
        <p:nvCxnSpPr>
          <p:cNvPr id="206" name="Google Shape;206;p4"/>
          <p:cNvCxnSpPr/>
          <p:nvPr/>
        </p:nvCxnSpPr>
        <p:spPr>
          <a:xfrm rot="10800000" flipH="1">
            <a:off x="9229765" y="5439022"/>
            <a:ext cx="360000" cy="1"/>
          </a:xfrm>
          <a:prstGeom prst="straightConnector1">
            <a:avLst/>
          </a:prstGeom>
          <a:noFill/>
          <a:ln w="19050" cap="rnd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207" name="Google Shape;207;p4"/>
          <p:cNvSpPr txBox="1"/>
          <p:nvPr/>
        </p:nvSpPr>
        <p:spPr>
          <a:xfrm>
            <a:off x="11595386" y="6601396"/>
            <a:ext cx="407502" cy="1708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a-ES" sz="900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p. </a:t>
            </a:r>
            <a:fld id="{00000000-1234-1234-1234-123412341234}" type="slidenum">
              <a:rPr lang="ca-ES" sz="900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29</a:t>
            </a:fld>
            <a:endParaRPr sz="900">
              <a:solidFill>
                <a:schemeClr val="lt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grpSp>
        <p:nvGrpSpPr>
          <p:cNvPr id="208" name="Google Shape;208;p4"/>
          <p:cNvGrpSpPr/>
          <p:nvPr/>
        </p:nvGrpSpPr>
        <p:grpSpPr>
          <a:xfrm>
            <a:off x="5251326" y="1900367"/>
            <a:ext cx="371035" cy="443715"/>
            <a:chOff x="5251326" y="1900367"/>
            <a:chExt cx="371035" cy="443715"/>
          </a:xfrm>
        </p:grpSpPr>
        <p:sp>
          <p:nvSpPr>
            <p:cNvPr id="209" name="Google Shape;209;p4"/>
            <p:cNvSpPr/>
            <p:nvPr/>
          </p:nvSpPr>
          <p:spPr>
            <a:xfrm>
              <a:off x="5320853" y="1900367"/>
              <a:ext cx="301508" cy="417374"/>
            </a:xfrm>
            <a:custGeom>
              <a:avLst/>
              <a:gdLst/>
              <a:ahLst/>
              <a:cxnLst/>
              <a:rect l="l" t="t" r="r" b="b"/>
              <a:pathLst>
                <a:path w="301508" h="417374" extrusionOk="0">
                  <a:moveTo>
                    <a:pt x="97111" y="73359"/>
                  </a:moveTo>
                  <a:cubicBezTo>
                    <a:pt x="72127" y="117675"/>
                    <a:pt x="0" y="178723"/>
                    <a:pt x="0" y="178723"/>
                  </a:cubicBezTo>
                  <a:lnTo>
                    <a:pt x="0" y="394990"/>
                  </a:lnTo>
                  <a:lnTo>
                    <a:pt x="17862" y="394990"/>
                  </a:lnTo>
                  <a:cubicBezTo>
                    <a:pt x="23515" y="394990"/>
                    <a:pt x="28828" y="397252"/>
                    <a:pt x="32785" y="401208"/>
                  </a:cubicBezTo>
                  <a:lnTo>
                    <a:pt x="42733" y="411157"/>
                  </a:lnTo>
                  <a:cubicBezTo>
                    <a:pt x="46690" y="415114"/>
                    <a:pt x="52117" y="417375"/>
                    <a:pt x="57656" y="417375"/>
                  </a:cubicBezTo>
                  <a:lnTo>
                    <a:pt x="247583" y="417375"/>
                  </a:lnTo>
                  <a:cubicBezTo>
                    <a:pt x="264880" y="417375"/>
                    <a:pt x="278898" y="403356"/>
                    <a:pt x="278898" y="386059"/>
                  </a:cubicBezTo>
                  <a:lnTo>
                    <a:pt x="278898" y="386059"/>
                  </a:lnTo>
                  <a:cubicBezTo>
                    <a:pt x="278898" y="368763"/>
                    <a:pt x="264880" y="354744"/>
                    <a:pt x="247583" y="354744"/>
                  </a:cubicBezTo>
                  <a:lnTo>
                    <a:pt x="229947" y="354744"/>
                  </a:lnTo>
                  <a:lnTo>
                    <a:pt x="265558" y="354744"/>
                  </a:lnTo>
                  <a:cubicBezTo>
                    <a:pt x="282855" y="354744"/>
                    <a:pt x="296873" y="340726"/>
                    <a:pt x="296873" y="323429"/>
                  </a:cubicBezTo>
                  <a:lnTo>
                    <a:pt x="296873" y="323429"/>
                  </a:lnTo>
                  <a:cubicBezTo>
                    <a:pt x="296873" y="306132"/>
                    <a:pt x="282855" y="292114"/>
                    <a:pt x="265558" y="292114"/>
                  </a:cubicBezTo>
                  <a:lnTo>
                    <a:pt x="229947" y="292114"/>
                  </a:lnTo>
                  <a:lnTo>
                    <a:pt x="270193" y="292114"/>
                  </a:lnTo>
                  <a:cubicBezTo>
                    <a:pt x="287490" y="292114"/>
                    <a:pt x="301508" y="278095"/>
                    <a:pt x="301508" y="260798"/>
                  </a:cubicBezTo>
                  <a:lnTo>
                    <a:pt x="301508" y="260798"/>
                  </a:lnTo>
                  <a:cubicBezTo>
                    <a:pt x="301508" y="243501"/>
                    <a:pt x="287490" y="229483"/>
                    <a:pt x="270193" y="229483"/>
                  </a:cubicBezTo>
                  <a:lnTo>
                    <a:pt x="229947" y="229483"/>
                  </a:lnTo>
                  <a:lnTo>
                    <a:pt x="262619" y="229483"/>
                  </a:lnTo>
                  <a:cubicBezTo>
                    <a:pt x="279915" y="229483"/>
                    <a:pt x="293934" y="215465"/>
                    <a:pt x="293934" y="198168"/>
                  </a:cubicBezTo>
                  <a:lnTo>
                    <a:pt x="293934" y="198168"/>
                  </a:lnTo>
                  <a:cubicBezTo>
                    <a:pt x="293934" y="180871"/>
                    <a:pt x="279915" y="166853"/>
                    <a:pt x="262619" y="166853"/>
                  </a:cubicBezTo>
                  <a:lnTo>
                    <a:pt x="157368" y="166853"/>
                  </a:lnTo>
                  <a:cubicBezTo>
                    <a:pt x="151715" y="166853"/>
                    <a:pt x="145158" y="165496"/>
                    <a:pt x="142445" y="160635"/>
                  </a:cubicBezTo>
                  <a:cubicBezTo>
                    <a:pt x="129105" y="137233"/>
                    <a:pt x="158724" y="106257"/>
                    <a:pt x="167655" y="89751"/>
                  </a:cubicBezTo>
                  <a:cubicBezTo>
                    <a:pt x="204962" y="21355"/>
                    <a:pt x="160533" y="-7021"/>
                    <a:pt x="131366" y="1458"/>
                  </a:cubicBezTo>
                  <a:cubicBezTo>
                    <a:pt x="130461" y="18303"/>
                    <a:pt x="111356" y="48035"/>
                    <a:pt x="97111" y="73359"/>
                  </a:cubicBezTo>
                  <a:close/>
                </a:path>
              </a:pathLst>
            </a:custGeom>
            <a:noFill/>
            <a:ln w="9525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210" name="Google Shape;210;p4"/>
            <p:cNvSpPr/>
            <p:nvPr/>
          </p:nvSpPr>
          <p:spPr>
            <a:xfrm>
              <a:off x="5251326" y="2065976"/>
              <a:ext cx="69526" cy="278106"/>
            </a:xfrm>
            <a:custGeom>
              <a:avLst/>
              <a:gdLst/>
              <a:ahLst/>
              <a:cxnLst/>
              <a:rect l="l" t="t" r="r" b="b"/>
              <a:pathLst>
                <a:path w="69526" h="278106" extrusionOk="0">
                  <a:moveTo>
                    <a:pt x="0" y="278107"/>
                  </a:moveTo>
                  <a:lnTo>
                    <a:pt x="69527" y="278107"/>
                  </a:lnTo>
                  <a:lnTo>
                    <a:pt x="69527" y="0"/>
                  </a:lnTo>
                  <a:lnTo>
                    <a:pt x="0" y="0"/>
                  </a:lnTo>
                  <a:lnTo>
                    <a:pt x="69527" y="0"/>
                  </a:lnTo>
                  <a:lnTo>
                    <a:pt x="69527" y="278107"/>
                  </a:lnTo>
                  <a:close/>
                </a:path>
              </a:pathLst>
            </a:custGeom>
            <a:noFill/>
            <a:ln w="9525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211" name="Google Shape;211;p4"/>
            <p:cNvSpPr/>
            <p:nvPr/>
          </p:nvSpPr>
          <p:spPr>
            <a:xfrm>
              <a:off x="5251326" y="2297732"/>
              <a:ext cx="23175" cy="11305"/>
            </a:xfrm>
            <a:custGeom>
              <a:avLst/>
              <a:gdLst/>
              <a:ahLst/>
              <a:cxnLst/>
              <a:rect l="l" t="t" r="r" b="b"/>
              <a:pathLst>
                <a:path w="23175" h="11305" extrusionOk="0">
                  <a:moveTo>
                    <a:pt x="23176" y="0"/>
                  </a:moveTo>
                  <a:lnTo>
                    <a:pt x="0" y="0"/>
                  </a:lnTo>
                  <a:lnTo>
                    <a:pt x="23176" y="0"/>
                  </a:lnTo>
                  <a:close/>
                </a:path>
              </a:pathLst>
            </a:custGeom>
            <a:noFill/>
            <a:ln w="9525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</p:grpSp>
      <p:grpSp>
        <p:nvGrpSpPr>
          <p:cNvPr id="212" name="Google Shape;212;p4"/>
          <p:cNvGrpSpPr/>
          <p:nvPr/>
        </p:nvGrpSpPr>
        <p:grpSpPr>
          <a:xfrm>
            <a:off x="7228285" y="1900179"/>
            <a:ext cx="462931" cy="444977"/>
            <a:chOff x="7228285" y="1900179"/>
            <a:chExt cx="462931" cy="444977"/>
          </a:xfrm>
        </p:grpSpPr>
        <p:sp>
          <p:nvSpPr>
            <p:cNvPr id="213" name="Google Shape;213;p4"/>
            <p:cNvSpPr/>
            <p:nvPr/>
          </p:nvSpPr>
          <p:spPr>
            <a:xfrm>
              <a:off x="7594934" y="1928739"/>
              <a:ext cx="45148" cy="155920"/>
            </a:xfrm>
            <a:custGeom>
              <a:avLst/>
              <a:gdLst/>
              <a:ahLst/>
              <a:cxnLst/>
              <a:rect l="l" t="t" r="r" b="b"/>
              <a:pathLst>
                <a:path w="45148" h="155920" extrusionOk="0">
                  <a:moveTo>
                    <a:pt x="0" y="153506"/>
                  </a:moveTo>
                  <a:lnTo>
                    <a:pt x="0" y="22574"/>
                  </a:lnTo>
                  <a:cubicBezTo>
                    <a:pt x="0" y="10080"/>
                    <a:pt x="10080" y="0"/>
                    <a:pt x="22574" y="0"/>
                  </a:cubicBezTo>
                  <a:lnTo>
                    <a:pt x="22574" y="0"/>
                  </a:lnTo>
                  <a:cubicBezTo>
                    <a:pt x="35069" y="0"/>
                    <a:pt x="45149" y="10080"/>
                    <a:pt x="45149" y="22574"/>
                  </a:cubicBezTo>
                  <a:lnTo>
                    <a:pt x="45149" y="155921"/>
                  </a:lnTo>
                  <a:lnTo>
                    <a:pt x="45149" y="22574"/>
                  </a:lnTo>
                  <a:cubicBezTo>
                    <a:pt x="45149" y="10080"/>
                    <a:pt x="35069" y="0"/>
                    <a:pt x="22574" y="0"/>
                  </a:cubicBezTo>
                  <a:lnTo>
                    <a:pt x="22574" y="0"/>
                  </a:lnTo>
                  <a:cubicBezTo>
                    <a:pt x="10080" y="0"/>
                    <a:pt x="0" y="10080"/>
                    <a:pt x="0" y="22574"/>
                  </a:cubicBezTo>
                  <a:lnTo>
                    <a:pt x="0" y="153506"/>
                  </a:lnTo>
                  <a:close/>
                </a:path>
              </a:pathLst>
            </a:custGeom>
            <a:noFill/>
            <a:ln w="9525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214" name="Google Shape;214;p4"/>
            <p:cNvSpPr/>
            <p:nvPr/>
          </p:nvSpPr>
          <p:spPr>
            <a:xfrm>
              <a:off x="7549786" y="1900179"/>
              <a:ext cx="45148" cy="165790"/>
            </a:xfrm>
            <a:custGeom>
              <a:avLst/>
              <a:gdLst/>
              <a:ahLst/>
              <a:cxnLst/>
              <a:rect l="l" t="t" r="r" b="b"/>
              <a:pathLst>
                <a:path w="45148" h="165790" extrusionOk="0">
                  <a:moveTo>
                    <a:pt x="45149" y="77488"/>
                  </a:moveTo>
                  <a:lnTo>
                    <a:pt x="45149" y="22574"/>
                  </a:lnTo>
                  <a:cubicBezTo>
                    <a:pt x="45149" y="10080"/>
                    <a:pt x="35069" y="0"/>
                    <a:pt x="22574" y="0"/>
                  </a:cubicBezTo>
                  <a:lnTo>
                    <a:pt x="22574" y="0"/>
                  </a:lnTo>
                  <a:cubicBezTo>
                    <a:pt x="10080" y="0"/>
                    <a:pt x="0" y="10080"/>
                    <a:pt x="0" y="22574"/>
                  </a:cubicBezTo>
                  <a:lnTo>
                    <a:pt x="0" y="165790"/>
                  </a:lnTo>
                  <a:lnTo>
                    <a:pt x="0" y="22574"/>
                  </a:lnTo>
                  <a:cubicBezTo>
                    <a:pt x="0" y="10080"/>
                    <a:pt x="10080" y="0"/>
                    <a:pt x="22574" y="0"/>
                  </a:cubicBezTo>
                  <a:lnTo>
                    <a:pt x="22574" y="0"/>
                  </a:lnTo>
                  <a:cubicBezTo>
                    <a:pt x="35069" y="0"/>
                    <a:pt x="45149" y="10080"/>
                    <a:pt x="45149" y="22574"/>
                  </a:cubicBezTo>
                  <a:lnTo>
                    <a:pt x="45149" y="77488"/>
                  </a:lnTo>
                  <a:close/>
                </a:path>
              </a:pathLst>
            </a:custGeom>
            <a:noFill/>
            <a:ln w="9525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215" name="Google Shape;215;p4"/>
            <p:cNvSpPr/>
            <p:nvPr/>
          </p:nvSpPr>
          <p:spPr>
            <a:xfrm>
              <a:off x="7504742" y="1916664"/>
              <a:ext cx="45148" cy="125156"/>
            </a:xfrm>
            <a:custGeom>
              <a:avLst/>
              <a:gdLst/>
              <a:ahLst/>
              <a:cxnLst/>
              <a:rect l="l" t="t" r="r" b="b"/>
              <a:pathLst>
                <a:path w="45148" h="125156" extrusionOk="0">
                  <a:moveTo>
                    <a:pt x="45149" y="22574"/>
                  </a:moveTo>
                  <a:cubicBezTo>
                    <a:pt x="45149" y="10080"/>
                    <a:pt x="35069" y="0"/>
                    <a:pt x="22574" y="0"/>
                  </a:cubicBezTo>
                  <a:lnTo>
                    <a:pt x="22574" y="0"/>
                  </a:lnTo>
                  <a:cubicBezTo>
                    <a:pt x="10080" y="0"/>
                    <a:pt x="0" y="10080"/>
                    <a:pt x="0" y="22574"/>
                  </a:cubicBezTo>
                  <a:lnTo>
                    <a:pt x="0" y="125156"/>
                  </a:lnTo>
                  <a:lnTo>
                    <a:pt x="0" y="22574"/>
                  </a:lnTo>
                  <a:cubicBezTo>
                    <a:pt x="0" y="10080"/>
                    <a:pt x="10080" y="0"/>
                    <a:pt x="22574" y="0"/>
                  </a:cubicBezTo>
                  <a:lnTo>
                    <a:pt x="22574" y="0"/>
                  </a:lnTo>
                  <a:cubicBezTo>
                    <a:pt x="35069" y="105"/>
                    <a:pt x="45149" y="10185"/>
                    <a:pt x="45149" y="22574"/>
                  </a:cubicBezTo>
                  <a:close/>
                </a:path>
              </a:pathLst>
            </a:custGeom>
            <a:noFill/>
            <a:ln w="9525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216" name="Google Shape;216;p4"/>
            <p:cNvSpPr/>
            <p:nvPr/>
          </p:nvSpPr>
          <p:spPr>
            <a:xfrm>
              <a:off x="7459698" y="1949213"/>
              <a:ext cx="45148" cy="107411"/>
            </a:xfrm>
            <a:custGeom>
              <a:avLst/>
              <a:gdLst/>
              <a:ahLst/>
              <a:cxnLst/>
              <a:rect l="l" t="t" r="r" b="b"/>
              <a:pathLst>
                <a:path w="45148" h="107411" extrusionOk="0">
                  <a:moveTo>
                    <a:pt x="0" y="107412"/>
                  </a:moveTo>
                  <a:lnTo>
                    <a:pt x="0" y="22574"/>
                  </a:lnTo>
                  <a:cubicBezTo>
                    <a:pt x="0" y="10080"/>
                    <a:pt x="10080" y="0"/>
                    <a:pt x="22574" y="0"/>
                  </a:cubicBezTo>
                  <a:lnTo>
                    <a:pt x="22574" y="0"/>
                  </a:lnTo>
                  <a:cubicBezTo>
                    <a:pt x="35069" y="0"/>
                    <a:pt x="45149" y="10080"/>
                    <a:pt x="45149" y="22574"/>
                  </a:cubicBezTo>
                  <a:cubicBezTo>
                    <a:pt x="45149" y="10080"/>
                    <a:pt x="35069" y="0"/>
                    <a:pt x="22574" y="0"/>
                  </a:cubicBezTo>
                  <a:lnTo>
                    <a:pt x="22574" y="0"/>
                  </a:lnTo>
                  <a:cubicBezTo>
                    <a:pt x="10080" y="0"/>
                    <a:pt x="0" y="10080"/>
                    <a:pt x="0" y="22574"/>
                  </a:cubicBezTo>
                  <a:lnTo>
                    <a:pt x="0" y="107412"/>
                  </a:lnTo>
                  <a:close/>
                </a:path>
              </a:pathLst>
            </a:custGeom>
            <a:noFill/>
            <a:ln w="9525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217" name="Google Shape;217;p4"/>
            <p:cNvSpPr/>
            <p:nvPr/>
          </p:nvSpPr>
          <p:spPr>
            <a:xfrm>
              <a:off x="7609424" y="2246039"/>
              <a:ext cx="10499" cy="99117"/>
            </a:xfrm>
            <a:custGeom>
              <a:avLst/>
              <a:gdLst/>
              <a:ahLst/>
              <a:cxnLst/>
              <a:rect l="l" t="t" r="r" b="b"/>
              <a:pathLst>
                <a:path w="10499" h="99117" extrusionOk="0">
                  <a:moveTo>
                    <a:pt x="0" y="0"/>
                  </a:moveTo>
                  <a:lnTo>
                    <a:pt x="0" y="99117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9525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218" name="Google Shape;218;p4"/>
            <p:cNvSpPr/>
            <p:nvPr/>
          </p:nvSpPr>
          <p:spPr>
            <a:xfrm>
              <a:off x="7279419" y="1928739"/>
              <a:ext cx="45148" cy="155920"/>
            </a:xfrm>
            <a:custGeom>
              <a:avLst/>
              <a:gdLst/>
              <a:ahLst/>
              <a:cxnLst/>
              <a:rect l="l" t="t" r="r" b="b"/>
              <a:pathLst>
                <a:path w="45148" h="155920" extrusionOk="0">
                  <a:moveTo>
                    <a:pt x="0" y="155921"/>
                  </a:moveTo>
                  <a:lnTo>
                    <a:pt x="0" y="22574"/>
                  </a:lnTo>
                  <a:cubicBezTo>
                    <a:pt x="0" y="10080"/>
                    <a:pt x="10080" y="0"/>
                    <a:pt x="22574" y="0"/>
                  </a:cubicBezTo>
                  <a:lnTo>
                    <a:pt x="22574" y="0"/>
                  </a:lnTo>
                  <a:cubicBezTo>
                    <a:pt x="35069" y="0"/>
                    <a:pt x="45149" y="10080"/>
                    <a:pt x="45149" y="22574"/>
                  </a:cubicBezTo>
                  <a:lnTo>
                    <a:pt x="45149" y="153506"/>
                  </a:lnTo>
                  <a:lnTo>
                    <a:pt x="45149" y="22574"/>
                  </a:lnTo>
                  <a:cubicBezTo>
                    <a:pt x="45149" y="10080"/>
                    <a:pt x="35069" y="0"/>
                    <a:pt x="22574" y="0"/>
                  </a:cubicBezTo>
                  <a:lnTo>
                    <a:pt x="22574" y="0"/>
                  </a:lnTo>
                  <a:cubicBezTo>
                    <a:pt x="10080" y="0"/>
                    <a:pt x="0" y="10080"/>
                    <a:pt x="0" y="22574"/>
                  </a:cubicBezTo>
                  <a:lnTo>
                    <a:pt x="0" y="155921"/>
                  </a:lnTo>
                  <a:close/>
                </a:path>
              </a:pathLst>
            </a:custGeom>
            <a:noFill/>
            <a:ln w="9525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219" name="Google Shape;219;p4"/>
            <p:cNvSpPr/>
            <p:nvPr/>
          </p:nvSpPr>
          <p:spPr>
            <a:xfrm>
              <a:off x="7324462" y="1900179"/>
              <a:ext cx="45148" cy="165790"/>
            </a:xfrm>
            <a:custGeom>
              <a:avLst/>
              <a:gdLst/>
              <a:ahLst/>
              <a:cxnLst/>
              <a:rect l="l" t="t" r="r" b="b"/>
              <a:pathLst>
                <a:path w="45148" h="165790" extrusionOk="0">
                  <a:moveTo>
                    <a:pt x="0" y="77488"/>
                  </a:moveTo>
                  <a:lnTo>
                    <a:pt x="0" y="22574"/>
                  </a:lnTo>
                  <a:cubicBezTo>
                    <a:pt x="0" y="10080"/>
                    <a:pt x="10080" y="0"/>
                    <a:pt x="22574" y="0"/>
                  </a:cubicBezTo>
                  <a:lnTo>
                    <a:pt x="22574" y="0"/>
                  </a:lnTo>
                  <a:cubicBezTo>
                    <a:pt x="35069" y="0"/>
                    <a:pt x="45149" y="10080"/>
                    <a:pt x="45149" y="22574"/>
                  </a:cubicBezTo>
                  <a:lnTo>
                    <a:pt x="45149" y="165790"/>
                  </a:lnTo>
                  <a:lnTo>
                    <a:pt x="45149" y="22574"/>
                  </a:lnTo>
                  <a:cubicBezTo>
                    <a:pt x="45149" y="10080"/>
                    <a:pt x="35069" y="0"/>
                    <a:pt x="22574" y="0"/>
                  </a:cubicBezTo>
                  <a:lnTo>
                    <a:pt x="22574" y="0"/>
                  </a:lnTo>
                  <a:cubicBezTo>
                    <a:pt x="10080" y="0"/>
                    <a:pt x="0" y="10080"/>
                    <a:pt x="0" y="22574"/>
                  </a:cubicBezTo>
                  <a:lnTo>
                    <a:pt x="0" y="77488"/>
                  </a:lnTo>
                  <a:close/>
                </a:path>
              </a:pathLst>
            </a:custGeom>
            <a:noFill/>
            <a:ln w="9525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220" name="Google Shape;220;p4"/>
            <p:cNvSpPr/>
            <p:nvPr/>
          </p:nvSpPr>
          <p:spPr>
            <a:xfrm>
              <a:off x="7369611" y="1916664"/>
              <a:ext cx="45148" cy="124946"/>
            </a:xfrm>
            <a:custGeom>
              <a:avLst/>
              <a:gdLst/>
              <a:ahLst/>
              <a:cxnLst/>
              <a:rect l="l" t="t" r="r" b="b"/>
              <a:pathLst>
                <a:path w="45148" h="124946" extrusionOk="0">
                  <a:moveTo>
                    <a:pt x="0" y="22574"/>
                  </a:moveTo>
                  <a:cubicBezTo>
                    <a:pt x="0" y="10080"/>
                    <a:pt x="10080" y="0"/>
                    <a:pt x="22574" y="0"/>
                  </a:cubicBezTo>
                  <a:lnTo>
                    <a:pt x="22574" y="0"/>
                  </a:lnTo>
                  <a:cubicBezTo>
                    <a:pt x="35069" y="0"/>
                    <a:pt x="45149" y="10080"/>
                    <a:pt x="45149" y="22574"/>
                  </a:cubicBezTo>
                  <a:lnTo>
                    <a:pt x="45149" y="124946"/>
                  </a:lnTo>
                  <a:lnTo>
                    <a:pt x="45149" y="22574"/>
                  </a:lnTo>
                  <a:cubicBezTo>
                    <a:pt x="45149" y="10080"/>
                    <a:pt x="35069" y="0"/>
                    <a:pt x="22574" y="0"/>
                  </a:cubicBezTo>
                  <a:lnTo>
                    <a:pt x="22574" y="0"/>
                  </a:lnTo>
                  <a:cubicBezTo>
                    <a:pt x="10080" y="105"/>
                    <a:pt x="0" y="10185"/>
                    <a:pt x="0" y="22574"/>
                  </a:cubicBezTo>
                  <a:close/>
                </a:path>
              </a:pathLst>
            </a:custGeom>
            <a:noFill/>
            <a:ln w="9525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221" name="Google Shape;221;p4"/>
            <p:cNvSpPr/>
            <p:nvPr/>
          </p:nvSpPr>
          <p:spPr>
            <a:xfrm>
              <a:off x="7414655" y="1949213"/>
              <a:ext cx="45148" cy="107306"/>
            </a:xfrm>
            <a:custGeom>
              <a:avLst/>
              <a:gdLst/>
              <a:ahLst/>
              <a:cxnLst/>
              <a:rect l="l" t="t" r="r" b="b"/>
              <a:pathLst>
                <a:path w="45148" h="107306" extrusionOk="0">
                  <a:moveTo>
                    <a:pt x="0" y="22574"/>
                  </a:moveTo>
                  <a:cubicBezTo>
                    <a:pt x="0" y="10080"/>
                    <a:pt x="10080" y="0"/>
                    <a:pt x="22574" y="0"/>
                  </a:cubicBezTo>
                  <a:lnTo>
                    <a:pt x="22574" y="0"/>
                  </a:lnTo>
                  <a:cubicBezTo>
                    <a:pt x="35069" y="0"/>
                    <a:pt x="45149" y="10080"/>
                    <a:pt x="45149" y="22574"/>
                  </a:cubicBezTo>
                  <a:lnTo>
                    <a:pt x="45149" y="107307"/>
                  </a:lnTo>
                  <a:lnTo>
                    <a:pt x="45149" y="22574"/>
                  </a:lnTo>
                  <a:cubicBezTo>
                    <a:pt x="45149" y="10080"/>
                    <a:pt x="35069" y="0"/>
                    <a:pt x="22574" y="0"/>
                  </a:cubicBezTo>
                  <a:lnTo>
                    <a:pt x="22574" y="0"/>
                  </a:lnTo>
                  <a:cubicBezTo>
                    <a:pt x="10080" y="105"/>
                    <a:pt x="0" y="10185"/>
                    <a:pt x="0" y="22574"/>
                  </a:cubicBezTo>
                  <a:close/>
                </a:path>
              </a:pathLst>
            </a:custGeom>
            <a:noFill/>
            <a:ln w="9525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222" name="Google Shape;222;p4"/>
            <p:cNvSpPr/>
            <p:nvPr/>
          </p:nvSpPr>
          <p:spPr>
            <a:xfrm>
              <a:off x="7609529" y="2046755"/>
              <a:ext cx="81687" cy="199284"/>
            </a:xfrm>
            <a:custGeom>
              <a:avLst/>
              <a:gdLst/>
              <a:ahLst/>
              <a:cxnLst/>
              <a:rect l="l" t="t" r="r" b="b"/>
              <a:pathLst>
                <a:path w="81687" h="199284" extrusionOk="0">
                  <a:moveTo>
                    <a:pt x="30449" y="76543"/>
                  </a:moveTo>
                  <a:lnTo>
                    <a:pt x="30449" y="25514"/>
                  </a:lnTo>
                  <a:cubicBezTo>
                    <a:pt x="30449" y="11445"/>
                    <a:pt x="41894" y="0"/>
                    <a:pt x="56068" y="0"/>
                  </a:cubicBezTo>
                  <a:lnTo>
                    <a:pt x="56068" y="0"/>
                  </a:lnTo>
                  <a:cubicBezTo>
                    <a:pt x="70138" y="0"/>
                    <a:pt x="81688" y="11445"/>
                    <a:pt x="81688" y="25514"/>
                  </a:cubicBezTo>
                  <a:cubicBezTo>
                    <a:pt x="81688" y="25514"/>
                    <a:pt x="81688" y="68248"/>
                    <a:pt x="81688" y="82528"/>
                  </a:cubicBezTo>
                  <a:cubicBezTo>
                    <a:pt x="81688" y="114762"/>
                    <a:pt x="33179" y="156865"/>
                    <a:pt x="0" y="199284"/>
                  </a:cubicBezTo>
                  <a:cubicBezTo>
                    <a:pt x="33179" y="156865"/>
                    <a:pt x="81688" y="114762"/>
                    <a:pt x="81688" y="82528"/>
                  </a:cubicBezTo>
                  <a:cubicBezTo>
                    <a:pt x="81688" y="68248"/>
                    <a:pt x="81688" y="25514"/>
                    <a:pt x="81688" y="25514"/>
                  </a:cubicBezTo>
                  <a:cubicBezTo>
                    <a:pt x="81688" y="11445"/>
                    <a:pt x="70243" y="0"/>
                    <a:pt x="56068" y="0"/>
                  </a:cubicBezTo>
                  <a:lnTo>
                    <a:pt x="56068" y="0"/>
                  </a:lnTo>
                  <a:cubicBezTo>
                    <a:pt x="41999" y="0"/>
                    <a:pt x="30449" y="11445"/>
                    <a:pt x="30449" y="25514"/>
                  </a:cubicBezTo>
                  <a:lnTo>
                    <a:pt x="30449" y="76543"/>
                  </a:lnTo>
                  <a:close/>
                </a:path>
              </a:pathLst>
            </a:custGeom>
            <a:noFill/>
            <a:ln w="9525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223" name="Google Shape;223;p4"/>
            <p:cNvSpPr/>
            <p:nvPr/>
          </p:nvSpPr>
          <p:spPr>
            <a:xfrm>
              <a:off x="7228285" y="2046755"/>
              <a:ext cx="81792" cy="199284"/>
            </a:xfrm>
            <a:custGeom>
              <a:avLst/>
              <a:gdLst/>
              <a:ahLst/>
              <a:cxnLst/>
              <a:rect l="l" t="t" r="r" b="b"/>
              <a:pathLst>
                <a:path w="81792" h="199284" extrusionOk="0">
                  <a:moveTo>
                    <a:pt x="51133" y="76543"/>
                  </a:moveTo>
                  <a:lnTo>
                    <a:pt x="51133" y="25514"/>
                  </a:lnTo>
                  <a:cubicBezTo>
                    <a:pt x="51133" y="11445"/>
                    <a:pt x="39689" y="0"/>
                    <a:pt x="25619" y="0"/>
                  </a:cubicBezTo>
                  <a:lnTo>
                    <a:pt x="25619" y="0"/>
                  </a:lnTo>
                  <a:cubicBezTo>
                    <a:pt x="11550" y="0"/>
                    <a:pt x="105" y="11445"/>
                    <a:pt x="105" y="25514"/>
                  </a:cubicBezTo>
                  <a:cubicBezTo>
                    <a:pt x="105" y="25514"/>
                    <a:pt x="105" y="68248"/>
                    <a:pt x="105" y="82528"/>
                  </a:cubicBezTo>
                  <a:cubicBezTo>
                    <a:pt x="105" y="114762"/>
                    <a:pt x="48614" y="156865"/>
                    <a:pt x="81793" y="199284"/>
                  </a:cubicBezTo>
                  <a:cubicBezTo>
                    <a:pt x="48509" y="156865"/>
                    <a:pt x="0" y="114762"/>
                    <a:pt x="0" y="82528"/>
                  </a:cubicBezTo>
                  <a:cubicBezTo>
                    <a:pt x="0" y="68248"/>
                    <a:pt x="0" y="25514"/>
                    <a:pt x="0" y="25514"/>
                  </a:cubicBezTo>
                  <a:cubicBezTo>
                    <a:pt x="0" y="11445"/>
                    <a:pt x="11445" y="0"/>
                    <a:pt x="25514" y="0"/>
                  </a:cubicBezTo>
                  <a:lnTo>
                    <a:pt x="25514" y="0"/>
                  </a:lnTo>
                  <a:cubicBezTo>
                    <a:pt x="39584" y="0"/>
                    <a:pt x="51028" y="11445"/>
                    <a:pt x="51028" y="25514"/>
                  </a:cubicBezTo>
                  <a:lnTo>
                    <a:pt x="51028" y="76543"/>
                  </a:lnTo>
                  <a:close/>
                </a:path>
              </a:pathLst>
            </a:custGeom>
            <a:noFill/>
            <a:ln w="9525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224" name="Google Shape;224;p4"/>
            <p:cNvSpPr/>
            <p:nvPr/>
          </p:nvSpPr>
          <p:spPr>
            <a:xfrm>
              <a:off x="7578870" y="2123298"/>
              <a:ext cx="61108" cy="61108"/>
            </a:xfrm>
            <a:custGeom>
              <a:avLst/>
              <a:gdLst/>
              <a:ahLst/>
              <a:cxnLst/>
              <a:rect l="l" t="t" r="r" b="b"/>
              <a:pathLst>
                <a:path w="61108" h="61108" extrusionOk="0">
                  <a:moveTo>
                    <a:pt x="61108" y="0"/>
                  </a:moveTo>
                  <a:cubicBezTo>
                    <a:pt x="27299" y="0"/>
                    <a:pt x="0" y="27404"/>
                    <a:pt x="0" y="61108"/>
                  </a:cubicBezTo>
                  <a:cubicBezTo>
                    <a:pt x="0" y="27299"/>
                    <a:pt x="27404" y="0"/>
                    <a:pt x="61108" y="0"/>
                  </a:cubicBezTo>
                  <a:close/>
                </a:path>
              </a:pathLst>
            </a:custGeom>
            <a:noFill/>
            <a:ln w="9525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225" name="Google Shape;225;p4"/>
            <p:cNvSpPr/>
            <p:nvPr/>
          </p:nvSpPr>
          <p:spPr>
            <a:xfrm>
              <a:off x="7279419" y="2123298"/>
              <a:ext cx="61108" cy="61108"/>
            </a:xfrm>
            <a:custGeom>
              <a:avLst/>
              <a:gdLst/>
              <a:ahLst/>
              <a:cxnLst/>
              <a:rect l="l" t="t" r="r" b="b"/>
              <a:pathLst>
                <a:path w="61108" h="61108" extrusionOk="0">
                  <a:moveTo>
                    <a:pt x="0" y="0"/>
                  </a:moveTo>
                  <a:cubicBezTo>
                    <a:pt x="33809" y="0"/>
                    <a:pt x="61108" y="27404"/>
                    <a:pt x="61108" y="61108"/>
                  </a:cubicBezTo>
                  <a:cubicBezTo>
                    <a:pt x="61108" y="27299"/>
                    <a:pt x="33809" y="0"/>
                    <a:pt x="0" y="0"/>
                  </a:cubicBezTo>
                  <a:close/>
                </a:path>
              </a:pathLst>
            </a:custGeom>
            <a:noFill/>
            <a:ln w="9525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226" name="Google Shape;226;p4"/>
            <p:cNvSpPr/>
            <p:nvPr/>
          </p:nvSpPr>
          <p:spPr>
            <a:xfrm>
              <a:off x="7309973" y="2246039"/>
              <a:ext cx="10499" cy="99117"/>
            </a:xfrm>
            <a:custGeom>
              <a:avLst/>
              <a:gdLst/>
              <a:ahLst/>
              <a:cxnLst/>
              <a:rect l="l" t="t" r="r" b="b"/>
              <a:pathLst>
                <a:path w="10499" h="99117" extrusionOk="0">
                  <a:moveTo>
                    <a:pt x="0" y="0"/>
                  </a:moveTo>
                  <a:lnTo>
                    <a:pt x="0" y="99117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9525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227" name="Google Shape;227;p4"/>
            <p:cNvSpPr/>
            <p:nvPr/>
          </p:nvSpPr>
          <p:spPr>
            <a:xfrm>
              <a:off x="7465053" y="2279113"/>
              <a:ext cx="10499" cy="66043"/>
            </a:xfrm>
            <a:custGeom>
              <a:avLst/>
              <a:gdLst/>
              <a:ahLst/>
              <a:cxnLst/>
              <a:rect l="l" t="t" r="r" b="b"/>
              <a:pathLst>
                <a:path w="10499" h="66043" extrusionOk="0">
                  <a:moveTo>
                    <a:pt x="0" y="66043"/>
                  </a:moveTo>
                  <a:lnTo>
                    <a:pt x="0" y="0"/>
                  </a:lnTo>
                  <a:lnTo>
                    <a:pt x="0" y="66043"/>
                  </a:lnTo>
                  <a:close/>
                </a:path>
              </a:pathLst>
            </a:custGeom>
            <a:noFill/>
            <a:ln w="9525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228" name="Google Shape;228;p4"/>
            <p:cNvSpPr/>
            <p:nvPr/>
          </p:nvSpPr>
          <p:spPr>
            <a:xfrm>
              <a:off x="7358137" y="2041623"/>
              <a:ext cx="203122" cy="183311"/>
            </a:xfrm>
            <a:custGeom>
              <a:avLst/>
              <a:gdLst/>
              <a:ahLst/>
              <a:cxnLst/>
              <a:rect l="l" t="t" r="r" b="b"/>
              <a:pathLst>
                <a:path w="203122" h="183311" extrusionOk="0">
                  <a:moveTo>
                    <a:pt x="19244" y="103514"/>
                  </a:moveTo>
                  <a:cubicBezTo>
                    <a:pt x="-6376" y="77895"/>
                    <a:pt x="-5851" y="40516"/>
                    <a:pt x="17459" y="17311"/>
                  </a:cubicBezTo>
                  <a:cubicBezTo>
                    <a:pt x="40768" y="-5788"/>
                    <a:pt x="78357" y="-5788"/>
                    <a:pt x="101561" y="17416"/>
                  </a:cubicBezTo>
                  <a:cubicBezTo>
                    <a:pt x="124766" y="-5788"/>
                    <a:pt x="162354" y="-5788"/>
                    <a:pt x="185664" y="17311"/>
                  </a:cubicBezTo>
                  <a:cubicBezTo>
                    <a:pt x="208973" y="40516"/>
                    <a:pt x="209498" y="77895"/>
                    <a:pt x="183879" y="103514"/>
                  </a:cubicBezTo>
                  <a:cubicBezTo>
                    <a:pt x="155530" y="131863"/>
                    <a:pt x="101561" y="183312"/>
                    <a:pt x="101561" y="183312"/>
                  </a:cubicBezTo>
                  <a:cubicBezTo>
                    <a:pt x="101561" y="183312"/>
                    <a:pt x="47593" y="131863"/>
                    <a:pt x="19244" y="103514"/>
                  </a:cubicBezTo>
                  <a:close/>
                </a:path>
              </a:pathLst>
            </a:custGeom>
            <a:noFill/>
            <a:ln w="9525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</p:grpSp>
      <p:grpSp>
        <p:nvGrpSpPr>
          <p:cNvPr id="229" name="Google Shape;229;p4"/>
          <p:cNvGrpSpPr/>
          <p:nvPr/>
        </p:nvGrpSpPr>
        <p:grpSpPr>
          <a:xfrm>
            <a:off x="7232717" y="3265748"/>
            <a:ext cx="533973" cy="437347"/>
            <a:chOff x="7232717" y="3265748"/>
            <a:chExt cx="533973" cy="437347"/>
          </a:xfrm>
        </p:grpSpPr>
        <p:sp>
          <p:nvSpPr>
            <p:cNvPr id="230" name="Google Shape;230;p4"/>
            <p:cNvSpPr/>
            <p:nvPr/>
          </p:nvSpPr>
          <p:spPr>
            <a:xfrm>
              <a:off x="7335750" y="3539391"/>
              <a:ext cx="164533" cy="163704"/>
            </a:xfrm>
            <a:custGeom>
              <a:avLst/>
              <a:gdLst/>
              <a:ahLst/>
              <a:cxnLst/>
              <a:rect l="l" t="t" r="r" b="b"/>
              <a:pathLst>
                <a:path w="164533" h="163704" extrusionOk="0">
                  <a:moveTo>
                    <a:pt x="164534" y="146949"/>
                  </a:moveTo>
                  <a:lnTo>
                    <a:pt x="155416" y="156067"/>
                  </a:lnTo>
                  <a:cubicBezTo>
                    <a:pt x="145233" y="166251"/>
                    <a:pt x="128892" y="166251"/>
                    <a:pt x="118708" y="156067"/>
                  </a:cubicBezTo>
                  <a:lnTo>
                    <a:pt x="118708" y="156067"/>
                  </a:lnTo>
                  <a:cubicBezTo>
                    <a:pt x="108525" y="145884"/>
                    <a:pt x="108525" y="129543"/>
                    <a:pt x="118708" y="119359"/>
                  </a:cubicBezTo>
                  <a:lnTo>
                    <a:pt x="127826" y="110242"/>
                  </a:lnTo>
                  <a:lnTo>
                    <a:pt x="115393" y="122557"/>
                  </a:lnTo>
                  <a:cubicBezTo>
                    <a:pt x="105209" y="132740"/>
                    <a:pt x="88868" y="132740"/>
                    <a:pt x="78685" y="122557"/>
                  </a:cubicBezTo>
                  <a:lnTo>
                    <a:pt x="78685" y="122557"/>
                  </a:lnTo>
                  <a:cubicBezTo>
                    <a:pt x="68501" y="112373"/>
                    <a:pt x="68501" y="96032"/>
                    <a:pt x="78685" y="85849"/>
                  </a:cubicBezTo>
                  <a:lnTo>
                    <a:pt x="91118" y="73415"/>
                  </a:lnTo>
                  <a:lnTo>
                    <a:pt x="78685" y="85849"/>
                  </a:lnTo>
                  <a:cubicBezTo>
                    <a:pt x="68501" y="96032"/>
                    <a:pt x="52161" y="96032"/>
                    <a:pt x="41977" y="85849"/>
                  </a:cubicBezTo>
                  <a:lnTo>
                    <a:pt x="41977" y="85849"/>
                  </a:lnTo>
                  <a:cubicBezTo>
                    <a:pt x="31794" y="75665"/>
                    <a:pt x="31794" y="59324"/>
                    <a:pt x="41977" y="49141"/>
                  </a:cubicBezTo>
                  <a:lnTo>
                    <a:pt x="54410" y="36708"/>
                  </a:lnTo>
                  <a:lnTo>
                    <a:pt x="44345" y="46773"/>
                  </a:lnTo>
                  <a:cubicBezTo>
                    <a:pt x="34162" y="56956"/>
                    <a:pt x="17821" y="56956"/>
                    <a:pt x="7638" y="46773"/>
                  </a:cubicBezTo>
                  <a:lnTo>
                    <a:pt x="7638" y="46773"/>
                  </a:lnTo>
                  <a:cubicBezTo>
                    <a:pt x="-2546" y="36589"/>
                    <a:pt x="-2546" y="20248"/>
                    <a:pt x="7638" y="10065"/>
                  </a:cubicBezTo>
                  <a:lnTo>
                    <a:pt x="17703" y="0"/>
                  </a:lnTo>
                  <a:lnTo>
                    <a:pt x="7638" y="10065"/>
                  </a:lnTo>
                  <a:cubicBezTo>
                    <a:pt x="-2546" y="20248"/>
                    <a:pt x="-2546" y="36589"/>
                    <a:pt x="7638" y="46773"/>
                  </a:cubicBezTo>
                  <a:lnTo>
                    <a:pt x="7638" y="46773"/>
                  </a:lnTo>
                  <a:cubicBezTo>
                    <a:pt x="17821" y="56956"/>
                    <a:pt x="34162" y="56956"/>
                    <a:pt x="44345" y="46773"/>
                  </a:cubicBezTo>
                  <a:lnTo>
                    <a:pt x="54410" y="36708"/>
                  </a:lnTo>
                  <a:lnTo>
                    <a:pt x="41977" y="49141"/>
                  </a:lnTo>
                  <a:cubicBezTo>
                    <a:pt x="31794" y="59324"/>
                    <a:pt x="31794" y="75665"/>
                    <a:pt x="41977" y="85849"/>
                  </a:cubicBezTo>
                  <a:lnTo>
                    <a:pt x="41977" y="85849"/>
                  </a:lnTo>
                  <a:cubicBezTo>
                    <a:pt x="52161" y="96032"/>
                    <a:pt x="68501" y="96032"/>
                    <a:pt x="78685" y="85849"/>
                  </a:cubicBezTo>
                  <a:lnTo>
                    <a:pt x="91118" y="73415"/>
                  </a:lnTo>
                  <a:lnTo>
                    <a:pt x="78685" y="85849"/>
                  </a:lnTo>
                  <a:cubicBezTo>
                    <a:pt x="68501" y="96032"/>
                    <a:pt x="68501" y="112373"/>
                    <a:pt x="78685" y="122557"/>
                  </a:cubicBezTo>
                  <a:lnTo>
                    <a:pt x="78685" y="122557"/>
                  </a:lnTo>
                  <a:cubicBezTo>
                    <a:pt x="88868" y="132740"/>
                    <a:pt x="105209" y="132740"/>
                    <a:pt x="115393" y="122557"/>
                  </a:cubicBezTo>
                  <a:lnTo>
                    <a:pt x="127826" y="110242"/>
                  </a:lnTo>
                  <a:lnTo>
                    <a:pt x="118708" y="119359"/>
                  </a:lnTo>
                  <a:cubicBezTo>
                    <a:pt x="108525" y="129543"/>
                    <a:pt x="108525" y="145884"/>
                    <a:pt x="118708" y="156067"/>
                  </a:cubicBezTo>
                  <a:lnTo>
                    <a:pt x="118708" y="156067"/>
                  </a:lnTo>
                  <a:cubicBezTo>
                    <a:pt x="128892" y="166251"/>
                    <a:pt x="145233" y="166251"/>
                    <a:pt x="155416" y="156067"/>
                  </a:cubicBezTo>
                  <a:lnTo>
                    <a:pt x="164534" y="146949"/>
                  </a:lnTo>
                  <a:close/>
                </a:path>
              </a:pathLst>
            </a:custGeom>
            <a:noFill/>
            <a:ln w="9525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231" name="Google Shape;231;p4"/>
            <p:cNvSpPr/>
            <p:nvPr/>
          </p:nvSpPr>
          <p:spPr>
            <a:xfrm>
              <a:off x="7300285" y="3333354"/>
              <a:ext cx="398812" cy="367018"/>
            </a:xfrm>
            <a:custGeom>
              <a:avLst/>
              <a:gdLst/>
              <a:ahLst/>
              <a:cxnLst/>
              <a:rect l="l" t="t" r="r" b="b"/>
              <a:pathLst>
                <a:path w="398812" h="367018" extrusionOk="0">
                  <a:moveTo>
                    <a:pt x="346829" y="206155"/>
                  </a:moveTo>
                  <a:cubicBezTo>
                    <a:pt x="350145" y="202840"/>
                    <a:pt x="351921" y="198459"/>
                    <a:pt x="351921" y="193722"/>
                  </a:cubicBezTo>
                  <a:lnTo>
                    <a:pt x="351921" y="181999"/>
                  </a:lnTo>
                  <a:cubicBezTo>
                    <a:pt x="351921" y="177381"/>
                    <a:pt x="353816" y="172882"/>
                    <a:pt x="357013" y="169566"/>
                  </a:cubicBezTo>
                  <a:lnTo>
                    <a:pt x="398694" y="127885"/>
                  </a:lnTo>
                  <a:lnTo>
                    <a:pt x="271993" y="1184"/>
                  </a:lnTo>
                  <a:lnTo>
                    <a:pt x="126819" y="0"/>
                  </a:lnTo>
                  <a:lnTo>
                    <a:pt x="0" y="126819"/>
                  </a:lnTo>
                  <a:lnTo>
                    <a:pt x="33511" y="160330"/>
                  </a:lnTo>
                  <a:cubicBezTo>
                    <a:pt x="36826" y="163646"/>
                    <a:pt x="38602" y="168027"/>
                    <a:pt x="38602" y="172763"/>
                  </a:cubicBezTo>
                  <a:lnTo>
                    <a:pt x="38602" y="184486"/>
                  </a:lnTo>
                  <a:cubicBezTo>
                    <a:pt x="38602" y="189104"/>
                    <a:pt x="40497" y="193604"/>
                    <a:pt x="43694" y="196919"/>
                  </a:cubicBezTo>
                  <a:lnTo>
                    <a:pt x="206037" y="359262"/>
                  </a:lnTo>
                  <a:cubicBezTo>
                    <a:pt x="216221" y="369446"/>
                    <a:pt x="232562" y="369446"/>
                    <a:pt x="242745" y="359262"/>
                  </a:cubicBezTo>
                  <a:lnTo>
                    <a:pt x="242745" y="359262"/>
                  </a:lnTo>
                  <a:cubicBezTo>
                    <a:pt x="252928" y="349079"/>
                    <a:pt x="252928" y="332738"/>
                    <a:pt x="242745" y="322555"/>
                  </a:cubicBezTo>
                  <a:lnTo>
                    <a:pt x="166724" y="246534"/>
                  </a:lnTo>
                  <a:lnTo>
                    <a:pt x="253165" y="332975"/>
                  </a:lnTo>
                  <a:cubicBezTo>
                    <a:pt x="263349" y="343158"/>
                    <a:pt x="279690" y="343158"/>
                    <a:pt x="289873" y="332975"/>
                  </a:cubicBezTo>
                  <a:lnTo>
                    <a:pt x="289873" y="332975"/>
                  </a:lnTo>
                  <a:cubicBezTo>
                    <a:pt x="300056" y="322791"/>
                    <a:pt x="300056" y="306451"/>
                    <a:pt x="289873" y="296267"/>
                  </a:cubicBezTo>
                  <a:lnTo>
                    <a:pt x="203432" y="209826"/>
                  </a:lnTo>
                  <a:lnTo>
                    <a:pt x="300412" y="306806"/>
                  </a:lnTo>
                  <a:cubicBezTo>
                    <a:pt x="310595" y="316989"/>
                    <a:pt x="326936" y="316989"/>
                    <a:pt x="337119" y="306806"/>
                  </a:cubicBezTo>
                  <a:lnTo>
                    <a:pt x="337119" y="306806"/>
                  </a:lnTo>
                  <a:cubicBezTo>
                    <a:pt x="347303" y="296622"/>
                    <a:pt x="347777" y="281821"/>
                    <a:pt x="337119" y="270098"/>
                  </a:cubicBezTo>
                  <a:lnTo>
                    <a:pt x="240140" y="173119"/>
                  </a:lnTo>
                  <a:lnTo>
                    <a:pt x="321371" y="254349"/>
                  </a:lnTo>
                  <a:cubicBezTo>
                    <a:pt x="331554" y="264533"/>
                    <a:pt x="347895" y="264533"/>
                    <a:pt x="358078" y="254349"/>
                  </a:cubicBezTo>
                  <a:lnTo>
                    <a:pt x="358078" y="254349"/>
                  </a:lnTo>
                  <a:cubicBezTo>
                    <a:pt x="368262" y="244166"/>
                    <a:pt x="368262" y="227825"/>
                    <a:pt x="358078" y="217641"/>
                  </a:cubicBezTo>
                  <a:lnTo>
                    <a:pt x="237653" y="97216"/>
                  </a:lnTo>
                  <a:cubicBezTo>
                    <a:pt x="234338" y="93901"/>
                    <a:pt x="232562" y="89520"/>
                    <a:pt x="232562" y="84783"/>
                  </a:cubicBezTo>
                  <a:lnTo>
                    <a:pt x="232562" y="74244"/>
                  </a:lnTo>
                  <a:cubicBezTo>
                    <a:pt x="232562" y="64535"/>
                    <a:pt x="224746" y="56719"/>
                    <a:pt x="215037" y="56719"/>
                  </a:cubicBezTo>
                  <a:lnTo>
                    <a:pt x="212668" y="56719"/>
                  </a:lnTo>
                  <a:cubicBezTo>
                    <a:pt x="208050" y="56719"/>
                    <a:pt x="203551" y="58614"/>
                    <a:pt x="200235" y="61811"/>
                  </a:cubicBezTo>
                  <a:lnTo>
                    <a:pt x="153225" y="108821"/>
                  </a:lnTo>
                  <a:cubicBezTo>
                    <a:pt x="143042" y="119004"/>
                    <a:pt x="126701" y="119004"/>
                    <a:pt x="116518" y="108821"/>
                  </a:cubicBezTo>
                  <a:lnTo>
                    <a:pt x="116518" y="108821"/>
                  </a:lnTo>
                  <a:cubicBezTo>
                    <a:pt x="106334" y="98637"/>
                    <a:pt x="106334" y="82296"/>
                    <a:pt x="116518" y="72113"/>
                  </a:cubicBezTo>
                  <a:lnTo>
                    <a:pt x="186736" y="355"/>
                  </a:lnTo>
                  <a:lnTo>
                    <a:pt x="116518" y="72113"/>
                  </a:lnTo>
                  <a:cubicBezTo>
                    <a:pt x="106334" y="82296"/>
                    <a:pt x="106334" y="98637"/>
                    <a:pt x="116518" y="108821"/>
                  </a:cubicBezTo>
                  <a:lnTo>
                    <a:pt x="116518" y="108821"/>
                  </a:lnTo>
                  <a:cubicBezTo>
                    <a:pt x="126701" y="119004"/>
                    <a:pt x="143042" y="119004"/>
                    <a:pt x="153225" y="108821"/>
                  </a:cubicBezTo>
                  <a:lnTo>
                    <a:pt x="200235" y="61811"/>
                  </a:lnTo>
                  <a:cubicBezTo>
                    <a:pt x="203551" y="58614"/>
                    <a:pt x="207932" y="56719"/>
                    <a:pt x="212668" y="56719"/>
                  </a:cubicBezTo>
                  <a:lnTo>
                    <a:pt x="215037" y="56719"/>
                  </a:lnTo>
                  <a:cubicBezTo>
                    <a:pt x="224746" y="56719"/>
                    <a:pt x="232562" y="64535"/>
                    <a:pt x="232562" y="74244"/>
                  </a:cubicBezTo>
                  <a:lnTo>
                    <a:pt x="232562" y="84783"/>
                  </a:lnTo>
                  <a:cubicBezTo>
                    <a:pt x="232562" y="89401"/>
                    <a:pt x="234456" y="93901"/>
                    <a:pt x="237653" y="97216"/>
                  </a:cubicBezTo>
                  <a:lnTo>
                    <a:pt x="358197" y="217760"/>
                  </a:lnTo>
                  <a:cubicBezTo>
                    <a:pt x="368380" y="227943"/>
                    <a:pt x="368380" y="244284"/>
                    <a:pt x="358197" y="254468"/>
                  </a:cubicBezTo>
                  <a:lnTo>
                    <a:pt x="358197" y="254468"/>
                  </a:lnTo>
                  <a:cubicBezTo>
                    <a:pt x="348013" y="264651"/>
                    <a:pt x="331673" y="264651"/>
                    <a:pt x="321489" y="254468"/>
                  </a:cubicBezTo>
                  <a:lnTo>
                    <a:pt x="240258" y="173237"/>
                  </a:lnTo>
                  <a:lnTo>
                    <a:pt x="337238" y="270216"/>
                  </a:lnTo>
                  <a:cubicBezTo>
                    <a:pt x="347421" y="280400"/>
                    <a:pt x="347421" y="296741"/>
                    <a:pt x="337238" y="306924"/>
                  </a:cubicBezTo>
                  <a:lnTo>
                    <a:pt x="337238" y="306924"/>
                  </a:lnTo>
                  <a:cubicBezTo>
                    <a:pt x="327054" y="317108"/>
                    <a:pt x="310714" y="317108"/>
                    <a:pt x="300530" y="306924"/>
                  </a:cubicBezTo>
                  <a:lnTo>
                    <a:pt x="203551" y="209945"/>
                  </a:lnTo>
                  <a:lnTo>
                    <a:pt x="289991" y="296386"/>
                  </a:lnTo>
                  <a:cubicBezTo>
                    <a:pt x="300175" y="306569"/>
                    <a:pt x="300175" y="322910"/>
                    <a:pt x="289991" y="333093"/>
                  </a:cubicBezTo>
                  <a:lnTo>
                    <a:pt x="289991" y="333093"/>
                  </a:lnTo>
                  <a:cubicBezTo>
                    <a:pt x="279808" y="343277"/>
                    <a:pt x="263467" y="343277"/>
                    <a:pt x="253284" y="333093"/>
                  </a:cubicBezTo>
                  <a:lnTo>
                    <a:pt x="166843" y="246652"/>
                  </a:lnTo>
                  <a:lnTo>
                    <a:pt x="242863" y="322673"/>
                  </a:lnTo>
                  <a:cubicBezTo>
                    <a:pt x="253047" y="332856"/>
                    <a:pt x="253047" y="349197"/>
                    <a:pt x="242863" y="359381"/>
                  </a:cubicBezTo>
                  <a:lnTo>
                    <a:pt x="242863" y="359381"/>
                  </a:lnTo>
                  <a:cubicBezTo>
                    <a:pt x="232680" y="369564"/>
                    <a:pt x="216339" y="369564"/>
                    <a:pt x="206156" y="359381"/>
                  </a:cubicBezTo>
                  <a:lnTo>
                    <a:pt x="43813" y="196801"/>
                  </a:lnTo>
                  <a:cubicBezTo>
                    <a:pt x="40497" y="193485"/>
                    <a:pt x="38721" y="189104"/>
                    <a:pt x="38721" y="184368"/>
                  </a:cubicBezTo>
                  <a:lnTo>
                    <a:pt x="38721" y="172645"/>
                  </a:lnTo>
                  <a:cubicBezTo>
                    <a:pt x="38721" y="168027"/>
                    <a:pt x="36826" y="163527"/>
                    <a:pt x="33629" y="160212"/>
                  </a:cubicBezTo>
                  <a:lnTo>
                    <a:pt x="118" y="126701"/>
                  </a:lnTo>
                  <a:lnTo>
                    <a:pt x="126819" y="0"/>
                  </a:lnTo>
                  <a:lnTo>
                    <a:pt x="271993" y="1184"/>
                  </a:lnTo>
                  <a:lnTo>
                    <a:pt x="398812" y="128003"/>
                  </a:lnTo>
                  <a:lnTo>
                    <a:pt x="357131" y="169685"/>
                  </a:lnTo>
                  <a:cubicBezTo>
                    <a:pt x="353816" y="173000"/>
                    <a:pt x="352039" y="177381"/>
                    <a:pt x="352039" y="182118"/>
                  </a:cubicBezTo>
                  <a:lnTo>
                    <a:pt x="352039" y="193841"/>
                  </a:lnTo>
                  <a:cubicBezTo>
                    <a:pt x="351921" y="198459"/>
                    <a:pt x="350145" y="202958"/>
                    <a:pt x="346829" y="206155"/>
                  </a:cubicBezTo>
                  <a:close/>
                </a:path>
              </a:pathLst>
            </a:custGeom>
            <a:noFill/>
            <a:ln w="9525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232" name="Google Shape;232;p4"/>
            <p:cNvSpPr/>
            <p:nvPr/>
          </p:nvSpPr>
          <p:spPr>
            <a:xfrm rot="-2700000">
              <a:off x="7221553" y="3339840"/>
              <a:ext cx="237177" cy="66665"/>
            </a:xfrm>
            <a:custGeom>
              <a:avLst/>
              <a:gdLst/>
              <a:ahLst/>
              <a:cxnLst/>
              <a:rect l="l" t="t" r="r" b="b"/>
              <a:pathLst>
                <a:path w="237177" h="66665" extrusionOk="0">
                  <a:moveTo>
                    <a:pt x="0" y="0"/>
                  </a:moveTo>
                  <a:lnTo>
                    <a:pt x="237177" y="0"/>
                  </a:lnTo>
                  <a:lnTo>
                    <a:pt x="237177" y="66665"/>
                  </a:lnTo>
                  <a:lnTo>
                    <a:pt x="0" y="66665"/>
                  </a:lnTo>
                  <a:close/>
                </a:path>
              </a:pathLst>
            </a:custGeom>
            <a:noFill/>
            <a:ln w="9525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233" name="Google Shape;233;p4"/>
            <p:cNvSpPr/>
            <p:nvPr/>
          </p:nvSpPr>
          <p:spPr>
            <a:xfrm rot="-8100000">
              <a:off x="7540677" y="3341105"/>
              <a:ext cx="237177" cy="66665"/>
            </a:xfrm>
            <a:custGeom>
              <a:avLst/>
              <a:gdLst/>
              <a:ahLst/>
              <a:cxnLst/>
              <a:rect l="l" t="t" r="r" b="b"/>
              <a:pathLst>
                <a:path w="237177" h="66665" extrusionOk="0">
                  <a:moveTo>
                    <a:pt x="0" y="0"/>
                  </a:moveTo>
                  <a:lnTo>
                    <a:pt x="237177" y="0"/>
                  </a:lnTo>
                  <a:lnTo>
                    <a:pt x="237177" y="66665"/>
                  </a:lnTo>
                  <a:lnTo>
                    <a:pt x="0" y="66665"/>
                  </a:lnTo>
                  <a:close/>
                </a:path>
              </a:pathLst>
            </a:custGeom>
            <a:noFill/>
            <a:ln w="9525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</p:grpSp>
      <p:grpSp>
        <p:nvGrpSpPr>
          <p:cNvPr id="234" name="Google Shape;234;p4"/>
          <p:cNvGrpSpPr/>
          <p:nvPr/>
        </p:nvGrpSpPr>
        <p:grpSpPr>
          <a:xfrm>
            <a:off x="9223100" y="1900191"/>
            <a:ext cx="487721" cy="437019"/>
            <a:chOff x="9223100" y="1900191"/>
            <a:chExt cx="487721" cy="437019"/>
          </a:xfrm>
        </p:grpSpPr>
        <p:sp>
          <p:nvSpPr>
            <p:cNvPr id="235" name="Google Shape;235;p4"/>
            <p:cNvSpPr/>
            <p:nvPr/>
          </p:nvSpPr>
          <p:spPr>
            <a:xfrm>
              <a:off x="9228214" y="1900191"/>
              <a:ext cx="482607" cy="425246"/>
            </a:xfrm>
            <a:custGeom>
              <a:avLst/>
              <a:gdLst/>
              <a:ahLst/>
              <a:cxnLst/>
              <a:rect l="l" t="t" r="r" b="b"/>
              <a:pathLst>
                <a:path w="482607" h="425246" extrusionOk="0">
                  <a:moveTo>
                    <a:pt x="243743" y="425246"/>
                  </a:moveTo>
                  <a:cubicBezTo>
                    <a:pt x="242412" y="424055"/>
                    <a:pt x="34201" y="233224"/>
                    <a:pt x="8902" y="170151"/>
                  </a:cubicBezTo>
                  <a:cubicBezTo>
                    <a:pt x="-16467" y="106868"/>
                    <a:pt x="14228" y="34965"/>
                    <a:pt x="77581" y="9526"/>
                  </a:cubicBezTo>
                  <a:cubicBezTo>
                    <a:pt x="140865" y="-15843"/>
                    <a:pt x="212768" y="14852"/>
                    <a:pt x="238207" y="78205"/>
                  </a:cubicBezTo>
                  <a:cubicBezTo>
                    <a:pt x="239328" y="80938"/>
                    <a:pt x="240309" y="84302"/>
                    <a:pt x="241221" y="87806"/>
                  </a:cubicBezTo>
                  <a:cubicBezTo>
                    <a:pt x="241991" y="84723"/>
                    <a:pt x="242832" y="81920"/>
                    <a:pt x="243814" y="79467"/>
                  </a:cubicBezTo>
                  <a:cubicBezTo>
                    <a:pt x="268062" y="15693"/>
                    <a:pt x="339474" y="-16194"/>
                    <a:pt x="403178" y="8194"/>
                  </a:cubicBezTo>
                  <a:cubicBezTo>
                    <a:pt x="466881" y="32583"/>
                    <a:pt x="498768" y="103925"/>
                    <a:pt x="474450" y="167629"/>
                  </a:cubicBezTo>
                  <a:cubicBezTo>
                    <a:pt x="450062" y="231332"/>
                    <a:pt x="243743" y="425246"/>
                    <a:pt x="243743" y="425246"/>
                  </a:cubicBezTo>
                  <a:close/>
                </a:path>
              </a:pathLst>
            </a:custGeom>
            <a:noFill/>
            <a:ln w="9525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grpSp>
          <p:nvGrpSpPr>
            <p:cNvPr id="236" name="Google Shape;236;p4"/>
            <p:cNvGrpSpPr/>
            <p:nvPr/>
          </p:nvGrpSpPr>
          <p:grpSpPr>
            <a:xfrm>
              <a:off x="9223100" y="2032078"/>
              <a:ext cx="320550" cy="305132"/>
              <a:chOff x="9223100" y="2032078"/>
              <a:chExt cx="320550" cy="305132"/>
            </a:xfrm>
          </p:grpSpPr>
          <p:sp>
            <p:nvSpPr>
              <p:cNvPr id="237" name="Google Shape;237;p4"/>
              <p:cNvSpPr/>
              <p:nvPr/>
            </p:nvSpPr>
            <p:spPr>
              <a:xfrm>
                <a:off x="9281337" y="2046795"/>
                <a:ext cx="262313" cy="237994"/>
              </a:xfrm>
              <a:custGeom>
                <a:avLst/>
                <a:gdLst/>
                <a:ahLst/>
                <a:cxnLst/>
                <a:rect l="l" t="t" r="r" b="b"/>
                <a:pathLst>
                  <a:path w="262313" h="237994" extrusionOk="0">
                    <a:moveTo>
                      <a:pt x="106313" y="0"/>
                    </a:moveTo>
                    <a:lnTo>
                      <a:pt x="40156" y="66997"/>
                    </a:lnTo>
                    <a:cubicBezTo>
                      <a:pt x="1332" y="106313"/>
                      <a:pt x="31887" y="140933"/>
                      <a:pt x="6377" y="166723"/>
                    </a:cubicBezTo>
                    <a:lnTo>
                      <a:pt x="0" y="173240"/>
                    </a:lnTo>
                    <a:lnTo>
                      <a:pt x="65596" y="237995"/>
                    </a:lnTo>
                    <a:lnTo>
                      <a:pt x="71973" y="231477"/>
                    </a:lnTo>
                    <a:cubicBezTo>
                      <a:pt x="97483" y="205617"/>
                      <a:pt x="132453" y="235822"/>
                      <a:pt x="171278" y="196437"/>
                    </a:cubicBezTo>
                    <a:lnTo>
                      <a:pt x="262313" y="104210"/>
                    </a:lnTo>
                  </a:path>
                </a:pathLst>
              </a:custGeom>
              <a:solidFill>
                <a:srgbClr val="FFFFFF"/>
              </a:solidFill>
              <a:ln w="9525" cap="rnd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  <p:sp>
            <p:nvSpPr>
              <p:cNvPr id="238" name="Google Shape;238;p4"/>
              <p:cNvSpPr/>
              <p:nvPr/>
            </p:nvSpPr>
            <p:spPr>
              <a:xfrm>
                <a:off x="9281337" y="2046795"/>
                <a:ext cx="262313" cy="237994"/>
              </a:xfrm>
              <a:custGeom>
                <a:avLst/>
                <a:gdLst/>
                <a:ahLst/>
                <a:cxnLst/>
                <a:rect l="l" t="t" r="r" b="b"/>
                <a:pathLst>
                  <a:path w="262313" h="237994" extrusionOk="0">
                    <a:moveTo>
                      <a:pt x="106313" y="0"/>
                    </a:moveTo>
                    <a:lnTo>
                      <a:pt x="40156" y="66997"/>
                    </a:lnTo>
                    <a:cubicBezTo>
                      <a:pt x="1332" y="106313"/>
                      <a:pt x="31887" y="140933"/>
                      <a:pt x="6377" y="166723"/>
                    </a:cubicBezTo>
                    <a:lnTo>
                      <a:pt x="0" y="173240"/>
                    </a:lnTo>
                    <a:lnTo>
                      <a:pt x="65596" y="237995"/>
                    </a:lnTo>
                    <a:lnTo>
                      <a:pt x="71973" y="231477"/>
                    </a:lnTo>
                    <a:cubicBezTo>
                      <a:pt x="97483" y="205617"/>
                      <a:pt x="132453" y="235822"/>
                      <a:pt x="171278" y="196437"/>
                    </a:cubicBezTo>
                    <a:lnTo>
                      <a:pt x="262313" y="104210"/>
                    </a:lnTo>
                  </a:path>
                </a:pathLst>
              </a:custGeom>
              <a:noFill/>
              <a:ln w="9525" cap="rnd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  <p:sp>
            <p:nvSpPr>
              <p:cNvPr id="239" name="Google Shape;239;p4"/>
              <p:cNvSpPr/>
              <p:nvPr/>
            </p:nvSpPr>
            <p:spPr>
              <a:xfrm>
                <a:off x="9223100" y="2199782"/>
                <a:ext cx="137428" cy="137428"/>
              </a:xfrm>
              <a:custGeom>
                <a:avLst/>
                <a:gdLst/>
                <a:ahLst/>
                <a:cxnLst/>
                <a:rect l="l" t="t" r="r" b="b"/>
                <a:pathLst>
                  <a:path w="137428" h="137428" extrusionOk="0">
                    <a:moveTo>
                      <a:pt x="99165" y="137429"/>
                    </a:moveTo>
                    <a:lnTo>
                      <a:pt x="137429" y="98464"/>
                    </a:lnTo>
                    <a:lnTo>
                      <a:pt x="37774" y="0"/>
                    </a:lnTo>
                    <a:lnTo>
                      <a:pt x="0" y="38264"/>
                    </a:lnTo>
                  </a:path>
                </a:pathLst>
              </a:custGeom>
              <a:noFill/>
              <a:ln w="9525" cap="rnd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  <p:sp>
            <p:nvSpPr>
              <p:cNvPr id="240" name="Google Shape;240;p4"/>
              <p:cNvSpPr/>
              <p:nvPr/>
            </p:nvSpPr>
            <p:spPr>
              <a:xfrm>
                <a:off x="9412038" y="2045113"/>
                <a:ext cx="106733" cy="108134"/>
              </a:xfrm>
              <a:custGeom>
                <a:avLst/>
                <a:gdLst/>
                <a:ahLst/>
                <a:cxnLst/>
                <a:rect l="l" t="t" r="r" b="b"/>
                <a:pathLst>
                  <a:path w="106733" h="108134" extrusionOk="0">
                    <a:moveTo>
                      <a:pt x="106733" y="0"/>
                    </a:moveTo>
                    <a:lnTo>
                      <a:pt x="0" y="108135"/>
                    </a:lnTo>
                  </a:path>
                </a:pathLst>
              </a:custGeom>
              <a:noFill/>
              <a:ln w="9525" cap="rnd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  <p:sp>
            <p:nvSpPr>
              <p:cNvPr id="241" name="Google Shape;241;p4"/>
              <p:cNvSpPr/>
              <p:nvPr/>
            </p:nvSpPr>
            <p:spPr>
              <a:xfrm>
                <a:off x="9444836" y="2096833"/>
                <a:ext cx="87601" cy="88792"/>
              </a:xfrm>
              <a:custGeom>
                <a:avLst/>
                <a:gdLst/>
                <a:ahLst/>
                <a:cxnLst/>
                <a:rect l="l" t="t" r="r" b="b"/>
                <a:pathLst>
                  <a:path w="87601" h="88792" extrusionOk="0">
                    <a:moveTo>
                      <a:pt x="0" y="88793"/>
                    </a:moveTo>
                    <a:lnTo>
                      <a:pt x="87601" y="0"/>
                    </a:lnTo>
                  </a:path>
                </a:pathLst>
              </a:custGeom>
              <a:noFill/>
              <a:ln w="9525" cap="rnd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  <p:sp>
            <p:nvSpPr>
              <p:cNvPr id="242" name="Google Shape;242;p4"/>
              <p:cNvSpPr/>
              <p:nvPr/>
            </p:nvSpPr>
            <p:spPr>
              <a:xfrm>
                <a:off x="9379240" y="2032078"/>
                <a:ext cx="87671" cy="88792"/>
              </a:xfrm>
              <a:custGeom>
                <a:avLst/>
                <a:gdLst/>
                <a:ahLst/>
                <a:cxnLst/>
                <a:rect l="l" t="t" r="r" b="b"/>
                <a:pathLst>
                  <a:path w="87671" h="88792" extrusionOk="0">
                    <a:moveTo>
                      <a:pt x="87671" y="0"/>
                    </a:moveTo>
                    <a:lnTo>
                      <a:pt x="0" y="88793"/>
                    </a:lnTo>
                  </a:path>
                </a:pathLst>
              </a:custGeom>
              <a:noFill/>
              <a:ln w="9525" cap="rnd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</p:grpSp>
      </p:grpSp>
      <p:grpSp>
        <p:nvGrpSpPr>
          <p:cNvPr id="243" name="Google Shape;243;p4"/>
          <p:cNvGrpSpPr/>
          <p:nvPr/>
        </p:nvGrpSpPr>
        <p:grpSpPr>
          <a:xfrm>
            <a:off x="5245352" y="3256748"/>
            <a:ext cx="493407" cy="449071"/>
            <a:chOff x="5245352" y="3256748"/>
            <a:chExt cx="493407" cy="449071"/>
          </a:xfrm>
        </p:grpSpPr>
        <p:sp>
          <p:nvSpPr>
            <p:cNvPr id="244" name="Google Shape;244;p4"/>
            <p:cNvSpPr/>
            <p:nvPr/>
          </p:nvSpPr>
          <p:spPr>
            <a:xfrm>
              <a:off x="5245352" y="3256748"/>
              <a:ext cx="231533" cy="370476"/>
            </a:xfrm>
            <a:custGeom>
              <a:avLst/>
              <a:gdLst/>
              <a:ahLst/>
              <a:cxnLst/>
              <a:rect l="l" t="t" r="r" b="b"/>
              <a:pathLst>
                <a:path w="231533" h="370476" extrusionOk="0">
                  <a:moveTo>
                    <a:pt x="208470" y="45456"/>
                  </a:moveTo>
                  <a:lnTo>
                    <a:pt x="208470" y="0"/>
                  </a:lnTo>
                  <a:lnTo>
                    <a:pt x="0" y="0"/>
                  </a:lnTo>
                  <a:lnTo>
                    <a:pt x="0" y="249000"/>
                  </a:lnTo>
                  <a:cubicBezTo>
                    <a:pt x="0" y="265234"/>
                    <a:pt x="13099" y="278333"/>
                    <a:pt x="29334" y="278333"/>
                  </a:cubicBezTo>
                  <a:lnTo>
                    <a:pt x="29334" y="278333"/>
                  </a:lnTo>
                  <a:cubicBezTo>
                    <a:pt x="45568" y="278333"/>
                    <a:pt x="58667" y="265234"/>
                    <a:pt x="58667" y="249000"/>
                  </a:cubicBezTo>
                  <a:lnTo>
                    <a:pt x="58667" y="74789"/>
                  </a:lnTo>
                  <a:cubicBezTo>
                    <a:pt x="58667" y="58555"/>
                    <a:pt x="71767" y="45456"/>
                    <a:pt x="88001" y="45456"/>
                  </a:cubicBezTo>
                  <a:lnTo>
                    <a:pt x="88001" y="45456"/>
                  </a:lnTo>
                  <a:cubicBezTo>
                    <a:pt x="104235" y="45456"/>
                    <a:pt x="117334" y="58555"/>
                    <a:pt x="117334" y="74789"/>
                  </a:cubicBezTo>
                  <a:lnTo>
                    <a:pt x="117334" y="370476"/>
                  </a:lnTo>
                  <a:lnTo>
                    <a:pt x="231534" y="370476"/>
                  </a:lnTo>
                  <a:lnTo>
                    <a:pt x="117334" y="370476"/>
                  </a:lnTo>
                  <a:lnTo>
                    <a:pt x="117334" y="74789"/>
                  </a:lnTo>
                  <a:cubicBezTo>
                    <a:pt x="117334" y="58555"/>
                    <a:pt x="104235" y="45456"/>
                    <a:pt x="88001" y="45456"/>
                  </a:cubicBezTo>
                  <a:lnTo>
                    <a:pt x="88001" y="45456"/>
                  </a:lnTo>
                  <a:cubicBezTo>
                    <a:pt x="71767" y="45456"/>
                    <a:pt x="58667" y="58555"/>
                    <a:pt x="58667" y="74789"/>
                  </a:cubicBezTo>
                  <a:lnTo>
                    <a:pt x="58667" y="249000"/>
                  </a:lnTo>
                  <a:cubicBezTo>
                    <a:pt x="58667" y="265234"/>
                    <a:pt x="45568" y="278333"/>
                    <a:pt x="29334" y="278333"/>
                  </a:cubicBezTo>
                  <a:lnTo>
                    <a:pt x="29334" y="278333"/>
                  </a:lnTo>
                  <a:cubicBezTo>
                    <a:pt x="13099" y="278333"/>
                    <a:pt x="0" y="265234"/>
                    <a:pt x="0" y="249000"/>
                  </a:cubicBezTo>
                  <a:lnTo>
                    <a:pt x="0" y="0"/>
                  </a:lnTo>
                  <a:lnTo>
                    <a:pt x="208470" y="0"/>
                  </a:lnTo>
                  <a:lnTo>
                    <a:pt x="208470" y="45456"/>
                  </a:lnTo>
                  <a:close/>
                </a:path>
              </a:pathLst>
            </a:custGeom>
            <a:noFill/>
            <a:ln w="9525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245" name="Google Shape;245;p4"/>
            <p:cNvSpPr/>
            <p:nvPr/>
          </p:nvSpPr>
          <p:spPr>
            <a:xfrm>
              <a:off x="5333352" y="3302091"/>
              <a:ext cx="257172" cy="106698"/>
            </a:xfrm>
            <a:custGeom>
              <a:avLst/>
              <a:gdLst/>
              <a:ahLst/>
              <a:cxnLst/>
              <a:rect l="l" t="t" r="r" b="b"/>
              <a:pathLst>
                <a:path w="257172" h="106698" extrusionOk="0">
                  <a:moveTo>
                    <a:pt x="0" y="112"/>
                  </a:moveTo>
                  <a:lnTo>
                    <a:pt x="232765" y="112"/>
                  </a:lnTo>
                  <a:cubicBezTo>
                    <a:pt x="246201" y="112"/>
                    <a:pt x="257173" y="10972"/>
                    <a:pt x="257173" y="24519"/>
                  </a:cubicBezTo>
                  <a:lnTo>
                    <a:pt x="257173" y="106698"/>
                  </a:lnTo>
                  <a:lnTo>
                    <a:pt x="257173" y="24407"/>
                  </a:lnTo>
                  <a:cubicBezTo>
                    <a:pt x="257173" y="10972"/>
                    <a:pt x="246313" y="0"/>
                    <a:pt x="232765" y="0"/>
                  </a:cubicBezTo>
                  <a:lnTo>
                    <a:pt x="0" y="0"/>
                  </a:lnTo>
                  <a:close/>
                </a:path>
              </a:pathLst>
            </a:custGeom>
            <a:noFill/>
            <a:ln w="9525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246" name="Google Shape;246;p4"/>
            <p:cNvSpPr/>
            <p:nvPr/>
          </p:nvSpPr>
          <p:spPr>
            <a:xfrm>
              <a:off x="5274685" y="3535081"/>
              <a:ext cx="88000" cy="11196"/>
            </a:xfrm>
            <a:custGeom>
              <a:avLst/>
              <a:gdLst/>
              <a:ahLst/>
              <a:cxnLst/>
              <a:rect l="l" t="t" r="r" b="b"/>
              <a:pathLst>
                <a:path w="88000" h="11196" extrusionOk="0">
                  <a:moveTo>
                    <a:pt x="0" y="0"/>
                  </a:moveTo>
                  <a:lnTo>
                    <a:pt x="88001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9525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247" name="Google Shape;247;p4"/>
            <p:cNvSpPr/>
            <p:nvPr/>
          </p:nvSpPr>
          <p:spPr>
            <a:xfrm>
              <a:off x="5400304" y="3354041"/>
              <a:ext cx="146443" cy="11196"/>
            </a:xfrm>
            <a:custGeom>
              <a:avLst/>
              <a:gdLst/>
              <a:ahLst/>
              <a:cxnLst/>
              <a:rect l="l" t="t" r="r" b="b"/>
              <a:pathLst>
                <a:path w="146443" h="11196" extrusionOk="0">
                  <a:moveTo>
                    <a:pt x="0" y="0"/>
                  </a:moveTo>
                  <a:lnTo>
                    <a:pt x="146444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9525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248" name="Google Shape;248;p4"/>
            <p:cNvSpPr/>
            <p:nvPr/>
          </p:nvSpPr>
          <p:spPr>
            <a:xfrm>
              <a:off x="5400304" y="3399497"/>
              <a:ext cx="120357" cy="11196"/>
            </a:xfrm>
            <a:custGeom>
              <a:avLst/>
              <a:gdLst/>
              <a:ahLst/>
              <a:cxnLst/>
              <a:rect l="l" t="t" r="r" b="b"/>
              <a:pathLst>
                <a:path w="120357" h="11196" extrusionOk="0">
                  <a:moveTo>
                    <a:pt x="0" y="0"/>
                  </a:moveTo>
                  <a:lnTo>
                    <a:pt x="120357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9525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249" name="Google Shape;249;p4"/>
            <p:cNvSpPr/>
            <p:nvPr/>
          </p:nvSpPr>
          <p:spPr>
            <a:xfrm>
              <a:off x="5400304" y="3444953"/>
              <a:ext cx="76692" cy="11196"/>
            </a:xfrm>
            <a:custGeom>
              <a:avLst/>
              <a:gdLst/>
              <a:ahLst/>
              <a:cxnLst/>
              <a:rect l="l" t="t" r="r" b="b"/>
              <a:pathLst>
                <a:path w="76692" h="11196" extrusionOk="0">
                  <a:moveTo>
                    <a:pt x="0" y="0"/>
                  </a:moveTo>
                  <a:lnTo>
                    <a:pt x="76693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9525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250" name="Google Shape;250;p4"/>
            <p:cNvSpPr/>
            <p:nvPr/>
          </p:nvSpPr>
          <p:spPr>
            <a:xfrm>
              <a:off x="5400304" y="3490409"/>
              <a:ext cx="53516" cy="11196"/>
            </a:xfrm>
            <a:custGeom>
              <a:avLst/>
              <a:gdLst/>
              <a:ahLst/>
              <a:cxnLst/>
              <a:rect l="l" t="t" r="r" b="b"/>
              <a:pathLst>
                <a:path w="53516" h="11196" extrusionOk="0">
                  <a:moveTo>
                    <a:pt x="0" y="0"/>
                  </a:moveTo>
                  <a:lnTo>
                    <a:pt x="53517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9525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251" name="Google Shape;251;p4"/>
            <p:cNvSpPr/>
            <p:nvPr/>
          </p:nvSpPr>
          <p:spPr>
            <a:xfrm>
              <a:off x="5400304" y="3535752"/>
              <a:ext cx="45008" cy="11196"/>
            </a:xfrm>
            <a:custGeom>
              <a:avLst/>
              <a:gdLst/>
              <a:ahLst/>
              <a:cxnLst/>
              <a:rect l="l" t="t" r="r" b="b"/>
              <a:pathLst>
                <a:path w="45008" h="11196" extrusionOk="0">
                  <a:moveTo>
                    <a:pt x="0" y="0"/>
                  </a:moveTo>
                  <a:lnTo>
                    <a:pt x="45008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9525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252" name="Google Shape;252;p4"/>
            <p:cNvSpPr/>
            <p:nvPr/>
          </p:nvSpPr>
          <p:spPr>
            <a:xfrm>
              <a:off x="5400304" y="3581208"/>
              <a:ext cx="53516" cy="11196"/>
            </a:xfrm>
            <a:custGeom>
              <a:avLst/>
              <a:gdLst/>
              <a:ahLst/>
              <a:cxnLst/>
              <a:rect l="l" t="t" r="r" b="b"/>
              <a:pathLst>
                <a:path w="53516" h="11196" extrusionOk="0">
                  <a:moveTo>
                    <a:pt x="0" y="0"/>
                  </a:moveTo>
                  <a:lnTo>
                    <a:pt x="53517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9525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253" name="Google Shape;253;p4"/>
            <p:cNvSpPr/>
            <p:nvPr/>
          </p:nvSpPr>
          <p:spPr>
            <a:xfrm>
              <a:off x="5630943" y="3598002"/>
              <a:ext cx="25526" cy="25526"/>
            </a:xfrm>
            <a:custGeom>
              <a:avLst/>
              <a:gdLst/>
              <a:ahLst/>
              <a:cxnLst/>
              <a:rect l="l" t="t" r="r" b="b"/>
              <a:pathLst>
                <a:path w="25526" h="25526" extrusionOk="0">
                  <a:moveTo>
                    <a:pt x="0" y="0"/>
                  </a:moveTo>
                  <a:lnTo>
                    <a:pt x="25527" y="25527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9525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254" name="Google Shape;254;p4"/>
            <p:cNvSpPr/>
            <p:nvPr/>
          </p:nvSpPr>
          <p:spPr>
            <a:xfrm>
              <a:off x="5710546" y="3677606"/>
              <a:ext cx="28213" cy="28213"/>
            </a:xfrm>
            <a:custGeom>
              <a:avLst/>
              <a:gdLst/>
              <a:ahLst/>
              <a:cxnLst/>
              <a:rect l="l" t="t" r="r" b="b"/>
              <a:pathLst>
                <a:path w="28213" h="28213" extrusionOk="0">
                  <a:moveTo>
                    <a:pt x="28214" y="28214"/>
                  </a:moveTo>
                  <a:lnTo>
                    <a:pt x="0" y="0"/>
                  </a:lnTo>
                  <a:lnTo>
                    <a:pt x="28214" y="28214"/>
                  </a:lnTo>
                  <a:close/>
                </a:path>
              </a:pathLst>
            </a:custGeom>
            <a:noFill/>
            <a:ln w="9525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255" name="Google Shape;255;p4"/>
            <p:cNvSpPr/>
            <p:nvPr/>
          </p:nvSpPr>
          <p:spPr>
            <a:xfrm>
              <a:off x="5656469" y="3623641"/>
              <a:ext cx="68183" cy="68071"/>
            </a:xfrm>
            <a:custGeom>
              <a:avLst/>
              <a:gdLst/>
              <a:ahLst/>
              <a:cxnLst/>
              <a:rect l="l" t="t" r="r" b="b"/>
              <a:pathLst>
                <a:path w="68183" h="68071" extrusionOk="0">
                  <a:moveTo>
                    <a:pt x="39970" y="68072"/>
                  </a:moveTo>
                  <a:lnTo>
                    <a:pt x="54077" y="53965"/>
                  </a:lnTo>
                  <a:lnTo>
                    <a:pt x="68184" y="39858"/>
                  </a:lnTo>
                  <a:lnTo>
                    <a:pt x="28214" y="0"/>
                  </a:lnTo>
                  <a:lnTo>
                    <a:pt x="0" y="0"/>
                  </a:lnTo>
                  <a:lnTo>
                    <a:pt x="0" y="28102"/>
                  </a:lnTo>
                  <a:close/>
                </a:path>
              </a:pathLst>
            </a:custGeom>
            <a:noFill/>
            <a:ln w="9525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256" name="Google Shape;256;p4"/>
            <p:cNvSpPr/>
            <p:nvPr/>
          </p:nvSpPr>
          <p:spPr>
            <a:xfrm>
              <a:off x="5477809" y="3444869"/>
              <a:ext cx="179528" cy="179528"/>
            </a:xfrm>
            <a:custGeom>
              <a:avLst/>
              <a:gdLst/>
              <a:ahLst/>
              <a:cxnLst/>
              <a:rect l="l" t="t" r="r" b="b"/>
              <a:pathLst>
                <a:path w="179528" h="179528" extrusionOk="0">
                  <a:moveTo>
                    <a:pt x="26283" y="153246"/>
                  </a:moveTo>
                  <a:cubicBezTo>
                    <a:pt x="61326" y="188289"/>
                    <a:pt x="118202" y="188289"/>
                    <a:pt x="153246" y="153246"/>
                  </a:cubicBezTo>
                  <a:cubicBezTo>
                    <a:pt x="188289" y="118202"/>
                    <a:pt x="188289" y="61326"/>
                    <a:pt x="153246" y="26283"/>
                  </a:cubicBezTo>
                  <a:cubicBezTo>
                    <a:pt x="118202" y="-8761"/>
                    <a:pt x="61326" y="-8761"/>
                    <a:pt x="26283" y="26283"/>
                  </a:cubicBezTo>
                  <a:cubicBezTo>
                    <a:pt x="-8761" y="61326"/>
                    <a:pt x="-8761" y="118202"/>
                    <a:pt x="26283" y="153246"/>
                  </a:cubicBezTo>
                  <a:close/>
                </a:path>
              </a:pathLst>
            </a:custGeom>
            <a:noFill/>
            <a:ln w="9525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</p:grpSp>
      <p:grpSp>
        <p:nvGrpSpPr>
          <p:cNvPr id="257" name="Google Shape;257;p4"/>
          <p:cNvGrpSpPr/>
          <p:nvPr/>
        </p:nvGrpSpPr>
        <p:grpSpPr>
          <a:xfrm>
            <a:off x="9227736" y="3251334"/>
            <a:ext cx="445451" cy="456055"/>
            <a:chOff x="9227736" y="3251334"/>
            <a:chExt cx="445451" cy="456055"/>
          </a:xfrm>
        </p:grpSpPr>
        <p:sp>
          <p:nvSpPr>
            <p:cNvPr id="258" name="Google Shape;258;p4"/>
            <p:cNvSpPr/>
            <p:nvPr/>
          </p:nvSpPr>
          <p:spPr>
            <a:xfrm>
              <a:off x="9375029" y="3488870"/>
              <a:ext cx="86208" cy="86209"/>
            </a:xfrm>
            <a:custGeom>
              <a:avLst/>
              <a:gdLst/>
              <a:ahLst/>
              <a:cxnLst/>
              <a:rect l="l" t="t" r="r" b="b"/>
              <a:pathLst>
                <a:path w="86208" h="86209" extrusionOk="0">
                  <a:moveTo>
                    <a:pt x="86209" y="86209"/>
                  </a:moveTo>
                  <a:lnTo>
                    <a:pt x="0" y="0"/>
                  </a:lnTo>
                  <a:lnTo>
                    <a:pt x="86209" y="86209"/>
                  </a:lnTo>
                  <a:close/>
                </a:path>
              </a:pathLst>
            </a:custGeom>
            <a:noFill/>
            <a:ln w="9525" cap="rnd" cmpd="sng">
              <a:solidFill>
                <a:srgbClr val="34384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259" name="Google Shape;259;p4"/>
            <p:cNvSpPr/>
            <p:nvPr/>
          </p:nvSpPr>
          <p:spPr>
            <a:xfrm>
              <a:off x="9413609" y="3414417"/>
              <a:ext cx="195498" cy="230390"/>
            </a:xfrm>
            <a:custGeom>
              <a:avLst/>
              <a:gdLst/>
              <a:ahLst/>
              <a:cxnLst/>
              <a:rect l="l" t="t" r="r" b="b"/>
              <a:pathLst>
                <a:path w="195498" h="230390" extrusionOk="0">
                  <a:moveTo>
                    <a:pt x="63764" y="0"/>
                  </a:moveTo>
                  <a:lnTo>
                    <a:pt x="131187" y="67423"/>
                  </a:lnTo>
                  <a:lnTo>
                    <a:pt x="131187" y="67423"/>
                  </a:lnTo>
                  <a:cubicBezTo>
                    <a:pt x="152970" y="89206"/>
                    <a:pt x="179709" y="154208"/>
                    <a:pt x="184549" y="160086"/>
                  </a:cubicBezTo>
                  <a:cubicBezTo>
                    <a:pt x="189505" y="165964"/>
                    <a:pt x="195498" y="171035"/>
                    <a:pt x="195498" y="171035"/>
                  </a:cubicBezTo>
                  <a:lnTo>
                    <a:pt x="136143" y="230390"/>
                  </a:lnTo>
                  <a:lnTo>
                    <a:pt x="127960" y="222207"/>
                  </a:lnTo>
                  <a:cubicBezTo>
                    <a:pt x="127960" y="222207"/>
                    <a:pt x="84164" y="231197"/>
                    <a:pt x="65724" y="225780"/>
                  </a:cubicBezTo>
                  <a:cubicBezTo>
                    <a:pt x="25040" y="213909"/>
                    <a:pt x="-11034" y="207224"/>
                    <a:pt x="3142" y="186133"/>
                  </a:cubicBezTo>
                  <a:cubicBezTo>
                    <a:pt x="-11034" y="207224"/>
                    <a:pt x="25040" y="214024"/>
                    <a:pt x="65724" y="225780"/>
                  </a:cubicBezTo>
                  <a:cubicBezTo>
                    <a:pt x="84164" y="231197"/>
                    <a:pt x="127960" y="222207"/>
                    <a:pt x="127960" y="222207"/>
                  </a:cubicBezTo>
                  <a:lnTo>
                    <a:pt x="136143" y="230390"/>
                  </a:lnTo>
                  <a:lnTo>
                    <a:pt x="195498" y="171035"/>
                  </a:lnTo>
                  <a:cubicBezTo>
                    <a:pt x="195498" y="171035"/>
                    <a:pt x="189505" y="165849"/>
                    <a:pt x="184549" y="160086"/>
                  </a:cubicBezTo>
                  <a:cubicBezTo>
                    <a:pt x="179593" y="154208"/>
                    <a:pt x="152970" y="89206"/>
                    <a:pt x="131187" y="67423"/>
                  </a:cubicBezTo>
                  <a:lnTo>
                    <a:pt x="131187" y="67423"/>
                  </a:lnTo>
                  <a:lnTo>
                    <a:pt x="63764" y="0"/>
                  </a:lnTo>
                  <a:close/>
                </a:path>
              </a:pathLst>
            </a:custGeom>
            <a:noFill/>
            <a:ln w="9525" cap="rnd" cmpd="sng">
              <a:solidFill>
                <a:srgbClr val="34384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260" name="Google Shape;260;p4"/>
            <p:cNvSpPr/>
            <p:nvPr/>
          </p:nvSpPr>
          <p:spPr>
            <a:xfrm>
              <a:off x="9427469" y="3423176"/>
              <a:ext cx="72609" cy="72609"/>
            </a:xfrm>
            <a:custGeom>
              <a:avLst/>
              <a:gdLst/>
              <a:ahLst/>
              <a:cxnLst/>
              <a:rect l="l" t="t" r="r" b="b"/>
              <a:pathLst>
                <a:path w="72609" h="72609" extrusionOk="0">
                  <a:moveTo>
                    <a:pt x="72609" y="72609"/>
                  </a:moveTo>
                  <a:lnTo>
                    <a:pt x="72609" y="72609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9525" cap="rnd" cmpd="sng">
              <a:solidFill>
                <a:srgbClr val="34384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261" name="Google Shape;261;p4"/>
            <p:cNvSpPr/>
            <p:nvPr/>
          </p:nvSpPr>
          <p:spPr>
            <a:xfrm>
              <a:off x="9393123" y="3447955"/>
              <a:ext cx="73876" cy="73876"/>
            </a:xfrm>
            <a:custGeom>
              <a:avLst/>
              <a:gdLst/>
              <a:ahLst/>
              <a:cxnLst/>
              <a:rect l="l" t="t" r="r" b="b"/>
              <a:pathLst>
                <a:path w="73876" h="73876" extrusionOk="0">
                  <a:moveTo>
                    <a:pt x="73877" y="73877"/>
                  </a:moveTo>
                  <a:lnTo>
                    <a:pt x="0" y="0"/>
                  </a:lnTo>
                  <a:lnTo>
                    <a:pt x="73877" y="73877"/>
                  </a:lnTo>
                  <a:close/>
                </a:path>
              </a:pathLst>
            </a:custGeom>
            <a:noFill/>
            <a:ln w="9525" cap="rnd" cmpd="sng">
              <a:solidFill>
                <a:srgbClr val="34384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262" name="Google Shape;262;p4"/>
            <p:cNvSpPr/>
            <p:nvPr/>
          </p:nvSpPr>
          <p:spPr>
            <a:xfrm>
              <a:off x="9273030" y="3297435"/>
              <a:ext cx="186363" cy="155591"/>
            </a:xfrm>
            <a:custGeom>
              <a:avLst/>
              <a:gdLst/>
              <a:ahLst/>
              <a:cxnLst/>
              <a:rect l="l" t="t" r="r" b="b"/>
              <a:pathLst>
                <a:path w="186363" h="155591" extrusionOk="0">
                  <a:moveTo>
                    <a:pt x="186363" y="64426"/>
                  </a:moveTo>
                  <a:cubicBezTo>
                    <a:pt x="181407" y="59240"/>
                    <a:pt x="172879" y="50942"/>
                    <a:pt x="159625" y="37688"/>
                  </a:cubicBezTo>
                  <a:cubicBezTo>
                    <a:pt x="136689" y="14752"/>
                    <a:pt x="94277" y="14407"/>
                    <a:pt x="94277" y="14407"/>
                  </a:cubicBezTo>
                  <a:lnTo>
                    <a:pt x="79870" y="0"/>
                  </a:lnTo>
                  <a:lnTo>
                    <a:pt x="0" y="79870"/>
                  </a:lnTo>
                  <a:cubicBezTo>
                    <a:pt x="0" y="79870"/>
                    <a:pt x="12217" y="91165"/>
                    <a:pt x="17173" y="97043"/>
                  </a:cubicBezTo>
                  <a:cubicBezTo>
                    <a:pt x="22128" y="102921"/>
                    <a:pt x="28122" y="131734"/>
                    <a:pt x="52094" y="155591"/>
                  </a:cubicBezTo>
                  <a:cubicBezTo>
                    <a:pt x="28237" y="131734"/>
                    <a:pt x="22128" y="102921"/>
                    <a:pt x="17173" y="97043"/>
                  </a:cubicBezTo>
                  <a:cubicBezTo>
                    <a:pt x="12217" y="91165"/>
                    <a:pt x="0" y="79870"/>
                    <a:pt x="0" y="79870"/>
                  </a:cubicBezTo>
                  <a:lnTo>
                    <a:pt x="79870" y="0"/>
                  </a:lnTo>
                  <a:lnTo>
                    <a:pt x="94277" y="14407"/>
                  </a:lnTo>
                  <a:cubicBezTo>
                    <a:pt x="94277" y="14407"/>
                    <a:pt x="136689" y="14752"/>
                    <a:pt x="159625" y="37688"/>
                  </a:cubicBezTo>
                  <a:cubicBezTo>
                    <a:pt x="172994" y="51057"/>
                    <a:pt x="181407" y="59240"/>
                    <a:pt x="186363" y="64426"/>
                  </a:cubicBezTo>
                  <a:close/>
                </a:path>
              </a:pathLst>
            </a:custGeom>
            <a:noFill/>
            <a:ln w="9525" cap="rnd" cmpd="sng">
              <a:solidFill>
                <a:srgbClr val="34384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263" name="Google Shape;263;p4"/>
            <p:cNvSpPr/>
            <p:nvPr/>
          </p:nvSpPr>
          <p:spPr>
            <a:xfrm>
              <a:off x="9535345" y="3251334"/>
              <a:ext cx="137842" cy="137957"/>
            </a:xfrm>
            <a:custGeom>
              <a:avLst/>
              <a:gdLst/>
              <a:ahLst/>
              <a:cxnLst/>
              <a:rect l="l" t="t" r="r" b="b"/>
              <a:pathLst>
                <a:path w="137842" h="137957" extrusionOk="0">
                  <a:moveTo>
                    <a:pt x="33538" y="0"/>
                  </a:moveTo>
                  <a:lnTo>
                    <a:pt x="0" y="33539"/>
                  </a:lnTo>
                  <a:lnTo>
                    <a:pt x="104419" y="137957"/>
                  </a:lnTo>
                  <a:lnTo>
                    <a:pt x="137842" y="104419"/>
                  </a:lnTo>
                  <a:lnTo>
                    <a:pt x="104419" y="137957"/>
                  </a:lnTo>
                  <a:lnTo>
                    <a:pt x="0" y="33539"/>
                  </a:lnTo>
                  <a:close/>
                </a:path>
              </a:pathLst>
            </a:custGeom>
            <a:noFill/>
            <a:ln w="9525" cap="rnd" cmpd="sng">
              <a:solidFill>
                <a:srgbClr val="34384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264" name="Google Shape;264;p4"/>
            <p:cNvSpPr/>
            <p:nvPr/>
          </p:nvSpPr>
          <p:spPr>
            <a:xfrm>
              <a:off x="9478180" y="3296744"/>
              <a:ext cx="148906" cy="174607"/>
            </a:xfrm>
            <a:custGeom>
              <a:avLst/>
              <a:gdLst/>
              <a:ahLst/>
              <a:cxnLst/>
              <a:rect l="l" t="t" r="r" b="b"/>
              <a:pathLst>
                <a:path w="148906" h="174607" extrusionOk="0">
                  <a:moveTo>
                    <a:pt x="103151" y="174608"/>
                  </a:moveTo>
                  <a:lnTo>
                    <a:pt x="117558" y="160201"/>
                  </a:lnTo>
                  <a:cubicBezTo>
                    <a:pt x="130120" y="147639"/>
                    <a:pt x="126202" y="102575"/>
                    <a:pt x="126202" y="102575"/>
                  </a:cubicBezTo>
                  <a:lnTo>
                    <a:pt x="148906" y="79870"/>
                  </a:lnTo>
                  <a:lnTo>
                    <a:pt x="69036" y="0"/>
                  </a:lnTo>
                  <a:cubicBezTo>
                    <a:pt x="69036" y="0"/>
                    <a:pt x="49443" y="20515"/>
                    <a:pt x="43565" y="25471"/>
                  </a:cubicBezTo>
                  <a:cubicBezTo>
                    <a:pt x="37688" y="30427"/>
                    <a:pt x="12908" y="32501"/>
                    <a:pt x="0" y="45410"/>
                  </a:cubicBezTo>
                  <a:cubicBezTo>
                    <a:pt x="12908" y="32501"/>
                    <a:pt x="37688" y="30542"/>
                    <a:pt x="43565" y="25471"/>
                  </a:cubicBezTo>
                  <a:cubicBezTo>
                    <a:pt x="49443" y="20515"/>
                    <a:pt x="69036" y="0"/>
                    <a:pt x="69036" y="0"/>
                  </a:cubicBezTo>
                  <a:lnTo>
                    <a:pt x="148906" y="79870"/>
                  </a:lnTo>
                  <a:lnTo>
                    <a:pt x="126202" y="102575"/>
                  </a:lnTo>
                  <a:cubicBezTo>
                    <a:pt x="126202" y="102575"/>
                    <a:pt x="130120" y="147639"/>
                    <a:pt x="117558" y="160201"/>
                  </a:cubicBezTo>
                  <a:lnTo>
                    <a:pt x="103151" y="174608"/>
                  </a:lnTo>
                  <a:close/>
                </a:path>
              </a:pathLst>
            </a:custGeom>
            <a:noFill/>
            <a:ln w="9525" cap="rnd" cmpd="sng">
              <a:solidFill>
                <a:srgbClr val="34384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265" name="Google Shape;265;p4"/>
            <p:cNvSpPr/>
            <p:nvPr/>
          </p:nvSpPr>
          <p:spPr>
            <a:xfrm>
              <a:off x="9478180" y="3296744"/>
              <a:ext cx="148906" cy="174607"/>
            </a:xfrm>
            <a:custGeom>
              <a:avLst/>
              <a:gdLst/>
              <a:ahLst/>
              <a:cxnLst/>
              <a:rect l="l" t="t" r="r" b="b"/>
              <a:pathLst>
                <a:path w="148906" h="174607" extrusionOk="0">
                  <a:moveTo>
                    <a:pt x="103151" y="174608"/>
                  </a:moveTo>
                  <a:lnTo>
                    <a:pt x="117558" y="160201"/>
                  </a:lnTo>
                  <a:cubicBezTo>
                    <a:pt x="130120" y="147639"/>
                    <a:pt x="126202" y="102575"/>
                    <a:pt x="126202" y="102575"/>
                  </a:cubicBezTo>
                  <a:lnTo>
                    <a:pt x="148906" y="79870"/>
                  </a:lnTo>
                  <a:lnTo>
                    <a:pt x="69036" y="0"/>
                  </a:lnTo>
                  <a:cubicBezTo>
                    <a:pt x="69036" y="0"/>
                    <a:pt x="49443" y="20515"/>
                    <a:pt x="43565" y="25471"/>
                  </a:cubicBezTo>
                  <a:cubicBezTo>
                    <a:pt x="37688" y="30427"/>
                    <a:pt x="12908" y="32501"/>
                    <a:pt x="0" y="45410"/>
                  </a:cubicBezTo>
                  <a:cubicBezTo>
                    <a:pt x="12908" y="32501"/>
                    <a:pt x="37688" y="30542"/>
                    <a:pt x="43565" y="25471"/>
                  </a:cubicBezTo>
                  <a:cubicBezTo>
                    <a:pt x="49443" y="20515"/>
                    <a:pt x="69036" y="0"/>
                    <a:pt x="69036" y="0"/>
                  </a:cubicBezTo>
                  <a:lnTo>
                    <a:pt x="148906" y="79870"/>
                  </a:lnTo>
                  <a:lnTo>
                    <a:pt x="126202" y="102575"/>
                  </a:lnTo>
                  <a:cubicBezTo>
                    <a:pt x="126202" y="102575"/>
                    <a:pt x="130120" y="147639"/>
                    <a:pt x="117558" y="160201"/>
                  </a:cubicBezTo>
                  <a:lnTo>
                    <a:pt x="103151" y="174608"/>
                  </a:lnTo>
                  <a:close/>
                </a:path>
              </a:pathLst>
            </a:custGeom>
            <a:noFill/>
            <a:ln w="9525" cap="rnd" cmpd="sng">
              <a:solidFill>
                <a:srgbClr val="34384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266" name="Google Shape;266;p4"/>
            <p:cNvSpPr/>
            <p:nvPr/>
          </p:nvSpPr>
          <p:spPr>
            <a:xfrm>
              <a:off x="9273952" y="3483453"/>
              <a:ext cx="112832" cy="178526"/>
            </a:xfrm>
            <a:custGeom>
              <a:avLst/>
              <a:gdLst/>
              <a:ahLst/>
              <a:cxnLst/>
              <a:rect l="l" t="t" r="r" b="b"/>
              <a:pathLst>
                <a:path w="112832" h="178526" extrusionOk="0">
                  <a:moveTo>
                    <a:pt x="112832" y="145564"/>
                  </a:moveTo>
                  <a:cubicBezTo>
                    <a:pt x="106954" y="150520"/>
                    <a:pt x="79870" y="178526"/>
                    <a:pt x="79870" y="178526"/>
                  </a:cubicBezTo>
                  <a:lnTo>
                    <a:pt x="0" y="98656"/>
                  </a:lnTo>
                  <a:lnTo>
                    <a:pt x="14407" y="84250"/>
                  </a:lnTo>
                  <a:cubicBezTo>
                    <a:pt x="14407" y="84250"/>
                    <a:pt x="12678" y="36074"/>
                    <a:pt x="25240" y="23627"/>
                  </a:cubicBezTo>
                  <a:cubicBezTo>
                    <a:pt x="25240" y="23627"/>
                    <a:pt x="36996" y="10258"/>
                    <a:pt x="49789" y="0"/>
                  </a:cubicBezTo>
                  <a:cubicBezTo>
                    <a:pt x="36996" y="10258"/>
                    <a:pt x="25240" y="23627"/>
                    <a:pt x="25240" y="23627"/>
                  </a:cubicBezTo>
                  <a:cubicBezTo>
                    <a:pt x="12678" y="36189"/>
                    <a:pt x="14407" y="84250"/>
                    <a:pt x="14407" y="84250"/>
                  </a:cubicBezTo>
                  <a:lnTo>
                    <a:pt x="0" y="98656"/>
                  </a:lnTo>
                  <a:lnTo>
                    <a:pt x="79870" y="178526"/>
                  </a:lnTo>
                  <a:cubicBezTo>
                    <a:pt x="79870" y="178526"/>
                    <a:pt x="106954" y="150520"/>
                    <a:pt x="112832" y="145564"/>
                  </a:cubicBezTo>
                  <a:close/>
                </a:path>
              </a:pathLst>
            </a:custGeom>
            <a:noFill/>
            <a:ln w="9525" cap="rnd" cmpd="sng">
              <a:solidFill>
                <a:srgbClr val="34384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267" name="Google Shape;267;p4"/>
            <p:cNvSpPr/>
            <p:nvPr/>
          </p:nvSpPr>
          <p:spPr>
            <a:xfrm>
              <a:off x="9227736" y="3251334"/>
              <a:ext cx="137957" cy="137957"/>
            </a:xfrm>
            <a:custGeom>
              <a:avLst/>
              <a:gdLst/>
              <a:ahLst/>
              <a:cxnLst/>
              <a:rect l="l" t="t" r="r" b="b"/>
              <a:pathLst>
                <a:path w="137957" h="137957" extrusionOk="0">
                  <a:moveTo>
                    <a:pt x="0" y="104419"/>
                  </a:moveTo>
                  <a:lnTo>
                    <a:pt x="33538" y="137957"/>
                  </a:lnTo>
                  <a:lnTo>
                    <a:pt x="137957" y="33539"/>
                  </a:lnTo>
                  <a:lnTo>
                    <a:pt x="104419" y="0"/>
                  </a:lnTo>
                  <a:lnTo>
                    <a:pt x="137957" y="33539"/>
                  </a:lnTo>
                  <a:lnTo>
                    <a:pt x="33538" y="137957"/>
                  </a:lnTo>
                  <a:close/>
                </a:path>
              </a:pathLst>
            </a:custGeom>
            <a:noFill/>
            <a:ln w="9525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268" name="Google Shape;268;p4"/>
            <p:cNvSpPr/>
            <p:nvPr/>
          </p:nvSpPr>
          <p:spPr>
            <a:xfrm>
              <a:off x="9535345" y="3251334"/>
              <a:ext cx="137842" cy="137957"/>
            </a:xfrm>
            <a:custGeom>
              <a:avLst/>
              <a:gdLst/>
              <a:ahLst/>
              <a:cxnLst/>
              <a:rect l="l" t="t" r="r" b="b"/>
              <a:pathLst>
                <a:path w="137842" h="137957" extrusionOk="0">
                  <a:moveTo>
                    <a:pt x="33538" y="0"/>
                  </a:moveTo>
                  <a:lnTo>
                    <a:pt x="0" y="33539"/>
                  </a:lnTo>
                  <a:lnTo>
                    <a:pt x="104419" y="137957"/>
                  </a:lnTo>
                  <a:lnTo>
                    <a:pt x="137842" y="104419"/>
                  </a:lnTo>
                  <a:lnTo>
                    <a:pt x="104419" y="137957"/>
                  </a:lnTo>
                  <a:lnTo>
                    <a:pt x="0" y="33539"/>
                  </a:lnTo>
                  <a:close/>
                </a:path>
              </a:pathLst>
            </a:custGeom>
            <a:noFill/>
            <a:ln w="9525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269" name="Google Shape;269;p4"/>
            <p:cNvSpPr/>
            <p:nvPr/>
          </p:nvSpPr>
          <p:spPr>
            <a:xfrm>
              <a:off x="9227736" y="3569432"/>
              <a:ext cx="137957" cy="137957"/>
            </a:xfrm>
            <a:custGeom>
              <a:avLst/>
              <a:gdLst/>
              <a:ahLst/>
              <a:cxnLst/>
              <a:rect l="l" t="t" r="r" b="b"/>
              <a:pathLst>
                <a:path w="137957" h="137957" extrusionOk="0">
                  <a:moveTo>
                    <a:pt x="104419" y="137957"/>
                  </a:moveTo>
                  <a:lnTo>
                    <a:pt x="137957" y="104419"/>
                  </a:lnTo>
                  <a:lnTo>
                    <a:pt x="33538" y="0"/>
                  </a:lnTo>
                  <a:lnTo>
                    <a:pt x="0" y="33539"/>
                  </a:lnTo>
                  <a:lnTo>
                    <a:pt x="33538" y="0"/>
                  </a:lnTo>
                  <a:lnTo>
                    <a:pt x="137957" y="104419"/>
                  </a:lnTo>
                  <a:close/>
                </a:path>
              </a:pathLst>
            </a:custGeom>
            <a:noFill/>
            <a:ln w="9525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270" name="Google Shape;270;p4"/>
            <p:cNvSpPr/>
            <p:nvPr/>
          </p:nvSpPr>
          <p:spPr>
            <a:xfrm>
              <a:off x="9537074" y="3573581"/>
              <a:ext cx="117211" cy="117212"/>
            </a:xfrm>
            <a:custGeom>
              <a:avLst/>
              <a:gdLst/>
              <a:ahLst/>
              <a:cxnLst/>
              <a:rect l="l" t="t" r="r" b="b"/>
              <a:pathLst>
                <a:path w="117211" h="117212" extrusionOk="0">
                  <a:moveTo>
                    <a:pt x="117212" y="33308"/>
                  </a:moveTo>
                  <a:lnTo>
                    <a:pt x="83904" y="0"/>
                  </a:lnTo>
                  <a:lnTo>
                    <a:pt x="0" y="83904"/>
                  </a:lnTo>
                  <a:lnTo>
                    <a:pt x="33308" y="117212"/>
                  </a:lnTo>
                  <a:lnTo>
                    <a:pt x="0" y="83904"/>
                  </a:lnTo>
                  <a:lnTo>
                    <a:pt x="83904" y="0"/>
                  </a:lnTo>
                  <a:close/>
                </a:path>
              </a:pathLst>
            </a:custGeom>
            <a:noFill/>
            <a:ln w="9525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</p:grpSp>
      <p:grpSp>
        <p:nvGrpSpPr>
          <p:cNvPr id="271" name="Google Shape;271;p4"/>
          <p:cNvGrpSpPr/>
          <p:nvPr/>
        </p:nvGrpSpPr>
        <p:grpSpPr>
          <a:xfrm>
            <a:off x="5248035" y="4614293"/>
            <a:ext cx="507227" cy="449024"/>
            <a:chOff x="5248035" y="4614293"/>
            <a:chExt cx="507227" cy="449024"/>
          </a:xfrm>
        </p:grpSpPr>
        <p:grpSp>
          <p:nvGrpSpPr>
            <p:cNvPr id="272" name="Google Shape;272;p4"/>
            <p:cNvGrpSpPr/>
            <p:nvPr/>
          </p:nvGrpSpPr>
          <p:grpSpPr>
            <a:xfrm>
              <a:off x="5248035" y="4654055"/>
              <a:ext cx="507227" cy="409262"/>
              <a:chOff x="5248035" y="4654055"/>
              <a:chExt cx="507227" cy="409262"/>
            </a:xfrm>
          </p:grpSpPr>
          <p:grpSp>
            <p:nvGrpSpPr>
              <p:cNvPr id="273" name="Google Shape;273;p4"/>
              <p:cNvGrpSpPr/>
              <p:nvPr/>
            </p:nvGrpSpPr>
            <p:grpSpPr>
              <a:xfrm>
                <a:off x="5248035" y="4714332"/>
                <a:ext cx="507227" cy="348985"/>
                <a:chOff x="5248035" y="4714332"/>
                <a:chExt cx="507227" cy="348985"/>
              </a:xfrm>
            </p:grpSpPr>
            <p:sp>
              <p:nvSpPr>
                <p:cNvPr id="274" name="Google Shape;274;p4"/>
                <p:cNvSpPr/>
                <p:nvPr/>
              </p:nvSpPr>
              <p:spPr>
                <a:xfrm>
                  <a:off x="5616959" y="5001196"/>
                  <a:ext cx="138303" cy="6212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8303" h="62121" extrusionOk="0">
                      <a:moveTo>
                        <a:pt x="0" y="62121"/>
                      </a:moveTo>
                      <a:lnTo>
                        <a:pt x="0" y="28237"/>
                      </a:lnTo>
                      <a:cubicBezTo>
                        <a:pt x="0" y="17864"/>
                        <a:pt x="6915" y="8759"/>
                        <a:pt x="16827" y="5993"/>
                      </a:cubicBezTo>
                      <a:lnTo>
                        <a:pt x="38264" y="0"/>
                      </a:lnTo>
                      <a:lnTo>
                        <a:pt x="69152" y="27200"/>
                      </a:lnTo>
                      <a:lnTo>
                        <a:pt x="98541" y="0"/>
                      </a:lnTo>
                      <a:lnTo>
                        <a:pt x="121246" y="6108"/>
                      </a:lnTo>
                      <a:cubicBezTo>
                        <a:pt x="131273" y="8759"/>
                        <a:pt x="138303" y="17979"/>
                        <a:pt x="138303" y="28352"/>
                      </a:cubicBezTo>
                      <a:lnTo>
                        <a:pt x="138303" y="62121"/>
                      </a:lnTo>
                    </a:path>
                  </a:pathLst>
                </a:custGeom>
                <a:noFill/>
                <a:ln w="9525" cap="rnd" cmpd="sng">
                  <a:solidFill>
                    <a:schemeClr val="dk2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Quattrocento Sans"/>
                    <a:ea typeface="Quattrocento Sans"/>
                    <a:cs typeface="Quattrocento Sans"/>
                    <a:sym typeface="Quattrocento Sans"/>
                  </a:endParaRPr>
                </a:p>
              </p:txBody>
            </p:sp>
            <p:sp>
              <p:nvSpPr>
                <p:cNvPr id="275" name="Google Shape;275;p4"/>
                <p:cNvSpPr/>
                <p:nvPr/>
              </p:nvSpPr>
              <p:spPr>
                <a:xfrm>
                  <a:off x="5432555" y="5001196"/>
                  <a:ext cx="138303" cy="6212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8303" h="62121" extrusionOk="0">
                      <a:moveTo>
                        <a:pt x="0" y="62121"/>
                      </a:moveTo>
                      <a:lnTo>
                        <a:pt x="0" y="28237"/>
                      </a:lnTo>
                      <a:cubicBezTo>
                        <a:pt x="0" y="17864"/>
                        <a:pt x="6915" y="8759"/>
                        <a:pt x="16827" y="5993"/>
                      </a:cubicBezTo>
                      <a:lnTo>
                        <a:pt x="38264" y="0"/>
                      </a:lnTo>
                      <a:lnTo>
                        <a:pt x="69152" y="27200"/>
                      </a:lnTo>
                      <a:lnTo>
                        <a:pt x="98541" y="0"/>
                      </a:lnTo>
                      <a:lnTo>
                        <a:pt x="121246" y="6108"/>
                      </a:lnTo>
                      <a:cubicBezTo>
                        <a:pt x="131273" y="8759"/>
                        <a:pt x="138303" y="17979"/>
                        <a:pt x="138303" y="28352"/>
                      </a:cubicBezTo>
                      <a:lnTo>
                        <a:pt x="138303" y="62121"/>
                      </a:lnTo>
                    </a:path>
                  </a:pathLst>
                </a:custGeom>
                <a:noFill/>
                <a:ln w="9525" cap="rnd" cmpd="sng">
                  <a:solidFill>
                    <a:schemeClr val="dk2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Quattrocento Sans"/>
                    <a:ea typeface="Quattrocento Sans"/>
                    <a:cs typeface="Quattrocento Sans"/>
                    <a:sym typeface="Quattrocento Sans"/>
                  </a:endParaRPr>
                </a:p>
              </p:txBody>
            </p:sp>
            <p:sp>
              <p:nvSpPr>
                <p:cNvPr id="276" name="Google Shape;276;p4"/>
                <p:cNvSpPr/>
                <p:nvPr/>
              </p:nvSpPr>
              <p:spPr>
                <a:xfrm>
                  <a:off x="5432555" y="4714332"/>
                  <a:ext cx="138303" cy="6212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8303" h="62121" extrusionOk="0">
                      <a:moveTo>
                        <a:pt x="0" y="62121"/>
                      </a:moveTo>
                      <a:lnTo>
                        <a:pt x="0" y="28237"/>
                      </a:lnTo>
                      <a:cubicBezTo>
                        <a:pt x="0" y="17864"/>
                        <a:pt x="6915" y="8759"/>
                        <a:pt x="16827" y="5993"/>
                      </a:cubicBezTo>
                      <a:lnTo>
                        <a:pt x="38264" y="0"/>
                      </a:lnTo>
                      <a:lnTo>
                        <a:pt x="69152" y="27200"/>
                      </a:lnTo>
                      <a:lnTo>
                        <a:pt x="98541" y="0"/>
                      </a:lnTo>
                      <a:lnTo>
                        <a:pt x="121246" y="6108"/>
                      </a:lnTo>
                      <a:cubicBezTo>
                        <a:pt x="131273" y="8759"/>
                        <a:pt x="138303" y="17979"/>
                        <a:pt x="138303" y="28352"/>
                      </a:cubicBezTo>
                      <a:lnTo>
                        <a:pt x="138303" y="62121"/>
                      </a:lnTo>
                    </a:path>
                  </a:pathLst>
                </a:custGeom>
                <a:noFill/>
                <a:ln w="9525" cap="rnd" cmpd="sng">
                  <a:solidFill>
                    <a:schemeClr val="dk2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Quattrocento Sans"/>
                    <a:ea typeface="Quattrocento Sans"/>
                    <a:cs typeface="Quattrocento Sans"/>
                    <a:sym typeface="Quattrocento Sans"/>
                  </a:endParaRPr>
                </a:p>
              </p:txBody>
            </p:sp>
            <p:sp>
              <p:nvSpPr>
                <p:cNvPr id="277" name="Google Shape;277;p4"/>
                <p:cNvSpPr/>
                <p:nvPr/>
              </p:nvSpPr>
              <p:spPr>
                <a:xfrm>
                  <a:off x="5248035" y="5001196"/>
                  <a:ext cx="138303" cy="6212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8303" h="62121" extrusionOk="0">
                      <a:moveTo>
                        <a:pt x="0" y="62121"/>
                      </a:moveTo>
                      <a:lnTo>
                        <a:pt x="0" y="28237"/>
                      </a:lnTo>
                      <a:cubicBezTo>
                        <a:pt x="0" y="17864"/>
                        <a:pt x="6915" y="8759"/>
                        <a:pt x="16827" y="5993"/>
                      </a:cubicBezTo>
                      <a:lnTo>
                        <a:pt x="38264" y="0"/>
                      </a:lnTo>
                      <a:lnTo>
                        <a:pt x="69152" y="27200"/>
                      </a:lnTo>
                      <a:lnTo>
                        <a:pt x="98541" y="0"/>
                      </a:lnTo>
                      <a:lnTo>
                        <a:pt x="121246" y="6108"/>
                      </a:lnTo>
                      <a:cubicBezTo>
                        <a:pt x="131273" y="8759"/>
                        <a:pt x="138303" y="17979"/>
                        <a:pt x="138303" y="28352"/>
                      </a:cubicBezTo>
                      <a:lnTo>
                        <a:pt x="138303" y="62121"/>
                      </a:lnTo>
                    </a:path>
                  </a:pathLst>
                </a:custGeom>
                <a:noFill/>
                <a:ln w="9525" cap="rnd" cmpd="sng">
                  <a:solidFill>
                    <a:schemeClr val="dk2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Quattrocento Sans"/>
                    <a:ea typeface="Quattrocento Sans"/>
                    <a:cs typeface="Quattrocento Sans"/>
                    <a:sym typeface="Quattrocento Sans"/>
                  </a:endParaRPr>
                </a:p>
              </p:txBody>
            </p:sp>
            <p:sp>
              <p:nvSpPr>
                <p:cNvPr id="278" name="Google Shape;278;p4"/>
                <p:cNvSpPr/>
                <p:nvPr/>
              </p:nvSpPr>
              <p:spPr>
                <a:xfrm>
                  <a:off x="5316495" y="4831544"/>
                  <a:ext cx="368808" cy="4610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8808" h="46101" extrusionOk="0">
                      <a:moveTo>
                        <a:pt x="0" y="46101"/>
                      </a:moveTo>
                      <a:lnTo>
                        <a:pt x="0" y="0"/>
                      </a:lnTo>
                      <a:lnTo>
                        <a:pt x="368809" y="0"/>
                      </a:lnTo>
                      <a:lnTo>
                        <a:pt x="368809" y="46101"/>
                      </a:lnTo>
                    </a:path>
                  </a:pathLst>
                </a:custGeom>
                <a:noFill/>
                <a:ln w="9525" cap="rnd" cmpd="sng">
                  <a:solidFill>
                    <a:schemeClr val="dk2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Quattrocento Sans"/>
                    <a:ea typeface="Quattrocento Sans"/>
                    <a:cs typeface="Quattrocento Sans"/>
                    <a:sym typeface="Quattrocento Sans"/>
                  </a:endParaRPr>
                </a:p>
              </p:txBody>
            </p:sp>
            <p:sp>
              <p:nvSpPr>
                <p:cNvPr id="279" name="Google Shape;279;p4"/>
                <p:cNvSpPr/>
                <p:nvPr/>
              </p:nvSpPr>
              <p:spPr>
                <a:xfrm>
                  <a:off x="5500899" y="4788901"/>
                  <a:ext cx="11525" cy="8874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5" h="88744" extrusionOk="0">
                      <a:moveTo>
                        <a:pt x="0" y="88744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 w="9525" cap="rnd" cmpd="sng">
                  <a:solidFill>
                    <a:schemeClr val="dk2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Quattrocento Sans"/>
                    <a:ea typeface="Quattrocento Sans"/>
                    <a:cs typeface="Quattrocento Sans"/>
                    <a:sym typeface="Quattrocento Sans"/>
                  </a:endParaRPr>
                </a:p>
              </p:txBody>
            </p:sp>
          </p:grpSp>
          <p:grpSp>
            <p:nvGrpSpPr>
              <p:cNvPr id="280" name="Google Shape;280;p4"/>
              <p:cNvGrpSpPr/>
              <p:nvPr/>
            </p:nvGrpSpPr>
            <p:grpSpPr>
              <a:xfrm>
                <a:off x="5321682" y="4654055"/>
                <a:ext cx="359934" cy="142336"/>
                <a:chOff x="5321682" y="4654055"/>
                <a:chExt cx="359934" cy="142336"/>
              </a:xfrm>
            </p:grpSpPr>
            <p:sp>
              <p:nvSpPr>
                <p:cNvPr id="281" name="Google Shape;281;p4"/>
                <p:cNvSpPr/>
                <p:nvPr/>
              </p:nvSpPr>
              <p:spPr>
                <a:xfrm>
                  <a:off x="5321682" y="4654170"/>
                  <a:ext cx="119517" cy="14222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517" h="142221" extrusionOk="0">
                      <a:moveTo>
                        <a:pt x="119517" y="4380"/>
                      </a:moveTo>
                      <a:cubicBezTo>
                        <a:pt x="109144" y="7607"/>
                        <a:pt x="99463" y="12102"/>
                        <a:pt x="90358" y="17403"/>
                      </a:cubicBezTo>
                      <a:lnTo>
                        <a:pt x="70074" y="0"/>
                      </a:lnTo>
                      <a:lnTo>
                        <a:pt x="44142" y="20976"/>
                      </a:lnTo>
                      <a:lnTo>
                        <a:pt x="56935" y="44487"/>
                      </a:lnTo>
                      <a:cubicBezTo>
                        <a:pt x="49789" y="52325"/>
                        <a:pt x="43450" y="61084"/>
                        <a:pt x="38149" y="70304"/>
                      </a:cubicBezTo>
                      <a:lnTo>
                        <a:pt x="11986" y="65348"/>
                      </a:lnTo>
                      <a:lnTo>
                        <a:pt x="0" y="96466"/>
                      </a:lnTo>
                      <a:lnTo>
                        <a:pt x="22820" y="110412"/>
                      </a:lnTo>
                      <a:cubicBezTo>
                        <a:pt x="20515" y="120669"/>
                        <a:pt x="19593" y="133693"/>
                        <a:pt x="19478" y="142222"/>
                      </a:cubicBezTo>
                    </a:path>
                  </a:pathLst>
                </a:custGeom>
                <a:noFill/>
                <a:ln w="9525" cap="rnd" cmpd="sng">
                  <a:solidFill>
                    <a:schemeClr val="accen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Quattrocento Sans"/>
                    <a:ea typeface="Quattrocento Sans"/>
                    <a:cs typeface="Quattrocento Sans"/>
                    <a:sym typeface="Quattrocento Sans"/>
                  </a:endParaRPr>
                </a:p>
              </p:txBody>
            </p:sp>
            <p:sp>
              <p:nvSpPr>
                <p:cNvPr id="282" name="Google Shape;282;p4"/>
                <p:cNvSpPr/>
                <p:nvPr/>
              </p:nvSpPr>
              <p:spPr>
                <a:xfrm>
                  <a:off x="5562099" y="4654055"/>
                  <a:ext cx="119517" cy="14222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517" h="142221" extrusionOk="0">
                      <a:moveTo>
                        <a:pt x="100039" y="142222"/>
                      </a:moveTo>
                      <a:cubicBezTo>
                        <a:pt x="100155" y="131388"/>
                        <a:pt x="99002" y="120785"/>
                        <a:pt x="96697" y="110412"/>
                      </a:cubicBezTo>
                      <a:lnTo>
                        <a:pt x="119517" y="96466"/>
                      </a:lnTo>
                      <a:lnTo>
                        <a:pt x="107531" y="65348"/>
                      </a:lnTo>
                      <a:lnTo>
                        <a:pt x="81253" y="70304"/>
                      </a:lnTo>
                      <a:cubicBezTo>
                        <a:pt x="75952" y="60969"/>
                        <a:pt x="69728" y="52325"/>
                        <a:pt x="62467" y="44487"/>
                      </a:cubicBezTo>
                      <a:lnTo>
                        <a:pt x="75260" y="20976"/>
                      </a:lnTo>
                      <a:lnTo>
                        <a:pt x="49328" y="0"/>
                      </a:lnTo>
                      <a:lnTo>
                        <a:pt x="29044" y="17403"/>
                      </a:lnTo>
                      <a:cubicBezTo>
                        <a:pt x="20054" y="12102"/>
                        <a:pt x="10373" y="7722"/>
                        <a:pt x="0" y="4495"/>
                      </a:cubicBezTo>
                    </a:path>
                  </a:pathLst>
                </a:custGeom>
                <a:noFill/>
                <a:ln w="9525" cap="rnd" cmpd="sng">
                  <a:solidFill>
                    <a:schemeClr val="accen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Quattrocento Sans"/>
                    <a:ea typeface="Quattrocento Sans"/>
                    <a:cs typeface="Quattrocento Sans"/>
                    <a:sym typeface="Quattrocento Sans"/>
                  </a:endParaRPr>
                </a:p>
              </p:txBody>
            </p:sp>
          </p:grpSp>
        </p:grpSp>
        <p:sp>
          <p:nvSpPr>
            <p:cNvPr id="283" name="Google Shape;283;p4"/>
            <p:cNvSpPr/>
            <p:nvPr/>
          </p:nvSpPr>
          <p:spPr>
            <a:xfrm>
              <a:off x="5467130" y="4901157"/>
              <a:ext cx="68229" cy="68229"/>
            </a:xfrm>
            <a:custGeom>
              <a:avLst/>
              <a:gdLst/>
              <a:ahLst/>
              <a:cxnLst/>
              <a:rect l="l" t="t" r="r" b="b"/>
              <a:pathLst>
                <a:path w="68229" h="68229" extrusionOk="0">
                  <a:moveTo>
                    <a:pt x="68230" y="34115"/>
                  </a:moveTo>
                  <a:cubicBezTo>
                    <a:pt x="68230" y="53016"/>
                    <a:pt x="52901" y="68229"/>
                    <a:pt x="34115" y="68229"/>
                  </a:cubicBezTo>
                  <a:cubicBezTo>
                    <a:pt x="15213" y="68229"/>
                    <a:pt x="0" y="52901"/>
                    <a:pt x="0" y="34115"/>
                  </a:cubicBezTo>
                  <a:cubicBezTo>
                    <a:pt x="0" y="15213"/>
                    <a:pt x="15329" y="0"/>
                    <a:pt x="34115" y="0"/>
                  </a:cubicBezTo>
                  <a:cubicBezTo>
                    <a:pt x="52901" y="0"/>
                    <a:pt x="68230" y="15329"/>
                    <a:pt x="68230" y="34115"/>
                  </a:cubicBezTo>
                  <a:close/>
                </a:path>
              </a:pathLst>
            </a:custGeom>
            <a:noFill/>
            <a:ln w="9525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284" name="Google Shape;284;p4"/>
            <p:cNvSpPr/>
            <p:nvPr/>
          </p:nvSpPr>
          <p:spPr>
            <a:xfrm>
              <a:off x="5467591" y="4614293"/>
              <a:ext cx="68229" cy="68229"/>
            </a:xfrm>
            <a:custGeom>
              <a:avLst/>
              <a:gdLst/>
              <a:ahLst/>
              <a:cxnLst/>
              <a:rect l="l" t="t" r="r" b="b"/>
              <a:pathLst>
                <a:path w="68229" h="68229" extrusionOk="0">
                  <a:moveTo>
                    <a:pt x="68230" y="34115"/>
                  </a:moveTo>
                  <a:cubicBezTo>
                    <a:pt x="68230" y="53016"/>
                    <a:pt x="52901" y="68229"/>
                    <a:pt x="34115" y="68229"/>
                  </a:cubicBezTo>
                  <a:cubicBezTo>
                    <a:pt x="15213" y="68229"/>
                    <a:pt x="0" y="52901"/>
                    <a:pt x="0" y="34115"/>
                  </a:cubicBezTo>
                  <a:cubicBezTo>
                    <a:pt x="0" y="15213"/>
                    <a:pt x="15329" y="0"/>
                    <a:pt x="34115" y="0"/>
                  </a:cubicBezTo>
                  <a:cubicBezTo>
                    <a:pt x="52901" y="0"/>
                    <a:pt x="68230" y="15329"/>
                    <a:pt x="68230" y="34115"/>
                  </a:cubicBezTo>
                  <a:close/>
                </a:path>
              </a:pathLst>
            </a:custGeom>
            <a:noFill/>
            <a:ln w="9525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285" name="Google Shape;285;p4"/>
            <p:cNvSpPr/>
            <p:nvPr/>
          </p:nvSpPr>
          <p:spPr>
            <a:xfrm>
              <a:off x="5283187" y="4901157"/>
              <a:ext cx="68229" cy="68229"/>
            </a:xfrm>
            <a:custGeom>
              <a:avLst/>
              <a:gdLst/>
              <a:ahLst/>
              <a:cxnLst/>
              <a:rect l="l" t="t" r="r" b="b"/>
              <a:pathLst>
                <a:path w="68229" h="68229" extrusionOk="0">
                  <a:moveTo>
                    <a:pt x="68230" y="34115"/>
                  </a:moveTo>
                  <a:cubicBezTo>
                    <a:pt x="68230" y="53016"/>
                    <a:pt x="52901" y="68229"/>
                    <a:pt x="34115" y="68229"/>
                  </a:cubicBezTo>
                  <a:cubicBezTo>
                    <a:pt x="15213" y="68229"/>
                    <a:pt x="0" y="52901"/>
                    <a:pt x="0" y="34115"/>
                  </a:cubicBezTo>
                  <a:cubicBezTo>
                    <a:pt x="0" y="15213"/>
                    <a:pt x="15329" y="0"/>
                    <a:pt x="34115" y="0"/>
                  </a:cubicBezTo>
                  <a:cubicBezTo>
                    <a:pt x="52901" y="0"/>
                    <a:pt x="68230" y="15329"/>
                    <a:pt x="68230" y="34115"/>
                  </a:cubicBezTo>
                  <a:close/>
                </a:path>
              </a:pathLst>
            </a:custGeom>
            <a:noFill/>
            <a:ln w="9525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286" name="Google Shape;286;p4"/>
            <p:cNvSpPr/>
            <p:nvPr/>
          </p:nvSpPr>
          <p:spPr>
            <a:xfrm>
              <a:off x="5651996" y="4901157"/>
              <a:ext cx="68229" cy="68229"/>
            </a:xfrm>
            <a:custGeom>
              <a:avLst/>
              <a:gdLst/>
              <a:ahLst/>
              <a:cxnLst/>
              <a:rect l="l" t="t" r="r" b="b"/>
              <a:pathLst>
                <a:path w="68229" h="68229" extrusionOk="0">
                  <a:moveTo>
                    <a:pt x="68230" y="34115"/>
                  </a:moveTo>
                  <a:cubicBezTo>
                    <a:pt x="68230" y="53016"/>
                    <a:pt x="52901" y="68229"/>
                    <a:pt x="34115" y="68229"/>
                  </a:cubicBezTo>
                  <a:cubicBezTo>
                    <a:pt x="15329" y="68229"/>
                    <a:pt x="0" y="52901"/>
                    <a:pt x="0" y="34115"/>
                  </a:cubicBezTo>
                  <a:cubicBezTo>
                    <a:pt x="0" y="15213"/>
                    <a:pt x="15329" y="0"/>
                    <a:pt x="34115" y="0"/>
                  </a:cubicBezTo>
                  <a:cubicBezTo>
                    <a:pt x="52901" y="0"/>
                    <a:pt x="68230" y="15329"/>
                    <a:pt x="68230" y="34115"/>
                  </a:cubicBezTo>
                  <a:close/>
                </a:path>
              </a:pathLst>
            </a:custGeom>
            <a:noFill/>
            <a:ln w="9525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</p:grpSp>
      <p:grpSp>
        <p:nvGrpSpPr>
          <p:cNvPr id="287" name="Google Shape;287;p4"/>
          <p:cNvGrpSpPr/>
          <p:nvPr/>
        </p:nvGrpSpPr>
        <p:grpSpPr>
          <a:xfrm>
            <a:off x="7231146" y="4608097"/>
            <a:ext cx="360806" cy="471868"/>
            <a:chOff x="7231146" y="4608097"/>
            <a:chExt cx="360806" cy="471868"/>
          </a:xfrm>
        </p:grpSpPr>
        <p:grpSp>
          <p:nvGrpSpPr>
            <p:cNvPr id="288" name="Google Shape;288;p4"/>
            <p:cNvGrpSpPr/>
            <p:nvPr/>
          </p:nvGrpSpPr>
          <p:grpSpPr>
            <a:xfrm>
              <a:off x="7231146" y="4800597"/>
              <a:ext cx="242410" cy="269843"/>
              <a:chOff x="7231146" y="4800597"/>
              <a:chExt cx="242410" cy="269843"/>
            </a:xfrm>
          </p:grpSpPr>
          <p:sp>
            <p:nvSpPr>
              <p:cNvPr id="289" name="Google Shape;289;p4"/>
              <p:cNvSpPr/>
              <p:nvPr/>
            </p:nvSpPr>
            <p:spPr>
              <a:xfrm>
                <a:off x="7380688" y="4816123"/>
                <a:ext cx="92868" cy="254317"/>
              </a:xfrm>
              <a:custGeom>
                <a:avLst/>
                <a:gdLst/>
                <a:ahLst/>
                <a:cxnLst/>
                <a:rect l="l" t="t" r="r" b="b"/>
                <a:pathLst>
                  <a:path w="92868" h="254317" extrusionOk="0">
                    <a:moveTo>
                      <a:pt x="9049" y="254318"/>
                    </a:moveTo>
                    <a:lnTo>
                      <a:pt x="9049" y="102489"/>
                    </a:lnTo>
                    <a:lnTo>
                      <a:pt x="69437" y="62960"/>
                    </a:lnTo>
                    <a:lnTo>
                      <a:pt x="92869" y="0"/>
                    </a:lnTo>
                    <a:lnTo>
                      <a:pt x="56674" y="0"/>
                    </a:lnTo>
                    <a:lnTo>
                      <a:pt x="40957" y="38195"/>
                    </a:lnTo>
                    <a:lnTo>
                      <a:pt x="0" y="62389"/>
                    </a:lnTo>
                  </a:path>
                </a:pathLst>
              </a:custGeom>
              <a:noFill/>
              <a:ln w="9525" cap="rnd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  <p:sp>
            <p:nvSpPr>
              <p:cNvPr id="290" name="Google Shape;290;p4"/>
              <p:cNvSpPr/>
              <p:nvPr/>
            </p:nvSpPr>
            <p:spPr>
              <a:xfrm>
                <a:off x="7231146" y="4816123"/>
                <a:ext cx="92773" cy="254317"/>
              </a:xfrm>
              <a:custGeom>
                <a:avLst/>
                <a:gdLst/>
                <a:ahLst/>
                <a:cxnLst/>
                <a:rect l="l" t="t" r="r" b="b"/>
                <a:pathLst>
                  <a:path w="92773" h="254317" extrusionOk="0">
                    <a:moveTo>
                      <a:pt x="83820" y="254318"/>
                    </a:moveTo>
                    <a:lnTo>
                      <a:pt x="83820" y="102489"/>
                    </a:lnTo>
                    <a:lnTo>
                      <a:pt x="23432" y="62960"/>
                    </a:lnTo>
                    <a:lnTo>
                      <a:pt x="0" y="0"/>
                    </a:lnTo>
                    <a:lnTo>
                      <a:pt x="36195" y="0"/>
                    </a:lnTo>
                    <a:lnTo>
                      <a:pt x="51911" y="38195"/>
                    </a:lnTo>
                    <a:lnTo>
                      <a:pt x="92774" y="62389"/>
                    </a:lnTo>
                  </a:path>
                </a:pathLst>
              </a:custGeom>
              <a:noFill/>
              <a:ln w="9525" cap="rnd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  <p:sp>
            <p:nvSpPr>
              <p:cNvPr id="291" name="Google Shape;291;p4"/>
              <p:cNvSpPr/>
              <p:nvPr/>
            </p:nvSpPr>
            <p:spPr>
              <a:xfrm>
                <a:off x="7352304" y="4988716"/>
                <a:ext cx="9525" cy="81724"/>
              </a:xfrm>
              <a:custGeom>
                <a:avLst/>
                <a:gdLst/>
                <a:ahLst/>
                <a:cxnLst/>
                <a:rect l="l" t="t" r="r" b="b"/>
                <a:pathLst>
                  <a:path w="9525" h="81724" extrusionOk="0">
                    <a:moveTo>
                      <a:pt x="0" y="0"/>
                    </a:moveTo>
                    <a:lnTo>
                      <a:pt x="0" y="81725"/>
                    </a:lnTo>
                  </a:path>
                </a:pathLst>
              </a:custGeom>
              <a:noFill/>
              <a:ln w="9525" cap="rnd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  <p:sp>
            <p:nvSpPr>
              <p:cNvPr id="292" name="Google Shape;292;p4"/>
              <p:cNvSpPr/>
              <p:nvPr/>
            </p:nvSpPr>
            <p:spPr>
              <a:xfrm>
                <a:off x="7323919" y="4800597"/>
                <a:ext cx="56769" cy="56768"/>
              </a:xfrm>
              <a:custGeom>
                <a:avLst/>
                <a:gdLst/>
                <a:ahLst/>
                <a:cxnLst/>
                <a:rect l="l" t="t" r="r" b="b"/>
                <a:pathLst>
                  <a:path w="56769" h="56768" extrusionOk="0">
                    <a:moveTo>
                      <a:pt x="56769" y="28384"/>
                    </a:moveTo>
                    <a:cubicBezTo>
                      <a:pt x="56769" y="44101"/>
                      <a:pt x="44101" y="56769"/>
                      <a:pt x="28384" y="56769"/>
                    </a:cubicBezTo>
                    <a:cubicBezTo>
                      <a:pt x="12668" y="56769"/>
                      <a:pt x="0" y="44101"/>
                      <a:pt x="0" y="28384"/>
                    </a:cubicBezTo>
                    <a:cubicBezTo>
                      <a:pt x="0" y="12668"/>
                      <a:pt x="12668" y="0"/>
                      <a:pt x="28384" y="0"/>
                    </a:cubicBezTo>
                    <a:cubicBezTo>
                      <a:pt x="44101" y="0"/>
                      <a:pt x="56769" y="12764"/>
                      <a:pt x="56769" y="28384"/>
                    </a:cubicBezTo>
                    <a:close/>
                  </a:path>
                </a:pathLst>
              </a:custGeom>
              <a:noFill/>
              <a:ln w="9525" cap="rnd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  <p:sp>
            <p:nvSpPr>
              <p:cNvPr id="293" name="Google Shape;293;p4"/>
              <p:cNvSpPr/>
              <p:nvPr/>
            </p:nvSpPr>
            <p:spPr>
              <a:xfrm>
                <a:off x="7314966" y="4960712"/>
                <a:ext cx="74771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74771" h="9525" extrusionOk="0">
                    <a:moveTo>
                      <a:pt x="0" y="0"/>
                    </a:moveTo>
                    <a:lnTo>
                      <a:pt x="74771" y="0"/>
                    </a:lnTo>
                  </a:path>
                </a:pathLst>
              </a:custGeom>
              <a:noFill/>
              <a:ln w="9525" cap="rnd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</p:grpSp>
        <p:sp>
          <p:nvSpPr>
            <p:cNvPr id="294" name="Google Shape;294;p4"/>
            <p:cNvSpPr/>
            <p:nvPr/>
          </p:nvSpPr>
          <p:spPr>
            <a:xfrm>
              <a:off x="7314966" y="4608097"/>
              <a:ext cx="276986" cy="462343"/>
            </a:xfrm>
            <a:custGeom>
              <a:avLst/>
              <a:gdLst/>
              <a:ahLst/>
              <a:cxnLst/>
              <a:rect l="l" t="t" r="r" b="b"/>
              <a:pathLst>
                <a:path w="276986" h="462343" extrusionOk="0">
                  <a:moveTo>
                    <a:pt x="195739" y="462344"/>
                  </a:moveTo>
                  <a:lnTo>
                    <a:pt x="195739" y="145542"/>
                  </a:lnTo>
                  <a:lnTo>
                    <a:pt x="276987" y="145542"/>
                  </a:lnTo>
                  <a:lnTo>
                    <a:pt x="138493" y="0"/>
                  </a:lnTo>
                  <a:lnTo>
                    <a:pt x="0" y="145542"/>
                  </a:lnTo>
                  <a:lnTo>
                    <a:pt x="81343" y="145542"/>
                  </a:lnTo>
                  <a:lnTo>
                    <a:pt x="81343" y="172212"/>
                  </a:lnTo>
                </a:path>
              </a:pathLst>
            </a:custGeom>
            <a:noFill/>
            <a:ln w="9525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295" name="Google Shape;295;p4"/>
            <p:cNvSpPr/>
            <p:nvPr/>
          </p:nvSpPr>
          <p:spPr>
            <a:xfrm>
              <a:off x="7260483" y="5070440"/>
              <a:ext cx="326326" cy="9525"/>
            </a:xfrm>
            <a:custGeom>
              <a:avLst/>
              <a:gdLst/>
              <a:ahLst/>
              <a:cxnLst/>
              <a:rect l="l" t="t" r="r" b="b"/>
              <a:pathLst>
                <a:path w="326326" h="9525" extrusionOk="0">
                  <a:moveTo>
                    <a:pt x="0" y="0"/>
                  </a:moveTo>
                  <a:lnTo>
                    <a:pt x="326327" y="0"/>
                  </a:lnTo>
                </a:path>
              </a:pathLst>
            </a:custGeom>
            <a:noFill/>
            <a:ln w="9525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296" name="Google Shape;296;p4"/>
            <p:cNvSpPr/>
            <p:nvPr/>
          </p:nvSpPr>
          <p:spPr>
            <a:xfrm>
              <a:off x="7468318" y="4927756"/>
              <a:ext cx="9525" cy="110966"/>
            </a:xfrm>
            <a:custGeom>
              <a:avLst/>
              <a:gdLst/>
              <a:ahLst/>
              <a:cxnLst/>
              <a:rect l="l" t="t" r="r" b="b"/>
              <a:pathLst>
                <a:path w="9525" h="110966" extrusionOk="0">
                  <a:moveTo>
                    <a:pt x="0" y="0"/>
                  </a:moveTo>
                  <a:lnTo>
                    <a:pt x="0" y="110966"/>
                  </a:lnTo>
                </a:path>
              </a:pathLst>
            </a:custGeom>
            <a:noFill/>
            <a:ln w="9525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297" name="Google Shape;297;p4"/>
            <p:cNvSpPr/>
            <p:nvPr/>
          </p:nvSpPr>
          <p:spPr>
            <a:xfrm>
              <a:off x="7426599" y="4980524"/>
              <a:ext cx="9525" cy="58197"/>
            </a:xfrm>
            <a:custGeom>
              <a:avLst/>
              <a:gdLst/>
              <a:ahLst/>
              <a:cxnLst/>
              <a:rect l="l" t="t" r="r" b="b"/>
              <a:pathLst>
                <a:path w="9525" h="58197" extrusionOk="0">
                  <a:moveTo>
                    <a:pt x="0" y="0"/>
                  </a:moveTo>
                  <a:lnTo>
                    <a:pt x="0" y="58198"/>
                  </a:lnTo>
                </a:path>
              </a:pathLst>
            </a:custGeom>
            <a:noFill/>
            <a:ln w="9525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298" name="Google Shape;298;p4"/>
            <p:cNvSpPr/>
            <p:nvPr/>
          </p:nvSpPr>
          <p:spPr>
            <a:xfrm>
              <a:off x="7552900" y="4913659"/>
              <a:ext cx="9525" cy="125729"/>
            </a:xfrm>
            <a:custGeom>
              <a:avLst/>
              <a:gdLst/>
              <a:ahLst/>
              <a:cxnLst/>
              <a:rect l="l" t="t" r="r" b="b"/>
              <a:pathLst>
                <a:path w="9525" h="125729" extrusionOk="0">
                  <a:moveTo>
                    <a:pt x="0" y="0"/>
                  </a:moveTo>
                  <a:lnTo>
                    <a:pt x="0" y="125730"/>
                  </a:lnTo>
                </a:path>
              </a:pathLst>
            </a:custGeom>
            <a:noFill/>
            <a:ln w="9525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299" name="Google Shape;299;p4"/>
            <p:cNvSpPr/>
            <p:nvPr/>
          </p:nvSpPr>
          <p:spPr>
            <a:xfrm>
              <a:off x="7552900" y="4816123"/>
              <a:ext cx="9525" cy="76676"/>
            </a:xfrm>
            <a:custGeom>
              <a:avLst/>
              <a:gdLst/>
              <a:ahLst/>
              <a:cxnLst/>
              <a:rect l="l" t="t" r="r" b="b"/>
              <a:pathLst>
                <a:path w="9525" h="76676" extrusionOk="0">
                  <a:moveTo>
                    <a:pt x="0" y="0"/>
                  </a:moveTo>
                  <a:lnTo>
                    <a:pt x="0" y="76676"/>
                  </a:lnTo>
                </a:path>
              </a:pathLst>
            </a:custGeom>
            <a:noFill/>
            <a:ln w="9525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</p:grpSp>
      <p:grpSp>
        <p:nvGrpSpPr>
          <p:cNvPr id="300" name="Google Shape;300;p4"/>
          <p:cNvGrpSpPr/>
          <p:nvPr/>
        </p:nvGrpSpPr>
        <p:grpSpPr>
          <a:xfrm>
            <a:off x="9218009" y="4663027"/>
            <a:ext cx="533965" cy="424360"/>
            <a:chOff x="9218009" y="4663027"/>
            <a:chExt cx="533965" cy="424360"/>
          </a:xfrm>
        </p:grpSpPr>
        <p:grpSp>
          <p:nvGrpSpPr>
            <p:cNvPr id="301" name="Google Shape;301;p4"/>
            <p:cNvGrpSpPr/>
            <p:nvPr/>
          </p:nvGrpSpPr>
          <p:grpSpPr>
            <a:xfrm>
              <a:off x="9284856" y="4682476"/>
              <a:ext cx="467118" cy="404911"/>
              <a:chOff x="9284856" y="4682476"/>
              <a:chExt cx="467118" cy="404911"/>
            </a:xfrm>
          </p:grpSpPr>
          <p:grpSp>
            <p:nvGrpSpPr>
              <p:cNvPr id="302" name="Google Shape;302;p4"/>
              <p:cNvGrpSpPr/>
              <p:nvPr/>
            </p:nvGrpSpPr>
            <p:grpSpPr>
              <a:xfrm>
                <a:off x="9284856" y="4735982"/>
                <a:ext cx="328628" cy="351405"/>
                <a:chOff x="9284856" y="4735982"/>
                <a:chExt cx="328628" cy="351405"/>
              </a:xfrm>
            </p:grpSpPr>
            <p:sp>
              <p:nvSpPr>
                <p:cNvPr id="303" name="Google Shape;303;p4"/>
                <p:cNvSpPr/>
                <p:nvPr/>
              </p:nvSpPr>
              <p:spPr>
                <a:xfrm>
                  <a:off x="9346746" y="4735982"/>
                  <a:ext cx="266738" cy="35140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6738" h="351405" extrusionOk="0">
                      <a:moveTo>
                        <a:pt x="0" y="0"/>
                      </a:moveTo>
                      <a:lnTo>
                        <a:pt x="144181" y="461"/>
                      </a:lnTo>
                      <a:cubicBezTo>
                        <a:pt x="158818" y="461"/>
                        <a:pt x="178180" y="1959"/>
                        <a:pt x="193048" y="10142"/>
                      </a:cubicBezTo>
                      <a:lnTo>
                        <a:pt x="202729" y="15444"/>
                      </a:lnTo>
                      <a:cubicBezTo>
                        <a:pt x="215177" y="22244"/>
                        <a:pt x="226471" y="31003"/>
                        <a:pt x="236152" y="41260"/>
                      </a:cubicBezTo>
                      <a:cubicBezTo>
                        <a:pt x="241569" y="46908"/>
                        <a:pt x="248600" y="54515"/>
                        <a:pt x="255515" y="62006"/>
                      </a:cubicBezTo>
                      <a:cubicBezTo>
                        <a:pt x="271074" y="78718"/>
                        <a:pt x="270383" y="104880"/>
                        <a:pt x="253901" y="120670"/>
                      </a:cubicBezTo>
                      <a:lnTo>
                        <a:pt x="185902" y="181753"/>
                      </a:lnTo>
                      <a:lnTo>
                        <a:pt x="252979" y="246756"/>
                      </a:lnTo>
                      <a:cubicBezTo>
                        <a:pt x="260701" y="254363"/>
                        <a:pt x="259549" y="267156"/>
                        <a:pt x="250559" y="273149"/>
                      </a:cubicBezTo>
                      <a:lnTo>
                        <a:pt x="133117" y="351405"/>
                      </a:lnTo>
                    </a:path>
                  </a:pathLst>
                </a:custGeom>
                <a:noFill/>
                <a:ln w="9525" cap="rnd" cmpd="sng">
                  <a:solidFill>
                    <a:schemeClr val="dk2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Quattrocento Sans"/>
                    <a:ea typeface="Quattrocento Sans"/>
                    <a:cs typeface="Quattrocento Sans"/>
                    <a:sym typeface="Quattrocento Sans"/>
                  </a:endParaRPr>
                </a:p>
              </p:txBody>
            </p:sp>
            <p:sp>
              <p:nvSpPr>
                <p:cNvPr id="304" name="Google Shape;304;p4"/>
                <p:cNvSpPr/>
                <p:nvPr/>
              </p:nvSpPr>
              <p:spPr>
                <a:xfrm>
                  <a:off x="9455989" y="4797066"/>
                  <a:ext cx="67324" cy="17898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324" h="178987" extrusionOk="0">
                      <a:moveTo>
                        <a:pt x="55684" y="178987"/>
                      </a:moveTo>
                      <a:lnTo>
                        <a:pt x="20993" y="151096"/>
                      </a:lnTo>
                      <a:cubicBezTo>
                        <a:pt x="-2864" y="131964"/>
                        <a:pt x="-7014" y="97158"/>
                        <a:pt x="11773" y="72955"/>
                      </a:cubicBezTo>
                      <a:lnTo>
                        <a:pt x="67324" y="0"/>
                      </a:lnTo>
                    </a:path>
                  </a:pathLst>
                </a:custGeom>
                <a:noFill/>
                <a:ln w="9525" cap="rnd" cmpd="sng">
                  <a:solidFill>
                    <a:schemeClr val="dk2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Quattrocento Sans"/>
                    <a:ea typeface="Quattrocento Sans"/>
                    <a:cs typeface="Quattrocento Sans"/>
                    <a:sym typeface="Quattrocento Sans"/>
                  </a:endParaRPr>
                </a:p>
              </p:txBody>
            </p:sp>
            <p:sp>
              <p:nvSpPr>
                <p:cNvPr id="305" name="Google Shape;305;p4"/>
                <p:cNvSpPr/>
                <p:nvPr/>
              </p:nvSpPr>
              <p:spPr>
                <a:xfrm>
                  <a:off x="9284856" y="4963952"/>
                  <a:ext cx="150519" cy="1197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0519" h="119747" extrusionOk="0">
                      <a:moveTo>
                        <a:pt x="150520" y="0"/>
                      </a:moveTo>
                      <a:lnTo>
                        <a:pt x="0" y="119747"/>
                      </a:lnTo>
                    </a:path>
                  </a:pathLst>
                </a:custGeom>
                <a:noFill/>
                <a:ln w="9525" cap="rnd" cmpd="sng">
                  <a:solidFill>
                    <a:schemeClr val="dk2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Quattrocento Sans"/>
                    <a:ea typeface="Quattrocento Sans"/>
                    <a:cs typeface="Quattrocento Sans"/>
                    <a:sym typeface="Quattrocento Sans"/>
                  </a:endParaRPr>
                </a:p>
              </p:txBody>
            </p:sp>
          </p:grpSp>
          <p:sp>
            <p:nvSpPr>
              <p:cNvPr id="306" name="Google Shape;306;p4"/>
              <p:cNvSpPr/>
              <p:nvPr/>
            </p:nvSpPr>
            <p:spPr>
              <a:xfrm>
                <a:off x="9613441" y="4824496"/>
                <a:ext cx="138533" cy="57788"/>
              </a:xfrm>
              <a:custGeom>
                <a:avLst/>
                <a:gdLst/>
                <a:ahLst/>
                <a:cxnLst/>
                <a:rect l="l" t="t" r="r" b="b"/>
                <a:pathLst>
                  <a:path w="138533" h="57788" extrusionOk="0">
                    <a:moveTo>
                      <a:pt x="138534" y="20169"/>
                    </a:moveTo>
                    <a:lnTo>
                      <a:pt x="44257" y="56359"/>
                    </a:lnTo>
                    <a:cubicBezTo>
                      <a:pt x="34115" y="60277"/>
                      <a:pt x="22589" y="55898"/>
                      <a:pt x="17634" y="46216"/>
                    </a:cubicBezTo>
                    <a:lnTo>
                      <a:pt x="0" y="0"/>
                    </a:lnTo>
                  </a:path>
                </a:pathLst>
              </a:custGeom>
              <a:noFill/>
              <a:ln w="9525" cap="rnd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  <p:sp>
            <p:nvSpPr>
              <p:cNvPr id="307" name="Google Shape;307;p4"/>
              <p:cNvSpPr/>
              <p:nvPr/>
            </p:nvSpPr>
            <p:spPr>
              <a:xfrm>
                <a:off x="9613544" y="4682476"/>
                <a:ext cx="87720" cy="80992"/>
              </a:xfrm>
              <a:custGeom>
                <a:avLst/>
                <a:gdLst/>
                <a:ahLst/>
                <a:cxnLst/>
                <a:rect l="l" t="t" r="r" b="b"/>
                <a:pathLst>
                  <a:path w="87720" h="80992" extrusionOk="0">
                    <a:moveTo>
                      <a:pt x="65822" y="6829"/>
                    </a:moveTo>
                    <a:lnTo>
                      <a:pt x="76310" y="15242"/>
                    </a:lnTo>
                    <a:cubicBezTo>
                      <a:pt x="93252" y="28957"/>
                      <a:pt x="90947" y="54889"/>
                      <a:pt x="71930" y="64109"/>
                    </a:cubicBezTo>
                    <a:lnTo>
                      <a:pt x="43347" y="78055"/>
                    </a:lnTo>
                    <a:cubicBezTo>
                      <a:pt x="33090" y="83126"/>
                      <a:pt x="20527" y="81512"/>
                      <a:pt x="11422" y="74136"/>
                    </a:cubicBezTo>
                    <a:lnTo>
                      <a:pt x="11422" y="74136"/>
                    </a:lnTo>
                    <a:cubicBezTo>
                      <a:pt x="-1486" y="63764"/>
                      <a:pt x="-3791" y="45208"/>
                      <a:pt x="6236" y="32876"/>
                    </a:cubicBezTo>
                    <a:lnTo>
                      <a:pt x="24331" y="10517"/>
                    </a:lnTo>
                    <a:cubicBezTo>
                      <a:pt x="34358" y="-1930"/>
                      <a:pt x="52913" y="-3544"/>
                      <a:pt x="65822" y="6829"/>
                    </a:cubicBezTo>
                    <a:close/>
                  </a:path>
                </a:pathLst>
              </a:custGeom>
              <a:noFill/>
              <a:ln w="9525" cap="rnd" cmpd="sng">
                <a:solidFill>
                  <a:schemeClr val="accen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</p:grpSp>
        <p:grpSp>
          <p:nvGrpSpPr>
            <p:cNvPr id="308" name="Google Shape;308;p4"/>
            <p:cNvGrpSpPr/>
            <p:nvPr/>
          </p:nvGrpSpPr>
          <p:grpSpPr>
            <a:xfrm>
              <a:off x="9218009" y="4806286"/>
              <a:ext cx="219786" cy="11525"/>
              <a:chOff x="9218009" y="4806286"/>
              <a:chExt cx="219786" cy="11525"/>
            </a:xfrm>
          </p:grpSpPr>
          <p:sp>
            <p:nvSpPr>
              <p:cNvPr id="309" name="Google Shape;309;p4"/>
              <p:cNvSpPr/>
              <p:nvPr/>
            </p:nvSpPr>
            <p:spPr>
              <a:xfrm>
                <a:off x="9313092" y="4806286"/>
                <a:ext cx="124703" cy="11525"/>
              </a:xfrm>
              <a:custGeom>
                <a:avLst/>
                <a:gdLst/>
                <a:ahLst/>
                <a:cxnLst/>
                <a:rect l="l" t="t" r="r" b="b"/>
                <a:pathLst>
                  <a:path w="124703" h="11525" extrusionOk="0">
                    <a:moveTo>
                      <a:pt x="124703" y="0"/>
                    </a:moveTo>
                    <a:lnTo>
                      <a:pt x="0" y="0"/>
                    </a:lnTo>
                  </a:path>
                </a:pathLst>
              </a:custGeom>
              <a:noFill/>
              <a:ln w="9525" cap="rnd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  <p:sp>
            <p:nvSpPr>
              <p:cNvPr id="310" name="Google Shape;310;p4"/>
              <p:cNvSpPr/>
              <p:nvPr/>
            </p:nvSpPr>
            <p:spPr>
              <a:xfrm>
                <a:off x="9265839" y="4806286"/>
                <a:ext cx="23857" cy="11525"/>
              </a:xfrm>
              <a:custGeom>
                <a:avLst/>
                <a:gdLst/>
                <a:ahLst/>
                <a:cxnLst/>
                <a:rect l="l" t="t" r="r" b="b"/>
                <a:pathLst>
                  <a:path w="23857" h="11525" extrusionOk="0">
                    <a:moveTo>
                      <a:pt x="23857" y="0"/>
                    </a:moveTo>
                    <a:lnTo>
                      <a:pt x="0" y="0"/>
                    </a:lnTo>
                  </a:path>
                </a:pathLst>
              </a:custGeom>
              <a:noFill/>
              <a:ln w="9525" cap="rnd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  <p:sp>
            <p:nvSpPr>
              <p:cNvPr id="311" name="Google Shape;311;p4"/>
              <p:cNvSpPr/>
              <p:nvPr/>
            </p:nvSpPr>
            <p:spPr>
              <a:xfrm>
                <a:off x="9218009" y="4806286"/>
                <a:ext cx="23857" cy="11525"/>
              </a:xfrm>
              <a:custGeom>
                <a:avLst/>
                <a:gdLst/>
                <a:ahLst/>
                <a:cxnLst/>
                <a:rect l="l" t="t" r="r" b="b"/>
                <a:pathLst>
                  <a:path w="23857" h="11525" extrusionOk="0">
                    <a:moveTo>
                      <a:pt x="23857" y="0"/>
                    </a:moveTo>
                    <a:lnTo>
                      <a:pt x="0" y="0"/>
                    </a:lnTo>
                  </a:path>
                </a:pathLst>
              </a:custGeom>
              <a:noFill/>
              <a:ln w="9525" cap="rnd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</p:grpSp>
        <p:grpSp>
          <p:nvGrpSpPr>
            <p:cNvPr id="312" name="Google Shape;312;p4"/>
            <p:cNvGrpSpPr/>
            <p:nvPr/>
          </p:nvGrpSpPr>
          <p:grpSpPr>
            <a:xfrm>
              <a:off x="9407369" y="4663027"/>
              <a:ext cx="109029" cy="11525"/>
              <a:chOff x="9407369" y="4663027"/>
              <a:chExt cx="109029" cy="11525"/>
            </a:xfrm>
          </p:grpSpPr>
          <p:sp>
            <p:nvSpPr>
              <p:cNvPr id="313" name="Google Shape;313;p4"/>
              <p:cNvSpPr/>
              <p:nvPr/>
            </p:nvSpPr>
            <p:spPr>
              <a:xfrm>
                <a:off x="9455199" y="4663027"/>
                <a:ext cx="61199" cy="11525"/>
              </a:xfrm>
              <a:custGeom>
                <a:avLst/>
                <a:gdLst/>
                <a:ahLst/>
                <a:cxnLst/>
                <a:rect l="l" t="t" r="r" b="b"/>
                <a:pathLst>
                  <a:path w="61199" h="11525" extrusionOk="0">
                    <a:moveTo>
                      <a:pt x="0" y="0"/>
                    </a:moveTo>
                    <a:lnTo>
                      <a:pt x="61199" y="0"/>
                    </a:lnTo>
                  </a:path>
                </a:pathLst>
              </a:custGeom>
              <a:noFill/>
              <a:ln w="9525" cap="rnd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  <p:sp>
            <p:nvSpPr>
              <p:cNvPr id="314" name="Google Shape;314;p4"/>
              <p:cNvSpPr/>
              <p:nvPr/>
            </p:nvSpPr>
            <p:spPr>
              <a:xfrm>
                <a:off x="9407369" y="4663027"/>
                <a:ext cx="23972" cy="11525"/>
              </a:xfrm>
              <a:custGeom>
                <a:avLst/>
                <a:gdLst/>
                <a:ahLst/>
                <a:cxnLst/>
                <a:rect l="l" t="t" r="r" b="b"/>
                <a:pathLst>
                  <a:path w="23972" h="11525" extrusionOk="0">
                    <a:moveTo>
                      <a:pt x="23973" y="0"/>
                    </a:moveTo>
                    <a:lnTo>
                      <a:pt x="0" y="0"/>
                    </a:lnTo>
                  </a:path>
                </a:pathLst>
              </a:custGeom>
              <a:noFill/>
              <a:ln w="9525" cap="rnd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</p:grpSp>
        <p:grpSp>
          <p:nvGrpSpPr>
            <p:cNvPr id="315" name="Google Shape;315;p4"/>
            <p:cNvGrpSpPr/>
            <p:nvPr/>
          </p:nvGrpSpPr>
          <p:grpSpPr>
            <a:xfrm>
              <a:off x="9266300" y="4877973"/>
              <a:ext cx="147523" cy="11986"/>
              <a:chOff x="9266300" y="4877973"/>
              <a:chExt cx="147523" cy="11986"/>
            </a:xfrm>
          </p:grpSpPr>
          <p:sp>
            <p:nvSpPr>
              <p:cNvPr id="316" name="Google Shape;316;p4"/>
              <p:cNvSpPr/>
              <p:nvPr/>
            </p:nvSpPr>
            <p:spPr>
              <a:xfrm>
                <a:off x="9314130" y="4877973"/>
                <a:ext cx="99693" cy="461"/>
              </a:xfrm>
              <a:custGeom>
                <a:avLst/>
                <a:gdLst/>
                <a:ahLst/>
                <a:cxnLst/>
                <a:rect l="l" t="t" r="r" b="b"/>
                <a:pathLst>
                  <a:path w="99693" h="461" extrusionOk="0">
                    <a:moveTo>
                      <a:pt x="99693" y="0"/>
                    </a:moveTo>
                    <a:lnTo>
                      <a:pt x="0" y="461"/>
                    </a:lnTo>
                  </a:path>
                </a:pathLst>
              </a:custGeom>
              <a:noFill/>
              <a:ln w="9525" cap="rnd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  <p:sp>
            <p:nvSpPr>
              <p:cNvPr id="317" name="Google Shape;317;p4"/>
              <p:cNvSpPr/>
              <p:nvPr/>
            </p:nvSpPr>
            <p:spPr>
              <a:xfrm>
                <a:off x="9266300" y="4878434"/>
                <a:ext cx="23857" cy="11525"/>
              </a:xfrm>
              <a:custGeom>
                <a:avLst/>
                <a:gdLst/>
                <a:ahLst/>
                <a:cxnLst/>
                <a:rect l="l" t="t" r="r" b="b"/>
                <a:pathLst>
                  <a:path w="23857" h="11525" extrusionOk="0">
                    <a:moveTo>
                      <a:pt x="23857" y="0"/>
                    </a:moveTo>
                    <a:lnTo>
                      <a:pt x="0" y="0"/>
                    </a:lnTo>
                  </a:path>
                </a:pathLst>
              </a:custGeom>
              <a:noFill/>
              <a:ln w="9525" cap="rnd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3118572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3"/>
          <p:cNvSpPr txBox="1"/>
          <p:nvPr/>
        </p:nvSpPr>
        <p:spPr>
          <a:xfrm>
            <a:off x="11595386" y="6601396"/>
            <a:ext cx="407502" cy="1708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A5B5D"/>
              </a:buClr>
              <a:buSzPts val="900"/>
              <a:buFont typeface="Quattrocento Sans"/>
              <a:buNone/>
            </a:pPr>
            <a:r>
              <a:rPr lang="es-ES" sz="900" b="0" i="0" u="none" strike="noStrike" cap="none">
                <a:solidFill>
                  <a:srgbClr val="5A5B5D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p. </a:t>
            </a:r>
            <a:fld id="{00000000-1234-1234-1234-123412341234}" type="slidenum">
              <a:rPr lang="es-ES" sz="900" b="0" i="0" u="none" strike="noStrike" cap="none">
                <a:solidFill>
                  <a:srgbClr val="5A5B5D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3</a:t>
            </a:fld>
            <a:endParaRPr sz="900" b="0" i="0" u="none" strike="noStrike" cap="none">
              <a:solidFill>
                <a:srgbClr val="5A5B5D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111" name="Google Shape;111;p3"/>
          <p:cNvSpPr txBox="1"/>
          <p:nvPr/>
        </p:nvSpPr>
        <p:spPr>
          <a:xfrm>
            <a:off x="752739" y="740459"/>
            <a:ext cx="8529284" cy="405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42857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Arial"/>
              <a:buNone/>
            </a:pPr>
            <a:r>
              <a:rPr lang="es-ES" sz="2800" b="1" i="0" u="none" strike="noStrike" cap="none" dirty="0">
                <a:solidFill>
                  <a:schemeClr val="accent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01. </a:t>
            </a:r>
            <a:r>
              <a:rPr lang="es-ES" sz="2800" b="0" i="0" u="none" strike="noStrike" cap="none" dirty="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CLAUS EN LA CERCA DE FEINA </a:t>
            </a:r>
            <a:endParaRPr sz="2800" b="0" i="0" u="none" strike="noStrike" cap="none" dirty="0">
              <a:solidFill>
                <a:schemeClr val="dk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cxnSp>
        <p:nvCxnSpPr>
          <p:cNvPr id="112" name="Google Shape;112;p3"/>
          <p:cNvCxnSpPr/>
          <p:nvPr/>
        </p:nvCxnSpPr>
        <p:spPr>
          <a:xfrm>
            <a:off x="570084" y="861156"/>
            <a:ext cx="0" cy="258451"/>
          </a:xfrm>
          <a:prstGeom prst="straightConnector1">
            <a:avLst/>
          </a:prstGeom>
          <a:noFill/>
          <a:ln w="38100" cap="rnd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13" name="Google Shape;113;p3"/>
          <p:cNvSpPr/>
          <p:nvPr/>
        </p:nvSpPr>
        <p:spPr>
          <a:xfrm>
            <a:off x="-162556" y="846389"/>
            <a:ext cx="621068" cy="287984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Quattrocento Sans"/>
              <a:buNone/>
            </a:pPr>
            <a:endParaRPr sz="1800" b="0" i="0" u="none" strike="noStrike" cap="none">
              <a:solidFill>
                <a:schemeClr val="lt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114" name="Google Shape;114;p3"/>
          <p:cNvSpPr/>
          <p:nvPr/>
        </p:nvSpPr>
        <p:spPr>
          <a:xfrm>
            <a:off x="10284298" y="2293602"/>
            <a:ext cx="316960" cy="316960"/>
          </a:xfrm>
          <a:prstGeom prst="ellipse">
            <a:avLst/>
          </a:prstGeom>
          <a:solidFill>
            <a:schemeClr val="accent1">
              <a:alpha val="48627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Quattrocento Sans"/>
              <a:buNone/>
            </a:pPr>
            <a:endParaRPr sz="1800" b="0" i="0" u="none" strike="noStrike" cap="none">
              <a:solidFill>
                <a:schemeClr val="lt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115" name="Google Shape;115;p3"/>
          <p:cNvSpPr/>
          <p:nvPr/>
        </p:nvSpPr>
        <p:spPr>
          <a:xfrm>
            <a:off x="7872186" y="2293602"/>
            <a:ext cx="316960" cy="316960"/>
          </a:xfrm>
          <a:prstGeom prst="ellipse">
            <a:avLst/>
          </a:prstGeom>
          <a:solidFill>
            <a:schemeClr val="accent1">
              <a:alpha val="48627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Quattrocento Sans"/>
              <a:buNone/>
            </a:pPr>
            <a:endParaRPr sz="1800" b="0" i="0" u="none" strike="noStrike" cap="none">
              <a:solidFill>
                <a:schemeClr val="lt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cxnSp>
        <p:nvCxnSpPr>
          <p:cNvPr id="116" name="Google Shape;116;p3"/>
          <p:cNvCxnSpPr/>
          <p:nvPr/>
        </p:nvCxnSpPr>
        <p:spPr>
          <a:xfrm>
            <a:off x="0" y="2356412"/>
            <a:ext cx="10448625" cy="0"/>
          </a:xfrm>
          <a:prstGeom prst="straightConnector1">
            <a:avLst/>
          </a:prstGeom>
          <a:noFill/>
          <a:ln w="19050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</p:cxnSp>
      <p:grpSp>
        <p:nvGrpSpPr>
          <p:cNvPr id="117" name="Google Shape;117;p3"/>
          <p:cNvGrpSpPr/>
          <p:nvPr/>
        </p:nvGrpSpPr>
        <p:grpSpPr>
          <a:xfrm>
            <a:off x="5605290" y="2735289"/>
            <a:ext cx="1245454" cy="1189592"/>
            <a:chOff x="6248581" y="2908029"/>
            <a:chExt cx="1245454" cy="1189592"/>
          </a:xfrm>
        </p:grpSpPr>
        <p:sp>
          <p:nvSpPr>
            <p:cNvPr id="118" name="Google Shape;118;p3"/>
            <p:cNvSpPr txBox="1"/>
            <p:nvPr/>
          </p:nvSpPr>
          <p:spPr>
            <a:xfrm>
              <a:off x="6248581" y="3266624"/>
              <a:ext cx="1245454" cy="83099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Quattrocento Sans"/>
                <a:buNone/>
              </a:pPr>
              <a:r>
                <a:rPr lang="ca-ES" sz="1800" b="0" i="0" u="none" strike="noStrike" cap="none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rPr>
                <a:t>Cerca d’ofertes de feina</a:t>
              </a:r>
            </a:p>
          </p:txBody>
        </p:sp>
        <p:cxnSp>
          <p:nvCxnSpPr>
            <p:cNvPr id="119" name="Google Shape;119;p3"/>
            <p:cNvCxnSpPr/>
            <p:nvPr/>
          </p:nvCxnSpPr>
          <p:spPr>
            <a:xfrm rot="10800000">
              <a:off x="6500119" y="2908029"/>
              <a:ext cx="0" cy="503078"/>
            </a:xfrm>
            <a:prstGeom prst="straightConnector1">
              <a:avLst/>
            </a:prstGeom>
            <a:noFill/>
            <a:ln w="19050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  <p:grpSp>
        <p:nvGrpSpPr>
          <p:cNvPr id="120" name="Google Shape;120;p3"/>
          <p:cNvGrpSpPr/>
          <p:nvPr/>
        </p:nvGrpSpPr>
        <p:grpSpPr>
          <a:xfrm>
            <a:off x="7620002" y="2737439"/>
            <a:ext cx="1917288" cy="1189593"/>
            <a:chOff x="8092466" y="2908028"/>
            <a:chExt cx="1917288" cy="1189593"/>
          </a:xfrm>
        </p:grpSpPr>
        <p:sp>
          <p:nvSpPr>
            <p:cNvPr id="121" name="Google Shape;121;p3"/>
            <p:cNvSpPr txBox="1"/>
            <p:nvPr/>
          </p:nvSpPr>
          <p:spPr>
            <a:xfrm>
              <a:off x="8092466" y="3266624"/>
              <a:ext cx="1917288" cy="83099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Quattrocento Sans"/>
                <a:buNone/>
              </a:pPr>
              <a:r>
                <a:rPr lang="ca-ES" sz="1800" b="0" i="0" u="none" strike="noStrike" cap="none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rPr>
                <a:t>Desenvolupament d’habilitats i formació</a:t>
              </a:r>
            </a:p>
          </p:txBody>
        </p:sp>
        <p:cxnSp>
          <p:nvCxnSpPr>
            <p:cNvPr id="122" name="Google Shape;122;p3"/>
            <p:cNvCxnSpPr/>
            <p:nvPr/>
          </p:nvCxnSpPr>
          <p:spPr>
            <a:xfrm rot="10800000">
              <a:off x="8711675" y="2908028"/>
              <a:ext cx="0" cy="503078"/>
            </a:xfrm>
            <a:prstGeom prst="straightConnector1">
              <a:avLst/>
            </a:prstGeom>
            <a:noFill/>
            <a:ln w="19050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  <p:grpSp>
        <p:nvGrpSpPr>
          <p:cNvPr id="123" name="Google Shape;123;p3"/>
          <p:cNvGrpSpPr/>
          <p:nvPr/>
        </p:nvGrpSpPr>
        <p:grpSpPr>
          <a:xfrm>
            <a:off x="10156499" y="2773587"/>
            <a:ext cx="1514392" cy="912594"/>
            <a:chOff x="10387908" y="2908028"/>
            <a:chExt cx="1514392" cy="912594"/>
          </a:xfrm>
        </p:grpSpPr>
        <p:sp>
          <p:nvSpPr>
            <p:cNvPr id="124" name="Google Shape;124;p3"/>
            <p:cNvSpPr txBox="1"/>
            <p:nvPr/>
          </p:nvSpPr>
          <p:spPr>
            <a:xfrm>
              <a:off x="10387908" y="3266624"/>
              <a:ext cx="1514392" cy="55399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Quattrocento Sans"/>
                <a:buNone/>
              </a:pPr>
              <a:r>
                <a:rPr lang="ca-ES" sz="1800" b="0" i="0" u="none" strike="noStrike" cap="none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rPr>
                <a:t>Organització i seguimient</a:t>
              </a:r>
            </a:p>
          </p:txBody>
        </p:sp>
        <p:cxnSp>
          <p:nvCxnSpPr>
            <p:cNvPr id="125" name="Google Shape;125;p3"/>
            <p:cNvCxnSpPr/>
            <p:nvPr/>
          </p:nvCxnSpPr>
          <p:spPr>
            <a:xfrm rot="10800000">
              <a:off x="10853004" y="2908028"/>
              <a:ext cx="0" cy="503078"/>
            </a:xfrm>
            <a:prstGeom prst="straightConnector1">
              <a:avLst/>
            </a:prstGeom>
            <a:noFill/>
            <a:ln w="19050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  <p:sp>
        <p:nvSpPr>
          <p:cNvPr id="126" name="Google Shape;126;p3"/>
          <p:cNvSpPr/>
          <p:nvPr/>
        </p:nvSpPr>
        <p:spPr>
          <a:xfrm>
            <a:off x="5593091" y="2293602"/>
            <a:ext cx="316960" cy="316960"/>
          </a:xfrm>
          <a:prstGeom prst="ellipse">
            <a:avLst/>
          </a:prstGeom>
          <a:solidFill>
            <a:schemeClr val="accent1">
              <a:alpha val="48627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Quattrocento Sans"/>
              <a:buNone/>
            </a:pPr>
            <a:endParaRPr sz="1800" b="0" i="0" u="none" strike="noStrike" cap="none">
              <a:solidFill>
                <a:schemeClr val="lt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grpSp>
        <p:nvGrpSpPr>
          <p:cNvPr id="127" name="Google Shape;127;p3"/>
          <p:cNvGrpSpPr/>
          <p:nvPr/>
        </p:nvGrpSpPr>
        <p:grpSpPr>
          <a:xfrm>
            <a:off x="5879787" y="4091831"/>
            <a:ext cx="4645513" cy="359873"/>
            <a:chOff x="6580098" y="3580396"/>
            <a:chExt cx="4253421" cy="359873"/>
          </a:xfrm>
        </p:grpSpPr>
        <p:sp>
          <p:nvSpPr>
            <p:cNvPr id="128" name="Google Shape;128;p3"/>
            <p:cNvSpPr/>
            <p:nvPr/>
          </p:nvSpPr>
          <p:spPr>
            <a:xfrm rot="5400000">
              <a:off x="8552197" y="1608297"/>
              <a:ext cx="309223" cy="4253421"/>
            </a:xfrm>
            <a:prstGeom prst="rightBrace">
              <a:avLst>
                <a:gd name="adj1" fmla="val 0"/>
                <a:gd name="adj2" fmla="val 50000"/>
              </a:avLst>
            </a:prstGeom>
            <a:noFill/>
            <a:ln w="19050" cap="flat" cmpd="sng">
              <a:solidFill>
                <a:srgbClr val="92D7F6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Quattrocento Sans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29" name="Google Shape;129;p3"/>
            <p:cNvSpPr/>
            <p:nvPr/>
          </p:nvSpPr>
          <p:spPr>
            <a:xfrm rot="10800000">
              <a:off x="8591657" y="3748087"/>
              <a:ext cx="236652" cy="192182"/>
            </a:xfrm>
            <a:prstGeom prst="triangle">
              <a:avLst>
                <a:gd name="adj" fmla="val 50000"/>
              </a:avLst>
            </a:prstGeom>
            <a:solidFill>
              <a:srgbClr val="92D7F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Quattrocento Sans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</p:grpSp>
      <p:sp>
        <p:nvSpPr>
          <p:cNvPr id="130" name="Google Shape;130;p3"/>
          <p:cNvSpPr/>
          <p:nvPr/>
        </p:nvSpPr>
        <p:spPr>
          <a:xfrm>
            <a:off x="7872186" y="4760764"/>
            <a:ext cx="316960" cy="316960"/>
          </a:xfrm>
          <a:prstGeom prst="ellipse">
            <a:avLst/>
          </a:prstGeom>
          <a:solidFill>
            <a:schemeClr val="accent1">
              <a:alpha val="48627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Quattrocento Sans"/>
              <a:buNone/>
            </a:pPr>
            <a:endParaRPr sz="1800" b="0" i="0" u="none" strike="noStrike" cap="none">
              <a:solidFill>
                <a:schemeClr val="lt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grpSp>
        <p:nvGrpSpPr>
          <p:cNvPr id="131" name="Google Shape;131;p3"/>
          <p:cNvGrpSpPr/>
          <p:nvPr/>
        </p:nvGrpSpPr>
        <p:grpSpPr>
          <a:xfrm>
            <a:off x="7496477" y="5204601"/>
            <a:ext cx="1727828" cy="1031248"/>
            <a:chOff x="7968941" y="2908028"/>
            <a:chExt cx="1727828" cy="1031248"/>
          </a:xfrm>
        </p:grpSpPr>
        <p:sp>
          <p:nvSpPr>
            <p:cNvPr id="132" name="Google Shape;132;p3"/>
            <p:cNvSpPr txBox="1"/>
            <p:nvPr/>
          </p:nvSpPr>
          <p:spPr>
            <a:xfrm>
              <a:off x="7968941" y="3385278"/>
              <a:ext cx="1727828" cy="55399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Quattrocento Sans"/>
                <a:buNone/>
              </a:pPr>
              <a:r>
                <a:rPr lang="ca-ES" sz="1800" b="0" i="0" u="none" strike="noStrike" cap="none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rPr>
                <a:t>Confiança i motivació</a:t>
              </a:r>
            </a:p>
          </p:txBody>
        </p:sp>
        <p:cxnSp>
          <p:nvCxnSpPr>
            <p:cNvPr id="133" name="Google Shape;133;p3"/>
            <p:cNvCxnSpPr/>
            <p:nvPr/>
          </p:nvCxnSpPr>
          <p:spPr>
            <a:xfrm rot="10800000">
              <a:off x="8711675" y="2908028"/>
              <a:ext cx="0" cy="503078"/>
            </a:xfrm>
            <a:prstGeom prst="straightConnector1">
              <a:avLst/>
            </a:prstGeom>
            <a:noFill/>
            <a:ln w="19050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  <p:pic>
        <p:nvPicPr>
          <p:cNvPr id="134" name="Google Shape;134;p3" descr="A person reading a book&#10;&#10;Description automatically generated with medium confidence"/>
          <p:cNvPicPr preferRelativeResize="0"/>
          <p:nvPr/>
        </p:nvPicPr>
        <p:blipFill rotWithShape="1">
          <a:blip r:embed="rId3">
            <a:alphaModFix/>
          </a:blip>
          <a:srcRect l="2339" t="24256" r="5229" b="4303"/>
          <a:stretch/>
        </p:blipFill>
        <p:spPr>
          <a:xfrm>
            <a:off x="0" y="1557338"/>
            <a:ext cx="4572000" cy="5300662"/>
          </a:xfrm>
          <a:prstGeom prst="rect">
            <a:avLst/>
          </a:prstGeom>
          <a:noFill/>
          <a:ln>
            <a:noFill/>
          </a:ln>
        </p:spPr>
      </p:pic>
      <p:sp>
        <p:nvSpPr>
          <p:cNvPr id="135" name="Google Shape;135;p3"/>
          <p:cNvSpPr txBox="1"/>
          <p:nvPr/>
        </p:nvSpPr>
        <p:spPr>
          <a:xfrm>
            <a:off x="0" y="1557338"/>
            <a:ext cx="4572000" cy="5300662"/>
          </a:xfrm>
          <a:prstGeom prst="rect">
            <a:avLst/>
          </a:prstGeom>
          <a:gradFill>
            <a:gsLst>
              <a:gs pos="0">
                <a:srgbClr val="009AD8">
                  <a:alpha val="6666"/>
                </a:srgbClr>
              </a:gs>
              <a:gs pos="18000">
                <a:srgbClr val="009AD8">
                  <a:alpha val="6666"/>
                </a:srgbClr>
              </a:gs>
              <a:gs pos="71000">
                <a:srgbClr val="4ABDF0">
                  <a:alpha val="8627"/>
                </a:srgbClr>
              </a:gs>
              <a:gs pos="87000">
                <a:srgbClr val="4ABDF0">
                  <a:alpha val="20000"/>
                </a:srgbClr>
              </a:gs>
              <a:gs pos="100000">
                <a:srgbClr val="4ABDF0">
                  <a:alpha val="10588"/>
                </a:srgbClr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</a:pPr>
            <a:r>
              <a:rPr lang="es-ES" sz="1800" b="0" i="0" u="none" strike="noStrike" cap="none">
                <a:solidFill>
                  <a:srgbClr val="FFFFFF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.</a:t>
            </a:r>
            <a:endParaRPr sz="1800" b="0" i="0" u="none" strike="noStrike" cap="none">
              <a:solidFill>
                <a:schemeClr val="dk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136" name="Google Shape;136;p3"/>
          <p:cNvSpPr txBox="1"/>
          <p:nvPr/>
        </p:nvSpPr>
        <p:spPr>
          <a:xfrm>
            <a:off x="544077" y="6498930"/>
            <a:ext cx="3679539" cy="2807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00"/>
              <a:buFont typeface="Arial"/>
              <a:buNone/>
            </a:pPr>
            <a:r>
              <a:rPr lang="es-ES" sz="700" b="0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Voluntariado CaixaBank </a:t>
            </a:r>
            <a:endParaRPr sz="1800" b="0" i="0" u="none" strike="noStrike" cap="none">
              <a:solidFill>
                <a:schemeClr val="dk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grpSp>
        <p:nvGrpSpPr>
          <p:cNvPr id="137" name="Google Shape;137;p3"/>
          <p:cNvGrpSpPr/>
          <p:nvPr/>
        </p:nvGrpSpPr>
        <p:grpSpPr>
          <a:xfrm>
            <a:off x="8005693" y="2475394"/>
            <a:ext cx="466725" cy="457200"/>
            <a:chOff x="5867399" y="3200399"/>
            <a:chExt cx="466725" cy="457200"/>
          </a:xfrm>
        </p:grpSpPr>
        <p:sp>
          <p:nvSpPr>
            <p:cNvPr id="138" name="Google Shape;138;p3"/>
            <p:cNvSpPr/>
            <p:nvPr/>
          </p:nvSpPr>
          <p:spPr>
            <a:xfrm>
              <a:off x="5960744" y="3503294"/>
              <a:ext cx="282892" cy="80010"/>
            </a:xfrm>
            <a:custGeom>
              <a:avLst/>
              <a:gdLst/>
              <a:ahLst/>
              <a:cxnLst/>
              <a:rect l="l" t="t" r="r" b="b"/>
              <a:pathLst>
                <a:path w="282892" h="80010" extrusionOk="0">
                  <a:moveTo>
                    <a:pt x="0" y="80010"/>
                  </a:moveTo>
                  <a:lnTo>
                    <a:pt x="0" y="51435"/>
                  </a:lnTo>
                  <a:cubicBezTo>
                    <a:pt x="0" y="38100"/>
                    <a:pt x="89535" y="9525"/>
                    <a:pt x="116205" y="0"/>
                  </a:cubicBezTo>
                  <a:lnTo>
                    <a:pt x="116205" y="23813"/>
                  </a:lnTo>
                  <a:cubicBezTo>
                    <a:pt x="130493" y="44768"/>
                    <a:pt x="150495" y="45720"/>
                    <a:pt x="165735" y="23813"/>
                  </a:cubicBezTo>
                  <a:lnTo>
                    <a:pt x="165735" y="0"/>
                  </a:lnTo>
                  <a:cubicBezTo>
                    <a:pt x="190500" y="8573"/>
                    <a:pt x="282893" y="37148"/>
                    <a:pt x="282893" y="51435"/>
                  </a:cubicBezTo>
                  <a:lnTo>
                    <a:pt x="282893" y="80010"/>
                  </a:lnTo>
                </a:path>
              </a:pathLst>
            </a:custGeom>
            <a:noFill/>
            <a:ln w="9525" cap="rnd" cmpd="sng">
              <a:solidFill>
                <a:srgbClr val="5A5B5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Quattrocento Sans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39" name="Google Shape;139;p3"/>
            <p:cNvSpPr/>
            <p:nvPr/>
          </p:nvSpPr>
          <p:spPr>
            <a:xfrm>
              <a:off x="5886449" y="3200399"/>
              <a:ext cx="342900" cy="183832"/>
            </a:xfrm>
            <a:custGeom>
              <a:avLst/>
              <a:gdLst/>
              <a:ahLst/>
              <a:cxnLst/>
              <a:rect l="l" t="t" r="r" b="b"/>
              <a:pathLst>
                <a:path w="342900" h="183832" extrusionOk="0">
                  <a:moveTo>
                    <a:pt x="0" y="183833"/>
                  </a:moveTo>
                  <a:cubicBezTo>
                    <a:pt x="16192" y="80010"/>
                    <a:pt x="106680" y="0"/>
                    <a:pt x="215265" y="0"/>
                  </a:cubicBezTo>
                  <a:cubicBezTo>
                    <a:pt x="262890" y="0"/>
                    <a:pt x="306705" y="15240"/>
                    <a:pt x="342900" y="40958"/>
                  </a:cubicBezTo>
                </a:path>
              </a:pathLst>
            </a:custGeom>
            <a:noFill/>
            <a:ln w="9525" cap="rnd" cmpd="sng">
              <a:solidFill>
                <a:srgbClr val="5A5B5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Quattrocento Sans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40" name="Google Shape;140;p3"/>
            <p:cNvSpPr/>
            <p:nvPr/>
          </p:nvSpPr>
          <p:spPr>
            <a:xfrm>
              <a:off x="5931216" y="3553776"/>
              <a:ext cx="101917" cy="71437"/>
            </a:xfrm>
            <a:custGeom>
              <a:avLst/>
              <a:gdLst/>
              <a:ahLst/>
              <a:cxnLst/>
              <a:rect l="l" t="t" r="r" b="b"/>
              <a:pathLst>
                <a:path w="101917" h="71437" extrusionOk="0">
                  <a:moveTo>
                    <a:pt x="101918" y="71438"/>
                  </a:moveTo>
                  <a:cubicBezTo>
                    <a:pt x="60960" y="58103"/>
                    <a:pt x="25717" y="32385"/>
                    <a:pt x="0" y="0"/>
                  </a:cubicBezTo>
                </a:path>
              </a:pathLst>
            </a:custGeom>
            <a:noFill/>
            <a:ln w="9525" cap="rnd" cmpd="sng">
              <a:solidFill>
                <a:srgbClr val="5A5B5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Quattrocento Sans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41" name="Google Shape;141;p3"/>
            <p:cNvSpPr/>
            <p:nvPr/>
          </p:nvSpPr>
          <p:spPr>
            <a:xfrm>
              <a:off x="6167437" y="3418521"/>
              <a:ext cx="152400" cy="207645"/>
            </a:xfrm>
            <a:custGeom>
              <a:avLst/>
              <a:gdLst/>
              <a:ahLst/>
              <a:cxnLst/>
              <a:rect l="l" t="t" r="r" b="b"/>
              <a:pathLst>
                <a:path w="152400" h="207645" extrusionOk="0">
                  <a:moveTo>
                    <a:pt x="152400" y="0"/>
                  </a:moveTo>
                  <a:cubicBezTo>
                    <a:pt x="152400" y="97155"/>
                    <a:pt x="88582" y="180023"/>
                    <a:pt x="0" y="207645"/>
                  </a:cubicBezTo>
                </a:path>
              </a:pathLst>
            </a:custGeom>
            <a:noFill/>
            <a:ln w="9525" cap="rnd" cmpd="sng">
              <a:solidFill>
                <a:srgbClr val="5A5B5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Quattrocento Sans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grpSp>
          <p:nvGrpSpPr>
            <p:cNvPr id="142" name="Google Shape;142;p3"/>
            <p:cNvGrpSpPr/>
            <p:nvPr/>
          </p:nvGrpSpPr>
          <p:grpSpPr>
            <a:xfrm>
              <a:off x="6001188" y="3251177"/>
              <a:ext cx="196879" cy="253069"/>
              <a:chOff x="6001188" y="3251177"/>
              <a:chExt cx="196879" cy="253069"/>
            </a:xfrm>
          </p:grpSpPr>
          <p:sp>
            <p:nvSpPr>
              <p:cNvPr id="143" name="Google Shape;143;p3"/>
              <p:cNvSpPr/>
              <p:nvPr/>
            </p:nvSpPr>
            <p:spPr>
              <a:xfrm>
                <a:off x="6026467" y="3394709"/>
                <a:ext cx="151447" cy="109537"/>
              </a:xfrm>
              <a:custGeom>
                <a:avLst/>
                <a:gdLst/>
                <a:ahLst/>
                <a:cxnLst/>
                <a:rect l="l" t="t" r="r" b="b"/>
                <a:pathLst>
                  <a:path w="151447" h="109537" extrusionOk="0">
                    <a:moveTo>
                      <a:pt x="0" y="0"/>
                    </a:moveTo>
                    <a:cubicBezTo>
                      <a:pt x="0" y="37147"/>
                      <a:pt x="38100" y="100965"/>
                      <a:pt x="38100" y="100965"/>
                    </a:cubicBezTo>
                    <a:lnTo>
                      <a:pt x="38100" y="100965"/>
                    </a:lnTo>
                    <a:cubicBezTo>
                      <a:pt x="42863" y="106680"/>
                      <a:pt x="49530" y="109538"/>
                      <a:pt x="57150" y="109538"/>
                    </a:cubicBezTo>
                    <a:lnTo>
                      <a:pt x="94298" y="109538"/>
                    </a:lnTo>
                    <a:cubicBezTo>
                      <a:pt x="101917" y="109538"/>
                      <a:pt x="108585" y="106680"/>
                      <a:pt x="113348" y="100965"/>
                    </a:cubicBezTo>
                    <a:lnTo>
                      <a:pt x="113348" y="100965"/>
                    </a:lnTo>
                    <a:cubicBezTo>
                      <a:pt x="113348" y="100965"/>
                      <a:pt x="151447" y="37147"/>
                      <a:pt x="151447" y="0"/>
                    </a:cubicBezTo>
                    <a:lnTo>
                      <a:pt x="151447" y="0"/>
                    </a:lnTo>
                  </a:path>
                </a:pathLst>
              </a:custGeom>
              <a:noFill/>
              <a:ln w="9525" cap="rnd" cmpd="sng">
                <a:solidFill>
                  <a:srgbClr val="5A5B5D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Quattrocento Sans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  <p:sp>
            <p:nvSpPr>
              <p:cNvPr id="144" name="Google Shape;144;p3"/>
              <p:cNvSpPr/>
              <p:nvPr/>
            </p:nvSpPr>
            <p:spPr>
              <a:xfrm>
                <a:off x="6001188" y="3251177"/>
                <a:ext cx="196879" cy="143531"/>
              </a:xfrm>
              <a:custGeom>
                <a:avLst/>
                <a:gdLst/>
                <a:ahLst/>
                <a:cxnLst/>
                <a:rect l="l" t="t" r="r" b="b"/>
                <a:pathLst>
                  <a:path w="196879" h="143531" extrusionOk="0">
                    <a:moveTo>
                      <a:pt x="25278" y="143532"/>
                    </a:moveTo>
                    <a:cubicBezTo>
                      <a:pt x="5276" y="129244"/>
                      <a:pt x="-23299" y="35899"/>
                      <a:pt x="32898" y="34947"/>
                    </a:cubicBezTo>
                    <a:cubicBezTo>
                      <a:pt x="42423" y="1609"/>
                      <a:pt x="123386" y="-11726"/>
                      <a:pt x="135768" y="12087"/>
                    </a:cubicBezTo>
                    <a:cubicBezTo>
                      <a:pt x="151008" y="41614"/>
                      <a:pt x="191966" y="29232"/>
                      <a:pt x="195776" y="65427"/>
                    </a:cubicBezTo>
                    <a:cubicBezTo>
                      <a:pt x="202443" y="130197"/>
                      <a:pt x="176726" y="142579"/>
                      <a:pt x="176726" y="142579"/>
                    </a:cubicBezTo>
                    <a:lnTo>
                      <a:pt x="176726" y="142579"/>
                    </a:lnTo>
                    <a:cubicBezTo>
                      <a:pt x="176726" y="142579"/>
                      <a:pt x="152913" y="109242"/>
                      <a:pt x="155771" y="77809"/>
                    </a:cubicBezTo>
                    <a:cubicBezTo>
                      <a:pt x="155771" y="77809"/>
                      <a:pt x="155771" y="77809"/>
                      <a:pt x="155771" y="77809"/>
                    </a:cubicBezTo>
                    <a:cubicBezTo>
                      <a:pt x="98621" y="121624"/>
                      <a:pt x="46233" y="85429"/>
                      <a:pt x="40518" y="82572"/>
                    </a:cubicBezTo>
                    <a:cubicBezTo>
                      <a:pt x="40518" y="82572"/>
                      <a:pt x="39566" y="82572"/>
                      <a:pt x="39566" y="82572"/>
                    </a:cubicBezTo>
                    <a:lnTo>
                      <a:pt x="25278" y="143532"/>
                    </a:lnTo>
                    <a:lnTo>
                      <a:pt x="25278" y="143532"/>
                    </a:lnTo>
                    <a:close/>
                  </a:path>
                </a:pathLst>
              </a:custGeom>
              <a:noFill/>
              <a:ln w="9525" cap="rnd" cmpd="sng">
                <a:solidFill>
                  <a:srgbClr val="5A5B5D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Quattrocento Sans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</p:grpSp>
        <p:sp>
          <p:nvSpPr>
            <p:cNvPr id="145" name="Google Shape;145;p3"/>
            <p:cNvSpPr/>
            <p:nvPr/>
          </p:nvSpPr>
          <p:spPr>
            <a:xfrm>
              <a:off x="6084569" y="3306127"/>
              <a:ext cx="45720" cy="39052"/>
            </a:xfrm>
            <a:custGeom>
              <a:avLst/>
              <a:gdLst/>
              <a:ahLst/>
              <a:cxnLst/>
              <a:rect l="l" t="t" r="r" b="b"/>
              <a:pathLst>
                <a:path w="45720" h="39052" extrusionOk="0">
                  <a:moveTo>
                    <a:pt x="0" y="0"/>
                  </a:moveTo>
                  <a:cubicBezTo>
                    <a:pt x="0" y="0"/>
                    <a:pt x="9525" y="39052"/>
                    <a:pt x="45720" y="39052"/>
                  </a:cubicBezTo>
                </a:path>
              </a:pathLst>
            </a:custGeom>
            <a:noFill/>
            <a:ln w="9525" cap="rnd" cmpd="sng">
              <a:solidFill>
                <a:srgbClr val="5A5B5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Quattrocento Sans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46" name="Google Shape;146;p3"/>
            <p:cNvSpPr/>
            <p:nvPr/>
          </p:nvSpPr>
          <p:spPr>
            <a:xfrm>
              <a:off x="5867399" y="3409949"/>
              <a:ext cx="108585" cy="108584"/>
            </a:xfrm>
            <a:custGeom>
              <a:avLst/>
              <a:gdLst/>
              <a:ahLst/>
              <a:cxnLst/>
              <a:rect l="l" t="t" r="r" b="b"/>
              <a:pathLst>
                <a:path w="108585" h="108584" extrusionOk="0">
                  <a:moveTo>
                    <a:pt x="108585" y="54293"/>
                  </a:moveTo>
                  <a:cubicBezTo>
                    <a:pt x="108585" y="84277"/>
                    <a:pt x="84277" y="108585"/>
                    <a:pt x="54293" y="108585"/>
                  </a:cubicBezTo>
                  <a:cubicBezTo>
                    <a:pt x="24308" y="108585"/>
                    <a:pt x="0" y="84277"/>
                    <a:pt x="0" y="54293"/>
                  </a:cubicBezTo>
                  <a:cubicBezTo>
                    <a:pt x="0" y="24308"/>
                    <a:pt x="24308" y="0"/>
                    <a:pt x="54293" y="0"/>
                  </a:cubicBezTo>
                  <a:cubicBezTo>
                    <a:pt x="84277" y="0"/>
                    <a:pt x="108585" y="24308"/>
                    <a:pt x="108585" y="54293"/>
                  </a:cubicBezTo>
                  <a:close/>
                </a:path>
              </a:pathLst>
            </a:custGeom>
            <a:noFill/>
            <a:ln w="9525" cap="rnd" cmpd="sng">
              <a:solidFill>
                <a:srgbClr val="4ABDF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Quattrocento Sans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47" name="Google Shape;147;p3"/>
            <p:cNvSpPr/>
            <p:nvPr/>
          </p:nvSpPr>
          <p:spPr>
            <a:xfrm>
              <a:off x="5906451" y="3434714"/>
              <a:ext cx="15239" cy="42862"/>
            </a:xfrm>
            <a:custGeom>
              <a:avLst/>
              <a:gdLst/>
              <a:ahLst/>
              <a:cxnLst/>
              <a:rect l="l" t="t" r="r" b="b"/>
              <a:pathLst>
                <a:path w="15239" h="42862" extrusionOk="0">
                  <a:moveTo>
                    <a:pt x="15240" y="0"/>
                  </a:moveTo>
                  <a:lnTo>
                    <a:pt x="15240" y="29528"/>
                  </a:lnTo>
                  <a:lnTo>
                    <a:pt x="0" y="42863"/>
                  </a:lnTo>
                </a:path>
              </a:pathLst>
            </a:custGeom>
            <a:noFill/>
            <a:ln w="9525" cap="rnd" cmpd="sng">
              <a:solidFill>
                <a:srgbClr val="4ABDF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Quattrocento Sans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grpSp>
          <p:nvGrpSpPr>
            <p:cNvPr id="148" name="Google Shape;148;p3"/>
            <p:cNvGrpSpPr/>
            <p:nvPr/>
          </p:nvGrpSpPr>
          <p:grpSpPr>
            <a:xfrm>
              <a:off x="6055994" y="3567112"/>
              <a:ext cx="91440" cy="90487"/>
              <a:chOff x="6055994" y="3567112"/>
              <a:chExt cx="91440" cy="90487"/>
            </a:xfrm>
          </p:grpSpPr>
          <p:sp>
            <p:nvSpPr>
              <p:cNvPr id="149" name="Google Shape;149;p3"/>
              <p:cNvSpPr/>
              <p:nvPr/>
            </p:nvSpPr>
            <p:spPr>
              <a:xfrm>
                <a:off x="6075044" y="3585209"/>
                <a:ext cx="53340" cy="53339"/>
              </a:xfrm>
              <a:custGeom>
                <a:avLst/>
                <a:gdLst/>
                <a:ahLst/>
                <a:cxnLst/>
                <a:rect l="l" t="t" r="r" b="b"/>
                <a:pathLst>
                  <a:path w="53340" h="53339" extrusionOk="0">
                    <a:moveTo>
                      <a:pt x="53340" y="26670"/>
                    </a:moveTo>
                    <a:cubicBezTo>
                      <a:pt x="53340" y="41399"/>
                      <a:pt x="41399" y="53340"/>
                      <a:pt x="26670" y="53340"/>
                    </a:cubicBezTo>
                    <a:cubicBezTo>
                      <a:pt x="11941" y="53340"/>
                      <a:pt x="0" y="41399"/>
                      <a:pt x="0" y="26670"/>
                    </a:cubicBezTo>
                    <a:cubicBezTo>
                      <a:pt x="0" y="11941"/>
                      <a:pt x="11941" y="0"/>
                      <a:pt x="26670" y="0"/>
                    </a:cubicBezTo>
                    <a:cubicBezTo>
                      <a:pt x="41399" y="0"/>
                      <a:pt x="53340" y="11941"/>
                      <a:pt x="53340" y="26670"/>
                    </a:cubicBezTo>
                    <a:close/>
                  </a:path>
                </a:pathLst>
              </a:custGeom>
              <a:noFill/>
              <a:ln w="9525" cap="rnd" cmpd="sng">
                <a:solidFill>
                  <a:srgbClr val="4ABDF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Quattrocento Sans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  <p:grpSp>
            <p:nvGrpSpPr>
              <p:cNvPr id="150" name="Google Shape;150;p3"/>
              <p:cNvGrpSpPr/>
              <p:nvPr/>
            </p:nvGrpSpPr>
            <p:grpSpPr>
              <a:xfrm>
                <a:off x="6055994" y="3611879"/>
                <a:ext cx="91440" cy="9525"/>
                <a:chOff x="6055994" y="3611879"/>
                <a:chExt cx="91440" cy="9525"/>
              </a:xfrm>
            </p:grpSpPr>
            <p:sp>
              <p:nvSpPr>
                <p:cNvPr id="151" name="Google Shape;151;p3"/>
                <p:cNvSpPr/>
                <p:nvPr/>
              </p:nvSpPr>
              <p:spPr>
                <a:xfrm>
                  <a:off x="6055994" y="3611879"/>
                  <a:ext cx="20002" cy="9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002" h="9525" extrusionOk="0">
                      <a:moveTo>
                        <a:pt x="0" y="0"/>
                      </a:moveTo>
                      <a:lnTo>
                        <a:pt x="20002" y="0"/>
                      </a:lnTo>
                    </a:path>
                  </a:pathLst>
                </a:custGeom>
                <a:noFill/>
                <a:ln w="9525" cap="rnd" cmpd="sng">
                  <a:solidFill>
                    <a:srgbClr val="4ABDF0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Quattrocento Sans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Quattrocento Sans"/>
                    <a:ea typeface="Quattrocento Sans"/>
                    <a:cs typeface="Quattrocento Sans"/>
                    <a:sym typeface="Quattrocento Sans"/>
                  </a:endParaRPr>
                </a:p>
              </p:txBody>
            </p:sp>
            <p:sp>
              <p:nvSpPr>
                <p:cNvPr id="152" name="Google Shape;152;p3"/>
                <p:cNvSpPr/>
                <p:nvPr/>
              </p:nvSpPr>
              <p:spPr>
                <a:xfrm>
                  <a:off x="6128384" y="3611879"/>
                  <a:ext cx="19050" cy="9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050" h="9525" extrusionOk="0">
                      <a:moveTo>
                        <a:pt x="0" y="0"/>
                      </a:moveTo>
                      <a:lnTo>
                        <a:pt x="19050" y="0"/>
                      </a:lnTo>
                    </a:path>
                  </a:pathLst>
                </a:custGeom>
                <a:noFill/>
                <a:ln w="9525" cap="rnd" cmpd="sng">
                  <a:solidFill>
                    <a:srgbClr val="4ABDF0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Quattrocento Sans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Quattrocento Sans"/>
                    <a:ea typeface="Quattrocento Sans"/>
                    <a:cs typeface="Quattrocento Sans"/>
                    <a:sym typeface="Quattrocento Sans"/>
                  </a:endParaRPr>
                </a:p>
              </p:txBody>
            </p:sp>
          </p:grpSp>
          <p:grpSp>
            <p:nvGrpSpPr>
              <p:cNvPr id="153" name="Google Shape;153;p3"/>
              <p:cNvGrpSpPr/>
              <p:nvPr/>
            </p:nvGrpSpPr>
            <p:grpSpPr>
              <a:xfrm>
                <a:off x="6069329" y="3580447"/>
                <a:ext cx="64769" cy="63816"/>
                <a:chOff x="6069329" y="3580447"/>
                <a:chExt cx="64769" cy="63816"/>
              </a:xfrm>
            </p:grpSpPr>
            <p:sp>
              <p:nvSpPr>
                <p:cNvPr id="154" name="Google Shape;154;p3"/>
                <p:cNvSpPr/>
                <p:nvPr/>
              </p:nvSpPr>
              <p:spPr>
                <a:xfrm>
                  <a:off x="6069329" y="3630929"/>
                  <a:ext cx="13335" cy="1333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335" h="13334" extrusionOk="0">
                      <a:moveTo>
                        <a:pt x="0" y="13335"/>
                      </a:moveTo>
                      <a:lnTo>
                        <a:pt x="13335" y="0"/>
                      </a:lnTo>
                    </a:path>
                  </a:pathLst>
                </a:custGeom>
                <a:noFill/>
                <a:ln w="9525" cap="rnd" cmpd="sng">
                  <a:solidFill>
                    <a:srgbClr val="4ABDF0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Quattrocento Sans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Quattrocento Sans"/>
                    <a:ea typeface="Quattrocento Sans"/>
                    <a:cs typeface="Quattrocento Sans"/>
                    <a:sym typeface="Quattrocento Sans"/>
                  </a:endParaRPr>
                </a:p>
              </p:txBody>
            </p:sp>
            <p:sp>
              <p:nvSpPr>
                <p:cNvPr id="155" name="Google Shape;155;p3"/>
                <p:cNvSpPr/>
                <p:nvPr/>
              </p:nvSpPr>
              <p:spPr>
                <a:xfrm>
                  <a:off x="6120764" y="3580447"/>
                  <a:ext cx="13334" cy="1238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334" h="12382" extrusionOk="0">
                      <a:moveTo>
                        <a:pt x="0" y="12383"/>
                      </a:moveTo>
                      <a:lnTo>
                        <a:pt x="13335" y="0"/>
                      </a:lnTo>
                    </a:path>
                  </a:pathLst>
                </a:custGeom>
                <a:noFill/>
                <a:ln w="9525" cap="rnd" cmpd="sng">
                  <a:solidFill>
                    <a:srgbClr val="4ABDF0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Quattrocento Sans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Quattrocento Sans"/>
                    <a:ea typeface="Quattrocento Sans"/>
                    <a:cs typeface="Quattrocento Sans"/>
                    <a:sym typeface="Quattrocento Sans"/>
                  </a:endParaRPr>
                </a:p>
              </p:txBody>
            </p:sp>
          </p:grpSp>
          <p:grpSp>
            <p:nvGrpSpPr>
              <p:cNvPr id="156" name="Google Shape;156;p3"/>
              <p:cNvGrpSpPr/>
              <p:nvPr/>
            </p:nvGrpSpPr>
            <p:grpSpPr>
              <a:xfrm>
                <a:off x="6101714" y="3567112"/>
                <a:ext cx="9525" cy="90487"/>
                <a:chOff x="6101714" y="3567112"/>
                <a:chExt cx="9525" cy="90487"/>
              </a:xfrm>
            </p:grpSpPr>
            <p:sp>
              <p:nvSpPr>
                <p:cNvPr id="157" name="Google Shape;157;p3"/>
                <p:cNvSpPr/>
                <p:nvPr/>
              </p:nvSpPr>
              <p:spPr>
                <a:xfrm>
                  <a:off x="6101714" y="3639502"/>
                  <a:ext cx="9525" cy="1809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525" h="18097" extrusionOk="0">
                      <a:moveTo>
                        <a:pt x="0" y="18098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 w="9525" cap="rnd" cmpd="sng">
                  <a:solidFill>
                    <a:srgbClr val="4ABDF0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Quattrocento Sans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Quattrocento Sans"/>
                    <a:ea typeface="Quattrocento Sans"/>
                    <a:cs typeface="Quattrocento Sans"/>
                    <a:sym typeface="Quattrocento Sans"/>
                  </a:endParaRPr>
                </a:p>
              </p:txBody>
            </p:sp>
            <p:sp>
              <p:nvSpPr>
                <p:cNvPr id="158" name="Google Shape;158;p3"/>
                <p:cNvSpPr/>
                <p:nvPr/>
              </p:nvSpPr>
              <p:spPr>
                <a:xfrm>
                  <a:off x="6101714" y="3567112"/>
                  <a:ext cx="9525" cy="1809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525" h="18097" extrusionOk="0">
                      <a:moveTo>
                        <a:pt x="0" y="18098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 w="9525" cap="rnd" cmpd="sng">
                  <a:solidFill>
                    <a:srgbClr val="4ABDF0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Quattrocento Sans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Quattrocento Sans"/>
                    <a:ea typeface="Quattrocento Sans"/>
                    <a:cs typeface="Quattrocento Sans"/>
                    <a:sym typeface="Quattrocento Sans"/>
                  </a:endParaRPr>
                </a:p>
              </p:txBody>
            </p:sp>
          </p:grpSp>
          <p:grpSp>
            <p:nvGrpSpPr>
              <p:cNvPr id="159" name="Google Shape;159;p3"/>
              <p:cNvGrpSpPr/>
              <p:nvPr/>
            </p:nvGrpSpPr>
            <p:grpSpPr>
              <a:xfrm>
                <a:off x="6069329" y="3580447"/>
                <a:ext cx="64769" cy="63816"/>
                <a:chOff x="6069329" y="3580447"/>
                <a:chExt cx="64769" cy="63816"/>
              </a:xfrm>
            </p:grpSpPr>
            <p:sp>
              <p:nvSpPr>
                <p:cNvPr id="160" name="Google Shape;160;p3"/>
                <p:cNvSpPr/>
                <p:nvPr/>
              </p:nvSpPr>
              <p:spPr>
                <a:xfrm>
                  <a:off x="6120764" y="3630929"/>
                  <a:ext cx="13334" cy="1333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334" h="13334" extrusionOk="0">
                      <a:moveTo>
                        <a:pt x="13335" y="13335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 w="9525" cap="rnd" cmpd="sng">
                  <a:solidFill>
                    <a:srgbClr val="4ABDF0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Quattrocento Sans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Quattrocento Sans"/>
                    <a:ea typeface="Quattrocento Sans"/>
                    <a:cs typeface="Quattrocento Sans"/>
                    <a:sym typeface="Quattrocento Sans"/>
                  </a:endParaRPr>
                </a:p>
              </p:txBody>
            </p:sp>
            <p:sp>
              <p:nvSpPr>
                <p:cNvPr id="161" name="Google Shape;161;p3"/>
                <p:cNvSpPr/>
                <p:nvPr/>
              </p:nvSpPr>
              <p:spPr>
                <a:xfrm>
                  <a:off x="6069329" y="3580447"/>
                  <a:ext cx="13335" cy="1238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335" h="12382" extrusionOk="0">
                      <a:moveTo>
                        <a:pt x="13335" y="12383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 w="9525" cap="rnd" cmpd="sng">
                  <a:solidFill>
                    <a:srgbClr val="4ABDF0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Quattrocento Sans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Quattrocento Sans"/>
                    <a:ea typeface="Quattrocento Sans"/>
                    <a:cs typeface="Quattrocento Sans"/>
                    <a:sym typeface="Quattrocento Sans"/>
                  </a:endParaRPr>
                </a:p>
              </p:txBody>
            </p:sp>
          </p:grpSp>
        </p:grpSp>
        <p:grpSp>
          <p:nvGrpSpPr>
            <p:cNvPr id="162" name="Google Shape;162;p3"/>
            <p:cNvGrpSpPr/>
            <p:nvPr/>
          </p:nvGrpSpPr>
          <p:grpSpPr>
            <a:xfrm>
              <a:off x="6243637" y="3271837"/>
              <a:ext cx="90487" cy="107632"/>
              <a:chOff x="6243637" y="3271837"/>
              <a:chExt cx="90487" cy="107632"/>
            </a:xfrm>
          </p:grpSpPr>
          <p:sp>
            <p:nvSpPr>
              <p:cNvPr id="163" name="Google Shape;163;p3"/>
              <p:cNvSpPr/>
              <p:nvPr/>
            </p:nvSpPr>
            <p:spPr>
              <a:xfrm>
                <a:off x="6244589" y="3338512"/>
                <a:ext cx="9525" cy="40957"/>
              </a:xfrm>
              <a:custGeom>
                <a:avLst/>
                <a:gdLst/>
                <a:ahLst/>
                <a:cxnLst/>
                <a:rect l="l" t="t" r="r" b="b"/>
                <a:pathLst>
                  <a:path w="9525" h="40957" extrusionOk="0">
                    <a:moveTo>
                      <a:pt x="0" y="40957"/>
                    </a:moveTo>
                    <a:lnTo>
                      <a:pt x="0" y="0"/>
                    </a:lnTo>
                  </a:path>
                </a:pathLst>
              </a:custGeom>
              <a:noFill/>
              <a:ln w="9525" cap="rnd" cmpd="sng">
                <a:solidFill>
                  <a:srgbClr val="4ABDF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Quattrocento Sans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  <p:sp>
            <p:nvSpPr>
              <p:cNvPr id="164" name="Google Shape;164;p3"/>
              <p:cNvSpPr/>
              <p:nvPr/>
            </p:nvSpPr>
            <p:spPr>
              <a:xfrm>
                <a:off x="6284594" y="3316604"/>
                <a:ext cx="9525" cy="62865"/>
              </a:xfrm>
              <a:custGeom>
                <a:avLst/>
                <a:gdLst/>
                <a:ahLst/>
                <a:cxnLst/>
                <a:rect l="l" t="t" r="r" b="b"/>
                <a:pathLst>
                  <a:path w="9525" h="62865" extrusionOk="0">
                    <a:moveTo>
                      <a:pt x="0" y="62865"/>
                    </a:moveTo>
                    <a:lnTo>
                      <a:pt x="0" y="0"/>
                    </a:lnTo>
                  </a:path>
                </a:pathLst>
              </a:custGeom>
              <a:noFill/>
              <a:ln w="9525" cap="rnd" cmpd="sng">
                <a:solidFill>
                  <a:srgbClr val="4ABDF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Quattrocento Sans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  <p:sp>
            <p:nvSpPr>
              <p:cNvPr id="165" name="Google Shape;165;p3"/>
              <p:cNvSpPr/>
              <p:nvPr/>
            </p:nvSpPr>
            <p:spPr>
              <a:xfrm>
                <a:off x="6324599" y="3338512"/>
                <a:ext cx="9525" cy="40957"/>
              </a:xfrm>
              <a:custGeom>
                <a:avLst/>
                <a:gdLst/>
                <a:ahLst/>
                <a:cxnLst/>
                <a:rect l="l" t="t" r="r" b="b"/>
                <a:pathLst>
                  <a:path w="9525" h="40957" extrusionOk="0">
                    <a:moveTo>
                      <a:pt x="0" y="40957"/>
                    </a:moveTo>
                    <a:lnTo>
                      <a:pt x="0" y="0"/>
                    </a:lnTo>
                  </a:path>
                </a:pathLst>
              </a:custGeom>
              <a:noFill/>
              <a:ln w="9525" cap="rnd" cmpd="sng">
                <a:solidFill>
                  <a:srgbClr val="4ABDF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Quattrocento Sans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  <p:sp>
            <p:nvSpPr>
              <p:cNvPr id="166" name="Google Shape;166;p3"/>
              <p:cNvSpPr/>
              <p:nvPr/>
            </p:nvSpPr>
            <p:spPr>
              <a:xfrm>
                <a:off x="6243637" y="3271837"/>
                <a:ext cx="83819" cy="31432"/>
              </a:xfrm>
              <a:custGeom>
                <a:avLst/>
                <a:gdLst/>
                <a:ahLst/>
                <a:cxnLst/>
                <a:rect l="l" t="t" r="r" b="b"/>
                <a:pathLst>
                  <a:path w="83819" h="31432" extrusionOk="0">
                    <a:moveTo>
                      <a:pt x="83820" y="31433"/>
                    </a:moveTo>
                    <a:lnTo>
                      <a:pt x="74295" y="31433"/>
                    </a:lnTo>
                    <a:lnTo>
                      <a:pt x="43815" y="0"/>
                    </a:lnTo>
                    <a:lnTo>
                      <a:pt x="35243" y="0"/>
                    </a:lnTo>
                    <a:lnTo>
                      <a:pt x="4763" y="26670"/>
                    </a:lnTo>
                    <a:lnTo>
                      <a:pt x="0" y="26670"/>
                    </a:lnTo>
                  </a:path>
                </a:pathLst>
              </a:custGeom>
              <a:noFill/>
              <a:ln w="9525" cap="rnd" cmpd="sng">
                <a:solidFill>
                  <a:srgbClr val="4ABDF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Quattrocento Sans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</p:grpSp>
      </p:grpSp>
      <p:grpSp>
        <p:nvGrpSpPr>
          <p:cNvPr id="167" name="Google Shape;167;p3"/>
          <p:cNvGrpSpPr/>
          <p:nvPr/>
        </p:nvGrpSpPr>
        <p:grpSpPr>
          <a:xfrm>
            <a:off x="5661396" y="2517282"/>
            <a:ext cx="379114" cy="386734"/>
            <a:chOff x="5207328" y="3238499"/>
            <a:chExt cx="382905" cy="382905"/>
          </a:xfrm>
        </p:grpSpPr>
        <p:sp>
          <p:nvSpPr>
            <p:cNvPr id="168" name="Google Shape;168;p3"/>
            <p:cNvSpPr/>
            <p:nvPr/>
          </p:nvSpPr>
          <p:spPr>
            <a:xfrm>
              <a:off x="5207328" y="3238499"/>
              <a:ext cx="382905" cy="382905"/>
            </a:xfrm>
            <a:custGeom>
              <a:avLst/>
              <a:gdLst/>
              <a:ahLst/>
              <a:cxnLst/>
              <a:rect l="l" t="t" r="r" b="b"/>
              <a:pathLst>
                <a:path w="382905" h="382905" extrusionOk="0">
                  <a:moveTo>
                    <a:pt x="171450" y="382905"/>
                  </a:moveTo>
                  <a:lnTo>
                    <a:pt x="0" y="382905"/>
                  </a:lnTo>
                  <a:lnTo>
                    <a:pt x="0" y="0"/>
                  </a:lnTo>
                  <a:lnTo>
                    <a:pt x="382905" y="0"/>
                  </a:lnTo>
                  <a:lnTo>
                    <a:pt x="382905" y="135255"/>
                  </a:lnTo>
                  <a:lnTo>
                    <a:pt x="382905" y="0"/>
                  </a:lnTo>
                  <a:lnTo>
                    <a:pt x="0" y="0"/>
                  </a:lnTo>
                  <a:lnTo>
                    <a:pt x="0" y="382905"/>
                  </a:lnTo>
                  <a:close/>
                </a:path>
              </a:pathLst>
            </a:custGeom>
            <a:noFill/>
            <a:ln w="9525" cap="rnd" cmpd="sng">
              <a:solidFill>
                <a:srgbClr val="5A5B5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Quattrocento Sans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69" name="Google Shape;169;p3"/>
            <p:cNvSpPr/>
            <p:nvPr/>
          </p:nvSpPr>
          <p:spPr>
            <a:xfrm>
              <a:off x="5360681" y="3238499"/>
              <a:ext cx="76200" cy="115252"/>
            </a:xfrm>
            <a:custGeom>
              <a:avLst/>
              <a:gdLst/>
              <a:ahLst/>
              <a:cxnLst/>
              <a:rect l="l" t="t" r="r" b="b"/>
              <a:pathLst>
                <a:path w="76200" h="115252" extrusionOk="0">
                  <a:moveTo>
                    <a:pt x="0" y="0"/>
                  </a:moveTo>
                  <a:lnTo>
                    <a:pt x="76200" y="0"/>
                  </a:lnTo>
                  <a:lnTo>
                    <a:pt x="76200" y="115253"/>
                  </a:lnTo>
                  <a:lnTo>
                    <a:pt x="0" y="115253"/>
                  </a:lnTo>
                  <a:close/>
                </a:path>
              </a:pathLst>
            </a:custGeom>
            <a:noFill/>
            <a:ln w="9525" cap="rnd" cmpd="sng">
              <a:solidFill>
                <a:srgbClr val="5A5B5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Quattrocento Sans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70" name="Google Shape;170;p3"/>
            <p:cNvSpPr/>
            <p:nvPr/>
          </p:nvSpPr>
          <p:spPr>
            <a:xfrm>
              <a:off x="5245428" y="3465194"/>
              <a:ext cx="134302" cy="119062"/>
            </a:xfrm>
            <a:custGeom>
              <a:avLst/>
              <a:gdLst/>
              <a:ahLst/>
              <a:cxnLst/>
              <a:rect l="l" t="t" r="r" b="b"/>
              <a:pathLst>
                <a:path w="134302" h="119062" extrusionOk="0">
                  <a:moveTo>
                    <a:pt x="0" y="0"/>
                  </a:moveTo>
                  <a:lnTo>
                    <a:pt x="134303" y="0"/>
                  </a:lnTo>
                  <a:lnTo>
                    <a:pt x="134303" y="119062"/>
                  </a:lnTo>
                  <a:lnTo>
                    <a:pt x="0" y="119062"/>
                  </a:lnTo>
                  <a:close/>
                </a:path>
              </a:pathLst>
            </a:custGeom>
            <a:noFill/>
            <a:ln w="9525" cap="rnd" cmpd="sng">
              <a:solidFill>
                <a:srgbClr val="5A5B5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Quattrocento Sans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71" name="Google Shape;171;p3"/>
            <p:cNvSpPr/>
            <p:nvPr/>
          </p:nvSpPr>
          <p:spPr>
            <a:xfrm>
              <a:off x="5283528" y="3541394"/>
              <a:ext cx="57150" cy="9525"/>
            </a:xfrm>
            <a:custGeom>
              <a:avLst/>
              <a:gdLst/>
              <a:ahLst/>
              <a:cxnLst/>
              <a:rect l="l" t="t" r="r" b="b"/>
              <a:pathLst>
                <a:path w="57150" h="9525" extrusionOk="0">
                  <a:moveTo>
                    <a:pt x="0" y="0"/>
                  </a:moveTo>
                  <a:lnTo>
                    <a:pt x="57150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9525" cap="rnd" cmpd="sng">
              <a:solidFill>
                <a:srgbClr val="5A5B5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Quattrocento Sans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72" name="Google Shape;172;p3"/>
            <p:cNvSpPr/>
            <p:nvPr/>
          </p:nvSpPr>
          <p:spPr>
            <a:xfrm>
              <a:off x="5283528" y="3503294"/>
              <a:ext cx="57150" cy="9525"/>
            </a:xfrm>
            <a:custGeom>
              <a:avLst/>
              <a:gdLst/>
              <a:ahLst/>
              <a:cxnLst/>
              <a:rect l="l" t="t" r="r" b="b"/>
              <a:pathLst>
                <a:path w="57150" h="9525" extrusionOk="0">
                  <a:moveTo>
                    <a:pt x="0" y="0"/>
                  </a:moveTo>
                  <a:lnTo>
                    <a:pt x="57150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9525" cap="rnd" cmpd="sng">
              <a:solidFill>
                <a:srgbClr val="5A5B5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Quattrocento Sans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73" name="Google Shape;173;p3"/>
            <p:cNvSpPr/>
            <p:nvPr/>
          </p:nvSpPr>
          <p:spPr>
            <a:xfrm>
              <a:off x="5461646" y="3392804"/>
              <a:ext cx="82867" cy="43814"/>
            </a:xfrm>
            <a:custGeom>
              <a:avLst/>
              <a:gdLst/>
              <a:ahLst/>
              <a:cxnLst/>
              <a:rect l="l" t="t" r="r" b="b"/>
              <a:pathLst>
                <a:path w="82867" h="43814" extrusionOk="0">
                  <a:moveTo>
                    <a:pt x="0" y="0"/>
                  </a:moveTo>
                  <a:lnTo>
                    <a:pt x="82868" y="0"/>
                  </a:lnTo>
                  <a:lnTo>
                    <a:pt x="82868" y="43815"/>
                  </a:lnTo>
                  <a:lnTo>
                    <a:pt x="0" y="43815"/>
                  </a:lnTo>
                  <a:close/>
                </a:path>
              </a:pathLst>
            </a:custGeom>
            <a:noFill/>
            <a:ln w="9525" cap="rnd" cmpd="sng">
              <a:solidFill>
                <a:srgbClr val="4ABDF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Quattrocento Sans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74" name="Google Shape;174;p3"/>
            <p:cNvSpPr/>
            <p:nvPr/>
          </p:nvSpPr>
          <p:spPr>
            <a:xfrm>
              <a:off x="5514985" y="3554729"/>
              <a:ext cx="40005" cy="9525"/>
            </a:xfrm>
            <a:custGeom>
              <a:avLst/>
              <a:gdLst/>
              <a:ahLst/>
              <a:cxnLst/>
              <a:rect l="l" t="t" r="r" b="b"/>
              <a:pathLst>
                <a:path w="40005" h="9525" extrusionOk="0">
                  <a:moveTo>
                    <a:pt x="0" y="0"/>
                  </a:moveTo>
                  <a:lnTo>
                    <a:pt x="40005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9525" cap="rnd" cmpd="sng">
              <a:solidFill>
                <a:srgbClr val="5A5B5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Quattrocento Sans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75" name="Google Shape;175;p3"/>
            <p:cNvSpPr/>
            <p:nvPr/>
          </p:nvSpPr>
          <p:spPr>
            <a:xfrm>
              <a:off x="5514985" y="3496627"/>
              <a:ext cx="40005" cy="9525"/>
            </a:xfrm>
            <a:custGeom>
              <a:avLst/>
              <a:gdLst/>
              <a:ahLst/>
              <a:cxnLst/>
              <a:rect l="l" t="t" r="r" b="b"/>
              <a:pathLst>
                <a:path w="40005" h="9525" extrusionOk="0">
                  <a:moveTo>
                    <a:pt x="0" y="0"/>
                  </a:moveTo>
                  <a:lnTo>
                    <a:pt x="40005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9525" cap="rnd" cmpd="sng">
              <a:solidFill>
                <a:srgbClr val="5A5B5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Quattrocento Sans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76" name="Google Shape;176;p3"/>
            <p:cNvSpPr/>
            <p:nvPr/>
          </p:nvSpPr>
          <p:spPr>
            <a:xfrm>
              <a:off x="5417831" y="3414712"/>
              <a:ext cx="170497" cy="206692"/>
            </a:xfrm>
            <a:custGeom>
              <a:avLst/>
              <a:gdLst/>
              <a:ahLst/>
              <a:cxnLst/>
              <a:rect l="l" t="t" r="r" b="b"/>
              <a:pathLst>
                <a:path w="170497" h="206692" extrusionOk="0">
                  <a:moveTo>
                    <a:pt x="126683" y="0"/>
                  </a:moveTo>
                  <a:lnTo>
                    <a:pt x="170498" y="0"/>
                  </a:lnTo>
                  <a:lnTo>
                    <a:pt x="170498" y="206693"/>
                  </a:lnTo>
                  <a:lnTo>
                    <a:pt x="0" y="206693"/>
                  </a:lnTo>
                  <a:lnTo>
                    <a:pt x="0" y="0"/>
                  </a:lnTo>
                  <a:lnTo>
                    <a:pt x="44767" y="0"/>
                  </a:lnTo>
                  <a:lnTo>
                    <a:pt x="0" y="0"/>
                  </a:lnTo>
                  <a:lnTo>
                    <a:pt x="0" y="206693"/>
                  </a:lnTo>
                  <a:lnTo>
                    <a:pt x="170498" y="206693"/>
                  </a:lnTo>
                  <a:lnTo>
                    <a:pt x="170498" y="0"/>
                  </a:lnTo>
                  <a:close/>
                </a:path>
              </a:pathLst>
            </a:custGeom>
            <a:noFill/>
            <a:ln w="9525" cap="rnd" cmpd="sng">
              <a:solidFill>
                <a:srgbClr val="4ABDF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Quattrocento Sans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77" name="Google Shape;177;p3"/>
            <p:cNvSpPr/>
            <p:nvPr/>
          </p:nvSpPr>
          <p:spPr>
            <a:xfrm>
              <a:off x="5452121" y="3483292"/>
              <a:ext cx="40957" cy="26669"/>
            </a:xfrm>
            <a:custGeom>
              <a:avLst/>
              <a:gdLst/>
              <a:ahLst/>
              <a:cxnLst/>
              <a:rect l="l" t="t" r="r" b="b"/>
              <a:pathLst>
                <a:path w="40957" h="26669" extrusionOk="0">
                  <a:moveTo>
                    <a:pt x="0" y="11430"/>
                  </a:moveTo>
                  <a:lnTo>
                    <a:pt x="14288" y="26670"/>
                  </a:lnTo>
                  <a:lnTo>
                    <a:pt x="40957" y="0"/>
                  </a:lnTo>
                  <a:lnTo>
                    <a:pt x="14288" y="26670"/>
                  </a:lnTo>
                  <a:close/>
                </a:path>
              </a:pathLst>
            </a:custGeom>
            <a:noFill/>
            <a:ln w="9525" cap="rnd" cmpd="sng">
              <a:solidFill>
                <a:srgbClr val="4ABDF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Quattrocento Sans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78" name="Google Shape;178;p3"/>
            <p:cNvSpPr/>
            <p:nvPr/>
          </p:nvSpPr>
          <p:spPr>
            <a:xfrm>
              <a:off x="5452121" y="3541394"/>
              <a:ext cx="40957" cy="26669"/>
            </a:xfrm>
            <a:custGeom>
              <a:avLst/>
              <a:gdLst/>
              <a:ahLst/>
              <a:cxnLst/>
              <a:rect l="l" t="t" r="r" b="b"/>
              <a:pathLst>
                <a:path w="40957" h="26669" extrusionOk="0">
                  <a:moveTo>
                    <a:pt x="0" y="11430"/>
                  </a:moveTo>
                  <a:lnTo>
                    <a:pt x="14288" y="26670"/>
                  </a:lnTo>
                  <a:lnTo>
                    <a:pt x="40957" y="0"/>
                  </a:lnTo>
                  <a:lnTo>
                    <a:pt x="14288" y="26670"/>
                  </a:lnTo>
                  <a:close/>
                </a:path>
              </a:pathLst>
            </a:custGeom>
            <a:noFill/>
            <a:ln w="9525" cap="rnd" cmpd="sng">
              <a:solidFill>
                <a:srgbClr val="4ABDF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Quattrocento Sans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</p:grpSp>
      <p:grpSp>
        <p:nvGrpSpPr>
          <p:cNvPr id="179" name="Google Shape;179;p3"/>
          <p:cNvGrpSpPr/>
          <p:nvPr/>
        </p:nvGrpSpPr>
        <p:grpSpPr>
          <a:xfrm>
            <a:off x="10357643" y="2464822"/>
            <a:ext cx="523875" cy="472535"/>
            <a:chOff x="6743597" y="3214687"/>
            <a:chExt cx="476250" cy="429577"/>
          </a:xfrm>
        </p:grpSpPr>
        <p:sp>
          <p:nvSpPr>
            <p:cNvPr id="180" name="Google Shape;180;p3"/>
            <p:cNvSpPr/>
            <p:nvPr/>
          </p:nvSpPr>
          <p:spPr>
            <a:xfrm>
              <a:off x="6854087" y="3553777"/>
              <a:ext cx="250507" cy="90487"/>
            </a:xfrm>
            <a:custGeom>
              <a:avLst/>
              <a:gdLst/>
              <a:ahLst/>
              <a:cxnLst/>
              <a:rect l="l" t="t" r="r" b="b"/>
              <a:pathLst>
                <a:path w="250507" h="90487" extrusionOk="0">
                  <a:moveTo>
                    <a:pt x="0" y="90488"/>
                  </a:moveTo>
                  <a:lnTo>
                    <a:pt x="0" y="45720"/>
                  </a:lnTo>
                  <a:cubicBezTo>
                    <a:pt x="0" y="33338"/>
                    <a:pt x="80010" y="8573"/>
                    <a:pt x="102870" y="0"/>
                  </a:cubicBezTo>
                  <a:lnTo>
                    <a:pt x="102870" y="20955"/>
                  </a:lnTo>
                  <a:cubicBezTo>
                    <a:pt x="115253" y="40005"/>
                    <a:pt x="133350" y="40958"/>
                    <a:pt x="146685" y="20955"/>
                  </a:cubicBezTo>
                  <a:lnTo>
                    <a:pt x="146685" y="0"/>
                  </a:lnTo>
                  <a:cubicBezTo>
                    <a:pt x="168592" y="7620"/>
                    <a:pt x="250508" y="32385"/>
                    <a:pt x="250508" y="45720"/>
                  </a:cubicBezTo>
                  <a:lnTo>
                    <a:pt x="250508" y="90488"/>
                  </a:lnTo>
                </a:path>
              </a:pathLst>
            </a:custGeom>
            <a:noFill/>
            <a:ln w="9525" cap="rnd" cmpd="sng">
              <a:solidFill>
                <a:srgbClr val="5A5B5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Quattrocento Sans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grpSp>
          <p:nvGrpSpPr>
            <p:cNvPr id="181" name="Google Shape;181;p3"/>
            <p:cNvGrpSpPr/>
            <p:nvPr/>
          </p:nvGrpSpPr>
          <p:grpSpPr>
            <a:xfrm>
              <a:off x="6889335" y="3330233"/>
              <a:ext cx="175480" cy="224497"/>
              <a:chOff x="6889335" y="3330233"/>
              <a:chExt cx="175480" cy="224497"/>
            </a:xfrm>
          </p:grpSpPr>
          <p:sp>
            <p:nvSpPr>
              <p:cNvPr id="182" name="Google Shape;182;p3"/>
              <p:cNvSpPr/>
              <p:nvPr/>
            </p:nvSpPr>
            <p:spPr>
              <a:xfrm>
                <a:off x="6912190" y="3457575"/>
                <a:ext cx="134302" cy="97155"/>
              </a:xfrm>
              <a:custGeom>
                <a:avLst/>
                <a:gdLst/>
                <a:ahLst/>
                <a:cxnLst/>
                <a:rect l="l" t="t" r="r" b="b"/>
                <a:pathLst>
                  <a:path w="134302" h="97155" extrusionOk="0">
                    <a:moveTo>
                      <a:pt x="0" y="0"/>
                    </a:moveTo>
                    <a:cubicBezTo>
                      <a:pt x="0" y="32385"/>
                      <a:pt x="33338" y="89535"/>
                      <a:pt x="33338" y="89535"/>
                    </a:cubicBezTo>
                    <a:lnTo>
                      <a:pt x="33338" y="89535"/>
                    </a:lnTo>
                    <a:cubicBezTo>
                      <a:pt x="37147" y="94298"/>
                      <a:pt x="43815" y="97155"/>
                      <a:pt x="50482" y="97155"/>
                    </a:cubicBezTo>
                    <a:lnTo>
                      <a:pt x="83820" y="97155"/>
                    </a:lnTo>
                    <a:cubicBezTo>
                      <a:pt x="90488" y="97155"/>
                      <a:pt x="96202" y="94298"/>
                      <a:pt x="100965" y="89535"/>
                    </a:cubicBezTo>
                    <a:lnTo>
                      <a:pt x="100965" y="89535"/>
                    </a:lnTo>
                    <a:cubicBezTo>
                      <a:pt x="100965" y="89535"/>
                      <a:pt x="134302" y="33338"/>
                      <a:pt x="134302" y="0"/>
                    </a:cubicBezTo>
                    <a:lnTo>
                      <a:pt x="134302" y="0"/>
                    </a:lnTo>
                  </a:path>
                </a:pathLst>
              </a:custGeom>
              <a:noFill/>
              <a:ln w="9525" cap="rnd" cmpd="sng">
                <a:solidFill>
                  <a:srgbClr val="5A5B5D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Quattrocento Sans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  <p:sp>
            <p:nvSpPr>
              <p:cNvPr id="183" name="Google Shape;183;p3"/>
              <p:cNvSpPr/>
              <p:nvPr/>
            </p:nvSpPr>
            <p:spPr>
              <a:xfrm>
                <a:off x="6889335" y="3330233"/>
                <a:ext cx="175480" cy="127341"/>
              </a:xfrm>
              <a:custGeom>
                <a:avLst/>
                <a:gdLst/>
                <a:ahLst/>
                <a:cxnLst/>
                <a:rect l="l" t="t" r="r" b="b"/>
                <a:pathLst>
                  <a:path w="175480" h="127341" extrusionOk="0">
                    <a:moveTo>
                      <a:pt x="22855" y="127341"/>
                    </a:moveTo>
                    <a:cubicBezTo>
                      <a:pt x="4757" y="114959"/>
                      <a:pt x="-20960" y="32091"/>
                      <a:pt x="29522" y="31139"/>
                    </a:cubicBezTo>
                    <a:cubicBezTo>
                      <a:pt x="38095" y="1611"/>
                      <a:pt x="109532" y="-10771"/>
                      <a:pt x="120962" y="11136"/>
                    </a:cubicBezTo>
                    <a:cubicBezTo>
                      <a:pt x="134297" y="37806"/>
                      <a:pt x="170492" y="26376"/>
                      <a:pt x="174302" y="58761"/>
                    </a:cubicBezTo>
                    <a:cubicBezTo>
                      <a:pt x="180970" y="115911"/>
                      <a:pt x="157157" y="127341"/>
                      <a:pt x="157157" y="127341"/>
                    </a:cubicBezTo>
                    <a:lnTo>
                      <a:pt x="157157" y="127341"/>
                    </a:lnTo>
                    <a:cubicBezTo>
                      <a:pt x="157157" y="127341"/>
                      <a:pt x="136202" y="97814"/>
                      <a:pt x="139060" y="70191"/>
                    </a:cubicBezTo>
                    <a:cubicBezTo>
                      <a:pt x="139060" y="70191"/>
                      <a:pt x="139060" y="70191"/>
                      <a:pt x="139060" y="70191"/>
                    </a:cubicBezTo>
                    <a:cubicBezTo>
                      <a:pt x="87625" y="108291"/>
                      <a:pt x="40952" y="76859"/>
                      <a:pt x="36190" y="73049"/>
                    </a:cubicBezTo>
                    <a:cubicBezTo>
                      <a:pt x="36190" y="73049"/>
                      <a:pt x="36190" y="73049"/>
                      <a:pt x="36190" y="73049"/>
                    </a:cubicBezTo>
                    <a:lnTo>
                      <a:pt x="22855" y="127341"/>
                    </a:lnTo>
                    <a:lnTo>
                      <a:pt x="22855" y="127341"/>
                    </a:lnTo>
                    <a:close/>
                  </a:path>
                </a:pathLst>
              </a:custGeom>
              <a:noFill/>
              <a:ln w="9525" cap="rnd" cmpd="sng">
                <a:solidFill>
                  <a:srgbClr val="5A5B5D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Quattrocento Sans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</p:grpSp>
        <p:sp>
          <p:nvSpPr>
            <p:cNvPr id="184" name="Google Shape;184;p3"/>
            <p:cNvSpPr/>
            <p:nvPr/>
          </p:nvSpPr>
          <p:spPr>
            <a:xfrm>
              <a:off x="6964577" y="3379469"/>
              <a:ext cx="40957" cy="34308"/>
            </a:xfrm>
            <a:custGeom>
              <a:avLst/>
              <a:gdLst/>
              <a:ahLst/>
              <a:cxnLst/>
              <a:rect l="l" t="t" r="r" b="b"/>
              <a:pathLst>
                <a:path w="40957" h="34308" extrusionOk="0">
                  <a:moveTo>
                    <a:pt x="0" y="0"/>
                  </a:moveTo>
                  <a:cubicBezTo>
                    <a:pt x="0" y="0"/>
                    <a:pt x="8572" y="35243"/>
                    <a:pt x="40957" y="34290"/>
                  </a:cubicBezTo>
                </a:path>
              </a:pathLst>
            </a:custGeom>
            <a:noFill/>
            <a:ln w="9525" cap="rnd" cmpd="sng">
              <a:solidFill>
                <a:srgbClr val="5A5B5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Quattrocento Sans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85" name="Google Shape;185;p3"/>
            <p:cNvSpPr/>
            <p:nvPr/>
          </p:nvSpPr>
          <p:spPr>
            <a:xfrm>
              <a:off x="7092212" y="3401377"/>
              <a:ext cx="127635" cy="196215"/>
            </a:xfrm>
            <a:custGeom>
              <a:avLst/>
              <a:gdLst/>
              <a:ahLst/>
              <a:cxnLst/>
              <a:rect l="l" t="t" r="r" b="b"/>
              <a:pathLst>
                <a:path w="127635" h="196215" extrusionOk="0">
                  <a:moveTo>
                    <a:pt x="0" y="4763"/>
                  </a:moveTo>
                  <a:cubicBezTo>
                    <a:pt x="9525" y="1905"/>
                    <a:pt x="19050" y="0"/>
                    <a:pt x="29528" y="0"/>
                  </a:cubicBezTo>
                  <a:cubicBezTo>
                    <a:pt x="83820" y="0"/>
                    <a:pt x="127635" y="43815"/>
                    <a:pt x="127635" y="98107"/>
                  </a:cubicBezTo>
                  <a:cubicBezTo>
                    <a:pt x="127635" y="149542"/>
                    <a:pt x="88583" y="191453"/>
                    <a:pt x="38100" y="196215"/>
                  </a:cubicBezTo>
                </a:path>
              </a:pathLst>
            </a:custGeom>
            <a:noFill/>
            <a:ln w="9525" cap="rnd" cmpd="sng">
              <a:solidFill>
                <a:srgbClr val="5A5B5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Quattrocento Sans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86" name="Google Shape;186;p3"/>
            <p:cNvSpPr/>
            <p:nvPr/>
          </p:nvSpPr>
          <p:spPr>
            <a:xfrm>
              <a:off x="6743597" y="3402330"/>
              <a:ext cx="113347" cy="195262"/>
            </a:xfrm>
            <a:custGeom>
              <a:avLst/>
              <a:gdLst/>
              <a:ahLst/>
              <a:cxnLst/>
              <a:rect l="l" t="t" r="r" b="b"/>
              <a:pathLst>
                <a:path w="113347" h="195262" extrusionOk="0">
                  <a:moveTo>
                    <a:pt x="81915" y="195263"/>
                  </a:moveTo>
                  <a:cubicBezTo>
                    <a:pt x="35243" y="187643"/>
                    <a:pt x="0" y="147638"/>
                    <a:pt x="0" y="98107"/>
                  </a:cubicBezTo>
                  <a:cubicBezTo>
                    <a:pt x="0" y="43815"/>
                    <a:pt x="43815" y="0"/>
                    <a:pt x="98108" y="0"/>
                  </a:cubicBezTo>
                  <a:cubicBezTo>
                    <a:pt x="102870" y="0"/>
                    <a:pt x="108585" y="0"/>
                    <a:pt x="113348" y="952"/>
                  </a:cubicBezTo>
                </a:path>
              </a:pathLst>
            </a:custGeom>
            <a:noFill/>
            <a:ln w="9525" cap="rnd" cmpd="sng">
              <a:solidFill>
                <a:srgbClr val="5A5B5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Quattrocento Sans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grpSp>
          <p:nvGrpSpPr>
            <p:cNvPr id="187" name="Google Shape;187;p3"/>
            <p:cNvGrpSpPr/>
            <p:nvPr/>
          </p:nvGrpSpPr>
          <p:grpSpPr>
            <a:xfrm>
              <a:off x="6790270" y="3461384"/>
              <a:ext cx="373379" cy="78104"/>
              <a:chOff x="6790270" y="3461384"/>
              <a:chExt cx="373379" cy="78104"/>
            </a:xfrm>
          </p:grpSpPr>
          <p:sp>
            <p:nvSpPr>
              <p:cNvPr id="188" name="Google Shape;188;p3"/>
              <p:cNvSpPr/>
              <p:nvPr/>
            </p:nvSpPr>
            <p:spPr>
              <a:xfrm>
                <a:off x="6790270" y="3461384"/>
                <a:ext cx="81914" cy="78104"/>
              </a:xfrm>
              <a:custGeom>
                <a:avLst/>
                <a:gdLst/>
                <a:ahLst/>
                <a:cxnLst/>
                <a:rect l="l" t="t" r="r" b="b"/>
                <a:pathLst>
                  <a:path w="81914" h="78104" extrusionOk="0">
                    <a:moveTo>
                      <a:pt x="40957" y="0"/>
                    </a:moveTo>
                    <a:lnTo>
                      <a:pt x="53340" y="25718"/>
                    </a:lnTo>
                    <a:lnTo>
                      <a:pt x="81915" y="29528"/>
                    </a:lnTo>
                    <a:lnTo>
                      <a:pt x="61912" y="49530"/>
                    </a:lnTo>
                    <a:lnTo>
                      <a:pt x="66675" y="78105"/>
                    </a:lnTo>
                    <a:lnTo>
                      <a:pt x="40957" y="64770"/>
                    </a:lnTo>
                    <a:lnTo>
                      <a:pt x="15240" y="78105"/>
                    </a:lnTo>
                    <a:lnTo>
                      <a:pt x="20003" y="49530"/>
                    </a:lnTo>
                    <a:lnTo>
                      <a:pt x="0" y="29528"/>
                    </a:lnTo>
                    <a:lnTo>
                      <a:pt x="28575" y="25718"/>
                    </a:lnTo>
                    <a:close/>
                  </a:path>
                </a:pathLst>
              </a:custGeom>
              <a:noFill/>
              <a:ln w="9525" cap="rnd" cmpd="sng">
                <a:solidFill>
                  <a:srgbClr val="5A5B5D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Quattrocento Sans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  <p:sp>
            <p:nvSpPr>
              <p:cNvPr id="189" name="Google Shape;189;p3"/>
              <p:cNvSpPr/>
              <p:nvPr/>
            </p:nvSpPr>
            <p:spPr>
              <a:xfrm>
                <a:off x="7081735" y="3461384"/>
                <a:ext cx="81914" cy="78104"/>
              </a:xfrm>
              <a:custGeom>
                <a:avLst/>
                <a:gdLst/>
                <a:ahLst/>
                <a:cxnLst/>
                <a:rect l="l" t="t" r="r" b="b"/>
                <a:pathLst>
                  <a:path w="81914" h="78104" extrusionOk="0">
                    <a:moveTo>
                      <a:pt x="40957" y="0"/>
                    </a:moveTo>
                    <a:lnTo>
                      <a:pt x="53340" y="25718"/>
                    </a:lnTo>
                    <a:lnTo>
                      <a:pt x="81915" y="29528"/>
                    </a:lnTo>
                    <a:lnTo>
                      <a:pt x="60960" y="49530"/>
                    </a:lnTo>
                    <a:lnTo>
                      <a:pt x="65723" y="78105"/>
                    </a:lnTo>
                    <a:lnTo>
                      <a:pt x="40957" y="64770"/>
                    </a:lnTo>
                    <a:lnTo>
                      <a:pt x="15240" y="78105"/>
                    </a:lnTo>
                    <a:lnTo>
                      <a:pt x="20002" y="49530"/>
                    </a:lnTo>
                    <a:lnTo>
                      <a:pt x="0" y="29528"/>
                    </a:lnTo>
                    <a:lnTo>
                      <a:pt x="27623" y="25718"/>
                    </a:lnTo>
                    <a:close/>
                  </a:path>
                </a:pathLst>
              </a:custGeom>
              <a:noFill/>
              <a:ln w="9525" cap="rnd" cmpd="sng">
                <a:solidFill>
                  <a:srgbClr val="5A5B5D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Quattrocento Sans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</p:grpSp>
        <p:grpSp>
          <p:nvGrpSpPr>
            <p:cNvPr id="190" name="Google Shape;190;p3"/>
            <p:cNvGrpSpPr/>
            <p:nvPr/>
          </p:nvGrpSpPr>
          <p:grpSpPr>
            <a:xfrm>
              <a:off x="6790270" y="3214687"/>
              <a:ext cx="373379" cy="140970"/>
              <a:chOff x="6790270" y="3214687"/>
              <a:chExt cx="373379" cy="140970"/>
            </a:xfrm>
          </p:grpSpPr>
          <p:sp>
            <p:nvSpPr>
              <p:cNvPr id="191" name="Google Shape;191;p3"/>
              <p:cNvSpPr/>
              <p:nvPr/>
            </p:nvSpPr>
            <p:spPr>
              <a:xfrm>
                <a:off x="6790270" y="3277552"/>
                <a:ext cx="81914" cy="78105"/>
              </a:xfrm>
              <a:custGeom>
                <a:avLst/>
                <a:gdLst/>
                <a:ahLst/>
                <a:cxnLst/>
                <a:rect l="l" t="t" r="r" b="b"/>
                <a:pathLst>
                  <a:path w="81914" h="78105" extrusionOk="0">
                    <a:moveTo>
                      <a:pt x="40957" y="0"/>
                    </a:moveTo>
                    <a:lnTo>
                      <a:pt x="53340" y="25718"/>
                    </a:lnTo>
                    <a:lnTo>
                      <a:pt x="81915" y="29528"/>
                    </a:lnTo>
                    <a:lnTo>
                      <a:pt x="61912" y="49530"/>
                    </a:lnTo>
                    <a:lnTo>
                      <a:pt x="66675" y="78105"/>
                    </a:lnTo>
                    <a:lnTo>
                      <a:pt x="40957" y="64770"/>
                    </a:lnTo>
                    <a:lnTo>
                      <a:pt x="15240" y="78105"/>
                    </a:lnTo>
                    <a:lnTo>
                      <a:pt x="20003" y="49530"/>
                    </a:lnTo>
                    <a:lnTo>
                      <a:pt x="0" y="29528"/>
                    </a:lnTo>
                    <a:lnTo>
                      <a:pt x="28575" y="25718"/>
                    </a:lnTo>
                    <a:close/>
                  </a:path>
                </a:pathLst>
              </a:custGeom>
              <a:noFill/>
              <a:ln w="9525" cap="rnd" cmpd="sng">
                <a:solidFill>
                  <a:srgbClr val="4ABDF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Quattrocento Sans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  <p:sp>
            <p:nvSpPr>
              <p:cNvPr id="192" name="Google Shape;192;p3"/>
              <p:cNvSpPr/>
              <p:nvPr/>
            </p:nvSpPr>
            <p:spPr>
              <a:xfrm>
                <a:off x="7081735" y="3277552"/>
                <a:ext cx="81914" cy="78105"/>
              </a:xfrm>
              <a:custGeom>
                <a:avLst/>
                <a:gdLst/>
                <a:ahLst/>
                <a:cxnLst/>
                <a:rect l="l" t="t" r="r" b="b"/>
                <a:pathLst>
                  <a:path w="81914" h="78105" extrusionOk="0">
                    <a:moveTo>
                      <a:pt x="40957" y="0"/>
                    </a:moveTo>
                    <a:lnTo>
                      <a:pt x="53340" y="25718"/>
                    </a:lnTo>
                    <a:lnTo>
                      <a:pt x="81915" y="29528"/>
                    </a:lnTo>
                    <a:lnTo>
                      <a:pt x="60960" y="49530"/>
                    </a:lnTo>
                    <a:lnTo>
                      <a:pt x="65723" y="78105"/>
                    </a:lnTo>
                    <a:lnTo>
                      <a:pt x="40957" y="64770"/>
                    </a:lnTo>
                    <a:lnTo>
                      <a:pt x="15240" y="78105"/>
                    </a:lnTo>
                    <a:lnTo>
                      <a:pt x="20002" y="49530"/>
                    </a:lnTo>
                    <a:lnTo>
                      <a:pt x="0" y="29528"/>
                    </a:lnTo>
                    <a:lnTo>
                      <a:pt x="27623" y="25718"/>
                    </a:lnTo>
                    <a:close/>
                  </a:path>
                </a:pathLst>
              </a:custGeom>
              <a:noFill/>
              <a:ln w="9525" cap="rnd" cmpd="sng">
                <a:solidFill>
                  <a:srgbClr val="4ABDF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Quattrocento Sans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  <p:sp>
            <p:nvSpPr>
              <p:cNvPr id="193" name="Google Shape;193;p3"/>
              <p:cNvSpPr/>
              <p:nvPr/>
            </p:nvSpPr>
            <p:spPr>
              <a:xfrm>
                <a:off x="6936002" y="3214687"/>
                <a:ext cx="81914" cy="78104"/>
              </a:xfrm>
              <a:custGeom>
                <a:avLst/>
                <a:gdLst/>
                <a:ahLst/>
                <a:cxnLst/>
                <a:rect l="l" t="t" r="r" b="b"/>
                <a:pathLst>
                  <a:path w="81914" h="78104" extrusionOk="0">
                    <a:moveTo>
                      <a:pt x="40957" y="0"/>
                    </a:moveTo>
                    <a:lnTo>
                      <a:pt x="53340" y="25718"/>
                    </a:lnTo>
                    <a:lnTo>
                      <a:pt x="81915" y="29528"/>
                    </a:lnTo>
                    <a:lnTo>
                      <a:pt x="60960" y="49530"/>
                    </a:lnTo>
                    <a:lnTo>
                      <a:pt x="66675" y="78105"/>
                    </a:lnTo>
                    <a:lnTo>
                      <a:pt x="40957" y="64770"/>
                    </a:lnTo>
                    <a:lnTo>
                      <a:pt x="15240" y="78105"/>
                    </a:lnTo>
                    <a:lnTo>
                      <a:pt x="20002" y="49530"/>
                    </a:lnTo>
                    <a:lnTo>
                      <a:pt x="0" y="29528"/>
                    </a:lnTo>
                    <a:lnTo>
                      <a:pt x="28575" y="25718"/>
                    </a:lnTo>
                    <a:close/>
                  </a:path>
                </a:pathLst>
              </a:custGeom>
              <a:noFill/>
              <a:ln w="9525" cap="rnd" cmpd="sng">
                <a:solidFill>
                  <a:srgbClr val="4ABDF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Quattrocento Sans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</p:grpSp>
      </p:grpSp>
      <p:grpSp>
        <p:nvGrpSpPr>
          <p:cNvPr id="194" name="Google Shape;194;p3"/>
          <p:cNvGrpSpPr/>
          <p:nvPr/>
        </p:nvGrpSpPr>
        <p:grpSpPr>
          <a:xfrm>
            <a:off x="7959889" y="4890442"/>
            <a:ext cx="503654" cy="503654"/>
            <a:chOff x="6950861" y="4733980"/>
            <a:chExt cx="416243" cy="416243"/>
          </a:xfrm>
        </p:grpSpPr>
        <p:sp>
          <p:nvSpPr>
            <p:cNvPr id="195" name="Google Shape;195;p3"/>
            <p:cNvSpPr/>
            <p:nvPr/>
          </p:nvSpPr>
          <p:spPr>
            <a:xfrm>
              <a:off x="7224229" y="4774938"/>
              <a:ext cx="115252" cy="209549"/>
            </a:xfrm>
            <a:custGeom>
              <a:avLst/>
              <a:gdLst/>
              <a:ahLst/>
              <a:cxnLst/>
              <a:rect l="l" t="t" r="r" b="b"/>
              <a:pathLst>
                <a:path w="115252" h="209549" extrusionOk="0">
                  <a:moveTo>
                    <a:pt x="0" y="0"/>
                  </a:moveTo>
                  <a:cubicBezTo>
                    <a:pt x="67627" y="25717"/>
                    <a:pt x="115252" y="91440"/>
                    <a:pt x="115252" y="167640"/>
                  </a:cubicBezTo>
                  <a:lnTo>
                    <a:pt x="115252" y="209550"/>
                  </a:lnTo>
                  <a:lnTo>
                    <a:pt x="115252" y="167640"/>
                  </a:lnTo>
                  <a:cubicBezTo>
                    <a:pt x="114300" y="90488"/>
                    <a:pt x="66675" y="25717"/>
                    <a:pt x="0" y="0"/>
                  </a:cubicBezTo>
                  <a:close/>
                </a:path>
              </a:pathLst>
            </a:custGeom>
            <a:noFill/>
            <a:ln w="9525" cap="rnd" cmpd="sng">
              <a:solidFill>
                <a:srgbClr val="4ABDF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Quattrocento Sans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96" name="Google Shape;196;p3"/>
            <p:cNvSpPr/>
            <p:nvPr/>
          </p:nvSpPr>
          <p:spPr>
            <a:xfrm>
              <a:off x="6991819" y="4762555"/>
              <a:ext cx="209549" cy="115252"/>
            </a:xfrm>
            <a:custGeom>
              <a:avLst/>
              <a:gdLst/>
              <a:ahLst/>
              <a:cxnLst/>
              <a:rect l="l" t="t" r="r" b="b"/>
              <a:pathLst>
                <a:path w="209549" h="115252" extrusionOk="0">
                  <a:moveTo>
                    <a:pt x="209550" y="0"/>
                  </a:moveTo>
                  <a:lnTo>
                    <a:pt x="167640" y="0"/>
                  </a:lnTo>
                  <a:cubicBezTo>
                    <a:pt x="91440" y="0"/>
                    <a:pt x="25717" y="47625"/>
                    <a:pt x="0" y="115253"/>
                  </a:cubicBezTo>
                  <a:cubicBezTo>
                    <a:pt x="25717" y="47625"/>
                    <a:pt x="90488" y="0"/>
                    <a:pt x="167640" y="0"/>
                  </a:cubicBezTo>
                  <a:lnTo>
                    <a:pt x="209550" y="0"/>
                  </a:lnTo>
                  <a:close/>
                </a:path>
              </a:pathLst>
            </a:custGeom>
            <a:noFill/>
            <a:ln w="9525" cap="rnd" cmpd="sng">
              <a:solidFill>
                <a:srgbClr val="4ABDF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Quattrocento Sans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97" name="Google Shape;197;p3"/>
            <p:cNvSpPr/>
            <p:nvPr/>
          </p:nvSpPr>
          <p:spPr>
            <a:xfrm>
              <a:off x="6979436" y="4899715"/>
              <a:ext cx="115252" cy="209550"/>
            </a:xfrm>
            <a:custGeom>
              <a:avLst/>
              <a:gdLst/>
              <a:ahLst/>
              <a:cxnLst/>
              <a:rect l="l" t="t" r="r" b="b"/>
              <a:pathLst>
                <a:path w="115252" h="209550" extrusionOk="0">
                  <a:moveTo>
                    <a:pt x="0" y="0"/>
                  </a:moveTo>
                  <a:lnTo>
                    <a:pt x="0" y="41910"/>
                  </a:lnTo>
                  <a:cubicBezTo>
                    <a:pt x="0" y="118110"/>
                    <a:pt x="47625" y="183833"/>
                    <a:pt x="115253" y="209550"/>
                  </a:cubicBezTo>
                  <a:cubicBezTo>
                    <a:pt x="47625" y="183833"/>
                    <a:pt x="0" y="119063"/>
                    <a:pt x="0" y="42863"/>
                  </a:cubicBezTo>
                  <a:lnTo>
                    <a:pt x="0" y="0"/>
                  </a:lnTo>
                  <a:close/>
                </a:path>
              </a:pathLst>
            </a:custGeom>
            <a:noFill/>
            <a:ln w="9525" cap="rnd" cmpd="sng">
              <a:solidFill>
                <a:srgbClr val="4ABDF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Quattrocento Sans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98" name="Google Shape;198;p3"/>
            <p:cNvSpPr/>
            <p:nvPr/>
          </p:nvSpPr>
          <p:spPr>
            <a:xfrm>
              <a:off x="7117549" y="5006395"/>
              <a:ext cx="209550" cy="115252"/>
            </a:xfrm>
            <a:custGeom>
              <a:avLst/>
              <a:gdLst/>
              <a:ahLst/>
              <a:cxnLst/>
              <a:rect l="l" t="t" r="r" b="b"/>
              <a:pathLst>
                <a:path w="209550" h="115252" extrusionOk="0">
                  <a:moveTo>
                    <a:pt x="0" y="115253"/>
                  </a:moveTo>
                  <a:lnTo>
                    <a:pt x="41910" y="115253"/>
                  </a:lnTo>
                  <a:cubicBezTo>
                    <a:pt x="118110" y="115253"/>
                    <a:pt x="183833" y="67628"/>
                    <a:pt x="209550" y="0"/>
                  </a:cubicBezTo>
                  <a:cubicBezTo>
                    <a:pt x="183833" y="67628"/>
                    <a:pt x="118110" y="115253"/>
                    <a:pt x="41910" y="115253"/>
                  </a:cubicBezTo>
                  <a:lnTo>
                    <a:pt x="0" y="115253"/>
                  </a:lnTo>
                  <a:close/>
                </a:path>
              </a:pathLst>
            </a:custGeom>
            <a:noFill/>
            <a:ln w="9525" cap="rnd" cmpd="sng">
              <a:solidFill>
                <a:srgbClr val="4ABDF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Quattrocento Sans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99" name="Google Shape;199;p3"/>
            <p:cNvSpPr/>
            <p:nvPr/>
          </p:nvSpPr>
          <p:spPr>
            <a:xfrm>
              <a:off x="7309954" y="4954008"/>
              <a:ext cx="57150" cy="28575"/>
            </a:xfrm>
            <a:custGeom>
              <a:avLst/>
              <a:gdLst/>
              <a:ahLst/>
              <a:cxnLst/>
              <a:rect l="l" t="t" r="r" b="b"/>
              <a:pathLst>
                <a:path w="57150" h="28575" extrusionOk="0">
                  <a:moveTo>
                    <a:pt x="0" y="0"/>
                  </a:moveTo>
                  <a:lnTo>
                    <a:pt x="28575" y="28575"/>
                  </a:lnTo>
                  <a:lnTo>
                    <a:pt x="57150" y="0"/>
                  </a:lnTo>
                  <a:lnTo>
                    <a:pt x="28575" y="28575"/>
                  </a:lnTo>
                  <a:close/>
                </a:path>
              </a:pathLst>
            </a:custGeom>
            <a:noFill/>
            <a:ln w="9525" cap="rnd" cmpd="sng">
              <a:solidFill>
                <a:srgbClr val="4ABDF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Quattrocento Sans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200" name="Google Shape;200;p3"/>
            <p:cNvSpPr/>
            <p:nvPr/>
          </p:nvSpPr>
          <p:spPr>
            <a:xfrm>
              <a:off x="7170889" y="4733980"/>
              <a:ext cx="28575" cy="57150"/>
            </a:xfrm>
            <a:custGeom>
              <a:avLst/>
              <a:gdLst/>
              <a:ahLst/>
              <a:cxnLst/>
              <a:rect l="l" t="t" r="r" b="b"/>
              <a:pathLst>
                <a:path w="28575" h="57150" extrusionOk="0">
                  <a:moveTo>
                    <a:pt x="0" y="0"/>
                  </a:moveTo>
                  <a:lnTo>
                    <a:pt x="28575" y="28575"/>
                  </a:lnTo>
                  <a:lnTo>
                    <a:pt x="0" y="57150"/>
                  </a:lnTo>
                  <a:lnTo>
                    <a:pt x="28575" y="28575"/>
                  </a:lnTo>
                  <a:close/>
                </a:path>
              </a:pathLst>
            </a:custGeom>
            <a:noFill/>
            <a:ln w="9525" cap="rnd" cmpd="sng">
              <a:solidFill>
                <a:srgbClr val="4ABDF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Quattrocento Sans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201" name="Google Shape;201;p3"/>
            <p:cNvSpPr/>
            <p:nvPr/>
          </p:nvSpPr>
          <p:spPr>
            <a:xfrm>
              <a:off x="6950861" y="4901620"/>
              <a:ext cx="57150" cy="28575"/>
            </a:xfrm>
            <a:custGeom>
              <a:avLst/>
              <a:gdLst/>
              <a:ahLst/>
              <a:cxnLst/>
              <a:rect l="l" t="t" r="r" b="b"/>
              <a:pathLst>
                <a:path w="57150" h="28575" extrusionOk="0">
                  <a:moveTo>
                    <a:pt x="0" y="28575"/>
                  </a:moveTo>
                  <a:lnTo>
                    <a:pt x="28575" y="0"/>
                  </a:lnTo>
                  <a:lnTo>
                    <a:pt x="57150" y="28575"/>
                  </a:lnTo>
                  <a:lnTo>
                    <a:pt x="28575" y="0"/>
                  </a:lnTo>
                  <a:close/>
                </a:path>
              </a:pathLst>
            </a:custGeom>
            <a:noFill/>
            <a:ln w="9525" cap="rnd" cmpd="sng">
              <a:solidFill>
                <a:srgbClr val="4ABDF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Quattrocento Sans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202" name="Google Shape;202;p3"/>
            <p:cNvSpPr/>
            <p:nvPr/>
          </p:nvSpPr>
          <p:spPr>
            <a:xfrm>
              <a:off x="7118501" y="5093073"/>
              <a:ext cx="28575" cy="57150"/>
            </a:xfrm>
            <a:custGeom>
              <a:avLst/>
              <a:gdLst/>
              <a:ahLst/>
              <a:cxnLst/>
              <a:rect l="l" t="t" r="r" b="b"/>
              <a:pathLst>
                <a:path w="28575" h="57150" extrusionOk="0">
                  <a:moveTo>
                    <a:pt x="28575" y="57150"/>
                  </a:moveTo>
                  <a:lnTo>
                    <a:pt x="0" y="28575"/>
                  </a:lnTo>
                  <a:lnTo>
                    <a:pt x="28575" y="0"/>
                  </a:lnTo>
                  <a:lnTo>
                    <a:pt x="0" y="28575"/>
                  </a:lnTo>
                  <a:close/>
                </a:path>
              </a:pathLst>
            </a:custGeom>
            <a:noFill/>
            <a:ln w="9525" cap="rnd" cmpd="sng">
              <a:solidFill>
                <a:srgbClr val="4ABDF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Quattrocento Sans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grpSp>
          <p:nvGrpSpPr>
            <p:cNvPr id="203" name="Google Shape;203;p3"/>
            <p:cNvGrpSpPr/>
            <p:nvPr/>
          </p:nvGrpSpPr>
          <p:grpSpPr>
            <a:xfrm>
              <a:off x="7055636" y="4837802"/>
              <a:ext cx="207644" cy="207645"/>
              <a:chOff x="7055636" y="4837802"/>
              <a:chExt cx="207644" cy="207645"/>
            </a:xfrm>
          </p:grpSpPr>
          <p:sp>
            <p:nvSpPr>
              <p:cNvPr id="204" name="Google Shape;204;p3"/>
              <p:cNvSpPr/>
              <p:nvPr/>
            </p:nvSpPr>
            <p:spPr>
              <a:xfrm>
                <a:off x="7055636" y="4837802"/>
                <a:ext cx="207644" cy="207645"/>
              </a:xfrm>
              <a:custGeom>
                <a:avLst/>
                <a:gdLst/>
                <a:ahLst/>
                <a:cxnLst/>
                <a:rect l="l" t="t" r="r" b="b"/>
                <a:pathLst>
                  <a:path w="207644" h="207645" extrusionOk="0">
                    <a:moveTo>
                      <a:pt x="207645" y="93345"/>
                    </a:moveTo>
                    <a:lnTo>
                      <a:pt x="180023" y="83820"/>
                    </a:lnTo>
                    <a:cubicBezTo>
                      <a:pt x="178118" y="77153"/>
                      <a:pt x="175260" y="70485"/>
                      <a:pt x="172403" y="64770"/>
                    </a:cubicBezTo>
                    <a:lnTo>
                      <a:pt x="184785" y="38100"/>
                    </a:lnTo>
                    <a:lnTo>
                      <a:pt x="169545" y="22860"/>
                    </a:lnTo>
                    <a:lnTo>
                      <a:pt x="142875" y="35243"/>
                    </a:lnTo>
                    <a:cubicBezTo>
                      <a:pt x="137160" y="31433"/>
                      <a:pt x="130493" y="29528"/>
                      <a:pt x="123825" y="27623"/>
                    </a:cubicBezTo>
                    <a:lnTo>
                      <a:pt x="114300" y="0"/>
                    </a:lnTo>
                    <a:lnTo>
                      <a:pt x="93345" y="0"/>
                    </a:lnTo>
                    <a:lnTo>
                      <a:pt x="83820" y="27623"/>
                    </a:lnTo>
                    <a:cubicBezTo>
                      <a:pt x="77153" y="29528"/>
                      <a:pt x="70485" y="32385"/>
                      <a:pt x="64770" y="35243"/>
                    </a:cubicBezTo>
                    <a:lnTo>
                      <a:pt x="38100" y="22860"/>
                    </a:lnTo>
                    <a:lnTo>
                      <a:pt x="22860" y="38100"/>
                    </a:lnTo>
                    <a:lnTo>
                      <a:pt x="35243" y="64770"/>
                    </a:lnTo>
                    <a:cubicBezTo>
                      <a:pt x="31433" y="70485"/>
                      <a:pt x="29528" y="77153"/>
                      <a:pt x="27622" y="83820"/>
                    </a:cubicBezTo>
                    <a:lnTo>
                      <a:pt x="0" y="93345"/>
                    </a:lnTo>
                    <a:lnTo>
                      <a:pt x="0" y="114300"/>
                    </a:lnTo>
                    <a:lnTo>
                      <a:pt x="27622" y="123825"/>
                    </a:lnTo>
                    <a:cubicBezTo>
                      <a:pt x="29528" y="130493"/>
                      <a:pt x="32385" y="137160"/>
                      <a:pt x="35243" y="142875"/>
                    </a:cubicBezTo>
                    <a:lnTo>
                      <a:pt x="22860" y="169545"/>
                    </a:lnTo>
                    <a:lnTo>
                      <a:pt x="38100" y="184785"/>
                    </a:lnTo>
                    <a:lnTo>
                      <a:pt x="64770" y="172403"/>
                    </a:lnTo>
                    <a:cubicBezTo>
                      <a:pt x="70485" y="176213"/>
                      <a:pt x="77153" y="178118"/>
                      <a:pt x="83820" y="180023"/>
                    </a:cubicBezTo>
                    <a:lnTo>
                      <a:pt x="93345" y="207645"/>
                    </a:lnTo>
                    <a:lnTo>
                      <a:pt x="114300" y="207645"/>
                    </a:lnTo>
                    <a:lnTo>
                      <a:pt x="123825" y="180023"/>
                    </a:lnTo>
                    <a:cubicBezTo>
                      <a:pt x="130493" y="178118"/>
                      <a:pt x="137160" y="175260"/>
                      <a:pt x="142875" y="172403"/>
                    </a:cubicBezTo>
                    <a:lnTo>
                      <a:pt x="169545" y="184785"/>
                    </a:lnTo>
                    <a:lnTo>
                      <a:pt x="184785" y="169545"/>
                    </a:lnTo>
                    <a:lnTo>
                      <a:pt x="172403" y="142875"/>
                    </a:lnTo>
                    <a:cubicBezTo>
                      <a:pt x="176213" y="137160"/>
                      <a:pt x="178118" y="130493"/>
                      <a:pt x="180023" y="123825"/>
                    </a:cubicBezTo>
                    <a:lnTo>
                      <a:pt x="207645" y="114300"/>
                    </a:lnTo>
                    <a:lnTo>
                      <a:pt x="207645" y="93345"/>
                    </a:lnTo>
                    <a:close/>
                  </a:path>
                </a:pathLst>
              </a:custGeom>
              <a:noFill/>
              <a:ln w="9525" cap="rnd" cmpd="sng">
                <a:solidFill>
                  <a:srgbClr val="5A5B5D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Quattrocento Sans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  <p:sp>
            <p:nvSpPr>
              <p:cNvPr id="205" name="Google Shape;205;p3"/>
              <p:cNvSpPr/>
              <p:nvPr/>
            </p:nvSpPr>
            <p:spPr>
              <a:xfrm>
                <a:off x="7126121" y="4908288"/>
                <a:ext cx="66675" cy="66675"/>
              </a:xfrm>
              <a:custGeom>
                <a:avLst/>
                <a:gdLst/>
                <a:ahLst/>
                <a:cxnLst/>
                <a:rect l="l" t="t" r="r" b="b"/>
                <a:pathLst>
                  <a:path w="66675" h="66675" extrusionOk="0">
                    <a:moveTo>
                      <a:pt x="66675" y="33337"/>
                    </a:moveTo>
                    <a:cubicBezTo>
                      <a:pt x="66675" y="51749"/>
                      <a:pt x="51749" y="66675"/>
                      <a:pt x="33337" y="66675"/>
                    </a:cubicBezTo>
                    <a:cubicBezTo>
                      <a:pt x="14926" y="66675"/>
                      <a:pt x="0" y="51749"/>
                      <a:pt x="0" y="33337"/>
                    </a:cubicBezTo>
                    <a:cubicBezTo>
                      <a:pt x="0" y="14926"/>
                      <a:pt x="14926" y="0"/>
                      <a:pt x="33337" y="0"/>
                    </a:cubicBezTo>
                    <a:cubicBezTo>
                      <a:pt x="51749" y="0"/>
                      <a:pt x="66675" y="14926"/>
                      <a:pt x="66675" y="33337"/>
                    </a:cubicBezTo>
                    <a:close/>
                  </a:path>
                </a:pathLst>
              </a:custGeom>
              <a:noFill/>
              <a:ln w="9525" cap="rnd" cmpd="sng">
                <a:solidFill>
                  <a:srgbClr val="5A5B5D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Quattrocento Sans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7547619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2"/>
          <p:cNvSpPr/>
          <p:nvPr/>
        </p:nvSpPr>
        <p:spPr>
          <a:xfrm>
            <a:off x="0" y="6441090"/>
            <a:ext cx="12192000" cy="409575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46" name="Google Shape;46;p2"/>
          <p:cNvSpPr txBox="1"/>
          <p:nvPr/>
        </p:nvSpPr>
        <p:spPr>
          <a:xfrm>
            <a:off x="544077" y="6491595"/>
            <a:ext cx="3679539" cy="2807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700"/>
              <a:buFont typeface="Arial"/>
              <a:buNone/>
            </a:pPr>
            <a:r>
              <a:rPr lang="ca-ES" sz="700" b="0" i="0" u="none" strike="noStrike" cap="none">
                <a:solidFill>
                  <a:schemeClr val="dk2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Asociación de Voluntarios de CaixaBank 2022</a:t>
            </a:r>
            <a:endParaRPr/>
          </a:p>
        </p:txBody>
      </p:sp>
      <p:sp>
        <p:nvSpPr>
          <p:cNvPr id="47" name="Google Shape;47;p2"/>
          <p:cNvSpPr/>
          <p:nvPr/>
        </p:nvSpPr>
        <p:spPr>
          <a:xfrm>
            <a:off x="0" y="6448425"/>
            <a:ext cx="12192000" cy="409575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48" name="Google Shape;48;p2"/>
          <p:cNvSpPr txBox="1"/>
          <p:nvPr/>
        </p:nvSpPr>
        <p:spPr>
          <a:xfrm>
            <a:off x="544077" y="6498930"/>
            <a:ext cx="3679539" cy="2807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700"/>
              <a:buFont typeface="Arial"/>
              <a:buNone/>
            </a:pPr>
            <a:r>
              <a:rPr lang="ca-ES" sz="700" b="0" i="0" u="none" strike="noStrike" cap="none" dirty="0">
                <a:solidFill>
                  <a:schemeClr val="dk2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Associació de Voluntaris de </a:t>
            </a:r>
            <a:r>
              <a:rPr lang="ca-ES" sz="700" b="0" i="0" u="none" strike="noStrike" cap="none" dirty="0" err="1">
                <a:solidFill>
                  <a:schemeClr val="dk2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CaixaBank</a:t>
            </a:r>
            <a:r>
              <a:rPr lang="ca-ES" sz="700" b="0" i="0" u="none" strike="noStrike" cap="none" dirty="0">
                <a:solidFill>
                  <a:schemeClr val="dk2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 </a:t>
            </a:r>
            <a:endParaRPr dirty="0"/>
          </a:p>
        </p:txBody>
      </p:sp>
      <p:sp>
        <p:nvSpPr>
          <p:cNvPr id="124" name="Google Shape;124;p2"/>
          <p:cNvSpPr txBox="1"/>
          <p:nvPr/>
        </p:nvSpPr>
        <p:spPr>
          <a:xfrm>
            <a:off x="11595386" y="6601396"/>
            <a:ext cx="407502" cy="1708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a-ES" sz="900">
                <a:solidFill>
                  <a:schemeClr val="dk2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p. </a:t>
            </a:r>
            <a:fld id="{00000000-1234-1234-1234-123412341234}" type="slidenum">
              <a:rPr lang="ca-ES" sz="900">
                <a:solidFill>
                  <a:schemeClr val="dk2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30</a:t>
            </a:fld>
            <a:endParaRPr sz="900">
              <a:solidFill>
                <a:schemeClr val="dk2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49" name="Google Shape;324;p5">
            <a:extLst>
              <a:ext uri="{FF2B5EF4-FFF2-40B4-BE49-F238E27FC236}">
                <a16:creationId xmlns:a16="http://schemas.microsoft.com/office/drawing/2014/main" id="{747BF2CF-CA49-E649-A49E-767C8BB40ABE}"/>
              </a:ext>
            </a:extLst>
          </p:cNvPr>
          <p:cNvSpPr/>
          <p:nvPr/>
        </p:nvSpPr>
        <p:spPr>
          <a:xfrm>
            <a:off x="-9026" y="850419"/>
            <a:ext cx="621068" cy="287984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50" name="Google Shape;325;p5">
            <a:extLst>
              <a:ext uri="{FF2B5EF4-FFF2-40B4-BE49-F238E27FC236}">
                <a16:creationId xmlns:a16="http://schemas.microsoft.com/office/drawing/2014/main" id="{5C7A7AB9-DB2D-9D47-A688-58CC14FF4A30}"/>
              </a:ext>
            </a:extLst>
          </p:cNvPr>
          <p:cNvSpPr txBox="1"/>
          <p:nvPr/>
        </p:nvSpPr>
        <p:spPr>
          <a:xfrm>
            <a:off x="906269" y="744489"/>
            <a:ext cx="6651361" cy="5898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42857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Arial"/>
              <a:buNone/>
            </a:pPr>
            <a:r>
              <a:rPr lang="ca-ES" sz="2800" b="1" i="0" dirty="0">
                <a:solidFill>
                  <a:schemeClr val="accent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01</a:t>
            </a:r>
            <a:r>
              <a:rPr lang="ca-ES" sz="2800" b="0" i="0" dirty="0">
                <a:solidFill>
                  <a:schemeClr val="accent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. </a:t>
            </a:r>
            <a:r>
              <a:rPr lang="ca-ES" sz="2800" b="0" i="0" u="none" strike="noStrike" cap="none" dirty="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AUTOREFLEXIÓ</a:t>
            </a:r>
            <a:r>
              <a:rPr lang="ca-ES" sz="2800" b="0" i="0" u="none" strike="noStrike" cap="none" baseline="30000" dirty="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(4)</a:t>
            </a:r>
            <a:endParaRPr sz="2000" b="0" i="0" u="none" strike="noStrike" cap="none" baseline="30000" dirty="0">
              <a:solidFill>
                <a:schemeClr val="dk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51" name="Google Shape;326;p5">
            <a:extLst>
              <a:ext uri="{FF2B5EF4-FFF2-40B4-BE49-F238E27FC236}">
                <a16:creationId xmlns:a16="http://schemas.microsoft.com/office/drawing/2014/main" id="{22878364-4FC5-F549-8C05-AEA5C79FFDE9}"/>
              </a:ext>
            </a:extLst>
          </p:cNvPr>
          <p:cNvSpPr/>
          <p:nvPr/>
        </p:nvSpPr>
        <p:spPr>
          <a:xfrm>
            <a:off x="-196991" y="2062512"/>
            <a:ext cx="8361045" cy="666336"/>
          </a:xfrm>
          <a:prstGeom prst="roundRect">
            <a:avLst>
              <a:gd name="adj" fmla="val 50000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52" name="Google Shape;329;p5">
            <a:extLst>
              <a:ext uri="{FF2B5EF4-FFF2-40B4-BE49-F238E27FC236}">
                <a16:creationId xmlns:a16="http://schemas.microsoft.com/office/drawing/2014/main" id="{EC5BC302-7579-3C4F-8474-D376573F1176}"/>
              </a:ext>
            </a:extLst>
          </p:cNvPr>
          <p:cNvSpPr txBox="1"/>
          <p:nvPr/>
        </p:nvSpPr>
        <p:spPr>
          <a:xfrm>
            <a:off x="908807" y="1514842"/>
            <a:ext cx="3090072" cy="3410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Arial"/>
              <a:buNone/>
            </a:pPr>
            <a:r>
              <a:rPr lang="ca-ES" sz="1800" b="1" i="0" dirty="0">
                <a:solidFill>
                  <a:schemeClr val="accent1"/>
                </a:solidFill>
                <a:latin typeface="+mj-lt"/>
                <a:ea typeface="Segoe UI Historic" panose="020B0502040204020203" pitchFamily="34" charset="0"/>
                <a:cs typeface="Segoe UI Historic" panose="020B0502040204020203" pitchFamily="34" charset="0"/>
                <a:sym typeface="Quattrocento Sans"/>
              </a:rPr>
              <a:t>QUÈ  OFEREIXO?</a:t>
            </a:r>
            <a:endParaRPr dirty="0">
              <a:latin typeface="+mj-lt"/>
              <a:ea typeface="Segoe UI Historic" panose="020B0502040204020203" pitchFamily="34" charset="0"/>
              <a:cs typeface="Segoe UI Historic" panose="020B0502040204020203" pitchFamily="34" charset="0"/>
            </a:endParaRPr>
          </a:p>
        </p:txBody>
      </p:sp>
      <p:sp>
        <p:nvSpPr>
          <p:cNvPr id="53" name="Google Shape;330;p5">
            <a:extLst>
              <a:ext uri="{FF2B5EF4-FFF2-40B4-BE49-F238E27FC236}">
                <a16:creationId xmlns:a16="http://schemas.microsoft.com/office/drawing/2014/main" id="{A9830095-E0C7-0742-A7A2-C2633BEDDBDF}"/>
              </a:ext>
            </a:extLst>
          </p:cNvPr>
          <p:cNvSpPr txBox="1"/>
          <p:nvPr/>
        </p:nvSpPr>
        <p:spPr>
          <a:xfrm>
            <a:off x="8480767" y="1514842"/>
            <a:ext cx="3090072" cy="3410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Arial"/>
              <a:buNone/>
            </a:pPr>
            <a:r>
              <a:rPr lang="ca-ES" sz="1800" b="1" i="0" dirty="0">
                <a:solidFill>
                  <a:schemeClr val="accent1"/>
                </a:solidFill>
                <a:latin typeface="+mj-lt"/>
                <a:ea typeface="Segoe UI Symbol" panose="020B0502040204020203" pitchFamily="34" charset="0"/>
                <a:cs typeface="Segoe UI Historic" panose="020B0502040204020203" pitchFamily="34" charset="0"/>
                <a:sym typeface="Quattrocento Sans"/>
              </a:rPr>
              <a:t>QUÈ DEMANEN?</a:t>
            </a:r>
            <a:endParaRPr dirty="0">
              <a:latin typeface="+mj-lt"/>
              <a:ea typeface="Segoe UI Symbol" panose="020B0502040204020203" pitchFamily="34" charset="0"/>
              <a:cs typeface="Segoe UI Historic" panose="020B0502040204020203" pitchFamily="34" charset="0"/>
            </a:endParaRPr>
          </a:p>
        </p:txBody>
      </p:sp>
      <p:sp>
        <p:nvSpPr>
          <p:cNvPr id="54" name="Google Shape;331;p5">
            <a:extLst>
              <a:ext uri="{FF2B5EF4-FFF2-40B4-BE49-F238E27FC236}">
                <a16:creationId xmlns:a16="http://schemas.microsoft.com/office/drawing/2014/main" id="{B675EFCC-5A3E-7548-8867-9E1E467A8940}"/>
              </a:ext>
            </a:extLst>
          </p:cNvPr>
          <p:cNvSpPr txBox="1"/>
          <p:nvPr/>
        </p:nvSpPr>
        <p:spPr>
          <a:xfrm>
            <a:off x="8480767" y="2655683"/>
            <a:ext cx="1633391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-ES" sz="14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FLEXIBILITAT</a:t>
            </a:r>
            <a:endParaRPr/>
          </a:p>
        </p:txBody>
      </p:sp>
      <p:sp>
        <p:nvSpPr>
          <p:cNvPr id="55" name="Google Shape;333;p5">
            <a:extLst>
              <a:ext uri="{FF2B5EF4-FFF2-40B4-BE49-F238E27FC236}">
                <a16:creationId xmlns:a16="http://schemas.microsoft.com/office/drawing/2014/main" id="{B5BF3E62-2AE1-6345-8658-9F3D9ADAB912}"/>
              </a:ext>
            </a:extLst>
          </p:cNvPr>
          <p:cNvSpPr txBox="1"/>
          <p:nvPr/>
        </p:nvSpPr>
        <p:spPr>
          <a:xfrm>
            <a:off x="10466685" y="2655683"/>
            <a:ext cx="1633391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-ES" sz="14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CREATIVITAT</a:t>
            </a:r>
            <a:endParaRPr/>
          </a:p>
        </p:txBody>
      </p:sp>
      <p:sp>
        <p:nvSpPr>
          <p:cNvPr id="56" name="Google Shape;335;p5">
            <a:extLst>
              <a:ext uri="{FF2B5EF4-FFF2-40B4-BE49-F238E27FC236}">
                <a16:creationId xmlns:a16="http://schemas.microsoft.com/office/drawing/2014/main" id="{EB727B17-63AA-0148-B5C4-363A55A51D23}"/>
              </a:ext>
            </a:extLst>
          </p:cNvPr>
          <p:cNvSpPr txBox="1"/>
          <p:nvPr/>
        </p:nvSpPr>
        <p:spPr>
          <a:xfrm>
            <a:off x="8480767" y="3813252"/>
            <a:ext cx="1633391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-ES" sz="14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INICIATIVA</a:t>
            </a:r>
            <a:endParaRPr/>
          </a:p>
        </p:txBody>
      </p:sp>
      <p:sp>
        <p:nvSpPr>
          <p:cNvPr id="57" name="Google Shape;337;p5">
            <a:extLst>
              <a:ext uri="{FF2B5EF4-FFF2-40B4-BE49-F238E27FC236}">
                <a16:creationId xmlns:a16="http://schemas.microsoft.com/office/drawing/2014/main" id="{04F7F66F-F997-9B47-8B06-A7F09CA6473A}"/>
              </a:ext>
            </a:extLst>
          </p:cNvPr>
          <p:cNvSpPr txBox="1"/>
          <p:nvPr/>
        </p:nvSpPr>
        <p:spPr>
          <a:xfrm>
            <a:off x="10466685" y="3813252"/>
            <a:ext cx="1633391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-ES" sz="14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COMUNICACIÓ</a:t>
            </a:r>
            <a:endParaRPr/>
          </a:p>
        </p:txBody>
      </p:sp>
      <p:sp>
        <p:nvSpPr>
          <p:cNvPr id="58" name="Google Shape;339;p5">
            <a:extLst>
              <a:ext uri="{FF2B5EF4-FFF2-40B4-BE49-F238E27FC236}">
                <a16:creationId xmlns:a16="http://schemas.microsoft.com/office/drawing/2014/main" id="{A84141C7-C809-D04B-B9B3-85F197B7550B}"/>
              </a:ext>
            </a:extLst>
          </p:cNvPr>
          <p:cNvSpPr txBox="1"/>
          <p:nvPr/>
        </p:nvSpPr>
        <p:spPr>
          <a:xfrm>
            <a:off x="8480767" y="4891279"/>
            <a:ext cx="1165659" cy="430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-ES" sz="14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TREBALLAR EN EQUIP</a:t>
            </a:r>
            <a:endParaRPr/>
          </a:p>
        </p:txBody>
      </p:sp>
      <p:sp>
        <p:nvSpPr>
          <p:cNvPr id="59" name="Google Shape;341;p5">
            <a:extLst>
              <a:ext uri="{FF2B5EF4-FFF2-40B4-BE49-F238E27FC236}">
                <a16:creationId xmlns:a16="http://schemas.microsoft.com/office/drawing/2014/main" id="{1D77BFBB-BC65-5A47-81CE-6D0F74271F1C}"/>
              </a:ext>
            </a:extLst>
          </p:cNvPr>
          <p:cNvSpPr txBox="1"/>
          <p:nvPr/>
        </p:nvSpPr>
        <p:spPr>
          <a:xfrm>
            <a:off x="10466685" y="4891279"/>
            <a:ext cx="1633391" cy="430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-ES" sz="14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RESOLUCIÓ DE PROBLEMES</a:t>
            </a:r>
            <a:endParaRPr/>
          </a:p>
        </p:txBody>
      </p:sp>
      <p:sp>
        <p:nvSpPr>
          <p:cNvPr id="60" name="Google Shape;343;p5">
            <a:extLst>
              <a:ext uri="{FF2B5EF4-FFF2-40B4-BE49-F238E27FC236}">
                <a16:creationId xmlns:a16="http://schemas.microsoft.com/office/drawing/2014/main" id="{D0781F27-A370-334D-AD94-3370B3FF3814}"/>
              </a:ext>
            </a:extLst>
          </p:cNvPr>
          <p:cNvSpPr txBox="1"/>
          <p:nvPr/>
        </p:nvSpPr>
        <p:spPr>
          <a:xfrm>
            <a:off x="8480767" y="6174970"/>
            <a:ext cx="1633391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-ES" sz="14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EMPATIA</a:t>
            </a:r>
            <a:endParaRPr/>
          </a:p>
        </p:txBody>
      </p:sp>
      <p:sp>
        <p:nvSpPr>
          <p:cNvPr id="61" name="Google Shape;345;p5">
            <a:extLst>
              <a:ext uri="{FF2B5EF4-FFF2-40B4-BE49-F238E27FC236}">
                <a16:creationId xmlns:a16="http://schemas.microsoft.com/office/drawing/2014/main" id="{B62CD0B2-3131-6C49-970E-E97034244E32}"/>
              </a:ext>
            </a:extLst>
          </p:cNvPr>
          <p:cNvSpPr txBox="1"/>
          <p:nvPr/>
        </p:nvSpPr>
        <p:spPr>
          <a:xfrm>
            <a:off x="10466685" y="6174970"/>
            <a:ext cx="1633391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-ES" sz="14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LIDERATGE</a:t>
            </a:r>
            <a:endParaRPr/>
          </a:p>
        </p:txBody>
      </p:sp>
      <p:grpSp>
        <p:nvGrpSpPr>
          <p:cNvPr id="62" name="Google Shape;414;p5">
            <a:extLst>
              <a:ext uri="{FF2B5EF4-FFF2-40B4-BE49-F238E27FC236}">
                <a16:creationId xmlns:a16="http://schemas.microsoft.com/office/drawing/2014/main" id="{E7BAC78F-0739-ED4C-ABFD-85D764E8A02F}"/>
              </a:ext>
            </a:extLst>
          </p:cNvPr>
          <p:cNvGrpSpPr/>
          <p:nvPr/>
        </p:nvGrpSpPr>
        <p:grpSpPr>
          <a:xfrm>
            <a:off x="10468234" y="2105151"/>
            <a:ext cx="356025" cy="440474"/>
            <a:chOff x="10314704" y="2101121"/>
            <a:chExt cx="356025" cy="440474"/>
          </a:xfrm>
        </p:grpSpPr>
        <p:sp>
          <p:nvSpPr>
            <p:cNvPr id="63" name="Google Shape;415;p5">
              <a:extLst>
                <a:ext uri="{FF2B5EF4-FFF2-40B4-BE49-F238E27FC236}">
                  <a16:creationId xmlns:a16="http://schemas.microsoft.com/office/drawing/2014/main" id="{9E4E0835-0E8F-AB42-87E6-21141C4DE0F8}"/>
                </a:ext>
              </a:extLst>
            </p:cNvPr>
            <p:cNvSpPr/>
            <p:nvPr/>
          </p:nvSpPr>
          <p:spPr>
            <a:xfrm>
              <a:off x="10314704" y="2101121"/>
              <a:ext cx="356025" cy="440474"/>
            </a:xfrm>
            <a:custGeom>
              <a:avLst/>
              <a:gdLst/>
              <a:ahLst/>
              <a:cxnLst/>
              <a:rect l="l" t="t" r="r" b="b"/>
              <a:pathLst>
                <a:path w="356025" h="440474" extrusionOk="0">
                  <a:moveTo>
                    <a:pt x="0" y="440475"/>
                  </a:moveTo>
                  <a:lnTo>
                    <a:pt x="0" y="171203"/>
                  </a:lnTo>
                  <a:cubicBezTo>
                    <a:pt x="0" y="76695"/>
                    <a:pt x="76695" y="0"/>
                    <a:pt x="171203" y="0"/>
                  </a:cubicBezTo>
                  <a:lnTo>
                    <a:pt x="171203" y="0"/>
                  </a:lnTo>
                  <a:cubicBezTo>
                    <a:pt x="254080" y="0"/>
                    <a:pt x="325117" y="59407"/>
                    <a:pt x="339681" y="141027"/>
                  </a:cubicBezTo>
                  <a:lnTo>
                    <a:pt x="356026" y="271263"/>
                  </a:lnTo>
                  <a:lnTo>
                    <a:pt x="300076" y="271263"/>
                  </a:lnTo>
                  <a:lnTo>
                    <a:pt x="300076" y="360846"/>
                  </a:lnTo>
                  <a:lnTo>
                    <a:pt x="198758" y="360846"/>
                  </a:lnTo>
                  <a:lnTo>
                    <a:pt x="198758" y="414700"/>
                  </a:lnTo>
                </a:path>
              </a:pathLst>
            </a:custGeom>
            <a:noFill/>
            <a:ln w="9525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grpSp>
          <p:nvGrpSpPr>
            <p:cNvPr id="64" name="Google Shape;416;p5">
              <a:extLst>
                <a:ext uri="{FF2B5EF4-FFF2-40B4-BE49-F238E27FC236}">
                  <a16:creationId xmlns:a16="http://schemas.microsoft.com/office/drawing/2014/main" id="{2640F7DD-5311-6F42-8FE7-8C786D9650F7}"/>
                </a:ext>
              </a:extLst>
            </p:cNvPr>
            <p:cNvGrpSpPr/>
            <p:nvPr/>
          </p:nvGrpSpPr>
          <p:grpSpPr>
            <a:xfrm>
              <a:off x="10368349" y="2154661"/>
              <a:ext cx="230295" cy="174241"/>
              <a:chOff x="10368349" y="2154661"/>
              <a:chExt cx="230295" cy="174241"/>
            </a:xfrm>
          </p:grpSpPr>
          <p:sp>
            <p:nvSpPr>
              <p:cNvPr id="65" name="Google Shape;417;p5">
                <a:extLst>
                  <a:ext uri="{FF2B5EF4-FFF2-40B4-BE49-F238E27FC236}">
                    <a16:creationId xmlns:a16="http://schemas.microsoft.com/office/drawing/2014/main" id="{633F87F4-9BB8-1E45-9538-86A53E83ECD3}"/>
                  </a:ext>
                </a:extLst>
              </p:cNvPr>
              <p:cNvSpPr/>
              <p:nvPr/>
            </p:nvSpPr>
            <p:spPr>
              <a:xfrm>
                <a:off x="10420108" y="2259332"/>
                <a:ext cx="136626" cy="69570"/>
              </a:xfrm>
              <a:custGeom>
                <a:avLst/>
                <a:gdLst/>
                <a:ahLst/>
                <a:cxnLst/>
                <a:rect l="l" t="t" r="r" b="b"/>
                <a:pathLst>
                  <a:path w="136626" h="69570" extrusionOk="0">
                    <a:moveTo>
                      <a:pt x="136627" y="34785"/>
                    </a:moveTo>
                    <a:cubicBezTo>
                      <a:pt x="136627" y="34785"/>
                      <a:pt x="106032" y="69571"/>
                      <a:pt x="68313" y="69571"/>
                    </a:cubicBezTo>
                    <a:cubicBezTo>
                      <a:pt x="30594" y="69571"/>
                      <a:pt x="0" y="34785"/>
                      <a:pt x="0" y="34785"/>
                    </a:cubicBezTo>
                    <a:cubicBezTo>
                      <a:pt x="0" y="34785"/>
                      <a:pt x="30594" y="0"/>
                      <a:pt x="68313" y="0"/>
                    </a:cubicBezTo>
                    <a:cubicBezTo>
                      <a:pt x="106032" y="0"/>
                      <a:pt x="136627" y="34785"/>
                      <a:pt x="136627" y="34785"/>
                    </a:cubicBezTo>
                    <a:close/>
                  </a:path>
                </a:pathLst>
              </a:custGeom>
              <a:noFill/>
              <a:ln w="9525" cap="rnd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  <p:grpSp>
            <p:nvGrpSpPr>
              <p:cNvPr id="66" name="Google Shape;418;p5">
                <a:extLst>
                  <a:ext uri="{FF2B5EF4-FFF2-40B4-BE49-F238E27FC236}">
                    <a16:creationId xmlns:a16="http://schemas.microsoft.com/office/drawing/2014/main" id="{18409FD4-3E35-7F42-A5B5-482C253493ED}"/>
                  </a:ext>
                </a:extLst>
              </p:cNvPr>
              <p:cNvGrpSpPr/>
              <p:nvPr/>
            </p:nvGrpSpPr>
            <p:grpSpPr>
              <a:xfrm>
                <a:off x="10368349" y="2154661"/>
                <a:ext cx="230295" cy="139560"/>
                <a:chOff x="10368349" y="2154661"/>
                <a:chExt cx="230295" cy="139560"/>
              </a:xfrm>
            </p:grpSpPr>
            <p:sp>
              <p:nvSpPr>
                <p:cNvPr id="68" name="Google Shape;419;p5">
                  <a:extLst>
                    <a:ext uri="{FF2B5EF4-FFF2-40B4-BE49-F238E27FC236}">
                      <a16:creationId xmlns:a16="http://schemas.microsoft.com/office/drawing/2014/main" id="{9EE92713-C2B8-664D-9391-FE153B38EA64}"/>
                    </a:ext>
                  </a:extLst>
                </p:cNvPr>
                <p:cNvSpPr/>
                <p:nvPr/>
              </p:nvSpPr>
              <p:spPr>
                <a:xfrm>
                  <a:off x="10415707" y="2199191"/>
                  <a:ext cx="44215" cy="300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215" h="30070" extrusionOk="0">
                      <a:moveTo>
                        <a:pt x="44215" y="30070"/>
                      </a:moveTo>
                      <a:cubicBezTo>
                        <a:pt x="37300" y="12468"/>
                        <a:pt x="20117" y="0"/>
                        <a:pt x="0" y="0"/>
                      </a:cubicBezTo>
                    </a:path>
                  </a:pathLst>
                </a:custGeom>
                <a:noFill/>
                <a:ln w="9525" cap="rnd" cmpd="sng">
                  <a:solidFill>
                    <a:schemeClr val="accen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Quattrocento Sans"/>
                    <a:ea typeface="Quattrocento Sans"/>
                    <a:cs typeface="Quattrocento Sans"/>
                    <a:sym typeface="Quattrocento Sans"/>
                  </a:endParaRPr>
                </a:p>
              </p:txBody>
            </p:sp>
            <p:sp>
              <p:nvSpPr>
                <p:cNvPr id="69" name="Google Shape;420;p5">
                  <a:extLst>
                    <a:ext uri="{FF2B5EF4-FFF2-40B4-BE49-F238E27FC236}">
                      <a16:creationId xmlns:a16="http://schemas.microsoft.com/office/drawing/2014/main" id="{9FEE3D93-1A7F-F944-B9F4-3A63B9695CC1}"/>
                    </a:ext>
                  </a:extLst>
                </p:cNvPr>
                <p:cNvSpPr/>
                <p:nvPr/>
              </p:nvSpPr>
              <p:spPr>
                <a:xfrm>
                  <a:off x="10514196" y="2176664"/>
                  <a:ext cx="25774" cy="148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774" h="14878" extrusionOk="0">
                      <a:moveTo>
                        <a:pt x="25775" y="0"/>
                      </a:moveTo>
                      <a:cubicBezTo>
                        <a:pt x="14773" y="0"/>
                        <a:pt x="5134" y="5972"/>
                        <a:pt x="0" y="14878"/>
                      </a:cubicBezTo>
                    </a:path>
                  </a:pathLst>
                </a:custGeom>
                <a:noFill/>
                <a:ln w="9525" cap="rnd" cmpd="sng">
                  <a:solidFill>
                    <a:schemeClr val="accen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Quattrocento Sans"/>
                    <a:ea typeface="Quattrocento Sans"/>
                    <a:cs typeface="Quattrocento Sans"/>
                    <a:sym typeface="Quattrocento Sans"/>
                  </a:endParaRPr>
                </a:p>
              </p:txBody>
            </p:sp>
            <p:sp>
              <p:nvSpPr>
                <p:cNvPr id="70" name="Google Shape;421;p5">
                  <a:extLst>
                    <a:ext uri="{FF2B5EF4-FFF2-40B4-BE49-F238E27FC236}">
                      <a16:creationId xmlns:a16="http://schemas.microsoft.com/office/drawing/2014/main" id="{D182F171-13D7-2C4C-A176-6359589AE4AD}"/>
                    </a:ext>
                  </a:extLst>
                </p:cNvPr>
                <p:cNvSpPr/>
                <p:nvPr/>
              </p:nvSpPr>
              <p:spPr>
                <a:xfrm>
                  <a:off x="10368349" y="2154661"/>
                  <a:ext cx="230295" cy="1395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0295" h="139560" extrusionOk="0">
                      <a:moveTo>
                        <a:pt x="47463" y="139456"/>
                      </a:moveTo>
                      <a:cubicBezTo>
                        <a:pt x="21269" y="139456"/>
                        <a:pt x="0" y="118186"/>
                        <a:pt x="0" y="91993"/>
                      </a:cubicBezTo>
                      <a:cubicBezTo>
                        <a:pt x="0" y="65799"/>
                        <a:pt x="21269" y="44529"/>
                        <a:pt x="47463" y="44529"/>
                      </a:cubicBezTo>
                      <a:cubicBezTo>
                        <a:pt x="50606" y="44529"/>
                        <a:pt x="53645" y="44844"/>
                        <a:pt x="56579" y="45472"/>
                      </a:cubicBezTo>
                      <a:cubicBezTo>
                        <a:pt x="61398" y="19593"/>
                        <a:pt x="84030" y="0"/>
                        <a:pt x="111271" y="0"/>
                      </a:cubicBezTo>
                      <a:cubicBezTo>
                        <a:pt x="130864" y="0"/>
                        <a:pt x="148047" y="10163"/>
                        <a:pt x="158001" y="25460"/>
                      </a:cubicBezTo>
                      <a:cubicBezTo>
                        <a:pt x="162087" y="23365"/>
                        <a:pt x="166697" y="22003"/>
                        <a:pt x="171622" y="22003"/>
                      </a:cubicBezTo>
                      <a:cubicBezTo>
                        <a:pt x="188071" y="22003"/>
                        <a:pt x="201483" y="35309"/>
                        <a:pt x="201483" y="51864"/>
                      </a:cubicBezTo>
                      <a:cubicBezTo>
                        <a:pt x="201483" y="53854"/>
                        <a:pt x="201273" y="55845"/>
                        <a:pt x="200854" y="57836"/>
                      </a:cubicBezTo>
                      <a:cubicBezTo>
                        <a:pt x="217828" y="63179"/>
                        <a:pt x="230296" y="78896"/>
                        <a:pt x="230296" y="97650"/>
                      </a:cubicBezTo>
                      <a:cubicBezTo>
                        <a:pt x="230296" y="120806"/>
                        <a:pt x="211541" y="139560"/>
                        <a:pt x="188386" y="139560"/>
                      </a:cubicBezTo>
                    </a:path>
                  </a:pathLst>
                </a:custGeom>
                <a:noFill/>
                <a:ln w="9525" cap="rnd" cmpd="sng">
                  <a:solidFill>
                    <a:schemeClr val="accen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Quattrocento Sans"/>
                    <a:ea typeface="Quattrocento Sans"/>
                    <a:cs typeface="Quattrocento Sans"/>
                    <a:sym typeface="Quattrocento Sans"/>
                  </a:endParaRPr>
                </a:p>
              </p:txBody>
            </p:sp>
            <p:sp>
              <p:nvSpPr>
                <p:cNvPr id="71" name="Google Shape;422;p5">
                  <a:extLst>
                    <a:ext uri="{FF2B5EF4-FFF2-40B4-BE49-F238E27FC236}">
                      <a16:creationId xmlns:a16="http://schemas.microsoft.com/office/drawing/2014/main" id="{AF81813D-5306-3547-A3B1-95BE7CA96F29}"/>
                    </a:ext>
                  </a:extLst>
                </p:cNvPr>
                <p:cNvSpPr/>
                <p:nvPr/>
              </p:nvSpPr>
              <p:spPr>
                <a:xfrm>
                  <a:off x="10557154" y="2206525"/>
                  <a:ext cx="12677" cy="237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677" h="23783" extrusionOk="0">
                      <a:moveTo>
                        <a:pt x="0" y="23784"/>
                      </a:moveTo>
                      <a:cubicBezTo>
                        <a:pt x="7649" y="18650"/>
                        <a:pt x="12678" y="9954"/>
                        <a:pt x="12678" y="0"/>
                      </a:cubicBezTo>
                    </a:path>
                  </a:pathLst>
                </a:custGeom>
                <a:noFill/>
                <a:ln w="9525" cap="rnd" cmpd="sng">
                  <a:solidFill>
                    <a:schemeClr val="accen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Quattrocento Sans"/>
                    <a:ea typeface="Quattrocento Sans"/>
                    <a:cs typeface="Quattrocento Sans"/>
                    <a:sym typeface="Quattrocento Sans"/>
                  </a:endParaRPr>
                </a:p>
              </p:txBody>
            </p:sp>
          </p:grpSp>
          <p:sp>
            <p:nvSpPr>
              <p:cNvPr id="67" name="Google Shape;423;p5">
                <a:extLst>
                  <a:ext uri="{FF2B5EF4-FFF2-40B4-BE49-F238E27FC236}">
                    <a16:creationId xmlns:a16="http://schemas.microsoft.com/office/drawing/2014/main" id="{FB447DE1-E5B6-104A-AE25-8E7859E25D1D}"/>
                  </a:ext>
                </a:extLst>
              </p:cNvPr>
              <p:cNvSpPr/>
              <p:nvPr/>
            </p:nvSpPr>
            <p:spPr>
              <a:xfrm>
                <a:off x="10488421" y="2291498"/>
                <a:ext cx="10477" cy="5238"/>
              </a:xfrm>
              <a:custGeom>
                <a:avLst/>
                <a:gdLst/>
                <a:ahLst/>
                <a:cxnLst/>
                <a:rect l="l" t="t" r="r" b="b"/>
                <a:pathLst>
                  <a:path w="10477" h="5238" extrusionOk="0">
                    <a:moveTo>
                      <a:pt x="0" y="5239"/>
                    </a:moveTo>
                    <a:lnTo>
                      <a:pt x="0" y="0"/>
                    </a:lnTo>
                  </a:path>
                </a:pathLst>
              </a:custGeom>
              <a:noFill/>
              <a:ln w="9525" cap="rnd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</p:grpSp>
      </p:grpSp>
      <p:grpSp>
        <p:nvGrpSpPr>
          <p:cNvPr id="72" name="Google Shape;424;p5">
            <a:extLst>
              <a:ext uri="{FF2B5EF4-FFF2-40B4-BE49-F238E27FC236}">
                <a16:creationId xmlns:a16="http://schemas.microsoft.com/office/drawing/2014/main" id="{9BFF70BF-3C82-A844-809B-87E565F9145A}"/>
              </a:ext>
            </a:extLst>
          </p:cNvPr>
          <p:cNvGrpSpPr/>
          <p:nvPr/>
        </p:nvGrpSpPr>
        <p:grpSpPr>
          <a:xfrm>
            <a:off x="8482416" y="4334717"/>
            <a:ext cx="484235" cy="449042"/>
            <a:chOff x="8328886" y="4330687"/>
            <a:chExt cx="484235" cy="449042"/>
          </a:xfrm>
        </p:grpSpPr>
        <p:grpSp>
          <p:nvGrpSpPr>
            <p:cNvPr id="73" name="Google Shape;425;p5">
              <a:extLst>
                <a:ext uri="{FF2B5EF4-FFF2-40B4-BE49-F238E27FC236}">
                  <a16:creationId xmlns:a16="http://schemas.microsoft.com/office/drawing/2014/main" id="{EDB3BDB8-0BCD-B643-A093-F0E9FF676287}"/>
                </a:ext>
              </a:extLst>
            </p:cNvPr>
            <p:cNvGrpSpPr/>
            <p:nvPr/>
          </p:nvGrpSpPr>
          <p:grpSpPr>
            <a:xfrm>
              <a:off x="8328886" y="4424609"/>
              <a:ext cx="484235" cy="355120"/>
              <a:chOff x="8328886" y="4424609"/>
              <a:chExt cx="484235" cy="355120"/>
            </a:xfrm>
          </p:grpSpPr>
          <p:sp>
            <p:nvSpPr>
              <p:cNvPr id="77" name="Google Shape;426;p5">
                <a:extLst>
                  <a:ext uri="{FF2B5EF4-FFF2-40B4-BE49-F238E27FC236}">
                    <a16:creationId xmlns:a16="http://schemas.microsoft.com/office/drawing/2014/main" id="{B0668632-63D0-D94C-BD4E-1742DEEE4A74}"/>
                  </a:ext>
                </a:extLst>
              </p:cNvPr>
              <p:cNvSpPr/>
              <p:nvPr/>
            </p:nvSpPr>
            <p:spPr>
              <a:xfrm>
                <a:off x="8681037" y="4720451"/>
                <a:ext cx="132084" cy="59278"/>
              </a:xfrm>
              <a:custGeom>
                <a:avLst/>
                <a:gdLst/>
                <a:ahLst/>
                <a:cxnLst/>
                <a:rect l="l" t="t" r="r" b="b"/>
                <a:pathLst>
                  <a:path w="132084" h="59278" extrusionOk="0">
                    <a:moveTo>
                      <a:pt x="0" y="59278"/>
                    </a:moveTo>
                    <a:lnTo>
                      <a:pt x="0" y="26945"/>
                    </a:lnTo>
                    <a:cubicBezTo>
                      <a:pt x="0" y="17047"/>
                      <a:pt x="6599" y="8358"/>
                      <a:pt x="16167" y="5719"/>
                    </a:cubicBezTo>
                    <a:lnTo>
                      <a:pt x="36623" y="0"/>
                    </a:lnTo>
                    <a:lnTo>
                      <a:pt x="66097" y="25955"/>
                    </a:lnTo>
                    <a:lnTo>
                      <a:pt x="94142" y="0"/>
                    </a:lnTo>
                    <a:lnTo>
                      <a:pt x="115807" y="5829"/>
                    </a:lnTo>
                    <a:cubicBezTo>
                      <a:pt x="125485" y="8358"/>
                      <a:pt x="132084" y="17157"/>
                      <a:pt x="132084" y="27055"/>
                    </a:cubicBezTo>
                    <a:lnTo>
                      <a:pt x="132084" y="59278"/>
                    </a:lnTo>
                  </a:path>
                </a:pathLst>
              </a:custGeom>
              <a:noFill/>
              <a:ln w="9525" cap="rnd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  <p:sp>
            <p:nvSpPr>
              <p:cNvPr id="78" name="Google Shape;427;p5">
                <a:extLst>
                  <a:ext uri="{FF2B5EF4-FFF2-40B4-BE49-F238E27FC236}">
                    <a16:creationId xmlns:a16="http://schemas.microsoft.com/office/drawing/2014/main" id="{0975CD48-6A34-DF41-961F-2357A84DEA6C}"/>
                  </a:ext>
                </a:extLst>
              </p:cNvPr>
              <p:cNvSpPr/>
              <p:nvPr/>
            </p:nvSpPr>
            <p:spPr>
              <a:xfrm>
                <a:off x="8504962" y="4424609"/>
                <a:ext cx="132084" cy="59278"/>
              </a:xfrm>
              <a:custGeom>
                <a:avLst/>
                <a:gdLst/>
                <a:ahLst/>
                <a:cxnLst/>
                <a:rect l="l" t="t" r="r" b="b"/>
                <a:pathLst>
                  <a:path w="132084" h="59278" extrusionOk="0">
                    <a:moveTo>
                      <a:pt x="0" y="59278"/>
                    </a:moveTo>
                    <a:lnTo>
                      <a:pt x="0" y="26945"/>
                    </a:lnTo>
                    <a:cubicBezTo>
                      <a:pt x="0" y="17047"/>
                      <a:pt x="6599" y="8358"/>
                      <a:pt x="16167" y="5719"/>
                    </a:cubicBezTo>
                    <a:lnTo>
                      <a:pt x="36623" y="0"/>
                    </a:lnTo>
                    <a:lnTo>
                      <a:pt x="66097" y="25955"/>
                    </a:lnTo>
                    <a:lnTo>
                      <a:pt x="94142" y="0"/>
                    </a:lnTo>
                    <a:lnTo>
                      <a:pt x="115807" y="5829"/>
                    </a:lnTo>
                    <a:cubicBezTo>
                      <a:pt x="125485" y="8358"/>
                      <a:pt x="132084" y="17157"/>
                      <a:pt x="132084" y="27055"/>
                    </a:cubicBezTo>
                    <a:lnTo>
                      <a:pt x="132084" y="59278"/>
                    </a:lnTo>
                  </a:path>
                </a:pathLst>
              </a:custGeom>
              <a:noFill/>
              <a:ln w="9525" cap="rnd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  <p:sp>
            <p:nvSpPr>
              <p:cNvPr id="79" name="Google Shape;428;p5">
                <a:extLst>
                  <a:ext uri="{FF2B5EF4-FFF2-40B4-BE49-F238E27FC236}">
                    <a16:creationId xmlns:a16="http://schemas.microsoft.com/office/drawing/2014/main" id="{6288A8A6-14C7-884A-8F48-08CC43938809}"/>
                  </a:ext>
                </a:extLst>
              </p:cNvPr>
              <p:cNvSpPr/>
              <p:nvPr/>
            </p:nvSpPr>
            <p:spPr>
              <a:xfrm>
                <a:off x="8328886" y="4720451"/>
                <a:ext cx="132084" cy="59278"/>
              </a:xfrm>
              <a:custGeom>
                <a:avLst/>
                <a:gdLst/>
                <a:ahLst/>
                <a:cxnLst/>
                <a:rect l="l" t="t" r="r" b="b"/>
                <a:pathLst>
                  <a:path w="132084" h="59278" extrusionOk="0">
                    <a:moveTo>
                      <a:pt x="0" y="59278"/>
                    </a:moveTo>
                    <a:lnTo>
                      <a:pt x="0" y="26945"/>
                    </a:lnTo>
                    <a:cubicBezTo>
                      <a:pt x="0" y="17047"/>
                      <a:pt x="6599" y="8358"/>
                      <a:pt x="16167" y="5719"/>
                    </a:cubicBezTo>
                    <a:lnTo>
                      <a:pt x="36623" y="0"/>
                    </a:lnTo>
                    <a:lnTo>
                      <a:pt x="66097" y="25955"/>
                    </a:lnTo>
                    <a:lnTo>
                      <a:pt x="94142" y="0"/>
                    </a:lnTo>
                    <a:lnTo>
                      <a:pt x="115807" y="5829"/>
                    </a:lnTo>
                    <a:cubicBezTo>
                      <a:pt x="125485" y="8358"/>
                      <a:pt x="132084" y="17157"/>
                      <a:pt x="132084" y="27055"/>
                    </a:cubicBezTo>
                    <a:lnTo>
                      <a:pt x="132084" y="59278"/>
                    </a:lnTo>
                  </a:path>
                </a:pathLst>
              </a:custGeom>
              <a:noFill/>
              <a:ln w="9525" cap="rnd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  <p:sp>
            <p:nvSpPr>
              <p:cNvPr id="80" name="Google Shape;429;p5">
                <a:extLst>
                  <a:ext uri="{FF2B5EF4-FFF2-40B4-BE49-F238E27FC236}">
                    <a16:creationId xmlns:a16="http://schemas.microsoft.com/office/drawing/2014/main" id="{BC3A5C88-B853-1348-BEB4-C9F5127D6BAB}"/>
                  </a:ext>
                </a:extLst>
              </p:cNvPr>
              <p:cNvSpPr/>
              <p:nvPr/>
            </p:nvSpPr>
            <p:spPr>
              <a:xfrm>
                <a:off x="8501715" y="4569505"/>
                <a:ext cx="138687" cy="125100"/>
              </a:xfrm>
              <a:custGeom>
                <a:avLst/>
                <a:gdLst/>
                <a:ahLst/>
                <a:cxnLst/>
                <a:rect l="l" t="t" r="r" b="b"/>
                <a:pathLst>
                  <a:path w="138687" h="125100" extrusionOk="0">
                    <a:moveTo>
                      <a:pt x="125543" y="70661"/>
                    </a:moveTo>
                    <a:cubicBezTo>
                      <a:pt x="143029" y="53175"/>
                      <a:pt x="142699" y="27660"/>
                      <a:pt x="126752" y="11823"/>
                    </a:cubicBezTo>
                    <a:cubicBezTo>
                      <a:pt x="110915" y="-4014"/>
                      <a:pt x="85180" y="-3904"/>
                      <a:pt x="69344" y="11933"/>
                    </a:cubicBezTo>
                    <a:cubicBezTo>
                      <a:pt x="53507" y="-3904"/>
                      <a:pt x="27882" y="-3904"/>
                      <a:pt x="11935" y="11823"/>
                    </a:cubicBezTo>
                    <a:cubicBezTo>
                      <a:pt x="-4012" y="27660"/>
                      <a:pt x="-4342" y="53175"/>
                      <a:pt x="13145" y="70661"/>
                    </a:cubicBezTo>
                    <a:cubicBezTo>
                      <a:pt x="32501" y="90017"/>
                      <a:pt x="69344" y="125100"/>
                      <a:pt x="69344" y="125100"/>
                    </a:cubicBezTo>
                    <a:cubicBezTo>
                      <a:pt x="69344" y="125100"/>
                      <a:pt x="106186" y="89907"/>
                      <a:pt x="125543" y="70661"/>
                    </a:cubicBezTo>
                    <a:close/>
                  </a:path>
                </a:pathLst>
              </a:custGeom>
              <a:noFill/>
              <a:ln w="9525" cap="rnd" cmpd="sng">
                <a:solidFill>
                  <a:schemeClr val="accen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  <p:grpSp>
            <p:nvGrpSpPr>
              <p:cNvPr id="81" name="Google Shape;430;p5">
                <a:extLst>
                  <a:ext uri="{FF2B5EF4-FFF2-40B4-BE49-F238E27FC236}">
                    <a16:creationId xmlns:a16="http://schemas.microsoft.com/office/drawing/2014/main" id="{06BFA37A-D71F-C341-A117-8BB17948CFF7}"/>
                  </a:ext>
                </a:extLst>
              </p:cNvPr>
              <p:cNvGrpSpPr/>
              <p:nvPr/>
            </p:nvGrpSpPr>
            <p:grpSpPr>
              <a:xfrm>
                <a:off x="8479007" y="4681298"/>
                <a:ext cx="183993" cy="28264"/>
                <a:chOff x="8479007" y="4681298"/>
                <a:chExt cx="183993" cy="28264"/>
              </a:xfrm>
            </p:grpSpPr>
            <p:sp>
              <p:nvSpPr>
                <p:cNvPr id="83" name="Google Shape;431;p5">
                  <a:extLst>
                    <a:ext uri="{FF2B5EF4-FFF2-40B4-BE49-F238E27FC236}">
                      <a16:creationId xmlns:a16="http://schemas.microsoft.com/office/drawing/2014/main" id="{C950FC18-6834-624C-A1F0-D5B936BC3D71}"/>
                    </a:ext>
                  </a:extLst>
                </p:cNvPr>
                <p:cNvSpPr/>
                <p:nvPr/>
              </p:nvSpPr>
              <p:spPr>
                <a:xfrm>
                  <a:off x="8479007" y="4681298"/>
                  <a:ext cx="28264" cy="2826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8264" h="28264" extrusionOk="0">
                      <a:moveTo>
                        <a:pt x="28264" y="0"/>
                      </a:moveTo>
                      <a:lnTo>
                        <a:pt x="0" y="28264"/>
                      </a:lnTo>
                    </a:path>
                  </a:pathLst>
                </a:custGeom>
                <a:noFill/>
                <a:ln w="9525" cap="rnd" cmpd="sng">
                  <a:solidFill>
                    <a:schemeClr val="dk2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Quattrocento Sans"/>
                    <a:ea typeface="Quattrocento Sans"/>
                    <a:cs typeface="Quattrocento Sans"/>
                    <a:sym typeface="Quattrocento Sans"/>
                  </a:endParaRPr>
                </a:p>
              </p:txBody>
            </p:sp>
            <p:sp>
              <p:nvSpPr>
                <p:cNvPr id="84" name="Google Shape;432;p5">
                  <a:extLst>
                    <a:ext uri="{FF2B5EF4-FFF2-40B4-BE49-F238E27FC236}">
                      <a16:creationId xmlns:a16="http://schemas.microsoft.com/office/drawing/2014/main" id="{A4321B12-6798-6047-8876-BAEC3BFDFF1B}"/>
                    </a:ext>
                  </a:extLst>
                </p:cNvPr>
                <p:cNvSpPr/>
                <p:nvPr/>
              </p:nvSpPr>
              <p:spPr>
                <a:xfrm>
                  <a:off x="8634736" y="4681298"/>
                  <a:ext cx="28264" cy="2826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8264" h="28264" extrusionOk="0">
                      <a:moveTo>
                        <a:pt x="0" y="0"/>
                      </a:moveTo>
                      <a:lnTo>
                        <a:pt x="28264" y="28264"/>
                      </a:lnTo>
                    </a:path>
                  </a:pathLst>
                </a:custGeom>
                <a:noFill/>
                <a:ln w="9525" cap="rnd" cmpd="sng">
                  <a:solidFill>
                    <a:schemeClr val="dk2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Quattrocento Sans"/>
                    <a:ea typeface="Quattrocento Sans"/>
                    <a:cs typeface="Quattrocento Sans"/>
                    <a:sym typeface="Quattrocento Sans"/>
                  </a:endParaRPr>
                </a:p>
              </p:txBody>
            </p:sp>
          </p:grpSp>
          <p:sp>
            <p:nvSpPr>
              <p:cNvPr id="82" name="Google Shape;433;p5">
                <a:extLst>
                  <a:ext uri="{FF2B5EF4-FFF2-40B4-BE49-F238E27FC236}">
                    <a16:creationId xmlns:a16="http://schemas.microsoft.com/office/drawing/2014/main" id="{B482E417-EFB4-F84C-8DA5-DF674FE5364D}"/>
                  </a:ext>
                </a:extLst>
              </p:cNvPr>
              <p:cNvSpPr/>
              <p:nvPr/>
            </p:nvSpPr>
            <p:spPr>
              <a:xfrm>
                <a:off x="8571059" y="4500054"/>
                <a:ext cx="10997" cy="39812"/>
              </a:xfrm>
              <a:custGeom>
                <a:avLst/>
                <a:gdLst/>
                <a:ahLst/>
                <a:cxnLst/>
                <a:rect l="l" t="t" r="r" b="b"/>
                <a:pathLst>
                  <a:path w="10997" h="39812" extrusionOk="0">
                    <a:moveTo>
                      <a:pt x="0" y="0"/>
                    </a:moveTo>
                    <a:lnTo>
                      <a:pt x="0" y="39812"/>
                    </a:lnTo>
                  </a:path>
                </a:pathLst>
              </a:custGeom>
              <a:noFill/>
              <a:ln w="9525" cap="rnd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</p:grpSp>
        <p:sp>
          <p:nvSpPr>
            <p:cNvPr id="74" name="Google Shape;434;p5">
              <a:extLst>
                <a:ext uri="{FF2B5EF4-FFF2-40B4-BE49-F238E27FC236}">
                  <a16:creationId xmlns:a16="http://schemas.microsoft.com/office/drawing/2014/main" id="{A5B7BAAE-1BF6-5446-B76B-621C7A49E903}"/>
                </a:ext>
              </a:extLst>
            </p:cNvPr>
            <p:cNvSpPr/>
            <p:nvPr/>
          </p:nvSpPr>
          <p:spPr>
            <a:xfrm>
              <a:off x="8539275" y="4330687"/>
              <a:ext cx="62687" cy="62687"/>
            </a:xfrm>
            <a:custGeom>
              <a:avLst/>
              <a:gdLst/>
              <a:ahLst/>
              <a:cxnLst/>
              <a:rect l="l" t="t" r="r" b="b"/>
              <a:pathLst>
                <a:path w="62687" h="62687" extrusionOk="0">
                  <a:moveTo>
                    <a:pt x="62688" y="31344"/>
                  </a:moveTo>
                  <a:cubicBezTo>
                    <a:pt x="62688" y="48655"/>
                    <a:pt x="48655" y="62688"/>
                    <a:pt x="31344" y="62688"/>
                  </a:cubicBezTo>
                  <a:cubicBezTo>
                    <a:pt x="14033" y="62688"/>
                    <a:pt x="0" y="48655"/>
                    <a:pt x="0" y="31344"/>
                  </a:cubicBezTo>
                  <a:cubicBezTo>
                    <a:pt x="0" y="14033"/>
                    <a:pt x="14033" y="0"/>
                    <a:pt x="31344" y="0"/>
                  </a:cubicBezTo>
                  <a:cubicBezTo>
                    <a:pt x="48655" y="0"/>
                    <a:pt x="62688" y="14033"/>
                    <a:pt x="62688" y="31344"/>
                  </a:cubicBezTo>
                  <a:close/>
                </a:path>
              </a:pathLst>
            </a:custGeom>
            <a:noFill/>
            <a:ln w="9525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75" name="Google Shape;435;p5">
              <a:extLst>
                <a:ext uri="{FF2B5EF4-FFF2-40B4-BE49-F238E27FC236}">
                  <a16:creationId xmlns:a16="http://schemas.microsoft.com/office/drawing/2014/main" id="{9A4CF1C0-DF60-2540-AEFC-507B0ED03B28}"/>
                </a:ext>
              </a:extLst>
            </p:cNvPr>
            <p:cNvSpPr/>
            <p:nvPr/>
          </p:nvSpPr>
          <p:spPr>
            <a:xfrm>
              <a:off x="8715791" y="4627959"/>
              <a:ext cx="62687" cy="62687"/>
            </a:xfrm>
            <a:custGeom>
              <a:avLst/>
              <a:gdLst/>
              <a:ahLst/>
              <a:cxnLst/>
              <a:rect l="l" t="t" r="r" b="b"/>
              <a:pathLst>
                <a:path w="62687" h="62687" extrusionOk="0">
                  <a:moveTo>
                    <a:pt x="62688" y="31344"/>
                  </a:moveTo>
                  <a:cubicBezTo>
                    <a:pt x="62688" y="48655"/>
                    <a:pt x="48655" y="62688"/>
                    <a:pt x="31344" y="62688"/>
                  </a:cubicBezTo>
                  <a:cubicBezTo>
                    <a:pt x="14033" y="62688"/>
                    <a:pt x="0" y="48655"/>
                    <a:pt x="0" y="31344"/>
                  </a:cubicBezTo>
                  <a:cubicBezTo>
                    <a:pt x="0" y="14033"/>
                    <a:pt x="14033" y="0"/>
                    <a:pt x="31344" y="0"/>
                  </a:cubicBezTo>
                  <a:cubicBezTo>
                    <a:pt x="48655" y="0"/>
                    <a:pt x="62688" y="14033"/>
                    <a:pt x="62688" y="31344"/>
                  </a:cubicBezTo>
                  <a:close/>
                </a:path>
              </a:pathLst>
            </a:custGeom>
            <a:noFill/>
            <a:ln w="9525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76" name="Google Shape;436;p5">
              <a:extLst>
                <a:ext uri="{FF2B5EF4-FFF2-40B4-BE49-F238E27FC236}">
                  <a16:creationId xmlns:a16="http://schemas.microsoft.com/office/drawing/2014/main" id="{CCC9CA1D-7148-7348-A16B-A2F3562C7468}"/>
                </a:ext>
              </a:extLst>
            </p:cNvPr>
            <p:cNvSpPr/>
            <p:nvPr/>
          </p:nvSpPr>
          <p:spPr>
            <a:xfrm>
              <a:off x="8363640" y="4627959"/>
              <a:ext cx="62687" cy="62687"/>
            </a:xfrm>
            <a:custGeom>
              <a:avLst/>
              <a:gdLst/>
              <a:ahLst/>
              <a:cxnLst/>
              <a:rect l="l" t="t" r="r" b="b"/>
              <a:pathLst>
                <a:path w="62687" h="62687" extrusionOk="0">
                  <a:moveTo>
                    <a:pt x="62688" y="31344"/>
                  </a:moveTo>
                  <a:cubicBezTo>
                    <a:pt x="62688" y="48655"/>
                    <a:pt x="48655" y="62688"/>
                    <a:pt x="31344" y="62688"/>
                  </a:cubicBezTo>
                  <a:cubicBezTo>
                    <a:pt x="14033" y="62688"/>
                    <a:pt x="0" y="48655"/>
                    <a:pt x="0" y="31344"/>
                  </a:cubicBezTo>
                  <a:cubicBezTo>
                    <a:pt x="0" y="14033"/>
                    <a:pt x="14033" y="0"/>
                    <a:pt x="31344" y="0"/>
                  </a:cubicBezTo>
                  <a:cubicBezTo>
                    <a:pt x="48655" y="0"/>
                    <a:pt x="62688" y="14033"/>
                    <a:pt x="62688" y="31344"/>
                  </a:cubicBezTo>
                  <a:close/>
                </a:path>
              </a:pathLst>
            </a:custGeom>
            <a:noFill/>
            <a:ln w="9525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</p:grpSp>
      <p:grpSp>
        <p:nvGrpSpPr>
          <p:cNvPr id="85" name="Google Shape;437;p5">
            <a:extLst>
              <a:ext uri="{FF2B5EF4-FFF2-40B4-BE49-F238E27FC236}">
                <a16:creationId xmlns:a16="http://schemas.microsoft.com/office/drawing/2014/main" id="{436C3FC1-D2B6-1541-B26A-7BBBD1A275AA}"/>
              </a:ext>
            </a:extLst>
          </p:cNvPr>
          <p:cNvGrpSpPr/>
          <p:nvPr/>
        </p:nvGrpSpPr>
        <p:grpSpPr>
          <a:xfrm>
            <a:off x="8482156" y="5638760"/>
            <a:ext cx="474631" cy="434502"/>
            <a:chOff x="8328626" y="5634730"/>
            <a:chExt cx="474631" cy="434502"/>
          </a:xfrm>
        </p:grpSpPr>
        <p:grpSp>
          <p:nvGrpSpPr>
            <p:cNvPr id="86" name="Google Shape;438;p5">
              <a:extLst>
                <a:ext uri="{FF2B5EF4-FFF2-40B4-BE49-F238E27FC236}">
                  <a16:creationId xmlns:a16="http://schemas.microsoft.com/office/drawing/2014/main" id="{B4CACEE5-2977-E446-9A0D-68018F819551}"/>
                </a:ext>
              </a:extLst>
            </p:cNvPr>
            <p:cNvGrpSpPr/>
            <p:nvPr/>
          </p:nvGrpSpPr>
          <p:grpSpPr>
            <a:xfrm>
              <a:off x="8328626" y="5782253"/>
              <a:ext cx="474631" cy="139560"/>
              <a:chOff x="8328626" y="5782253"/>
              <a:chExt cx="474631" cy="139560"/>
            </a:xfrm>
          </p:grpSpPr>
          <p:grpSp>
            <p:nvGrpSpPr>
              <p:cNvPr id="113" name="Google Shape;439;p5">
                <a:extLst>
                  <a:ext uri="{FF2B5EF4-FFF2-40B4-BE49-F238E27FC236}">
                    <a16:creationId xmlns:a16="http://schemas.microsoft.com/office/drawing/2014/main" id="{60F0D4C6-BC9E-0348-9D91-2261B0FC2D37}"/>
                  </a:ext>
                </a:extLst>
              </p:cNvPr>
              <p:cNvGrpSpPr/>
              <p:nvPr/>
            </p:nvGrpSpPr>
            <p:grpSpPr>
              <a:xfrm>
                <a:off x="8328626" y="5782253"/>
                <a:ext cx="139560" cy="139560"/>
                <a:chOff x="8328626" y="5782253"/>
                <a:chExt cx="139560" cy="139560"/>
              </a:xfrm>
            </p:grpSpPr>
            <p:sp>
              <p:nvSpPr>
                <p:cNvPr id="166" name="Google Shape;440;p5">
                  <a:extLst>
                    <a:ext uri="{FF2B5EF4-FFF2-40B4-BE49-F238E27FC236}">
                      <a16:creationId xmlns:a16="http://schemas.microsoft.com/office/drawing/2014/main" id="{612DD3D0-7690-3D49-B79B-5310C205263E}"/>
                    </a:ext>
                  </a:extLst>
                </p:cNvPr>
                <p:cNvSpPr/>
                <p:nvPr/>
              </p:nvSpPr>
              <p:spPr>
                <a:xfrm>
                  <a:off x="8328626" y="5782253"/>
                  <a:ext cx="139560" cy="1395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9560" h="139560" extrusionOk="0">
                      <a:moveTo>
                        <a:pt x="139560" y="69780"/>
                      </a:moveTo>
                      <a:cubicBezTo>
                        <a:pt x="139560" y="108319"/>
                        <a:pt x="108319" y="139560"/>
                        <a:pt x="69780" y="139560"/>
                      </a:cubicBezTo>
                      <a:cubicBezTo>
                        <a:pt x="31242" y="139560"/>
                        <a:pt x="0" y="108319"/>
                        <a:pt x="0" y="69780"/>
                      </a:cubicBezTo>
                      <a:cubicBezTo>
                        <a:pt x="0" y="31242"/>
                        <a:pt x="31242" y="0"/>
                        <a:pt x="69780" y="0"/>
                      </a:cubicBezTo>
                      <a:cubicBezTo>
                        <a:pt x="108319" y="0"/>
                        <a:pt x="139560" y="31242"/>
                        <a:pt x="139560" y="69780"/>
                      </a:cubicBezTo>
                      <a:close/>
                    </a:path>
                  </a:pathLst>
                </a:custGeom>
                <a:noFill/>
                <a:ln w="9525" cap="rnd" cmpd="sng">
                  <a:solidFill>
                    <a:schemeClr val="dk2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Quattrocento Sans"/>
                    <a:ea typeface="Quattrocento Sans"/>
                    <a:cs typeface="Quattrocento Sans"/>
                    <a:sym typeface="Quattrocento Sans"/>
                  </a:endParaRPr>
                </a:p>
              </p:txBody>
            </p:sp>
            <p:sp>
              <p:nvSpPr>
                <p:cNvPr id="167" name="Google Shape;441;p5">
                  <a:extLst>
                    <a:ext uri="{FF2B5EF4-FFF2-40B4-BE49-F238E27FC236}">
                      <a16:creationId xmlns:a16="http://schemas.microsoft.com/office/drawing/2014/main" id="{F70E785D-998D-934D-9D57-BBAB86BBA68C}"/>
                    </a:ext>
                  </a:extLst>
                </p:cNvPr>
                <p:cNvSpPr/>
                <p:nvPr/>
              </p:nvSpPr>
              <p:spPr>
                <a:xfrm>
                  <a:off x="8371374" y="5865550"/>
                  <a:ext cx="54063" cy="1791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4063" h="17916" extrusionOk="0">
                      <a:moveTo>
                        <a:pt x="54064" y="0"/>
                      </a:moveTo>
                      <a:cubicBezTo>
                        <a:pt x="52597" y="3562"/>
                        <a:pt x="50397" y="6706"/>
                        <a:pt x="47777" y="9325"/>
                      </a:cubicBezTo>
                      <a:cubicBezTo>
                        <a:pt x="45158" y="11944"/>
                        <a:pt x="41910" y="14145"/>
                        <a:pt x="38452" y="15611"/>
                      </a:cubicBezTo>
                      <a:cubicBezTo>
                        <a:pt x="34890" y="17078"/>
                        <a:pt x="31118" y="17917"/>
                        <a:pt x="27032" y="17917"/>
                      </a:cubicBezTo>
                      <a:cubicBezTo>
                        <a:pt x="22946" y="17917"/>
                        <a:pt x="19069" y="17078"/>
                        <a:pt x="15611" y="15611"/>
                      </a:cubicBezTo>
                      <a:cubicBezTo>
                        <a:pt x="12049" y="14145"/>
                        <a:pt x="8906" y="11944"/>
                        <a:pt x="6286" y="9325"/>
                      </a:cubicBezTo>
                      <a:cubicBezTo>
                        <a:pt x="3667" y="6706"/>
                        <a:pt x="1467" y="3458"/>
                        <a:pt x="0" y="0"/>
                      </a:cubicBezTo>
                    </a:path>
                  </a:pathLst>
                </a:custGeom>
                <a:noFill/>
                <a:ln w="9525" cap="rnd" cmpd="sng">
                  <a:solidFill>
                    <a:schemeClr val="dk2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Quattrocento Sans"/>
                    <a:ea typeface="Quattrocento Sans"/>
                    <a:cs typeface="Quattrocento Sans"/>
                    <a:sym typeface="Quattrocento Sans"/>
                  </a:endParaRPr>
                </a:p>
              </p:txBody>
            </p:sp>
            <p:grpSp>
              <p:nvGrpSpPr>
                <p:cNvPr id="168" name="Google Shape;442;p5">
                  <a:extLst>
                    <a:ext uri="{FF2B5EF4-FFF2-40B4-BE49-F238E27FC236}">
                      <a16:creationId xmlns:a16="http://schemas.microsoft.com/office/drawing/2014/main" id="{DFA930F6-C409-8F49-B2F5-AA7AB40EB89F}"/>
                    </a:ext>
                  </a:extLst>
                </p:cNvPr>
                <p:cNvGrpSpPr/>
                <p:nvPr/>
              </p:nvGrpSpPr>
              <p:grpSpPr>
                <a:xfrm>
                  <a:off x="8382690" y="5825630"/>
                  <a:ext cx="41910" cy="19592"/>
                  <a:chOff x="8382690" y="5825630"/>
                  <a:chExt cx="41910" cy="19592"/>
                </a:xfrm>
              </p:grpSpPr>
              <p:sp>
                <p:nvSpPr>
                  <p:cNvPr id="169" name="Google Shape;443;p5">
                    <a:extLst>
                      <a:ext uri="{FF2B5EF4-FFF2-40B4-BE49-F238E27FC236}">
                        <a16:creationId xmlns:a16="http://schemas.microsoft.com/office/drawing/2014/main" id="{4FEB17A8-10AD-6943-868C-5A711B3859C8}"/>
                      </a:ext>
                    </a:extLst>
                  </p:cNvPr>
                  <p:cNvSpPr/>
                  <p:nvPr/>
                </p:nvSpPr>
                <p:spPr>
                  <a:xfrm>
                    <a:off x="8382690" y="5825630"/>
                    <a:ext cx="10477" cy="1959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477" h="19592" extrusionOk="0">
                        <a:moveTo>
                          <a:pt x="0" y="0"/>
                        </a:moveTo>
                        <a:lnTo>
                          <a:pt x="0" y="19593"/>
                        </a:lnTo>
                      </a:path>
                    </a:pathLst>
                  </a:custGeom>
                  <a:noFill/>
                  <a:ln w="9525" cap="rnd" cmpd="sng">
                    <a:solidFill>
                      <a:schemeClr val="dk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dk1"/>
                      </a:solidFill>
                      <a:latin typeface="Quattrocento Sans"/>
                      <a:ea typeface="Quattrocento Sans"/>
                      <a:cs typeface="Quattrocento Sans"/>
                      <a:sym typeface="Quattrocento Sans"/>
                    </a:endParaRPr>
                  </a:p>
                </p:txBody>
              </p:sp>
              <p:sp>
                <p:nvSpPr>
                  <p:cNvPr id="170" name="Google Shape;444;p5">
                    <a:extLst>
                      <a:ext uri="{FF2B5EF4-FFF2-40B4-BE49-F238E27FC236}">
                        <a16:creationId xmlns:a16="http://schemas.microsoft.com/office/drawing/2014/main" id="{20835014-1B66-8E4F-A1C0-A00324503219}"/>
                      </a:ext>
                    </a:extLst>
                  </p:cNvPr>
                  <p:cNvSpPr/>
                  <p:nvPr/>
                </p:nvSpPr>
                <p:spPr>
                  <a:xfrm>
                    <a:off x="8414123" y="5825630"/>
                    <a:ext cx="10477" cy="1959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477" h="19592" extrusionOk="0">
                        <a:moveTo>
                          <a:pt x="0" y="0"/>
                        </a:moveTo>
                        <a:lnTo>
                          <a:pt x="0" y="19593"/>
                        </a:lnTo>
                      </a:path>
                    </a:pathLst>
                  </a:custGeom>
                  <a:noFill/>
                  <a:ln w="9525" cap="rnd" cmpd="sng">
                    <a:solidFill>
                      <a:schemeClr val="dk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dk1"/>
                      </a:solidFill>
                      <a:latin typeface="Quattrocento Sans"/>
                      <a:ea typeface="Quattrocento Sans"/>
                      <a:cs typeface="Quattrocento Sans"/>
                      <a:sym typeface="Quattrocento Sans"/>
                    </a:endParaRPr>
                  </a:p>
                </p:txBody>
              </p:sp>
            </p:grpSp>
          </p:grpSp>
          <p:grpSp>
            <p:nvGrpSpPr>
              <p:cNvPr id="114" name="Google Shape;445;p5">
                <a:extLst>
                  <a:ext uri="{FF2B5EF4-FFF2-40B4-BE49-F238E27FC236}">
                    <a16:creationId xmlns:a16="http://schemas.microsoft.com/office/drawing/2014/main" id="{5DA7CDB5-1C30-FF48-B3C0-B4FFC5C6DC95}"/>
                  </a:ext>
                </a:extLst>
              </p:cNvPr>
              <p:cNvGrpSpPr/>
              <p:nvPr/>
            </p:nvGrpSpPr>
            <p:grpSpPr>
              <a:xfrm>
                <a:off x="8496161" y="5782253"/>
                <a:ext cx="139560" cy="139560"/>
                <a:chOff x="8496161" y="5782253"/>
                <a:chExt cx="139560" cy="139560"/>
              </a:xfrm>
            </p:grpSpPr>
            <p:sp>
              <p:nvSpPr>
                <p:cNvPr id="121" name="Google Shape;446;p5">
                  <a:extLst>
                    <a:ext uri="{FF2B5EF4-FFF2-40B4-BE49-F238E27FC236}">
                      <a16:creationId xmlns:a16="http://schemas.microsoft.com/office/drawing/2014/main" id="{4ABB03BB-0162-3F43-8863-4581A6A22284}"/>
                    </a:ext>
                  </a:extLst>
                </p:cNvPr>
                <p:cNvSpPr/>
                <p:nvPr/>
              </p:nvSpPr>
              <p:spPr>
                <a:xfrm>
                  <a:off x="8496161" y="5782253"/>
                  <a:ext cx="139560" cy="1395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9560" h="139560" extrusionOk="0">
                      <a:moveTo>
                        <a:pt x="139560" y="69780"/>
                      </a:moveTo>
                      <a:cubicBezTo>
                        <a:pt x="139560" y="108319"/>
                        <a:pt x="108319" y="139560"/>
                        <a:pt x="69780" y="139560"/>
                      </a:cubicBezTo>
                      <a:cubicBezTo>
                        <a:pt x="31242" y="139560"/>
                        <a:pt x="0" y="108319"/>
                        <a:pt x="0" y="69780"/>
                      </a:cubicBezTo>
                      <a:cubicBezTo>
                        <a:pt x="0" y="31242"/>
                        <a:pt x="31242" y="0"/>
                        <a:pt x="69780" y="0"/>
                      </a:cubicBezTo>
                      <a:cubicBezTo>
                        <a:pt x="108319" y="0"/>
                        <a:pt x="139560" y="31242"/>
                        <a:pt x="139560" y="69780"/>
                      </a:cubicBezTo>
                      <a:close/>
                    </a:path>
                  </a:pathLst>
                </a:custGeom>
                <a:noFill/>
                <a:ln w="9525" cap="rnd" cmpd="sng">
                  <a:solidFill>
                    <a:schemeClr val="accen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Quattrocento Sans"/>
                    <a:ea typeface="Quattrocento Sans"/>
                    <a:cs typeface="Quattrocento Sans"/>
                    <a:sym typeface="Quattrocento Sans"/>
                  </a:endParaRPr>
                </a:p>
              </p:txBody>
            </p:sp>
            <p:sp>
              <p:nvSpPr>
                <p:cNvPr id="122" name="Google Shape;447;p5">
                  <a:extLst>
                    <a:ext uri="{FF2B5EF4-FFF2-40B4-BE49-F238E27FC236}">
                      <a16:creationId xmlns:a16="http://schemas.microsoft.com/office/drawing/2014/main" id="{D8DD5902-678E-D240-A982-E185924886FE}"/>
                    </a:ext>
                  </a:extLst>
                </p:cNvPr>
                <p:cNvSpPr/>
                <p:nvPr/>
              </p:nvSpPr>
              <p:spPr>
                <a:xfrm>
                  <a:off x="8538910" y="5865550"/>
                  <a:ext cx="54063" cy="1791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4063" h="17916" extrusionOk="0">
                      <a:moveTo>
                        <a:pt x="54064" y="0"/>
                      </a:moveTo>
                      <a:cubicBezTo>
                        <a:pt x="52597" y="3562"/>
                        <a:pt x="50397" y="6706"/>
                        <a:pt x="47777" y="9325"/>
                      </a:cubicBezTo>
                      <a:cubicBezTo>
                        <a:pt x="45158" y="11944"/>
                        <a:pt x="41910" y="14145"/>
                        <a:pt x="38452" y="15611"/>
                      </a:cubicBezTo>
                      <a:cubicBezTo>
                        <a:pt x="34890" y="17078"/>
                        <a:pt x="31118" y="17917"/>
                        <a:pt x="27032" y="17917"/>
                      </a:cubicBezTo>
                      <a:cubicBezTo>
                        <a:pt x="22946" y="17917"/>
                        <a:pt x="19069" y="17078"/>
                        <a:pt x="15611" y="15611"/>
                      </a:cubicBezTo>
                      <a:cubicBezTo>
                        <a:pt x="12049" y="14145"/>
                        <a:pt x="8906" y="11944"/>
                        <a:pt x="6287" y="9325"/>
                      </a:cubicBezTo>
                      <a:cubicBezTo>
                        <a:pt x="3667" y="6706"/>
                        <a:pt x="1467" y="3458"/>
                        <a:pt x="0" y="0"/>
                      </a:cubicBezTo>
                    </a:path>
                  </a:pathLst>
                </a:custGeom>
                <a:noFill/>
                <a:ln w="9525" cap="rnd" cmpd="sng">
                  <a:solidFill>
                    <a:schemeClr val="dk2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Quattrocento Sans"/>
                    <a:ea typeface="Quattrocento Sans"/>
                    <a:cs typeface="Quattrocento Sans"/>
                    <a:sym typeface="Quattrocento Sans"/>
                  </a:endParaRPr>
                </a:p>
              </p:txBody>
            </p:sp>
            <p:grpSp>
              <p:nvGrpSpPr>
                <p:cNvPr id="123" name="Google Shape;448;p5">
                  <a:extLst>
                    <a:ext uri="{FF2B5EF4-FFF2-40B4-BE49-F238E27FC236}">
                      <a16:creationId xmlns:a16="http://schemas.microsoft.com/office/drawing/2014/main" id="{4A8D88C1-909F-1A4A-A11B-887A2DAD5FED}"/>
                    </a:ext>
                  </a:extLst>
                </p:cNvPr>
                <p:cNvGrpSpPr/>
                <p:nvPr/>
              </p:nvGrpSpPr>
              <p:grpSpPr>
                <a:xfrm>
                  <a:off x="8550225" y="5825630"/>
                  <a:ext cx="41910" cy="19592"/>
                  <a:chOff x="8550225" y="5825630"/>
                  <a:chExt cx="41910" cy="19592"/>
                </a:xfrm>
              </p:grpSpPr>
              <p:sp>
                <p:nvSpPr>
                  <p:cNvPr id="164" name="Google Shape;449;p5">
                    <a:extLst>
                      <a:ext uri="{FF2B5EF4-FFF2-40B4-BE49-F238E27FC236}">
                        <a16:creationId xmlns:a16="http://schemas.microsoft.com/office/drawing/2014/main" id="{A0CCEC23-EECC-1E44-8295-214BC10126B9}"/>
                      </a:ext>
                    </a:extLst>
                  </p:cNvPr>
                  <p:cNvSpPr/>
                  <p:nvPr/>
                </p:nvSpPr>
                <p:spPr>
                  <a:xfrm>
                    <a:off x="8550225" y="5825630"/>
                    <a:ext cx="10477" cy="1959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477" h="19592" extrusionOk="0">
                        <a:moveTo>
                          <a:pt x="0" y="0"/>
                        </a:moveTo>
                        <a:lnTo>
                          <a:pt x="0" y="19593"/>
                        </a:lnTo>
                      </a:path>
                    </a:pathLst>
                  </a:custGeom>
                  <a:noFill/>
                  <a:ln w="9525" cap="rnd" cmpd="sng">
                    <a:solidFill>
                      <a:schemeClr val="dk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dk1"/>
                      </a:solidFill>
                      <a:latin typeface="Quattrocento Sans"/>
                      <a:ea typeface="Quattrocento Sans"/>
                      <a:cs typeface="Quattrocento Sans"/>
                      <a:sym typeface="Quattrocento Sans"/>
                    </a:endParaRPr>
                  </a:p>
                </p:txBody>
              </p:sp>
              <p:sp>
                <p:nvSpPr>
                  <p:cNvPr id="165" name="Google Shape;450;p5">
                    <a:extLst>
                      <a:ext uri="{FF2B5EF4-FFF2-40B4-BE49-F238E27FC236}">
                        <a16:creationId xmlns:a16="http://schemas.microsoft.com/office/drawing/2014/main" id="{9B02A826-5CFD-2545-A5F5-873C46D26414}"/>
                      </a:ext>
                    </a:extLst>
                  </p:cNvPr>
                  <p:cNvSpPr/>
                  <p:nvPr/>
                </p:nvSpPr>
                <p:spPr>
                  <a:xfrm>
                    <a:off x="8581658" y="5825630"/>
                    <a:ext cx="10477" cy="1959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477" h="19592" extrusionOk="0">
                        <a:moveTo>
                          <a:pt x="0" y="0"/>
                        </a:moveTo>
                        <a:lnTo>
                          <a:pt x="0" y="19593"/>
                        </a:lnTo>
                      </a:path>
                    </a:pathLst>
                  </a:custGeom>
                  <a:noFill/>
                  <a:ln w="9525" cap="rnd" cmpd="sng">
                    <a:solidFill>
                      <a:schemeClr val="dk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dk1"/>
                      </a:solidFill>
                      <a:latin typeface="Quattrocento Sans"/>
                      <a:ea typeface="Quattrocento Sans"/>
                      <a:cs typeface="Quattrocento Sans"/>
                      <a:sym typeface="Quattrocento Sans"/>
                    </a:endParaRPr>
                  </a:p>
                </p:txBody>
              </p:sp>
            </p:grpSp>
          </p:grpSp>
          <p:grpSp>
            <p:nvGrpSpPr>
              <p:cNvPr id="115" name="Google Shape;451;p5">
                <a:extLst>
                  <a:ext uri="{FF2B5EF4-FFF2-40B4-BE49-F238E27FC236}">
                    <a16:creationId xmlns:a16="http://schemas.microsoft.com/office/drawing/2014/main" id="{BECF637B-A8D0-7D4C-BBAF-E280D770368E}"/>
                  </a:ext>
                </a:extLst>
              </p:cNvPr>
              <p:cNvGrpSpPr/>
              <p:nvPr/>
            </p:nvGrpSpPr>
            <p:grpSpPr>
              <a:xfrm>
                <a:off x="8663697" y="5782253"/>
                <a:ext cx="139560" cy="139560"/>
                <a:chOff x="8663697" y="5782253"/>
                <a:chExt cx="139560" cy="139560"/>
              </a:xfrm>
            </p:grpSpPr>
            <p:sp>
              <p:nvSpPr>
                <p:cNvPr id="116" name="Google Shape;452;p5">
                  <a:extLst>
                    <a:ext uri="{FF2B5EF4-FFF2-40B4-BE49-F238E27FC236}">
                      <a16:creationId xmlns:a16="http://schemas.microsoft.com/office/drawing/2014/main" id="{756DABEE-5410-D64B-8D7F-10FF10B36DEA}"/>
                    </a:ext>
                  </a:extLst>
                </p:cNvPr>
                <p:cNvSpPr/>
                <p:nvPr/>
              </p:nvSpPr>
              <p:spPr>
                <a:xfrm>
                  <a:off x="8663697" y="5782253"/>
                  <a:ext cx="139560" cy="1395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9560" h="139560" extrusionOk="0">
                      <a:moveTo>
                        <a:pt x="139560" y="69780"/>
                      </a:moveTo>
                      <a:cubicBezTo>
                        <a:pt x="139560" y="108319"/>
                        <a:pt x="108319" y="139560"/>
                        <a:pt x="69780" y="139560"/>
                      </a:cubicBezTo>
                      <a:cubicBezTo>
                        <a:pt x="31242" y="139560"/>
                        <a:pt x="0" y="108319"/>
                        <a:pt x="0" y="69780"/>
                      </a:cubicBezTo>
                      <a:cubicBezTo>
                        <a:pt x="0" y="31242"/>
                        <a:pt x="31242" y="0"/>
                        <a:pt x="69780" y="0"/>
                      </a:cubicBezTo>
                      <a:cubicBezTo>
                        <a:pt x="108319" y="0"/>
                        <a:pt x="139560" y="31242"/>
                        <a:pt x="139560" y="69780"/>
                      </a:cubicBezTo>
                      <a:close/>
                    </a:path>
                  </a:pathLst>
                </a:custGeom>
                <a:noFill/>
                <a:ln w="9525" cap="rnd" cmpd="sng">
                  <a:solidFill>
                    <a:schemeClr val="dk2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Quattrocento Sans"/>
                    <a:ea typeface="Quattrocento Sans"/>
                    <a:cs typeface="Quattrocento Sans"/>
                    <a:sym typeface="Quattrocento Sans"/>
                  </a:endParaRPr>
                </a:p>
              </p:txBody>
            </p:sp>
            <p:sp>
              <p:nvSpPr>
                <p:cNvPr id="117" name="Google Shape;453;p5">
                  <a:extLst>
                    <a:ext uri="{FF2B5EF4-FFF2-40B4-BE49-F238E27FC236}">
                      <a16:creationId xmlns:a16="http://schemas.microsoft.com/office/drawing/2014/main" id="{199370D1-66E4-C540-92FD-4CCC72477477}"/>
                    </a:ext>
                  </a:extLst>
                </p:cNvPr>
                <p:cNvSpPr/>
                <p:nvPr/>
              </p:nvSpPr>
              <p:spPr>
                <a:xfrm>
                  <a:off x="8706550" y="5865550"/>
                  <a:ext cx="54063" cy="1791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4063" h="17916" extrusionOk="0">
                      <a:moveTo>
                        <a:pt x="54064" y="0"/>
                      </a:moveTo>
                      <a:cubicBezTo>
                        <a:pt x="52597" y="3562"/>
                        <a:pt x="50397" y="6706"/>
                        <a:pt x="47777" y="9325"/>
                      </a:cubicBezTo>
                      <a:cubicBezTo>
                        <a:pt x="45158" y="11944"/>
                        <a:pt x="41910" y="14145"/>
                        <a:pt x="38452" y="15611"/>
                      </a:cubicBezTo>
                      <a:cubicBezTo>
                        <a:pt x="34890" y="17078"/>
                        <a:pt x="31118" y="17917"/>
                        <a:pt x="27032" y="17917"/>
                      </a:cubicBezTo>
                      <a:cubicBezTo>
                        <a:pt x="22946" y="17917"/>
                        <a:pt x="19069" y="17078"/>
                        <a:pt x="15611" y="15611"/>
                      </a:cubicBezTo>
                      <a:cubicBezTo>
                        <a:pt x="12049" y="14145"/>
                        <a:pt x="8906" y="11944"/>
                        <a:pt x="6286" y="9325"/>
                      </a:cubicBezTo>
                      <a:cubicBezTo>
                        <a:pt x="3667" y="6706"/>
                        <a:pt x="1467" y="3458"/>
                        <a:pt x="0" y="0"/>
                      </a:cubicBezTo>
                    </a:path>
                  </a:pathLst>
                </a:custGeom>
                <a:noFill/>
                <a:ln w="9525" cap="rnd" cmpd="sng">
                  <a:solidFill>
                    <a:schemeClr val="dk2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Quattrocento Sans"/>
                    <a:ea typeface="Quattrocento Sans"/>
                    <a:cs typeface="Quattrocento Sans"/>
                    <a:sym typeface="Quattrocento Sans"/>
                  </a:endParaRPr>
                </a:p>
              </p:txBody>
            </p:sp>
            <p:grpSp>
              <p:nvGrpSpPr>
                <p:cNvPr id="118" name="Google Shape;454;p5">
                  <a:extLst>
                    <a:ext uri="{FF2B5EF4-FFF2-40B4-BE49-F238E27FC236}">
                      <a16:creationId xmlns:a16="http://schemas.microsoft.com/office/drawing/2014/main" id="{CD76793E-D894-B440-811D-E0416ED6851B}"/>
                    </a:ext>
                  </a:extLst>
                </p:cNvPr>
                <p:cNvGrpSpPr/>
                <p:nvPr/>
              </p:nvGrpSpPr>
              <p:grpSpPr>
                <a:xfrm>
                  <a:off x="8717865" y="5825630"/>
                  <a:ext cx="41805" cy="19592"/>
                  <a:chOff x="8717865" y="5825630"/>
                  <a:chExt cx="41805" cy="19592"/>
                </a:xfrm>
              </p:grpSpPr>
              <p:sp>
                <p:nvSpPr>
                  <p:cNvPr id="119" name="Google Shape;455;p5">
                    <a:extLst>
                      <a:ext uri="{FF2B5EF4-FFF2-40B4-BE49-F238E27FC236}">
                        <a16:creationId xmlns:a16="http://schemas.microsoft.com/office/drawing/2014/main" id="{0B00B08C-411D-1546-AB8A-EFDB778ADB8D}"/>
                      </a:ext>
                    </a:extLst>
                  </p:cNvPr>
                  <p:cNvSpPr/>
                  <p:nvPr/>
                </p:nvSpPr>
                <p:spPr>
                  <a:xfrm>
                    <a:off x="8717865" y="5825630"/>
                    <a:ext cx="10477" cy="1959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477" h="19592" extrusionOk="0">
                        <a:moveTo>
                          <a:pt x="0" y="0"/>
                        </a:moveTo>
                        <a:lnTo>
                          <a:pt x="0" y="19593"/>
                        </a:lnTo>
                      </a:path>
                    </a:pathLst>
                  </a:custGeom>
                  <a:noFill/>
                  <a:ln w="9525" cap="rnd" cmpd="sng">
                    <a:solidFill>
                      <a:schemeClr val="dk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dk1"/>
                      </a:solidFill>
                      <a:latin typeface="Quattrocento Sans"/>
                      <a:ea typeface="Quattrocento Sans"/>
                      <a:cs typeface="Quattrocento Sans"/>
                      <a:sym typeface="Quattrocento Sans"/>
                    </a:endParaRPr>
                  </a:p>
                </p:txBody>
              </p:sp>
              <p:sp>
                <p:nvSpPr>
                  <p:cNvPr id="120" name="Google Shape;456;p5">
                    <a:extLst>
                      <a:ext uri="{FF2B5EF4-FFF2-40B4-BE49-F238E27FC236}">
                        <a16:creationId xmlns:a16="http://schemas.microsoft.com/office/drawing/2014/main" id="{8780B328-FE2C-0E4F-84AA-464236CA00B9}"/>
                      </a:ext>
                    </a:extLst>
                  </p:cNvPr>
                  <p:cNvSpPr/>
                  <p:nvPr/>
                </p:nvSpPr>
                <p:spPr>
                  <a:xfrm>
                    <a:off x="8749193" y="5825630"/>
                    <a:ext cx="10477" cy="1959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477" h="19592" extrusionOk="0">
                        <a:moveTo>
                          <a:pt x="0" y="0"/>
                        </a:moveTo>
                        <a:lnTo>
                          <a:pt x="0" y="19593"/>
                        </a:lnTo>
                      </a:path>
                    </a:pathLst>
                  </a:custGeom>
                  <a:noFill/>
                  <a:ln w="9525" cap="rnd" cmpd="sng">
                    <a:solidFill>
                      <a:schemeClr val="dk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dk1"/>
                      </a:solidFill>
                      <a:latin typeface="Quattrocento Sans"/>
                      <a:ea typeface="Quattrocento Sans"/>
                      <a:cs typeface="Quattrocento Sans"/>
                      <a:sym typeface="Quattrocento Sans"/>
                    </a:endParaRPr>
                  </a:p>
                </p:txBody>
              </p:sp>
            </p:grpSp>
          </p:grpSp>
        </p:grpSp>
        <p:grpSp>
          <p:nvGrpSpPr>
            <p:cNvPr id="87" name="Google Shape;457;p5">
              <a:extLst>
                <a:ext uri="{FF2B5EF4-FFF2-40B4-BE49-F238E27FC236}">
                  <a16:creationId xmlns:a16="http://schemas.microsoft.com/office/drawing/2014/main" id="{6937B75F-C892-F345-BF1C-A0F6E0EDEA5C}"/>
                </a:ext>
              </a:extLst>
            </p:cNvPr>
            <p:cNvGrpSpPr/>
            <p:nvPr/>
          </p:nvGrpSpPr>
          <p:grpSpPr>
            <a:xfrm>
              <a:off x="8412446" y="5634730"/>
              <a:ext cx="307095" cy="139560"/>
              <a:chOff x="8412446" y="5634730"/>
              <a:chExt cx="307095" cy="139560"/>
            </a:xfrm>
          </p:grpSpPr>
          <p:grpSp>
            <p:nvGrpSpPr>
              <p:cNvPr id="101" name="Google Shape;458;p5">
                <a:extLst>
                  <a:ext uri="{FF2B5EF4-FFF2-40B4-BE49-F238E27FC236}">
                    <a16:creationId xmlns:a16="http://schemas.microsoft.com/office/drawing/2014/main" id="{C82665CA-5ED7-924F-AFC9-95C3D0CC1BA4}"/>
                  </a:ext>
                </a:extLst>
              </p:cNvPr>
              <p:cNvGrpSpPr/>
              <p:nvPr/>
            </p:nvGrpSpPr>
            <p:grpSpPr>
              <a:xfrm>
                <a:off x="8412446" y="5634730"/>
                <a:ext cx="139560" cy="139560"/>
                <a:chOff x="8412446" y="5634730"/>
                <a:chExt cx="139560" cy="139560"/>
              </a:xfrm>
            </p:grpSpPr>
            <p:sp>
              <p:nvSpPr>
                <p:cNvPr id="108" name="Google Shape;459;p5">
                  <a:extLst>
                    <a:ext uri="{FF2B5EF4-FFF2-40B4-BE49-F238E27FC236}">
                      <a16:creationId xmlns:a16="http://schemas.microsoft.com/office/drawing/2014/main" id="{9E4AA428-371F-1844-BCF7-768BDAF94A64}"/>
                    </a:ext>
                  </a:extLst>
                </p:cNvPr>
                <p:cNvSpPr/>
                <p:nvPr/>
              </p:nvSpPr>
              <p:spPr>
                <a:xfrm>
                  <a:off x="8412446" y="5634730"/>
                  <a:ext cx="139560" cy="1395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9560" h="139560" extrusionOk="0">
                      <a:moveTo>
                        <a:pt x="139560" y="69780"/>
                      </a:moveTo>
                      <a:cubicBezTo>
                        <a:pt x="139560" y="108319"/>
                        <a:pt x="108319" y="139560"/>
                        <a:pt x="69780" y="139560"/>
                      </a:cubicBezTo>
                      <a:cubicBezTo>
                        <a:pt x="31242" y="139560"/>
                        <a:pt x="0" y="108319"/>
                        <a:pt x="0" y="69780"/>
                      </a:cubicBezTo>
                      <a:cubicBezTo>
                        <a:pt x="0" y="31242"/>
                        <a:pt x="31242" y="0"/>
                        <a:pt x="69780" y="0"/>
                      </a:cubicBezTo>
                      <a:cubicBezTo>
                        <a:pt x="108319" y="0"/>
                        <a:pt x="139560" y="31242"/>
                        <a:pt x="139560" y="69780"/>
                      </a:cubicBezTo>
                      <a:close/>
                    </a:path>
                  </a:pathLst>
                </a:custGeom>
                <a:noFill/>
                <a:ln w="9525" cap="rnd" cmpd="sng">
                  <a:solidFill>
                    <a:schemeClr val="dk2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Quattrocento Sans"/>
                    <a:ea typeface="Quattrocento Sans"/>
                    <a:cs typeface="Quattrocento Sans"/>
                    <a:sym typeface="Quattrocento Sans"/>
                  </a:endParaRPr>
                </a:p>
              </p:txBody>
            </p:sp>
            <p:sp>
              <p:nvSpPr>
                <p:cNvPr id="109" name="Google Shape;460;p5">
                  <a:extLst>
                    <a:ext uri="{FF2B5EF4-FFF2-40B4-BE49-F238E27FC236}">
                      <a16:creationId xmlns:a16="http://schemas.microsoft.com/office/drawing/2014/main" id="{B1E0A3A1-0CFE-A647-AE87-4EC43177329D}"/>
                    </a:ext>
                  </a:extLst>
                </p:cNvPr>
                <p:cNvSpPr/>
                <p:nvPr/>
              </p:nvSpPr>
              <p:spPr>
                <a:xfrm>
                  <a:off x="8455194" y="5718131"/>
                  <a:ext cx="54063" cy="1791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4063" h="17916" extrusionOk="0">
                      <a:moveTo>
                        <a:pt x="54064" y="0"/>
                      </a:moveTo>
                      <a:cubicBezTo>
                        <a:pt x="52597" y="3562"/>
                        <a:pt x="50397" y="6706"/>
                        <a:pt x="47777" y="9325"/>
                      </a:cubicBezTo>
                      <a:cubicBezTo>
                        <a:pt x="45158" y="11944"/>
                        <a:pt x="41910" y="14145"/>
                        <a:pt x="38452" y="15611"/>
                      </a:cubicBezTo>
                      <a:cubicBezTo>
                        <a:pt x="34890" y="17078"/>
                        <a:pt x="31118" y="17917"/>
                        <a:pt x="27032" y="17917"/>
                      </a:cubicBezTo>
                      <a:cubicBezTo>
                        <a:pt x="22946" y="17917"/>
                        <a:pt x="19069" y="17078"/>
                        <a:pt x="15611" y="15611"/>
                      </a:cubicBezTo>
                      <a:cubicBezTo>
                        <a:pt x="12154" y="14145"/>
                        <a:pt x="8906" y="11944"/>
                        <a:pt x="6287" y="9325"/>
                      </a:cubicBezTo>
                      <a:cubicBezTo>
                        <a:pt x="3667" y="6706"/>
                        <a:pt x="1467" y="3458"/>
                        <a:pt x="0" y="0"/>
                      </a:cubicBezTo>
                    </a:path>
                  </a:pathLst>
                </a:custGeom>
                <a:noFill/>
                <a:ln w="9525" cap="rnd" cmpd="sng">
                  <a:solidFill>
                    <a:schemeClr val="dk2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Quattrocento Sans"/>
                    <a:ea typeface="Quattrocento Sans"/>
                    <a:cs typeface="Quattrocento Sans"/>
                    <a:sym typeface="Quattrocento Sans"/>
                  </a:endParaRPr>
                </a:p>
              </p:txBody>
            </p:sp>
            <p:grpSp>
              <p:nvGrpSpPr>
                <p:cNvPr id="110" name="Google Shape;461;p5">
                  <a:extLst>
                    <a:ext uri="{FF2B5EF4-FFF2-40B4-BE49-F238E27FC236}">
                      <a16:creationId xmlns:a16="http://schemas.microsoft.com/office/drawing/2014/main" id="{1B8865F2-9E78-E941-8F56-1694369F6346}"/>
                    </a:ext>
                  </a:extLst>
                </p:cNvPr>
                <p:cNvGrpSpPr/>
                <p:nvPr/>
              </p:nvGrpSpPr>
              <p:grpSpPr>
                <a:xfrm>
                  <a:off x="8466510" y="5678107"/>
                  <a:ext cx="41805" cy="19592"/>
                  <a:chOff x="8466510" y="5678107"/>
                  <a:chExt cx="41805" cy="19592"/>
                </a:xfrm>
              </p:grpSpPr>
              <p:sp>
                <p:nvSpPr>
                  <p:cNvPr id="111" name="Google Shape;462;p5">
                    <a:extLst>
                      <a:ext uri="{FF2B5EF4-FFF2-40B4-BE49-F238E27FC236}">
                        <a16:creationId xmlns:a16="http://schemas.microsoft.com/office/drawing/2014/main" id="{45BA2B67-2BC2-5C47-91B9-DA1CD43784A7}"/>
                      </a:ext>
                    </a:extLst>
                  </p:cNvPr>
                  <p:cNvSpPr/>
                  <p:nvPr/>
                </p:nvSpPr>
                <p:spPr>
                  <a:xfrm>
                    <a:off x="8466510" y="5678107"/>
                    <a:ext cx="10477" cy="1959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477" h="19592" extrusionOk="0">
                        <a:moveTo>
                          <a:pt x="0" y="0"/>
                        </a:moveTo>
                        <a:lnTo>
                          <a:pt x="0" y="19593"/>
                        </a:lnTo>
                      </a:path>
                    </a:pathLst>
                  </a:custGeom>
                  <a:noFill/>
                  <a:ln w="9525" cap="rnd" cmpd="sng">
                    <a:solidFill>
                      <a:schemeClr val="dk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dk1"/>
                      </a:solidFill>
                      <a:latin typeface="Quattrocento Sans"/>
                      <a:ea typeface="Quattrocento Sans"/>
                      <a:cs typeface="Quattrocento Sans"/>
                      <a:sym typeface="Quattrocento Sans"/>
                    </a:endParaRPr>
                  </a:p>
                </p:txBody>
              </p:sp>
              <p:sp>
                <p:nvSpPr>
                  <p:cNvPr id="112" name="Google Shape;463;p5">
                    <a:extLst>
                      <a:ext uri="{FF2B5EF4-FFF2-40B4-BE49-F238E27FC236}">
                        <a16:creationId xmlns:a16="http://schemas.microsoft.com/office/drawing/2014/main" id="{968CE6DB-8A4E-4547-A306-E0B3922475E3}"/>
                      </a:ext>
                    </a:extLst>
                  </p:cNvPr>
                  <p:cNvSpPr/>
                  <p:nvPr/>
                </p:nvSpPr>
                <p:spPr>
                  <a:xfrm>
                    <a:off x="8497838" y="5678107"/>
                    <a:ext cx="10477" cy="1959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477" h="19592" extrusionOk="0">
                        <a:moveTo>
                          <a:pt x="0" y="0"/>
                        </a:moveTo>
                        <a:lnTo>
                          <a:pt x="0" y="19593"/>
                        </a:lnTo>
                      </a:path>
                    </a:pathLst>
                  </a:custGeom>
                  <a:noFill/>
                  <a:ln w="9525" cap="rnd" cmpd="sng">
                    <a:solidFill>
                      <a:schemeClr val="dk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dk1"/>
                      </a:solidFill>
                      <a:latin typeface="Quattrocento Sans"/>
                      <a:ea typeface="Quattrocento Sans"/>
                      <a:cs typeface="Quattrocento Sans"/>
                      <a:sym typeface="Quattrocento Sans"/>
                    </a:endParaRPr>
                  </a:p>
                </p:txBody>
              </p:sp>
            </p:grpSp>
          </p:grpSp>
          <p:grpSp>
            <p:nvGrpSpPr>
              <p:cNvPr id="102" name="Google Shape;464;p5">
                <a:extLst>
                  <a:ext uri="{FF2B5EF4-FFF2-40B4-BE49-F238E27FC236}">
                    <a16:creationId xmlns:a16="http://schemas.microsoft.com/office/drawing/2014/main" id="{DDFC3DAA-CBC4-324B-BB05-D66FDBE04EF9}"/>
                  </a:ext>
                </a:extLst>
              </p:cNvPr>
              <p:cNvGrpSpPr/>
              <p:nvPr/>
            </p:nvGrpSpPr>
            <p:grpSpPr>
              <a:xfrm>
                <a:off x="8579981" y="5634730"/>
                <a:ext cx="139560" cy="139560"/>
                <a:chOff x="8579981" y="5634730"/>
                <a:chExt cx="139560" cy="139560"/>
              </a:xfrm>
            </p:grpSpPr>
            <p:sp>
              <p:nvSpPr>
                <p:cNvPr id="103" name="Google Shape;465;p5">
                  <a:extLst>
                    <a:ext uri="{FF2B5EF4-FFF2-40B4-BE49-F238E27FC236}">
                      <a16:creationId xmlns:a16="http://schemas.microsoft.com/office/drawing/2014/main" id="{9BEC82F6-A340-E04E-865D-8F53A922F6ED}"/>
                    </a:ext>
                  </a:extLst>
                </p:cNvPr>
                <p:cNvSpPr/>
                <p:nvPr/>
              </p:nvSpPr>
              <p:spPr>
                <a:xfrm>
                  <a:off x="8579981" y="5634730"/>
                  <a:ext cx="139560" cy="1395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9560" h="139560" extrusionOk="0">
                      <a:moveTo>
                        <a:pt x="139560" y="69780"/>
                      </a:moveTo>
                      <a:cubicBezTo>
                        <a:pt x="139560" y="108319"/>
                        <a:pt x="108319" y="139560"/>
                        <a:pt x="69780" y="139560"/>
                      </a:cubicBezTo>
                      <a:cubicBezTo>
                        <a:pt x="31242" y="139560"/>
                        <a:pt x="0" y="108319"/>
                        <a:pt x="0" y="69780"/>
                      </a:cubicBezTo>
                      <a:cubicBezTo>
                        <a:pt x="0" y="31242"/>
                        <a:pt x="31242" y="0"/>
                        <a:pt x="69780" y="0"/>
                      </a:cubicBezTo>
                      <a:cubicBezTo>
                        <a:pt x="108319" y="0"/>
                        <a:pt x="139560" y="31242"/>
                        <a:pt x="139560" y="69780"/>
                      </a:cubicBezTo>
                      <a:close/>
                    </a:path>
                  </a:pathLst>
                </a:custGeom>
                <a:noFill/>
                <a:ln w="9525" cap="rnd" cmpd="sng">
                  <a:solidFill>
                    <a:schemeClr val="dk2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Quattrocento Sans"/>
                    <a:ea typeface="Quattrocento Sans"/>
                    <a:cs typeface="Quattrocento Sans"/>
                    <a:sym typeface="Quattrocento Sans"/>
                  </a:endParaRPr>
                </a:p>
              </p:txBody>
            </p:sp>
            <p:sp>
              <p:nvSpPr>
                <p:cNvPr id="104" name="Google Shape;466;p5">
                  <a:extLst>
                    <a:ext uri="{FF2B5EF4-FFF2-40B4-BE49-F238E27FC236}">
                      <a16:creationId xmlns:a16="http://schemas.microsoft.com/office/drawing/2014/main" id="{40E34680-D543-244F-A2DF-8847F0192D39}"/>
                    </a:ext>
                  </a:extLst>
                </p:cNvPr>
                <p:cNvSpPr/>
                <p:nvPr/>
              </p:nvSpPr>
              <p:spPr>
                <a:xfrm>
                  <a:off x="8622730" y="5718131"/>
                  <a:ext cx="54063" cy="1791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4063" h="17916" extrusionOk="0">
                      <a:moveTo>
                        <a:pt x="54064" y="0"/>
                      </a:moveTo>
                      <a:cubicBezTo>
                        <a:pt x="52597" y="3562"/>
                        <a:pt x="50397" y="6706"/>
                        <a:pt x="47777" y="9325"/>
                      </a:cubicBezTo>
                      <a:cubicBezTo>
                        <a:pt x="45158" y="11944"/>
                        <a:pt x="41910" y="14145"/>
                        <a:pt x="38452" y="15611"/>
                      </a:cubicBezTo>
                      <a:cubicBezTo>
                        <a:pt x="34890" y="17078"/>
                        <a:pt x="31118" y="17917"/>
                        <a:pt x="27032" y="17917"/>
                      </a:cubicBezTo>
                      <a:cubicBezTo>
                        <a:pt x="22946" y="17917"/>
                        <a:pt x="19069" y="17078"/>
                        <a:pt x="15611" y="15611"/>
                      </a:cubicBezTo>
                      <a:cubicBezTo>
                        <a:pt x="12049" y="14145"/>
                        <a:pt x="8906" y="11944"/>
                        <a:pt x="6287" y="9325"/>
                      </a:cubicBezTo>
                      <a:cubicBezTo>
                        <a:pt x="3667" y="6706"/>
                        <a:pt x="1467" y="3458"/>
                        <a:pt x="0" y="0"/>
                      </a:cubicBezTo>
                    </a:path>
                  </a:pathLst>
                </a:custGeom>
                <a:noFill/>
                <a:ln w="9525" cap="rnd" cmpd="sng">
                  <a:solidFill>
                    <a:schemeClr val="dk2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Quattrocento Sans"/>
                    <a:ea typeface="Quattrocento Sans"/>
                    <a:cs typeface="Quattrocento Sans"/>
                    <a:sym typeface="Quattrocento Sans"/>
                  </a:endParaRPr>
                </a:p>
              </p:txBody>
            </p:sp>
            <p:grpSp>
              <p:nvGrpSpPr>
                <p:cNvPr id="105" name="Google Shape;467;p5">
                  <a:extLst>
                    <a:ext uri="{FF2B5EF4-FFF2-40B4-BE49-F238E27FC236}">
                      <a16:creationId xmlns:a16="http://schemas.microsoft.com/office/drawing/2014/main" id="{EE1918DD-184F-F942-832A-A0CF618DAC69}"/>
                    </a:ext>
                  </a:extLst>
                </p:cNvPr>
                <p:cNvGrpSpPr/>
                <p:nvPr/>
              </p:nvGrpSpPr>
              <p:grpSpPr>
                <a:xfrm>
                  <a:off x="8634045" y="5678107"/>
                  <a:ext cx="41910" cy="19592"/>
                  <a:chOff x="8634045" y="5678107"/>
                  <a:chExt cx="41910" cy="19592"/>
                </a:xfrm>
              </p:grpSpPr>
              <p:sp>
                <p:nvSpPr>
                  <p:cNvPr id="106" name="Google Shape;468;p5">
                    <a:extLst>
                      <a:ext uri="{FF2B5EF4-FFF2-40B4-BE49-F238E27FC236}">
                        <a16:creationId xmlns:a16="http://schemas.microsoft.com/office/drawing/2014/main" id="{34974FA2-0C04-9F4B-B725-7A1FAAD5DE5A}"/>
                      </a:ext>
                    </a:extLst>
                  </p:cNvPr>
                  <p:cNvSpPr/>
                  <p:nvPr/>
                </p:nvSpPr>
                <p:spPr>
                  <a:xfrm>
                    <a:off x="8634045" y="5678107"/>
                    <a:ext cx="10477" cy="1959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477" h="19592" extrusionOk="0">
                        <a:moveTo>
                          <a:pt x="0" y="0"/>
                        </a:moveTo>
                        <a:lnTo>
                          <a:pt x="0" y="19593"/>
                        </a:lnTo>
                      </a:path>
                    </a:pathLst>
                  </a:custGeom>
                  <a:noFill/>
                  <a:ln w="9525" cap="rnd" cmpd="sng">
                    <a:solidFill>
                      <a:schemeClr val="dk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dk1"/>
                      </a:solidFill>
                      <a:latin typeface="Quattrocento Sans"/>
                      <a:ea typeface="Quattrocento Sans"/>
                      <a:cs typeface="Quattrocento Sans"/>
                      <a:sym typeface="Quattrocento Sans"/>
                    </a:endParaRPr>
                  </a:p>
                </p:txBody>
              </p:sp>
              <p:sp>
                <p:nvSpPr>
                  <p:cNvPr id="107" name="Google Shape;469;p5">
                    <a:extLst>
                      <a:ext uri="{FF2B5EF4-FFF2-40B4-BE49-F238E27FC236}">
                        <a16:creationId xmlns:a16="http://schemas.microsoft.com/office/drawing/2014/main" id="{A7BB4E65-A656-D449-B323-01B088743D53}"/>
                      </a:ext>
                    </a:extLst>
                  </p:cNvPr>
                  <p:cNvSpPr/>
                  <p:nvPr/>
                </p:nvSpPr>
                <p:spPr>
                  <a:xfrm>
                    <a:off x="8665478" y="5678107"/>
                    <a:ext cx="10477" cy="1959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477" h="19592" extrusionOk="0">
                        <a:moveTo>
                          <a:pt x="0" y="0"/>
                        </a:moveTo>
                        <a:lnTo>
                          <a:pt x="0" y="19593"/>
                        </a:lnTo>
                      </a:path>
                    </a:pathLst>
                  </a:custGeom>
                  <a:noFill/>
                  <a:ln w="9525" cap="rnd" cmpd="sng">
                    <a:solidFill>
                      <a:schemeClr val="dk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dk1"/>
                      </a:solidFill>
                      <a:latin typeface="Quattrocento Sans"/>
                      <a:ea typeface="Quattrocento Sans"/>
                      <a:cs typeface="Quattrocento Sans"/>
                      <a:sym typeface="Quattrocento Sans"/>
                    </a:endParaRPr>
                  </a:p>
                </p:txBody>
              </p:sp>
            </p:grpSp>
          </p:grpSp>
        </p:grpSp>
        <p:grpSp>
          <p:nvGrpSpPr>
            <p:cNvPr id="88" name="Google Shape;470;p5">
              <a:extLst>
                <a:ext uri="{FF2B5EF4-FFF2-40B4-BE49-F238E27FC236}">
                  <a16:creationId xmlns:a16="http://schemas.microsoft.com/office/drawing/2014/main" id="{FE3EDC95-6581-E44F-AE71-E32049B2C0C7}"/>
                </a:ext>
              </a:extLst>
            </p:cNvPr>
            <p:cNvGrpSpPr/>
            <p:nvPr/>
          </p:nvGrpSpPr>
          <p:grpSpPr>
            <a:xfrm>
              <a:off x="8412446" y="5929672"/>
              <a:ext cx="307095" cy="139560"/>
              <a:chOff x="8412446" y="5929672"/>
              <a:chExt cx="307095" cy="139560"/>
            </a:xfrm>
          </p:grpSpPr>
          <p:grpSp>
            <p:nvGrpSpPr>
              <p:cNvPr id="89" name="Google Shape;471;p5">
                <a:extLst>
                  <a:ext uri="{FF2B5EF4-FFF2-40B4-BE49-F238E27FC236}">
                    <a16:creationId xmlns:a16="http://schemas.microsoft.com/office/drawing/2014/main" id="{639F3B8B-88EE-874C-94F1-802BB391A6C1}"/>
                  </a:ext>
                </a:extLst>
              </p:cNvPr>
              <p:cNvGrpSpPr/>
              <p:nvPr/>
            </p:nvGrpSpPr>
            <p:grpSpPr>
              <a:xfrm>
                <a:off x="8412446" y="5929672"/>
                <a:ext cx="139560" cy="139560"/>
                <a:chOff x="8412446" y="5929672"/>
                <a:chExt cx="139560" cy="139560"/>
              </a:xfrm>
            </p:grpSpPr>
            <p:sp>
              <p:nvSpPr>
                <p:cNvPr id="96" name="Google Shape;472;p5">
                  <a:extLst>
                    <a:ext uri="{FF2B5EF4-FFF2-40B4-BE49-F238E27FC236}">
                      <a16:creationId xmlns:a16="http://schemas.microsoft.com/office/drawing/2014/main" id="{1AD4AFB4-1A6E-5146-B418-286C61DAEEC9}"/>
                    </a:ext>
                  </a:extLst>
                </p:cNvPr>
                <p:cNvSpPr/>
                <p:nvPr/>
              </p:nvSpPr>
              <p:spPr>
                <a:xfrm>
                  <a:off x="8412446" y="5929672"/>
                  <a:ext cx="139560" cy="1395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9560" h="139560" extrusionOk="0">
                      <a:moveTo>
                        <a:pt x="139560" y="69780"/>
                      </a:moveTo>
                      <a:cubicBezTo>
                        <a:pt x="139560" y="108319"/>
                        <a:pt x="108319" y="139560"/>
                        <a:pt x="69780" y="139560"/>
                      </a:cubicBezTo>
                      <a:cubicBezTo>
                        <a:pt x="31242" y="139560"/>
                        <a:pt x="0" y="108319"/>
                        <a:pt x="0" y="69780"/>
                      </a:cubicBezTo>
                      <a:cubicBezTo>
                        <a:pt x="0" y="31242"/>
                        <a:pt x="31242" y="0"/>
                        <a:pt x="69780" y="0"/>
                      </a:cubicBezTo>
                      <a:cubicBezTo>
                        <a:pt x="108319" y="0"/>
                        <a:pt x="139560" y="31242"/>
                        <a:pt x="139560" y="69780"/>
                      </a:cubicBezTo>
                      <a:close/>
                    </a:path>
                  </a:pathLst>
                </a:custGeom>
                <a:noFill/>
                <a:ln w="9525" cap="rnd" cmpd="sng">
                  <a:solidFill>
                    <a:schemeClr val="dk2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Quattrocento Sans"/>
                    <a:ea typeface="Quattrocento Sans"/>
                    <a:cs typeface="Quattrocento Sans"/>
                    <a:sym typeface="Quattrocento Sans"/>
                  </a:endParaRPr>
                </a:p>
              </p:txBody>
            </p:sp>
            <p:sp>
              <p:nvSpPr>
                <p:cNvPr id="97" name="Google Shape;473;p5">
                  <a:extLst>
                    <a:ext uri="{FF2B5EF4-FFF2-40B4-BE49-F238E27FC236}">
                      <a16:creationId xmlns:a16="http://schemas.microsoft.com/office/drawing/2014/main" id="{390827EA-DC9A-1C4B-AC7B-2028AD619C1D}"/>
                    </a:ext>
                  </a:extLst>
                </p:cNvPr>
                <p:cNvSpPr/>
                <p:nvPr/>
              </p:nvSpPr>
              <p:spPr>
                <a:xfrm>
                  <a:off x="8455194" y="6013073"/>
                  <a:ext cx="54063" cy="1791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4063" h="17916" extrusionOk="0">
                      <a:moveTo>
                        <a:pt x="54064" y="0"/>
                      </a:moveTo>
                      <a:cubicBezTo>
                        <a:pt x="52597" y="3562"/>
                        <a:pt x="50397" y="6706"/>
                        <a:pt x="47777" y="9325"/>
                      </a:cubicBezTo>
                      <a:cubicBezTo>
                        <a:pt x="45158" y="11944"/>
                        <a:pt x="41910" y="14145"/>
                        <a:pt x="38452" y="15611"/>
                      </a:cubicBezTo>
                      <a:cubicBezTo>
                        <a:pt x="34890" y="17078"/>
                        <a:pt x="31118" y="17917"/>
                        <a:pt x="27032" y="17917"/>
                      </a:cubicBezTo>
                      <a:cubicBezTo>
                        <a:pt x="22946" y="17917"/>
                        <a:pt x="19069" y="17078"/>
                        <a:pt x="15611" y="15611"/>
                      </a:cubicBezTo>
                      <a:cubicBezTo>
                        <a:pt x="12049" y="14145"/>
                        <a:pt x="8906" y="11944"/>
                        <a:pt x="6287" y="9325"/>
                      </a:cubicBezTo>
                      <a:cubicBezTo>
                        <a:pt x="3667" y="6706"/>
                        <a:pt x="1467" y="3458"/>
                        <a:pt x="0" y="0"/>
                      </a:cubicBezTo>
                    </a:path>
                  </a:pathLst>
                </a:custGeom>
                <a:noFill/>
                <a:ln w="9525" cap="rnd" cmpd="sng">
                  <a:solidFill>
                    <a:schemeClr val="dk2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Quattrocento Sans"/>
                    <a:ea typeface="Quattrocento Sans"/>
                    <a:cs typeface="Quattrocento Sans"/>
                    <a:sym typeface="Quattrocento Sans"/>
                  </a:endParaRPr>
                </a:p>
              </p:txBody>
            </p:sp>
            <p:grpSp>
              <p:nvGrpSpPr>
                <p:cNvPr id="98" name="Google Shape;474;p5">
                  <a:extLst>
                    <a:ext uri="{FF2B5EF4-FFF2-40B4-BE49-F238E27FC236}">
                      <a16:creationId xmlns:a16="http://schemas.microsoft.com/office/drawing/2014/main" id="{52C3F1C2-B3D6-0B45-BA64-DDE23F3E23E0}"/>
                    </a:ext>
                  </a:extLst>
                </p:cNvPr>
                <p:cNvGrpSpPr/>
                <p:nvPr/>
              </p:nvGrpSpPr>
              <p:grpSpPr>
                <a:xfrm>
                  <a:off x="8466510" y="5973154"/>
                  <a:ext cx="41805" cy="19592"/>
                  <a:chOff x="8466510" y="5973154"/>
                  <a:chExt cx="41805" cy="19592"/>
                </a:xfrm>
              </p:grpSpPr>
              <p:sp>
                <p:nvSpPr>
                  <p:cNvPr id="99" name="Google Shape;475;p5">
                    <a:extLst>
                      <a:ext uri="{FF2B5EF4-FFF2-40B4-BE49-F238E27FC236}">
                        <a16:creationId xmlns:a16="http://schemas.microsoft.com/office/drawing/2014/main" id="{67C70B61-A618-3A4D-8E88-F0A774598F79}"/>
                      </a:ext>
                    </a:extLst>
                  </p:cNvPr>
                  <p:cNvSpPr/>
                  <p:nvPr/>
                </p:nvSpPr>
                <p:spPr>
                  <a:xfrm>
                    <a:off x="8466510" y="5973154"/>
                    <a:ext cx="10477" cy="1959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477" h="19592" extrusionOk="0">
                        <a:moveTo>
                          <a:pt x="0" y="0"/>
                        </a:moveTo>
                        <a:lnTo>
                          <a:pt x="0" y="19593"/>
                        </a:lnTo>
                      </a:path>
                    </a:pathLst>
                  </a:custGeom>
                  <a:noFill/>
                  <a:ln w="9525" cap="rnd" cmpd="sng">
                    <a:solidFill>
                      <a:schemeClr val="dk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dk1"/>
                      </a:solidFill>
                      <a:latin typeface="Quattrocento Sans"/>
                      <a:ea typeface="Quattrocento Sans"/>
                      <a:cs typeface="Quattrocento Sans"/>
                      <a:sym typeface="Quattrocento Sans"/>
                    </a:endParaRPr>
                  </a:p>
                </p:txBody>
              </p:sp>
              <p:sp>
                <p:nvSpPr>
                  <p:cNvPr id="100" name="Google Shape;476;p5">
                    <a:extLst>
                      <a:ext uri="{FF2B5EF4-FFF2-40B4-BE49-F238E27FC236}">
                        <a16:creationId xmlns:a16="http://schemas.microsoft.com/office/drawing/2014/main" id="{AE5DC11E-DC74-7443-A612-BE312CEF0AC5}"/>
                      </a:ext>
                    </a:extLst>
                  </p:cNvPr>
                  <p:cNvSpPr/>
                  <p:nvPr/>
                </p:nvSpPr>
                <p:spPr>
                  <a:xfrm>
                    <a:off x="8497838" y="5973154"/>
                    <a:ext cx="10477" cy="1959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477" h="19592" extrusionOk="0">
                        <a:moveTo>
                          <a:pt x="0" y="0"/>
                        </a:moveTo>
                        <a:lnTo>
                          <a:pt x="0" y="19593"/>
                        </a:lnTo>
                      </a:path>
                    </a:pathLst>
                  </a:custGeom>
                  <a:noFill/>
                  <a:ln w="9525" cap="rnd" cmpd="sng">
                    <a:solidFill>
                      <a:schemeClr val="dk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dk1"/>
                      </a:solidFill>
                      <a:latin typeface="Quattrocento Sans"/>
                      <a:ea typeface="Quattrocento Sans"/>
                      <a:cs typeface="Quattrocento Sans"/>
                      <a:sym typeface="Quattrocento Sans"/>
                    </a:endParaRPr>
                  </a:p>
                </p:txBody>
              </p:sp>
            </p:grpSp>
          </p:grpSp>
          <p:grpSp>
            <p:nvGrpSpPr>
              <p:cNvPr id="90" name="Google Shape;477;p5">
                <a:extLst>
                  <a:ext uri="{FF2B5EF4-FFF2-40B4-BE49-F238E27FC236}">
                    <a16:creationId xmlns:a16="http://schemas.microsoft.com/office/drawing/2014/main" id="{1C91EF61-E54C-9740-B430-224C061DF2D6}"/>
                  </a:ext>
                </a:extLst>
              </p:cNvPr>
              <p:cNvGrpSpPr/>
              <p:nvPr/>
            </p:nvGrpSpPr>
            <p:grpSpPr>
              <a:xfrm>
                <a:off x="8579981" y="5929672"/>
                <a:ext cx="139560" cy="139560"/>
                <a:chOff x="8579981" y="5929672"/>
                <a:chExt cx="139560" cy="139560"/>
              </a:xfrm>
            </p:grpSpPr>
            <p:sp>
              <p:nvSpPr>
                <p:cNvPr id="91" name="Google Shape;478;p5">
                  <a:extLst>
                    <a:ext uri="{FF2B5EF4-FFF2-40B4-BE49-F238E27FC236}">
                      <a16:creationId xmlns:a16="http://schemas.microsoft.com/office/drawing/2014/main" id="{2CDF1B6B-49FF-8D45-8A7E-3B6542546408}"/>
                    </a:ext>
                  </a:extLst>
                </p:cNvPr>
                <p:cNvSpPr/>
                <p:nvPr/>
              </p:nvSpPr>
              <p:spPr>
                <a:xfrm>
                  <a:off x="8579981" y="5929672"/>
                  <a:ext cx="139560" cy="1395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9560" h="139560" extrusionOk="0">
                      <a:moveTo>
                        <a:pt x="139560" y="69780"/>
                      </a:moveTo>
                      <a:cubicBezTo>
                        <a:pt x="139560" y="108319"/>
                        <a:pt x="108319" y="139560"/>
                        <a:pt x="69780" y="139560"/>
                      </a:cubicBezTo>
                      <a:cubicBezTo>
                        <a:pt x="31242" y="139560"/>
                        <a:pt x="0" y="108319"/>
                        <a:pt x="0" y="69780"/>
                      </a:cubicBezTo>
                      <a:cubicBezTo>
                        <a:pt x="0" y="31242"/>
                        <a:pt x="31242" y="0"/>
                        <a:pt x="69780" y="0"/>
                      </a:cubicBezTo>
                      <a:cubicBezTo>
                        <a:pt x="108319" y="0"/>
                        <a:pt x="139560" y="31242"/>
                        <a:pt x="139560" y="69780"/>
                      </a:cubicBezTo>
                      <a:close/>
                    </a:path>
                  </a:pathLst>
                </a:custGeom>
                <a:noFill/>
                <a:ln w="9525" cap="rnd" cmpd="sng">
                  <a:solidFill>
                    <a:schemeClr val="dk2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Quattrocento Sans"/>
                    <a:ea typeface="Quattrocento Sans"/>
                    <a:cs typeface="Quattrocento Sans"/>
                    <a:sym typeface="Quattrocento Sans"/>
                  </a:endParaRPr>
                </a:p>
              </p:txBody>
            </p:sp>
            <p:sp>
              <p:nvSpPr>
                <p:cNvPr id="92" name="Google Shape;479;p5">
                  <a:extLst>
                    <a:ext uri="{FF2B5EF4-FFF2-40B4-BE49-F238E27FC236}">
                      <a16:creationId xmlns:a16="http://schemas.microsoft.com/office/drawing/2014/main" id="{B1E5C941-7BE1-1E4C-9F7B-DD4848E0B4E6}"/>
                    </a:ext>
                  </a:extLst>
                </p:cNvPr>
                <p:cNvSpPr/>
                <p:nvPr/>
              </p:nvSpPr>
              <p:spPr>
                <a:xfrm>
                  <a:off x="8622730" y="6013073"/>
                  <a:ext cx="54063" cy="1791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4063" h="17916" extrusionOk="0">
                      <a:moveTo>
                        <a:pt x="54064" y="0"/>
                      </a:moveTo>
                      <a:cubicBezTo>
                        <a:pt x="52597" y="3562"/>
                        <a:pt x="50397" y="6706"/>
                        <a:pt x="47777" y="9325"/>
                      </a:cubicBezTo>
                      <a:cubicBezTo>
                        <a:pt x="45158" y="11944"/>
                        <a:pt x="41910" y="14145"/>
                        <a:pt x="38452" y="15611"/>
                      </a:cubicBezTo>
                      <a:cubicBezTo>
                        <a:pt x="34890" y="17078"/>
                        <a:pt x="31118" y="17917"/>
                        <a:pt x="27032" y="17917"/>
                      </a:cubicBezTo>
                      <a:cubicBezTo>
                        <a:pt x="22946" y="17917"/>
                        <a:pt x="19069" y="17078"/>
                        <a:pt x="15611" y="15611"/>
                      </a:cubicBezTo>
                      <a:cubicBezTo>
                        <a:pt x="12049" y="14145"/>
                        <a:pt x="8906" y="11944"/>
                        <a:pt x="6287" y="9325"/>
                      </a:cubicBezTo>
                      <a:cubicBezTo>
                        <a:pt x="3667" y="6706"/>
                        <a:pt x="1467" y="3458"/>
                        <a:pt x="0" y="0"/>
                      </a:cubicBezTo>
                    </a:path>
                  </a:pathLst>
                </a:custGeom>
                <a:noFill/>
                <a:ln w="9525" cap="rnd" cmpd="sng">
                  <a:solidFill>
                    <a:schemeClr val="dk2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Quattrocento Sans"/>
                    <a:ea typeface="Quattrocento Sans"/>
                    <a:cs typeface="Quattrocento Sans"/>
                    <a:sym typeface="Quattrocento Sans"/>
                  </a:endParaRPr>
                </a:p>
              </p:txBody>
            </p:sp>
            <p:grpSp>
              <p:nvGrpSpPr>
                <p:cNvPr id="93" name="Google Shape;480;p5">
                  <a:extLst>
                    <a:ext uri="{FF2B5EF4-FFF2-40B4-BE49-F238E27FC236}">
                      <a16:creationId xmlns:a16="http://schemas.microsoft.com/office/drawing/2014/main" id="{FF7E91CC-1AA6-5449-96E6-438283FBF7FC}"/>
                    </a:ext>
                  </a:extLst>
                </p:cNvPr>
                <p:cNvGrpSpPr/>
                <p:nvPr/>
              </p:nvGrpSpPr>
              <p:grpSpPr>
                <a:xfrm>
                  <a:off x="8634045" y="5973154"/>
                  <a:ext cx="41910" cy="19592"/>
                  <a:chOff x="8634045" y="5973154"/>
                  <a:chExt cx="41910" cy="19592"/>
                </a:xfrm>
              </p:grpSpPr>
              <p:sp>
                <p:nvSpPr>
                  <p:cNvPr id="94" name="Google Shape;481;p5">
                    <a:extLst>
                      <a:ext uri="{FF2B5EF4-FFF2-40B4-BE49-F238E27FC236}">
                        <a16:creationId xmlns:a16="http://schemas.microsoft.com/office/drawing/2014/main" id="{3F5BCB65-0A89-254B-A5FC-B7E67853D5BF}"/>
                      </a:ext>
                    </a:extLst>
                  </p:cNvPr>
                  <p:cNvSpPr/>
                  <p:nvPr/>
                </p:nvSpPr>
                <p:spPr>
                  <a:xfrm>
                    <a:off x="8634045" y="5973154"/>
                    <a:ext cx="10477" cy="1959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477" h="19592" extrusionOk="0">
                        <a:moveTo>
                          <a:pt x="0" y="0"/>
                        </a:moveTo>
                        <a:lnTo>
                          <a:pt x="0" y="19593"/>
                        </a:lnTo>
                      </a:path>
                    </a:pathLst>
                  </a:custGeom>
                  <a:noFill/>
                  <a:ln w="9525" cap="rnd" cmpd="sng">
                    <a:solidFill>
                      <a:schemeClr val="dk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dk1"/>
                      </a:solidFill>
                      <a:latin typeface="Quattrocento Sans"/>
                      <a:ea typeface="Quattrocento Sans"/>
                      <a:cs typeface="Quattrocento Sans"/>
                      <a:sym typeface="Quattrocento Sans"/>
                    </a:endParaRPr>
                  </a:p>
                </p:txBody>
              </p:sp>
              <p:sp>
                <p:nvSpPr>
                  <p:cNvPr id="95" name="Google Shape;482;p5">
                    <a:extLst>
                      <a:ext uri="{FF2B5EF4-FFF2-40B4-BE49-F238E27FC236}">
                        <a16:creationId xmlns:a16="http://schemas.microsoft.com/office/drawing/2014/main" id="{2F08601E-7348-5944-B2F0-B3534D1B96F4}"/>
                      </a:ext>
                    </a:extLst>
                  </p:cNvPr>
                  <p:cNvSpPr/>
                  <p:nvPr/>
                </p:nvSpPr>
                <p:spPr>
                  <a:xfrm>
                    <a:off x="8665478" y="5973154"/>
                    <a:ext cx="10477" cy="1959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477" h="19592" extrusionOk="0">
                        <a:moveTo>
                          <a:pt x="0" y="0"/>
                        </a:moveTo>
                        <a:lnTo>
                          <a:pt x="0" y="19593"/>
                        </a:lnTo>
                      </a:path>
                    </a:pathLst>
                  </a:custGeom>
                  <a:noFill/>
                  <a:ln w="9525" cap="rnd" cmpd="sng">
                    <a:solidFill>
                      <a:schemeClr val="dk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dk1"/>
                      </a:solidFill>
                      <a:latin typeface="Quattrocento Sans"/>
                      <a:ea typeface="Quattrocento Sans"/>
                      <a:cs typeface="Quattrocento Sans"/>
                      <a:sym typeface="Quattrocento Sans"/>
                    </a:endParaRPr>
                  </a:p>
                </p:txBody>
              </p:sp>
            </p:grpSp>
          </p:grpSp>
        </p:grpSp>
      </p:grpSp>
      <p:grpSp>
        <p:nvGrpSpPr>
          <p:cNvPr id="171" name="Google Shape;483;p5">
            <a:extLst>
              <a:ext uri="{FF2B5EF4-FFF2-40B4-BE49-F238E27FC236}">
                <a16:creationId xmlns:a16="http://schemas.microsoft.com/office/drawing/2014/main" id="{396A7775-EA30-F44D-B09F-9C184ABBB3C6}"/>
              </a:ext>
            </a:extLst>
          </p:cNvPr>
          <p:cNvGrpSpPr/>
          <p:nvPr/>
        </p:nvGrpSpPr>
        <p:grpSpPr>
          <a:xfrm>
            <a:off x="8475405" y="3296711"/>
            <a:ext cx="540145" cy="399542"/>
            <a:chOff x="8321875" y="3292681"/>
            <a:chExt cx="540145" cy="399542"/>
          </a:xfrm>
        </p:grpSpPr>
        <p:sp>
          <p:nvSpPr>
            <p:cNvPr id="172" name="Google Shape;484;p5">
              <a:extLst>
                <a:ext uri="{FF2B5EF4-FFF2-40B4-BE49-F238E27FC236}">
                  <a16:creationId xmlns:a16="http://schemas.microsoft.com/office/drawing/2014/main" id="{C1AA61EA-2506-4547-8D9D-93B271EB5B27}"/>
                </a:ext>
              </a:extLst>
            </p:cNvPr>
            <p:cNvSpPr/>
            <p:nvPr/>
          </p:nvSpPr>
          <p:spPr>
            <a:xfrm>
              <a:off x="8493042" y="3388183"/>
              <a:ext cx="197931" cy="162398"/>
            </a:xfrm>
            <a:custGeom>
              <a:avLst/>
              <a:gdLst/>
              <a:ahLst/>
              <a:cxnLst/>
              <a:rect l="l" t="t" r="r" b="b"/>
              <a:pathLst>
                <a:path w="197931" h="162398" extrusionOk="0">
                  <a:moveTo>
                    <a:pt x="26612" y="162276"/>
                  </a:moveTo>
                  <a:lnTo>
                    <a:pt x="0" y="90535"/>
                  </a:lnTo>
                  <a:lnTo>
                    <a:pt x="13244" y="31548"/>
                  </a:lnTo>
                  <a:cubicBezTo>
                    <a:pt x="15452" y="24312"/>
                    <a:pt x="21338" y="18671"/>
                    <a:pt x="28696" y="16832"/>
                  </a:cubicBezTo>
                  <a:lnTo>
                    <a:pt x="92711" y="644"/>
                  </a:lnTo>
                  <a:cubicBezTo>
                    <a:pt x="96145" y="-215"/>
                    <a:pt x="99824" y="-215"/>
                    <a:pt x="103258" y="644"/>
                  </a:cubicBezTo>
                  <a:lnTo>
                    <a:pt x="166537" y="17445"/>
                  </a:lnTo>
                  <a:cubicBezTo>
                    <a:pt x="173895" y="19284"/>
                    <a:pt x="179781" y="24925"/>
                    <a:pt x="181989" y="32161"/>
                  </a:cubicBezTo>
                  <a:lnTo>
                    <a:pt x="197931" y="90535"/>
                  </a:lnTo>
                  <a:lnTo>
                    <a:pt x="169235" y="162398"/>
                  </a:lnTo>
                  <a:lnTo>
                    <a:pt x="197931" y="90535"/>
                  </a:lnTo>
                  <a:lnTo>
                    <a:pt x="181989" y="32161"/>
                  </a:lnTo>
                  <a:cubicBezTo>
                    <a:pt x="179781" y="24925"/>
                    <a:pt x="173895" y="19284"/>
                    <a:pt x="166537" y="17445"/>
                  </a:cubicBezTo>
                  <a:lnTo>
                    <a:pt x="103258" y="644"/>
                  </a:lnTo>
                  <a:cubicBezTo>
                    <a:pt x="99824" y="-215"/>
                    <a:pt x="96145" y="-215"/>
                    <a:pt x="92711" y="644"/>
                  </a:cubicBezTo>
                  <a:lnTo>
                    <a:pt x="28696" y="16832"/>
                  </a:lnTo>
                  <a:cubicBezTo>
                    <a:pt x="21338" y="18671"/>
                    <a:pt x="15452" y="24312"/>
                    <a:pt x="13244" y="31548"/>
                  </a:cubicBezTo>
                  <a:lnTo>
                    <a:pt x="0" y="90535"/>
                  </a:lnTo>
                  <a:lnTo>
                    <a:pt x="26612" y="162276"/>
                  </a:lnTo>
                  <a:close/>
                </a:path>
              </a:pathLst>
            </a:custGeom>
            <a:noFill/>
            <a:ln w="9525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73" name="Google Shape;485;p5">
              <a:extLst>
                <a:ext uri="{FF2B5EF4-FFF2-40B4-BE49-F238E27FC236}">
                  <a16:creationId xmlns:a16="http://schemas.microsoft.com/office/drawing/2014/main" id="{A2547E89-1C1D-0646-A9ED-26A1CA334F19}"/>
                </a:ext>
              </a:extLst>
            </p:cNvPr>
            <p:cNvSpPr/>
            <p:nvPr/>
          </p:nvSpPr>
          <p:spPr>
            <a:xfrm>
              <a:off x="8590904" y="3539912"/>
              <a:ext cx="12263" cy="152311"/>
            </a:xfrm>
            <a:custGeom>
              <a:avLst/>
              <a:gdLst/>
              <a:ahLst/>
              <a:cxnLst/>
              <a:rect l="l" t="t" r="r" b="b"/>
              <a:pathLst>
                <a:path w="12263" h="152311" extrusionOk="0">
                  <a:moveTo>
                    <a:pt x="0" y="0"/>
                  </a:moveTo>
                  <a:lnTo>
                    <a:pt x="0" y="152312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9525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74" name="Google Shape;486;p5">
              <a:extLst>
                <a:ext uri="{FF2B5EF4-FFF2-40B4-BE49-F238E27FC236}">
                  <a16:creationId xmlns:a16="http://schemas.microsoft.com/office/drawing/2014/main" id="{23DEB9BB-E135-0144-928E-CAED9542D8ED}"/>
                </a:ext>
              </a:extLst>
            </p:cNvPr>
            <p:cNvSpPr/>
            <p:nvPr/>
          </p:nvSpPr>
          <p:spPr>
            <a:xfrm>
              <a:off x="8547369" y="3452841"/>
              <a:ext cx="12263" cy="239381"/>
            </a:xfrm>
            <a:custGeom>
              <a:avLst/>
              <a:gdLst/>
              <a:ahLst/>
              <a:cxnLst/>
              <a:rect l="l" t="t" r="r" b="b"/>
              <a:pathLst>
                <a:path w="12263" h="239381" extrusionOk="0">
                  <a:moveTo>
                    <a:pt x="0" y="0"/>
                  </a:moveTo>
                  <a:lnTo>
                    <a:pt x="0" y="239382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9525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75" name="Google Shape;487;p5">
              <a:extLst>
                <a:ext uri="{FF2B5EF4-FFF2-40B4-BE49-F238E27FC236}">
                  <a16:creationId xmlns:a16="http://schemas.microsoft.com/office/drawing/2014/main" id="{2E4B8CE0-05F6-3745-8E2C-5C9DC31ACEF5}"/>
                </a:ext>
              </a:extLst>
            </p:cNvPr>
            <p:cNvSpPr/>
            <p:nvPr/>
          </p:nvSpPr>
          <p:spPr>
            <a:xfrm>
              <a:off x="8634439" y="3452841"/>
              <a:ext cx="12263" cy="239381"/>
            </a:xfrm>
            <a:custGeom>
              <a:avLst/>
              <a:gdLst/>
              <a:ahLst/>
              <a:cxnLst/>
              <a:rect l="l" t="t" r="r" b="b"/>
              <a:pathLst>
                <a:path w="12263" h="239381" extrusionOk="0">
                  <a:moveTo>
                    <a:pt x="0" y="0"/>
                  </a:moveTo>
                  <a:lnTo>
                    <a:pt x="0" y="239382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9525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76" name="Google Shape;488;p5">
              <a:extLst>
                <a:ext uri="{FF2B5EF4-FFF2-40B4-BE49-F238E27FC236}">
                  <a16:creationId xmlns:a16="http://schemas.microsoft.com/office/drawing/2014/main" id="{318733D5-F857-5F4F-94C9-4D345137F477}"/>
                </a:ext>
              </a:extLst>
            </p:cNvPr>
            <p:cNvSpPr/>
            <p:nvPr/>
          </p:nvSpPr>
          <p:spPr>
            <a:xfrm>
              <a:off x="8775468" y="3490981"/>
              <a:ext cx="74929" cy="12263"/>
            </a:xfrm>
            <a:custGeom>
              <a:avLst/>
              <a:gdLst/>
              <a:ahLst/>
              <a:cxnLst/>
              <a:rect l="l" t="t" r="r" b="b"/>
              <a:pathLst>
                <a:path w="74929" h="12263" extrusionOk="0">
                  <a:moveTo>
                    <a:pt x="0" y="0"/>
                  </a:moveTo>
                  <a:lnTo>
                    <a:pt x="74929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9525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77" name="Google Shape;489;p5">
              <a:extLst>
                <a:ext uri="{FF2B5EF4-FFF2-40B4-BE49-F238E27FC236}">
                  <a16:creationId xmlns:a16="http://schemas.microsoft.com/office/drawing/2014/main" id="{1B12B8E5-43E8-6E45-9FE6-9CE36FDBDC4C}"/>
                </a:ext>
              </a:extLst>
            </p:cNvPr>
            <p:cNvSpPr/>
            <p:nvPr/>
          </p:nvSpPr>
          <p:spPr>
            <a:xfrm rot="-2664751">
              <a:off x="8831527" y="3478430"/>
              <a:ext cx="25262" cy="25262"/>
            </a:xfrm>
            <a:custGeom>
              <a:avLst/>
              <a:gdLst/>
              <a:ahLst/>
              <a:cxnLst/>
              <a:rect l="l" t="t" r="r" b="b"/>
              <a:pathLst>
                <a:path w="25262" h="25262" extrusionOk="0">
                  <a:moveTo>
                    <a:pt x="25262" y="0"/>
                  </a:moveTo>
                  <a:lnTo>
                    <a:pt x="25262" y="25262"/>
                  </a:lnTo>
                  <a:lnTo>
                    <a:pt x="0" y="25262"/>
                  </a:lnTo>
                </a:path>
              </a:pathLst>
            </a:custGeom>
            <a:noFill/>
            <a:ln w="9525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78" name="Google Shape;490;p5">
              <a:extLst>
                <a:ext uri="{FF2B5EF4-FFF2-40B4-BE49-F238E27FC236}">
                  <a16:creationId xmlns:a16="http://schemas.microsoft.com/office/drawing/2014/main" id="{A677832E-C830-3C42-91FF-6B2E544D8815}"/>
                </a:ext>
              </a:extLst>
            </p:cNvPr>
            <p:cNvSpPr/>
            <p:nvPr/>
          </p:nvSpPr>
          <p:spPr>
            <a:xfrm>
              <a:off x="8333495" y="3490981"/>
              <a:ext cx="74929" cy="12263"/>
            </a:xfrm>
            <a:custGeom>
              <a:avLst/>
              <a:gdLst/>
              <a:ahLst/>
              <a:cxnLst/>
              <a:rect l="l" t="t" r="r" b="b"/>
              <a:pathLst>
                <a:path w="74929" h="12263" extrusionOk="0">
                  <a:moveTo>
                    <a:pt x="74929" y="0"/>
                  </a:moveTo>
                  <a:lnTo>
                    <a:pt x="0" y="0"/>
                  </a:lnTo>
                  <a:lnTo>
                    <a:pt x="74929" y="0"/>
                  </a:lnTo>
                  <a:close/>
                </a:path>
              </a:pathLst>
            </a:custGeom>
            <a:noFill/>
            <a:ln w="9525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79" name="Google Shape;491;p5">
              <a:extLst>
                <a:ext uri="{FF2B5EF4-FFF2-40B4-BE49-F238E27FC236}">
                  <a16:creationId xmlns:a16="http://schemas.microsoft.com/office/drawing/2014/main" id="{8366F0B7-5896-734F-A01C-B61BA9486326}"/>
                </a:ext>
              </a:extLst>
            </p:cNvPr>
            <p:cNvSpPr/>
            <p:nvPr/>
          </p:nvSpPr>
          <p:spPr>
            <a:xfrm rot="-2664751">
              <a:off x="8327106" y="3478194"/>
              <a:ext cx="25262" cy="25262"/>
            </a:xfrm>
            <a:custGeom>
              <a:avLst/>
              <a:gdLst/>
              <a:ahLst/>
              <a:cxnLst/>
              <a:rect l="l" t="t" r="r" b="b"/>
              <a:pathLst>
                <a:path w="25262" h="25262" extrusionOk="0">
                  <a:moveTo>
                    <a:pt x="0" y="25262"/>
                  </a:moveTo>
                  <a:lnTo>
                    <a:pt x="0" y="0"/>
                  </a:lnTo>
                  <a:lnTo>
                    <a:pt x="25262" y="0"/>
                  </a:lnTo>
                </a:path>
              </a:pathLst>
            </a:custGeom>
            <a:noFill/>
            <a:ln w="9525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80" name="Google Shape;492;p5">
              <a:extLst>
                <a:ext uri="{FF2B5EF4-FFF2-40B4-BE49-F238E27FC236}">
                  <a16:creationId xmlns:a16="http://schemas.microsoft.com/office/drawing/2014/main" id="{E2A1EB6C-7596-4C48-BC3F-29245AC66B3A}"/>
                </a:ext>
              </a:extLst>
            </p:cNvPr>
            <p:cNvSpPr/>
            <p:nvPr/>
          </p:nvSpPr>
          <p:spPr>
            <a:xfrm>
              <a:off x="8721631" y="3308256"/>
              <a:ext cx="52977" cy="52977"/>
            </a:xfrm>
            <a:custGeom>
              <a:avLst/>
              <a:gdLst/>
              <a:ahLst/>
              <a:cxnLst/>
              <a:rect l="l" t="t" r="r" b="b"/>
              <a:pathLst>
                <a:path w="52977" h="52977" extrusionOk="0">
                  <a:moveTo>
                    <a:pt x="0" y="52978"/>
                  </a:moveTo>
                  <a:lnTo>
                    <a:pt x="52978" y="0"/>
                  </a:lnTo>
                  <a:lnTo>
                    <a:pt x="0" y="52978"/>
                  </a:lnTo>
                  <a:close/>
                </a:path>
              </a:pathLst>
            </a:custGeom>
            <a:noFill/>
            <a:ln w="9525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81" name="Google Shape;493;p5">
              <a:extLst>
                <a:ext uri="{FF2B5EF4-FFF2-40B4-BE49-F238E27FC236}">
                  <a16:creationId xmlns:a16="http://schemas.microsoft.com/office/drawing/2014/main" id="{9595E9EF-CBC2-5A47-9F7D-14B0C6AA3195}"/>
                </a:ext>
              </a:extLst>
            </p:cNvPr>
            <p:cNvSpPr/>
            <p:nvPr/>
          </p:nvSpPr>
          <p:spPr>
            <a:xfrm rot="-5364589">
              <a:off x="8757691" y="3300071"/>
              <a:ext cx="25261" cy="25261"/>
            </a:xfrm>
            <a:custGeom>
              <a:avLst/>
              <a:gdLst/>
              <a:ahLst/>
              <a:cxnLst/>
              <a:rect l="l" t="t" r="r" b="b"/>
              <a:pathLst>
                <a:path w="25261" h="25261" extrusionOk="0">
                  <a:moveTo>
                    <a:pt x="25261" y="0"/>
                  </a:moveTo>
                  <a:lnTo>
                    <a:pt x="25261" y="25261"/>
                  </a:lnTo>
                  <a:lnTo>
                    <a:pt x="0" y="25261"/>
                  </a:lnTo>
                </a:path>
              </a:pathLst>
            </a:custGeom>
            <a:noFill/>
            <a:ln w="9525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82" name="Google Shape;494;p5">
              <a:extLst>
                <a:ext uri="{FF2B5EF4-FFF2-40B4-BE49-F238E27FC236}">
                  <a16:creationId xmlns:a16="http://schemas.microsoft.com/office/drawing/2014/main" id="{E7EA638E-F160-1A46-8711-3B22C3EB6D7D}"/>
                </a:ext>
              </a:extLst>
            </p:cNvPr>
            <p:cNvSpPr/>
            <p:nvPr/>
          </p:nvSpPr>
          <p:spPr>
            <a:xfrm>
              <a:off x="8409160" y="3620727"/>
              <a:ext cx="52977" cy="52977"/>
            </a:xfrm>
            <a:custGeom>
              <a:avLst/>
              <a:gdLst/>
              <a:ahLst/>
              <a:cxnLst/>
              <a:rect l="l" t="t" r="r" b="b"/>
              <a:pathLst>
                <a:path w="52977" h="52977" extrusionOk="0">
                  <a:moveTo>
                    <a:pt x="52978" y="0"/>
                  </a:moveTo>
                  <a:lnTo>
                    <a:pt x="0" y="52978"/>
                  </a:lnTo>
                  <a:lnTo>
                    <a:pt x="52978" y="0"/>
                  </a:lnTo>
                  <a:close/>
                </a:path>
              </a:pathLst>
            </a:custGeom>
            <a:noFill/>
            <a:ln w="9525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83" name="Google Shape;495;p5">
              <a:extLst>
                <a:ext uri="{FF2B5EF4-FFF2-40B4-BE49-F238E27FC236}">
                  <a16:creationId xmlns:a16="http://schemas.microsoft.com/office/drawing/2014/main" id="{E886D0FA-A5BD-F845-81CF-DDD955F0DB80}"/>
                </a:ext>
              </a:extLst>
            </p:cNvPr>
            <p:cNvSpPr/>
            <p:nvPr/>
          </p:nvSpPr>
          <p:spPr>
            <a:xfrm rot="-5364589">
              <a:off x="8400934" y="3656532"/>
              <a:ext cx="25261" cy="25261"/>
            </a:xfrm>
            <a:custGeom>
              <a:avLst/>
              <a:gdLst/>
              <a:ahLst/>
              <a:cxnLst/>
              <a:rect l="l" t="t" r="r" b="b"/>
              <a:pathLst>
                <a:path w="25261" h="25261" extrusionOk="0">
                  <a:moveTo>
                    <a:pt x="0" y="25261"/>
                  </a:moveTo>
                  <a:lnTo>
                    <a:pt x="0" y="0"/>
                  </a:lnTo>
                  <a:lnTo>
                    <a:pt x="25261" y="0"/>
                  </a:lnTo>
                </a:path>
              </a:pathLst>
            </a:custGeom>
            <a:noFill/>
            <a:ln w="9525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84" name="Google Shape;496;p5">
              <a:extLst>
                <a:ext uri="{FF2B5EF4-FFF2-40B4-BE49-F238E27FC236}">
                  <a16:creationId xmlns:a16="http://schemas.microsoft.com/office/drawing/2014/main" id="{508D754E-BD65-B54E-9A18-5B77D743FD36}"/>
                </a:ext>
              </a:extLst>
            </p:cNvPr>
            <p:cNvSpPr/>
            <p:nvPr/>
          </p:nvSpPr>
          <p:spPr>
            <a:xfrm>
              <a:off x="8409160" y="3308133"/>
              <a:ext cx="52977" cy="53100"/>
            </a:xfrm>
            <a:custGeom>
              <a:avLst/>
              <a:gdLst/>
              <a:ahLst/>
              <a:cxnLst/>
              <a:rect l="l" t="t" r="r" b="b"/>
              <a:pathLst>
                <a:path w="52977" h="53100" extrusionOk="0">
                  <a:moveTo>
                    <a:pt x="52978" y="53101"/>
                  </a:moveTo>
                  <a:lnTo>
                    <a:pt x="0" y="0"/>
                  </a:lnTo>
                  <a:lnTo>
                    <a:pt x="52978" y="53101"/>
                  </a:lnTo>
                  <a:close/>
                </a:path>
              </a:pathLst>
            </a:custGeom>
            <a:noFill/>
            <a:ln w="9525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85" name="Google Shape;497;p5">
              <a:extLst>
                <a:ext uri="{FF2B5EF4-FFF2-40B4-BE49-F238E27FC236}">
                  <a16:creationId xmlns:a16="http://schemas.microsoft.com/office/drawing/2014/main" id="{FF0F90FD-B3BE-E546-ABD2-80CFD6F97BE6}"/>
                </a:ext>
              </a:extLst>
            </p:cNvPr>
            <p:cNvSpPr/>
            <p:nvPr/>
          </p:nvSpPr>
          <p:spPr>
            <a:xfrm rot="-5364589">
              <a:off x="8401013" y="3299871"/>
              <a:ext cx="25261" cy="25261"/>
            </a:xfrm>
            <a:custGeom>
              <a:avLst/>
              <a:gdLst/>
              <a:ahLst/>
              <a:cxnLst/>
              <a:rect l="l" t="t" r="r" b="b"/>
              <a:pathLst>
                <a:path w="25261" h="25261" extrusionOk="0">
                  <a:moveTo>
                    <a:pt x="0" y="0"/>
                  </a:moveTo>
                  <a:lnTo>
                    <a:pt x="25261" y="0"/>
                  </a:lnTo>
                  <a:lnTo>
                    <a:pt x="25261" y="25261"/>
                  </a:lnTo>
                </a:path>
              </a:pathLst>
            </a:custGeom>
            <a:noFill/>
            <a:ln w="9525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86" name="Google Shape;498;p5">
              <a:extLst>
                <a:ext uri="{FF2B5EF4-FFF2-40B4-BE49-F238E27FC236}">
                  <a16:creationId xmlns:a16="http://schemas.microsoft.com/office/drawing/2014/main" id="{D32B8761-955B-E94D-8446-BDB29ADE7628}"/>
                </a:ext>
              </a:extLst>
            </p:cNvPr>
            <p:cNvSpPr/>
            <p:nvPr/>
          </p:nvSpPr>
          <p:spPr>
            <a:xfrm>
              <a:off x="8721631" y="3620727"/>
              <a:ext cx="52977" cy="52977"/>
            </a:xfrm>
            <a:custGeom>
              <a:avLst/>
              <a:gdLst/>
              <a:ahLst/>
              <a:cxnLst/>
              <a:rect l="l" t="t" r="r" b="b"/>
              <a:pathLst>
                <a:path w="52977" h="52977" extrusionOk="0">
                  <a:moveTo>
                    <a:pt x="0" y="0"/>
                  </a:moveTo>
                  <a:lnTo>
                    <a:pt x="52978" y="52978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9525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87" name="Google Shape;499;p5">
              <a:extLst>
                <a:ext uri="{FF2B5EF4-FFF2-40B4-BE49-F238E27FC236}">
                  <a16:creationId xmlns:a16="http://schemas.microsoft.com/office/drawing/2014/main" id="{4EE6CB14-24AC-A848-85EB-D68BA4D4E7FA}"/>
                </a:ext>
              </a:extLst>
            </p:cNvPr>
            <p:cNvSpPr/>
            <p:nvPr/>
          </p:nvSpPr>
          <p:spPr>
            <a:xfrm rot="-5364589">
              <a:off x="8757593" y="3656731"/>
              <a:ext cx="25261" cy="25261"/>
            </a:xfrm>
            <a:custGeom>
              <a:avLst/>
              <a:gdLst/>
              <a:ahLst/>
              <a:cxnLst/>
              <a:rect l="l" t="t" r="r" b="b"/>
              <a:pathLst>
                <a:path w="25261" h="25261" extrusionOk="0">
                  <a:moveTo>
                    <a:pt x="25261" y="25261"/>
                  </a:moveTo>
                  <a:lnTo>
                    <a:pt x="0" y="25261"/>
                  </a:lnTo>
                  <a:lnTo>
                    <a:pt x="0" y="0"/>
                  </a:lnTo>
                </a:path>
              </a:pathLst>
            </a:custGeom>
            <a:noFill/>
            <a:ln w="9525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88" name="Google Shape;500;p5">
              <a:extLst>
                <a:ext uri="{FF2B5EF4-FFF2-40B4-BE49-F238E27FC236}">
                  <a16:creationId xmlns:a16="http://schemas.microsoft.com/office/drawing/2014/main" id="{5E487887-0880-9B4D-821F-3D3568899962}"/>
                </a:ext>
              </a:extLst>
            </p:cNvPr>
            <p:cNvSpPr/>
            <p:nvPr/>
          </p:nvSpPr>
          <p:spPr>
            <a:xfrm>
              <a:off x="8561226" y="3292681"/>
              <a:ext cx="59109" cy="59109"/>
            </a:xfrm>
            <a:custGeom>
              <a:avLst/>
              <a:gdLst/>
              <a:ahLst/>
              <a:cxnLst/>
              <a:rect l="l" t="t" r="r" b="b"/>
              <a:pathLst>
                <a:path w="59109" h="59109" extrusionOk="0">
                  <a:moveTo>
                    <a:pt x="59110" y="29555"/>
                  </a:moveTo>
                  <a:cubicBezTo>
                    <a:pt x="59110" y="45865"/>
                    <a:pt x="45865" y="59110"/>
                    <a:pt x="29555" y="59110"/>
                  </a:cubicBezTo>
                  <a:cubicBezTo>
                    <a:pt x="13244" y="59110"/>
                    <a:pt x="0" y="45865"/>
                    <a:pt x="0" y="29555"/>
                  </a:cubicBezTo>
                  <a:cubicBezTo>
                    <a:pt x="0" y="13244"/>
                    <a:pt x="13244" y="0"/>
                    <a:pt x="29555" y="0"/>
                  </a:cubicBezTo>
                  <a:cubicBezTo>
                    <a:pt x="45865" y="0"/>
                    <a:pt x="59110" y="13244"/>
                    <a:pt x="59110" y="29555"/>
                  </a:cubicBezTo>
                  <a:close/>
                </a:path>
              </a:pathLst>
            </a:custGeom>
            <a:noFill/>
            <a:ln w="9525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</p:grpSp>
      <p:grpSp>
        <p:nvGrpSpPr>
          <p:cNvPr id="189" name="Google Shape;501;p5">
            <a:extLst>
              <a:ext uri="{FF2B5EF4-FFF2-40B4-BE49-F238E27FC236}">
                <a16:creationId xmlns:a16="http://schemas.microsoft.com/office/drawing/2014/main" id="{016E8B7D-6FEB-834A-BF6C-7ADD724C52F8}"/>
              </a:ext>
            </a:extLst>
          </p:cNvPr>
          <p:cNvGrpSpPr/>
          <p:nvPr/>
        </p:nvGrpSpPr>
        <p:grpSpPr>
          <a:xfrm>
            <a:off x="10467184" y="3265466"/>
            <a:ext cx="417120" cy="444780"/>
            <a:chOff x="10313654" y="3261436"/>
            <a:chExt cx="417120" cy="444780"/>
          </a:xfrm>
        </p:grpSpPr>
        <p:sp>
          <p:nvSpPr>
            <p:cNvPr id="190" name="Google Shape;502;p5">
              <a:extLst>
                <a:ext uri="{FF2B5EF4-FFF2-40B4-BE49-F238E27FC236}">
                  <a16:creationId xmlns:a16="http://schemas.microsoft.com/office/drawing/2014/main" id="{7CBCFB22-21F3-7742-8A03-D58815CAA6AC}"/>
                </a:ext>
              </a:extLst>
            </p:cNvPr>
            <p:cNvSpPr/>
            <p:nvPr/>
          </p:nvSpPr>
          <p:spPr>
            <a:xfrm>
              <a:off x="10480249" y="3261436"/>
              <a:ext cx="205234" cy="187498"/>
            </a:xfrm>
            <a:custGeom>
              <a:avLst/>
              <a:gdLst/>
              <a:ahLst/>
              <a:cxnLst/>
              <a:rect l="l" t="t" r="r" b="b"/>
              <a:pathLst>
                <a:path w="205234" h="187498" extrusionOk="0">
                  <a:moveTo>
                    <a:pt x="43180" y="141468"/>
                  </a:moveTo>
                  <a:lnTo>
                    <a:pt x="114758" y="141468"/>
                  </a:lnTo>
                  <a:lnTo>
                    <a:pt x="152448" y="187393"/>
                  </a:lnTo>
                  <a:lnTo>
                    <a:pt x="152659" y="187393"/>
                  </a:lnTo>
                  <a:lnTo>
                    <a:pt x="152659" y="141468"/>
                  </a:lnTo>
                  <a:lnTo>
                    <a:pt x="178313" y="141468"/>
                  </a:lnTo>
                  <a:cubicBezTo>
                    <a:pt x="193199" y="141468"/>
                    <a:pt x="205235" y="129433"/>
                    <a:pt x="205235" y="114547"/>
                  </a:cubicBezTo>
                  <a:lnTo>
                    <a:pt x="205235" y="26921"/>
                  </a:lnTo>
                  <a:cubicBezTo>
                    <a:pt x="205235" y="12035"/>
                    <a:pt x="193199" y="0"/>
                    <a:pt x="178313" y="0"/>
                  </a:cubicBezTo>
                  <a:lnTo>
                    <a:pt x="26921" y="0"/>
                  </a:lnTo>
                  <a:cubicBezTo>
                    <a:pt x="12035" y="0"/>
                    <a:pt x="0" y="12035"/>
                    <a:pt x="0" y="26921"/>
                  </a:cubicBezTo>
                  <a:lnTo>
                    <a:pt x="0" y="28927"/>
                  </a:lnTo>
                  <a:lnTo>
                    <a:pt x="0" y="27027"/>
                  </a:lnTo>
                  <a:cubicBezTo>
                    <a:pt x="0" y="12141"/>
                    <a:pt x="12035" y="106"/>
                    <a:pt x="26921" y="106"/>
                  </a:cubicBezTo>
                  <a:lnTo>
                    <a:pt x="178208" y="106"/>
                  </a:lnTo>
                  <a:cubicBezTo>
                    <a:pt x="193094" y="106"/>
                    <a:pt x="205129" y="12141"/>
                    <a:pt x="205129" y="27027"/>
                  </a:cubicBezTo>
                  <a:lnTo>
                    <a:pt x="205129" y="114653"/>
                  </a:lnTo>
                  <a:cubicBezTo>
                    <a:pt x="205129" y="129539"/>
                    <a:pt x="193094" y="141574"/>
                    <a:pt x="178208" y="141574"/>
                  </a:cubicBezTo>
                  <a:lnTo>
                    <a:pt x="152554" y="141574"/>
                  </a:lnTo>
                  <a:lnTo>
                    <a:pt x="152554" y="187499"/>
                  </a:lnTo>
                  <a:lnTo>
                    <a:pt x="152342" y="187499"/>
                  </a:lnTo>
                  <a:lnTo>
                    <a:pt x="114653" y="141574"/>
                  </a:lnTo>
                  <a:lnTo>
                    <a:pt x="43180" y="141574"/>
                  </a:lnTo>
                  <a:close/>
                </a:path>
              </a:pathLst>
            </a:custGeom>
            <a:noFill/>
            <a:ln w="9525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91" name="Google Shape;503;p5">
              <a:extLst>
                <a:ext uri="{FF2B5EF4-FFF2-40B4-BE49-F238E27FC236}">
                  <a16:creationId xmlns:a16="http://schemas.microsoft.com/office/drawing/2014/main" id="{0D1A483F-79BC-6349-9717-47626911D2C3}"/>
                </a:ext>
              </a:extLst>
            </p:cNvPr>
            <p:cNvSpPr/>
            <p:nvPr/>
          </p:nvSpPr>
          <p:spPr>
            <a:xfrm>
              <a:off x="10313654" y="3465404"/>
              <a:ext cx="194360" cy="240496"/>
            </a:xfrm>
            <a:custGeom>
              <a:avLst/>
              <a:gdLst/>
              <a:ahLst/>
              <a:cxnLst/>
              <a:rect l="l" t="t" r="r" b="b"/>
              <a:pathLst>
                <a:path w="194360" h="240496" extrusionOk="0">
                  <a:moveTo>
                    <a:pt x="108529" y="226350"/>
                  </a:moveTo>
                  <a:lnTo>
                    <a:pt x="108529" y="197000"/>
                  </a:lnTo>
                  <a:lnTo>
                    <a:pt x="163850" y="197000"/>
                  </a:lnTo>
                  <a:lnTo>
                    <a:pt x="163850" y="148120"/>
                  </a:lnTo>
                  <a:lnTo>
                    <a:pt x="194361" y="148120"/>
                  </a:lnTo>
                  <a:lnTo>
                    <a:pt x="185387" y="77069"/>
                  </a:lnTo>
                  <a:cubicBezTo>
                    <a:pt x="180214" y="47930"/>
                    <a:pt x="161738" y="23860"/>
                    <a:pt x="136929" y="10874"/>
                  </a:cubicBezTo>
                  <a:cubicBezTo>
                    <a:pt x="123838" y="4012"/>
                    <a:pt x="109057" y="106"/>
                    <a:pt x="93432" y="106"/>
                  </a:cubicBezTo>
                  <a:lnTo>
                    <a:pt x="93432" y="106"/>
                  </a:lnTo>
                  <a:cubicBezTo>
                    <a:pt x="76857" y="106"/>
                    <a:pt x="61233" y="4434"/>
                    <a:pt x="47825" y="12035"/>
                  </a:cubicBezTo>
                  <a:cubicBezTo>
                    <a:pt x="19320" y="28083"/>
                    <a:pt x="0" y="58593"/>
                    <a:pt x="0" y="93538"/>
                  </a:cubicBezTo>
                  <a:lnTo>
                    <a:pt x="0" y="240496"/>
                  </a:lnTo>
                  <a:lnTo>
                    <a:pt x="0" y="93433"/>
                  </a:lnTo>
                  <a:cubicBezTo>
                    <a:pt x="0" y="58382"/>
                    <a:pt x="19320" y="27871"/>
                    <a:pt x="47825" y="11930"/>
                  </a:cubicBezTo>
                  <a:cubicBezTo>
                    <a:pt x="61338" y="4329"/>
                    <a:pt x="76857" y="0"/>
                    <a:pt x="93432" y="0"/>
                  </a:cubicBezTo>
                  <a:lnTo>
                    <a:pt x="93432" y="0"/>
                  </a:lnTo>
                  <a:cubicBezTo>
                    <a:pt x="109057" y="0"/>
                    <a:pt x="123943" y="3906"/>
                    <a:pt x="136929" y="10769"/>
                  </a:cubicBezTo>
                  <a:cubicBezTo>
                    <a:pt x="161738" y="23860"/>
                    <a:pt x="180108" y="47825"/>
                    <a:pt x="185387" y="76963"/>
                  </a:cubicBezTo>
                  <a:lnTo>
                    <a:pt x="194361" y="148014"/>
                  </a:lnTo>
                  <a:lnTo>
                    <a:pt x="163850" y="148014"/>
                  </a:lnTo>
                  <a:lnTo>
                    <a:pt x="163850" y="196895"/>
                  </a:lnTo>
                  <a:lnTo>
                    <a:pt x="108529" y="196895"/>
                  </a:lnTo>
                  <a:lnTo>
                    <a:pt x="108529" y="226350"/>
                  </a:lnTo>
                  <a:close/>
                </a:path>
              </a:pathLst>
            </a:custGeom>
            <a:noFill/>
            <a:ln w="9525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92" name="Google Shape;504;p5">
              <a:extLst>
                <a:ext uri="{FF2B5EF4-FFF2-40B4-BE49-F238E27FC236}">
                  <a16:creationId xmlns:a16="http://schemas.microsoft.com/office/drawing/2014/main" id="{9F9BB735-1C6B-C441-AC21-78F9486B96E9}"/>
                </a:ext>
              </a:extLst>
            </p:cNvPr>
            <p:cNvSpPr/>
            <p:nvPr/>
          </p:nvSpPr>
          <p:spPr>
            <a:xfrm>
              <a:off x="10536097" y="3465508"/>
              <a:ext cx="194677" cy="240708"/>
            </a:xfrm>
            <a:custGeom>
              <a:avLst/>
              <a:gdLst/>
              <a:ahLst/>
              <a:cxnLst/>
              <a:rect l="l" t="t" r="r" b="b"/>
              <a:pathLst>
                <a:path w="194677" h="240708" extrusionOk="0">
                  <a:moveTo>
                    <a:pt x="85620" y="226245"/>
                  </a:moveTo>
                  <a:lnTo>
                    <a:pt x="85726" y="196896"/>
                  </a:lnTo>
                  <a:lnTo>
                    <a:pt x="30405" y="196684"/>
                  </a:lnTo>
                  <a:lnTo>
                    <a:pt x="30616" y="147804"/>
                  </a:lnTo>
                  <a:lnTo>
                    <a:pt x="106" y="147698"/>
                  </a:lnTo>
                  <a:lnTo>
                    <a:pt x="9290" y="76647"/>
                  </a:lnTo>
                  <a:cubicBezTo>
                    <a:pt x="17420" y="32095"/>
                    <a:pt x="56271" y="-105"/>
                    <a:pt x="101562" y="1"/>
                  </a:cubicBezTo>
                  <a:lnTo>
                    <a:pt x="101562" y="1"/>
                  </a:lnTo>
                  <a:cubicBezTo>
                    <a:pt x="153187" y="212"/>
                    <a:pt x="194783" y="42230"/>
                    <a:pt x="194677" y="93750"/>
                  </a:cubicBezTo>
                  <a:lnTo>
                    <a:pt x="194150" y="240709"/>
                  </a:lnTo>
                  <a:lnTo>
                    <a:pt x="194572" y="93750"/>
                  </a:lnTo>
                  <a:cubicBezTo>
                    <a:pt x="194783" y="42125"/>
                    <a:pt x="153081" y="107"/>
                    <a:pt x="101456" y="1"/>
                  </a:cubicBezTo>
                  <a:lnTo>
                    <a:pt x="101456" y="1"/>
                  </a:lnTo>
                  <a:cubicBezTo>
                    <a:pt x="56165" y="-210"/>
                    <a:pt x="17314" y="32095"/>
                    <a:pt x="9185" y="76647"/>
                  </a:cubicBezTo>
                  <a:lnTo>
                    <a:pt x="0" y="147698"/>
                  </a:lnTo>
                  <a:lnTo>
                    <a:pt x="30511" y="147804"/>
                  </a:lnTo>
                  <a:lnTo>
                    <a:pt x="30300" y="196684"/>
                  </a:lnTo>
                  <a:lnTo>
                    <a:pt x="85620" y="196896"/>
                  </a:lnTo>
                  <a:lnTo>
                    <a:pt x="85620" y="226245"/>
                  </a:lnTo>
                  <a:close/>
                </a:path>
              </a:pathLst>
            </a:custGeom>
            <a:noFill/>
            <a:ln w="9525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93" name="Google Shape;505;p5">
              <a:extLst>
                <a:ext uri="{FF2B5EF4-FFF2-40B4-BE49-F238E27FC236}">
                  <a16:creationId xmlns:a16="http://schemas.microsoft.com/office/drawing/2014/main" id="{5BC03F5E-DAE2-C644-9FA7-DF8AF8A56643}"/>
                </a:ext>
              </a:extLst>
            </p:cNvPr>
            <p:cNvSpPr/>
            <p:nvPr/>
          </p:nvSpPr>
          <p:spPr>
            <a:xfrm>
              <a:off x="10349971" y="3291524"/>
              <a:ext cx="171345" cy="173879"/>
            </a:xfrm>
            <a:custGeom>
              <a:avLst/>
              <a:gdLst/>
              <a:ahLst/>
              <a:cxnLst/>
              <a:rect l="l" t="t" r="r" b="b"/>
              <a:pathLst>
                <a:path w="171345" h="173879" extrusionOk="0">
                  <a:moveTo>
                    <a:pt x="0" y="26921"/>
                  </a:moveTo>
                  <a:lnTo>
                    <a:pt x="0" y="114547"/>
                  </a:lnTo>
                  <a:cubicBezTo>
                    <a:pt x="0" y="129433"/>
                    <a:pt x="12035" y="141468"/>
                    <a:pt x="26921" y="141468"/>
                  </a:cubicBezTo>
                  <a:lnTo>
                    <a:pt x="45080" y="141468"/>
                  </a:lnTo>
                  <a:lnTo>
                    <a:pt x="45080" y="173880"/>
                  </a:lnTo>
                  <a:lnTo>
                    <a:pt x="45291" y="173880"/>
                  </a:lnTo>
                  <a:lnTo>
                    <a:pt x="83086" y="141468"/>
                  </a:lnTo>
                  <a:lnTo>
                    <a:pt x="144424" y="141468"/>
                  </a:lnTo>
                  <a:cubicBezTo>
                    <a:pt x="159310" y="141468"/>
                    <a:pt x="171346" y="129433"/>
                    <a:pt x="171346" y="114547"/>
                  </a:cubicBezTo>
                  <a:lnTo>
                    <a:pt x="171346" y="26921"/>
                  </a:lnTo>
                  <a:cubicBezTo>
                    <a:pt x="171346" y="12035"/>
                    <a:pt x="159310" y="0"/>
                    <a:pt x="144424" y="0"/>
                  </a:cubicBezTo>
                  <a:lnTo>
                    <a:pt x="26921" y="0"/>
                  </a:lnTo>
                  <a:cubicBezTo>
                    <a:pt x="12035" y="106"/>
                    <a:pt x="0" y="12141"/>
                    <a:pt x="0" y="26921"/>
                  </a:cubicBezTo>
                  <a:close/>
                </a:path>
              </a:pathLst>
            </a:custGeom>
            <a:noFill/>
            <a:ln w="9525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94" name="Google Shape;506;p5">
              <a:extLst>
                <a:ext uri="{FF2B5EF4-FFF2-40B4-BE49-F238E27FC236}">
                  <a16:creationId xmlns:a16="http://schemas.microsoft.com/office/drawing/2014/main" id="{39760344-0EC6-3548-A86E-28142179CC6F}"/>
                </a:ext>
              </a:extLst>
            </p:cNvPr>
            <p:cNvSpPr/>
            <p:nvPr/>
          </p:nvSpPr>
          <p:spPr>
            <a:xfrm>
              <a:off x="10417855" y="3328369"/>
              <a:ext cx="35683" cy="54687"/>
            </a:xfrm>
            <a:custGeom>
              <a:avLst/>
              <a:gdLst/>
              <a:ahLst/>
              <a:cxnLst/>
              <a:rect l="l" t="t" r="r" b="b"/>
              <a:pathLst>
                <a:path w="35683" h="54687" extrusionOk="0">
                  <a:moveTo>
                    <a:pt x="0" y="17842"/>
                  </a:moveTo>
                  <a:cubicBezTo>
                    <a:pt x="0" y="8024"/>
                    <a:pt x="7918" y="0"/>
                    <a:pt x="17842" y="0"/>
                  </a:cubicBezTo>
                  <a:cubicBezTo>
                    <a:pt x="27660" y="0"/>
                    <a:pt x="35684" y="7918"/>
                    <a:pt x="35684" y="17842"/>
                  </a:cubicBezTo>
                  <a:cubicBezTo>
                    <a:pt x="35684" y="24704"/>
                    <a:pt x="31883" y="30616"/>
                    <a:pt x="26182" y="33572"/>
                  </a:cubicBezTo>
                  <a:cubicBezTo>
                    <a:pt x="20798" y="36423"/>
                    <a:pt x="17842" y="42441"/>
                    <a:pt x="17842" y="48564"/>
                  </a:cubicBezTo>
                  <a:lnTo>
                    <a:pt x="17842" y="54687"/>
                  </a:lnTo>
                  <a:lnTo>
                    <a:pt x="17842" y="48564"/>
                  </a:lnTo>
                  <a:cubicBezTo>
                    <a:pt x="17842" y="42441"/>
                    <a:pt x="20798" y="36423"/>
                    <a:pt x="26182" y="33572"/>
                  </a:cubicBezTo>
                  <a:cubicBezTo>
                    <a:pt x="31778" y="30616"/>
                    <a:pt x="35684" y="24704"/>
                    <a:pt x="35684" y="17842"/>
                  </a:cubicBezTo>
                  <a:cubicBezTo>
                    <a:pt x="35684" y="8024"/>
                    <a:pt x="27766" y="0"/>
                    <a:pt x="17842" y="0"/>
                  </a:cubicBezTo>
                  <a:cubicBezTo>
                    <a:pt x="7918" y="106"/>
                    <a:pt x="0" y="8024"/>
                    <a:pt x="0" y="17842"/>
                  </a:cubicBezTo>
                  <a:close/>
                </a:path>
              </a:pathLst>
            </a:custGeom>
            <a:noFill/>
            <a:ln w="9525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95" name="Google Shape;507;p5">
              <a:extLst>
                <a:ext uri="{FF2B5EF4-FFF2-40B4-BE49-F238E27FC236}">
                  <a16:creationId xmlns:a16="http://schemas.microsoft.com/office/drawing/2014/main" id="{299C13E1-143A-2741-87EE-483A7A79C98F}"/>
                </a:ext>
              </a:extLst>
            </p:cNvPr>
            <p:cNvSpPr/>
            <p:nvPr/>
          </p:nvSpPr>
          <p:spPr>
            <a:xfrm>
              <a:off x="10435591" y="3391924"/>
              <a:ext cx="10557" cy="17208"/>
            </a:xfrm>
            <a:custGeom>
              <a:avLst/>
              <a:gdLst/>
              <a:ahLst/>
              <a:cxnLst/>
              <a:rect l="l" t="t" r="r" b="b"/>
              <a:pathLst>
                <a:path w="10557" h="17208" extrusionOk="0">
                  <a:moveTo>
                    <a:pt x="0" y="0"/>
                  </a:moveTo>
                  <a:lnTo>
                    <a:pt x="0" y="17208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9525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96" name="Google Shape;508;p5">
              <a:extLst>
                <a:ext uri="{FF2B5EF4-FFF2-40B4-BE49-F238E27FC236}">
                  <a16:creationId xmlns:a16="http://schemas.microsoft.com/office/drawing/2014/main" id="{1EACB519-E83F-894A-B5CC-E32CBDC11432}"/>
                </a:ext>
              </a:extLst>
            </p:cNvPr>
            <p:cNvSpPr/>
            <p:nvPr/>
          </p:nvSpPr>
          <p:spPr>
            <a:xfrm>
              <a:off x="10618972" y="3328475"/>
              <a:ext cx="20058" cy="10557"/>
            </a:xfrm>
            <a:custGeom>
              <a:avLst/>
              <a:gdLst/>
              <a:ahLst/>
              <a:cxnLst/>
              <a:rect l="l" t="t" r="r" b="b"/>
              <a:pathLst>
                <a:path w="20058" h="10557" extrusionOk="0">
                  <a:moveTo>
                    <a:pt x="20059" y="0"/>
                  </a:moveTo>
                  <a:lnTo>
                    <a:pt x="0" y="0"/>
                  </a:lnTo>
                  <a:lnTo>
                    <a:pt x="20059" y="0"/>
                  </a:lnTo>
                  <a:close/>
                </a:path>
              </a:pathLst>
            </a:custGeom>
            <a:noFill/>
            <a:ln w="9525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97" name="Google Shape;509;p5">
              <a:extLst>
                <a:ext uri="{FF2B5EF4-FFF2-40B4-BE49-F238E27FC236}">
                  <a16:creationId xmlns:a16="http://schemas.microsoft.com/office/drawing/2014/main" id="{65DD395F-0213-E04D-96B6-92F8A939E15F}"/>
                </a:ext>
              </a:extLst>
            </p:cNvPr>
            <p:cNvSpPr/>
            <p:nvPr/>
          </p:nvSpPr>
          <p:spPr>
            <a:xfrm>
              <a:off x="10578855" y="3328475"/>
              <a:ext cx="20058" cy="10557"/>
            </a:xfrm>
            <a:custGeom>
              <a:avLst/>
              <a:gdLst/>
              <a:ahLst/>
              <a:cxnLst/>
              <a:rect l="l" t="t" r="r" b="b"/>
              <a:pathLst>
                <a:path w="20058" h="10557" extrusionOk="0">
                  <a:moveTo>
                    <a:pt x="20059" y="0"/>
                  </a:moveTo>
                  <a:lnTo>
                    <a:pt x="0" y="0"/>
                  </a:lnTo>
                  <a:lnTo>
                    <a:pt x="20059" y="0"/>
                  </a:lnTo>
                  <a:close/>
                </a:path>
              </a:pathLst>
            </a:custGeom>
            <a:noFill/>
            <a:ln w="9525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</p:grpSp>
      <p:grpSp>
        <p:nvGrpSpPr>
          <p:cNvPr id="198" name="Google Shape;510;p5">
            <a:extLst>
              <a:ext uri="{FF2B5EF4-FFF2-40B4-BE49-F238E27FC236}">
                <a16:creationId xmlns:a16="http://schemas.microsoft.com/office/drawing/2014/main" id="{1A00093E-779D-F546-802F-E97D55214B48}"/>
              </a:ext>
            </a:extLst>
          </p:cNvPr>
          <p:cNvGrpSpPr/>
          <p:nvPr/>
        </p:nvGrpSpPr>
        <p:grpSpPr>
          <a:xfrm>
            <a:off x="10459899" y="4343559"/>
            <a:ext cx="368809" cy="453408"/>
            <a:chOff x="10306369" y="4339529"/>
            <a:chExt cx="368809" cy="453408"/>
          </a:xfrm>
        </p:grpSpPr>
        <p:sp>
          <p:nvSpPr>
            <p:cNvPr id="199" name="Google Shape;511;p5">
              <a:extLst>
                <a:ext uri="{FF2B5EF4-FFF2-40B4-BE49-F238E27FC236}">
                  <a16:creationId xmlns:a16="http://schemas.microsoft.com/office/drawing/2014/main" id="{CD14A477-EFC2-304B-92B6-A781E4D1CB19}"/>
                </a:ext>
              </a:extLst>
            </p:cNvPr>
            <p:cNvSpPr/>
            <p:nvPr/>
          </p:nvSpPr>
          <p:spPr>
            <a:xfrm rot="-4602852">
              <a:off x="10393192" y="4359349"/>
              <a:ext cx="195231" cy="195231"/>
            </a:xfrm>
            <a:custGeom>
              <a:avLst/>
              <a:gdLst/>
              <a:ahLst/>
              <a:cxnLst/>
              <a:rect l="l" t="t" r="r" b="b"/>
              <a:pathLst>
                <a:path w="195231" h="195231" extrusionOk="0">
                  <a:moveTo>
                    <a:pt x="195231" y="97616"/>
                  </a:moveTo>
                  <a:cubicBezTo>
                    <a:pt x="195231" y="151527"/>
                    <a:pt x="151527" y="195231"/>
                    <a:pt x="97616" y="195231"/>
                  </a:cubicBezTo>
                  <a:cubicBezTo>
                    <a:pt x="43704" y="195231"/>
                    <a:pt x="0" y="151527"/>
                    <a:pt x="0" y="97616"/>
                  </a:cubicBezTo>
                  <a:cubicBezTo>
                    <a:pt x="0" y="43704"/>
                    <a:pt x="43704" y="0"/>
                    <a:pt x="97616" y="0"/>
                  </a:cubicBezTo>
                  <a:cubicBezTo>
                    <a:pt x="151527" y="0"/>
                    <a:pt x="195231" y="43704"/>
                    <a:pt x="195231" y="97616"/>
                  </a:cubicBezTo>
                  <a:close/>
                </a:path>
              </a:pathLst>
            </a:custGeom>
            <a:noFill/>
            <a:ln w="9525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200" name="Google Shape;512;p5">
              <a:extLst>
                <a:ext uri="{FF2B5EF4-FFF2-40B4-BE49-F238E27FC236}">
                  <a16:creationId xmlns:a16="http://schemas.microsoft.com/office/drawing/2014/main" id="{160EC97B-5AD1-5149-8A7B-466225771EF7}"/>
                </a:ext>
              </a:extLst>
            </p:cNvPr>
            <p:cNvSpPr/>
            <p:nvPr/>
          </p:nvSpPr>
          <p:spPr>
            <a:xfrm>
              <a:off x="10490774" y="4597699"/>
              <a:ext cx="11525" cy="183828"/>
            </a:xfrm>
            <a:custGeom>
              <a:avLst/>
              <a:gdLst/>
              <a:ahLst/>
              <a:cxnLst/>
              <a:rect l="l" t="t" r="r" b="b"/>
              <a:pathLst>
                <a:path w="11525" h="183828" extrusionOk="0">
                  <a:moveTo>
                    <a:pt x="0" y="0"/>
                  </a:moveTo>
                  <a:lnTo>
                    <a:pt x="0" y="183828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9525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201" name="Google Shape;513;p5">
              <a:extLst>
                <a:ext uri="{FF2B5EF4-FFF2-40B4-BE49-F238E27FC236}">
                  <a16:creationId xmlns:a16="http://schemas.microsoft.com/office/drawing/2014/main" id="{7DF212F9-2652-664B-932C-59161B2FECBB}"/>
                </a:ext>
              </a:extLst>
            </p:cNvPr>
            <p:cNvSpPr/>
            <p:nvPr/>
          </p:nvSpPr>
          <p:spPr>
            <a:xfrm>
              <a:off x="10536760" y="4781412"/>
              <a:ext cx="92548" cy="11525"/>
            </a:xfrm>
            <a:custGeom>
              <a:avLst/>
              <a:gdLst/>
              <a:ahLst/>
              <a:cxnLst/>
              <a:rect l="l" t="t" r="r" b="b"/>
              <a:pathLst>
                <a:path w="92548" h="11525" extrusionOk="0">
                  <a:moveTo>
                    <a:pt x="0" y="0"/>
                  </a:moveTo>
                  <a:lnTo>
                    <a:pt x="92548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9525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202" name="Google Shape;514;p5">
              <a:extLst>
                <a:ext uri="{FF2B5EF4-FFF2-40B4-BE49-F238E27FC236}">
                  <a16:creationId xmlns:a16="http://schemas.microsoft.com/office/drawing/2014/main" id="{302E7BCE-CD4E-C04B-B6BA-0184CEE75142}"/>
                </a:ext>
              </a:extLst>
            </p:cNvPr>
            <p:cNvSpPr/>
            <p:nvPr/>
          </p:nvSpPr>
          <p:spPr>
            <a:xfrm>
              <a:off x="10536760" y="4689555"/>
              <a:ext cx="115368" cy="11525"/>
            </a:xfrm>
            <a:custGeom>
              <a:avLst/>
              <a:gdLst/>
              <a:ahLst/>
              <a:cxnLst/>
              <a:rect l="l" t="t" r="r" b="b"/>
              <a:pathLst>
                <a:path w="115368" h="11525" extrusionOk="0">
                  <a:moveTo>
                    <a:pt x="0" y="0"/>
                  </a:moveTo>
                  <a:lnTo>
                    <a:pt x="115368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9525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203" name="Google Shape;515;p5">
              <a:extLst>
                <a:ext uri="{FF2B5EF4-FFF2-40B4-BE49-F238E27FC236}">
                  <a16:creationId xmlns:a16="http://schemas.microsoft.com/office/drawing/2014/main" id="{20D630EE-9229-224E-890D-4FF591B9C77A}"/>
                </a:ext>
              </a:extLst>
            </p:cNvPr>
            <p:cNvSpPr/>
            <p:nvPr/>
          </p:nvSpPr>
          <p:spPr>
            <a:xfrm>
              <a:off x="10536760" y="4643570"/>
              <a:ext cx="138418" cy="11525"/>
            </a:xfrm>
            <a:custGeom>
              <a:avLst/>
              <a:gdLst/>
              <a:ahLst/>
              <a:cxnLst/>
              <a:rect l="l" t="t" r="r" b="b"/>
              <a:pathLst>
                <a:path w="138418" h="11525" extrusionOk="0">
                  <a:moveTo>
                    <a:pt x="0" y="0"/>
                  </a:moveTo>
                  <a:lnTo>
                    <a:pt x="138419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9525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204" name="Google Shape;516;p5">
              <a:extLst>
                <a:ext uri="{FF2B5EF4-FFF2-40B4-BE49-F238E27FC236}">
                  <a16:creationId xmlns:a16="http://schemas.microsoft.com/office/drawing/2014/main" id="{BAC5E5BC-AC60-0E45-B7CB-5F98FA2EC7E8}"/>
                </a:ext>
              </a:extLst>
            </p:cNvPr>
            <p:cNvSpPr/>
            <p:nvPr/>
          </p:nvSpPr>
          <p:spPr>
            <a:xfrm>
              <a:off x="10536760" y="4735541"/>
              <a:ext cx="138418" cy="11525"/>
            </a:xfrm>
            <a:custGeom>
              <a:avLst/>
              <a:gdLst/>
              <a:ahLst/>
              <a:cxnLst/>
              <a:rect l="l" t="t" r="r" b="b"/>
              <a:pathLst>
                <a:path w="138418" h="11525" extrusionOk="0">
                  <a:moveTo>
                    <a:pt x="0" y="0"/>
                  </a:moveTo>
                  <a:lnTo>
                    <a:pt x="138419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9525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205" name="Google Shape;517;p5">
              <a:extLst>
                <a:ext uri="{FF2B5EF4-FFF2-40B4-BE49-F238E27FC236}">
                  <a16:creationId xmlns:a16="http://schemas.microsoft.com/office/drawing/2014/main" id="{46C26FD1-201D-A045-8181-773F20E7876A}"/>
                </a:ext>
              </a:extLst>
            </p:cNvPr>
            <p:cNvSpPr/>
            <p:nvPr/>
          </p:nvSpPr>
          <p:spPr>
            <a:xfrm>
              <a:off x="10352355" y="4781412"/>
              <a:ext cx="92548" cy="11525"/>
            </a:xfrm>
            <a:custGeom>
              <a:avLst/>
              <a:gdLst/>
              <a:ahLst/>
              <a:cxnLst/>
              <a:rect l="l" t="t" r="r" b="b"/>
              <a:pathLst>
                <a:path w="92548" h="11525" extrusionOk="0">
                  <a:moveTo>
                    <a:pt x="0" y="0"/>
                  </a:moveTo>
                  <a:lnTo>
                    <a:pt x="92548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9525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206" name="Google Shape;518;p5">
              <a:extLst>
                <a:ext uri="{FF2B5EF4-FFF2-40B4-BE49-F238E27FC236}">
                  <a16:creationId xmlns:a16="http://schemas.microsoft.com/office/drawing/2014/main" id="{D1E1E2A2-F117-9547-9597-520CA9C5AA86}"/>
                </a:ext>
              </a:extLst>
            </p:cNvPr>
            <p:cNvSpPr/>
            <p:nvPr/>
          </p:nvSpPr>
          <p:spPr>
            <a:xfrm>
              <a:off x="10329305" y="4689555"/>
              <a:ext cx="115483" cy="11525"/>
            </a:xfrm>
            <a:custGeom>
              <a:avLst/>
              <a:gdLst/>
              <a:ahLst/>
              <a:cxnLst/>
              <a:rect l="l" t="t" r="r" b="b"/>
              <a:pathLst>
                <a:path w="115483" h="11525" extrusionOk="0">
                  <a:moveTo>
                    <a:pt x="0" y="0"/>
                  </a:moveTo>
                  <a:lnTo>
                    <a:pt x="115484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9525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207" name="Google Shape;519;p5">
              <a:extLst>
                <a:ext uri="{FF2B5EF4-FFF2-40B4-BE49-F238E27FC236}">
                  <a16:creationId xmlns:a16="http://schemas.microsoft.com/office/drawing/2014/main" id="{CECC85EB-2A06-944B-8C1F-01A920C7601B}"/>
                </a:ext>
              </a:extLst>
            </p:cNvPr>
            <p:cNvSpPr/>
            <p:nvPr/>
          </p:nvSpPr>
          <p:spPr>
            <a:xfrm>
              <a:off x="10536760" y="4597699"/>
              <a:ext cx="115368" cy="11525"/>
            </a:xfrm>
            <a:custGeom>
              <a:avLst/>
              <a:gdLst/>
              <a:ahLst/>
              <a:cxnLst/>
              <a:rect l="l" t="t" r="r" b="b"/>
              <a:pathLst>
                <a:path w="115368" h="11525" extrusionOk="0">
                  <a:moveTo>
                    <a:pt x="0" y="0"/>
                  </a:moveTo>
                  <a:lnTo>
                    <a:pt x="115368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9525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208" name="Google Shape;520;p5">
              <a:extLst>
                <a:ext uri="{FF2B5EF4-FFF2-40B4-BE49-F238E27FC236}">
                  <a16:creationId xmlns:a16="http://schemas.microsoft.com/office/drawing/2014/main" id="{1960FB60-740B-FB43-B53F-F8C1256D093F}"/>
                </a:ext>
              </a:extLst>
            </p:cNvPr>
            <p:cNvSpPr/>
            <p:nvPr/>
          </p:nvSpPr>
          <p:spPr>
            <a:xfrm>
              <a:off x="10329305" y="4597699"/>
              <a:ext cx="115483" cy="11525"/>
            </a:xfrm>
            <a:custGeom>
              <a:avLst/>
              <a:gdLst/>
              <a:ahLst/>
              <a:cxnLst/>
              <a:rect l="l" t="t" r="r" b="b"/>
              <a:pathLst>
                <a:path w="115483" h="11525" extrusionOk="0">
                  <a:moveTo>
                    <a:pt x="0" y="0"/>
                  </a:moveTo>
                  <a:lnTo>
                    <a:pt x="115484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9525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209" name="Google Shape;521;p5">
              <a:extLst>
                <a:ext uri="{FF2B5EF4-FFF2-40B4-BE49-F238E27FC236}">
                  <a16:creationId xmlns:a16="http://schemas.microsoft.com/office/drawing/2014/main" id="{0FE325DC-BA58-6E4A-A142-0DBACC620297}"/>
                </a:ext>
              </a:extLst>
            </p:cNvPr>
            <p:cNvSpPr/>
            <p:nvPr/>
          </p:nvSpPr>
          <p:spPr>
            <a:xfrm>
              <a:off x="10306369" y="4643570"/>
              <a:ext cx="138418" cy="11525"/>
            </a:xfrm>
            <a:custGeom>
              <a:avLst/>
              <a:gdLst/>
              <a:ahLst/>
              <a:cxnLst/>
              <a:rect l="l" t="t" r="r" b="b"/>
              <a:pathLst>
                <a:path w="138418" h="11525" extrusionOk="0">
                  <a:moveTo>
                    <a:pt x="0" y="0"/>
                  </a:moveTo>
                  <a:lnTo>
                    <a:pt x="138419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9525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210" name="Google Shape;522;p5">
              <a:extLst>
                <a:ext uri="{FF2B5EF4-FFF2-40B4-BE49-F238E27FC236}">
                  <a16:creationId xmlns:a16="http://schemas.microsoft.com/office/drawing/2014/main" id="{8B6F8955-43B3-6C4D-B286-DBC155D8C3FC}"/>
                </a:ext>
              </a:extLst>
            </p:cNvPr>
            <p:cNvSpPr/>
            <p:nvPr/>
          </p:nvSpPr>
          <p:spPr>
            <a:xfrm>
              <a:off x="10306369" y="4735541"/>
              <a:ext cx="138418" cy="11525"/>
            </a:xfrm>
            <a:custGeom>
              <a:avLst/>
              <a:gdLst/>
              <a:ahLst/>
              <a:cxnLst/>
              <a:rect l="l" t="t" r="r" b="b"/>
              <a:pathLst>
                <a:path w="138418" h="11525" extrusionOk="0">
                  <a:moveTo>
                    <a:pt x="0" y="0"/>
                  </a:moveTo>
                  <a:lnTo>
                    <a:pt x="138419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9525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211" name="Google Shape;523;p5">
              <a:extLst>
                <a:ext uri="{FF2B5EF4-FFF2-40B4-BE49-F238E27FC236}">
                  <a16:creationId xmlns:a16="http://schemas.microsoft.com/office/drawing/2014/main" id="{64A37600-6BE1-BE4A-AEBB-D78769D4764B}"/>
                </a:ext>
              </a:extLst>
            </p:cNvPr>
            <p:cNvSpPr/>
            <p:nvPr/>
          </p:nvSpPr>
          <p:spPr>
            <a:xfrm>
              <a:off x="10485011" y="4451213"/>
              <a:ext cx="11525" cy="11525"/>
            </a:xfrm>
            <a:custGeom>
              <a:avLst/>
              <a:gdLst/>
              <a:ahLst/>
              <a:cxnLst/>
              <a:rect l="l" t="t" r="r" b="b"/>
              <a:pathLst>
                <a:path w="11525" h="11525" extrusionOk="0">
                  <a:moveTo>
                    <a:pt x="11525" y="5763"/>
                  </a:moveTo>
                  <a:cubicBezTo>
                    <a:pt x="11525" y="8990"/>
                    <a:pt x="8990" y="11525"/>
                    <a:pt x="5763" y="11525"/>
                  </a:cubicBezTo>
                  <a:cubicBezTo>
                    <a:pt x="2536" y="11525"/>
                    <a:pt x="0" y="8990"/>
                    <a:pt x="0" y="5763"/>
                  </a:cubicBezTo>
                  <a:cubicBezTo>
                    <a:pt x="0" y="2536"/>
                    <a:pt x="2536" y="0"/>
                    <a:pt x="5763" y="0"/>
                  </a:cubicBezTo>
                  <a:cubicBezTo>
                    <a:pt x="8990" y="0"/>
                    <a:pt x="11525" y="2536"/>
                    <a:pt x="11525" y="5763"/>
                  </a:cubicBezTo>
                  <a:close/>
                </a:path>
              </a:pathLst>
            </a:custGeom>
            <a:noFill/>
            <a:ln w="9525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212" name="Google Shape;524;p5">
              <a:extLst>
                <a:ext uri="{FF2B5EF4-FFF2-40B4-BE49-F238E27FC236}">
                  <a16:creationId xmlns:a16="http://schemas.microsoft.com/office/drawing/2014/main" id="{140D0499-BD08-5C48-82F6-43B4201B0EFB}"/>
                </a:ext>
              </a:extLst>
            </p:cNvPr>
            <p:cNvSpPr/>
            <p:nvPr/>
          </p:nvSpPr>
          <p:spPr>
            <a:xfrm>
              <a:off x="10439025" y="4405227"/>
              <a:ext cx="103497" cy="103497"/>
            </a:xfrm>
            <a:custGeom>
              <a:avLst/>
              <a:gdLst/>
              <a:ahLst/>
              <a:cxnLst/>
              <a:rect l="l" t="t" r="r" b="b"/>
              <a:pathLst>
                <a:path w="103497" h="103497" extrusionOk="0">
                  <a:moveTo>
                    <a:pt x="103497" y="51749"/>
                  </a:moveTo>
                  <a:cubicBezTo>
                    <a:pt x="103497" y="80331"/>
                    <a:pt x="80331" y="103497"/>
                    <a:pt x="51749" y="103497"/>
                  </a:cubicBezTo>
                  <a:cubicBezTo>
                    <a:pt x="23166" y="103497"/>
                    <a:pt x="0" y="80331"/>
                    <a:pt x="0" y="51749"/>
                  </a:cubicBezTo>
                  <a:cubicBezTo>
                    <a:pt x="0" y="23166"/>
                    <a:pt x="23166" y="0"/>
                    <a:pt x="51749" y="0"/>
                  </a:cubicBezTo>
                  <a:cubicBezTo>
                    <a:pt x="80331" y="0"/>
                    <a:pt x="103497" y="23166"/>
                    <a:pt x="103497" y="51749"/>
                  </a:cubicBezTo>
                  <a:close/>
                </a:path>
              </a:pathLst>
            </a:custGeom>
            <a:noFill/>
            <a:ln w="9525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213" name="Google Shape;525;p5">
              <a:extLst>
                <a:ext uri="{FF2B5EF4-FFF2-40B4-BE49-F238E27FC236}">
                  <a16:creationId xmlns:a16="http://schemas.microsoft.com/office/drawing/2014/main" id="{FED7CC76-15E7-8E4F-8D86-8C3911041F4B}"/>
                </a:ext>
              </a:extLst>
            </p:cNvPr>
            <p:cNvSpPr/>
            <p:nvPr/>
          </p:nvSpPr>
          <p:spPr>
            <a:xfrm>
              <a:off x="10490659" y="4370881"/>
              <a:ext cx="86209" cy="86209"/>
            </a:xfrm>
            <a:custGeom>
              <a:avLst/>
              <a:gdLst/>
              <a:ahLst/>
              <a:cxnLst/>
              <a:rect l="l" t="t" r="r" b="b"/>
              <a:pathLst>
                <a:path w="86209" h="86209" extrusionOk="0">
                  <a:moveTo>
                    <a:pt x="0" y="86209"/>
                  </a:moveTo>
                  <a:lnTo>
                    <a:pt x="86209" y="0"/>
                  </a:lnTo>
                  <a:lnTo>
                    <a:pt x="0" y="86209"/>
                  </a:lnTo>
                  <a:close/>
                </a:path>
              </a:pathLst>
            </a:custGeom>
            <a:noFill/>
            <a:ln w="9525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214" name="Google Shape;526;p5">
              <a:extLst>
                <a:ext uri="{FF2B5EF4-FFF2-40B4-BE49-F238E27FC236}">
                  <a16:creationId xmlns:a16="http://schemas.microsoft.com/office/drawing/2014/main" id="{A859F141-A07B-BB40-AEA5-88C7ECF6F9FF}"/>
                </a:ext>
              </a:extLst>
            </p:cNvPr>
            <p:cNvSpPr/>
            <p:nvPr/>
          </p:nvSpPr>
          <p:spPr>
            <a:xfrm>
              <a:off x="10568800" y="4346448"/>
              <a:ext cx="32501" cy="32501"/>
            </a:xfrm>
            <a:custGeom>
              <a:avLst/>
              <a:gdLst/>
              <a:ahLst/>
              <a:cxnLst/>
              <a:rect l="l" t="t" r="r" b="b"/>
              <a:pathLst>
                <a:path w="32501" h="32501" extrusionOk="0">
                  <a:moveTo>
                    <a:pt x="0" y="0"/>
                  </a:moveTo>
                  <a:lnTo>
                    <a:pt x="32501" y="0"/>
                  </a:lnTo>
                  <a:lnTo>
                    <a:pt x="32501" y="32501"/>
                  </a:lnTo>
                </a:path>
              </a:pathLst>
            </a:custGeom>
            <a:noFill/>
            <a:ln w="9525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</p:grpSp>
      <p:grpSp>
        <p:nvGrpSpPr>
          <p:cNvPr id="215" name="Google Shape;527;p5">
            <a:extLst>
              <a:ext uri="{FF2B5EF4-FFF2-40B4-BE49-F238E27FC236}">
                <a16:creationId xmlns:a16="http://schemas.microsoft.com/office/drawing/2014/main" id="{6CCAA812-B2BA-8C4F-8C87-2FB1E0265757}"/>
              </a:ext>
            </a:extLst>
          </p:cNvPr>
          <p:cNvGrpSpPr/>
          <p:nvPr/>
        </p:nvGrpSpPr>
        <p:grpSpPr>
          <a:xfrm>
            <a:off x="10457851" y="5744446"/>
            <a:ext cx="608534" cy="341285"/>
            <a:chOff x="10304321" y="5740416"/>
            <a:chExt cx="608534" cy="341285"/>
          </a:xfrm>
        </p:grpSpPr>
        <p:grpSp>
          <p:nvGrpSpPr>
            <p:cNvPr id="216" name="Google Shape;528;p5">
              <a:extLst>
                <a:ext uri="{FF2B5EF4-FFF2-40B4-BE49-F238E27FC236}">
                  <a16:creationId xmlns:a16="http://schemas.microsoft.com/office/drawing/2014/main" id="{6733088F-33F8-BC41-8242-65C66A18AF6D}"/>
                </a:ext>
              </a:extLst>
            </p:cNvPr>
            <p:cNvGrpSpPr/>
            <p:nvPr/>
          </p:nvGrpSpPr>
          <p:grpSpPr>
            <a:xfrm>
              <a:off x="10490305" y="5783648"/>
              <a:ext cx="236440" cy="285629"/>
              <a:chOff x="10490305" y="5783648"/>
              <a:chExt cx="236440" cy="285629"/>
            </a:xfrm>
          </p:grpSpPr>
          <p:grpSp>
            <p:nvGrpSpPr>
              <p:cNvPr id="236" name="Google Shape;529;p5">
                <a:extLst>
                  <a:ext uri="{FF2B5EF4-FFF2-40B4-BE49-F238E27FC236}">
                    <a16:creationId xmlns:a16="http://schemas.microsoft.com/office/drawing/2014/main" id="{F4683FFC-13B1-0E43-83BC-9751271F1BC7}"/>
                  </a:ext>
                </a:extLst>
              </p:cNvPr>
              <p:cNvGrpSpPr/>
              <p:nvPr/>
            </p:nvGrpSpPr>
            <p:grpSpPr>
              <a:xfrm>
                <a:off x="10553820" y="5783648"/>
                <a:ext cx="109536" cy="166078"/>
                <a:chOff x="10553820" y="5783648"/>
                <a:chExt cx="109536" cy="166078"/>
              </a:xfrm>
            </p:grpSpPr>
            <p:grpSp>
              <p:nvGrpSpPr>
                <p:cNvPr id="238" name="Google Shape;530;p5">
                  <a:extLst>
                    <a:ext uri="{FF2B5EF4-FFF2-40B4-BE49-F238E27FC236}">
                      <a16:creationId xmlns:a16="http://schemas.microsoft.com/office/drawing/2014/main" id="{9A472C6C-BC92-2740-9283-060DF81BE034}"/>
                    </a:ext>
                  </a:extLst>
                </p:cNvPr>
                <p:cNvGrpSpPr/>
                <p:nvPr/>
              </p:nvGrpSpPr>
              <p:grpSpPr>
                <a:xfrm>
                  <a:off x="10553820" y="5783648"/>
                  <a:ext cx="109536" cy="135905"/>
                  <a:chOff x="10553820" y="5783648"/>
                  <a:chExt cx="109536" cy="135905"/>
                </a:xfrm>
              </p:grpSpPr>
              <p:sp>
                <p:nvSpPr>
                  <p:cNvPr id="242" name="Google Shape;531;p5">
                    <a:extLst>
                      <a:ext uri="{FF2B5EF4-FFF2-40B4-BE49-F238E27FC236}">
                        <a16:creationId xmlns:a16="http://schemas.microsoft.com/office/drawing/2014/main" id="{9CABAA3F-5CA6-7540-9859-2D3EB042222C}"/>
                      </a:ext>
                    </a:extLst>
                  </p:cNvPr>
                  <p:cNvSpPr/>
                  <p:nvPr/>
                </p:nvSpPr>
                <p:spPr>
                  <a:xfrm>
                    <a:off x="10553820" y="5834993"/>
                    <a:ext cx="109536" cy="8456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9536" h="84560" extrusionOk="0">
                        <a:moveTo>
                          <a:pt x="109536" y="0"/>
                        </a:moveTo>
                        <a:lnTo>
                          <a:pt x="109536" y="28398"/>
                        </a:lnTo>
                        <a:cubicBezTo>
                          <a:pt x="109536" y="43485"/>
                          <a:pt x="103578" y="57937"/>
                          <a:pt x="92928" y="68714"/>
                        </a:cubicBezTo>
                        <a:lnTo>
                          <a:pt x="92928" y="68714"/>
                        </a:lnTo>
                        <a:cubicBezTo>
                          <a:pt x="82786" y="78856"/>
                          <a:pt x="69094" y="84561"/>
                          <a:pt x="54768" y="84561"/>
                        </a:cubicBezTo>
                        <a:lnTo>
                          <a:pt x="54768" y="84561"/>
                        </a:lnTo>
                        <a:cubicBezTo>
                          <a:pt x="40442" y="84561"/>
                          <a:pt x="26623" y="78856"/>
                          <a:pt x="16481" y="68587"/>
                        </a:cubicBezTo>
                        <a:lnTo>
                          <a:pt x="16481" y="68587"/>
                        </a:lnTo>
                        <a:cubicBezTo>
                          <a:pt x="5959" y="57937"/>
                          <a:pt x="0" y="43485"/>
                          <a:pt x="0" y="28525"/>
                        </a:cubicBezTo>
                        <a:lnTo>
                          <a:pt x="0" y="0"/>
                        </a:lnTo>
                      </a:path>
                    </a:pathLst>
                  </a:custGeom>
                  <a:noFill/>
                  <a:ln w="9525" cap="rnd" cmpd="sng">
                    <a:solidFill>
                      <a:schemeClr val="accent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dk1"/>
                      </a:solidFill>
                      <a:latin typeface="Quattrocento Sans"/>
                      <a:ea typeface="Quattrocento Sans"/>
                      <a:cs typeface="Quattrocento Sans"/>
                      <a:sym typeface="Quattrocento Sans"/>
                    </a:endParaRPr>
                  </a:p>
                </p:txBody>
              </p:sp>
              <p:sp>
                <p:nvSpPr>
                  <p:cNvPr id="243" name="Google Shape;532;p5">
                    <a:extLst>
                      <a:ext uri="{FF2B5EF4-FFF2-40B4-BE49-F238E27FC236}">
                        <a16:creationId xmlns:a16="http://schemas.microsoft.com/office/drawing/2014/main" id="{B62BFEAA-5926-9544-98A6-1FCC0FC54FD1}"/>
                      </a:ext>
                    </a:extLst>
                  </p:cNvPr>
                  <p:cNvSpPr/>
                  <p:nvPr/>
                </p:nvSpPr>
                <p:spPr>
                  <a:xfrm>
                    <a:off x="10553820" y="5783648"/>
                    <a:ext cx="109536" cy="5134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9536" h="51344" extrusionOk="0">
                        <a:moveTo>
                          <a:pt x="0" y="51345"/>
                        </a:moveTo>
                        <a:cubicBezTo>
                          <a:pt x="0" y="22947"/>
                          <a:pt x="24468" y="0"/>
                          <a:pt x="54768" y="0"/>
                        </a:cubicBezTo>
                        <a:cubicBezTo>
                          <a:pt x="85068" y="0"/>
                          <a:pt x="109536" y="22947"/>
                          <a:pt x="109536" y="51345"/>
                        </a:cubicBezTo>
                      </a:path>
                    </a:pathLst>
                  </a:custGeom>
                  <a:noFill/>
                  <a:ln w="9525" cap="rnd" cmpd="sng">
                    <a:solidFill>
                      <a:schemeClr val="accent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dk1"/>
                      </a:solidFill>
                      <a:latin typeface="Quattrocento Sans"/>
                      <a:ea typeface="Quattrocento Sans"/>
                      <a:cs typeface="Quattrocento Sans"/>
                      <a:sym typeface="Quattrocento Sans"/>
                    </a:endParaRPr>
                  </a:p>
                </p:txBody>
              </p:sp>
            </p:grpSp>
            <p:grpSp>
              <p:nvGrpSpPr>
                <p:cNvPr id="239" name="Google Shape;533;p5">
                  <a:extLst>
                    <a:ext uri="{FF2B5EF4-FFF2-40B4-BE49-F238E27FC236}">
                      <a16:creationId xmlns:a16="http://schemas.microsoft.com/office/drawing/2014/main" id="{6AB7745E-D4E7-6D4F-A19D-B43C4D5B1C60}"/>
                    </a:ext>
                  </a:extLst>
                </p:cNvPr>
                <p:cNvGrpSpPr/>
                <p:nvPr/>
              </p:nvGrpSpPr>
              <p:grpSpPr>
                <a:xfrm>
                  <a:off x="10575753" y="5910425"/>
                  <a:ext cx="78348" cy="39301"/>
                  <a:chOff x="10575753" y="5910425"/>
                  <a:chExt cx="78348" cy="39301"/>
                </a:xfrm>
              </p:grpSpPr>
              <p:sp>
                <p:nvSpPr>
                  <p:cNvPr id="240" name="Google Shape;534;p5">
                    <a:extLst>
                      <a:ext uri="{FF2B5EF4-FFF2-40B4-BE49-F238E27FC236}">
                        <a16:creationId xmlns:a16="http://schemas.microsoft.com/office/drawing/2014/main" id="{DB9EB1DC-C543-BF44-8026-EAA2EC795151}"/>
                      </a:ext>
                    </a:extLst>
                  </p:cNvPr>
                  <p:cNvSpPr/>
                  <p:nvPr/>
                </p:nvSpPr>
                <p:spPr>
                  <a:xfrm>
                    <a:off x="10575753" y="5910425"/>
                    <a:ext cx="12677" cy="3930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2677" h="39301" extrusionOk="0">
                        <a:moveTo>
                          <a:pt x="0" y="0"/>
                        </a:moveTo>
                        <a:lnTo>
                          <a:pt x="0" y="39301"/>
                        </a:lnTo>
                      </a:path>
                    </a:pathLst>
                  </a:custGeom>
                  <a:noFill/>
                  <a:ln w="9525" cap="rnd" cmpd="sng">
                    <a:solidFill>
                      <a:schemeClr val="dk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dk1"/>
                      </a:solidFill>
                      <a:latin typeface="Quattrocento Sans"/>
                      <a:ea typeface="Quattrocento Sans"/>
                      <a:cs typeface="Quattrocento Sans"/>
                      <a:sym typeface="Quattrocento Sans"/>
                    </a:endParaRPr>
                  </a:p>
                </p:txBody>
              </p:sp>
              <p:sp>
                <p:nvSpPr>
                  <p:cNvPr id="241" name="Google Shape;535;p5">
                    <a:extLst>
                      <a:ext uri="{FF2B5EF4-FFF2-40B4-BE49-F238E27FC236}">
                        <a16:creationId xmlns:a16="http://schemas.microsoft.com/office/drawing/2014/main" id="{8CD90932-A745-0A49-865F-78C51F969471}"/>
                      </a:ext>
                    </a:extLst>
                  </p:cNvPr>
                  <p:cNvSpPr/>
                  <p:nvPr/>
                </p:nvSpPr>
                <p:spPr>
                  <a:xfrm>
                    <a:off x="10641424" y="5910425"/>
                    <a:ext cx="12677" cy="3917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2677" h="39174" extrusionOk="0">
                        <a:moveTo>
                          <a:pt x="0" y="0"/>
                        </a:moveTo>
                        <a:lnTo>
                          <a:pt x="0" y="39174"/>
                        </a:lnTo>
                      </a:path>
                    </a:pathLst>
                  </a:custGeom>
                  <a:noFill/>
                  <a:ln w="9525" cap="rnd" cmpd="sng">
                    <a:solidFill>
                      <a:schemeClr val="dk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dk1"/>
                      </a:solidFill>
                      <a:latin typeface="Quattrocento Sans"/>
                      <a:ea typeface="Quattrocento Sans"/>
                      <a:cs typeface="Quattrocento Sans"/>
                      <a:sym typeface="Quattrocento Sans"/>
                    </a:endParaRPr>
                  </a:p>
                </p:txBody>
              </p:sp>
            </p:grpSp>
          </p:grpSp>
          <p:sp>
            <p:nvSpPr>
              <p:cNvPr id="237" name="Google Shape;536;p5">
                <a:extLst>
                  <a:ext uri="{FF2B5EF4-FFF2-40B4-BE49-F238E27FC236}">
                    <a16:creationId xmlns:a16="http://schemas.microsoft.com/office/drawing/2014/main" id="{6EE52A0D-BE75-8648-B864-002939B7F8E9}"/>
                  </a:ext>
                </a:extLst>
              </p:cNvPr>
              <p:cNvSpPr/>
              <p:nvPr/>
            </p:nvSpPr>
            <p:spPr>
              <a:xfrm>
                <a:off x="10490305" y="5949853"/>
                <a:ext cx="236440" cy="119424"/>
              </a:xfrm>
              <a:custGeom>
                <a:avLst/>
                <a:gdLst/>
                <a:ahLst/>
                <a:cxnLst/>
                <a:rect l="l" t="t" r="r" b="b"/>
                <a:pathLst>
                  <a:path w="236440" h="119424" extrusionOk="0">
                    <a:moveTo>
                      <a:pt x="0" y="58064"/>
                    </a:moveTo>
                    <a:cubicBezTo>
                      <a:pt x="0" y="41456"/>
                      <a:pt x="85322" y="0"/>
                      <a:pt x="85322" y="0"/>
                    </a:cubicBezTo>
                    <a:cubicBezTo>
                      <a:pt x="85322" y="0"/>
                      <a:pt x="88491" y="7226"/>
                      <a:pt x="89886" y="9382"/>
                    </a:cubicBezTo>
                    <a:cubicBezTo>
                      <a:pt x="102437" y="28271"/>
                      <a:pt x="133497" y="28018"/>
                      <a:pt x="146175" y="9255"/>
                    </a:cubicBezTo>
                    <a:cubicBezTo>
                      <a:pt x="147570" y="7100"/>
                      <a:pt x="150993" y="0"/>
                      <a:pt x="150993" y="0"/>
                    </a:cubicBezTo>
                    <a:cubicBezTo>
                      <a:pt x="150993" y="0"/>
                      <a:pt x="236314" y="41076"/>
                      <a:pt x="236314" y="57684"/>
                    </a:cubicBezTo>
                    <a:lnTo>
                      <a:pt x="236441" y="118791"/>
                    </a:lnTo>
                    <a:lnTo>
                      <a:pt x="0" y="119425"/>
                    </a:lnTo>
                    <a:lnTo>
                      <a:pt x="0" y="58064"/>
                    </a:lnTo>
                    <a:close/>
                  </a:path>
                </a:pathLst>
              </a:custGeom>
              <a:noFill/>
              <a:ln w="9525" cap="rnd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</p:grpSp>
        <p:grpSp>
          <p:nvGrpSpPr>
            <p:cNvPr id="217" name="Google Shape;537;p5">
              <a:extLst>
                <a:ext uri="{FF2B5EF4-FFF2-40B4-BE49-F238E27FC236}">
                  <a16:creationId xmlns:a16="http://schemas.microsoft.com/office/drawing/2014/main" id="{B654AAEC-9FB5-6447-8E5B-AFBE068C203A}"/>
                </a:ext>
              </a:extLst>
            </p:cNvPr>
            <p:cNvGrpSpPr/>
            <p:nvPr/>
          </p:nvGrpSpPr>
          <p:grpSpPr>
            <a:xfrm>
              <a:off x="10704940" y="5740416"/>
              <a:ext cx="194857" cy="328100"/>
              <a:chOff x="10704940" y="5740416"/>
              <a:chExt cx="194857" cy="328100"/>
            </a:xfrm>
          </p:grpSpPr>
          <p:grpSp>
            <p:nvGrpSpPr>
              <p:cNvPr id="228" name="Google Shape;538;p5">
                <a:extLst>
                  <a:ext uri="{FF2B5EF4-FFF2-40B4-BE49-F238E27FC236}">
                    <a16:creationId xmlns:a16="http://schemas.microsoft.com/office/drawing/2014/main" id="{7513AFC2-09F7-AE4C-B831-4B6613F63744}"/>
                  </a:ext>
                </a:extLst>
              </p:cNvPr>
              <p:cNvGrpSpPr/>
              <p:nvPr/>
            </p:nvGrpSpPr>
            <p:grpSpPr>
              <a:xfrm>
                <a:off x="10726746" y="5740416"/>
                <a:ext cx="109536" cy="166079"/>
                <a:chOff x="10726746" y="5740416"/>
                <a:chExt cx="109536" cy="166079"/>
              </a:xfrm>
            </p:grpSpPr>
            <p:grpSp>
              <p:nvGrpSpPr>
                <p:cNvPr id="230" name="Google Shape;539;p5">
                  <a:extLst>
                    <a:ext uri="{FF2B5EF4-FFF2-40B4-BE49-F238E27FC236}">
                      <a16:creationId xmlns:a16="http://schemas.microsoft.com/office/drawing/2014/main" id="{1992D00E-0E2F-CD4B-A118-32EC092BBA82}"/>
                    </a:ext>
                  </a:extLst>
                </p:cNvPr>
                <p:cNvGrpSpPr/>
                <p:nvPr/>
              </p:nvGrpSpPr>
              <p:grpSpPr>
                <a:xfrm>
                  <a:off x="10726746" y="5740416"/>
                  <a:ext cx="109536" cy="135905"/>
                  <a:chOff x="10726746" y="5740416"/>
                  <a:chExt cx="109536" cy="135905"/>
                </a:xfrm>
              </p:grpSpPr>
              <p:sp>
                <p:nvSpPr>
                  <p:cNvPr id="234" name="Google Shape;540;p5">
                    <a:extLst>
                      <a:ext uri="{FF2B5EF4-FFF2-40B4-BE49-F238E27FC236}">
                        <a16:creationId xmlns:a16="http://schemas.microsoft.com/office/drawing/2014/main" id="{2D671B09-91D9-3340-87CA-C3B279844A2D}"/>
                      </a:ext>
                    </a:extLst>
                  </p:cNvPr>
                  <p:cNvSpPr/>
                  <p:nvPr/>
                </p:nvSpPr>
                <p:spPr>
                  <a:xfrm>
                    <a:off x="10726746" y="5791761"/>
                    <a:ext cx="109536" cy="8456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9536" h="84560" extrusionOk="0">
                        <a:moveTo>
                          <a:pt x="109536" y="0"/>
                        </a:moveTo>
                        <a:lnTo>
                          <a:pt x="109536" y="28398"/>
                        </a:lnTo>
                        <a:cubicBezTo>
                          <a:pt x="109536" y="43485"/>
                          <a:pt x="103578" y="57937"/>
                          <a:pt x="92928" y="68714"/>
                        </a:cubicBezTo>
                        <a:lnTo>
                          <a:pt x="92928" y="68714"/>
                        </a:lnTo>
                        <a:cubicBezTo>
                          <a:pt x="82786" y="78856"/>
                          <a:pt x="69094" y="84561"/>
                          <a:pt x="54768" y="84561"/>
                        </a:cubicBezTo>
                        <a:lnTo>
                          <a:pt x="54768" y="84561"/>
                        </a:lnTo>
                        <a:cubicBezTo>
                          <a:pt x="40442" y="84561"/>
                          <a:pt x="26623" y="78856"/>
                          <a:pt x="16481" y="68587"/>
                        </a:cubicBezTo>
                        <a:lnTo>
                          <a:pt x="16481" y="68587"/>
                        </a:lnTo>
                        <a:cubicBezTo>
                          <a:pt x="5959" y="57937"/>
                          <a:pt x="0" y="43485"/>
                          <a:pt x="0" y="28525"/>
                        </a:cubicBezTo>
                        <a:lnTo>
                          <a:pt x="0" y="0"/>
                        </a:lnTo>
                      </a:path>
                    </a:pathLst>
                  </a:custGeom>
                  <a:noFill/>
                  <a:ln w="9525" cap="rnd" cmpd="sng">
                    <a:solidFill>
                      <a:schemeClr val="dk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dk1"/>
                      </a:solidFill>
                      <a:latin typeface="Quattrocento Sans"/>
                      <a:ea typeface="Quattrocento Sans"/>
                      <a:cs typeface="Quattrocento Sans"/>
                      <a:sym typeface="Quattrocento Sans"/>
                    </a:endParaRPr>
                  </a:p>
                </p:txBody>
              </p:sp>
              <p:sp>
                <p:nvSpPr>
                  <p:cNvPr id="235" name="Google Shape;541;p5">
                    <a:extLst>
                      <a:ext uri="{FF2B5EF4-FFF2-40B4-BE49-F238E27FC236}">
                        <a16:creationId xmlns:a16="http://schemas.microsoft.com/office/drawing/2014/main" id="{E420AAC7-6387-7B47-9D88-4334B963A875}"/>
                      </a:ext>
                    </a:extLst>
                  </p:cNvPr>
                  <p:cNvSpPr/>
                  <p:nvPr/>
                </p:nvSpPr>
                <p:spPr>
                  <a:xfrm>
                    <a:off x="10726746" y="5740416"/>
                    <a:ext cx="109536" cy="5134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9536" h="51345" extrusionOk="0">
                        <a:moveTo>
                          <a:pt x="0" y="51345"/>
                        </a:moveTo>
                        <a:cubicBezTo>
                          <a:pt x="0" y="22947"/>
                          <a:pt x="24468" y="0"/>
                          <a:pt x="54768" y="0"/>
                        </a:cubicBezTo>
                        <a:cubicBezTo>
                          <a:pt x="85068" y="0"/>
                          <a:pt x="109536" y="22947"/>
                          <a:pt x="109536" y="51345"/>
                        </a:cubicBezTo>
                      </a:path>
                    </a:pathLst>
                  </a:custGeom>
                  <a:noFill/>
                  <a:ln w="9525" cap="rnd" cmpd="sng">
                    <a:solidFill>
                      <a:schemeClr val="dk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dk1"/>
                      </a:solidFill>
                      <a:latin typeface="Quattrocento Sans"/>
                      <a:ea typeface="Quattrocento Sans"/>
                      <a:cs typeface="Quattrocento Sans"/>
                      <a:sym typeface="Quattrocento Sans"/>
                    </a:endParaRPr>
                  </a:p>
                </p:txBody>
              </p:sp>
            </p:grpSp>
            <p:grpSp>
              <p:nvGrpSpPr>
                <p:cNvPr id="231" name="Google Shape;542;p5">
                  <a:extLst>
                    <a:ext uri="{FF2B5EF4-FFF2-40B4-BE49-F238E27FC236}">
                      <a16:creationId xmlns:a16="http://schemas.microsoft.com/office/drawing/2014/main" id="{CC217ABB-8B5D-424A-A6EE-80224CFEB7AC}"/>
                    </a:ext>
                  </a:extLst>
                </p:cNvPr>
                <p:cNvGrpSpPr/>
                <p:nvPr/>
              </p:nvGrpSpPr>
              <p:grpSpPr>
                <a:xfrm>
                  <a:off x="10748678" y="5867194"/>
                  <a:ext cx="78348" cy="39301"/>
                  <a:chOff x="10748678" y="5867194"/>
                  <a:chExt cx="78348" cy="39301"/>
                </a:xfrm>
              </p:grpSpPr>
              <p:sp>
                <p:nvSpPr>
                  <p:cNvPr id="232" name="Google Shape;543;p5">
                    <a:extLst>
                      <a:ext uri="{FF2B5EF4-FFF2-40B4-BE49-F238E27FC236}">
                        <a16:creationId xmlns:a16="http://schemas.microsoft.com/office/drawing/2014/main" id="{F5725111-510C-684B-AFE5-CEFC839A645D}"/>
                      </a:ext>
                    </a:extLst>
                  </p:cNvPr>
                  <p:cNvSpPr/>
                  <p:nvPr/>
                </p:nvSpPr>
                <p:spPr>
                  <a:xfrm>
                    <a:off x="10748678" y="5867194"/>
                    <a:ext cx="12677" cy="3930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2677" h="39301" extrusionOk="0">
                        <a:moveTo>
                          <a:pt x="0" y="0"/>
                        </a:moveTo>
                        <a:lnTo>
                          <a:pt x="0" y="39301"/>
                        </a:lnTo>
                      </a:path>
                    </a:pathLst>
                  </a:custGeom>
                  <a:noFill/>
                  <a:ln w="9525" cap="rnd" cmpd="sng">
                    <a:solidFill>
                      <a:schemeClr val="dk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dk1"/>
                      </a:solidFill>
                      <a:latin typeface="Quattrocento Sans"/>
                      <a:ea typeface="Quattrocento Sans"/>
                      <a:cs typeface="Quattrocento Sans"/>
                      <a:sym typeface="Quattrocento Sans"/>
                    </a:endParaRPr>
                  </a:p>
                </p:txBody>
              </p:sp>
              <p:sp>
                <p:nvSpPr>
                  <p:cNvPr id="233" name="Google Shape;544;p5">
                    <a:extLst>
                      <a:ext uri="{FF2B5EF4-FFF2-40B4-BE49-F238E27FC236}">
                        <a16:creationId xmlns:a16="http://schemas.microsoft.com/office/drawing/2014/main" id="{C8F56FF1-7C58-0A4D-BB33-36A9F82CDE44}"/>
                      </a:ext>
                    </a:extLst>
                  </p:cNvPr>
                  <p:cNvSpPr/>
                  <p:nvPr/>
                </p:nvSpPr>
                <p:spPr>
                  <a:xfrm>
                    <a:off x="10814349" y="5867194"/>
                    <a:ext cx="12677" cy="3917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2677" h="39174" extrusionOk="0">
                        <a:moveTo>
                          <a:pt x="0" y="0"/>
                        </a:moveTo>
                        <a:lnTo>
                          <a:pt x="0" y="39174"/>
                        </a:lnTo>
                      </a:path>
                    </a:pathLst>
                  </a:custGeom>
                  <a:noFill/>
                  <a:ln w="9525" cap="rnd" cmpd="sng">
                    <a:solidFill>
                      <a:schemeClr val="dk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dk1"/>
                      </a:solidFill>
                      <a:latin typeface="Quattrocento Sans"/>
                      <a:ea typeface="Quattrocento Sans"/>
                      <a:cs typeface="Quattrocento Sans"/>
                      <a:sym typeface="Quattrocento Sans"/>
                    </a:endParaRPr>
                  </a:p>
                </p:txBody>
              </p:sp>
            </p:grpSp>
          </p:grpSp>
          <p:sp>
            <p:nvSpPr>
              <p:cNvPr id="229" name="Google Shape;545;p5">
                <a:extLst>
                  <a:ext uri="{FF2B5EF4-FFF2-40B4-BE49-F238E27FC236}">
                    <a16:creationId xmlns:a16="http://schemas.microsoft.com/office/drawing/2014/main" id="{8EE1918B-8D0C-8D41-9F4D-F86EE1D3AD37}"/>
                  </a:ext>
                </a:extLst>
              </p:cNvPr>
              <p:cNvSpPr/>
              <p:nvPr/>
            </p:nvSpPr>
            <p:spPr>
              <a:xfrm>
                <a:off x="10704940" y="5906495"/>
                <a:ext cx="194857" cy="162021"/>
              </a:xfrm>
              <a:custGeom>
                <a:avLst/>
                <a:gdLst/>
                <a:ahLst/>
                <a:cxnLst/>
                <a:rect l="l" t="t" r="r" b="b"/>
                <a:pathLst>
                  <a:path w="194857" h="162021" extrusionOk="0">
                    <a:moveTo>
                      <a:pt x="0" y="23454"/>
                    </a:moveTo>
                    <a:cubicBezTo>
                      <a:pt x="21679" y="10776"/>
                      <a:pt x="43738" y="0"/>
                      <a:pt x="43738" y="0"/>
                    </a:cubicBezTo>
                    <a:cubicBezTo>
                      <a:pt x="43738" y="0"/>
                      <a:pt x="46908" y="7100"/>
                      <a:pt x="48302" y="9382"/>
                    </a:cubicBezTo>
                    <a:cubicBezTo>
                      <a:pt x="60853" y="28271"/>
                      <a:pt x="91914" y="28018"/>
                      <a:pt x="104592" y="9255"/>
                    </a:cubicBezTo>
                    <a:cubicBezTo>
                      <a:pt x="105986" y="7100"/>
                      <a:pt x="109409" y="0"/>
                      <a:pt x="109409" y="0"/>
                    </a:cubicBezTo>
                    <a:cubicBezTo>
                      <a:pt x="109409" y="0"/>
                      <a:pt x="194731" y="41076"/>
                      <a:pt x="194731" y="57684"/>
                    </a:cubicBezTo>
                    <a:lnTo>
                      <a:pt x="194858" y="162022"/>
                    </a:lnTo>
                    <a:lnTo>
                      <a:pt x="70489" y="162022"/>
                    </a:lnTo>
                  </a:path>
                </a:pathLst>
              </a:custGeom>
              <a:noFill/>
              <a:ln w="9525" cap="rnd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</p:grpSp>
        <p:grpSp>
          <p:nvGrpSpPr>
            <p:cNvPr id="218" name="Google Shape;546;p5">
              <a:extLst>
                <a:ext uri="{FF2B5EF4-FFF2-40B4-BE49-F238E27FC236}">
                  <a16:creationId xmlns:a16="http://schemas.microsoft.com/office/drawing/2014/main" id="{FE807E1C-BC7A-394C-BB85-7AF29EDEFD41}"/>
                </a:ext>
              </a:extLst>
            </p:cNvPr>
            <p:cNvGrpSpPr/>
            <p:nvPr/>
          </p:nvGrpSpPr>
          <p:grpSpPr>
            <a:xfrm>
              <a:off x="10316619" y="5740416"/>
              <a:ext cx="194857" cy="328734"/>
              <a:chOff x="10316619" y="5740416"/>
              <a:chExt cx="194857" cy="328734"/>
            </a:xfrm>
          </p:grpSpPr>
          <p:grpSp>
            <p:nvGrpSpPr>
              <p:cNvPr id="220" name="Google Shape;547;p5">
                <a:extLst>
                  <a:ext uri="{FF2B5EF4-FFF2-40B4-BE49-F238E27FC236}">
                    <a16:creationId xmlns:a16="http://schemas.microsoft.com/office/drawing/2014/main" id="{68C214DD-E797-7040-A0E9-8AABC0C6E825}"/>
                  </a:ext>
                </a:extLst>
              </p:cNvPr>
              <p:cNvGrpSpPr/>
              <p:nvPr/>
            </p:nvGrpSpPr>
            <p:grpSpPr>
              <a:xfrm>
                <a:off x="10380008" y="5740416"/>
                <a:ext cx="109663" cy="166079"/>
                <a:chOff x="10380008" y="5740416"/>
                <a:chExt cx="109663" cy="166079"/>
              </a:xfrm>
            </p:grpSpPr>
            <p:grpSp>
              <p:nvGrpSpPr>
                <p:cNvPr id="222" name="Google Shape;548;p5">
                  <a:extLst>
                    <a:ext uri="{FF2B5EF4-FFF2-40B4-BE49-F238E27FC236}">
                      <a16:creationId xmlns:a16="http://schemas.microsoft.com/office/drawing/2014/main" id="{6A86CE7D-D9F4-D845-8660-F0EC252821C1}"/>
                    </a:ext>
                  </a:extLst>
                </p:cNvPr>
                <p:cNvGrpSpPr/>
                <p:nvPr/>
              </p:nvGrpSpPr>
              <p:grpSpPr>
                <a:xfrm>
                  <a:off x="10380008" y="5740416"/>
                  <a:ext cx="109663" cy="135905"/>
                  <a:chOff x="10380008" y="5740416"/>
                  <a:chExt cx="109663" cy="135905"/>
                </a:xfrm>
              </p:grpSpPr>
              <p:sp>
                <p:nvSpPr>
                  <p:cNvPr id="226" name="Google Shape;549;p5">
                    <a:extLst>
                      <a:ext uri="{FF2B5EF4-FFF2-40B4-BE49-F238E27FC236}">
                        <a16:creationId xmlns:a16="http://schemas.microsoft.com/office/drawing/2014/main" id="{2830D5C7-A11D-AE4B-9AF1-912116246A9A}"/>
                      </a:ext>
                    </a:extLst>
                  </p:cNvPr>
                  <p:cNvSpPr/>
                  <p:nvPr/>
                </p:nvSpPr>
                <p:spPr>
                  <a:xfrm>
                    <a:off x="10380135" y="5791761"/>
                    <a:ext cx="109536" cy="8456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9536" h="84560" extrusionOk="0">
                        <a:moveTo>
                          <a:pt x="0" y="0"/>
                        </a:moveTo>
                        <a:lnTo>
                          <a:pt x="0" y="28398"/>
                        </a:lnTo>
                        <a:cubicBezTo>
                          <a:pt x="0" y="43485"/>
                          <a:pt x="5959" y="57937"/>
                          <a:pt x="16608" y="68714"/>
                        </a:cubicBezTo>
                        <a:lnTo>
                          <a:pt x="16608" y="68714"/>
                        </a:lnTo>
                        <a:cubicBezTo>
                          <a:pt x="26750" y="78856"/>
                          <a:pt x="40442" y="84561"/>
                          <a:pt x="54768" y="84561"/>
                        </a:cubicBezTo>
                        <a:lnTo>
                          <a:pt x="54768" y="84561"/>
                        </a:lnTo>
                        <a:cubicBezTo>
                          <a:pt x="69094" y="84561"/>
                          <a:pt x="82913" y="78856"/>
                          <a:pt x="93055" y="68587"/>
                        </a:cubicBezTo>
                        <a:lnTo>
                          <a:pt x="93055" y="68587"/>
                        </a:lnTo>
                        <a:cubicBezTo>
                          <a:pt x="103578" y="57937"/>
                          <a:pt x="109536" y="43485"/>
                          <a:pt x="109536" y="28525"/>
                        </a:cubicBezTo>
                        <a:lnTo>
                          <a:pt x="109536" y="0"/>
                        </a:lnTo>
                      </a:path>
                    </a:pathLst>
                  </a:custGeom>
                  <a:noFill/>
                  <a:ln w="9525" cap="rnd" cmpd="sng">
                    <a:solidFill>
                      <a:schemeClr val="dk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dk1"/>
                      </a:solidFill>
                      <a:latin typeface="Quattrocento Sans"/>
                      <a:ea typeface="Quattrocento Sans"/>
                      <a:cs typeface="Quattrocento Sans"/>
                      <a:sym typeface="Quattrocento Sans"/>
                    </a:endParaRPr>
                  </a:p>
                </p:txBody>
              </p:sp>
              <p:sp>
                <p:nvSpPr>
                  <p:cNvPr id="227" name="Google Shape;550;p5">
                    <a:extLst>
                      <a:ext uri="{FF2B5EF4-FFF2-40B4-BE49-F238E27FC236}">
                        <a16:creationId xmlns:a16="http://schemas.microsoft.com/office/drawing/2014/main" id="{323B9616-DF9A-4F4D-92E4-48155273BF3A}"/>
                      </a:ext>
                    </a:extLst>
                  </p:cNvPr>
                  <p:cNvSpPr/>
                  <p:nvPr/>
                </p:nvSpPr>
                <p:spPr>
                  <a:xfrm>
                    <a:off x="10380008" y="5740416"/>
                    <a:ext cx="109536" cy="5134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9536" h="51345" extrusionOk="0">
                        <a:moveTo>
                          <a:pt x="109536" y="51345"/>
                        </a:moveTo>
                        <a:cubicBezTo>
                          <a:pt x="109536" y="22947"/>
                          <a:pt x="85068" y="0"/>
                          <a:pt x="54768" y="0"/>
                        </a:cubicBezTo>
                        <a:cubicBezTo>
                          <a:pt x="24468" y="0"/>
                          <a:pt x="0" y="22947"/>
                          <a:pt x="0" y="51345"/>
                        </a:cubicBezTo>
                      </a:path>
                    </a:pathLst>
                  </a:custGeom>
                  <a:noFill/>
                  <a:ln w="9525" cap="rnd" cmpd="sng">
                    <a:solidFill>
                      <a:schemeClr val="dk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dk1"/>
                      </a:solidFill>
                      <a:latin typeface="Quattrocento Sans"/>
                      <a:ea typeface="Quattrocento Sans"/>
                      <a:cs typeface="Quattrocento Sans"/>
                      <a:sym typeface="Quattrocento Sans"/>
                    </a:endParaRPr>
                  </a:p>
                </p:txBody>
              </p:sp>
            </p:grpSp>
            <p:grpSp>
              <p:nvGrpSpPr>
                <p:cNvPr id="223" name="Google Shape;551;p5">
                  <a:extLst>
                    <a:ext uri="{FF2B5EF4-FFF2-40B4-BE49-F238E27FC236}">
                      <a16:creationId xmlns:a16="http://schemas.microsoft.com/office/drawing/2014/main" id="{D3BAC2A5-C855-3741-A45A-67198048DAAF}"/>
                    </a:ext>
                  </a:extLst>
                </p:cNvPr>
                <p:cNvGrpSpPr/>
                <p:nvPr/>
              </p:nvGrpSpPr>
              <p:grpSpPr>
                <a:xfrm>
                  <a:off x="10402067" y="5867194"/>
                  <a:ext cx="78221" cy="39301"/>
                  <a:chOff x="10402067" y="5867194"/>
                  <a:chExt cx="78221" cy="39301"/>
                </a:xfrm>
              </p:grpSpPr>
              <p:sp>
                <p:nvSpPr>
                  <p:cNvPr id="224" name="Google Shape;552;p5">
                    <a:extLst>
                      <a:ext uri="{FF2B5EF4-FFF2-40B4-BE49-F238E27FC236}">
                        <a16:creationId xmlns:a16="http://schemas.microsoft.com/office/drawing/2014/main" id="{E381E1CE-74B7-A146-833F-E985469C9FDC}"/>
                      </a:ext>
                    </a:extLst>
                  </p:cNvPr>
                  <p:cNvSpPr/>
                  <p:nvPr/>
                </p:nvSpPr>
                <p:spPr>
                  <a:xfrm>
                    <a:off x="10467611" y="5867194"/>
                    <a:ext cx="12677" cy="3930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2677" h="39301" extrusionOk="0">
                        <a:moveTo>
                          <a:pt x="0" y="0"/>
                        </a:moveTo>
                        <a:lnTo>
                          <a:pt x="0" y="39301"/>
                        </a:lnTo>
                      </a:path>
                    </a:pathLst>
                  </a:custGeom>
                  <a:noFill/>
                  <a:ln w="9525" cap="rnd" cmpd="sng">
                    <a:solidFill>
                      <a:schemeClr val="dk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dk1"/>
                      </a:solidFill>
                      <a:latin typeface="Quattrocento Sans"/>
                      <a:ea typeface="Quattrocento Sans"/>
                      <a:cs typeface="Quattrocento Sans"/>
                      <a:sym typeface="Quattrocento Sans"/>
                    </a:endParaRPr>
                  </a:p>
                </p:txBody>
              </p:sp>
              <p:sp>
                <p:nvSpPr>
                  <p:cNvPr id="225" name="Google Shape;553;p5">
                    <a:extLst>
                      <a:ext uri="{FF2B5EF4-FFF2-40B4-BE49-F238E27FC236}">
                        <a16:creationId xmlns:a16="http://schemas.microsoft.com/office/drawing/2014/main" id="{7338048C-F53F-774D-933F-AA658D8D5BE1}"/>
                      </a:ext>
                    </a:extLst>
                  </p:cNvPr>
                  <p:cNvSpPr/>
                  <p:nvPr/>
                </p:nvSpPr>
                <p:spPr>
                  <a:xfrm>
                    <a:off x="10402067" y="5867194"/>
                    <a:ext cx="12677" cy="3917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2677" h="39174" extrusionOk="0">
                        <a:moveTo>
                          <a:pt x="0" y="0"/>
                        </a:moveTo>
                        <a:lnTo>
                          <a:pt x="0" y="39174"/>
                        </a:lnTo>
                      </a:path>
                    </a:pathLst>
                  </a:custGeom>
                  <a:noFill/>
                  <a:ln w="9525" cap="rnd" cmpd="sng">
                    <a:solidFill>
                      <a:schemeClr val="dk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dk1"/>
                      </a:solidFill>
                      <a:latin typeface="Quattrocento Sans"/>
                      <a:ea typeface="Quattrocento Sans"/>
                      <a:cs typeface="Quattrocento Sans"/>
                      <a:sym typeface="Quattrocento Sans"/>
                    </a:endParaRPr>
                  </a:p>
                </p:txBody>
              </p:sp>
            </p:grpSp>
          </p:grpSp>
          <p:sp>
            <p:nvSpPr>
              <p:cNvPr id="221" name="Google Shape;554;p5">
                <a:extLst>
                  <a:ext uri="{FF2B5EF4-FFF2-40B4-BE49-F238E27FC236}">
                    <a16:creationId xmlns:a16="http://schemas.microsoft.com/office/drawing/2014/main" id="{23A42E85-B1E2-7347-957E-057B0D26AE3A}"/>
                  </a:ext>
                </a:extLst>
              </p:cNvPr>
              <p:cNvSpPr/>
              <p:nvPr/>
            </p:nvSpPr>
            <p:spPr>
              <a:xfrm>
                <a:off x="10316619" y="5906495"/>
                <a:ext cx="194857" cy="162655"/>
              </a:xfrm>
              <a:custGeom>
                <a:avLst/>
                <a:gdLst/>
                <a:ahLst/>
                <a:cxnLst/>
                <a:rect l="l" t="t" r="r" b="b"/>
                <a:pathLst>
                  <a:path w="194857" h="162655" extrusionOk="0">
                    <a:moveTo>
                      <a:pt x="194858" y="23454"/>
                    </a:moveTo>
                    <a:cubicBezTo>
                      <a:pt x="173179" y="10776"/>
                      <a:pt x="151119" y="0"/>
                      <a:pt x="151119" y="0"/>
                    </a:cubicBezTo>
                    <a:cubicBezTo>
                      <a:pt x="151119" y="0"/>
                      <a:pt x="147950" y="7100"/>
                      <a:pt x="146555" y="9382"/>
                    </a:cubicBezTo>
                    <a:cubicBezTo>
                      <a:pt x="134004" y="28271"/>
                      <a:pt x="102944" y="28018"/>
                      <a:pt x="90266" y="9255"/>
                    </a:cubicBezTo>
                    <a:cubicBezTo>
                      <a:pt x="88871" y="7100"/>
                      <a:pt x="85448" y="0"/>
                      <a:pt x="85448" y="0"/>
                    </a:cubicBezTo>
                    <a:cubicBezTo>
                      <a:pt x="85448" y="0"/>
                      <a:pt x="127" y="41076"/>
                      <a:pt x="127" y="57684"/>
                    </a:cubicBezTo>
                    <a:lnTo>
                      <a:pt x="0" y="162656"/>
                    </a:lnTo>
                    <a:lnTo>
                      <a:pt x="125130" y="162656"/>
                    </a:lnTo>
                  </a:path>
                </a:pathLst>
              </a:custGeom>
              <a:noFill/>
              <a:ln w="9525" cap="rnd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</p:grpSp>
        <p:sp>
          <p:nvSpPr>
            <p:cNvPr id="219" name="Google Shape;555;p5">
              <a:extLst>
                <a:ext uri="{FF2B5EF4-FFF2-40B4-BE49-F238E27FC236}">
                  <a16:creationId xmlns:a16="http://schemas.microsoft.com/office/drawing/2014/main" id="{A8E196D5-FD2A-B240-8582-5D7CCB53EB88}"/>
                </a:ext>
              </a:extLst>
            </p:cNvPr>
            <p:cNvSpPr/>
            <p:nvPr/>
          </p:nvSpPr>
          <p:spPr>
            <a:xfrm>
              <a:off x="10304321" y="6069024"/>
              <a:ext cx="608534" cy="12677"/>
            </a:xfrm>
            <a:custGeom>
              <a:avLst/>
              <a:gdLst/>
              <a:ahLst/>
              <a:cxnLst/>
              <a:rect l="l" t="t" r="r" b="b"/>
              <a:pathLst>
                <a:path w="608534" h="12677" extrusionOk="0">
                  <a:moveTo>
                    <a:pt x="0" y="0"/>
                  </a:moveTo>
                  <a:lnTo>
                    <a:pt x="608534" y="0"/>
                  </a:lnTo>
                </a:path>
              </a:pathLst>
            </a:custGeom>
            <a:noFill/>
            <a:ln w="9525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</p:grpSp>
      <p:sp>
        <p:nvSpPr>
          <p:cNvPr id="244" name="Google Shape;556;p5">
            <a:extLst>
              <a:ext uri="{FF2B5EF4-FFF2-40B4-BE49-F238E27FC236}">
                <a16:creationId xmlns:a16="http://schemas.microsoft.com/office/drawing/2014/main" id="{6DE627F4-985F-E840-A20C-512645C2EDB4}"/>
              </a:ext>
            </a:extLst>
          </p:cNvPr>
          <p:cNvSpPr/>
          <p:nvPr/>
        </p:nvSpPr>
        <p:spPr>
          <a:xfrm>
            <a:off x="8486200" y="2098039"/>
            <a:ext cx="562588" cy="448879"/>
          </a:xfrm>
          <a:custGeom>
            <a:avLst/>
            <a:gdLst/>
            <a:ahLst/>
            <a:cxnLst/>
            <a:rect l="l" t="t" r="r" b="b"/>
            <a:pathLst>
              <a:path w="562588" h="448879" extrusionOk="0">
                <a:moveTo>
                  <a:pt x="211508" y="74876"/>
                </a:moveTo>
                <a:lnTo>
                  <a:pt x="351156" y="74876"/>
                </a:lnTo>
                <a:lnTo>
                  <a:pt x="351156" y="0"/>
                </a:lnTo>
                <a:lnTo>
                  <a:pt x="562589" y="149677"/>
                </a:lnTo>
                <a:lnTo>
                  <a:pt x="351156" y="299354"/>
                </a:lnTo>
                <a:lnTo>
                  <a:pt x="351156" y="224402"/>
                </a:lnTo>
                <a:lnTo>
                  <a:pt x="211508" y="224402"/>
                </a:lnTo>
                <a:lnTo>
                  <a:pt x="211508" y="149526"/>
                </a:lnTo>
                <a:lnTo>
                  <a:pt x="0" y="299203"/>
                </a:lnTo>
                <a:lnTo>
                  <a:pt x="211508" y="448880"/>
                </a:lnTo>
                <a:lnTo>
                  <a:pt x="211508" y="373928"/>
                </a:lnTo>
                <a:lnTo>
                  <a:pt x="351156" y="373928"/>
                </a:lnTo>
              </a:path>
            </a:pathLst>
          </a:custGeom>
          <a:noFill/>
          <a:ln w="9525" cap="rnd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245" name="Google Shape;327;p5">
            <a:extLst>
              <a:ext uri="{FF2B5EF4-FFF2-40B4-BE49-F238E27FC236}">
                <a16:creationId xmlns:a16="http://schemas.microsoft.com/office/drawing/2014/main" id="{790C1360-4D66-5A4E-BD3E-32CA399A7F87}"/>
              </a:ext>
            </a:extLst>
          </p:cNvPr>
          <p:cNvSpPr txBox="1"/>
          <p:nvPr/>
        </p:nvSpPr>
        <p:spPr>
          <a:xfrm>
            <a:off x="1576336" y="2241046"/>
            <a:ext cx="6301267" cy="3251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200"/>
              <a:buFont typeface="Arial"/>
              <a:buNone/>
            </a:pPr>
            <a:r>
              <a:rPr lang="ca-ES" sz="2200" b="0" i="0" dirty="0">
                <a:solidFill>
                  <a:schemeClr val="accent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VOLER </a:t>
            </a:r>
            <a:r>
              <a:rPr lang="ca-ES" sz="2200" b="0" i="0" dirty="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= (Coneixements + Habilitats)* Actituds</a:t>
            </a:r>
            <a:endParaRPr dirty="0"/>
          </a:p>
        </p:txBody>
      </p:sp>
      <p:cxnSp>
        <p:nvCxnSpPr>
          <p:cNvPr id="246" name="Google Shape;328;p5">
            <a:extLst>
              <a:ext uri="{FF2B5EF4-FFF2-40B4-BE49-F238E27FC236}">
                <a16:creationId xmlns:a16="http://schemas.microsoft.com/office/drawing/2014/main" id="{F5B2B963-C4F1-5649-A7AB-5DE20B97DBE4}"/>
              </a:ext>
            </a:extLst>
          </p:cNvPr>
          <p:cNvCxnSpPr/>
          <p:nvPr/>
        </p:nvCxnSpPr>
        <p:spPr>
          <a:xfrm>
            <a:off x="1271124" y="2270361"/>
            <a:ext cx="0" cy="258451"/>
          </a:xfrm>
          <a:prstGeom prst="straightConnector1">
            <a:avLst/>
          </a:prstGeom>
          <a:noFill/>
          <a:ln w="38100" cap="rnd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247" name="Google Shape;332;p5">
            <a:extLst>
              <a:ext uri="{FF2B5EF4-FFF2-40B4-BE49-F238E27FC236}">
                <a16:creationId xmlns:a16="http://schemas.microsoft.com/office/drawing/2014/main" id="{60E077AB-6BFC-DC44-9150-D2036263540B}"/>
              </a:ext>
            </a:extLst>
          </p:cNvPr>
          <p:cNvCxnSpPr/>
          <p:nvPr/>
        </p:nvCxnSpPr>
        <p:spPr>
          <a:xfrm rot="10800000" flipH="1">
            <a:off x="8335024" y="2892081"/>
            <a:ext cx="360000" cy="1"/>
          </a:xfrm>
          <a:prstGeom prst="straightConnector1">
            <a:avLst/>
          </a:prstGeom>
          <a:noFill/>
          <a:ln w="19050" cap="rnd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248" name="Google Shape;334;p5">
            <a:extLst>
              <a:ext uri="{FF2B5EF4-FFF2-40B4-BE49-F238E27FC236}">
                <a16:creationId xmlns:a16="http://schemas.microsoft.com/office/drawing/2014/main" id="{C0310679-1B1E-8545-91F7-F9A4F3D08879}"/>
              </a:ext>
            </a:extLst>
          </p:cNvPr>
          <p:cNvCxnSpPr/>
          <p:nvPr/>
        </p:nvCxnSpPr>
        <p:spPr>
          <a:xfrm rot="10800000" flipH="1">
            <a:off x="10320942" y="2892081"/>
            <a:ext cx="360000" cy="1"/>
          </a:xfrm>
          <a:prstGeom prst="straightConnector1">
            <a:avLst/>
          </a:prstGeom>
          <a:noFill/>
          <a:ln w="19050" cap="rnd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249" name="Google Shape;336;p5">
            <a:extLst>
              <a:ext uri="{FF2B5EF4-FFF2-40B4-BE49-F238E27FC236}">
                <a16:creationId xmlns:a16="http://schemas.microsoft.com/office/drawing/2014/main" id="{C264AEEB-E263-BA46-BCF4-B1E2208C6E51}"/>
              </a:ext>
            </a:extLst>
          </p:cNvPr>
          <p:cNvCxnSpPr/>
          <p:nvPr/>
        </p:nvCxnSpPr>
        <p:spPr>
          <a:xfrm rot="10800000" flipH="1">
            <a:off x="8335024" y="4075050"/>
            <a:ext cx="360000" cy="1"/>
          </a:xfrm>
          <a:prstGeom prst="straightConnector1">
            <a:avLst/>
          </a:prstGeom>
          <a:noFill/>
          <a:ln w="19050" cap="rnd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250" name="Google Shape;338;p5">
            <a:extLst>
              <a:ext uri="{FF2B5EF4-FFF2-40B4-BE49-F238E27FC236}">
                <a16:creationId xmlns:a16="http://schemas.microsoft.com/office/drawing/2014/main" id="{E925D8C2-20B8-7946-B4B2-F515EFA6C44F}"/>
              </a:ext>
            </a:extLst>
          </p:cNvPr>
          <p:cNvCxnSpPr/>
          <p:nvPr/>
        </p:nvCxnSpPr>
        <p:spPr>
          <a:xfrm rot="10800000" flipH="1">
            <a:off x="10320942" y="4075050"/>
            <a:ext cx="360000" cy="1"/>
          </a:xfrm>
          <a:prstGeom prst="straightConnector1">
            <a:avLst/>
          </a:prstGeom>
          <a:noFill/>
          <a:ln w="19050" cap="rnd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251" name="Google Shape;340;p5">
            <a:extLst>
              <a:ext uri="{FF2B5EF4-FFF2-40B4-BE49-F238E27FC236}">
                <a16:creationId xmlns:a16="http://schemas.microsoft.com/office/drawing/2014/main" id="{967A746C-E219-E541-8D62-49FCAB62C8B1}"/>
              </a:ext>
            </a:extLst>
          </p:cNvPr>
          <p:cNvCxnSpPr/>
          <p:nvPr/>
        </p:nvCxnSpPr>
        <p:spPr>
          <a:xfrm rot="10800000" flipH="1">
            <a:off x="8335024" y="5396962"/>
            <a:ext cx="360000" cy="1"/>
          </a:xfrm>
          <a:prstGeom prst="straightConnector1">
            <a:avLst/>
          </a:prstGeom>
          <a:noFill/>
          <a:ln w="19050" cap="rnd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252" name="Google Shape;342;p5">
            <a:extLst>
              <a:ext uri="{FF2B5EF4-FFF2-40B4-BE49-F238E27FC236}">
                <a16:creationId xmlns:a16="http://schemas.microsoft.com/office/drawing/2014/main" id="{51B47FC3-C6C0-784E-BD62-A41F2BF6A6AF}"/>
              </a:ext>
            </a:extLst>
          </p:cNvPr>
          <p:cNvCxnSpPr/>
          <p:nvPr/>
        </p:nvCxnSpPr>
        <p:spPr>
          <a:xfrm rot="10800000" flipH="1">
            <a:off x="10320942" y="5396962"/>
            <a:ext cx="360000" cy="1"/>
          </a:xfrm>
          <a:prstGeom prst="straightConnector1">
            <a:avLst/>
          </a:prstGeom>
          <a:noFill/>
          <a:ln w="19050" cap="rnd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253" name="Google Shape;344;p5">
            <a:extLst>
              <a:ext uri="{FF2B5EF4-FFF2-40B4-BE49-F238E27FC236}">
                <a16:creationId xmlns:a16="http://schemas.microsoft.com/office/drawing/2014/main" id="{D621EC8D-1966-C144-B245-815A9BFF462B}"/>
              </a:ext>
            </a:extLst>
          </p:cNvPr>
          <p:cNvCxnSpPr/>
          <p:nvPr/>
        </p:nvCxnSpPr>
        <p:spPr>
          <a:xfrm rot="10800000" flipH="1">
            <a:off x="8335024" y="6436768"/>
            <a:ext cx="360000" cy="1"/>
          </a:xfrm>
          <a:prstGeom prst="straightConnector1">
            <a:avLst/>
          </a:prstGeom>
          <a:noFill/>
          <a:ln w="19050" cap="rnd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  <p:grpSp>
        <p:nvGrpSpPr>
          <p:cNvPr id="254" name="Google Shape;388;p5">
            <a:extLst>
              <a:ext uri="{FF2B5EF4-FFF2-40B4-BE49-F238E27FC236}">
                <a16:creationId xmlns:a16="http://schemas.microsoft.com/office/drawing/2014/main" id="{B6E52060-4194-EC49-B0DE-DD1F4F05671D}"/>
              </a:ext>
            </a:extLst>
          </p:cNvPr>
          <p:cNvGrpSpPr/>
          <p:nvPr/>
        </p:nvGrpSpPr>
        <p:grpSpPr>
          <a:xfrm>
            <a:off x="765332" y="2177337"/>
            <a:ext cx="312610" cy="423957"/>
            <a:chOff x="765332" y="2177337"/>
            <a:chExt cx="312610" cy="423957"/>
          </a:xfrm>
        </p:grpSpPr>
        <p:sp>
          <p:nvSpPr>
            <p:cNvPr id="255" name="Google Shape;389;p5">
              <a:extLst>
                <a:ext uri="{FF2B5EF4-FFF2-40B4-BE49-F238E27FC236}">
                  <a16:creationId xmlns:a16="http://schemas.microsoft.com/office/drawing/2014/main" id="{8B770668-AEC9-A14F-AEBD-E4567618A8BC}"/>
                </a:ext>
              </a:extLst>
            </p:cNvPr>
            <p:cNvSpPr/>
            <p:nvPr/>
          </p:nvSpPr>
          <p:spPr>
            <a:xfrm>
              <a:off x="765332" y="2177337"/>
              <a:ext cx="312610" cy="312610"/>
            </a:xfrm>
            <a:custGeom>
              <a:avLst/>
              <a:gdLst/>
              <a:ahLst/>
              <a:cxnLst/>
              <a:rect l="l" t="t" r="r" b="b"/>
              <a:pathLst>
                <a:path w="312610" h="312610" extrusionOk="0">
                  <a:moveTo>
                    <a:pt x="312611" y="156305"/>
                  </a:moveTo>
                  <a:cubicBezTo>
                    <a:pt x="312611" y="242630"/>
                    <a:pt x="242630" y="312611"/>
                    <a:pt x="156305" y="312611"/>
                  </a:cubicBezTo>
                  <a:cubicBezTo>
                    <a:pt x="69980" y="312611"/>
                    <a:pt x="0" y="242630"/>
                    <a:pt x="0" y="156305"/>
                  </a:cubicBezTo>
                  <a:cubicBezTo>
                    <a:pt x="0" y="69980"/>
                    <a:pt x="69980" y="0"/>
                    <a:pt x="156305" y="0"/>
                  </a:cubicBezTo>
                  <a:cubicBezTo>
                    <a:pt x="242630" y="0"/>
                    <a:pt x="312611" y="69980"/>
                    <a:pt x="312611" y="156305"/>
                  </a:cubicBezTo>
                  <a:close/>
                </a:path>
              </a:pathLst>
            </a:custGeom>
            <a:noFill/>
            <a:ln w="9525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grpSp>
          <p:nvGrpSpPr>
            <p:cNvPr id="256" name="Google Shape;390;p5">
              <a:extLst>
                <a:ext uri="{FF2B5EF4-FFF2-40B4-BE49-F238E27FC236}">
                  <a16:creationId xmlns:a16="http://schemas.microsoft.com/office/drawing/2014/main" id="{476FDE05-8ADC-FB49-87B7-ED9BFE2686F2}"/>
                </a:ext>
              </a:extLst>
            </p:cNvPr>
            <p:cNvGrpSpPr/>
            <p:nvPr/>
          </p:nvGrpSpPr>
          <p:grpSpPr>
            <a:xfrm>
              <a:off x="790192" y="2464420"/>
              <a:ext cx="262985" cy="136874"/>
              <a:chOff x="790192" y="2464420"/>
              <a:chExt cx="262985" cy="136874"/>
            </a:xfrm>
          </p:grpSpPr>
          <p:sp>
            <p:nvSpPr>
              <p:cNvPr id="277" name="Google Shape;391;p5">
                <a:extLst>
                  <a:ext uri="{FF2B5EF4-FFF2-40B4-BE49-F238E27FC236}">
                    <a16:creationId xmlns:a16="http://schemas.microsoft.com/office/drawing/2014/main" id="{66353932-53AC-D34A-BF7E-DA4084174AA9}"/>
                  </a:ext>
                </a:extLst>
              </p:cNvPr>
              <p:cNvSpPr/>
              <p:nvPr/>
            </p:nvSpPr>
            <p:spPr>
              <a:xfrm>
                <a:off x="922018" y="2471088"/>
                <a:ext cx="131159" cy="130206"/>
              </a:xfrm>
              <a:custGeom>
                <a:avLst/>
                <a:gdLst/>
                <a:ahLst/>
                <a:cxnLst/>
                <a:rect l="l" t="t" r="r" b="b"/>
                <a:pathLst>
                  <a:path w="131159" h="130206" extrusionOk="0">
                    <a:moveTo>
                      <a:pt x="0" y="20288"/>
                    </a:moveTo>
                    <a:lnTo>
                      <a:pt x="63532" y="130207"/>
                    </a:lnTo>
                    <a:lnTo>
                      <a:pt x="77819" y="76772"/>
                    </a:lnTo>
                    <a:lnTo>
                      <a:pt x="131159" y="91059"/>
                    </a:lnTo>
                    <a:lnTo>
                      <a:pt x="78581" y="0"/>
                    </a:lnTo>
                  </a:path>
                </a:pathLst>
              </a:custGeom>
              <a:noFill/>
              <a:ln w="9525" cap="rnd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  <p:sp>
            <p:nvSpPr>
              <p:cNvPr id="278" name="Google Shape;392;p5">
                <a:extLst>
                  <a:ext uri="{FF2B5EF4-FFF2-40B4-BE49-F238E27FC236}">
                    <a16:creationId xmlns:a16="http://schemas.microsoft.com/office/drawing/2014/main" id="{0F760977-38B4-F14F-84D3-80CECECC6FB5}"/>
                  </a:ext>
                </a:extLst>
              </p:cNvPr>
              <p:cNvSpPr/>
              <p:nvPr/>
            </p:nvSpPr>
            <p:spPr>
              <a:xfrm>
                <a:off x="790192" y="2464420"/>
                <a:ext cx="115252" cy="136874"/>
              </a:xfrm>
              <a:custGeom>
                <a:avLst/>
                <a:gdLst/>
                <a:ahLst/>
                <a:cxnLst/>
                <a:rect l="l" t="t" r="r" b="b"/>
                <a:pathLst>
                  <a:path w="115252" h="136874" extrusionOk="0">
                    <a:moveTo>
                      <a:pt x="56388" y="0"/>
                    </a:moveTo>
                    <a:lnTo>
                      <a:pt x="0" y="97727"/>
                    </a:lnTo>
                    <a:lnTo>
                      <a:pt x="53340" y="83439"/>
                    </a:lnTo>
                    <a:lnTo>
                      <a:pt x="67628" y="136874"/>
                    </a:lnTo>
                    <a:lnTo>
                      <a:pt x="115253" y="54388"/>
                    </a:lnTo>
                  </a:path>
                </a:pathLst>
              </a:custGeom>
              <a:noFill/>
              <a:ln w="9525" cap="rnd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</p:grpSp>
        <p:sp>
          <p:nvSpPr>
            <p:cNvPr id="257" name="Google Shape;393;p5">
              <a:extLst>
                <a:ext uri="{FF2B5EF4-FFF2-40B4-BE49-F238E27FC236}">
                  <a16:creationId xmlns:a16="http://schemas.microsoft.com/office/drawing/2014/main" id="{3644A61E-59DB-AA40-9672-FAC2CFD04391}"/>
                </a:ext>
              </a:extLst>
            </p:cNvPr>
            <p:cNvSpPr/>
            <p:nvPr/>
          </p:nvSpPr>
          <p:spPr>
            <a:xfrm>
              <a:off x="848317" y="2255466"/>
              <a:ext cx="146903" cy="140214"/>
            </a:xfrm>
            <a:custGeom>
              <a:avLst/>
              <a:gdLst/>
              <a:ahLst/>
              <a:cxnLst/>
              <a:rect l="l" t="t" r="r" b="b"/>
              <a:pathLst>
                <a:path w="146903" h="140214" extrusionOk="0">
                  <a:moveTo>
                    <a:pt x="75797" y="1500"/>
                  </a:moveTo>
                  <a:lnTo>
                    <a:pt x="96466" y="43315"/>
                  </a:lnTo>
                  <a:cubicBezTo>
                    <a:pt x="96847" y="44077"/>
                    <a:pt x="97609" y="44648"/>
                    <a:pt x="98466" y="44839"/>
                  </a:cubicBezTo>
                  <a:lnTo>
                    <a:pt x="144567" y="51506"/>
                  </a:lnTo>
                  <a:cubicBezTo>
                    <a:pt x="146758" y="51792"/>
                    <a:pt x="147711" y="54554"/>
                    <a:pt x="146091" y="56174"/>
                  </a:cubicBezTo>
                  <a:lnTo>
                    <a:pt x="112754" y="88749"/>
                  </a:lnTo>
                  <a:cubicBezTo>
                    <a:pt x="112087" y="89416"/>
                    <a:pt x="111801" y="90273"/>
                    <a:pt x="111992" y="91130"/>
                  </a:cubicBezTo>
                  <a:lnTo>
                    <a:pt x="119898" y="137041"/>
                  </a:lnTo>
                  <a:cubicBezTo>
                    <a:pt x="120279" y="139232"/>
                    <a:pt x="117993" y="140946"/>
                    <a:pt x="115992" y="139898"/>
                  </a:cubicBezTo>
                  <a:lnTo>
                    <a:pt x="74749" y="118181"/>
                  </a:lnTo>
                  <a:cubicBezTo>
                    <a:pt x="73987" y="117800"/>
                    <a:pt x="73035" y="117800"/>
                    <a:pt x="72177" y="118181"/>
                  </a:cubicBezTo>
                  <a:lnTo>
                    <a:pt x="30934" y="139898"/>
                  </a:lnTo>
                  <a:cubicBezTo>
                    <a:pt x="28934" y="140946"/>
                    <a:pt x="26648" y="139232"/>
                    <a:pt x="27029" y="137041"/>
                  </a:cubicBezTo>
                  <a:lnTo>
                    <a:pt x="34935" y="91130"/>
                  </a:lnTo>
                  <a:cubicBezTo>
                    <a:pt x="35125" y="90273"/>
                    <a:pt x="34839" y="89321"/>
                    <a:pt x="34173" y="88749"/>
                  </a:cubicBezTo>
                  <a:lnTo>
                    <a:pt x="835" y="56174"/>
                  </a:lnTo>
                  <a:cubicBezTo>
                    <a:pt x="-784" y="54554"/>
                    <a:pt x="73" y="51887"/>
                    <a:pt x="2359" y="51506"/>
                  </a:cubicBezTo>
                  <a:lnTo>
                    <a:pt x="48460" y="44839"/>
                  </a:lnTo>
                  <a:cubicBezTo>
                    <a:pt x="49317" y="44744"/>
                    <a:pt x="50079" y="44172"/>
                    <a:pt x="50460" y="43315"/>
                  </a:cubicBezTo>
                  <a:lnTo>
                    <a:pt x="71130" y="1500"/>
                  </a:lnTo>
                  <a:cubicBezTo>
                    <a:pt x="71892" y="-500"/>
                    <a:pt x="74844" y="-500"/>
                    <a:pt x="75797" y="1500"/>
                  </a:cubicBezTo>
                  <a:close/>
                </a:path>
              </a:pathLst>
            </a:custGeom>
            <a:noFill/>
            <a:ln w="9525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grpSp>
          <p:nvGrpSpPr>
            <p:cNvPr id="258" name="Google Shape;394;p5">
              <a:extLst>
                <a:ext uri="{FF2B5EF4-FFF2-40B4-BE49-F238E27FC236}">
                  <a16:creationId xmlns:a16="http://schemas.microsoft.com/office/drawing/2014/main" id="{0F8A7288-9C98-6B44-BF4D-EE4753773F5D}"/>
                </a:ext>
              </a:extLst>
            </p:cNvPr>
            <p:cNvGrpSpPr/>
            <p:nvPr/>
          </p:nvGrpSpPr>
          <p:grpSpPr>
            <a:xfrm>
              <a:off x="794669" y="2206674"/>
              <a:ext cx="254032" cy="254032"/>
              <a:chOff x="794669" y="2206674"/>
              <a:chExt cx="254032" cy="254032"/>
            </a:xfrm>
          </p:grpSpPr>
          <p:grpSp>
            <p:nvGrpSpPr>
              <p:cNvPr id="259" name="Google Shape;395;p5">
                <a:extLst>
                  <a:ext uri="{FF2B5EF4-FFF2-40B4-BE49-F238E27FC236}">
                    <a16:creationId xmlns:a16="http://schemas.microsoft.com/office/drawing/2014/main" id="{B6EC44FE-3DEC-D042-B034-364D87D61651}"/>
                  </a:ext>
                </a:extLst>
              </p:cNvPr>
              <p:cNvGrpSpPr/>
              <p:nvPr/>
            </p:nvGrpSpPr>
            <p:grpSpPr>
              <a:xfrm>
                <a:off x="921637" y="2206674"/>
                <a:ext cx="9525" cy="254032"/>
                <a:chOff x="921637" y="2206674"/>
                <a:chExt cx="9525" cy="254032"/>
              </a:xfrm>
            </p:grpSpPr>
            <p:sp>
              <p:nvSpPr>
                <p:cNvPr id="275" name="Google Shape;396;p5">
                  <a:extLst>
                    <a:ext uri="{FF2B5EF4-FFF2-40B4-BE49-F238E27FC236}">
                      <a16:creationId xmlns:a16="http://schemas.microsoft.com/office/drawing/2014/main" id="{5E7A0F6C-2D0B-B04F-B861-F5DD50DE147D}"/>
                    </a:ext>
                  </a:extLst>
                </p:cNvPr>
                <p:cNvSpPr/>
                <p:nvPr/>
              </p:nvSpPr>
              <p:spPr>
                <a:xfrm>
                  <a:off x="921637" y="2206674"/>
                  <a:ext cx="9525" cy="195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525" h="19526" extrusionOk="0">
                      <a:moveTo>
                        <a:pt x="0" y="0"/>
                      </a:moveTo>
                      <a:lnTo>
                        <a:pt x="0" y="19526"/>
                      </a:lnTo>
                    </a:path>
                  </a:pathLst>
                </a:custGeom>
                <a:noFill/>
                <a:ln w="9525" cap="rnd" cmpd="sng">
                  <a:solidFill>
                    <a:schemeClr val="dk2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Quattrocento Sans"/>
                    <a:ea typeface="Quattrocento Sans"/>
                    <a:cs typeface="Quattrocento Sans"/>
                    <a:sym typeface="Quattrocento Sans"/>
                  </a:endParaRPr>
                </a:p>
              </p:txBody>
            </p:sp>
            <p:sp>
              <p:nvSpPr>
                <p:cNvPr id="276" name="Google Shape;397;p5">
                  <a:extLst>
                    <a:ext uri="{FF2B5EF4-FFF2-40B4-BE49-F238E27FC236}">
                      <a16:creationId xmlns:a16="http://schemas.microsoft.com/office/drawing/2014/main" id="{42E67FE8-E22C-2144-B1CE-47804604369F}"/>
                    </a:ext>
                  </a:extLst>
                </p:cNvPr>
                <p:cNvSpPr/>
                <p:nvPr/>
              </p:nvSpPr>
              <p:spPr>
                <a:xfrm>
                  <a:off x="921637" y="2441180"/>
                  <a:ext cx="9525" cy="195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525" h="19526" extrusionOk="0">
                      <a:moveTo>
                        <a:pt x="0" y="0"/>
                      </a:moveTo>
                      <a:lnTo>
                        <a:pt x="0" y="19526"/>
                      </a:lnTo>
                    </a:path>
                  </a:pathLst>
                </a:custGeom>
                <a:noFill/>
                <a:ln w="9525" cap="rnd" cmpd="sng">
                  <a:solidFill>
                    <a:schemeClr val="dk2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Quattrocento Sans"/>
                    <a:ea typeface="Quattrocento Sans"/>
                    <a:cs typeface="Quattrocento Sans"/>
                    <a:sym typeface="Quattrocento Sans"/>
                  </a:endParaRPr>
                </a:p>
              </p:txBody>
            </p:sp>
          </p:grpSp>
          <p:grpSp>
            <p:nvGrpSpPr>
              <p:cNvPr id="260" name="Google Shape;398;p5">
                <a:extLst>
                  <a:ext uri="{FF2B5EF4-FFF2-40B4-BE49-F238E27FC236}">
                    <a16:creationId xmlns:a16="http://schemas.microsoft.com/office/drawing/2014/main" id="{23902DFF-9B1D-5541-9E7E-340E859E210E}"/>
                  </a:ext>
                </a:extLst>
              </p:cNvPr>
              <p:cNvGrpSpPr/>
              <p:nvPr/>
            </p:nvGrpSpPr>
            <p:grpSpPr>
              <a:xfrm>
                <a:off x="858201" y="2223629"/>
                <a:ext cx="126968" cy="220122"/>
                <a:chOff x="858201" y="2223629"/>
                <a:chExt cx="126968" cy="220122"/>
              </a:xfrm>
            </p:grpSpPr>
            <p:sp>
              <p:nvSpPr>
                <p:cNvPr id="273" name="Google Shape;399;p5">
                  <a:extLst>
                    <a:ext uri="{FF2B5EF4-FFF2-40B4-BE49-F238E27FC236}">
                      <a16:creationId xmlns:a16="http://schemas.microsoft.com/office/drawing/2014/main" id="{89735AA5-001E-D041-97DA-7D066637945F}"/>
                    </a:ext>
                  </a:extLst>
                </p:cNvPr>
                <p:cNvSpPr/>
                <p:nvPr/>
              </p:nvSpPr>
              <p:spPr>
                <a:xfrm>
                  <a:off x="858201" y="2223629"/>
                  <a:ext cx="9715" cy="1695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715" h="16954" extrusionOk="0">
                      <a:moveTo>
                        <a:pt x="0" y="0"/>
                      </a:moveTo>
                      <a:lnTo>
                        <a:pt x="9716" y="16954"/>
                      </a:lnTo>
                    </a:path>
                  </a:pathLst>
                </a:custGeom>
                <a:noFill/>
                <a:ln w="9525" cap="rnd" cmpd="sng">
                  <a:solidFill>
                    <a:schemeClr val="dk2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Quattrocento Sans"/>
                    <a:ea typeface="Quattrocento Sans"/>
                    <a:cs typeface="Quattrocento Sans"/>
                    <a:sym typeface="Quattrocento Sans"/>
                  </a:endParaRPr>
                </a:p>
              </p:txBody>
            </p:sp>
            <p:sp>
              <p:nvSpPr>
                <p:cNvPr id="274" name="Google Shape;400;p5">
                  <a:extLst>
                    <a:ext uri="{FF2B5EF4-FFF2-40B4-BE49-F238E27FC236}">
                      <a16:creationId xmlns:a16="http://schemas.microsoft.com/office/drawing/2014/main" id="{14C4B109-26DC-3948-B28B-C15A3967A189}"/>
                    </a:ext>
                  </a:extLst>
                </p:cNvPr>
                <p:cNvSpPr/>
                <p:nvPr/>
              </p:nvSpPr>
              <p:spPr>
                <a:xfrm>
                  <a:off x="975454" y="2426797"/>
                  <a:ext cx="9715" cy="1695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715" h="16954" extrusionOk="0">
                      <a:moveTo>
                        <a:pt x="0" y="0"/>
                      </a:moveTo>
                      <a:lnTo>
                        <a:pt x="9715" y="16954"/>
                      </a:lnTo>
                    </a:path>
                  </a:pathLst>
                </a:custGeom>
                <a:noFill/>
                <a:ln w="9525" cap="rnd" cmpd="sng">
                  <a:solidFill>
                    <a:schemeClr val="dk2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Quattrocento Sans"/>
                    <a:ea typeface="Quattrocento Sans"/>
                    <a:cs typeface="Quattrocento Sans"/>
                    <a:sym typeface="Quattrocento Sans"/>
                  </a:endParaRPr>
                </a:p>
              </p:txBody>
            </p:sp>
          </p:grpSp>
          <p:grpSp>
            <p:nvGrpSpPr>
              <p:cNvPr id="261" name="Google Shape;401;p5">
                <a:extLst>
                  <a:ext uri="{FF2B5EF4-FFF2-40B4-BE49-F238E27FC236}">
                    <a16:creationId xmlns:a16="http://schemas.microsoft.com/office/drawing/2014/main" id="{0923DA25-381D-0C47-B9E6-88C6076BB003}"/>
                  </a:ext>
                </a:extLst>
              </p:cNvPr>
              <p:cNvGrpSpPr/>
              <p:nvPr/>
            </p:nvGrpSpPr>
            <p:grpSpPr>
              <a:xfrm>
                <a:off x="811624" y="2270206"/>
                <a:ext cx="220122" cy="126968"/>
                <a:chOff x="811624" y="2270206"/>
                <a:chExt cx="220122" cy="126968"/>
              </a:xfrm>
            </p:grpSpPr>
            <p:sp>
              <p:nvSpPr>
                <p:cNvPr id="271" name="Google Shape;402;p5">
                  <a:extLst>
                    <a:ext uri="{FF2B5EF4-FFF2-40B4-BE49-F238E27FC236}">
                      <a16:creationId xmlns:a16="http://schemas.microsoft.com/office/drawing/2014/main" id="{A82A3271-B98C-6D45-B48E-71B14AA3FAC4}"/>
                    </a:ext>
                  </a:extLst>
                </p:cNvPr>
                <p:cNvSpPr/>
                <p:nvPr/>
              </p:nvSpPr>
              <p:spPr>
                <a:xfrm>
                  <a:off x="811624" y="2270206"/>
                  <a:ext cx="16954" cy="971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954" h="9715" extrusionOk="0">
                      <a:moveTo>
                        <a:pt x="0" y="0"/>
                      </a:moveTo>
                      <a:lnTo>
                        <a:pt x="16954" y="9716"/>
                      </a:lnTo>
                    </a:path>
                  </a:pathLst>
                </a:custGeom>
                <a:noFill/>
                <a:ln w="9525" cap="rnd" cmpd="sng">
                  <a:solidFill>
                    <a:schemeClr val="dk2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Quattrocento Sans"/>
                    <a:ea typeface="Quattrocento Sans"/>
                    <a:cs typeface="Quattrocento Sans"/>
                    <a:sym typeface="Quattrocento Sans"/>
                  </a:endParaRPr>
                </a:p>
              </p:txBody>
            </p:sp>
            <p:sp>
              <p:nvSpPr>
                <p:cNvPr id="272" name="Google Shape;403;p5">
                  <a:extLst>
                    <a:ext uri="{FF2B5EF4-FFF2-40B4-BE49-F238E27FC236}">
                      <a16:creationId xmlns:a16="http://schemas.microsoft.com/office/drawing/2014/main" id="{37182607-605F-6D4E-B11E-6DA497A27B20}"/>
                    </a:ext>
                  </a:extLst>
                </p:cNvPr>
                <p:cNvSpPr/>
                <p:nvPr/>
              </p:nvSpPr>
              <p:spPr>
                <a:xfrm>
                  <a:off x="1014792" y="2387459"/>
                  <a:ext cx="16954" cy="971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954" h="9715" extrusionOk="0">
                      <a:moveTo>
                        <a:pt x="0" y="0"/>
                      </a:moveTo>
                      <a:lnTo>
                        <a:pt x="16954" y="9715"/>
                      </a:lnTo>
                    </a:path>
                  </a:pathLst>
                </a:custGeom>
                <a:noFill/>
                <a:ln w="9525" cap="rnd" cmpd="sng">
                  <a:solidFill>
                    <a:schemeClr val="dk2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Quattrocento Sans"/>
                    <a:ea typeface="Quattrocento Sans"/>
                    <a:cs typeface="Quattrocento Sans"/>
                    <a:sym typeface="Quattrocento Sans"/>
                  </a:endParaRPr>
                </a:p>
              </p:txBody>
            </p:sp>
          </p:grpSp>
          <p:grpSp>
            <p:nvGrpSpPr>
              <p:cNvPr id="262" name="Google Shape;404;p5">
                <a:extLst>
                  <a:ext uri="{FF2B5EF4-FFF2-40B4-BE49-F238E27FC236}">
                    <a16:creationId xmlns:a16="http://schemas.microsoft.com/office/drawing/2014/main" id="{C8A7E269-4914-2346-829C-3DB0EB663672}"/>
                  </a:ext>
                </a:extLst>
              </p:cNvPr>
              <p:cNvGrpSpPr/>
              <p:nvPr/>
            </p:nvGrpSpPr>
            <p:grpSpPr>
              <a:xfrm>
                <a:off x="794669" y="2333642"/>
                <a:ext cx="254032" cy="9525"/>
                <a:chOff x="794669" y="2333642"/>
                <a:chExt cx="254032" cy="9525"/>
              </a:xfrm>
            </p:grpSpPr>
            <p:sp>
              <p:nvSpPr>
                <p:cNvPr id="269" name="Google Shape;405;p5">
                  <a:extLst>
                    <a:ext uri="{FF2B5EF4-FFF2-40B4-BE49-F238E27FC236}">
                      <a16:creationId xmlns:a16="http://schemas.microsoft.com/office/drawing/2014/main" id="{A41A3FF5-A2EF-6345-A9DB-4F7EB713DBEF}"/>
                    </a:ext>
                  </a:extLst>
                </p:cNvPr>
                <p:cNvSpPr/>
                <p:nvPr/>
              </p:nvSpPr>
              <p:spPr>
                <a:xfrm>
                  <a:off x="794669" y="2333642"/>
                  <a:ext cx="19526" cy="9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526" h="9525" extrusionOk="0">
                      <a:moveTo>
                        <a:pt x="0" y="0"/>
                      </a:moveTo>
                      <a:lnTo>
                        <a:pt x="19526" y="0"/>
                      </a:lnTo>
                    </a:path>
                  </a:pathLst>
                </a:custGeom>
                <a:noFill/>
                <a:ln w="9525" cap="rnd" cmpd="sng">
                  <a:solidFill>
                    <a:schemeClr val="dk2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Quattrocento Sans"/>
                    <a:ea typeface="Quattrocento Sans"/>
                    <a:cs typeface="Quattrocento Sans"/>
                    <a:sym typeface="Quattrocento Sans"/>
                  </a:endParaRPr>
                </a:p>
              </p:txBody>
            </p:sp>
            <p:sp>
              <p:nvSpPr>
                <p:cNvPr id="270" name="Google Shape;406;p5">
                  <a:extLst>
                    <a:ext uri="{FF2B5EF4-FFF2-40B4-BE49-F238E27FC236}">
                      <a16:creationId xmlns:a16="http://schemas.microsoft.com/office/drawing/2014/main" id="{A27F132A-55E1-2342-8270-915EDC0540A5}"/>
                    </a:ext>
                  </a:extLst>
                </p:cNvPr>
                <p:cNvSpPr/>
                <p:nvPr/>
              </p:nvSpPr>
              <p:spPr>
                <a:xfrm>
                  <a:off x="1029175" y="2333642"/>
                  <a:ext cx="19526" cy="9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526" h="9525" extrusionOk="0">
                      <a:moveTo>
                        <a:pt x="0" y="0"/>
                      </a:moveTo>
                      <a:lnTo>
                        <a:pt x="19526" y="0"/>
                      </a:lnTo>
                    </a:path>
                  </a:pathLst>
                </a:custGeom>
                <a:noFill/>
                <a:ln w="9525" cap="rnd" cmpd="sng">
                  <a:solidFill>
                    <a:schemeClr val="dk2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Quattrocento Sans"/>
                    <a:ea typeface="Quattrocento Sans"/>
                    <a:cs typeface="Quattrocento Sans"/>
                    <a:sym typeface="Quattrocento Sans"/>
                  </a:endParaRPr>
                </a:p>
              </p:txBody>
            </p:sp>
          </p:grpSp>
          <p:grpSp>
            <p:nvGrpSpPr>
              <p:cNvPr id="263" name="Google Shape;407;p5">
                <a:extLst>
                  <a:ext uri="{FF2B5EF4-FFF2-40B4-BE49-F238E27FC236}">
                    <a16:creationId xmlns:a16="http://schemas.microsoft.com/office/drawing/2014/main" id="{7911E676-72B2-6E47-8154-3DA53C382998}"/>
                  </a:ext>
                </a:extLst>
              </p:cNvPr>
              <p:cNvGrpSpPr/>
              <p:nvPr/>
            </p:nvGrpSpPr>
            <p:grpSpPr>
              <a:xfrm>
                <a:off x="811624" y="2270206"/>
                <a:ext cx="220122" cy="126968"/>
                <a:chOff x="811624" y="2270206"/>
                <a:chExt cx="220122" cy="126968"/>
              </a:xfrm>
            </p:grpSpPr>
            <p:sp>
              <p:nvSpPr>
                <p:cNvPr id="267" name="Google Shape;408;p5">
                  <a:extLst>
                    <a:ext uri="{FF2B5EF4-FFF2-40B4-BE49-F238E27FC236}">
                      <a16:creationId xmlns:a16="http://schemas.microsoft.com/office/drawing/2014/main" id="{B20FF5EF-B7F7-1E4B-9E46-7835AC2E92A0}"/>
                    </a:ext>
                  </a:extLst>
                </p:cNvPr>
                <p:cNvSpPr/>
                <p:nvPr/>
              </p:nvSpPr>
              <p:spPr>
                <a:xfrm>
                  <a:off x="811624" y="2387459"/>
                  <a:ext cx="16954" cy="971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954" h="9715" extrusionOk="0">
                      <a:moveTo>
                        <a:pt x="0" y="9715"/>
                      </a:moveTo>
                      <a:lnTo>
                        <a:pt x="16954" y="0"/>
                      </a:lnTo>
                    </a:path>
                  </a:pathLst>
                </a:custGeom>
                <a:noFill/>
                <a:ln w="9525" cap="rnd" cmpd="sng">
                  <a:solidFill>
                    <a:schemeClr val="dk2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Quattrocento Sans"/>
                    <a:ea typeface="Quattrocento Sans"/>
                    <a:cs typeface="Quattrocento Sans"/>
                    <a:sym typeface="Quattrocento Sans"/>
                  </a:endParaRPr>
                </a:p>
              </p:txBody>
            </p:sp>
            <p:sp>
              <p:nvSpPr>
                <p:cNvPr id="268" name="Google Shape;409;p5">
                  <a:extLst>
                    <a:ext uri="{FF2B5EF4-FFF2-40B4-BE49-F238E27FC236}">
                      <a16:creationId xmlns:a16="http://schemas.microsoft.com/office/drawing/2014/main" id="{40EF7776-9B14-5046-A8FF-D8C1D5143DED}"/>
                    </a:ext>
                  </a:extLst>
                </p:cNvPr>
                <p:cNvSpPr/>
                <p:nvPr/>
              </p:nvSpPr>
              <p:spPr>
                <a:xfrm>
                  <a:off x="1014792" y="2270206"/>
                  <a:ext cx="16954" cy="971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954" h="9715" extrusionOk="0">
                      <a:moveTo>
                        <a:pt x="0" y="9716"/>
                      </a:moveTo>
                      <a:lnTo>
                        <a:pt x="16954" y="0"/>
                      </a:lnTo>
                    </a:path>
                  </a:pathLst>
                </a:custGeom>
                <a:noFill/>
                <a:ln w="9525" cap="rnd" cmpd="sng">
                  <a:solidFill>
                    <a:schemeClr val="dk2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Quattrocento Sans"/>
                    <a:ea typeface="Quattrocento Sans"/>
                    <a:cs typeface="Quattrocento Sans"/>
                    <a:sym typeface="Quattrocento Sans"/>
                  </a:endParaRPr>
                </a:p>
              </p:txBody>
            </p:sp>
          </p:grpSp>
          <p:grpSp>
            <p:nvGrpSpPr>
              <p:cNvPr id="264" name="Google Shape;410;p5">
                <a:extLst>
                  <a:ext uri="{FF2B5EF4-FFF2-40B4-BE49-F238E27FC236}">
                    <a16:creationId xmlns:a16="http://schemas.microsoft.com/office/drawing/2014/main" id="{5A8EFD46-9D14-CE4D-89F9-C8A8EE420F27}"/>
                  </a:ext>
                </a:extLst>
              </p:cNvPr>
              <p:cNvGrpSpPr/>
              <p:nvPr/>
            </p:nvGrpSpPr>
            <p:grpSpPr>
              <a:xfrm>
                <a:off x="858201" y="2223629"/>
                <a:ext cx="126968" cy="220122"/>
                <a:chOff x="858201" y="2223629"/>
                <a:chExt cx="126968" cy="220122"/>
              </a:xfrm>
            </p:grpSpPr>
            <p:sp>
              <p:nvSpPr>
                <p:cNvPr id="265" name="Google Shape;411;p5">
                  <a:extLst>
                    <a:ext uri="{FF2B5EF4-FFF2-40B4-BE49-F238E27FC236}">
                      <a16:creationId xmlns:a16="http://schemas.microsoft.com/office/drawing/2014/main" id="{BC2234E0-8F23-0546-AB23-CDF44866B8E9}"/>
                    </a:ext>
                  </a:extLst>
                </p:cNvPr>
                <p:cNvSpPr/>
                <p:nvPr/>
              </p:nvSpPr>
              <p:spPr>
                <a:xfrm>
                  <a:off x="858201" y="2426797"/>
                  <a:ext cx="9715" cy="1695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715" h="16954" extrusionOk="0">
                      <a:moveTo>
                        <a:pt x="0" y="16954"/>
                      </a:moveTo>
                      <a:lnTo>
                        <a:pt x="9716" y="0"/>
                      </a:lnTo>
                    </a:path>
                  </a:pathLst>
                </a:custGeom>
                <a:noFill/>
                <a:ln w="9525" cap="rnd" cmpd="sng">
                  <a:solidFill>
                    <a:schemeClr val="dk2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Quattrocento Sans"/>
                    <a:ea typeface="Quattrocento Sans"/>
                    <a:cs typeface="Quattrocento Sans"/>
                    <a:sym typeface="Quattrocento Sans"/>
                  </a:endParaRPr>
                </a:p>
              </p:txBody>
            </p:sp>
            <p:sp>
              <p:nvSpPr>
                <p:cNvPr id="266" name="Google Shape;412;p5">
                  <a:extLst>
                    <a:ext uri="{FF2B5EF4-FFF2-40B4-BE49-F238E27FC236}">
                      <a16:creationId xmlns:a16="http://schemas.microsoft.com/office/drawing/2014/main" id="{62246A7C-3F34-3E4C-BC40-AF55CC10B071}"/>
                    </a:ext>
                  </a:extLst>
                </p:cNvPr>
                <p:cNvSpPr/>
                <p:nvPr/>
              </p:nvSpPr>
              <p:spPr>
                <a:xfrm>
                  <a:off x="975454" y="2223629"/>
                  <a:ext cx="9715" cy="1695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715" h="16954" extrusionOk="0">
                      <a:moveTo>
                        <a:pt x="0" y="16954"/>
                      </a:moveTo>
                      <a:lnTo>
                        <a:pt x="9715" y="0"/>
                      </a:lnTo>
                    </a:path>
                  </a:pathLst>
                </a:custGeom>
                <a:noFill/>
                <a:ln w="9525" cap="rnd" cmpd="sng">
                  <a:solidFill>
                    <a:schemeClr val="dk2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Quattrocento Sans"/>
                    <a:ea typeface="Quattrocento Sans"/>
                    <a:cs typeface="Quattrocento Sans"/>
                    <a:sym typeface="Quattrocento Sans"/>
                  </a:endParaRPr>
                </a:p>
              </p:txBody>
            </p:sp>
          </p:grpSp>
        </p:grpSp>
      </p:grpSp>
      <p:sp>
        <p:nvSpPr>
          <p:cNvPr id="279" name="Google Shape;347;p5">
            <a:extLst>
              <a:ext uri="{FF2B5EF4-FFF2-40B4-BE49-F238E27FC236}">
                <a16:creationId xmlns:a16="http://schemas.microsoft.com/office/drawing/2014/main" id="{30366394-9F2A-594B-9378-4DF6C4105295}"/>
              </a:ext>
            </a:extLst>
          </p:cNvPr>
          <p:cNvSpPr/>
          <p:nvPr/>
        </p:nvSpPr>
        <p:spPr>
          <a:xfrm>
            <a:off x="3417258" y="3034243"/>
            <a:ext cx="1198289" cy="210363"/>
          </a:xfrm>
          <a:prstGeom prst="roundRect">
            <a:avLst>
              <a:gd name="adj" fmla="val 50000"/>
            </a:avLst>
          </a:prstGeom>
          <a:solidFill>
            <a:schemeClr val="accent1">
              <a:alpha val="4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280" name="Google Shape;348;p5">
            <a:extLst>
              <a:ext uri="{FF2B5EF4-FFF2-40B4-BE49-F238E27FC236}">
                <a16:creationId xmlns:a16="http://schemas.microsoft.com/office/drawing/2014/main" id="{BA105D1A-A04F-B448-A59F-CA1442769185}"/>
              </a:ext>
            </a:extLst>
          </p:cNvPr>
          <p:cNvSpPr/>
          <p:nvPr/>
        </p:nvSpPr>
        <p:spPr>
          <a:xfrm>
            <a:off x="3631682" y="3031702"/>
            <a:ext cx="734175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ca-ES" sz="1400" dirty="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Saber ser</a:t>
            </a:r>
            <a:endParaRPr dirty="0"/>
          </a:p>
        </p:txBody>
      </p:sp>
      <p:sp>
        <p:nvSpPr>
          <p:cNvPr id="281" name="Google Shape;349;p5">
            <a:extLst>
              <a:ext uri="{FF2B5EF4-FFF2-40B4-BE49-F238E27FC236}">
                <a16:creationId xmlns:a16="http://schemas.microsoft.com/office/drawing/2014/main" id="{2549585C-CF6A-184C-A4A8-766293047D60}"/>
              </a:ext>
            </a:extLst>
          </p:cNvPr>
          <p:cNvSpPr/>
          <p:nvPr/>
        </p:nvSpPr>
        <p:spPr>
          <a:xfrm>
            <a:off x="2130862" y="4142725"/>
            <a:ext cx="1912964" cy="1912964"/>
          </a:xfrm>
          <a:prstGeom prst="ellipse">
            <a:avLst/>
          </a:prstGeom>
          <a:noFill/>
          <a:ln w="12700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282" name="Google Shape;350;p5">
            <a:extLst>
              <a:ext uri="{FF2B5EF4-FFF2-40B4-BE49-F238E27FC236}">
                <a16:creationId xmlns:a16="http://schemas.microsoft.com/office/drawing/2014/main" id="{43EAC228-C6EA-F448-8551-34F670FBE097}"/>
              </a:ext>
            </a:extLst>
          </p:cNvPr>
          <p:cNvSpPr/>
          <p:nvPr/>
        </p:nvSpPr>
        <p:spPr>
          <a:xfrm>
            <a:off x="3964653" y="4142725"/>
            <a:ext cx="1912964" cy="1912964"/>
          </a:xfrm>
          <a:prstGeom prst="ellipse">
            <a:avLst/>
          </a:prstGeom>
          <a:noFill/>
          <a:ln w="12700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283" name="Google Shape;352;p5">
            <a:extLst>
              <a:ext uri="{FF2B5EF4-FFF2-40B4-BE49-F238E27FC236}">
                <a16:creationId xmlns:a16="http://schemas.microsoft.com/office/drawing/2014/main" id="{C71CE398-2A65-A34A-BD2E-13E9E14FA2CB}"/>
              </a:ext>
            </a:extLst>
          </p:cNvPr>
          <p:cNvSpPr/>
          <p:nvPr/>
        </p:nvSpPr>
        <p:spPr>
          <a:xfrm>
            <a:off x="1419576" y="5591218"/>
            <a:ext cx="820351" cy="210363"/>
          </a:xfrm>
          <a:prstGeom prst="roundRect">
            <a:avLst>
              <a:gd name="adj" fmla="val 50000"/>
            </a:avLst>
          </a:prstGeom>
          <a:solidFill>
            <a:schemeClr val="accent1">
              <a:alpha val="4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284" name="Google Shape;353;p5">
            <a:extLst>
              <a:ext uri="{FF2B5EF4-FFF2-40B4-BE49-F238E27FC236}">
                <a16:creationId xmlns:a16="http://schemas.microsoft.com/office/drawing/2014/main" id="{FD13A8B4-C753-BF4D-B915-EFF94FB5DCF7}"/>
              </a:ext>
            </a:extLst>
          </p:cNvPr>
          <p:cNvSpPr/>
          <p:nvPr/>
        </p:nvSpPr>
        <p:spPr>
          <a:xfrm>
            <a:off x="1594962" y="5591930"/>
            <a:ext cx="450444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ca-ES" sz="14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Saber</a:t>
            </a:r>
            <a:endParaRPr/>
          </a:p>
        </p:txBody>
      </p:sp>
      <p:sp>
        <p:nvSpPr>
          <p:cNvPr id="285" name="Google Shape;354;p5">
            <a:extLst>
              <a:ext uri="{FF2B5EF4-FFF2-40B4-BE49-F238E27FC236}">
                <a16:creationId xmlns:a16="http://schemas.microsoft.com/office/drawing/2014/main" id="{FCB70DB1-921C-0A46-8FDB-5FDED17C84A7}"/>
              </a:ext>
            </a:extLst>
          </p:cNvPr>
          <p:cNvSpPr/>
          <p:nvPr/>
        </p:nvSpPr>
        <p:spPr>
          <a:xfrm>
            <a:off x="5783065" y="5591218"/>
            <a:ext cx="1285655" cy="210363"/>
          </a:xfrm>
          <a:prstGeom prst="roundRect">
            <a:avLst>
              <a:gd name="adj" fmla="val 50000"/>
            </a:avLst>
          </a:prstGeom>
          <a:solidFill>
            <a:schemeClr val="accent1">
              <a:alpha val="4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286" name="Google Shape;355;p5">
            <a:extLst>
              <a:ext uri="{FF2B5EF4-FFF2-40B4-BE49-F238E27FC236}">
                <a16:creationId xmlns:a16="http://schemas.microsoft.com/office/drawing/2014/main" id="{3448FCC6-8138-8E48-91BE-D0B635D45DB3}"/>
              </a:ext>
            </a:extLst>
          </p:cNvPr>
          <p:cNvSpPr/>
          <p:nvPr/>
        </p:nvSpPr>
        <p:spPr>
          <a:xfrm>
            <a:off x="6085804" y="5591218"/>
            <a:ext cx="713337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ca-ES" sz="14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Saber fer</a:t>
            </a:r>
            <a:endParaRPr/>
          </a:p>
        </p:txBody>
      </p:sp>
      <p:sp>
        <p:nvSpPr>
          <p:cNvPr id="287" name="Google Shape;356;p5">
            <a:extLst>
              <a:ext uri="{FF2B5EF4-FFF2-40B4-BE49-F238E27FC236}">
                <a16:creationId xmlns:a16="http://schemas.microsoft.com/office/drawing/2014/main" id="{8EF7C90D-FA85-0741-AB44-DC5589275E1A}"/>
              </a:ext>
            </a:extLst>
          </p:cNvPr>
          <p:cNvSpPr/>
          <p:nvPr/>
        </p:nvSpPr>
        <p:spPr>
          <a:xfrm>
            <a:off x="3046435" y="3288801"/>
            <a:ext cx="1912964" cy="1912964"/>
          </a:xfrm>
          <a:prstGeom prst="ellipse">
            <a:avLst/>
          </a:prstGeom>
          <a:solidFill>
            <a:schemeClr val="lt1">
              <a:alpha val="54901"/>
            </a:schemeClr>
          </a:solidFill>
          <a:ln w="12700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288" name="Google Shape;357;p5">
            <a:extLst>
              <a:ext uri="{FF2B5EF4-FFF2-40B4-BE49-F238E27FC236}">
                <a16:creationId xmlns:a16="http://schemas.microsoft.com/office/drawing/2014/main" id="{4E7ED377-28CD-6647-8D04-9962D7B023F6}"/>
              </a:ext>
            </a:extLst>
          </p:cNvPr>
          <p:cNvSpPr txBox="1"/>
          <p:nvPr/>
        </p:nvSpPr>
        <p:spPr>
          <a:xfrm>
            <a:off x="3369015" y="3802593"/>
            <a:ext cx="1305593" cy="8853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425" tIns="11425" rIns="11425" bIns="11425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rPr lang="ca-ES" sz="1200" dirty="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ACTITUDS</a:t>
            </a:r>
            <a:endParaRPr sz="1200" dirty="0">
              <a:solidFill>
                <a:schemeClr val="dk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289" name="Google Shape;359;p5">
            <a:extLst>
              <a:ext uri="{FF2B5EF4-FFF2-40B4-BE49-F238E27FC236}">
                <a16:creationId xmlns:a16="http://schemas.microsoft.com/office/drawing/2014/main" id="{C4290B5F-DBBF-8947-B64E-5EEC678779DC}"/>
              </a:ext>
            </a:extLst>
          </p:cNvPr>
          <p:cNvSpPr txBox="1"/>
          <p:nvPr/>
        </p:nvSpPr>
        <p:spPr>
          <a:xfrm>
            <a:off x="4215227" y="4656517"/>
            <a:ext cx="1411817" cy="8853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425" tIns="11425" rIns="11425" bIns="11425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rPr lang="ca-ES" sz="12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HABILITATS</a:t>
            </a:r>
            <a:endParaRPr sz="1200">
              <a:solidFill>
                <a:schemeClr val="dk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290" name="Google Shape;360;p5">
            <a:extLst>
              <a:ext uri="{FF2B5EF4-FFF2-40B4-BE49-F238E27FC236}">
                <a16:creationId xmlns:a16="http://schemas.microsoft.com/office/drawing/2014/main" id="{EB8A541D-36DD-9344-8075-75BDD37D7E4B}"/>
              </a:ext>
            </a:extLst>
          </p:cNvPr>
          <p:cNvSpPr txBox="1"/>
          <p:nvPr/>
        </p:nvSpPr>
        <p:spPr>
          <a:xfrm>
            <a:off x="2191156" y="4656517"/>
            <a:ext cx="1792376" cy="8853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425" tIns="11425" rIns="11425" bIns="11425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rPr lang="ca-ES" sz="12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CONEIXEMENTS</a:t>
            </a:r>
            <a:endParaRPr/>
          </a:p>
        </p:txBody>
      </p:sp>
      <p:grpSp>
        <p:nvGrpSpPr>
          <p:cNvPr id="291" name="Google Shape;362;p5">
            <a:extLst>
              <a:ext uri="{FF2B5EF4-FFF2-40B4-BE49-F238E27FC236}">
                <a16:creationId xmlns:a16="http://schemas.microsoft.com/office/drawing/2014/main" id="{FCEE59C0-1025-2444-AD3A-FCFB44A08079}"/>
              </a:ext>
            </a:extLst>
          </p:cNvPr>
          <p:cNvGrpSpPr/>
          <p:nvPr/>
        </p:nvGrpSpPr>
        <p:grpSpPr>
          <a:xfrm>
            <a:off x="2960879" y="4633402"/>
            <a:ext cx="267486" cy="330935"/>
            <a:chOff x="770826" y="4427693"/>
            <a:chExt cx="356025" cy="440474"/>
          </a:xfrm>
        </p:grpSpPr>
        <p:sp>
          <p:nvSpPr>
            <p:cNvPr id="292" name="Google Shape;363;p5">
              <a:extLst>
                <a:ext uri="{FF2B5EF4-FFF2-40B4-BE49-F238E27FC236}">
                  <a16:creationId xmlns:a16="http://schemas.microsoft.com/office/drawing/2014/main" id="{63204B81-DDA7-0F48-B175-05D46D664AE6}"/>
                </a:ext>
              </a:extLst>
            </p:cNvPr>
            <p:cNvSpPr/>
            <p:nvPr/>
          </p:nvSpPr>
          <p:spPr>
            <a:xfrm>
              <a:off x="770826" y="4427693"/>
              <a:ext cx="356025" cy="440474"/>
            </a:xfrm>
            <a:custGeom>
              <a:avLst/>
              <a:gdLst/>
              <a:ahLst/>
              <a:cxnLst/>
              <a:rect l="l" t="t" r="r" b="b"/>
              <a:pathLst>
                <a:path w="356025" h="440474" extrusionOk="0">
                  <a:moveTo>
                    <a:pt x="0" y="440475"/>
                  </a:moveTo>
                  <a:lnTo>
                    <a:pt x="0" y="171203"/>
                  </a:lnTo>
                  <a:cubicBezTo>
                    <a:pt x="0" y="76695"/>
                    <a:pt x="76695" y="0"/>
                    <a:pt x="171203" y="0"/>
                  </a:cubicBezTo>
                  <a:lnTo>
                    <a:pt x="171203" y="0"/>
                  </a:lnTo>
                  <a:cubicBezTo>
                    <a:pt x="254080" y="0"/>
                    <a:pt x="325117" y="59407"/>
                    <a:pt x="339681" y="141027"/>
                  </a:cubicBezTo>
                  <a:lnTo>
                    <a:pt x="356026" y="271263"/>
                  </a:lnTo>
                  <a:lnTo>
                    <a:pt x="300076" y="271263"/>
                  </a:lnTo>
                  <a:lnTo>
                    <a:pt x="300076" y="360846"/>
                  </a:lnTo>
                  <a:lnTo>
                    <a:pt x="198758" y="360846"/>
                  </a:lnTo>
                  <a:lnTo>
                    <a:pt x="198758" y="414700"/>
                  </a:lnTo>
                </a:path>
              </a:pathLst>
            </a:custGeom>
            <a:noFill/>
            <a:ln w="9525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grpSp>
          <p:nvGrpSpPr>
            <p:cNvPr id="293" name="Google Shape;364;p5">
              <a:extLst>
                <a:ext uri="{FF2B5EF4-FFF2-40B4-BE49-F238E27FC236}">
                  <a16:creationId xmlns:a16="http://schemas.microsoft.com/office/drawing/2014/main" id="{AF1FDB32-87D3-924A-BCC2-207F60E00FBD}"/>
                </a:ext>
              </a:extLst>
            </p:cNvPr>
            <p:cNvGrpSpPr/>
            <p:nvPr/>
          </p:nvGrpSpPr>
          <p:grpSpPr>
            <a:xfrm>
              <a:off x="837882" y="4498102"/>
              <a:ext cx="204416" cy="189118"/>
              <a:chOff x="837882" y="4498102"/>
              <a:chExt cx="204416" cy="189118"/>
            </a:xfrm>
          </p:grpSpPr>
          <p:sp>
            <p:nvSpPr>
              <p:cNvPr id="295" name="Google Shape;365;p5">
                <a:extLst>
                  <a:ext uri="{FF2B5EF4-FFF2-40B4-BE49-F238E27FC236}">
                    <a16:creationId xmlns:a16="http://schemas.microsoft.com/office/drawing/2014/main" id="{01412186-E0E7-A142-BF27-884B111AADF9}"/>
                  </a:ext>
                </a:extLst>
              </p:cNvPr>
              <p:cNvSpPr/>
              <p:nvPr/>
            </p:nvSpPr>
            <p:spPr>
              <a:xfrm>
                <a:off x="886567" y="4546827"/>
                <a:ext cx="106906" cy="140393"/>
              </a:xfrm>
              <a:custGeom>
                <a:avLst/>
                <a:gdLst/>
                <a:ahLst/>
                <a:cxnLst/>
                <a:rect l="l" t="t" r="r" b="b"/>
                <a:pathLst>
                  <a:path w="106906" h="140393" extrusionOk="0">
                    <a:moveTo>
                      <a:pt x="106907" y="53430"/>
                    </a:moveTo>
                    <a:cubicBezTo>
                      <a:pt x="106907" y="21684"/>
                      <a:pt x="79246" y="-3567"/>
                      <a:pt x="46766" y="414"/>
                    </a:cubicBezTo>
                    <a:cubicBezTo>
                      <a:pt x="23820" y="3243"/>
                      <a:pt x="4646" y="21369"/>
                      <a:pt x="769" y="44210"/>
                    </a:cubicBezTo>
                    <a:cubicBezTo>
                      <a:pt x="-2269" y="62441"/>
                      <a:pt x="3913" y="79310"/>
                      <a:pt x="15438" y="90835"/>
                    </a:cubicBezTo>
                    <a:cubicBezTo>
                      <a:pt x="25706" y="101103"/>
                      <a:pt x="30840" y="115352"/>
                      <a:pt x="30840" y="129916"/>
                    </a:cubicBezTo>
                    <a:lnTo>
                      <a:pt x="30840" y="140394"/>
                    </a:lnTo>
                    <a:lnTo>
                      <a:pt x="75998" y="140394"/>
                    </a:lnTo>
                    <a:lnTo>
                      <a:pt x="75998" y="129916"/>
                    </a:lnTo>
                    <a:cubicBezTo>
                      <a:pt x="75998" y="115457"/>
                      <a:pt x="81027" y="101208"/>
                      <a:pt x="91190" y="91045"/>
                    </a:cubicBezTo>
                    <a:cubicBezTo>
                      <a:pt x="100934" y="81510"/>
                      <a:pt x="106907" y="68204"/>
                      <a:pt x="106907" y="53430"/>
                    </a:cubicBezTo>
                    <a:close/>
                  </a:path>
                </a:pathLst>
              </a:custGeom>
              <a:noFill/>
              <a:ln w="9525" cap="rnd" cmpd="sng">
                <a:solidFill>
                  <a:schemeClr val="accen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  <p:grpSp>
            <p:nvGrpSpPr>
              <p:cNvPr id="296" name="Google Shape;366;p5">
                <a:extLst>
                  <a:ext uri="{FF2B5EF4-FFF2-40B4-BE49-F238E27FC236}">
                    <a16:creationId xmlns:a16="http://schemas.microsoft.com/office/drawing/2014/main" id="{547E9150-63AC-DB43-8292-35F477D08F56}"/>
                  </a:ext>
                </a:extLst>
              </p:cNvPr>
              <p:cNvGrpSpPr/>
              <p:nvPr/>
            </p:nvGrpSpPr>
            <p:grpSpPr>
              <a:xfrm>
                <a:off x="837882" y="4498102"/>
                <a:ext cx="204416" cy="112633"/>
                <a:chOff x="837882" y="4498102"/>
                <a:chExt cx="204416" cy="112633"/>
              </a:xfrm>
            </p:grpSpPr>
            <p:sp>
              <p:nvSpPr>
                <p:cNvPr id="297" name="Google Shape;367;p5">
                  <a:extLst>
                    <a:ext uri="{FF2B5EF4-FFF2-40B4-BE49-F238E27FC236}">
                      <a16:creationId xmlns:a16="http://schemas.microsoft.com/office/drawing/2014/main" id="{D364E260-46CB-8141-B61D-E2EAC8A08582}"/>
                    </a:ext>
                  </a:extLst>
                </p:cNvPr>
                <p:cNvSpPr/>
                <p:nvPr/>
              </p:nvSpPr>
              <p:spPr>
                <a:xfrm>
                  <a:off x="940038" y="4498102"/>
                  <a:ext cx="10477" cy="2451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477" h="24517" extrusionOk="0">
                      <a:moveTo>
                        <a:pt x="0" y="0"/>
                      </a:moveTo>
                      <a:lnTo>
                        <a:pt x="0" y="24517"/>
                      </a:lnTo>
                    </a:path>
                  </a:pathLst>
                </a:custGeom>
                <a:noFill/>
                <a:ln w="9525" cap="rnd" cmpd="sng">
                  <a:solidFill>
                    <a:schemeClr val="dk2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Quattrocento Sans"/>
                    <a:ea typeface="Quattrocento Sans"/>
                    <a:cs typeface="Quattrocento Sans"/>
                    <a:sym typeface="Quattrocento Sans"/>
                  </a:endParaRPr>
                </a:p>
              </p:txBody>
            </p:sp>
            <p:sp>
              <p:nvSpPr>
                <p:cNvPr id="298" name="Google Shape;368;p5">
                  <a:extLst>
                    <a:ext uri="{FF2B5EF4-FFF2-40B4-BE49-F238E27FC236}">
                      <a16:creationId xmlns:a16="http://schemas.microsoft.com/office/drawing/2014/main" id="{7D383776-F327-CC47-9AF5-1593D9BF97F9}"/>
                    </a:ext>
                  </a:extLst>
                </p:cNvPr>
                <p:cNvSpPr/>
                <p:nvPr/>
              </p:nvSpPr>
              <p:spPr>
                <a:xfrm>
                  <a:off x="867848" y="4528068"/>
                  <a:ext cx="17287" cy="1728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287" h="17287" extrusionOk="0">
                      <a:moveTo>
                        <a:pt x="0" y="0"/>
                      </a:moveTo>
                      <a:lnTo>
                        <a:pt x="17288" y="17288"/>
                      </a:lnTo>
                    </a:path>
                  </a:pathLst>
                </a:custGeom>
                <a:noFill/>
                <a:ln w="9525" cap="rnd" cmpd="sng">
                  <a:solidFill>
                    <a:schemeClr val="dk2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Quattrocento Sans"/>
                    <a:ea typeface="Quattrocento Sans"/>
                    <a:cs typeface="Quattrocento Sans"/>
                    <a:sym typeface="Quattrocento Sans"/>
                  </a:endParaRPr>
                </a:p>
              </p:txBody>
            </p:sp>
            <p:grpSp>
              <p:nvGrpSpPr>
                <p:cNvPr id="299" name="Google Shape;369;p5">
                  <a:extLst>
                    <a:ext uri="{FF2B5EF4-FFF2-40B4-BE49-F238E27FC236}">
                      <a16:creationId xmlns:a16="http://schemas.microsoft.com/office/drawing/2014/main" id="{EE2D695A-BD1C-0945-99C1-5D700B212C80}"/>
                    </a:ext>
                  </a:extLst>
                </p:cNvPr>
                <p:cNvGrpSpPr/>
                <p:nvPr/>
              </p:nvGrpSpPr>
              <p:grpSpPr>
                <a:xfrm>
                  <a:off x="837882" y="4600258"/>
                  <a:ext cx="204416" cy="10477"/>
                  <a:chOff x="837882" y="4600258"/>
                  <a:chExt cx="204416" cy="10477"/>
                </a:xfrm>
              </p:grpSpPr>
              <p:sp>
                <p:nvSpPr>
                  <p:cNvPr id="301" name="Google Shape;370;p5">
                    <a:extLst>
                      <a:ext uri="{FF2B5EF4-FFF2-40B4-BE49-F238E27FC236}">
                        <a16:creationId xmlns:a16="http://schemas.microsoft.com/office/drawing/2014/main" id="{588BCA8F-A161-2146-950C-A354914D965C}"/>
                      </a:ext>
                    </a:extLst>
                  </p:cNvPr>
                  <p:cNvSpPr/>
                  <p:nvPr/>
                </p:nvSpPr>
                <p:spPr>
                  <a:xfrm>
                    <a:off x="837882" y="4600258"/>
                    <a:ext cx="24517" cy="1047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4517" h="10477" extrusionOk="0">
                        <a:moveTo>
                          <a:pt x="0" y="0"/>
                        </a:moveTo>
                        <a:lnTo>
                          <a:pt x="24517" y="0"/>
                        </a:lnTo>
                      </a:path>
                    </a:pathLst>
                  </a:custGeom>
                  <a:noFill/>
                  <a:ln w="9525" cap="rnd" cmpd="sng">
                    <a:solidFill>
                      <a:schemeClr val="dk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dk1"/>
                      </a:solidFill>
                      <a:latin typeface="Quattrocento Sans"/>
                      <a:ea typeface="Quattrocento Sans"/>
                      <a:cs typeface="Quattrocento Sans"/>
                      <a:sym typeface="Quattrocento Sans"/>
                    </a:endParaRPr>
                  </a:p>
                </p:txBody>
              </p:sp>
              <p:sp>
                <p:nvSpPr>
                  <p:cNvPr id="302" name="Google Shape;371;p5">
                    <a:extLst>
                      <a:ext uri="{FF2B5EF4-FFF2-40B4-BE49-F238E27FC236}">
                        <a16:creationId xmlns:a16="http://schemas.microsoft.com/office/drawing/2014/main" id="{BDC9D815-9B4E-EE48-A3E3-0EFA0C256E46}"/>
                      </a:ext>
                    </a:extLst>
                  </p:cNvPr>
                  <p:cNvSpPr/>
                  <p:nvPr/>
                </p:nvSpPr>
                <p:spPr>
                  <a:xfrm>
                    <a:off x="1017781" y="4600258"/>
                    <a:ext cx="24517" cy="1047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4517" h="10477" extrusionOk="0">
                        <a:moveTo>
                          <a:pt x="0" y="0"/>
                        </a:moveTo>
                        <a:lnTo>
                          <a:pt x="24517" y="0"/>
                        </a:lnTo>
                      </a:path>
                    </a:pathLst>
                  </a:custGeom>
                  <a:noFill/>
                  <a:ln w="9525" cap="rnd" cmpd="sng">
                    <a:solidFill>
                      <a:schemeClr val="dk2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dk1"/>
                      </a:solidFill>
                      <a:latin typeface="Quattrocento Sans"/>
                      <a:ea typeface="Quattrocento Sans"/>
                      <a:cs typeface="Quattrocento Sans"/>
                      <a:sym typeface="Quattrocento Sans"/>
                    </a:endParaRPr>
                  </a:p>
                </p:txBody>
              </p:sp>
            </p:grpSp>
            <p:sp>
              <p:nvSpPr>
                <p:cNvPr id="300" name="Google Shape;372;p5">
                  <a:extLst>
                    <a:ext uri="{FF2B5EF4-FFF2-40B4-BE49-F238E27FC236}">
                      <a16:creationId xmlns:a16="http://schemas.microsoft.com/office/drawing/2014/main" id="{EB7536B7-E801-0549-AD01-B32BF4D1AEF8}"/>
                    </a:ext>
                  </a:extLst>
                </p:cNvPr>
                <p:cNvSpPr/>
                <p:nvPr/>
              </p:nvSpPr>
              <p:spPr>
                <a:xfrm>
                  <a:off x="995045" y="4528068"/>
                  <a:ext cx="17287" cy="1728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287" h="17287" extrusionOk="0">
                      <a:moveTo>
                        <a:pt x="0" y="17288"/>
                      </a:moveTo>
                      <a:lnTo>
                        <a:pt x="17288" y="0"/>
                      </a:lnTo>
                    </a:path>
                  </a:pathLst>
                </a:custGeom>
                <a:noFill/>
                <a:ln w="9525" cap="rnd" cmpd="sng">
                  <a:solidFill>
                    <a:schemeClr val="dk2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Quattrocento Sans"/>
                    <a:ea typeface="Quattrocento Sans"/>
                    <a:cs typeface="Quattrocento Sans"/>
                    <a:sym typeface="Quattrocento Sans"/>
                  </a:endParaRPr>
                </a:p>
              </p:txBody>
            </p:sp>
          </p:grpSp>
        </p:grpSp>
        <p:sp>
          <p:nvSpPr>
            <p:cNvPr id="294" name="Google Shape;373;p5">
              <a:extLst>
                <a:ext uri="{FF2B5EF4-FFF2-40B4-BE49-F238E27FC236}">
                  <a16:creationId xmlns:a16="http://schemas.microsoft.com/office/drawing/2014/main" id="{C6A3A295-EF80-4246-8DD1-614BE24C98E8}"/>
                </a:ext>
              </a:extLst>
            </p:cNvPr>
            <p:cNvSpPr/>
            <p:nvPr/>
          </p:nvSpPr>
          <p:spPr>
            <a:xfrm>
              <a:off x="930294" y="4724312"/>
              <a:ext cx="19488" cy="10477"/>
            </a:xfrm>
            <a:custGeom>
              <a:avLst/>
              <a:gdLst/>
              <a:ahLst/>
              <a:cxnLst/>
              <a:rect l="l" t="t" r="r" b="b"/>
              <a:pathLst>
                <a:path w="19488" h="10477" extrusionOk="0">
                  <a:moveTo>
                    <a:pt x="19488" y="0"/>
                  </a:moveTo>
                  <a:lnTo>
                    <a:pt x="0" y="0"/>
                  </a:lnTo>
                </a:path>
              </a:pathLst>
            </a:custGeom>
            <a:noFill/>
            <a:ln w="9525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</p:grpSp>
      <p:grpSp>
        <p:nvGrpSpPr>
          <p:cNvPr id="303" name="Google Shape;374;p5">
            <a:extLst>
              <a:ext uri="{FF2B5EF4-FFF2-40B4-BE49-F238E27FC236}">
                <a16:creationId xmlns:a16="http://schemas.microsoft.com/office/drawing/2014/main" id="{24C6C982-B7FA-6A4B-8B42-0AC226E2A928}"/>
              </a:ext>
            </a:extLst>
          </p:cNvPr>
          <p:cNvGrpSpPr/>
          <p:nvPr/>
        </p:nvGrpSpPr>
        <p:grpSpPr>
          <a:xfrm>
            <a:off x="3833802" y="3737896"/>
            <a:ext cx="380393" cy="360391"/>
            <a:chOff x="8386998" y="1838927"/>
            <a:chExt cx="380393" cy="360391"/>
          </a:xfrm>
        </p:grpSpPr>
        <p:grpSp>
          <p:nvGrpSpPr>
            <p:cNvPr id="304" name="Google Shape;375;p5">
              <a:extLst>
                <a:ext uri="{FF2B5EF4-FFF2-40B4-BE49-F238E27FC236}">
                  <a16:creationId xmlns:a16="http://schemas.microsoft.com/office/drawing/2014/main" id="{ECB3B5C9-42E7-B646-91DE-4B4782B2B260}"/>
                </a:ext>
              </a:extLst>
            </p:cNvPr>
            <p:cNvGrpSpPr/>
            <p:nvPr/>
          </p:nvGrpSpPr>
          <p:grpSpPr>
            <a:xfrm>
              <a:off x="8386998" y="1838927"/>
              <a:ext cx="380393" cy="199159"/>
              <a:chOff x="8386998" y="1838927"/>
              <a:chExt cx="380393" cy="199159"/>
            </a:xfrm>
          </p:grpSpPr>
          <p:sp>
            <p:nvSpPr>
              <p:cNvPr id="311" name="Google Shape;376;p5">
                <a:extLst>
                  <a:ext uri="{FF2B5EF4-FFF2-40B4-BE49-F238E27FC236}">
                    <a16:creationId xmlns:a16="http://schemas.microsoft.com/office/drawing/2014/main" id="{462EBDB6-3572-9A4F-884D-E4304DDACCB1}"/>
                  </a:ext>
                </a:extLst>
              </p:cNvPr>
              <p:cNvSpPr/>
              <p:nvPr/>
            </p:nvSpPr>
            <p:spPr>
              <a:xfrm>
                <a:off x="8386998" y="1936169"/>
                <a:ext cx="107112" cy="101917"/>
              </a:xfrm>
              <a:custGeom>
                <a:avLst/>
                <a:gdLst/>
                <a:ahLst/>
                <a:cxnLst/>
                <a:rect l="l" t="t" r="r" b="b"/>
                <a:pathLst>
                  <a:path w="107112" h="101917" extrusionOk="0">
                    <a:moveTo>
                      <a:pt x="53600" y="0"/>
                    </a:moveTo>
                    <a:lnTo>
                      <a:pt x="70139" y="33597"/>
                    </a:lnTo>
                    <a:lnTo>
                      <a:pt x="107113" y="38966"/>
                    </a:lnTo>
                    <a:lnTo>
                      <a:pt x="80356" y="65030"/>
                    </a:lnTo>
                    <a:lnTo>
                      <a:pt x="86677" y="101918"/>
                    </a:lnTo>
                    <a:lnTo>
                      <a:pt x="53600" y="84513"/>
                    </a:lnTo>
                    <a:lnTo>
                      <a:pt x="20435" y="101918"/>
                    </a:lnTo>
                    <a:lnTo>
                      <a:pt x="26757" y="65030"/>
                    </a:lnTo>
                    <a:lnTo>
                      <a:pt x="0" y="38966"/>
                    </a:lnTo>
                    <a:lnTo>
                      <a:pt x="36974" y="33597"/>
                    </a:lnTo>
                    <a:close/>
                  </a:path>
                </a:pathLst>
              </a:custGeom>
              <a:noFill/>
              <a:ln w="9525" cap="rnd" cmpd="sng">
                <a:solidFill>
                  <a:schemeClr val="accen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  <p:sp>
            <p:nvSpPr>
              <p:cNvPr id="312" name="Google Shape;377;p5">
                <a:extLst>
                  <a:ext uri="{FF2B5EF4-FFF2-40B4-BE49-F238E27FC236}">
                    <a16:creationId xmlns:a16="http://schemas.microsoft.com/office/drawing/2014/main" id="{5A77C4E3-56F8-B44D-A4B8-BE0C8F86935A}"/>
                  </a:ext>
                </a:extLst>
              </p:cNvPr>
              <p:cNvSpPr/>
              <p:nvPr/>
            </p:nvSpPr>
            <p:spPr>
              <a:xfrm>
                <a:off x="8660279" y="1936169"/>
                <a:ext cx="107112" cy="101917"/>
              </a:xfrm>
              <a:custGeom>
                <a:avLst/>
                <a:gdLst/>
                <a:ahLst/>
                <a:cxnLst/>
                <a:rect l="l" t="t" r="r" b="b"/>
                <a:pathLst>
                  <a:path w="107112" h="101917" extrusionOk="0">
                    <a:moveTo>
                      <a:pt x="53513" y="0"/>
                    </a:moveTo>
                    <a:lnTo>
                      <a:pt x="70139" y="33597"/>
                    </a:lnTo>
                    <a:lnTo>
                      <a:pt x="107113" y="38966"/>
                    </a:lnTo>
                    <a:lnTo>
                      <a:pt x="80356" y="65030"/>
                    </a:lnTo>
                    <a:lnTo>
                      <a:pt x="86677" y="101918"/>
                    </a:lnTo>
                    <a:lnTo>
                      <a:pt x="53513" y="84513"/>
                    </a:lnTo>
                    <a:lnTo>
                      <a:pt x="20435" y="101918"/>
                    </a:lnTo>
                    <a:lnTo>
                      <a:pt x="26757" y="65030"/>
                    </a:lnTo>
                    <a:lnTo>
                      <a:pt x="0" y="38966"/>
                    </a:lnTo>
                    <a:lnTo>
                      <a:pt x="36974" y="33597"/>
                    </a:lnTo>
                    <a:close/>
                  </a:path>
                </a:pathLst>
              </a:custGeom>
              <a:noFill/>
              <a:ln w="9525" cap="rnd" cmpd="sng">
                <a:solidFill>
                  <a:schemeClr val="accen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  <p:sp>
            <p:nvSpPr>
              <p:cNvPr id="313" name="Google Shape;378;p5">
                <a:extLst>
                  <a:ext uri="{FF2B5EF4-FFF2-40B4-BE49-F238E27FC236}">
                    <a16:creationId xmlns:a16="http://schemas.microsoft.com/office/drawing/2014/main" id="{7F97DFCA-2C2D-404C-A435-937D0819C875}"/>
                  </a:ext>
                </a:extLst>
              </p:cNvPr>
              <p:cNvSpPr/>
              <p:nvPr/>
            </p:nvSpPr>
            <p:spPr>
              <a:xfrm>
                <a:off x="8523638" y="1838927"/>
                <a:ext cx="107112" cy="101917"/>
              </a:xfrm>
              <a:custGeom>
                <a:avLst/>
                <a:gdLst/>
                <a:ahLst/>
                <a:cxnLst/>
                <a:rect l="l" t="t" r="r" b="b"/>
                <a:pathLst>
                  <a:path w="107112" h="101917" extrusionOk="0">
                    <a:moveTo>
                      <a:pt x="53513" y="0"/>
                    </a:moveTo>
                    <a:lnTo>
                      <a:pt x="70139" y="33511"/>
                    </a:lnTo>
                    <a:lnTo>
                      <a:pt x="107113" y="38879"/>
                    </a:lnTo>
                    <a:lnTo>
                      <a:pt x="80356" y="65030"/>
                    </a:lnTo>
                    <a:lnTo>
                      <a:pt x="86677" y="101918"/>
                    </a:lnTo>
                    <a:lnTo>
                      <a:pt x="53513" y="84513"/>
                    </a:lnTo>
                    <a:lnTo>
                      <a:pt x="20435" y="101918"/>
                    </a:lnTo>
                    <a:lnTo>
                      <a:pt x="26757" y="65030"/>
                    </a:lnTo>
                    <a:lnTo>
                      <a:pt x="0" y="38879"/>
                    </a:lnTo>
                    <a:lnTo>
                      <a:pt x="36974" y="33511"/>
                    </a:lnTo>
                    <a:close/>
                  </a:path>
                </a:pathLst>
              </a:custGeom>
              <a:noFill/>
              <a:ln w="9525" cap="rnd" cmpd="sng">
                <a:solidFill>
                  <a:schemeClr val="accen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</p:grpSp>
        <p:grpSp>
          <p:nvGrpSpPr>
            <p:cNvPr id="305" name="Google Shape;379;p5">
              <a:extLst>
                <a:ext uri="{FF2B5EF4-FFF2-40B4-BE49-F238E27FC236}">
                  <a16:creationId xmlns:a16="http://schemas.microsoft.com/office/drawing/2014/main" id="{314F7416-0851-8445-BFF3-2FEF7C1C442D}"/>
                </a:ext>
              </a:extLst>
            </p:cNvPr>
            <p:cNvGrpSpPr/>
            <p:nvPr/>
          </p:nvGrpSpPr>
          <p:grpSpPr>
            <a:xfrm>
              <a:off x="8492899" y="2013306"/>
              <a:ext cx="149109" cy="186012"/>
              <a:chOff x="8492899" y="2013306"/>
              <a:chExt cx="149109" cy="186012"/>
            </a:xfrm>
          </p:grpSpPr>
          <p:sp>
            <p:nvSpPr>
              <p:cNvPr id="306" name="Google Shape;380;p5">
                <a:extLst>
                  <a:ext uri="{FF2B5EF4-FFF2-40B4-BE49-F238E27FC236}">
                    <a16:creationId xmlns:a16="http://schemas.microsoft.com/office/drawing/2014/main" id="{0A7DD36F-32A1-1C42-9BAC-12A3F5CEB338}"/>
                  </a:ext>
                </a:extLst>
              </p:cNvPr>
              <p:cNvSpPr/>
              <p:nvPr/>
            </p:nvSpPr>
            <p:spPr>
              <a:xfrm>
                <a:off x="8589967" y="2106233"/>
                <a:ext cx="44074" cy="8659"/>
              </a:xfrm>
              <a:custGeom>
                <a:avLst/>
                <a:gdLst/>
                <a:ahLst/>
                <a:cxnLst/>
                <a:rect l="l" t="t" r="r" b="b"/>
                <a:pathLst>
                  <a:path w="44074" h="8659" extrusionOk="0">
                    <a:moveTo>
                      <a:pt x="0" y="0"/>
                    </a:moveTo>
                    <a:lnTo>
                      <a:pt x="44075" y="0"/>
                    </a:lnTo>
                  </a:path>
                </a:pathLst>
              </a:custGeom>
              <a:noFill/>
              <a:ln w="9525" cap="rnd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  <p:sp>
            <p:nvSpPr>
              <p:cNvPr id="307" name="Google Shape;381;p5">
                <a:extLst>
                  <a:ext uri="{FF2B5EF4-FFF2-40B4-BE49-F238E27FC236}">
                    <a16:creationId xmlns:a16="http://schemas.microsoft.com/office/drawing/2014/main" id="{3A747AEC-D7BD-7B4A-980E-5BFF5B20FC25}"/>
                  </a:ext>
                </a:extLst>
              </p:cNvPr>
              <p:cNvSpPr/>
              <p:nvPr/>
            </p:nvSpPr>
            <p:spPr>
              <a:xfrm>
                <a:off x="8585118" y="2137233"/>
                <a:ext cx="56890" cy="8659"/>
              </a:xfrm>
              <a:custGeom>
                <a:avLst/>
                <a:gdLst/>
                <a:ahLst/>
                <a:cxnLst/>
                <a:rect l="l" t="t" r="r" b="b"/>
                <a:pathLst>
                  <a:path w="56890" h="8659" extrusionOk="0">
                    <a:moveTo>
                      <a:pt x="0" y="0"/>
                    </a:moveTo>
                    <a:lnTo>
                      <a:pt x="56890" y="0"/>
                    </a:lnTo>
                  </a:path>
                </a:pathLst>
              </a:custGeom>
              <a:noFill/>
              <a:ln w="9525" cap="rnd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  <p:sp>
            <p:nvSpPr>
              <p:cNvPr id="308" name="Google Shape;382;p5">
                <a:extLst>
                  <a:ext uri="{FF2B5EF4-FFF2-40B4-BE49-F238E27FC236}">
                    <a16:creationId xmlns:a16="http://schemas.microsoft.com/office/drawing/2014/main" id="{EECD1D95-24E8-5A4C-B39B-5E3F5D0AB130}"/>
                  </a:ext>
                </a:extLst>
              </p:cNvPr>
              <p:cNvSpPr/>
              <p:nvPr/>
            </p:nvSpPr>
            <p:spPr>
              <a:xfrm>
                <a:off x="8593864" y="2168319"/>
                <a:ext cx="40178" cy="8659"/>
              </a:xfrm>
              <a:custGeom>
                <a:avLst/>
                <a:gdLst/>
                <a:ahLst/>
                <a:cxnLst/>
                <a:rect l="l" t="t" r="r" b="b"/>
                <a:pathLst>
                  <a:path w="40178" h="8659" extrusionOk="0">
                    <a:moveTo>
                      <a:pt x="0" y="0"/>
                    </a:moveTo>
                    <a:lnTo>
                      <a:pt x="40178" y="0"/>
                    </a:lnTo>
                  </a:path>
                </a:pathLst>
              </a:custGeom>
              <a:noFill/>
              <a:ln w="9525" cap="rnd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  <p:sp>
            <p:nvSpPr>
              <p:cNvPr id="309" name="Google Shape;383;p5">
                <a:extLst>
                  <a:ext uri="{FF2B5EF4-FFF2-40B4-BE49-F238E27FC236}">
                    <a16:creationId xmlns:a16="http://schemas.microsoft.com/office/drawing/2014/main" id="{DDDEA31F-B380-3445-BC21-243AF0A7761C}"/>
                  </a:ext>
                </a:extLst>
              </p:cNvPr>
              <p:cNvSpPr/>
              <p:nvPr/>
            </p:nvSpPr>
            <p:spPr>
              <a:xfrm>
                <a:off x="8492899" y="2013306"/>
                <a:ext cx="111691" cy="90329"/>
              </a:xfrm>
              <a:custGeom>
                <a:avLst/>
                <a:gdLst/>
                <a:ahLst/>
                <a:cxnLst/>
                <a:rect l="l" t="t" r="r" b="b"/>
                <a:pathLst>
                  <a:path w="111691" h="90329" extrusionOk="0">
                    <a:moveTo>
                      <a:pt x="0" y="90330"/>
                    </a:moveTo>
                    <a:lnTo>
                      <a:pt x="33337" y="90330"/>
                    </a:lnTo>
                    <a:cubicBezTo>
                      <a:pt x="45114" y="78554"/>
                      <a:pt x="46673" y="69635"/>
                      <a:pt x="59228" y="58378"/>
                    </a:cubicBezTo>
                    <a:cubicBezTo>
                      <a:pt x="66848" y="51537"/>
                      <a:pt x="83474" y="40713"/>
                      <a:pt x="83474" y="16121"/>
                    </a:cubicBezTo>
                    <a:cubicBezTo>
                      <a:pt x="83474" y="3479"/>
                      <a:pt x="97328" y="-6825"/>
                      <a:pt x="106680" y="5644"/>
                    </a:cubicBezTo>
                    <a:cubicBezTo>
                      <a:pt x="116292" y="18546"/>
                      <a:pt x="111875" y="53269"/>
                      <a:pt x="95163" y="66084"/>
                    </a:cubicBezTo>
                  </a:path>
                </a:pathLst>
              </a:custGeom>
              <a:noFill/>
              <a:ln w="9525" cap="rnd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  <p:sp>
            <p:nvSpPr>
              <p:cNvPr id="310" name="Google Shape;384;p5">
                <a:extLst>
                  <a:ext uri="{FF2B5EF4-FFF2-40B4-BE49-F238E27FC236}">
                    <a16:creationId xmlns:a16="http://schemas.microsoft.com/office/drawing/2014/main" id="{EA81E68E-EF69-A546-AD93-F42B8EA4F28E}"/>
                  </a:ext>
                </a:extLst>
              </p:cNvPr>
              <p:cNvSpPr/>
              <p:nvPr/>
            </p:nvSpPr>
            <p:spPr>
              <a:xfrm>
                <a:off x="8492899" y="2181048"/>
                <a:ext cx="131358" cy="18270"/>
              </a:xfrm>
              <a:custGeom>
                <a:avLst/>
                <a:gdLst/>
                <a:ahLst/>
                <a:cxnLst/>
                <a:rect l="l" t="t" r="r" b="b"/>
                <a:pathLst>
                  <a:path w="131358" h="18270" extrusionOk="0">
                    <a:moveTo>
                      <a:pt x="0" y="0"/>
                    </a:moveTo>
                    <a:lnTo>
                      <a:pt x="20868" y="0"/>
                    </a:lnTo>
                    <a:cubicBezTo>
                      <a:pt x="26930" y="0"/>
                      <a:pt x="32645" y="3204"/>
                      <a:pt x="35502" y="8486"/>
                    </a:cubicBezTo>
                    <a:cubicBezTo>
                      <a:pt x="38620" y="14288"/>
                      <a:pt x="44681" y="18271"/>
                      <a:pt x="51608" y="18271"/>
                    </a:cubicBezTo>
                    <a:lnTo>
                      <a:pt x="131358" y="18271"/>
                    </a:lnTo>
                  </a:path>
                </a:pathLst>
              </a:custGeom>
              <a:noFill/>
              <a:ln w="9525" cap="rnd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</p:grpSp>
      </p:grpSp>
      <p:grpSp>
        <p:nvGrpSpPr>
          <p:cNvPr id="314" name="Google Shape;385;p5">
            <a:extLst>
              <a:ext uri="{FF2B5EF4-FFF2-40B4-BE49-F238E27FC236}">
                <a16:creationId xmlns:a16="http://schemas.microsoft.com/office/drawing/2014/main" id="{93BCF75A-B709-6249-9A2B-0741AE1E42C1}"/>
              </a:ext>
            </a:extLst>
          </p:cNvPr>
          <p:cNvGrpSpPr/>
          <p:nvPr/>
        </p:nvGrpSpPr>
        <p:grpSpPr>
          <a:xfrm>
            <a:off x="4673914" y="4669098"/>
            <a:ext cx="479405" cy="314277"/>
            <a:chOff x="9227110" y="2770129"/>
            <a:chExt cx="479405" cy="314277"/>
          </a:xfrm>
        </p:grpSpPr>
        <p:sp>
          <p:nvSpPr>
            <p:cNvPr id="315" name="Google Shape;386;p5">
              <a:extLst>
                <a:ext uri="{FF2B5EF4-FFF2-40B4-BE49-F238E27FC236}">
                  <a16:creationId xmlns:a16="http://schemas.microsoft.com/office/drawing/2014/main" id="{0134DF19-B42C-4248-A540-9E0A67218A5B}"/>
                </a:ext>
              </a:extLst>
            </p:cNvPr>
            <p:cNvSpPr/>
            <p:nvPr/>
          </p:nvSpPr>
          <p:spPr>
            <a:xfrm>
              <a:off x="9466683" y="2770129"/>
              <a:ext cx="239832" cy="239746"/>
            </a:xfrm>
            <a:custGeom>
              <a:avLst/>
              <a:gdLst/>
              <a:ahLst/>
              <a:cxnLst/>
              <a:rect l="l" t="t" r="r" b="b"/>
              <a:pathLst>
                <a:path w="239832" h="239746" extrusionOk="0">
                  <a:moveTo>
                    <a:pt x="165302" y="140167"/>
                  </a:moveTo>
                  <a:lnTo>
                    <a:pt x="188855" y="140167"/>
                  </a:lnTo>
                  <a:cubicBezTo>
                    <a:pt x="192838" y="140167"/>
                    <a:pt x="198813" y="138262"/>
                    <a:pt x="202190" y="136097"/>
                  </a:cubicBezTo>
                  <a:cubicBezTo>
                    <a:pt x="205913" y="133759"/>
                    <a:pt x="210329" y="132373"/>
                    <a:pt x="215092" y="132373"/>
                  </a:cubicBezTo>
                  <a:cubicBezTo>
                    <a:pt x="230851" y="132373"/>
                    <a:pt x="243234" y="147180"/>
                    <a:pt x="238991" y="163719"/>
                  </a:cubicBezTo>
                  <a:cubicBezTo>
                    <a:pt x="236826" y="172205"/>
                    <a:pt x="229726" y="179046"/>
                    <a:pt x="221240" y="181124"/>
                  </a:cubicBezTo>
                  <a:cubicBezTo>
                    <a:pt x="214312" y="182856"/>
                    <a:pt x="207818" y="181557"/>
                    <a:pt x="202536" y="178353"/>
                  </a:cubicBezTo>
                  <a:cubicBezTo>
                    <a:pt x="198986" y="176188"/>
                    <a:pt x="193011" y="174110"/>
                    <a:pt x="188855" y="174110"/>
                  </a:cubicBezTo>
                  <a:lnTo>
                    <a:pt x="165302" y="174110"/>
                  </a:lnTo>
                  <a:lnTo>
                    <a:pt x="165302" y="239746"/>
                  </a:lnTo>
                  <a:lnTo>
                    <a:pt x="87" y="239746"/>
                  </a:lnTo>
                  <a:lnTo>
                    <a:pt x="87" y="174110"/>
                  </a:lnTo>
                  <a:lnTo>
                    <a:pt x="23553" y="174110"/>
                  </a:lnTo>
                  <a:cubicBezTo>
                    <a:pt x="27709" y="174110"/>
                    <a:pt x="33684" y="176275"/>
                    <a:pt x="37234" y="178353"/>
                  </a:cubicBezTo>
                  <a:cubicBezTo>
                    <a:pt x="42516" y="181557"/>
                    <a:pt x="49010" y="182769"/>
                    <a:pt x="55938" y="181124"/>
                  </a:cubicBezTo>
                  <a:cubicBezTo>
                    <a:pt x="64424" y="179046"/>
                    <a:pt x="71524" y="172205"/>
                    <a:pt x="73689" y="163719"/>
                  </a:cubicBezTo>
                  <a:cubicBezTo>
                    <a:pt x="77932" y="147267"/>
                    <a:pt x="65636" y="132373"/>
                    <a:pt x="49790" y="132373"/>
                  </a:cubicBezTo>
                  <a:cubicBezTo>
                    <a:pt x="44508" y="132373"/>
                    <a:pt x="39659" y="134105"/>
                    <a:pt x="35589" y="136963"/>
                  </a:cubicBezTo>
                  <a:cubicBezTo>
                    <a:pt x="32125" y="139387"/>
                    <a:pt x="27709" y="140167"/>
                    <a:pt x="23466" y="140167"/>
                  </a:cubicBezTo>
                  <a:lnTo>
                    <a:pt x="0" y="140167"/>
                  </a:lnTo>
                  <a:lnTo>
                    <a:pt x="0" y="74531"/>
                  </a:lnTo>
                  <a:lnTo>
                    <a:pt x="65636" y="74531"/>
                  </a:lnTo>
                  <a:lnTo>
                    <a:pt x="65636" y="51065"/>
                  </a:lnTo>
                  <a:cubicBezTo>
                    <a:pt x="65636" y="46822"/>
                    <a:pt x="64857" y="42406"/>
                    <a:pt x="62432" y="38942"/>
                  </a:cubicBezTo>
                  <a:cubicBezTo>
                    <a:pt x="59575" y="34959"/>
                    <a:pt x="57843" y="30110"/>
                    <a:pt x="57843" y="24741"/>
                  </a:cubicBezTo>
                  <a:cubicBezTo>
                    <a:pt x="57843" y="8982"/>
                    <a:pt x="72650" y="-3401"/>
                    <a:pt x="89189" y="842"/>
                  </a:cubicBezTo>
                  <a:cubicBezTo>
                    <a:pt x="97675" y="3007"/>
                    <a:pt x="104515" y="10107"/>
                    <a:pt x="106593" y="18593"/>
                  </a:cubicBezTo>
                  <a:cubicBezTo>
                    <a:pt x="108325" y="25520"/>
                    <a:pt x="107026" y="32015"/>
                    <a:pt x="103822" y="37297"/>
                  </a:cubicBezTo>
                  <a:cubicBezTo>
                    <a:pt x="101658" y="40847"/>
                    <a:pt x="99580" y="46822"/>
                    <a:pt x="99580" y="50978"/>
                  </a:cubicBezTo>
                  <a:lnTo>
                    <a:pt x="99580" y="74444"/>
                  </a:lnTo>
                  <a:lnTo>
                    <a:pt x="165215" y="74444"/>
                  </a:lnTo>
                  <a:lnTo>
                    <a:pt x="165215" y="140167"/>
                  </a:lnTo>
                  <a:close/>
                </a:path>
              </a:pathLst>
            </a:custGeom>
            <a:noFill/>
            <a:ln w="9525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316" name="Google Shape;387;p5">
              <a:extLst>
                <a:ext uri="{FF2B5EF4-FFF2-40B4-BE49-F238E27FC236}">
                  <a16:creationId xmlns:a16="http://schemas.microsoft.com/office/drawing/2014/main" id="{F2B7C2FE-5073-8E47-BB86-8D54AABE079A}"/>
                </a:ext>
              </a:extLst>
            </p:cNvPr>
            <p:cNvSpPr/>
            <p:nvPr/>
          </p:nvSpPr>
          <p:spPr>
            <a:xfrm>
              <a:off x="9227110" y="2844660"/>
              <a:ext cx="239659" cy="239746"/>
            </a:xfrm>
            <a:custGeom>
              <a:avLst/>
              <a:gdLst/>
              <a:ahLst/>
              <a:cxnLst/>
              <a:rect l="l" t="t" r="r" b="b"/>
              <a:pathLst>
                <a:path w="239659" h="239746" extrusionOk="0">
                  <a:moveTo>
                    <a:pt x="239660" y="165215"/>
                  </a:moveTo>
                  <a:lnTo>
                    <a:pt x="174024" y="165215"/>
                  </a:lnTo>
                  <a:lnTo>
                    <a:pt x="174024" y="188681"/>
                  </a:lnTo>
                  <a:cubicBezTo>
                    <a:pt x="174024" y="192924"/>
                    <a:pt x="174803" y="197340"/>
                    <a:pt x="177228" y="200804"/>
                  </a:cubicBezTo>
                  <a:cubicBezTo>
                    <a:pt x="180085" y="204787"/>
                    <a:pt x="181817" y="209636"/>
                    <a:pt x="181817" y="215005"/>
                  </a:cubicBezTo>
                  <a:cubicBezTo>
                    <a:pt x="181817" y="230765"/>
                    <a:pt x="167010" y="243147"/>
                    <a:pt x="150471" y="238904"/>
                  </a:cubicBezTo>
                  <a:cubicBezTo>
                    <a:pt x="141985" y="236739"/>
                    <a:pt x="135144" y="229639"/>
                    <a:pt x="133066" y="221153"/>
                  </a:cubicBezTo>
                  <a:cubicBezTo>
                    <a:pt x="131334" y="214226"/>
                    <a:pt x="132633" y="207731"/>
                    <a:pt x="135837" y="202449"/>
                  </a:cubicBezTo>
                  <a:cubicBezTo>
                    <a:pt x="138002" y="198899"/>
                    <a:pt x="140080" y="192924"/>
                    <a:pt x="140080" y="188768"/>
                  </a:cubicBezTo>
                  <a:lnTo>
                    <a:pt x="140080" y="165302"/>
                  </a:lnTo>
                  <a:lnTo>
                    <a:pt x="74444" y="165302"/>
                  </a:lnTo>
                  <a:lnTo>
                    <a:pt x="74444" y="99579"/>
                  </a:lnTo>
                  <a:lnTo>
                    <a:pt x="50978" y="99579"/>
                  </a:lnTo>
                  <a:cubicBezTo>
                    <a:pt x="46995" y="99579"/>
                    <a:pt x="41020" y="101484"/>
                    <a:pt x="37643" y="103649"/>
                  </a:cubicBezTo>
                  <a:cubicBezTo>
                    <a:pt x="33920" y="105987"/>
                    <a:pt x="29504" y="107373"/>
                    <a:pt x="24741" y="107373"/>
                  </a:cubicBezTo>
                  <a:cubicBezTo>
                    <a:pt x="8982" y="107373"/>
                    <a:pt x="-3401" y="92566"/>
                    <a:pt x="842" y="76027"/>
                  </a:cubicBezTo>
                  <a:cubicBezTo>
                    <a:pt x="3007" y="67541"/>
                    <a:pt x="10107" y="60700"/>
                    <a:pt x="18593" y="58622"/>
                  </a:cubicBezTo>
                  <a:cubicBezTo>
                    <a:pt x="25520" y="56890"/>
                    <a:pt x="32015" y="58189"/>
                    <a:pt x="37297" y="61393"/>
                  </a:cubicBezTo>
                  <a:cubicBezTo>
                    <a:pt x="40847" y="63558"/>
                    <a:pt x="46822" y="65636"/>
                    <a:pt x="50978" y="65636"/>
                  </a:cubicBezTo>
                  <a:lnTo>
                    <a:pt x="74444" y="65636"/>
                  </a:lnTo>
                  <a:lnTo>
                    <a:pt x="74444" y="0"/>
                  </a:lnTo>
                  <a:lnTo>
                    <a:pt x="140080" y="0"/>
                  </a:lnTo>
                  <a:lnTo>
                    <a:pt x="140080" y="23553"/>
                  </a:lnTo>
                  <a:cubicBezTo>
                    <a:pt x="140080" y="27709"/>
                    <a:pt x="137915" y="33684"/>
                    <a:pt x="135837" y="37234"/>
                  </a:cubicBezTo>
                  <a:cubicBezTo>
                    <a:pt x="132633" y="42516"/>
                    <a:pt x="131421" y="49010"/>
                    <a:pt x="133066" y="55938"/>
                  </a:cubicBezTo>
                  <a:cubicBezTo>
                    <a:pt x="135144" y="64424"/>
                    <a:pt x="141985" y="71524"/>
                    <a:pt x="150471" y="73689"/>
                  </a:cubicBezTo>
                  <a:cubicBezTo>
                    <a:pt x="166923" y="77932"/>
                    <a:pt x="181817" y="65636"/>
                    <a:pt x="181817" y="49790"/>
                  </a:cubicBezTo>
                  <a:cubicBezTo>
                    <a:pt x="181817" y="42689"/>
                    <a:pt x="178786" y="36455"/>
                    <a:pt x="174024" y="31952"/>
                  </a:cubicBezTo>
                  <a:lnTo>
                    <a:pt x="174024" y="87"/>
                  </a:lnTo>
                  <a:lnTo>
                    <a:pt x="239660" y="87"/>
                  </a:lnTo>
                </a:path>
              </a:pathLst>
            </a:custGeom>
            <a:noFill/>
            <a:ln w="9525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379143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60" name="Google Shape;1460;p23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1461" name="Google Shape;1461;p23" descr="A person sitting at a table&#10;&#10;Description automatically generated with medium confidence"/>
            <p:cNvPicPr preferRelativeResize="0"/>
            <p:nvPr/>
          </p:nvPicPr>
          <p:blipFill rotWithShape="1">
            <a:blip r:embed="rId3">
              <a:alphaModFix/>
            </a:blip>
            <a:srcRect r="81293"/>
            <a:stretch/>
          </p:blipFill>
          <p:spPr>
            <a:xfrm flipH="1">
              <a:off x="0" y="0"/>
              <a:ext cx="1922180" cy="6858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462" name="Google Shape;1462;p23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1917112" y="4037"/>
              <a:ext cx="10274888" cy="6849925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463" name="Google Shape;1463;p23"/>
          <p:cNvSpPr txBox="1"/>
          <p:nvPr/>
        </p:nvSpPr>
        <p:spPr>
          <a:xfrm>
            <a:off x="-2" y="0"/>
            <a:ext cx="12192002" cy="6858001"/>
          </a:xfrm>
          <a:prstGeom prst="rect">
            <a:avLst/>
          </a:prstGeom>
          <a:gradFill>
            <a:gsLst>
              <a:gs pos="0">
                <a:srgbClr val="009AD8">
                  <a:alpha val="7843"/>
                </a:srgbClr>
              </a:gs>
              <a:gs pos="43000">
                <a:srgbClr val="009AD8">
                  <a:alpha val="7843"/>
                </a:srgbClr>
              </a:gs>
              <a:gs pos="75000">
                <a:srgbClr val="4ABDF0">
                  <a:alpha val="29803"/>
                </a:srgbClr>
              </a:gs>
              <a:gs pos="87000">
                <a:srgbClr val="4ABDF0">
                  <a:alpha val="25882"/>
                </a:srgbClr>
              </a:gs>
              <a:gs pos="100000">
                <a:srgbClr val="4ABDF0">
                  <a:alpha val="18823"/>
                </a:srgbClr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</a:pPr>
            <a:r>
              <a:rPr lang="ca-ES" sz="1800">
                <a:solidFill>
                  <a:srgbClr val="FFFFFF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.</a:t>
            </a:r>
            <a:endParaRPr/>
          </a:p>
        </p:txBody>
      </p:sp>
      <p:sp>
        <p:nvSpPr>
          <p:cNvPr id="1464" name="Google Shape;1464;p23"/>
          <p:cNvSpPr/>
          <p:nvPr/>
        </p:nvSpPr>
        <p:spPr>
          <a:xfrm>
            <a:off x="371475" y="0"/>
            <a:ext cx="5181600" cy="5938520"/>
          </a:xfrm>
          <a:prstGeom prst="rect">
            <a:avLst/>
          </a:prstGeom>
          <a:solidFill>
            <a:schemeClr val="accent1">
              <a:alpha val="80784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1465" name="Google Shape;1465;p23"/>
          <p:cNvSpPr/>
          <p:nvPr/>
        </p:nvSpPr>
        <p:spPr>
          <a:xfrm>
            <a:off x="371475" y="71120"/>
            <a:ext cx="5181600" cy="564388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cxnSp>
        <p:nvCxnSpPr>
          <p:cNvPr id="1466" name="Google Shape;1466;p23"/>
          <p:cNvCxnSpPr/>
          <p:nvPr/>
        </p:nvCxnSpPr>
        <p:spPr>
          <a:xfrm>
            <a:off x="1127125" y="3086778"/>
            <a:ext cx="1095214" cy="0"/>
          </a:xfrm>
          <a:prstGeom prst="straightConnector1">
            <a:avLst/>
          </a:prstGeom>
          <a:noFill/>
          <a:ln w="38100" cap="rnd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467" name="Google Shape;1467;p23"/>
          <p:cNvSpPr txBox="1"/>
          <p:nvPr/>
        </p:nvSpPr>
        <p:spPr>
          <a:xfrm>
            <a:off x="1127125" y="3221989"/>
            <a:ext cx="2743835" cy="16619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9AD8"/>
              </a:buClr>
              <a:buSzPts val="2400"/>
              <a:buFont typeface="Open Sans SemiBold"/>
              <a:buNone/>
            </a:pPr>
            <a:r>
              <a:rPr lang="ca-ES" sz="5400" i="0" u="none" strike="noStrike" cap="none">
                <a:solidFill>
                  <a:schemeClr val="accent2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Moltes gràcies</a:t>
            </a:r>
            <a:endParaRPr/>
          </a:p>
        </p:txBody>
      </p:sp>
      <p:pic>
        <p:nvPicPr>
          <p:cNvPr id="1468" name="Google Shape;1468;p23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127125" y="2359456"/>
            <a:ext cx="2275727" cy="50380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1" name="Google Shape;211;p4" descr="A picture containing person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 l="7595" t="12890" b="9728"/>
          <a:stretch/>
        </p:blipFill>
        <p:spPr>
          <a:xfrm>
            <a:off x="6727754" y="0"/>
            <a:ext cx="5464246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12" name="Google Shape;212;p4"/>
          <p:cNvSpPr txBox="1"/>
          <p:nvPr/>
        </p:nvSpPr>
        <p:spPr>
          <a:xfrm>
            <a:off x="730968" y="674192"/>
            <a:ext cx="6649545" cy="3939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42857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Arial"/>
              <a:buNone/>
            </a:pPr>
            <a:r>
              <a:rPr lang="es-ES" sz="2800" b="1" i="0" u="none" strike="noStrike" cap="none" dirty="0">
                <a:solidFill>
                  <a:schemeClr val="accent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02. </a:t>
            </a:r>
            <a:r>
              <a:rPr lang="es-ES" sz="2800" b="0" i="0" u="none" strike="noStrike" cap="none" dirty="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ORGANITZACIÓ I SEGUIMENT</a:t>
            </a:r>
            <a:endParaRPr sz="2800" b="0" i="0" u="none" strike="noStrike" cap="none" dirty="0">
              <a:solidFill>
                <a:schemeClr val="dk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cxnSp>
        <p:nvCxnSpPr>
          <p:cNvPr id="213" name="Google Shape;213;p4"/>
          <p:cNvCxnSpPr/>
          <p:nvPr/>
        </p:nvCxnSpPr>
        <p:spPr>
          <a:xfrm>
            <a:off x="570084" y="861156"/>
            <a:ext cx="0" cy="258451"/>
          </a:xfrm>
          <a:prstGeom prst="straightConnector1">
            <a:avLst/>
          </a:prstGeom>
          <a:noFill/>
          <a:ln w="38100" cap="rnd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214" name="Google Shape;214;p4"/>
          <p:cNvSpPr/>
          <p:nvPr/>
        </p:nvSpPr>
        <p:spPr>
          <a:xfrm>
            <a:off x="-162556" y="846389"/>
            <a:ext cx="621068" cy="287984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Quattrocento Sans"/>
              <a:buNone/>
            </a:pPr>
            <a:endParaRPr sz="1800" b="0" i="0" u="none" strike="noStrike" cap="none">
              <a:solidFill>
                <a:schemeClr val="lt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grpSp>
        <p:nvGrpSpPr>
          <p:cNvPr id="215" name="Google Shape;215;p4"/>
          <p:cNvGrpSpPr/>
          <p:nvPr/>
        </p:nvGrpSpPr>
        <p:grpSpPr>
          <a:xfrm>
            <a:off x="2502856" y="1776734"/>
            <a:ext cx="3813427" cy="4662167"/>
            <a:chOff x="1707726" y="2029134"/>
            <a:chExt cx="3813427" cy="5085470"/>
          </a:xfrm>
        </p:grpSpPr>
        <p:sp>
          <p:nvSpPr>
            <p:cNvPr id="216" name="Google Shape;216;p4"/>
            <p:cNvSpPr txBox="1"/>
            <p:nvPr/>
          </p:nvSpPr>
          <p:spPr>
            <a:xfrm>
              <a:off x="2015303" y="2029134"/>
              <a:ext cx="3505850" cy="30214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Quattrocento Sans"/>
                <a:buNone/>
              </a:pPr>
              <a:r>
                <a:rPr lang="ca-ES" sz="1800" b="0" i="0" u="none" strike="noStrike" cap="none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rPr>
                <a:t>Crear calendaris per organizar-te</a:t>
              </a:r>
            </a:p>
          </p:txBody>
        </p:sp>
        <p:cxnSp>
          <p:nvCxnSpPr>
            <p:cNvPr id="217" name="Google Shape;217;p4"/>
            <p:cNvCxnSpPr/>
            <p:nvPr/>
          </p:nvCxnSpPr>
          <p:spPr>
            <a:xfrm rot="10800000">
              <a:off x="1707726" y="2112276"/>
              <a:ext cx="0" cy="5002328"/>
            </a:xfrm>
            <a:prstGeom prst="straightConnector1">
              <a:avLst/>
            </a:prstGeom>
            <a:noFill/>
            <a:ln w="19050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  <p:sp>
        <p:nvSpPr>
          <p:cNvPr id="218" name="Google Shape;218;p4"/>
          <p:cNvSpPr txBox="1"/>
          <p:nvPr/>
        </p:nvSpPr>
        <p:spPr>
          <a:xfrm>
            <a:off x="2752204" y="3028088"/>
            <a:ext cx="3505850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attrocento Sans"/>
              <a:buNone/>
            </a:pPr>
            <a:r>
              <a:rPr lang="ca-ES"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Recordar les dates de les entrevistes o enviaments de documents</a:t>
            </a:r>
          </a:p>
        </p:txBody>
      </p:sp>
      <p:sp>
        <p:nvSpPr>
          <p:cNvPr id="219" name="Google Shape;219;p4"/>
          <p:cNvSpPr txBox="1"/>
          <p:nvPr/>
        </p:nvSpPr>
        <p:spPr>
          <a:xfrm>
            <a:off x="2689418" y="5060084"/>
            <a:ext cx="3908714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ca-ES"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Fer un plan setmanal de recerca  activa</a:t>
            </a:r>
          </a:p>
        </p:txBody>
      </p:sp>
      <p:grpSp>
        <p:nvGrpSpPr>
          <p:cNvPr id="220" name="Google Shape;220;p4"/>
          <p:cNvGrpSpPr/>
          <p:nvPr/>
        </p:nvGrpSpPr>
        <p:grpSpPr>
          <a:xfrm>
            <a:off x="1849319" y="3213589"/>
            <a:ext cx="436116" cy="466842"/>
            <a:chOff x="5886449" y="3205162"/>
            <a:chExt cx="419099" cy="448627"/>
          </a:xfrm>
        </p:grpSpPr>
        <p:sp>
          <p:nvSpPr>
            <p:cNvPr id="221" name="Google Shape;221;p4"/>
            <p:cNvSpPr/>
            <p:nvPr/>
          </p:nvSpPr>
          <p:spPr>
            <a:xfrm>
              <a:off x="5886449" y="3205162"/>
              <a:ext cx="260985" cy="260985"/>
            </a:xfrm>
            <a:custGeom>
              <a:avLst/>
              <a:gdLst/>
              <a:ahLst/>
              <a:cxnLst/>
              <a:rect l="l" t="t" r="r" b="b"/>
              <a:pathLst>
                <a:path w="260985" h="260985" extrusionOk="0">
                  <a:moveTo>
                    <a:pt x="260985" y="130493"/>
                  </a:moveTo>
                  <a:cubicBezTo>
                    <a:pt x="260985" y="202562"/>
                    <a:pt x="202562" y="260985"/>
                    <a:pt x="130493" y="260985"/>
                  </a:cubicBezTo>
                  <a:cubicBezTo>
                    <a:pt x="58423" y="260985"/>
                    <a:pt x="0" y="202562"/>
                    <a:pt x="0" y="130493"/>
                  </a:cubicBezTo>
                  <a:cubicBezTo>
                    <a:pt x="0" y="58423"/>
                    <a:pt x="58423" y="0"/>
                    <a:pt x="130493" y="0"/>
                  </a:cubicBezTo>
                  <a:cubicBezTo>
                    <a:pt x="202562" y="0"/>
                    <a:pt x="260985" y="58423"/>
                    <a:pt x="260985" y="130493"/>
                  </a:cubicBezTo>
                  <a:close/>
                </a:path>
              </a:pathLst>
            </a:custGeom>
            <a:noFill/>
            <a:ln w="9525" cap="rnd" cmpd="sng">
              <a:solidFill>
                <a:srgbClr val="4ABDF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Quattrocento Sans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222" name="Google Shape;222;p4"/>
            <p:cNvSpPr/>
            <p:nvPr/>
          </p:nvSpPr>
          <p:spPr>
            <a:xfrm>
              <a:off x="6016941" y="3231832"/>
              <a:ext cx="9525" cy="22859"/>
            </a:xfrm>
            <a:custGeom>
              <a:avLst/>
              <a:gdLst/>
              <a:ahLst/>
              <a:cxnLst/>
              <a:rect l="l" t="t" r="r" b="b"/>
              <a:pathLst>
                <a:path w="9525" h="22859" extrusionOk="0">
                  <a:moveTo>
                    <a:pt x="0" y="0"/>
                  </a:moveTo>
                  <a:lnTo>
                    <a:pt x="0" y="2286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9525" cap="rnd" cmpd="sng">
              <a:solidFill>
                <a:srgbClr val="4ABDF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Quattrocento Sans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223" name="Google Shape;223;p4"/>
            <p:cNvSpPr/>
            <p:nvPr/>
          </p:nvSpPr>
          <p:spPr>
            <a:xfrm>
              <a:off x="6016941" y="3414712"/>
              <a:ext cx="9525" cy="22859"/>
            </a:xfrm>
            <a:custGeom>
              <a:avLst/>
              <a:gdLst/>
              <a:ahLst/>
              <a:cxnLst/>
              <a:rect l="l" t="t" r="r" b="b"/>
              <a:pathLst>
                <a:path w="9525" h="22859" extrusionOk="0">
                  <a:moveTo>
                    <a:pt x="0" y="0"/>
                  </a:moveTo>
                  <a:lnTo>
                    <a:pt x="0" y="2286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9525" cap="rnd" cmpd="sng">
              <a:solidFill>
                <a:srgbClr val="5A5B5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Quattrocento Sans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224" name="Google Shape;224;p4"/>
            <p:cNvSpPr/>
            <p:nvPr/>
          </p:nvSpPr>
          <p:spPr>
            <a:xfrm>
              <a:off x="6096952" y="3334702"/>
              <a:ext cx="22859" cy="9525"/>
            </a:xfrm>
            <a:custGeom>
              <a:avLst/>
              <a:gdLst/>
              <a:ahLst/>
              <a:cxnLst/>
              <a:rect l="l" t="t" r="r" b="b"/>
              <a:pathLst>
                <a:path w="22859" h="9525" extrusionOk="0">
                  <a:moveTo>
                    <a:pt x="22860" y="0"/>
                  </a:moveTo>
                  <a:lnTo>
                    <a:pt x="0" y="0"/>
                  </a:lnTo>
                  <a:lnTo>
                    <a:pt x="22860" y="0"/>
                  </a:lnTo>
                  <a:close/>
                </a:path>
              </a:pathLst>
            </a:custGeom>
            <a:noFill/>
            <a:ln w="9525" cap="rnd" cmpd="sng">
              <a:solidFill>
                <a:srgbClr val="5A5B5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Quattrocento Sans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225" name="Google Shape;225;p4"/>
            <p:cNvSpPr/>
            <p:nvPr/>
          </p:nvSpPr>
          <p:spPr>
            <a:xfrm>
              <a:off x="5914072" y="3334702"/>
              <a:ext cx="22860" cy="9525"/>
            </a:xfrm>
            <a:custGeom>
              <a:avLst/>
              <a:gdLst/>
              <a:ahLst/>
              <a:cxnLst/>
              <a:rect l="l" t="t" r="r" b="b"/>
              <a:pathLst>
                <a:path w="22860" h="9525" extrusionOk="0">
                  <a:moveTo>
                    <a:pt x="22860" y="0"/>
                  </a:moveTo>
                  <a:lnTo>
                    <a:pt x="0" y="0"/>
                  </a:lnTo>
                  <a:lnTo>
                    <a:pt x="22860" y="0"/>
                  </a:lnTo>
                  <a:close/>
                </a:path>
              </a:pathLst>
            </a:custGeom>
            <a:noFill/>
            <a:ln w="9525" cap="rnd" cmpd="sng">
              <a:solidFill>
                <a:srgbClr val="5A5B5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Quattrocento Sans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226" name="Google Shape;226;p4"/>
            <p:cNvSpPr/>
            <p:nvPr/>
          </p:nvSpPr>
          <p:spPr>
            <a:xfrm>
              <a:off x="5943599" y="3262312"/>
              <a:ext cx="16192" cy="16192"/>
            </a:xfrm>
            <a:custGeom>
              <a:avLst/>
              <a:gdLst/>
              <a:ahLst/>
              <a:cxnLst/>
              <a:rect l="l" t="t" r="r" b="b"/>
              <a:pathLst>
                <a:path w="16192" h="16192" extrusionOk="0">
                  <a:moveTo>
                    <a:pt x="0" y="0"/>
                  </a:moveTo>
                  <a:lnTo>
                    <a:pt x="16192" y="16192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9525" cap="rnd" cmpd="sng">
              <a:solidFill>
                <a:srgbClr val="5A5B5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Quattrocento Sans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227" name="Google Shape;227;p4"/>
            <p:cNvSpPr/>
            <p:nvPr/>
          </p:nvSpPr>
          <p:spPr>
            <a:xfrm>
              <a:off x="6073139" y="3390900"/>
              <a:ext cx="16192" cy="16192"/>
            </a:xfrm>
            <a:custGeom>
              <a:avLst/>
              <a:gdLst/>
              <a:ahLst/>
              <a:cxnLst/>
              <a:rect l="l" t="t" r="r" b="b"/>
              <a:pathLst>
                <a:path w="16192" h="16192" extrusionOk="0">
                  <a:moveTo>
                    <a:pt x="0" y="0"/>
                  </a:moveTo>
                  <a:lnTo>
                    <a:pt x="16192" y="16193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9525" cap="rnd" cmpd="sng">
              <a:solidFill>
                <a:srgbClr val="5A5B5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Quattrocento Sans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228" name="Google Shape;228;p4"/>
            <p:cNvSpPr/>
            <p:nvPr/>
          </p:nvSpPr>
          <p:spPr>
            <a:xfrm>
              <a:off x="6073139" y="3262312"/>
              <a:ext cx="16192" cy="16192"/>
            </a:xfrm>
            <a:custGeom>
              <a:avLst/>
              <a:gdLst/>
              <a:ahLst/>
              <a:cxnLst/>
              <a:rect l="l" t="t" r="r" b="b"/>
              <a:pathLst>
                <a:path w="16192" h="16192" extrusionOk="0">
                  <a:moveTo>
                    <a:pt x="16192" y="0"/>
                  </a:moveTo>
                  <a:lnTo>
                    <a:pt x="0" y="16192"/>
                  </a:lnTo>
                  <a:lnTo>
                    <a:pt x="16192" y="0"/>
                  </a:lnTo>
                  <a:close/>
                </a:path>
              </a:pathLst>
            </a:custGeom>
            <a:noFill/>
            <a:ln w="9525" cap="rnd" cmpd="sng">
              <a:solidFill>
                <a:srgbClr val="5A5B5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Quattrocento Sans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229" name="Google Shape;229;p4"/>
            <p:cNvSpPr/>
            <p:nvPr/>
          </p:nvSpPr>
          <p:spPr>
            <a:xfrm>
              <a:off x="5944551" y="3390900"/>
              <a:ext cx="16192" cy="16192"/>
            </a:xfrm>
            <a:custGeom>
              <a:avLst/>
              <a:gdLst/>
              <a:ahLst/>
              <a:cxnLst/>
              <a:rect l="l" t="t" r="r" b="b"/>
              <a:pathLst>
                <a:path w="16192" h="16192" extrusionOk="0">
                  <a:moveTo>
                    <a:pt x="16193" y="0"/>
                  </a:moveTo>
                  <a:lnTo>
                    <a:pt x="0" y="16193"/>
                  </a:lnTo>
                  <a:lnTo>
                    <a:pt x="16193" y="0"/>
                  </a:lnTo>
                  <a:close/>
                </a:path>
              </a:pathLst>
            </a:custGeom>
            <a:noFill/>
            <a:ln w="9525" cap="rnd" cmpd="sng">
              <a:solidFill>
                <a:srgbClr val="5A5B5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Quattrocento Sans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230" name="Google Shape;230;p4"/>
            <p:cNvSpPr/>
            <p:nvPr/>
          </p:nvSpPr>
          <p:spPr>
            <a:xfrm>
              <a:off x="5995987" y="3283267"/>
              <a:ext cx="20954" cy="73342"/>
            </a:xfrm>
            <a:custGeom>
              <a:avLst/>
              <a:gdLst/>
              <a:ahLst/>
              <a:cxnLst/>
              <a:rect l="l" t="t" r="r" b="b"/>
              <a:pathLst>
                <a:path w="20954" h="73342" extrusionOk="0">
                  <a:moveTo>
                    <a:pt x="20955" y="0"/>
                  </a:moveTo>
                  <a:lnTo>
                    <a:pt x="20955" y="52388"/>
                  </a:lnTo>
                  <a:lnTo>
                    <a:pt x="0" y="73343"/>
                  </a:lnTo>
                  <a:lnTo>
                    <a:pt x="20955" y="52388"/>
                  </a:lnTo>
                  <a:close/>
                </a:path>
              </a:pathLst>
            </a:custGeom>
            <a:noFill/>
            <a:ln w="9525" cap="rnd" cmpd="sng">
              <a:solidFill>
                <a:srgbClr val="4ABDF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Quattrocento Sans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231" name="Google Shape;231;p4"/>
            <p:cNvSpPr/>
            <p:nvPr/>
          </p:nvSpPr>
          <p:spPr>
            <a:xfrm>
              <a:off x="6073139" y="3373755"/>
              <a:ext cx="232409" cy="280034"/>
            </a:xfrm>
            <a:custGeom>
              <a:avLst/>
              <a:gdLst/>
              <a:ahLst/>
              <a:cxnLst/>
              <a:rect l="l" t="t" r="r" b="b"/>
              <a:pathLst>
                <a:path w="232409" h="280034" extrusionOk="0">
                  <a:moveTo>
                    <a:pt x="108585" y="0"/>
                  </a:moveTo>
                  <a:lnTo>
                    <a:pt x="232410" y="0"/>
                  </a:lnTo>
                  <a:lnTo>
                    <a:pt x="232410" y="280035"/>
                  </a:lnTo>
                  <a:lnTo>
                    <a:pt x="0" y="280035"/>
                  </a:lnTo>
                  <a:lnTo>
                    <a:pt x="0" y="119063"/>
                  </a:lnTo>
                  <a:lnTo>
                    <a:pt x="0" y="280035"/>
                  </a:lnTo>
                  <a:lnTo>
                    <a:pt x="232410" y="280035"/>
                  </a:lnTo>
                  <a:lnTo>
                    <a:pt x="232410" y="0"/>
                  </a:lnTo>
                  <a:close/>
                </a:path>
              </a:pathLst>
            </a:custGeom>
            <a:noFill/>
            <a:ln w="9525" cap="rnd" cmpd="sng">
              <a:solidFill>
                <a:srgbClr val="5A5B5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Quattrocento Sans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232" name="Google Shape;232;p4"/>
            <p:cNvSpPr/>
            <p:nvPr/>
          </p:nvSpPr>
          <p:spPr>
            <a:xfrm>
              <a:off x="6124574" y="3566160"/>
              <a:ext cx="71437" cy="9525"/>
            </a:xfrm>
            <a:custGeom>
              <a:avLst/>
              <a:gdLst/>
              <a:ahLst/>
              <a:cxnLst/>
              <a:rect l="l" t="t" r="r" b="b"/>
              <a:pathLst>
                <a:path w="71437" h="9525" extrusionOk="0">
                  <a:moveTo>
                    <a:pt x="0" y="0"/>
                  </a:moveTo>
                  <a:lnTo>
                    <a:pt x="71438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9525" cap="rnd" cmpd="sng">
              <a:solidFill>
                <a:srgbClr val="5A5B5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Quattrocento Sans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233" name="Google Shape;233;p4"/>
            <p:cNvSpPr/>
            <p:nvPr/>
          </p:nvSpPr>
          <p:spPr>
            <a:xfrm>
              <a:off x="6124574" y="3526155"/>
              <a:ext cx="119062" cy="9525"/>
            </a:xfrm>
            <a:custGeom>
              <a:avLst/>
              <a:gdLst/>
              <a:ahLst/>
              <a:cxnLst/>
              <a:rect l="l" t="t" r="r" b="b"/>
              <a:pathLst>
                <a:path w="119062" h="9525" extrusionOk="0">
                  <a:moveTo>
                    <a:pt x="0" y="0"/>
                  </a:moveTo>
                  <a:lnTo>
                    <a:pt x="119063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9525" cap="rnd" cmpd="sng">
              <a:solidFill>
                <a:srgbClr val="5A5B5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Quattrocento Sans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234" name="Google Shape;234;p4"/>
            <p:cNvSpPr/>
            <p:nvPr/>
          </p:nvSpPr>
          <p:spPr>
            <a:xfrm>
              <a:off x="6124574" y="3486150"/>
              <a:ext cx="100012" cy="9525"/>
            </a:xfrm>
            <a:custGeom>
              <a:avLst/>
              <a:gdLst/>
              <a:ahLst/>
              <a:cxnLst/>
              <a:rect l="l" t="t" r="r" b="b"/>
              <a:pathLst>
                <a:path w="100012" h="9525" extrusionOk="0">
                  <a:moveTo>
                    <a:pt x="0" y="0"/>
                  </a:moveTo>
                  <a:lnTo>
                    <a:pt x="100013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9525" cap="rnd" cmpd="sng">
              <a:solidFill>
                <a:srgbClr val="5A5B5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Quattrocento Sans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235" name="Google Shape;235;p4"/>
            <p:cNvSpPr/>
            <p:nvPr/>
          </p:nvSpPr>
          <p:spPr>
            <a:xfrm>
              <a:off x="6144577" y="3446144"/>
              <a:ext cx="112395" cy="9525"/>
            </a:xfrm>
            <a:custGeom>
              <a:avLst/>
              <a:gdLst/>
              <a:ahLst/>
              <a:cxnLst/>
              <a:rect l="l" t="t" r="r" b="b"/>
              <a:pathLst>
                <a:path w="112395" h="9525" extrusionOk="0">
                  <a:moveTo>
                    <a:pt x="0" y="0"/>
                  </a:moveTo>
                  <a:lnTo>
                    <a:pt x="112395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9525" cap="rnd" cmpd="sng">
              <a:solidFill>
                <a:srgbClr val="5A5B5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Quattrocento Sans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236" name="Google Shape;236;p4"/>
            <p:cNvSpPr/>
            <p:nvPr/>
          </p:nvSpPr>
          <p:spPr>
            <a:xfrm>
              <a:off x="6124574" y="3606164"/>
              <a:ext cx="119062" cy="9525"/>
            </a:xfrm>
            <a:custGeom>
              <a:avLst/>
              <a:gdLst/>
              <a:ahLst/>
              <a:cxnLst/>
              <a:rect l="l" t="t" r="r" b="b"/>
              <a:pathLst>
                <a:path w="119062" h="9525" extrusionOk="0">
                  <a:moveTo>
                    <a:pt x="0" y="0"/>
                  </a:moveTo>
                  <a:lnTo>
                    <a:pt x="119063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9525" cap="rnd" cmpd="sng">
              <a:solidFill>
                <a:srgbClr val="5A5B5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Quattrocento Sans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</p:grpSp>
      <p:grpSp>
        <p:nvGrpSpPr>
          <p:cNvPr id="237" name="Google Shape;237;p4"/>
          <p:cNvGrpSpPr/>
          <p:nvPr/>
        </p:nvGrpSpPr>
        <p:grpSpPr>
          <a:xfrm>
            <a:off x="1801491" y="5034495"/>
            <a:ext cx="511446" cy="348680"/>
            <a:chOff x="5848349" y="4471717"/>
            <a:chExt cx="491489" cy="335075"/>
          </a:xfrm>
        </p:grpSpPr>
        <p:sp>
          <p:nvSpPr>
            <p:cNvPr id="238" name="Google Shape;238;p4"/>
            <p:cNvSpPr/>
            <p:nvPr/>
          </p:nvSpPr>
          <p:spPr>
            <a:xfrm>
              <a:off x="5848349" y="4554379"/>
              <a:ext cx="89534" cy="127635"/>
            </a:xfrm>
            <a:custGeom>
              <a:avLst/>
              <a:gdLst/>
              <a:ahLst/>
              <a:cxnLst/>
              <a:rect l="l" t="t" r="r" b="b"/>
              <a:pathLst>
                <a:path w="89534" h="127635" extrusionOk="0">
                  <a:moveTo>
                    <a:pt x="89535" y="127635"/>
                  </a:moveTo>
                  <a:lnTo>
                    <a:pt x="63818" y="127635"/>
                  </a:lnTo>
                  <a:cubicBezTo>
                    <a:pt x="28575" y="127635"/>
                    <a:pt x="0" y="99060"/>
                    <a:pt x="0" y="63818"/>
                  </a:cubicBezTo>
                  <a:lnTo>
                    <a:pt x="0" y="63818"/>
                  </a:lnTo>
                  <a:cubicBezTo>
                    <a:pt x="0" y="28575"/>
                    <a:pt x="28575" y="0"/>
                    <a:pt x="63818" y="0"/>
                  </a:cubicBezTo>
                  <a:lnTo>
                    <a:pt x="89535" y="0"/>
                  </a:lnTo>
                  <a:lnTo>
                    <a:pt x="89535" y="127635"/>
                  </a:lnTo>
                  <a:close/>
                </a:path>
              </a:pathLst>
            </a:custGeom>
            <a:noFill/>
            <a:ln w="9525" cap="rnd" cmpd="sng">
              <a:solidFill>
                <a:srgbClr val="5A5B5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Quattrocento Sans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239" name="Google Shape;239;p4"/>
            <p:cNvSpPr/>
            <p:nvPr/>
          </p:nvSpPr>
          <p:spPr>
            <a:xfrm>
              <a:off x="5937884" y="4555332"/>
              <a:ext cx="88582" cy="127635"/>
            </a:xfrm>
            <a:custGeom>
              <a:avLst/>
              <a:gdLst/>
              <a:ahLst/>
              <a:cxnLst/>
              <a:rect l="l" t="t" r="r" b="b"/>
              <a:pathLst>
                <a:path w="88582" h="127635" extrusionOk="0">
                  <a:moveTo>
                    <a:pt x="0" y="0"/>
                  </a:moveTo>
                  <a:lnTo>
                    <a:pt x="88582" y="0"/>
                  </a:lnTo>
                  <a:lnTo>
                    <a:pt x="88582" y="127635"/>
                  </a:lnTo>
                  <a:lnTo>
                    <a:pt x="0" y="127635"/>
                  </a:lnTo>
                  <a:close/>
                </a:path>
              </a:pathLst>
            </a:custGeom>
            <a:noFill/>
            <a:ln w="9525" cap="rnd" cmpd="sng">
              <a:solidFill>
                <a:srgbClr val="5A5B5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Quattrocento Sans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240" name="Google Shape;240;p4"/>
            <p:cNvSpPr/>
            <p:nvPr/>
          </p:nvSpPr>
          <p:spPr>
            <a:xfrm>
              <a:off x="6026467" y="4471717"/>
              <a:ext cx="127634" cy="293935"/>
            </a:xfrm>
            <a:custGeom>
              <a:avLst/>
              <a:gdLst/>
              <a:ahLst/>
              <a:cxnLst/>
              <a:rect l="l" t="t" r="r" b="b"/>
              <a:pathLst>
                <a:path w="127634" h="293935" extrusionOk="0">
                  <a:moveTo>
                    <a:pt x="100965" y="290308"/>
                  </a:moveTo>
                  <a:lnTo>
                    <a:pt x="0" y="210298"/>
                  </a:lnTo>
                  <a:lnTo>
                    <a:pt x="0" y="83615"/>
                  </a:lnTo>
                  <a:lnTo>
                    <a:pt x="100965" y="3605"/>
                  </a:lnTo>
                  <a:cubicBezTo>
                    <a:pt x="111442" y="-4967"/>
                    <a:pt x="127635" y="2653"/>
                    <a:pt x="127635" y="16940"/>
                  </a:cubicBezTo>
                  <a:lnTo>
                    <a:pt x="127635" y="277925"/>
                  </a:lnTo>
                  <a:cubicBezTo>
                    <a:pt x="127635" y="291260"/>
                    <a:pt x="111442" y="298880"/>
                    <a:pt x="100965" y="290308"/>
                  </a:cubicBezTo>
                  <a:close/>
                </a:path>
              </a:pathLst>
            </a:custGeom>
            <a:noFill/>
            <a:ln w="9525" cap="rnd" cmpd="sng">
              <a:solidFill>
                <a:srgbClr val="5A5B5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Quattrocento Sans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241" name="Google Shape;241;p4"/>
            <p:cNvSpPr/>
            <p:nvPr/>
          </p:nvSpPr>
          <p:spPr>
            <a:xfrm>
              <a:off x="5937884" y="4682015"/>
              <a:ext cx="75614" cy="124777"/>
            </a:xfrm>
            <a:custGeom>
              <a:avLst/>
              <a:gdLst/>
              <a:ahLst/>
              <a:cxnLst/>
              <a:rect l="l" t="t" r="r" b="b"/>
              <a:pathLst>
                <a:path w="75614" h="124777" extrusionOk="0">
                  <a:moveTo>
                    <a:pt x="62865" y="124778"/>
                  </a:moveTo>
                  <a:lnTo>
                    <a:pt x="36195" y="124778"/>
                  </a:lnTo>
                  <a:cubicBezTo>
                    <a:pt x="30480" y="124778"/>
                    <a:pt x="25718" y="120967"/>
                    <a:pt x="24765" y="115253"/>
                  </a:cubicBezTo>
                  <a:lnTo>
                    <a:pt x="0" y="0"/>
                  </a:lnTo>
                  <a:lnTo>
                    <a:pt x="51435" y="0"/>
                  </a:lnTo>
                  <a:lnTo>
                    <a:pt x="75248" y="109537"/>
                  </a:lnTo>
                  <a:cubicBezTo>
                    <a:pt x="77153" y="118110"/>
                    <a:pt x="71438" y="124778"/>
                    <a:pt x="62865" y="124778"/>
                  </a:cubicBezTo>
                  <a:close/>
                </a:path>
              </a:pathLst>
            </a:custGeom>
            <a:noFill/>
            <a:ln w="9525" cap="rnd" cmpd="sng">
              <a:solidFill>
                <a:srgbClr val="5A5B5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Quattrocento Sans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242" name="Google Shape;242;p4"/>
            <p:cNvSpPr/>
            <p:nvPr/>
          </p:nvSpPr>
          <p:spPr>
            <a:xfrm>
              <a:off x="6154101" y="4562000"/>
              <a:ext cx="56197" cy="113347"/>
            </a:xfrm>
            <a:custGeom>
              <a:avLst/>
              <a:gdLst/>
              <a:ahLst/>
              <a:cxnLst/>
              <a:rect l="l" t="t" r="r" b="b"/>
              <a:pathLst>
                <a:path w="56197" h="113347" extrusionOk="0">
                  <a:moveTo>
                    <a:pt x="0" y="0"/>
                  </a:moveTo>
                  <a:lnTo>
                    <a:pt x="0" y="113348"/>
                  </a:lnTo>
                  <a:cubicBezTo>
                    <a:pt x="29528" y="113348"/>
                    <a:pt x="56198" y="87630"/>
                    <a:pt x="56198" y="57150"/>
                  </a:cubicBezTo>
                  <a:cubicBezTo>
                    <a:pt x="56198" y="25717"/>
                    <a:pt x="29528" y="0"/>
                    <a:pt x="0" y="0"/>
                  </a:cubicBezTo>
                  <a:close/>
                </a:path>
              </a:pathLst>
            </a:custGeom>
            <a:noFill/>
            <a:ln w="9525" cap="rnd" cmpd="sng">
              <a:solidFill>
                <a:srgbClr val="5A5B5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Quattrocento Sans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243" name="Google Shape;243;p4"/>
            <p:cNvSpPr/>
            <p:nvPr/>
          </p:nvSpPr>
          <p:spPr>
            <a:xfrm>
              <a:off x="5937884" y="4595337"/>
              <a:ext cx="88582" cy="9525"/>
            </a:xfrm>
            <a:custGeom>
              <a:avLst/>
              <a:gdLst/>
              <a:ahLst/>
              <a:cxnLst/>
              <a:rect l="l" t="t" r="r" b="b"/>
              <a:pathLst>
                <a:path w="88582" h="9525" extrusionOk="0">
                  <a:moveTo>
                    <a:pt x="88583" y="0"/>
                  </a:moveTo>
                  <a:lnTo>
                    <a:pt x="0" y="0"/>
                  </a:lnTo>
                  <a:lnTo>
                    <a:pt x="88583" y="0"/>
                  </a:lnTo>
                  <a:close/>
                </a:path>
              </a:pathLst>
            </a:custGeom>
            <a:noFill/>
            <a:ln w="9525" cap="rnd" cmpd="sng">
              <a:solidFill>
                <a:srgbClr val="5A5B5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Quattrocento Sans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244" name="Google Shape;244;p4"/>
            <p:cNvSpPr/>
            <p:nvPr/>
          </p:nvSpPr>
          <p:spPr>
            <a:xfrm>
              <a:off x="5937884" y="4639152"/>
              <a:ext cx="88582" cy="9525"/>
            </a:xfrm>
            <a:custGeom>
              <a:avLst/>
              <a:gdLst/>
              <a:ahLst/>
              <a:cxnLst/>
              <a:rect l="l" t="t" r="r" b="b"/>
              <a:pathLst>
                <a:path w="88582" h="9525" extrusionOk="0">
                  <a:moveTo>
                    <a:pt x="88583" y="0"/>
                  </a:moveTo>
                  <a:lnTo>
                    <a:pt x="0" y="0"/>
                  </a:lnTo>
                  <a:lnTo>
                    <a:pt x="88583" y="0"/>
                  </a:lnTo>
                  <a:close/>
                </a:path>
              </a:pathLst>
            </a:custGeom>
            <a:noFill/>
            <a:ln w="9525" cap="rnd" cmpd="sng">
              <a:solidFill>
                <a:srgbClr val="5A5B5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Quattrocento Sans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245" name="Google Shape;245;p4"/>
            <p:cNvSpPr/>
            <p:nvPr/>
          </p:nvSpPr>
          <p:spPr>
            <a:xfrm>
              <a:off x="6234112" y="4502944"/>
              <a:ext cx="73342" cy="65722"/>
            </a:xfrm>
            <a:custGeom>
              <a:avLst/>
              <a:gdLst/>
              <a:ahLst/>
              <a:cxnLst/>
              <a:rect l="l" t="t" r="r" b="b"/>
              <a:pathLst>
                <a:path w="73342" h="65722" extrusionOk="0">
                  <a:moveTo>
                    <a:pt x="0" y="65723"/>
                  </a:moveTo>
                  <a:lnTo>
                    <a:pt x="73343" y="0"/>
                  </a:lnTo>
                  <a:lnTo>
                    <a:pt x="0" y="65723"/>
                  </a:lnTo>
                  <a:close/>
                </a:path>
              </a:pathLst>
            </a:custGeom>
            <a:noFill/>
            <a:ln w="9525" cap="rnd" cmpd="sng">
              <a:solidFill>
                <a:srgbClr val="4ABDF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Quattrocento Sans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246" name="Google Shape;246;p4"/>
            <p:cNvSpPr/>
            <p:nvPr/>
          </p:nvSpPr>
          <p:spPr>
            <a:xfrm>
              <a:off x="6234112" y="4668680"/>
              <a:ext cx="73342" cy="65722"/>
            </a:xfrm>
            <a:custGeom>
              <a:avLst/>
              <a:gdLst/>
              <a:ahLst/>
              <a:cxnLst/>
              <a:rect l="l" t="t" r="r" b="b"/>
              <a:pathLst>
                <a:path w="73342" h="65722" extrusionOk="0">
                  <a:moveTo>
                    <a:pt x="0" y="0"/>
                  </a:moveTo>
                  <a:lnTo>
                    <a:pt x="73343" y="65723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9525" cap="rnd" cmpd="sng">
              <a:solidFill>
                <a:srgbClr val="4ABDF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Quattrocento Sans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247" name="Google Shape;247;p4"/>
            <p:cNvSpPr/>
            <p:nvPr/>
          </p:nvSpPr>
          <p:spPr>
            <a:xfrm>
              <a:off x="6251256" y="4619150"/>
              <a:ext cx="88582" cy="9525"/>
            </a:xfrm>
            <a:custGeom>
              <a:avLst/>
              <a:gdLst/>
              <a:ahLst/>
              <a:cxnLst/>
              <a:rect l="l" t="t" r="r" b="b"/>
              <a:pathLst>
                <a:path w="88582" h="9525" extrusionOk="0">
                  <a:moveTo>
                    <a:pt x="0" y="0"/>
                  </a:moveTo>
                  <a:lnTo>
                    <a:pt x="88582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9525" cap="rnd" cmpd="sng">
              <a:solidFill>
                <a:srgbClr val="4ABDF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Quattrocento Sans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</p:grpSp>
      <p:grpSp>
        <p:nvGrpSpPr>
          <p:cNvPr id="248" name="Google Shape;248;p4"/>
          <p:cNvGrpSpPr/>
          <p:nvPr/>
        </p:nvGrpSpPr>
        <p:grpSpPr>
          <a:xfrm>
            <a:off x="1849319" y="1813769"/>
            <a:ext cx="494347" cy="466725"/>
            <a:chOff x="5848349" y="2148125"/>
            <a:chExt cx="494347" cy="466725"/>
          </a:xfrm>
        </p:grpSpPr>
        <p:sp>
          <p:nvSpPr>
            <p:cNvPr id="249" name="Google Shape;249;p4"/>
            <p:cNvSpPr/>
            <p:nvPr/>
          </p:nvSpPr>
          <p:spPr>
            <a:xfrm>
              <a:off x="5943599" y="2148125"/>
              <a:ext cx="326707" cy="114300"/>
            </a:xfrm>
            <a:custGeom>
              <a:avLst/>
              <a:gdLst/>
              <a:ahLst/>
              <a:cxnLst/>
              <a:rect l="l" t="t" r="r" b="b"/>
              <a:pathLst>
                <a:path w="326707" h="114300" extrusionOk="0">
                  <a:moveTo>
                    <a:pt x="0" y="114300"/>
                  </a:moveTo>
                  <a:lnTo>
                    <a:pt x="0" y="19050"/>
                  </a:lnTo>
                  <a:cubicBezTo>
                    <a:pt x="0" y="8573"/>
                    <a:pt x="8572" y="0"/>
                    <a:pt x="19050" y="0"/>
                  </a:cubicBezTo>
                  <a:lnTo>
                    <a:pt x="307658" y="0"/>
                  </a:lnTo>
                  <a:cubicBezTo>
                    <a:pt x="318135" y="0"/>
                    <a:pt x="326708" y="8573"/>
                    <a:pt x="326708" y="19050"/>
                  </a:cubicBezTo>
                  <a:lnTo>
                    <a:pt x="326708" y="99060"/>
                  </a:lnTo>
                </a:path>
              </a:pathLst>
            </a:custGeom>
            <a:noFill/>
            <a:ln w="9525" cap="rnd" cmpd="sng">
              <a:solidFill>
                <a:srgbClr val="5A5B5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Quattrocento Sans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250" name="Google Shape;250;p4"/>
            <p:cNvSpPr/>
            <p:nvPr/>
          </p:nvSpPr>
          <p:spPr>
            <a:xfrm>
              <a:off x="6000749" y="2205275"/>
              <a:ext cx="215265" cy="9525"/>
            </a:xfrm>
            <a:custGeom>
              <a:avLst/>
              <a:gdLst/>
              <a:ahLst/>
              <a:cxnLst/>
              <a:rect l="l" t="t" r="r" b="b"/>
              <a:pathLst>
                <a:path w="215265" h="9525" extrusionOk="0">
                  <a:moveTo>
                    <a:pt x="0" y="0"/>
                  </a:moveTo>
                  <a:lnTo>
                    <a:pt x="215265" y="0"/>
                  </a:lnTo>
                </a:path>
              </a:pathLst>
            </a:custGeom>
            <a:noFill/>
            <a:ln w="9525" cap="rnd" cmpd="sng">
              <a:solidFill>
                <a:srgbClr val="5A5B5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Quattrocento Sans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251" name="Google Shape;251;p4"/>
            <p:cNvSpPr/>
            <p:nvPr/>
          </p:nvSpPr>
          <p:spPr>
            <a:xfrm>
              <a:off x="6000749" y="2243375"/>
              <a:ext cx="158115" cy="9525"/>
            </a:xfrm>
            <a:custGeom>
              <a:avLst/>
              <a:gdLst/>
              <a:ahLst/>
              <a:cxnLst/>
              <a:rect l="l" t="t" r="r" b="b"/>
              <a:pathLst>
                <a:path w="158115" h="9525" extrusionOk="0">
                  <a:moveTo>
                    <a:pt x="0" y="0"/>
                  </a:moveTo>
                  <a:lnTo>
                    <a:pt x="158115" y="0"/>
                  </a:lnTo>
                </a:path>
              </a:pathLst>
            </a:custGeom>
            <a:noFill/>
            <a:ln w="9525" cap="rnd" cmpd="sng">
              <a:solidFill>
                <a:srgbClr val="5A5B5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Quattrocento Sans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252" name="Google Shape;252;p4"/>
            <p:cNvSpPr/>
            <p:nvPr/>
          </p:nvSpPr>
          <p:spPr>
            <a:xfrm>
              <a:off x="5924549" y="2517695"/>
              <a:ext cx="38100" cy="87630"/>
            </a:xfrm>
            <a:custGeom>
              <a:avLst/>
              <a:gdLst/>
              <a:ahLst/>
              <a:cxnLst/>
              <a:rect l="l" t="t" r="r" b="b"/>
              <a:pathLst>
                <a:path w="38100" h="87630" extrusionOk="0">
                  <a:moveTo>
                    <a:pt x="0" y="19050"/>
                  </a:moveTo>
                  <a:lnTo>
                    <a:pt x="0" y="87630"/>
                  </a:lnTo>
                  <a:lnTo>
                    <a:pt x="38100" y="87630"/>
                  </a:lnTo>
                  <a:lnTo>
                    <a:pt x="38100" y="19050"/>
                  </a:lnTo>
                  <a:cubicBezTo>
                    <a:pt x="38100" y="8573"/>
                    <a:pt x="29528" y="0"/>
                    <a:pt x="19050" y="0"/>
                  </a:cubicBezTo>
                  <a:lnTo>
                    <a:pt x="19050" y="0"/>
                  </a:lnTo>
                  <a:cubicBezTo>
                    <a:pt x="8572" y="0"/>
                    <a:pt x="0" y="8573"/>
                    <a:pt x="0" y="19050"/>
                  </a:cubicBezTo>
                  <a:close/>
                </a:path>
              </a:pathLst>
            </a:custGeom>
            <a:noFill/>
            <a:ln w="9525" cap="rnd" cmpd="sng">
              <a:solidFill>
                <a:srgbClr val="4ABDF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Quattrocento Sans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253" name="Google Shape;253;p4"/>
            <p:cNvSpPr/>
            <p:nvPr/>
          </p:nvSpPr>
          <p:spPr>
            <a:xfrm>
              <a:off x="6000749" y="2605325"/>
              <a:ext cx="250507" cy="9525"/>
            </a:xfrm>
            <a:custGeom>
              <a:avLst/>
              <a:gdLst/>
              <a:ahLst/>
              <a:cxnLst/>
              <a:rect l="l" t="t" r="r" b="b"/>
              <a:pathLst>
                <a:path w="250507" h="9525" extrusionOk="0">
                  <a:moveTo>
                    <a:pt x="250508" y="0"/>
                  </a:moveTo>
                  <a:lnTo>
                    <a:pt x="0" y="0"/>
                  </a:lnTo>
                </a:path>
              </a:pathLst>
            </a:custGeom>
            <a:noFill/>
            <a:ln w="9525" cap="rnd" cmpd="sng">
              <a:solidFill>
                <a:srgbClr val="5A5B5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Quattrocento Sans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254" name="Google Shape;254;p4"/>
            <p:cNvSpPr/>
            <p:nvPr/>
          </p:nvSpPr>
          <p:spPr>
            <a:xfrm>
              <a:off x="5848349" y="2300525"/>
              <a:ext cx="190500" cy="190500"/>
            </a:xfrm>
            <a:custGeom>
              <a:avLst/>
              <a:gdLst/>
              <a:ahLst/>
              <a:cxnLst/>
              <a:rect l="l" t="t" r="r" b="b"/>
              <a:pathLst>
                <a:path w="190500" h="190500" extrusionOk="0">
                  <a:moveTo>
                    <a:pt x="190500" y="95250"/>
                  </a:moveTo>
                  <a:cubicBezTo>
                    <a:pt x="190500" y="147855"/>
                    <a:pt x="147855" y="190500"/>
                    <a:pt x="95250" y="190500"/>
                  </a:cubicBezTo>
                  <a:cubicBezTo>
                    <a:pt x="42645" y="190500"/>
                    <a:pt x="0" y="147855"/>
                    <a:pt x="0" y="95250"/>
                  </a:cubicBezTo>
                  <a:cubicBezTo>
                    <a:pt x="0" y="42645"/>
                    <a:pt x="42645" y="0"/>
                    <a:pt x="95250" y="0"/>
                  </a:cubicBezTo>
                  <a:cubicBezTo>
                    <a:pt x="147855" y="0"/>
                    <a:pt x="190500" y="42645"/>
                    <a:pt x="190500" y="95250"/>
                  </a:cubicBezTo>
                  <a:close/>
                </a:path>
              </a:pathLst>
            </a:custGeom>
            <a:noFill/>
            <a:ln w="9525" cap="rnd" cmpd="sng">
              <a:solidFill>
                <a:srgbClr val="4ABDF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Quattrocento Sans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255" name="Google Shape;255;p4"/>
            <p:cNvSpPr/>
            <p:nvPr/>
          </p:nvSpPr>
          <p:spPr>
            <a:xfrm>
              <a:off x="6075044" y="2404348"/>
              <a:ext cx="267652" cy="200977"/>
            </a:xfrm>
            <a:custGeom>
              <a:avLst/>
              <a:gdLst/>
              <a:ahLst/>
              <a:cxnLst/>
              <a:rect l="l" t="t" r="r" b="b"/>
              <a:pathLst>
                <a:path w="267652" h="200977" extrusionOk="0">
                  <a:moveTo>
                    <a:pt x="0" y="0"/>
                  </a:moveTo>
                  <a:lnTo>
                    <a:pt x="267652" y="0"/>
                  </a:lnTo>
                  <a:lnTo>
                    <a:pt x="267652" y="200978"/>
                  </a:lnTo>
                  <a:lnTo>
                    <a:pt x="0" y="200978"/>
                  </a:lnTo>
                  <a:close/>
                </a:path>
              </a:pathLst>
            </a:custGeom>
            <a:noFill/>
            <a:ln w="9525" cap="rnd" cmpd="sng">
              <a:solidFill>
                <a:srgbClr val="5A5B5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Quattrocento Sans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256" name="Google Shape;256;p4"/>
            <p:cNvSpPr/>
            <p:nvPr/>
          </p:nvSpPr>
          <p:spPr>
            <a:xfrm>
              <a:off x="6270307" y="2342435"/>
              <a:ext cx="9525" cy="61912"/>
            </a:xfrm>
            <a:custGeom>
              <a:avLst/>
              <a:gdLst/>
              <a:ahLst/>
              <a:cxnLst/>
              <a:rect l="l" t="t" r="r" b="b"/>
              <a:pathLst>
                <a:path w="9525" h="61912" extrusionOk="0">
                  <a:moveTo>
                    <a:pt x="0" y="0"/>
                  </a:moveTo>
                  <a:lnTo>
                    <a:pt x="0" y="61912"/>
                  </a:lnTo>
                </a:path>
              </a:pathLst>
            </a:custGeom>
            <a:noFill/>
            <a:ln w="9525" cap="rnd" cmpd="sng">
              <a:solidFill>
                <a:srgbClr val="5A5B5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Quattrocento Sans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grpSp>
          <p:nvGrpSpPr>
            <p:cNvPr id="257" name="Google Shape;257;p4"/>
            <p:cNvGrpSpPr/>
            <p:nvPr/>
          </p:nvGrpSpPr>
          <p:grpSpPr>
            <a:xfrm>
              <a:off x="5889307" y="2369105"/>
              <a:ext cx="100012" cy="54292"/>
              <a:chOff x="5889307" y="2369105"/>
              <a:chExt cx="100012" cy="54292"/>
            </a:xfrm>
          </p:grpSpPr>
          <p:sp>
            <p:nvSpPr>
              <p:cNvPr id="258" name="Google Shape;258;p4"/>
              <p:cNvSpPr/>
              <p:nvPr/>
            </p:nvSpPr>
            <p:spPr>
              <a:xfrm>
                <a:off x="5889307" y="2369105"/>
                <a:ext cx="40957" cy="54292"/>
              </a:xfrm>
              <a:custGeom>
                <a:avLst/>
                <a:gdLst/>
                <a:ahLst/>
                <a:cxnLst/>
                <a:rect l="l" t="t" r="r" b="b"/>
                <a:pathLst>
                  <a:path w="40957" h="54292" extrusionOk="0">
                    <a:moveTo>
                      <a:pt x="40958" y="54292"/>
                    </a:moveTo>
                    <a:lnTo>
                      <a:pt x="20003" y="54292"/>
                    </a:lnTo>
                    <a:cubicBezTo>
                      <a:pt x="8572" y="54292"/>
                      <a:pt x="0" y="45720"/>
                      <a:pt x="0" y="34290"/>
                    </a:cubicBezTo>
                    <a:lnTo>
                      <a:pt x="0" y="20002"/>
                    </a:lnTo>
                    <a:cubicBezTo>
                      <a:pt x="0" y="8572"/>
                      <a:pt x="8572" y="0"/>
                      <a:pt x="20003" y="0"/>
                    </a:cubicBezTo>
                    <a:lnTo>
                      <a:pt x="40958" y="0"/>
                    </a:lnTo>
                  </a:path>
                </a:pathLst>
              </a:custGeom>
              <a:noFill/>
              <a:ln w="9525" cap="rnd" cmpd="sng">
                <a:solidFill>
                  <a:srgbClr val="4ABDF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Quattrocento Sans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  <p:sp>
            <p:nvSpPr>
              <p:cNvPr id="259" name="Google Shape;259;p4"/>
              <p:cNvSpPr/>
              <p:nvPr/>
            </p:nvSpPr>
            <p:spPr>
              <a:xfrm>
                <a:off x="5953124" y="2369105"/>
                <a:ext cx="36195" cy="54292"/>
              </a:xfrm>
              <a:custGeom>
                <a:avLst/>
                <a:gdLst/>
                <a:ahLst/>
                <a:cxnLst/>
                <a:rect l="l" t="t" r="r" b="b"/>
                <a:pathLst>
                  <a:path w="36195" h="54292" extrusionOk="0">
                    <a:moveTo>
                      <a:pt x="36195" y="0"/>
                    </a:moveTo>
                    <a:lnTo>
                      <a:pt x="36195" y="9525"/>
                    </a:lnTo>
                    <a:lnTo>
                      <a:pt x="18097" y="54292"/>
                    </a:lnTo>
                    <a:lnTo>
                      <a:pt x="17145" y="54292"/>
                    </a:lnTo>
                    <a:lnTo>
                      <a:pt x="0" y="9525"/>
                    </a:lnTo>
                    <a:lnTo>
                      <a:pt x="0" y="0"/>
                    </a:lnTo>
                  </a:path>
                </a:pathLst>
              </a:custGeom>
              <a:noFill/>
              <a:ln w="9525" cap="rnd" cmpd="sng">
                <a:solidFill>
                  <a:srgbClr val="4ABDF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Quattrocento Sans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</p:grpSp>
        <p:grpSp>
          <p:nvGrpSpPr>
            <p:cNvPr id="260" name="Google Shape;260;p4"/>
            <p:cNvGrpSpPr/>
            <p:nvPr/>
          </p:nvGrpSpPr>
          <p:grpSpPr>
            <a:xfrm>
              <a:off x="6203631" y="2247185"/>
              <a:ext cx="133351" cy="95249"/>
              <a:chOff x="6203631" y="2247185"/>
              <a:chExt cx="133351" cy="95249"/>
            </a:xfrm>
          </p:grpSpPr>
          <p:sp>
            <p:nvSpPr>
              <p:cNvPr id="261" name="Google Shape;261;p4"/>
              <p:cNvSpPr/>
              <p:nvPr/>
            </p:nvSpPr>
            <p:spPr>
              <a:xfrm>
                <a:off x="6203632" y="2247185"/>
                <a:ext cx="133350" cy="95249"/>
              </a:xfrm>
              <a:custGeom>
                <a:avLst/>
                <a:gdLst/>
                <a:ahLst/>
                <a:cxnLst/>
                <a:rect l="l" t="t" r="r" b="b"/>
                <a:pathLst>
                  <a:path w="133350" h="95249" extrusionOk="0">
                    <a:moveTo>
                      <a:pt x="0" y="0"/>
                    </a:moveTo>
                    <a:lnTo>
                      <a:pt x="133350" y="0"/>
                    </a:lnTo>
                    <a:lnTo>
                      <a:pt x="133350" y="95250"/>
                    </a:lnTo>
                    <a:lnTo>
                      <a:pt x="0" y="95250"/>
                    </a:lnTo>
                    <a:close/>
                  </a:path>
                </a:pathLst>
              </a:custGeom>
              <a:noFill/>
              <a:ln w="9525" cap="rnd" cmpd="sng">
                <a:solidFill>
                  <a:srgbClr val="5A5B5D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Quattrocento Sans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  <p:sp>
            <p:nvSpPr>
              <p:cNvPr id="262" name="Google Shape;262;p4"/>
              <p:cNvSpPr/>
              <p:nvPr/>
            </p:nvSpPr>
            <p:spPr>
              <a:xfrm>
                <a:off x="6203631" y="2247185"/>
                <a:ext cx="133350" cy="52387"/>
              </a:xfrm>
              <a:custGeom>
                <a:avLst/>
                <a:gdLst/>
                <a:ahLst/>
                <a:cxnLst/>
                <a:rect l="l" t="t" r="r" b="b"/>
                <a:pathLst>
                  <a:path w="133350" h="52387" extrusionOk="0">
                    <a:moveTo>
                      <a:pt x="0" y="0"/>
                    </a:moveTo>
                    <a:lnTo>
                      <a:pt x="66675" y="52388"/>
                    </a:lnTo>
                    <a:lnTo>
                      <a:pt x="133350" y="0"/>
                    </a:lnTo>
                  </a:path>
                </a:pathLst>
              </a:custGeom>
              <a:noFill/>
              <a:ln w="9525" cap="rnd" cmpd="sng">
                <a:solidFill>
                  <a:srgbClr val="5A5B5D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Quattrocento Sans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</p:grpSp>
        <p:grpSp>
          <p:nvGrpSpPr>
            <p:cNvPr id="263" name="Google Shape;263;p4"/>
            <p:cNvGrpSpPr/>
            <p:nvPr/>
          </p:nvGrpSpPr>
          <p:grpSpPr>
            <a:xfrm>
              <a:off x="6131242" y="2440543"/>
              <a:ext cx="153352" cy="164781"/>
              <a:chOff x="6131242" y="2440543"/>
              <a:chExt cx="153352" cy="164781"/>
            </a:xfrm>
          </p:grpSpPr>
          <p:grpSp>
            <p:nvGrpSpPr>
              <p:cNvPr id="264" name="Google Shape;264;p4"/>
              <p:cNvGrpSpPr/>
              <p:nvPr/>
            </p:nvGrpSpPr>
            <p:grpSpPr>
              <a:xfrm>
                <a:off x="6131242" y="2440543"/>
                <a:ext cx="153352" cy="164781"/>
                <a:chOff x="6131242" y="2440543"/>
                <a:chExt cx="153352" cy="164781"/>
              </a:xfrm>
            </p:grpSpPr>
            <p:grpSp>
              <p:nvGrpSpPr>
                <p:cNvPr id="265" name="Google Shape;265;p4"/>
                <p:cNvGrpSpPr/>
                <p:nvPr/>
              </p:nvGrpSpPr>
              <p:grpSpPr>
                <a:xfrm>
                  <a:off x="6173151" y="2440543"/>
                  <a:ext cx="71437" cy="107632"/>
                  <a:chOff x="6173151" y="2440543"/>
                  <a:chExt cx="71437" cy="107632"/>
                </a:xfrm>
              </p:grpSpPr>
              <p:grpSp>
                <p:nvGrpSpPr>
                  <p:cNvPr id="266" name="Google Shape;266;p4"/>
                  <p:cNvGrpSpPr/>
                  <p:nvPr/>
                </p:nvGrpSpPr>
                <p:grpSpPr>
                  <a:xfrm>
                    <a:off x="6173151" y="2440543"/>
                    <a:ext cx="71437" cy="87629"/>
                    <a:chOff x="6173151" y="2440543"/>
                    <a:chExt cx="71437" cy="87629"/>
                  </a:xfrm>
                </p:grpSpPr>
                <p:sp>
                  <p:nvSpPr>
                    <p:cNvPr id="267" name="Google Shape;267;p4"/>
                    <p:cNvSpPr/>
                    <p:nvPr/>
                  </p:nvSpPr>
                  <p:spPr>
                    <a:xfrm>
                      <a:off x="6174104" y="2473880"/>
                      <a:ext cx="70484" cy="54292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70484" h="54292" extrusionOk="0">
                          <a:moveTo>
                            <a:pt x="70485" y="0"/>
                          </a:moveTo>
                          <a:lnTo>
                            <a:pt x="70485" y="18097"/>
                          </a:lnTo>
                          <a:cubicBezTo>
                            <a:pt x="70485" y="27622"/>
                            <a:pt x="66675" y="37147"/>
                            <a:pt x="60007" y="43815"/>
                          </a:cubicBezTo>
                          <a:lnTo>
                            <a:pt x="60007" y="43815"/>
                          </a:lnTo>
                          <a:cubicBezTo>
                            <a:pt x="53340" y="50482"/>
                            <a:pt x="44768" y="54293"/>
                            <a:pt x="35243" y="54293"/>
                          </a:cubicBezTo>
                          <a:lnTo>
                            <a:pt x="35243" y="54293"/>
                          </a:lnTo>
                          <a:cubicBezTo>
                            <a:pt x="25718" y="54293"/>
                            <a:pt x="17145" y="50482"/>
                            <a:pt x="10477" y="43815"/>
                          </a:cubicBezTo>
                          <a:lnTo>
                            <a:pt x="10477" y="43815"/>
                          </a:lnTo>
                          <a:cubicBezTo>
                            <a:pt x="3810" y="37147"/>
                            <a:pt x="0" y="27622"/>
                            <a:pt x="0" y="18097"/>
                          </a:cubicBezTo>
                          <a:lnTo>
                            <a:pt x="0" y="0"/>
                          </a:lnTo>
                        </a:path>
                      </a:pathLst>
                    </a:custGeom>
                    <a:noFill/>
                    <a:ln w="9525" cap="rnd" cmpd="sng">
                      <a:solidFill>
                        <a:srgbClr val="5A5B5D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Quattrocento Sans"/>
                        <a:buNone/>
                      </a:pPr>
                      <a:endParaRPr sz="1800" b="0" i="0" u="none" strike="noStrike" cap="none">
                        <a:solidFill>
                          <a:schemeClr val="dk1"/>
                        </a:solidFill>
                        <a:latin typeface="Quattrocento Sans"/>
                        <a:ea typeface="Quattrocento Sans"/>
                        <a:cs typeface="Quattrocento Sans"/>
                        <a:sym typeface="Quattrocento Sans"/>
                      </a:endParaRPr>
                    </a:p>
                  </p:txBody>
                </p:sp>
                <p:sp>
                  <p:nvSpPr>
                    <p:cNvPr id="268" name="Google Shape;268;p4"/>
                    <p:cNvSpPr/>
                    <p:nvPr/>
                  </p:nvSpPr>
                  <p:spPr>
                    <a:xfrm>
                      <a:off x="6173151" y="2440543"/>
                      <a:ext cx="70485" cy="33337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70485" h="33337" extrusionOk="0">
                          <a:moveTo>
                            <a:pt x="0" y="33338"/>
                          </a:moveTo>
                          <a:cubicBezTo>
                            <a:pt x="0" y="15240"/>
                            <a:pt x="16193" y="0"/>
                            <a:pt x="35243" y="0"/>
                          </a:cubicBezTo>
                          <a:cubicBezTo>
                            <a:pt x="55245" y="0"/>
                            <a:pt x="70485" y="15240"/>
                            <a:pt x="70485" y="33338"/>
                          </a:cubicBezTo>
                        </a:path>
                      </a:pathLst>
                    </a:custGeom>
                    <a:noFill/>
                    <a:ln w="9525" cap="rnd" cmpd="sng">
                      <a:solidFill>
                        <a:srgbClr val="5A5B5D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Quattrocento Sans"/>
                        <a:buNone/>
                      </a:pPr>
                      <a:endParaRPr sz="1800" b="0" i="0" u="none" strike="noStrike" cap="none">
                        <a:solidFill>
                          <a:schemeClr val="dk1"/>
                        </a:solidFill>
                        <a:latin typeface="Quattrocento Sans"/>
                        <a:ea typeface="Quattrocento Sans"/>
                        <a:cs typeface="Quattrocento Sans"/>
                        <a:sym typeface="Quattrocento Sans"/>
                      </a:endParaRPr>
                    </a:p>
                  </p:txBody>
                </p:sp>
              </p:grpSp>
              <p:grpSp>
                <p:nvGrpSpPr>
                  <p:cNvPr id="269" name="Google Shape;269;p4"/>
                  <p:cNvGrpSpPr/>
                  <p:nvPr/>
                </p:nvGrpSpPr>
                <p:grpSpPr>
                  <a:xfrm>
                    <a:off x="6187439" y="2522458"/>
                    <a:ext cx="52388" cy="25717"/>
                    <a:chOff x="6187439" y="2522458"/>
                    <a:chExt cx="52388" cy="25717"/>
                  </a:xfrm>
                </p:grpSpPr>
                <p:sp>
                  <p:nvSpPr>
                    <p:cNvPr id="270" name="Google Shape;270;p4"/>
                    <p:cNvSpPr/>
                    <p:nvPr/>
                  </p:nvSpPr>
                  <p:spPr>
                    <a:xfrm>
                      <a:off x="6187439" y="2522458"/>
                      <a:ext cx="9525" cy="25717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9525" h="25717" extrusionOk="0">
                          <a:moveTo>
                            <a:pt x="0" y="0"/>
                          </a:moveTo>
                          <a:lnTo>
                            <a:pt x="0" y="25718"/>
                          </a:lnTo>
                        </a:path>
                      </a:pathLst>
                    </a:custGeom>
                    <a:noFill/>
                    <a:ln w="9525" cap="rnd" cmpd="sng">
                      <a:solidFill>
                        <a:srgbClr val="5A5B5D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Quattrocento Sans"/>
                        <a:buNone/>
                      </a:pPr>
                      <a:endParaRPr sz="1800" b="0" i="0" u="none" strike="noStrike" cap="none">
                        <a:solidFill>
                          <a:schemeClr val="dk1"/>
                        </a:solidFill>
                        <a:latin typeface="Quattrocento Sans"/>
                        <a:ea typeface="Quattrocento Sans"/>
                        <a:cs typeface="Quattrocento Sans"/>
                        <a:sym typeface="Quattrocento Sans"/>
                      </a:endParaRPr>
                    </a:p>
                  </p:txBody>
                </p:sp>
                <p:sp>
                  <p:nvSpPr>
                    <p:cNvPr id="271" name="Google Shape;271;p4"/>
                    <p:cNvSpPr/>
                    <p:nvPr/>
                  </p:nvSpPr>
                  <p:spPr>
                    <a:xfrm>
                      <a:off x="6230302" y="2522458"/>
                      <a:ext cx="9525" cy="25717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9525" h="25717" extrusionOk="0">
                          <a:moveTo>
                            <a:pt x="0" y="0"/>
                          </a:moveTo>
                          <a:lnTo>
                            <a:pt x="0" y="25718"/>
                          </a:lnTo>
                        </a:path>
                      </a:pathLst>
                    </a:custGeom>
                    <a:noFill/>
                    <a:ln w="9525" cap="rnd" cmpd="sng">
                      <a:solidFill>
                        <a:srgbClr val="5A5B5D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Quattrocento Sans"/>
                        <a:buNone/>
                      </a:pPr>
                      <a:endParaRPr sz="1800" b="0" i="0" u="none" strike="noStrike" cap="none">
                        <a:solidFill>
                          <a:schemeClr val="dk1"/>
                        </a:solidFill>
                        <a:latin typeface="Quattrocento Sans"/>
                        <a:ea typeface="Quattrocento Sans"/>
                        <a:cs typeface="Quattrocento Sans"/>
                        <a:sym typeface="Quattrocento Sans"/>
                      </a:endParaRPr>
                    </a:p>
                  </p:txBody>
                </p:sp>
              </p:grpSp>
            </p:grpSp>
            <p:sp>
              <p:nvSpPr>
                <p:cNvPr id="272" name="Google Shape;272;p4"/>
                <p:cNvSpPr/>
                <p:nvPr/>
              </p:nvSpPr>
              <p:spPr>
                <a:xfrm>
                  <a:off x="6131242" y="2549127"/>
                  <a:ext cx="153352" cy="5619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3352" h="56197" extrusionOk="0">
                      <a:moveTo>
                        <a:pt x="952" y="37148"/>
                      </a:moveTo>
                      <a:cubicBezTo>
                        <a:pt x="952" y="26670"/>
                        <a:pt x="56197" y="0"/>
                        <a:pt x="56197" y="0"/>
                      </a:cubicBezTo>
                      <a:cubicBezTo>
                        <a:pt x="56197" y="0"/>
                        <a:pt x="58102" y="4763"/>
                        <a:pt x="59055" y="5715"/>
                      </a:cubicBezTo>
                      <a:cubicBezTo>
                        <a:pt x="67627" y="18098"/>
                        <a:pt x="87630" y="18098"/>
                        <a:pt x="95250" y="5715"/>
                      </a:cubicBezTo>
                      <a:cubicBezTo>
                        <a:pt x="96202" y="4763"/>
                        <a:pt x="98107" y="0"/>
                        <a:pt x="98107" y="0"/>
                      </a:cubicBezTo>
                      <a:cubicBezTo>
                        <a:pt x="98107" y="0"/>
                        <a:pt x="153352" y="26670"/>
                        <a:pt x="153352" y="37148"/>
                      </a:cubicBezTo>
                      <a:lnTo>
                        <a:pt x="153352" y="56198"/>
                      </a:lnTo>
                      <a:lnTo>
                        <a:pt x="0" y="56198"/>
                      </a:lnTo>
                      <a:lnTo>
                        <a:pt x="952" y="37148"/>
                      </a:lnTo>
                      <a:close/>
                    </a:path>
                  </a:pathLst>
                </a:custGeom>
                <a:noFill/>
                <a:ln w="9525" cap="rnd" cmpd="sng">
                  <a:solidFill>
                    <a:srgbClr val="5A5B5D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Quattrocento Sans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Quattrocento Sans"/>
                    <a:ea typeface="Quattrocento Sans"/>
                    <a:cs typeface="Quattrocento Sans"/>
                    <a:sym typeface="Quattrocento Sans"/>
                  </a:endParaRPr>
                </a:p>
              </p:txBody>
            </p:sp>
          </p:grpSp>
          <p:grpSp>
            <p:nvGrpSpPr>
              <p:cNvPr id="273" name="Google Shape;273;p4"/>
              <p:cNvGrpSpPr/>
              <p:nvPr/>
            </p:nvGrpSpPr>
            <p:grpSpPr>
              <a:xfrm>
                <a:off x="6173151" y="2440543"/>
                <a:ext cx="71437" cy="107632"/>
                <a:chOff x="6173151" y="2440543"/>
                <a:chExt cx="71437" cy="107632"/>
              </a:xfrm>
            </p:grpSpPr>
            <p:grpSp>
              <p:nvGrpSpPr>
                <p:cNvPr id="274" name="Google Shape;274;p4"/>
                <p:cNvGrpSpPr/>
                <p:nvPr/>
              </p:nvGrpSpPr>
              <p:grpSpPr>
                <a:xfrm>
                  <a:off x="6173151" y="2440543"/>
                  <a:ext cx="71437" cy="87629"/>
                  <a:chOff x="6173151" y="2440543"/>
                  <a:chExt cx="71437" cy="87629"/>
                </a:xfrm>
              </p:grpSpPr>
              <p:sp>
                <p:nvSpPr>
                  <p:cNvPr id="275" name="Google Shape;275;p4"/>
                  <p:cNvSpPr/>
                  <p:nvPr/>
                </p:nvSpPr>
                <p:spPr>
                  <a:xfrm>
                    <a:off x="6174104" y="2473880"/>
                    <a:ext cx="70484" cy="5429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0484" h="54292" extrusionOk="0">
                        <a:moveTo>
                          <a:pt x="70485" y="0"/>
                        </a:moveTo>
                        <a:lnTo>
                          <a:pt x="70485" y="18097"/>
                        </a:lnTo>
                        <a:cubicBezTo>
                          <a:pt x="70485" y="27622"/>
                          <a:pt x="66675" y="37147"/>
                          <a:pt x="60007" y="43815"/>
                        </a:cubicBezTo>
                        <a:lnTo>
                          <a:pt x="60007" y="43815"/>
                        </a:lnTo>
                        <a:cubicBezTo>
                          <a:pt x="53340" y="50482"/>
                          <a:pt x="44768" y="54293"/>
                          <a:pt x="35243" y="54293"/>
                        </a:cubicBezTo>
                        <a:lnTo>
                          <a:pt x="35243" y="54293"/>
                        </a:lnTo>
                        <a:cubicBezTo>
                          <a:pt x="25718" y="54293"/>
                          <a:pt x="17145" y="50482"/>
                          <a:pt x="10477" y="43815"/>
                        </a:cubicBezTo>
                        <a:lnTo>
                          <a:pt x="10477" y="43815"/>
                        </a:lnTo>
                        <a:cubicBezTo>
                          <a:pt x="3810" y="37147"/>
                          <a:pt x="0" y="27622"/>
                          <a:pt x="0" y="18097"/>
                        </a:cubicBezTo>
                        <a:lnTo>
                          <a:pt x="0" y="0"/>
                        </a:lnTo>
                      </a:path>
                    </a:pathLst>
                  </a:custGeom>
                  <a:noFill/>
                  <a:ln w="9525" cap="rnd" cmpd="sng">
                    <a:solidFill>
                      <a:srgbClr val="5A5B5D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chemeClr val="dk1"/>
                      </a:buClr>
                      <a:buSzPts val="1800"/>
                      <a:buFont typeface="Quattrocento Sans"/>
                      <a:buNone/>
                    </a:pPr>
                    <a:endParaRPr sz="1800" b="0" i="0" u="none" strike="noStrike" cap="none">
                      <a:solidFill>
                        <a:schemeClr val="dk1"/>
                      </a:solidFill>
                      <a:latin typeface="Quattrocento Sans"/>
                      <a:ea typeface="Quattrocento Sans"/>
                      <a:cs typeface="Quattrocento Sans"/>
                      <a:sym typeface="Quattrocento Sans"/>
                    </a:endParaRPr>
                  </a:p>
                </p:txBody>
              </p:sp>
              <p:sp>
                <p:nvSpPr>
                  <p:cNvPr id="276" name="Google Shape;276;p4"/>
                  <p:cNvSpPr/>
                  <p:nvPr/>
                </p:nvSpPr>
                <p:spPr>
                  <a:xfrm>
                    <a:off x="6173151" y="2440543"/>
                    <a:ext cx="70485" cy="3333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0485" h="33337" extrusionOk="0">
                        <a:moveTo>
                          <a:pt x="0" y="33338"/>
                        </a:moveTo>
                        <a:cubicBezTo>
                          <a:pt x="0" y="15240"/>
                          <a:pt x="16193" y="0"/>
                          <a:pt x="35243" y="0"/>
                        </a:cubicBezTo>
                        <a:cubicBezTo>
                          <a:pt x="55245" y="0"/>
                          <a:pt x="70485" y="15240"/>
                          <a:pt x="70485" y="33338"/>
                        </a:cubicBezTo>
                      </a:path>
                    </a:pathLst>
                  </a:custGeom>
                  <a:noFill/>
                  <a:ln w="9525" cap="rnd" cmpd="sng">
                    <a:solidFill>
                      <a:srgbClr val="5A5B5D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chemeClr val="dk1"/>
                      </a:buClr>
                      <a:buSzPts val="1800"/>
                      <a:buFont typeface="Quattrocento Sans"/>
                      <a:buNone/>
                    </a:pPr>
                    <a:endParaRPr sz="1800" b="0" i="0" u="none" strike="noStrike" cap="none">
                      <a:solidFill>
                        <a:schemeClr val="dk1"/>
                      </a:solidFill>
                      <a:latin typeface="Quattrocento Sans"/>
                      <a:ea typeface="Quattrocento Sans"/>
                      <a:cs typeface="Quattrocento Sans"/>
                      <a:sym typeface="Quattrocento Sans"/>
                    </a:endParaRPr>
                  </a:p>
                </p:txBody>
              </p:sp>
            </p:grpSp>
            <p:grpSp>
              <p:nvGrpSpPr>
                <p:cNvPr id="277" name="Google Shape;277;p4"/>
                <p:cNvGrpSpPr/>
                <p:nvPr/>
              </p:nvGrpSpPr>
              <p:grpSpPr>
                <a:xfrm>
                  <a:off x="6187439" y="2522458"/>
                  <a:ext cx="52388" cy="25717"/>
                  <a:chOff x="6187439" y="2522458"/>
                  <a:chExt cx="52388" cy="25717"/>
                </a:xfrm>
              </p:grpSpPr>
              <p:sp>
                <p:nvSpPr>
                  <p:cNvPr id="278" name="Google Shape;278;p4"/>
                  <p:cNvSpPr/>
                  <p:nvPr/>
                </p:nvSpPr>
                <p:spPr>
                  <a:xfrm>
                    <a:off x="6187439" y="2522458"/>
                    <a:ext cx="9525" cy="2571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525" h="25717" extrusionOk="0">
                        <a:moveTo>
                          <a:pt x="0" y="0"/>
                        </a:moveTo>
                        <a:lnTo>
                          <a:pt x="0" y="25718"/>
                        </a:lnTo>
                      </a:path>
                    </a:pathLst>
                  </a:custGeom>
                  <a:noFill/>
                  <a:ln w="9525" cap="rnd" cmpd="sng">
                    <a:solidFill>
                      <a:srgbClr val="5A5B5D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chemeClr val="dk1"/>
                      </a:buClr>
                      <a:buSzPts val="1800"/>
                      <a:buFont typeface="Quattrocento Sans"/>
                      <a:buNone/>
                    </a:pPr>
                    <a:endParaRPr sz="1800" b="0" i="0" u="none" strike="noStrike" cap="none">
                      <a:solidFill>
                        <a:schemeClr val="dk1"/>
                      </a:solidFill>
                      <a:latin typeface="Quattrocento Sans"/>
                      <a:ea typeface="Quattrocento Sans"/>
                      <a:cs typeface="Quattrocento Sans"/>
                      <a:sym typeface="Quattrocento Sans"/>
                    </a:endParaRPr>
                  </a:p>
                </p:txBody>
              </p:sp>
              <p:sp>
                <p:nvSpPr>
                  <p:cNvPr id="279" name="Google Shape;279;p4"/>
                  <p:cNvSpPr/>
                  <p:nvPr/>
                </p:nvSpPr>
                <p:spPr>
                  <a:xfrm>
                    <a:off x="6230302" y="2522458"/>
                    <a:ext cx="9525" cy="2571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525" h="25717" extrusionOk="0">
                        <a:moveTo>
                          <a:pt x="0" y="0"/>
                        </a:moveTo>
                        <a:lnTo>
                          <a:pt x="0" y="25718"/>
                        </a:lnTo>
                      </a:path>
                    </a:pathLst>
                  </a:custGeom>
                  <a:noFill/>
                  <a:ln w="9525" cap="rnd" cmpd="sng">
                    <a:solidFill>
                      <a:srgbClr val="5A5B5D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chemeClr val="dk1"/>
                      </a:buClr>
                      <a:buSzPts val="1800"/>
                      <a:buFont typeface="Quattrocento Sans"/>
                      <a:buNone/>
                    </a:pPr>
                    <a:endParaRPr sz="1800" b="0" i="0" u="none" strike="noStrike" cap="none">
                      <a:solidFill>
                        <a:schemeClr val="dk1"/>
                      </a:solidFill>
                      <a:latin typeface="Quattrocento Sans"/>
                      <a:ea typeface="Quattrocento Sans"/>
                      <a:cs typeface="Quattrocento Sans"/>
                      <a:sym typeface="Quattrocento Sans"/>
                    </a:endParaRPr>
                  </a:p>
                </p:txBody>
              </p:sp>
            </p:grpSp>
          </p:grpSp>
        </p:grpSp>
        <p:sp>
          <p:nvSpPr>
            <p:cNvPr id="280" name="Google Shape;280;p4"/>
            <p:cNvSpPr/>
            <p:nvPr/>
          </p:nvSpPr>
          <p:spPr>
            <a:xfrm>
              <a:off x="5943599" y="2491025"/>
              <a:ext cx="9525" cy="25717"/>
            </a:xfrm>
            <a:custGeom>
              <a:avLst/>
              <a:gdLst/>
              <a:ahLst/>
              <a:cxnLst/>
              <a:rect l="l" t="t" r="r" b="b"/>
              <a:pathLst>
                <a:path w="9525" h="25717" extrusionOk="0">
                  <a:moveTo>
                    <a:pt x="0" y="25718"/>
                  </a:moveTo>
                  <a:lnTo>
                    <a:pt x="0" y="0"/>
                  </a:lnTo>
                </a:path>
              </a:pathLst>
            </a:custGeom>
            <a:noFill/>
            <a:ln w="9525" cap="rnd" cmpd="sng">
              <a:solidFill>
                <a:srgbClr val="4ABDF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Quattrocento Sans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281" name="Google Shape;281;p4"/>
            <p:cNvSpPr/>
            <p:nvPr/>
          </p:nvSpPr>
          <p:spPr>
            <a:xfrm>
              <a:off x="6089331" y="2287190"/>
              <a:ext cx="69532" cy="42862"/>
            </a:xfrm>
            <a:custGeom>
              <a:avLst/>
              <a:gdLst/>
              <a:ahLst/>
              <a:cxnLst/>
              <a:rect l="l" t="t" r="r" b="b"/>
              <a:pathLst>
                <a:path w="69532" h="42862" extrusionOk="0">
                  <a:moveTo>
                    <a:pt x="0" y="17145"/>
                  </a:moveTo>
                  <a:lnTo>
                    <a:pt x="26670" y="42863"/>
                  </a:lnTo>
                  <a:lnTo>
                    <a:pt x="69532" y="0"/>
                  </a:lnTo>
                </a:path>
              </a:pathLst>
            </a:custGeom>
            <a:noFill/>
            <a:ln w="9525" cap="rnd" cmpd="sng">
              <a:solidFill>
                <a:srgbClr val="5A5B5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Quattrocento Sans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</p:grpSp>
      <p:sp>
        <p:nvSpPr>
          <p:cNvPr id="282" name="Google Shape;282;p4"/>
          <p:cNvSpPr/>
          <p:nvPr/>
        </p:nvSpPr>
        <p:spPr>
          <a:xfrm>
            <a:off x="2428759" y="1774480"/>
            <a:ext cx="261950" cy="261950"/>
          </a:xfrm>
          <a:prstGeom prst="ellipse">
            <a:avLst/>
          </a:prstGeom>
          <a:solidFill>
            <a:schemeClr val="accent1">
              <a:alpha val="48627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Quattrocento Sans"/>
              <a:buNone/>
            </a:pPr>
            <a:endParaRPr sz="1800" b="0" i="0" u="none" strike="noStrike" cap="none">
              <a:solidFill>
                <a:schemeClr val="lt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283" name="Google Shape;283;p4"/>
          <p:cNvSpPr/>
          <p:nvPr/>
        </p:nvSpPr>
        <p:spPr>
          <a:xfrm>
            <a:off x="2370528" y="3282950"/>
            <a:ext cx="261950" cy="261950"/>
          </a:xfrm>
          <a:prstGeom prst="ellipse">
            <a:avLst/>
          </a:prstGeom>
          <a:solidFill>
            <a:schemeClr val="accent1">
              <a:alpha val="48627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Quattrocento Sans"/>
              <a:buNone/>
            </a:pPr>
            <a:endParaRPr sz="1800" b="0" i="0" u="none" strike="noStrike" cap="none">
              <a:solidFill>
                <a:schemeClr val="lt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284" name="Google Shape;284;p4"/>
          <p:cNvSpPr/>
          <p:nvPr/>
        </p:nvSpPr>
        <p:spPr>
          <a:xfrm>
            <a:off x="2398030" y="5059369"/>
            <a:ext cx="261950" cy="261950"/>
          </a:xfrm>
          <a:prstGeom prst="ellipse">
            <a:avLst/>
          </a:prstGeom>
          <a:solidFill>
            <a:schemeClr val="accent1">
              <a:alpha val="48627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Quattrocento Sans"/>
              <a:buNone/>
            </a:pPr>
            <a:endParaRPr sz="1800" b="0" i="0" u="none" strike="noStrike" cap="none">
              <a:solidFill>
                <a:schemeClr val="lt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285" name="Google Shape;285;p4"/>
          <p:cNvSpPr txBox="1"/>
          <p:nvPr/>
        </p:nvSpPr>
        <p:spPr>
          <a:xfrm>
            <a:off x="6727754" y="1"/>
            <a:ext cx="5464246" cy="6858000"/>
          </a:xfrm>
          <a:prstGeom prst="rect">
            <a:avLst/>
          </a:prstGeom>
          <a:gradFill>
            <a:gsLst>
              <a:gs pos="0">
                <a:srgbClr val="009AD8">
                  <a:alpha val="0"/>
                </a:srgbClr>
              </a:gs>
              <a:gs pos="18000">
                <a:srgbClr val="009AD8">
                  <a:alpha val="0"/>
                </a:srgbClr>
              </a:gs>
              <a:gs pos="57000">
                <a:srgbClr val="4ABDF0">
                  <a:alpha val="25490"/>
                </a:srgbClr>
              </a:gs>
              <a:gs pos="87000">
                <a:srgbClr val="4ABDF0">
                  <a:alpha val="60000"/>
                </a:srgbClr>
              </a:gs>
              <a:gs pos="100000">
                <a:srgbClr val="4ABDF0">
                  <a:alpha val="82745"/>
                </a:srgbClr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</a:pPr>
            <a:r>
              <a:rPr lang="es-ES" sz="1800" b="0" i="0" u="none" strike="noStrike" cap="none">
                <a:solidFill>
                  <a:srgbClr val="FFFFFF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.</a:t>
            </a:r>
            <a:endParaRPr sz="1800" b="0" i="0" u="none" strike="noStrike" cap="none">
              <a:solidFill>
                <a:schemeClr val="dk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287" name="Google Shape;287;p4"/>
          <p:cNvSpPr txBox="1"/>
          <p:nvPr/>
        </p:nvSpPr>
        <p:spPr>
          <a:xfrm>
            <a:off x="11595386" y="6601396"/>
            <a:ext cx="407502" cy="1708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Quattrocento Sans"/>
              <a:buNone/>
            </a:pPr>
            <a:r>
              <a:rPr lang="es-ES" sz="900" b="0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p. </a:t>
            </a:r>
            <a:fld id="{00000000-1234-1234-1234-123412341234}" type="slidenum">
              <a:rPr lang="es-ES" sz="900" b="0" i="0" u="none" strike="noStrike" cap="none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4</a:t>
            </a:fld>
            <a:endParaRPr sz="900" b="0" i="0" u="none" strike="noStrike" cap="none">
              <a:solidFill>
                <a:schemeClr val="lt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CDED2F59-6D1C-E44C-B9B7-C9688F6BFFC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12708" y="229692"/>
            <a:ext cx="1409700" cy="44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74729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3"/>
          <p:cNvSpPr/>
          <p:nvPr/>
        </p:nvSpPr>
        <p:spPr>
          <a:xfrm>
            <a:off x="3722805" y="4330700"/>
            <a:ext cx="8469195" cy="2116559"/>
          </a:xfrm>
          <a:prstGeom prst="rect">
            <a:avLst/>
          </a:prstGeom>
          <a:solidFill>
            <a:srgbClr val="4ABDF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105" name="Google Shape;105;p3"/>
          <p:cNvSpPr txBox="1"/>
          <p:nvPr/>
        </p:nvSpPr>
        <p:spPr>
          <a:xfrm>
            <a:off x="752739" y="740459"/>
            <a:ext cx="5343261" cy="405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42857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Arial"/>
              <a:buNone/>
            </a:pPr>
            <a:r>
              <a:rPr lang="ca-ES" sz="2800" b="1" i="0" dirty="0">
                <a:solidFill>
                  <a:schemeClr val="accent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03. </a:t>
            </a:r>
            <a:r>
              <a:rPr lang="ca-ES" sz="2800" b="0" i="0" u="none" strike="noStrike" cap="none" dirty="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INTRODUCCIÓ</a:t>
            </a:r>
            <a:endParaRPr sz="2000" b="0" i="0" u="none" strike="noStrike" cap="none" dirty="0">
              <a:solidFill>
                <a:schemeClr val="dk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cxnSp>
        <p:nvCxnSpPr>
          <p:cNvPr id="106" name="Google Shape;106;p3"/>
          <p:cNvCxnSpPr/>
          <p:nvPr/>
        </p:nvCxnSpPr>
        <p:spPr>
          <a:xfrm>
            <a:off x="570084" y="861156"/>
            <a:ext cx="0" cy="258451"/>
          </a:xfrm>
          <a:prstGeom prst="straightConnector1">
            <a:avLst/>
          </a:prstGeom>
          <a:noFill/>
          <a:ln w="38100" cap="rnd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07" name="Google Shape;107;p3"/>
          <p:cNvSpPr/>
          <p:nvPr/>
        </p:nvSpPr>
        <p:spPr>
          <a:xfrm>
            <a:off x="-162556" y="846389"/>
            <a:ext cx="621068" cy="287984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pic>
        <p:nvPicPr>
          <p:cNvPr id="108" name="Google Shape;108;p3" descr="A person holding a light bulb&#10;&#10;Description automatically generated with medium confidence"/>
          <p:cNvPicPr preferRelativeResize="0"/>
          <p:nvPr/>
        </p:nvPicPr>
        <p:blipFill rotWithShape="1">
          <a:blip r:embed="rId3">
            <a:alphaModFix/>
          </a:blip>
          <a:srcRect l="27104" t="28267" r="23931" b="23784"/>
          <a:stretch/>
        </p:blipFill>
        <p:spPr>
          <a:xfrm>
            <a:off x="3930746" y="1557338"/>
            <a:ext cx="4330508" cy="5300662"/>
          </a:xfrm>
          <a:prstGeom prst="rect">
            <a:avLst/>
          </a:prstGeom>
          <a:noFill/>
          <a:ln>
            <a:noFill/>
          </a:ln>
        </p:spPr>
      </p:pic>
      <p:sp>
        <p:nvSpPr>
          <p:cNvPr id="109" name="Google Shape;109;p3"/>
          <p:cNvSpPr txBox="1"/>
          <p:nvPr/>
        </p:nvSpPr>
        <p:spPr>
          <a:xfrm>
            <a:off x="3930746" y="1557338"/>
            <a:ext cx="4330508" cy="5300662"/>
          </a:xfrm>
          <a:prstGeom prst="rect">
            <a:avLst/>
          </a:prstGeom>
          <a:gradFill>
            <a:gsLst>
              <a:gs pos="0">
                <a:srgbClr val="009AD8">
                  <a:alpha val="0"/>
                </a:srgbClr>
              </a:gs>
              <a:gs pos="37000">
                <a:srgbClr val="009AD8">
                  <a:alpha val="0"/>
                </a:srgbClr>
              </a:gs>
              <a:gs pos="100000">
                <a:srgbClr val="4ABDF0">
                  <a:alpha val="54901"/>
                </a:srgbClr>
              </a:gs>
            </a:gsLst>
            <a:lin ang="60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</a:pPr>
            <a:r>
              <a:rPr lang="ca-ES" sz="1800">
                <a:solidFill>
                  <a:srgbClr val="FFFFFF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.</a:t>
            </a:r>
            <a:endParaRPr/>
          </a:p>
        </p:txBody>
      </p:sp>
      <p:sp>
        <p:nvSpPr>
          <p:cNvPr id="110" name="Google Shape;110;p3"/>
          <p:cNvSpPr txBox="1"/>
          <p:nvPr/>
        </p:nvSpPr>
        <p:spPr>
          <a:xfrm>
            <a:off x="487275" y="3047498"/>
            <a:ext cx="3027589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Quattrocento Sans"/>
              <a:buNone/>
            </a:pPr>
            <a:r>
              <a:rPr lang="ca-ES" sz="1800" b="1">
                <a:solidFill>
                  <a:schemeClr val="accent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QUINS CANALS CONEIXEM?</a:t>
            </a:r>
            <a:endParaRPr/>
          </a:p>
        </p:txBody>
      </p:sp>
      <p:sp>
        <p:nvSpPr>
          <p:cNvPr id="111" name="Google Shape;111;p3"/>
          <p:cNvSpPr txBox="1"/>
          <p:nvPr/>
        </p:nvSpPr>
        <p:spPr>
          <a:xfrm>
            <a:off x="8753688" y="3047498"/>
            <a:ext cx="2727112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-ES" sz="1800" b="1">
                <a:solidFill>
                  <a:schemeClr val="accent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QUINS FEM SERVIR?</a:t>
            </a:r>
            <a:endParaRPr/>
          </a:p>
        </p:txBody>
      </p:sp>
      <p:grpSp>
        <p:nvGrpSpPr>
          <p:cNvPr id="112" name="Google Shape;112;p3"/>
          <p:cNvGrpSpPr/>
          <p:nvPr/>
        </p:nvGrpSpPr>
        <p:grpSpPr>
          <a:xfrm>
            <a:off x="8436728" y="2827002"/>
            <a:ext cx="3755272" cy="316960"/>
            <a:chOff x="8436728" y="1874502"/>
            <a:chExt cx="3755272" cy="316960"/>
          </a:xfrm>
        </p:grpSpPr>
        <p:cxnSp>
          <p:nvCxnSpPr>
            <p:cNvPr id="113" name="Google Shape;113;p3"/>
            <p:cNvCxnSpPr/>
            <p:nvPr/>
          </p:nvCxnSpPr>
          <p:spPr>
            <a:xfrm>
              <a:off x="8644669" y="2052322"/>
              <a:ext cx="3547331" cy="0"/>
            </a:xfrm>
            <a:prstGeom prst="straightConnector1">
              <a:avLst/>
            </a:prstGeom>
            <a:noFill/>
            <a:ln w="19050" cap="flat" cmpd="sng">
              <a:solidFill>
                <a:schemeClr val="accent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sp>
          <p:nvSpPr>
            <p:cNvPr id="114" name="Google Shape;114;p3"/>
            <p:cNvSpPr/>
            <p:nvPr/>
          </p:nvSpPr>
          <p:spPr>
            <a:xfrm>
              <a:off x="8436728" y="1874502"/>
              <a:ext cx="316960" cy="316960"/>
            </a:xfrm>
            <a:prstGeom prst="ellipse">
              <a:avLst/>
            </a:prstGeom>
            <a:solidFill>
              <a:schemeClr val="accent1">
                <a:alpha val="49803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</p:grpSp>
      <p:grpSp>
        <p:nvGrpSpPr>
          <p:cNvPr id="115" name="Google Shape;115;p3"/>
          <p:cNvGrpSpPr/>
          <p:nvPr/>
        </p:nvGrpSpPr>
        <p:grpSpPr>
          <a:xfrm flipH="1">
            <a:off x="0" y="2827002"/>
            <a:ext cx="3722805" cy="316960"/>
            <a:chOff x="8436728" y="1874502"/>
            <a:chExt cx="3722805" cy="316960"/>
          </a:xfrm>
        </p:grpSpPr>
        <p:cxnSp>
          <p:nvCxnSpPr>
            <p:cNvPr id="116" name="Google Shape;116;p3"/>
            <p:cNvCxnSpPr/>
            <p:nvPr/>
          </p:nvCxnSpPr>
          <p:spPr>
            <a:xfrm>
              <a:off x="8644669" y="2052322"/>
              <a:ext cx="3514864" cy="0"/>
            </a:xfrm>
            <a:prstGeom prst="straightConnector1">
              <a:avLst/>
            </a:prstGeom>
            <a:noFill/>
            <a:ln w="19050" cap="flat" cmpd="sng">
              <a:solidFill>
                <a:schemeClr val="accent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sp>
          <p:nvSpPr>
            <p:cNvPr id="117" name="Google Shape;117;p3"/>
            <p:cNvSpPr/>
            <p:nvPr/>
          </p:nvSpPr>
          <p:spPr>
            <a:xfrm>
              <a:off x="8436728" y="1874502"/>
              <a:ext cx="316960" cy="316960"/>
            </a:xfrm>
            <a:prstGeom prst="ellipse">
              <a:avLst/>
            </a:prstGeom>
            <a:solidFill>
              <a:schemeClr val="accent1">
                <a:alpha val="49803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</p:grpSp>
      <p:grpSp>
        <p:nvGrpSpPr>
          <p:cNvPr id="118" name="Google Shape;118;p3"/>
          <p:cNvGrpSpPr/>
          <p:nvPr/>
        </p:nvGrpSpPr>
        <p:grpSpPr>
          <a:xfrm flipH="1">
            <a:off x="2863550" y="2440540"/>
            <a:ext cx="437821" cy="457023"/>
            <a:chOff x="2877197" y="2355432"/>
            <a:chExt cx="437821" cy="457023"/>
          </a:xfrm>
        </p:grpSpPr>
        <p:sp>
          <p:nvSpPr>
            <p:cNvPr id="119" name="Google Shape;119;p3"/>
            <p:cNvSpPr/>
            <p:nvPr/>
          </p:nvSpPr>
          <p:spPr>
            <a:xfrm rot="2700000">
              <a:off x="2885877" y="2761866"/>
              <a:ext cx="41909" cy="41909"/>
            </a:xfrm>
            <a:custGeom>
              <a:avLst/>
              <a:gdLst/>
              <a:ahLst/>
              <a:cxnLst/>
              <a:rect l="l" t="t" r="r" b="b"/>
              <a:pathLst>
                <a:path w="41909" h="41909" extrusionOk="0">
                  <a:moveTo>
                    <a:pt x="0" y="0"/>
                  </a:moveTo>
                  <a:lnTo>
                    <a:pt x="41910" y="0"/>
                  </a:lnTo>
                  <a:lnTo>
                    <a:pt x="41910" y="41910"/>
                  </a:lnTo>
                  <a:lnTo>
                    <a:pt x="0" y="41910"/>
                  </a:lnTo>
                  <a:close/>
                </a:path>
              </a:pathLst>
            </a:custGeom>
            <a:noFill/>
            <a:ln w="9525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20" name="Google Shape;120;p3"/>
            <p:cNvSpPr/>
            <p:nvPr/>
          </p:nvSpPr>
          <p:spPr>
            <a:xfrm>
              <a:off x="2987858" y="2406510"/>
              <a:ext cx="293108" cy="293894"/>
            </a:xfrm>
            <a:custGeom>
              <a:avLst/>
              <a:gdLst/>
              <a:ahLst/>
              <a:cxnLst/>
              <a:rect l="l" t="t" r="r" b="b"/>
              <a:pathLst>
                <a:path w="293108" h="293894" extrusionOk="0">
                  <a:moveTo>
                    <a:pt x="250674" y="43220"/>
                  </a:moveTo>
                  <a:cubicBezTo>
                    <a:pt x="193048" y="-14407"/>
                    <a:pt x="100846" y="-14407"/>
                    <a:pt x="43220" y="43220"/>
                  </a:cubicBezTo>
                  <a:cubicBezTo>
                    <a:pt x="-14407" y="100846"/>
                    <a:pt x="-14407" y="193048"/>
                    <a:pt x="43220" y="250674"/>
                  </a:cubicBezTo>
                  <a:cubicBezTo>
                    <a:pt x="100846" y="308301"/>
                    <a:pt x="193048" y="308301"/>
                    <a:pt x="250674" y="250674"/>
                  </a:cubicBezTo>
                  <a:cubicBezTo>
                    <a:pt x="307253" y="194096"/>
                    <a:pt x="307253" y="100846"/>
                    <a:pt x="250674" y="43220"/>
                  </a:cubicBezTo>
                  <a:close/>
                </a:path>
              </a:pathLst>
            </a:custGeom>
            <a:noFill/>
            <a:ln w="9525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21" name="Google Shape;121;p3"/>
            <p:cNvSpPr/>
            <p:nvPr/>
          </p:nvSpPr>
          <p:spPr>
            <a:xfrm rot="2700000">
              <a:off x="2941372" y="2669580"/>
              <a:ext cx="41909" cy="115251"/>
            </a:xfrm>
            <a:custGeom>
              <a:avLst/>
              <a:gdLst/>
              <a:ahLst/>
              <a:cxnLst/>
              <a:rect l="l" t="t" r="r" b="b"/>
              <a:pathLst>
                <a:path w="41909" h="115251" extrusionOk="0">
                  <a:moveTo>
                    <a:pt x="0" y="0"/>
                  </a:moveTo>
                  <a:lnTo>
                    <a:pt x="41910" y="0"/>
                  </a:lnTo>
                  <a:lnTo>
                    <a:pt x="41910" y="115252"/>
                  </a:lnTo>
                  <a:lnTo>
                    <a:pt x="0" y="115252"/>
                  </a:lnTo>
                  <a:close/>
                </a:path>
              </a:pathLst>
            </a:custGeom>
            <a:noFill/>
            <a:ln w="9525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grpSp>
          <p:nvGrpSpPr>
            <p:cNvPr id="122" name="Google Shape;122;p3"/>
            <p:cNvGrpSpPr/>
            <p:nvPr/>
          </p:nvGrpSpPr>
          <p:grpSpPr>
            <a:xfrm>
              <a:off x="2953544" y="2355432"/>
              <a:ext cx="361474" cy="397098"/>
              <a:chOff x="2953544" y="2355432"/>
              <a:chExt cx="361474" cy="397098"/>
            </a:xfrm>
          </p:grpSpPr>
          <p:sp>
            <p:nvSpPr>
              <p:cNvPr id="123" name="Google Shape;123;p3"/>
              <p:cNvSpPr/>
              <p:nvPr/>
            </p:nvSpPr>
            <p:spPr>
              <a:xfrm>
                <a:off x="3243771" y="2673949"/>
                <a:ext cx="71247" cy="78581"/>
              </a:xfrm>
              <a:custGeom>
                <a:avLst/>
                <a:gdLst/>
                <a:ahLst/>
                <a:cxnLst/>
                <a:rect l="l" t="t" r="r" b="b"/>
                <a:pathLst>
                  <a:path w="71247" h="78581" extrusionOk="0">
                    <a:moveTo>
                      <a:pt x="0" y="78581"/>
                    </a:moveTo>
                    <a:lnTo>
                      <a:pt x="71247" y="78581"/>
                    </a:lnTo>
                    <a:lnTo>
                      <a:pt x="71247" y="0"/>
                    </a:lnTo>
                  </a:path>
                </a:pathLst>
              </a:custGeom>
              <a:noFill/>
              <a:ln w="9525" cap="rnd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  <p:sp>
            <p:nvSpPr>
              <p:cNvPr id="124" name="Google Shape;124;p3"/>
              <p:cNvSpPr/>
              <p:nvPr/>
            </p:nvSpPr>
            <p:spPr>
              <a:xfrm>
                <a:off x="2953544" y="2355432"/>
                <a:ext cx="71247" cy="78581"/>
              </a:xfrm>
              <a:custGeom>
                <a:avLst/>
                <a:gdLst/>
                <a:ahLst/>
                <a:cxnLst/>
                <a:rect l="l" t="t" r="r" b="b"/>
                <a:pathLst>
                  <a:path w="71247" h="78581" extrusionOk="0">
                    <a:moveTo>
                      <a:pt x="71247" y="0"/>
                    </a:moveTo>
                    <a:lnTo>
                      <a:pt x="0" y="0"/>
                    </a:lnTo>
                    <a:lnTo>
                      <a:pt x="0" y="78581"/>
                    </a:lnTo>
                  </a:path>
                </a:pathLst>
              </a:custGeom>
              <a:noFill/>
              <a:ln w="9525" cap="rnd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  <p:sp>
            <p:nvSpPr>
              <p:cNvPr id="125" name="Google Shape;125;p3"/>
              <p:cNvSpPr/>
              <p:nvPr/>
            </p:nvSpPr>
            <p:spPr>
              <a:xfrm>
                <a:off x="3243771" y="2355432"/>
                <a:ext cx="71247" cy="78581"/>
              </a:xfrm>
              <a:custGeom>
                <a:avLst/>
                <a:gdLst/>
                <a:ahLst/>
                <a:cxnLst/>
                <a:rect l="l" t="t" r="r" b="b"/>
                <a:pathLst>
                  <a:path w="71247" h="78581" extrusionOk="0">
                    <a:moveTo>
                      <a:pt x="71247" y="78581"/>
                    </a:moveTo>
                    <a:lnTo>
                      <a:pt x="71247" y="0"/>
                    </a:lnTo>
                    <a:lnTo>
                      <a:pt x="0" y="0"/>
                    </a:lnTo>
                  </a:path>
                </a:pathLst>
              </a:custGeom>
              <a:noFill/>
              <a:ln w="9525" cap="rnd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</p:grpSp>
        <p:sp>
          <p:nvSpPr>
            <p:cNvPr id="126" name="Google Shape;126;p3"/>
            <p:cNvSpPr/>
            <p:nvPr/>
          </p:nvSpPr>
          <p:spPr>
            <a:xfrm>
              <a:off x="3002788" y="2660328"/>
              <a:ext cx="27241" cy="26193"/>
            </a:xfrm>
            <a:custGeom>
              <a:avLst/>
              <a:gdLst/>
              <a:ahLst/>
              <a:cxnLst/>
              <a:rect l="l" t="t" r="r" b="b"/>
              <a:pathLst>
                <a:path w="27241" h="26193" extrusionOk="0">
                  <a:moveTo>
                    <a:pt x="27242" y="0"/>
                  </a:moveTo>
                  <a:lnTo>
                    <a:pt x="0" y="26194"/>
                  </a:lnTo>
                </a:path>
              </a:pathLst>
            </a:custGeom>
            <a:noFill/>
            <a:ln w="9525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grpSp>
          <p:nvGrpSpPr>
            <p:cNvPr id="127" name="Google Shape;127;p3"/>
            <p:cNvGrpSpPr/>
            <p:nvPr/>
          </p:nvGrpSpPr>
          <p:grpSpPr>
            <a:xfrm>
              <a:off x="3019552" y="2496879"/>
              <a:ext cx="230505" cy="113157"/>
              <a:chOff x="3019552" y="2496879"/>
              <a:chExt cx="230505" cy="113157"/>
            </a:xfrm>
          </p:grpSpPr>
          <p:sp>
            <p:nvSpPr>
              <p:cNvPr id="128" name="Google Shape;128;p3"/>
              <p:cNvSpPr/>
              <p:nvPr/>
            </p:nvSpPr>
            <p:spPr>
              <a:xfrm>
                <a:off x="3019552" y="2496879"/>
                <a:ext cx="230505" cy="113157"/>
              </a:xfrm>
              <a:custGeom>
                <a:avLst/>
                <a:gdLst/>
                <a:ahLst/>
                <a:cxnLst/>
                <a:rect l="l" t="t" r="r" b="b"/>
                <a:pathLst>
                  <a:path w="230505" h="113157" extrusionOk="0">
                    <a:moveTo>
                      <a:pt x="230505" y="56579"/>
                    </a:moveTo>
                    <a:cubicBezTo>
                      <a:pt x="202216" y="77534"/>
                      <a:pt x="171831" y="113157"/>
                      <a:pt x="115253" y="113157"/>
                    </a:cubicBezTo>
                    <a:cubicBezTo>
                      <a:pt x="58674" y="113157"/>
                      <a:pt x="28289" y="73343"/>
                      <a:pt x="0" y="56579"/>
                    </a:cubicBezTo>
                    <a:cubicBezTo>
                      <a:pt x="28289" y="39815"/>
                      <a:pt x="58674" y="0"/>
                      <a:pt x="115253" y="0"/>
                    </a:cubicBezTo>
                    <a:cubicBezTo>
                      <a:pt x="170783" y="0"/>
                      <a:pt x="202216" y="40862"/>
                      <a:pt x="230505" y="56579"/>
                    </a:cubicBezTo>
                    <a:close/>
                  </a:path>
                </a:pathLst>
              </a:custGeom>
              <a:noFill/>
              <a:ln w="9525" cap="rnd" cmpd="sng">
                <a:solidFill>
                  <a:srgbClr val="009AD8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  <p:sp>
            <p:nvSpPr>
              <p:cNvPr id="129" name="Google Shape;129;p3"/>
              <p:cNvSpPr/>
              <p:nvPr/>
            </p:nvSpPr>
            <p:spPr>
              <a:xfrm>
                <a:off x="3081370" y="2501070"/>
                <a:ext cx="104775" cy="104775"/>
              </a:xfrm>
              <a:custGeom>
                <a:avLst/>
                <a:gdLst/>
                <a:ahLst/>
                <a:cxnLst/>
                <a:rect l="l" t="t" r="r" b="b"/>
                <a:pathLst>
                  <a:path w="104775" h="104775" extrusionOk="0">
                    <a:moveTo>
                      <a:pt x="104775" y="52388"/>
                    </a:moveTo>
                    <a:cubicBezTo>
                      <a:pt x="104775" y="81320"/>
                      <a:pt x="81320" y="104775"/>
                      <a:pt x="52388" y="104775"/>
                    </a:cubicBezTo>
                    <a:cubicBezTo>
                      <a:pt x="23455" y="104775"/>
                      <a:pt x="0" y="81320"/>
                      <a:pt x="0" y="52388"/>
                    </a:cubicBezTo>
                    <a:cubicBezTo>
                      <a:pt x="0" y="23455"/>
                      <a:pt x="23455" y="0"/>
                      <a:pt x="52388" y="0"/>
                    </a:cubicBezTo>
                    <a:cubicBezTo>
                      <a:pt x="81320" y="0"/>
                      <a:pt x="104775" y="23455"/>
                      <a:pt x="104775" y="52388"/>
                    </a:cubicBezTo>
                    <a:close/>
                  </a:path>
                </a:pathLst>
              </a:custGeom>
              <a:noFill/>
              <a:ln w="9525" cap="rnd" cmpd="sng">
                <a:solidFill>
                  <a:srgbClr val="009AD8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  <p:sp>
            <p:nvSpPr>
              <p:cNvPr id="130" name="Google Shape;130;p3"/>
              <p:cNvSpPr/>
              <p:nvPr/>
            </p:nvSpPr>
            <p:spPr>
              <a:xfrm>
                <a:off x="3122232" y="2530407"/>
                <a:ext cx="10477" cy="20955"/>
              </a:xfrm>
              <a:custGeom>
                <a:avLst/>
                <a:gdLst/>
                <a:ahLst/>
                <a:cxnLst/>
                <a:rect l="l" t="t" r="r" b="b"/>
                <a:pathLst>
                  <a:path w="10477" h="20955" extrusionOk="0">
                    <a:moveTo>
                      <a:pt x="0" y="0"/>
                    </a:moveTo>
                    <a:lnTo>
                      <a:pt x="0" y="20955"/>
                    </a:lnTo>
                  </a:path>
                </a:pathLst>
              </a:custGeom>
              <a:noFill/>
              <a:ln w="9525" cap="rnd" cmpd="sng">
                <a:solidFill>
                  <a:srgbClr val="009AD8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</p:grpSp>
      </p:grpSp>
      <p:grpSp>
        <p:nvGrpSpPr>
          <p:cNvPr id="131" name="Google Shape;131;p3"/>
          <p:cNvGrpSpPr/>
          <p:nvPr/>
        </p:nvGrpSpPr>
        <p:grpSpPr>
          <a:xfrm>
            <a:off x="8834900" y="2441017"/>
            <a:ext cx="448437" cy="448437"/>
            <a:chOff x="8780308" y="2355909"/>
            <a:chExt cx="448437" cy="448437"/>
          </a:xfrm>
        </p:grpSpPr>
        <p:sp>
          <p:nvSpPr>
            <p:cNvPr id="132" name="Google Shape;132;p3"/>
            <p:cNvSpPr/>
            <p:nvPr/>
          </p:nvSpPr>
          <p:spPr>
            <a:xfrm>
              <a:off x="9004527" y="2394676"/>
              <a:ext cx="10477" cy="56578"/>
            </a:xfrm>
            <a:custGeom>
              <a:avLst/>
              <a:gdLst/>
              <a:ahLst/>
              <a:cxnLst/>
              <a:rect l="l" t="t" r="r" b="b"/>
              <a:pathLst>
                <a:path w="10477" h="56578" extrusionOk="0">
                  <a:moveTo>
                    <a:pt x="0" y="56579"/>
                  </a:moveTo>
                  <a:lnTo>
                    <a:pt x="0" y="0"/>
                  </a:lnTo>
                  <a:lnTo>
                    <a:pt x="0" y="56579"/>
                  </a:lnTo>
                  <a:close/>
                </a:path>
              </a:pathLst>
            </a:custGeom>
            <a:noFill/>
            <a:ln w="9525" cap="rnd" cmpd="sng">
              <a:solidFill>
                <a:srgbClr val="009AD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33" name="Google Shape;133;p3"/>
            <p:cNvSpPr/>
            <p:nvPr/>
          </p:nvSpPr>
          <p:spPr>
            <a:xfrm>
              <a:off x="8984620" y="2355909"/>
              <a:ext cx="39814" cy="39814"/>
            </a:xfrm>
            <a:custGeom>
              <a:avLst/>
              <a:gdLst/>
              <a:ahLst/>
              <a:cxnLst/>
              <a:rect l="l" t="t" r="r" b="b"/>
              <a:pathLst>
                <a:path w="39814" h="39814" extrusionOk="0">
                  <a:moveTo>
                    <a:pt x="39814" y="19907"/>
                  </a:moveTo>
                  <a:cubicBezTo>
                    <a:pt x="39814" y="30902"/>
                    <a:pt x="30902" y="39815"/>
                    <a:pt x="19907" y="39815"/>
                  </a:cubicBezTo>
                  <a:cubicBezTo>
                    <a:pt x="8913" y="39815"/>
                    <a:pt x="0" y="30902"/>
                    <a:pt x="0" y="19907"/>
                  </a:cubicBezTo>
                  <a:cubicBezTo>
                    <a:pt x="0" y="8913"/>
                    <a:pt x="8913" y="0"/>
                    <a:pt x="19907" y="0"/>
                  </a:cubicBezTo>
                  <a:cubicBezTo>
                    <a:pt x="30902" y="0"/>
                    <a:pt x="39814" y="8913"/>
                    <a:pt x="39814" y="19907"/>
                  </a:cubicBezTo>
                  <a:close/>
                </a:path>
              </a:pathLst>
            </a:custGeom>
            <a:noFill/>
            <a:ln w="9525" cap="rnd" cmpd="sng">
              <a:solidFill>
                <a:srgbClr val="009AD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34" name="Google Shape;134;p3"/>
            <p:cNvSpPr/>
            <p:nvPr/>
          </p:nvSpPr>
          <p:spPr>
            <a:xfrm>
              <a:off x="9004527" y="2709001"/>
              <a:ext cx="10477" cy="56578"/>
            </a:xfrm>
            <a:custGeom>
              <a:avLst/>
              <a:gdLst/>
              <a:ahLst/>
              <a:cxnLst/>
              <a:rect l="l" t="t" r="r" b="b"/>
              <a:pathLst>
                <a:path w="10477" h="56578" extrusionOk="0">
                  <a:moveTo>
                    <a:pt x="0" y="0"/>
                  </a:moveTo>
                  <a:lnTo>
                    <a:pt x="0" y="56578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9525" cap="rnd" cmpd="sng">
              <a:solidFill>
                <a:srgbClr val="009AD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35" name="Google Shape;135;p3"/>
            <p:cNvSpPr/>
            <p:nvPr/>
          </p:nvSpPr>
          <p:spPr>
            <a:xfrm>
              <a:off x="8984620" y="2764532"/>
              <a:ext cx="39814" cy="39814"/>
            </a:xfrm>
            <a:custGeom>
              <a:avLst/>
              <a:gdLst/>
              <a:ahLst/>
              <a:cxnLst/>
              <a:rect l="l" t="t" r="r" b="b"/>
              <a:pathLst>
                <a:path w="39814" h="39814" extrusionOk="0">
                  <a:moveTo>
                    <a:pt x="39814" y="19907"/>
                  </a:moveTo>
                  <a:cubicBezTo>
                    <a:pt x="39814" y="30902"/>
                    <a:pt x="30902" y="39815"/>
                    <a:pt x="19907" y="39815"/>
                  </a:cubicBezTo>
                  <a:cubicBezTo>
                    <a:pt x="8913" y="39815"/>
                    <a:pt x="0" y="30902"/>
                    <a:pt x="0" y="19907"/>
                  </a:cubicBezTo>
                  <a:cubicBezTo>
                    <a:pt x="0" y="8913"/>
                    <a:pt x="8913" y="0"/>
                    <a:pt x="19907" y="0"/>
                  </a:cubicBezTo>
                  <a:cubicBezTo>
                    <a:pt x="30902" y="0"/>
                    <a:pt x="39814" y="8913"/>
                    <a:pt x="39814" y="19907"/>
                  </a:cubicBezTo>
                  <a:close/>
                </a:path>
              </a:pathLst>
            </a:custGeom>
            <a:noFill/>
            <a:ln w="9525" cap="rnd" cmpd="sng">
              <a:solidFill>
                <a:srgbClr val="009AD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36" name="Google Shape;136;p3"/>
            <p:cNvSpPr/>
            <p:nvPr/>
          </p:nvSpPr>
          <p:spPr>
            <a:xfrm>
              <a:off x="8873558" y="2449159"/>
              <a:ext cx="39814" cy="39814"/>
            </a:xfrm>
            <a:custGeom>
              <a:avLst/>
              <a:gdLst/>
              <a:ahLst/>
              <a:cxnLst/>
              <a:rect l="l" t="t" r="r" b="b"/>
              <a:pathLst>
                <a:path w="39814" h="39814" extrusionOk="0">
                  <a:moveTo>
                    <a:pt x="39815" y="39815"/>
                  </a:moveTo>
                  <a:lnTo>
                    <a:pt x="0" y="0"/>
                  </a:lnTo>
                  <a:lnTo>
                    <a:pt x="39815" y="39815"/>
                  </a:lnTo>
                  <a:close/>
                </a:path>
              </a:pathLst>
            </a:custGeom>
            <a:noFill/>
            <a:ln w="9525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37" name="Google Shape;137;p3"/>
            <p:cNvSpPr/>
            <p:nvPr/>
          </p:nvSpPr>
          <p:spPr>
            <a:xfrm>
              <a:off x="8840030" y="2415631"/>
              <a:ext cx="39814" cy="39814"/>
            </a:xfrm>
            <a:custGeom>
              <a:avLst/>
              <a:gdLst/>
              <a:ahLst/>
              <a:cxnLst/>
              <a:rect l="l" t="t" r="r" b="b"/>
              <a:pathLst>
                <a:path w="39814" h="39814" extrusionOk="0">
                  <a:moveTo>
                    <a:pt x="39815" y="19907"/>
                  </a:moveTo>
                  <a:cubicBezTo>
                    <a:pt x="39815" y="30902"/>
                    <a:pt x="30902" y="39815"/>
                    <a:pt x="19907" y="39815"/>
                  </a:cubicBezTo>
                  <a:cubicBezTo>
                    <a:pt x="8913" y="39815"/>
                    <a:pt x="0" y="30902"/>
                    <a:pt x="0" y="19907"/>
                  </a:cubicBezTo>
                  <a:cubicBezTo>
                    <a:pt x="0" y="8913"/>
                    <a:pt x="8913" y="0"/>
                    <a:pt x="19907" y="0"/>
                  </a:cubicBezTo>
                  <a:cubicBezTo>
                    <a:pt x="30902" y="0"/>
                    <a:pt x="39815" y="8913"/>
                    <a:pt x="39815" y="19907"/>
                  </a:cubicBezTo>
                  <a:close/>
                </a:path>
              </a:pathLst>
            </a:custGeom>
            <a:noFill/>
            <a:ln w="9525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38" name="Google Shape;138;p3"/>
            <p:cNvSpPr/>
            <p:nvPr/>
          </p:nvSpPr>
          <p:spPr>
            <a:xfrm>
              <a:off x="9095681" y="2671282"/>
              <a:ext cx="39814" cy="39814"/>
            </a:xfrm>
            <a:custGeom>
              <a:avLst/>
              <a:gdLst/>
              <a:ahLst/>
              <a:cxnLst/>
              <a:rect l="l" t="t" r="r" b="b"/>
              <a:pathLst>
                <a:path w="39814" h="39814" extrusionOk="0">
                  <a:moveTo>
                    <a:pt x="0" y="0"/>
                  </a:moveTo>
                  <a:lnTo>
                    <a:pt x="39815" y="39815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9525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39" name="Google Shape;139;p3"/>
            <p:cNvSpPr/>
            <p:nvPr/>
          </p:nvSpPr>
          <p:spPr>
            <a:xfrm>
              <a:off x="9129209" y="2704810"/>
              <a:ext cx="39814" cy="39814"/>
            </a:xfrm>
            <a:custGeom>
              <a:avLst/>
              <a:gdLst/>
              <a:ahLst/>
              <a:cxnLst/>
              <a:rect l="l" t="t" r="r" b="b"/>
              <a:pathLst>
                <a:path w="39814" h="39814" extrusionOk="0">
                  <a:moveTo>
                    <a:pt x="39814" y="19907"/>
                  </a:moveTo>
                  <a:cubicBezTo>
                    <a:pt x="39814" y="30902"/>
                    <a:pt x="30902" y="39815"/>
                    <a:pt x="19907" y="39815"/>
                  </a:cubicBezTo>
                  <a:cubicBezTo>
                    <a:pt x="8913" y="39815"/>
                    <a:pt x="0" y="30902"/>
                    <a:pt x="0" y="19907"/>
                  </a:cubicBezTo>
                  <a:cubicBezTo>
                    <a:pt x="0" y="8913"/>
                    <a:pt x="8913" y="0"/>
                    <a:pt x="19907" y="0"/>
                  </a:cubicBezTo>
                  <a:cubicBezTo>
                    <a:pt x="30902" y="0"/>
                    <a:pt x="39814" y="8913"/>
                    <a:pt x="39814" y="19907"/>
                  </a:cubicBezTo>
                  <a:close/>
                </a:path>
              </a:pathLst>
            </a:custGeom>
            <a:noFill/>
            <a:ln w="9525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40" name="Google Shape;140;p3"/>
            <p:cNvSpPr/>
            <p:nvPr/>
          </p:nvSpPr>
          <p:spPr>
            <a:xfrm>
              <a:off x="8819075" y="2580128"/>
              <a:ext cx="56578" cy="10477"/>
            </a:xfrm>
            <a:custGeom>
              <a:avLst/>
              <a:gdLst/>
              <a:ahLst/>
              <a:cxnLst/>
              <a:rect l="l" t="t" r="r" b="b"/>
              <a:pathLst>
                <a:path w="56578" h="10477" extrusionOk="0">
                  <a:moveTo>
                    <a:pt x="56579" y="0"/>
                  </a:moveTo>
                  <a:lnTo>
                    <a:pt x="0" y="0"/>
                  </a:lnTo>
                  <a:lnTo>
                    <a:pt x="56579" y="0"/>
                  </a:lnTo>
                  <a:close/>
                </a:path>
              </a:pathLst>
            </a:custGeom>
            <a:noFill/>
            <a:ln w="9525" cap="rnd" cmpd="sng">
              <a:solidFill>
                <a:srgbClr val="009AD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41" name="Google Shape;141;p3"/>
            <p:cNvSpPr/>
            <p:nvPr/>
          </p:nvSpPr>
          <p:spPr>
            <a:xfrm>
              <a:off x="8780308" y="2560221"/>
              <a:ext cx="39814" cy="39814"/>
            </a:xfrm>
            <a:custGeom>
              <a:avLst/>
              <a:gdLst/>
              <a:ahLst/>
              <a:cxnLst/>
              <a:rect l="l" t="t" r="r" b="b"/>
              <a:pathLst>
                <a:path w="39814" h="39814" extrusionOk="0">
                  <a:moveTo>
                    <a:pt x="39815" y="19907"/>
                  </a:moveTo>
                  <a:cubicBezTo>
                    <a:pt x="39815" y="30902"/>
                    <a:pt x="30902" y="39814"/>
                    <a:pt x="19907" y="39814"/>
                  </a:cubicBezTo>
                  <a:cubicBezTo>
                    <a:pt x="8913" y="39814"/>
                    <a:pt x="0" y="30902"/>
                    <a:pt x="0" y="19907"/>
                  </a:cubicBezTo>
                  <a:cubicBezTo>
                    <a:pt x="0" y="8913"/>
                    <a:pt x="8913" y="0"/>
                    <a:pt x="19907" y="0"/>
                  </a:cubicBezTo>
                  <a:cubicBezTo>
                    <a:pt x="30902" y="0"/>
                    <a:pt x="39815" y="8913"/>
                    <a:pt x="39815" y="19907"/>
                  </a:cubicBezTo>
                  <a:close/>
                </a:path>
              </a:pathLst>
            </a:custGeom>
            <a:noFill/>
            <a:ln w="9525" cap="rnd" cmpd="sng">
              <a:solidFill>
                <a:srgbClr val="009AD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42" name="Google Shape;142;p3"/>
            <p:cNvSpPr/>
            <p:nvPr/>
          </p:nvSpPr>
          <p:spPr>
            <a:xfrm>
              <a:off x="9133400" y="2580128"/>
              <a:ext cx="56578" cy="10477"/>
            </a:xfrm>
            <a:custGeom>
              <a:avLst/>
              <a:gdLst/>
              <a:ahLst/>
              <a:cxnLst/>
              <a:rect l="l" t="t" r="r" b="b"/>
              <a:pathLst>
                <a:path w="56578" h="10477" extrusionOk="0">
                  <a:moveTo>
                    <a:pt x="0" y="0"/>
                  </a:moveTo>
                  <a:lnTo>
                    <a:pt x="56578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9525" cap="rnd" cmpd="sng">
              <a:solidFill>
                <a:srgbClr val="009AD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43" name="Google Shape;143;p3"/>
            <p:cNvSpPr/>
            <p:nvPr/>
          </p:nvSpPr>
          <p:spPr>
            <a:xfrm>
              <a:off x="9188931" y="2560221"/>
              <a:ext cx="39814" cy="39814"/>
            </a:xfrm>
            <a:custGeom>
              <a:avLst/>
              <a:gdLst/>
              <a:ahLst/>
              <a:cxnLst/>
              <a:rect l="l" t="t" r="r" b="b"/>
              <a:pathLst>
                <a:path w="39814" h="39814" extrusionOk="0">
                  <a:moveTo>
                    <a:pt x="39814" y="19907"/>
                  </a:moveTo>
                  <a:cubicBezTo>
                    <a:pt x="39814" y="30902"/>
                    <a:pt x="30902" y="39814"/>
                    <a:pt x="19907" y="39814"/>
                  </a:cubicBezTo>
                  <a:cubicBezTo>
                    <a:pt x="8913" y="39814"/>
                    <a:pt x="0" y="30902"/>
                    <a:pt x="0" y="19907"/>
                  </a:cubicBezTo>
                  <a:cubicBezTo>
                    <a:pt x="0" y="8913"/>
                    <a:pt x="8913" y="0"/>
                    <a:pt x="19907" y="0"/>
                  </a:cubicBezTo>
                  <a:cubicBezTo>
                    <a:pt x="30902" y="0"/>
                    <a:pt x="39814" y="8913"/>
                    <a:pt x="39814" y="19907"/>
                  </a:cubicBezTo>
                  <a:close/>
                </a:path>
              </a:pathLst>
            </a:custGeom>
            <a:noFill/>
            <a:ln w="9525" cap="rnd" cmpd="sng">
              <a:solidFill>
                <a:srgbClr val="009AD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44" name="Google Shape;144;p3"/>
            <p:cNvSpPr/>
            <p:nvPr/>
          </p:nvSpPr>
          <p:spPr>
            <a:xfrm>
              <a:off x="8873558" y="2671282"/>
              <a:ext cx="39814" cy="39814"/>
            </a:xfrm>
            <a:custGeom>
              <a:avLst/>
              <a:gdLst/>
              <a:ahLst/>
              <a:cxnLst/>
              <a:rect l="l" t="t" r="r" b="b"/>
              <a:pathLst>
                <a:path w="39814" h="39814" extrusionOk="0">
                  <a:moveTo>
                    <a:pt x="39815" y="0"/>
                  </a:moveTo>
                  <a:lnTo>
                    <a:pt x="0" y="39815"/>
                  </a:lnTo>
                  <a:lnTo>
                    <a:pt x="39815" y="0"/>
                  </a:lnTo>
                  <a:close/>
                </a:path>
              </a:pathLst>
            </a:custGeom>
            <a:noFill/>
            <a:ln w="9525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45" name="Google Shape;145;p3"/>
            <p:cNvSpPr/>
            <p:nvPr/>
          </p:nvSpPr>
          <p:spPr>
            <a:xfrm>
              <a:off x="8840030" y="2704810"/>
              <a:ext cx="39814" cy="39814"/>
            </a:xfrm>
            <a:custGeom>
              <a:avLst/>
              <a:gdLst/>
              <a:ahLst/>
              <a:cxnLst/>
              <a:rect l="l" t="t" r="r" b="b"/>
              <a:pathLst>
                <a:path w="39814" h="39814" extrusionOk="0">
                  <a:moveTo>
                    <a:pt x="39815" y="19907"/>
                  </a:moveTo>
                  <a:cubicBezTo>
                    <a:pt x="39815" y="30902"/>
                    <a:pt x="30902" y="39815"/>
                    <a:pt x="19907" y="39815"/>
                  </a:cubicBezTo>
                  <a:cubicBezTo>
                    <a:pt x="8913" y="39815"/>
                    <a:pt x="0" y="30902"/>
                    <a:pt x="0" y="19907"/>
                  </a:cubicBezTo>
                  <a:cubicBezTo>
                    <a:pt x="0" y="8913"/>
                    <a:pt x="8913" y="0"/>
                    <a:pt x="19907" y="0"/>
                  </a:cubicBezTo>
                  <a:cubicBezTo>
                    <a:pt x="30902" y="0"/>
                    <a:pt x="39815" y="8913"/>
                    <a:pt x="39815" y="19907"/>
                  </a:cubicBezTo>
                  <a:close/>
                </a:path>
              </a:pathLst>
            </a:custGeom>
            <a:noFill/>
            <a:ln w="9525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46" name="Google Shape;146;p3"/>
            <p:cNvSpPr/>
            <p:nvPr/>
          </p:nvSpPr>
          <p:spPr>
            <a:xfrm>
              <a:off x="9095681" y="2449159"/>
              <a:ext cx="39814" cy="39814"/>
            </a:xfrm>
            <a:custGeom>
              <a:avLst/>
              <a:gdLst/>
              <a:ahLst/>
              <a:cxnLst/>
              <a:rect l="l" t="t" r="r" b="b"/>
              <a:pathLst>
                <a:path w="39814" h="39814" extrusionOk="0">
                  <a:moveTo>
                    <a:pt x="0" y="39815"/>
                  </a:moveTo>
                  <a:lnTo>
                    <a:pt x="39815" y="0"/>
                  </a:lnTo>
                  <a:lnTo>
                    <a:pt x="0" y="39815"/>
                  </a:lnTo>
                  <a:close/>
                </a:path>
              </a:pathLst>
            </a:custGeom>
            <a:noFill/>
            <a:ln w="9525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47" name="Google Shape;147;p3"/>
            <p:cNvSpPr/>
            <p:nvPr/>
          </p:nvSpPr>
          <p:spPr>
            <a:xfrm>
              <a:off x="9129209" y="2415631"/>
              <a:ext cx="39814" cy="39814"/>
            </a:xfrm>
            <a:custGeom>
              <a:avLst/>
              <a:gdLst/>
              <a:ahLst/>
              <a:cxnLst/>
              <a:rect l="l" t="t" r="r" b="b"/>
              <a:pathLst>
                <a:path w="39814" h="39814" extrusionOk="0">
                  <a:moveTo>
                    <a:pt x="39814" y="19907"/>
                  </a:moveTo>
                  <a:cubicBezTo>
                    <a:pt x="39814" y="30902"/>
                    <a:pt x="30902" y="39815"/>
                    <a:pt x="19907" y="39815"/>
                  </a:cubicBezTo>
                  <a:cubicBezTo>
                    <a:pt x="8913" y="39815"/>
                    <a:pt x="0" y="30902"/>
                    <a:pt x="0" y="19907"/>
                  </a:cubicBezTo>
                  <a:cubicBezTo>
                    <a:pt x="0" y="8913"/>
                    <a:pt x="8913" y="0"/>
                    <a:pt x="19907" y="0"/>
                  </a:cubicBezTo>
                  <a:cubicBezTo>
                    <a:pt x="30902" y="0"/>
                    <a:pt x="39814" y="8913"/>
                    <a:pt x="39814" y="19907"/>
                  </a:cubicBezTo>
                  <a:close/>
                </a:path>
              </a:pathLst>
            </a:custGeom>
            <a:noFill/>
            <a:ln w="9525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48" name="Google Shape;148;p3"/>
            <p:cNvSpPr/>
            <p:nvPr/>
          </p:nvSpPr>
          <p:spPr>
            <a:xfrm>
              <a:off x="8944805" y="2582223"/>
              <a:ext cx="119443" cy="53435"/>
            </a:xfrm>
            <a:custGeom>
              <a:avLst/>
              <a:gdLst/>
              <a:ahLst/>
              <a:cxnLst/>
              <a:rect l="l" t="t" r="r" b="b"/>
              <a:pathLst>
                <a:path w="119443" h="53435" extrusionOk="0">
                  <a:moveTo>
                    <a:pt x="119443" y="53435"/>
                  </a:moveTo>
                  <a:lnTo>
                    <a:pt x="119443" y="24098"/>
                  </a:lnTo>
                  <a:cubicBezTo>
                    <a:pt x="119443" y="14668"/>
                    <a:pt x="113157" y="7334"/>
                    <a:pt x="104775" y="5239"/>
                  </a:cubicBezTo>
                  <a:lnTo>
                    <a:pt x="84868" y="0"/>
                  </a:lnTo>
                  <a:lnTo>
                    <a:pt x="59722" y="23050"/>
                  </a:lnTo>
                  <a:lnTo>
                    <a:pt x="33528" y="0"/>
                  </a:lnTo>
                  <a:lnTo>
                    <a:pt x="14668" y="5239"/>
                  </a:lnTo>
                  <a:cubicBezTo>
                    <a:pt x="6286" y="7334"/>
                    <a:pt x="0" y="15716"/>
                    <a:pt x="0" y="24098"/>
                  </a:cubicBezTo>
                  <a:lnTo>
                    <a:pt x="0" y="53435"/>
                  </a:lnTo>
                  <a:lnTo>
                    <a:pt x="0" y="24098"/>
                  </a:lnTo>
                  <a:cubicBezTo>
                    <a:pt x="0" y="14668"/>
                    <a:pt x="6286" y="7334"/>
                    <a:pt x="14668" y="5239"/>
                  </a:cubicBezTo>
                  <a:lnTo>
                    <a:pt x="33528" y="0"/>
                  </a:lnTo>
                  <a:lnTo>
                    <a:pt x="59722" y="23050"/>
                  </a:lnTo>
                  <a:lnTo>
                    <a:pt x="84868" y="0"/>
                  </a:lnTo>
                  <a:lnTo>
                    <a:pt x="104775" y="5239"/>
                  </a:lnTo>
                  <a:cubicBezTo>
                    <a:pt x="113157" y="7334"/>
                    <a:pt x="119443" y="15716"/>
                    <a:pt x="119443" y="24098"/>
                  </a:cubicBezTo>
                  <a:lnTo>
                    <a:pt x="119443" y="53435"/>
                  </a:lnTo>
                  <a:close/>
                </a:path>
              </a:pathLst>
            </a:custGeom>
            <a:noFill/>
            <a:ln w="9525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49" name="Google Shape;149;p3"/>
            <p:cNvSpPr/>
            <p:nvPr/>
          </p:nvSpPr>
          <p:spPr>
            <a:xfrm>
              <a:off x="8976238" y="2504690"/>
              <a:ext cx="54483" cy="54483"/>
            </a:xfrm>
            <a:custGeom>
              <a:avLst/>
              <a:gdLst/>
              <a:ahLst/>
              <a:cxnLst/>
              <a:rect l="l" t="t" r="r" b="b"/>
              <a:pathLst>
                <a:path w="54483" h="54483" extrusionOk="0">
                  <a:moveTo>
                    <a:pt x="54483" y="27241"/>
                  </a:moveTo>
                  <a:cubicBezTo>
                    <a:pt x="54483" y="42287"/>
                    <a:pt x="42287" y="54483"/>
                    <a:pt x="27241" y="54483"/>
                  </a:cubicBezTo>
                  <a:cubicBezTo>
                    <a:pt x="12196" y="54483"/>
                    <a:pt x="0" y="42287"/>
                    <a:pt x="0" y="27241"/>
                  </a:cubicBezTo>
                  <a:cubicBezTo>
                    <a:pt x="0" y="12196"/>
                    <a:pt x="12196" y="0"/>
                    <a:pt x="27241" y="0"/>
                  </a:cubicBezTo>
                  <a:cubicBezTo>
                    <a:pt x="42287" y="0"/>
                    <a:pt x="54483" y="12196"/>
                    <a:pt x="54483" y="27241"/>
                  </a:cubicBezTo>
                  <a:close/>
                </a:path>
              </a:pathLst>
            </a:custGeom>
            <a:noFill/>
            <a:ln w="9525" cap="rnd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</p:grpSp>
      <p:sp>
        <p:nvSpPr>
          <p:cNvPr id="150" name="Google Shape;150;p3"/>
          <p:cNvSpPr txBox="1"/>
          <p:nvPr/>
        </p:nvSpPr>
        <p:spPr>
          <a:xfrm>
            <a:off x="11595386" y="6601396"/>
            <a:ext cx="407502" cy="1708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a-ES" sz="900">
                <a:solidFill>
                  <a:schemeClr val="dk2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p. </a:t>
            </a:r>
            <a:fld id="{00000000-1234-1234-1234-123412341234}" type="slidenum">
              <a:rPr lang="ca-ES" sz="900">
                <a:solidFill>
                  <a:schemeClr val="dk2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5</a:t>
            </a:fld>
            <a:endParaRPr sz="900">
              <a:solidFill>
                <a:schemeClr val="dk2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5" name="Google Shape;155;p4"/>
          <p:cNvGrpSpPr/>
          <p:nvPr/>
        </p:nvGrpSpPr>
        <p:grpSpPr>
          <a:xfrm flipH="1">
            <a:off x="1182286" y="2061271"/>
            <a:ext cx="689519" cy="432410"/>
            <a:chOff x="2566716" y="2061270"/>
            <a:chExt cx="543991" cy="341147"/>
          </a:xfrm>
        </p:grpSpPr>
        <p:sp>
          <p:nvSpPr>
            <p:cNvPr id="156" name="Google Shape;156;p4"/>
            <p:cNvSpPr/>
            <p:nvPr/>
          </p:nvSpPr>
          <p:spPr>
            <a:xfrm>
              <a:off x="2862915" y="2205335"/>
              <a:ext cx="17287" cy="35728"/>
            </a:xfrm>
            <a:custGeom>
              <a:avLst/>
              <a:gdLst/>
              <a:ahLst/>
              <a:cxnLst/>
              <a:rect l="l" t="t" r="r" b="b"/>
              <a:pathLst>
                <a:path w="17287" h="35728" extrusionOk="0">
                  <a:moveTo>
                    <a:pt x="0" y="0"/>
                  </a:moveTo>
                  <a:lnTo>
                    <a:pt x="0" y="35728"/>
                  </a:lnTo>
                  <a:cubicBezTo>
                    <a:pt x="9220" y="35728"/>
                    <a:pt x="17288" y="27661"/>
                    <a:pt x="17288" y="18440"/>
                  </a:cubicBezTo>
                  <a:cubicBezTo>
                    <a:pt x="17288" y="9220"/>
                    <a:pt x="10373" y="0"/>
                    <a:pt x="0" y="0"/>
                  </a:cubicBezTo>
                  <a:close/>
                </a:path>
              </a:pathLst>
            </a:custGeom>
            <a:noFill/>
            <a:ln w="11500" cap="flat" cmpd="sng">
              <a:solidFill>
                <a:srgbClr val="5A5B5D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57" name="Google Shape;157;p4"/>
            <p:cNvSpPr/>
            <p:nvPr/>
          </p:nvSpPr>
          <p:spPr>
            <a:xfrm>
              <a:off x="2862915" y="2147709"/>
              <a:ext cx="76066" cy="152133"/>
            </a:xfrm>
            <a:custGeom>
              <a:avLst/>
              <a:gdLst/>
              <a:ahLst/>
              <a:cxnLst/>
              <a:rect l="l" t="t" r="r" b="b"/>
              <a:pathLst>
                <a:path w="76066" h="152133" extrusionOk="0">
                  <a:moveTo>
                    <a:pt x="0" y="0"/>
                  </a:moveTo>
                  <a:cubicBezTo>
                    <a:pt x="41491" y="0"/>
                    <a:pt x="76067" y="34576"/>
                    <a:pt x="76067" y="76067"/>
                  </a:cubicBezTo>
                  <a:cubicBezTo>
                    <a:pt x="76067" y="117558"/>
                    <a:pt x="41491" y="152134"/>
                    <a:pt x="0" y="152134"/>
                  </a:cubicBezTo>
                  <a:lnTo>
                    <a:pt x="0" y="0"/>
                  </a:lnTo>
                  <a:close/>
                </a:path>
              </a:pathLst>
            </a:custGeom>
            <a:noFill/>
            <a:ln w="11500" cap="flat" cmpd="sng">
              <a:solidFill>
                <a:srgbClr val="5A5B5D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58" name="Google Shape;158;p4"/>
            <p:cNvSpPr/>
            <p:nvPr/>
          </p:nvSpPr>
          <p:spPr>
            <a:xfrm>
              <a:off x="2900948" y="2288317"/>
              <a:ext cx="17287" cy="28813"/>
            </a:xfrm>
            <a:custGeom>
              <a:avLst/>
              <a:gdLst/>
              <a:ahLst/>
              <a:cxnLst/>
              <a:rect l="l" t="t" r="r" b="b"/>
              <a:pathLst>
                <a:path w="17287" h="28813" extrusionOk="0">
                  <a:moveTo>
                    <a:pt x="0" y="0"/>
                  </a:moveTo>
                  <a:lnTo>
                    <a:pt x="17288" y="28813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1500" cap="flat" cmpd="sng">
              <a:solidFill>
                <a:srgbClr val="5A5B5D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59" name="Google Shape;159;p4"/>
            <p:cNvSpPr/>
            <p:nvPr/>
          </p:nvSpPr>
          <p:spPr>
            <a:xfrm>
              <a:off x="2928609" y="2260657"/>
              <a:ext cx="28813" cy="17287"/>
            </a:xfrm>
            <a:custGeom>
              <a:avLst/>
              <a:gdLst/>
              <a:ahLst/>
              <a:cxnLst/>
              <a:rect l="l" t="t" r="r" b="b"/>
              <a:pathLst>
                <a:path w="28813" h="17287" extrusionOk="0">
                  <a:moveTo>
                    <a:pt x="0" y="0"/>
                  </a:moveTo>
                  <a:lnTo>
                    <a:pt x="28813" y="17288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1500" cap="flat" cmpd="sng">
              <a:solidFill>
                <a:srgbClr val="5A5B5D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60" name="Google Shape;160;p4"/>
            <p:cNvSpPr/>
            <p:nvPr/>
          </p:nvSpPr>
          <p:spPr>
            <a:xfrm>
              <a:off x="2937829" y="2223776"/>
              <a:ext cx="33423" cy="11525"/>
            </a:xfrm>
            <a:custGeom>
              <a:avLst/>
              <a:gdLst/>
              <a:ahLst/>
              <a:cxnLst/>
              <a:rect l="l" t="t" r="r" b="b"/>
              <a:pathLst>
                <a:path w="33423" h="11525" extrusionOk="0">
                  <a:moveTo>
                    <a:pt x="0" y="0"/>
                  </a:moveTo>
                  <a:lnTo>
                    <a:pt x="33423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1500" cap="flat" cmpd="sng">
              <a:solidFill>
                <a:srgbClr val="5A5B5D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61" name="Google Shape;161;p4"/>
            <p:cNvSpPr/>
            <p:nvPr/>
          </p:nvSpPr>
          <p:spPr>
            <a:xfrm>
              <a:off x="2928609" y="2168454"/>
              <a:ext cx="28813" cy="17287"/>
            </a:xfrm>
            <a:custGeom>
              <a:avLst/>
              <a:gdLst/>
              <a:ahLst/>
              <a:cxnLst/>
              <a:rect l="l" t="t" r="r" b="b"/>
              <a:pathLst>
                <a:path w="28813" h="17287" extrusionOk="0">
                  <a:moveTo>
                    <a:pt x="0" y="17288"/>
                  </a:moveTo>
                  <a:lnTo>
                    <a:pt x="28813" y="0"/>
                  </a:lnTo>
                  <a:lnTo>
                    <a:pt x="0" y="17288"/>
                  </a:lnTo>
                  <a:close/>
                </a:path>
              </a:pathLst>
            </a:custGeom>
            <a:noFill/>
            <a:ln w="11500" cap="flat" cmpd="sng">
              <a:solidFill>
                <a:srgbClr val="5A5B5D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62" name="Google Shape;162;p4"/>
            <p:cNvSpPr/>
            <p:nvPr/>
          </p:nvSpPr>
          <p:spPr>
            <a:xfrm>
              <a:off x="2900948" y="2129269"/>
              <a:ext cx="17287" cy="28813"/>
            </a:xfrm>
            <a:custGeom>
              <a:avLst/>
              <a:gdLst/>
              <a:ahLst/>
              <a:cxnLst/>
              <a:rect l="l" t="t" r="r" b="b"/>
              <a:pathLst>
                <a:path w="17287" h="28813" extrusionOk="0">
                  <a:moveTo>
                    <a:pt x="0" y="28813"/>
                  </a:moveTo>
                  <a:lnTo>
                    <a:pt x="17288" y="0"/>
                  </a:lnTo>
                  <a:lnTo>
                    <a:pt x="0" y="28813"/>
                  </a:lnTo>
                  <a:close/>
                </a:path>
              </a:pathLst>
            </a:custGeom>
            <a:noFill/>
            <a:ln w="11500" cap="flat" cmpd="sng">
              <a:solidFill>
                <a:srgbClr val="5A5B5D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63" name="Google Shape;163;p4"/>
            <p:cNvSpPr/>
            <p:nvPr/>
          </p:nvSpPr>
          <p:spPr>
            <a:xfrm>
              <a:off x="2566716" y="2158082"/>
              <a:ext cx="87591" cy="123320"/>
            </a:xfrm>
            <a:custGeom>
              <a:avLst/>
              <a:gdLst/>
              <a:ahLst/>
              <a:cxnLst/>
              <a:rect l="l" t="t" r="r" b="b"/>
              <a:pathLst>
                <a:path w="87591" h="123320" extrusionOk="0">
                  <a:moveTo>
                    <a:pt x="87592" y="123320"/>
                  </a:moveTo>
                  <a:lnTo>
                    <a:pt x="53016" y="123320"/>
                  </a:lnTo>
                  <a:cubicBezTo>
                    <a:pt x="24203" y="123320"/>
                    <a:pt x="0" y="99117"/>
                    <a:pt x="0" y="70304"/>
                  </a:cubicBezTo>
                  <a:lnTo>
                    <a:pt x="0" y="53016"/>
                  </a:lnTo>
                  <a:cubicBezTo>
                    <a:pt x="0" y="24203"/>
                    <a:pt x="24203" y="0"/>
                    <a:pt x="53016" y="0"/>
                  </a:cubicBezTo>
                  <a:lnTo>
                    <a:pt x="86439" y="0"/>
                  </a:lnTo>
                  <a:lnTo>
                    <a:pt x="86439" y="123320"/>
                  </a:lnTo>
                  <a:close/>
                </a:path>
              </a:pathLst>
            </a:custGeom>
            <a:noFill/>
            <a:ln w="11500" cap="flat" cmpd="sng">
              <a:solidFill>
                <a:srgbClr val="5A5B5D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64" name="Google Shape;164;p4"/>
            <p:cNvSpPr/>
            <p:nvPr/>
          </p:nvSpPr>
          <p:spPr>
            <a:xfrm>
              <a:off x="2654308" y="2158082"/>
              <a:ext cx="86439" cy="123320"/>
            </a:xfrm>
            <a:custGeom>
              <a:avLst/>
              <a:gdLst/>
              <a:ahLst/>
              <a:cxnLst/>
              <a:rect l="l" t="t" r="r" b="b"/>
              <a:pathLst>
                <a:path w="86439" h="123320" extrusionOk="0">
                  <a:moveTo>
                    <a:pt x="0" y="0"/>
                  </a:moveTo>
                  <a:lnTo>
                    <a:pt x="86439" y="0"/>
                  </a:lnTo>
                  <a:lnTo>
                    <a:pt x="86439" y="123320"/>
                  </a:lnTo>
                  <a:lnTo>
                    <a:pt x="0" y="123320"/>
                  </a:lnTo>
                  <a:close/>
                </a:path>
              </a:pathLst>
            </a:custGeom>
            <a:noFill/>
            <a:ln w="11500" cap="flat" cmpd="sng">
              <a:solidFill>
                <a:srgbClr val="5A5B5D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65" name="Google Shape;165;p4"/>
            <p:cNvSpPr/>
            <p:nvPr/>
          </p:nvSpPr>
          <p:spPr>
            <a:xfrm>
              <a:off x="2739595" y="2076274"/>
              <a:ext cx="123378" cy="286710"/>
            </a:xfrm>
            <a:custGeom>
              <a:avLst/>
              <a:gdLst/>
              <a:ahLst/>
              <a:cxnLst/>
              <a:rect l="l" t="t" r="r" b="b"/>
              <a:pathLst>
                <a:path w="123378" h="286710" extrusionOk="0">
                  <a:moveTo>
                    <a:pt x="97965" y="283500"/>
                  </a:moveTo>
                  <a:lnTo>
                    <a:pt x="0" y="206280"/>
                  </a:lnTo>
                  <a:lnTo>
                    <a:pt x="0" y="81807"/>
                  </a:lnTo>
                  <a:lnTo>
                    <a:pt x="97965" y="3436"/>
                  </a:lnTo>
                  <a:cubicBezTo>
                    <a:pt x="108337" y="-4632"/>
                    <a:pt x="123320" y="2283"/>
                    <a:pt x="123320" y="16113"/>
                  </a:cubicBezTo>
                  <a:lnTo>
                    <a:pt x="123320" y="269669"/>
                  </a:lnTo>
                  <a:cubicBezTo>
                    <a:pt x="124473" y="283500"/>
                    <a:pt x="108337" y="291567"/>
                    <a:pt x="97965" y="283500"/>
                  </a:cubicBezTo>
                  <a:close/>
                </a:path>
              </a:pathLst>
            </a:custGeom>
            <a:noFill/>
            <a:ln w="11500" cap="flat" cmpd="sng">
              <a:solidFill>
                <a:srgbClr val="5A5B5D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66" name="Google Shape;166;p4"/>
            <p:cNvSpPr/>
            <p:nvPr/>
          </p:nvSpPr>
          <p:spPr>
            <a:xfrm>
              <a:off x="2654308" y="2281402"/>
              <a:ext cx="72756" cy="121015"/>
            </a:xfrm>
            <a:custGeom>
              <a:avLst/>
              <a:gdLst/>
              <a:ahLst/>
              <a:cxnLst/>
              <a:rect l="l" t="t" r="r" b="b"/>
              <a:pathLst>
                <a:path w="72756" h="121015" extrusionOk="0">
                  <a:moveTo>
                    <a:pt x="61084" y="121015"/>
                  </a:moveTo>
                  <a:lnTo>
                    <a:pt x="35728" y="121015"/>
                  </a:lnTo>
                  <a:cubicBezTo>
                    <a:pt x="29966" y="121015"/>
                    <a:pt x="25356" y="117558"/>
                    <a:pt x="24203" y="111795"/>
                  </a:cubicBezTo>
                  <a:lnTo>
                    <a:pt x="0" y="0"/>
                  </a:lnTo>
                  <a:lnTo>
                    <a:pt x="49559" y="0"/>
                  </a:lnTo>
                  <a:lnTo>
                    <a:pt x="72609" y="107185"/>
                  </a:lnTo>
                  <a:cubicBezTo>
                    <a:pt x="73762" y="114100"/>
                    <a:pt x="67999" y="121015"/>
                    <a:pt x="61084" y="121015"/>
                  </a:cubicBezTo>
                  <a:close/>
                </a:path>
              </a:pathLst>
            </a:custGeom>
            <a:noFill/>
            <a:ln w="11500" cap="flat" cmpd="sng">
              <a:solidFill>
                <a:srgbClr val="5A5B5D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67" name="Google Shape;167;p4"/>
            <p:cNvSpPr/>
            <p:nvPr/>
          </p:nvSpPr>
          <p:spPr>
            <a:xfrm>
              <a:off x="2654308" y="2197268"/>
              <a:ext cx="85286" cy="11525"/>
            </a:xfrm>
            <a:custGeom>
              <a:avLst/>
              <a:gdLst/>
              <a:ahLst/>
              <a:cxnLst/>
              <a:rect l="l" t="t" r="r" b="b"/>
              <a:pathLst>
                <a:path w="85286" h="11525" extrusionOk="0">
                  <a:moveTo>
                    <a:pt x="85287" y="0"/>
                  </a:moveTo>
                  <a:lnTo>
                    <a:pt x="0" y="0"/>
                  </a:lnTo>
                  <a:lnTo>
                    <a:pt x="85287" y="0"/>
                  </a:lnTo>
                  <a:close/>
                </a:path>
              </a:pathLst>
            </a:custGeom>
            <a:noFill/>
            <a:ln w="11500" cap="flat" cmpd="sng">
              <a:solidFill>
                <a:srgbClr val="5A5B5D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68" name="Google Shape;168;p4"/>
            <p:cNvSpPr/>
            <p:nvPr/>
          </p:nvSpPr>
          <p:spPr>
            <a:xfrm>
              <a:off x="2654308" y="2239911"/>
              <a:ext cx="85286" cy="11525"/>
            </a:xfrm>
            <a:custGeom>
              <a:avLst/>
              <a:gdLst/>
              <a:ahLst/>
              <a:cxnLst/>
              <a:rect l="l" t="t" r="r" b="b"/>
              <a:pathLst>
                <a:path w="85286" h="11525" extrusionOk="0">
                  <a:moveTo>
                    <a:pt x="85287" y="0"/>
                  </a:moveTo>
                  <a:lnTo>
                    <a:pt x="0" y="0"/>
                  </a:lnTo>
                  <a:lnTo>
                    <a:pt x="85287" y="0"/>
                  </a:lnTo>
                  <a:close/>
                </a:path>
              </a:pathLst>
            </a:custGeom>
            <a:noFill/>
            <a:ln w="11500" cap="flat" cmpd="sng">
              <a:solidFill>
                <a:srgbClr val="5A5B5D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69" name="Google Shape;169;p4"/>
            <p:cNvSpPr/>
            <p:nvPr/>
          </p:nvSpPr>
          <p:spPr>
            <a:xfrm>
              <a:off x="2986235" y="2087778"/>
              <a:ext cx="99117" cy="99117"/>
            </a:xfrm>
            <a:custGeom>
              <a:avLst/>
              <a:gdLst/>
              <a:ahLst/>
              <a:cxnLst/>
              <a:rect l="l" t="t" r="r" b="b"/>
              <a:pathLst>
                <a:path w="99117" h="99117" extrusionOk="0">
                  <a:moveTo>
                    <a:pt x="99117" y="49559"/>
                  </a:moveTo>
                  <a:cubicBezTo>
                    <a:pt x="99117" y="76929"/>
                    <a:pt x="76929" y="99117"/>
                    <a:pt x="49559" y="99117"/>
                  </a:cubicBezTo>
                  <a:cubicBezTo>
                    <a:pt x="22188" y="99117"/>
                    <a:pt x="0" y="76929"/>
                    <a:pt x="0" y="49559"/>
                  </a:cubicBezTo>
                  <a:cubicBezTo>
                    <a:pt x="0" y="22188"/>
                    <a:pt x="22188" y="0"/>
                    <a:pt x="49559" y="0"/>
                  </a:cubicBezTo>
                  <a:cubicBezTo>
                    <a:pt x="76929" y="0"/>
                    <a:pt x="99117" y="22188"/>
                    <a:pt x="99117" y="49559"/>
                  </a:cubicBezTo>
                  <a:close/>
                </a:path>
              </a:pathLst>
            </a:custGeom>
            <a:noFill/>
            <a:ln w="11500" cap="flat" cmpd="sng">
              <a:solidFill>
                <a:srgbClr val="009AD8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70" name="Google Shape;170;p4"/>
            <p:cNvSpPr/>
            <p:nvPr/>
          </p:nvSpPr>
          <p:spPr>
            <a:xfrm>
              <a:off x="2959727" y="2137336"/>
              <a:ext cx="23050" cy="11525"/>
            </a:xfrm>
            <a:custGeom>
              <a:avLst/>
              <a:gdLst/>
              <a:ahLst/>
              <a:cxnLst/>
              <a:rect l="l" t="t" r="r" b="b"/>
              <a:pathLst>
                <a:path w="23050" h="11525" extrusionOk="0">
                  <a:moveTo>
                    <a:pt x="0" y="0"/>
                  </a:moveTo>
                  <a:lnTo>
                    <a:pt x="23051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1500" cap="flat" cmpd="sng">
              <a:solidFill>
                <a:srgbClr val="009AD8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71" name="Google Shape;171;p4"/>
            <p:cNvSpPr/>
            <p:nvPr/>
          </p:nvSpPr>
          <p:spPr>
            <a:xfrm>
              <a:off x="3087657" y="2137336"/>
              <a:ext cx="23050" cy="11525"/>
            </a:xfrm>
            <a:custGeom>
              <a:avLst/>
              <a:gdLst/>
              <a:ahLst/>
              <a:cxnLst/>
              <a:rect l="l" t="t" r="r" b="b"/>
              <a:pathLst>
                <a:path w="23050" h="11525" extrusionOk="0">
                  <a:moveTo>
                    <a:pt x="0" y="0"/>
                  </a:moveTo>
                  <a:lnTo>
                    <a:pt x="23051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1500" cap="flat" cmpd="sng">
              <a:solidFill>
                <a:srgbClr val="009AD8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72" name="Google Shape;172;p4"/>
            <p:cNvSpPr/>
            <p:nvPr/>
          </p:nvSpPr>
          <p:spPr>
            <a:xfrm>
              <a:off x="2981625" y="2174217"/>
              <a:ext cx="16135" cy="16135"/>
            </a:xfrm>
            <a:custGeom>
              <a:avLst/>
              <a:gdLst/>
              <a:ahLst/>
              <a:cxnLst/>
              <a:rect l="l" t="t" r="r" b="b"/>
              <a:pathLst>
                <a:path w="16135" h="16135" extrusionOk="0">
                  <a:moveTo>
                    <a:pt x="0" y="16135"/>
                  </a:moveTo>
                  <a:lnTo>
                    <a:pt x="16135" y="0"/>
                  </a:lnTo>
                  <a:lnTo>
                    <a:pt x="0" y="16135"/>
                  </a:lnTo>
                  <a:close/>
                </a:path>
              </a:pathLst>
            </a:custGeom>
            <a:noFill/>
            <a:ln w="11500" cap="flat" cmpd="sng">
              <a:solidFill>
                <a:srgbClr val="009AD8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73" name="Google Shape;173;p4"/>
            <p:cNvSpPr/>
            <p:nvPr/>
          </p:nvSpPr>
          <p:spPr>
            <a:xfrm>
              <a:off x="3072675" y="2084320"/>
              <a:ext cx="16135" cy="16135"/>
            </a:xfrm>
            <a:custGeom>
              <a:avLst/>
              <a:gdLst/>
              <a:ahLst/>
              <a:cxnLst/>
              <a:rect l="l" t="t" r="r" b="b"/>
              <a:pathLst>
                <a:path w="16135" h="16135" extrusionOk="0">
                  <a:moveTo>
                    <a:pt x="0" y="16135"/>
                  </a:moveTo>
                  <a:lnTo>
                    <a:pt x="16135" y="0"/>
                  </a:lnTo>
                  <a:lnTo>
                    <a:pt x="0" y="16135"/>
                  </a:lnTo>
                  <a:close/>
                </a:path>
              </a:pathLst>
            </a:custGeom>
            <a:noFill/>
            <a:ln w="11500" cap="flat" cmpd="sng">
              <a:solidFill>
                <a:srgbClr val="009AD8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74" name="Google Shape;174;p4"/>
            <p:cNvSpPr/>
            <p:nvPr/>
          </p:nvSpPr>
          <p:spPr>
            <a:xfrm>
              <a:off x="3035794" y="2190352"/>
              <a:ext cx="11525" cy="23050"/>
            </a:xfrm>
            <a:custGeom>
              <a:avLst/>
              <a:gdLst/>
              <a:ahLst/>
              <a:cxnLst/>
              <a:rect l="l" t="t" r="r" b="b"/>
              <a:pathLst>
                <a:path w="11525" h="23050" extrusionOk="0">
                  <a:moveTo>
                    <a:pt x="0" y="23051"/>
                  </a:moveTo>
                  <a:lnTo>
                    <a:pt x="0" y="0"/>
                  </a:lnTo>
                  <a:lnTo>
                    <a:pt x="0" y="23051"/>
                  </a:lnTo>
                  <a:close/>
                </a:path>
              </a:pathLst>
            </a:custGeom>
            <a:noFill/>
            <a:ln w="11500" cap="flat" cmpd="sng">
              <a:solidFill>
                <a:srgbClr val="009AD8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75" name="Google Shape;175;p4"/>
            <p:cNvSpPr/>
            <p:nvPr/>
          </p:nvSpPr>
          <p:spPr>
            <a:xfrm>
              <a:off x="3035794" y="2061270"/>
              <a:ext cx="11525" cy="23050"/>
            </a:xfrm>
            <a:custGeom>
              <a:avLst/>
              <a:gdLst/>
              <a:ahLst/>
              <a:cxnLst/>
              <a:rect l="l" t="t" r="r" b="b"/>
              <a:pathLst>
                <a:path w="11525" h="23050" extrusionOk="0">
                  <a:moveTo>
                    <a:pt x="0" y="23051"/>
                  </a:moveTo>
                  <a:lnTo>
                    <a:pt x="0" y="0"/>
                  </a:lnTo>
                  <a:lnTo>
                    <a:pt x="0" y="23051"/>
                  </a:lnTo>
                  <a:close/>
                </a:path>
              </a:pathLst>
            </a:custGeom>
            <a:noFill/>
            <a:ln w="11500" cap="flat" cmpd="sng">
              <a:solidFill>
                <a:srgbClr val="009AD8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76" name="Google Shape;176;p4"/>
            <p:cNvSpPr/>
            <p:nvPr/>
          </p:nvSpPr>
          <p:spPr>
            <a:xfrm>
              <a:off x="3072675" y="2174217"/>
              <a:ext cx="16135" cy="16135"/>
            </a:xfrm>
            <a:custGeom>
              <a:avLst/>
              <a:gdLst/>
              <a:ahLst/>
              <a:cxnLst/>
              <a:rect l="l" t="t" r="r" b="b"/>
              <a:pathLst>
                <a:path w="16135" h="16135" extrusionOk="0">
                  <a:moveTo>
                    <a:pt x="16135" y="16135"/>
                  </a:moveTo>
                  <a:lnTo>
                    <a:pt x="0" y="0"/>
                  </a:lnTo>
                  <a:lnTo>
                    <a:pt x="16135" y="16135"/>
                  </a:lnTo>
                  <a:close/>
                </a:path>
              </a:pathLst>
            </a:custGeom>
            <a:noFill/>
            <a:ln w="11500" cap="flat" cmpd="sng">
              <a:solidFill>
                <a:srgbClr val="009AD8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77" name="Google Shape;177;p4"/>
            <p:cNvSpPr/>
            <p:nvPr/>
          </p:nvSpPr>
          <p:spPr>
            <a:xfrm>
              <a:off x="2981625" y="2084320"/>
              <a:ext cx="16135" cy="16135"/>
            </a:xfrm>
            <a:custGeom>
              <a:avLst/>
              <a:gdLst/>
              <a:ahLst/>
              <a:cxnLst/>
              <a:rect l="l" t="t" r="r" b="b"/>
              <a:pathLst>
                <a:path w="16135" h="16135" extrusionOk="0">
                  <a:moveTo>
                    <a:pt x="16135" y="16135"/>
                  </a:moveTo>
                  <a:lnTo>
                    <a:pt x="0" y="0"/>
                  </a:lnTo>
                  <a:lnTo>
                    <a:pt x="16135" y="16135"/>
                  </a:lnTo>
                  <a:close/>
                </a:path>
              </a:pathLst>
            </a:custGeom>
            <a:noFill/>
            <a:ln w="11500" cap="flat" cmpd="sng">
              <a:solidFill>
                <a:srgbClr val="009AD8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78" name="Google Shape;178;p4"/>
            <p:cNvSpPr/>
            <p:nvPr/>
          </p:nvSpPr>
          <p:spPr>
            <a:xfrm>
              <a:off x="3024269" y="2266419"/>
              <a:ext cx="23050" cy="11525"/>
            </a:xfrm>
            <a:custGeom>
              <a:avLst/>
              <a:gdLst/>
              <a:ahLst/>
              <a:cxnLst/>
              <a:rect l="l" t="t" r="r" b="b"/>
              <a:pathLst>
                <a:path w="23050" h="11525" extrusionOk="0">
                  <a:moveTo>
                    <a:pt x="0" y="0"/>
                  </a:moveTo>
                  <a:lnTo>
                    <a:pt x="23051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1500" cap="flat" cmpd="sng">
              <a:solidFill>
                <a:srgbClr val="5A5B5D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79" name="Google Shape;179;p4"/>
            <p:cNvSpPr/>
            <p:nvPr/>
          </p:nvSpPr>
          <p:spPr>
            <a:xfrm>
              <a:off x="3070370" y="2313673"/>
              <a:ext cx="23050" cy="11525"/>
            </a:xfrm>
            <a:custGeom>
              <a:avLst/>
              <a:gdLst/>
              <a:ahLst/>
              <a:cxnLst/>
              <a:rect l="l" t="t" r="r" b="b"/>
              <a:pathLst>
                <a:path w="23050" h="11525" extrusionOk="0">
                  <a:moveTo>
                    <a:pt x="0" y="0"/>
                  </a:moveTo>
                  <a:lnTo>
                    <a:pt x="23051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1500" cap="flat" cmpd="sng">
              <a:solidFill>
                <a:srgbClr val="5A5B5D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80" name="Google Shape;180;p4"/>
            <p:cNvSpPr/>
            <p:nvPr/>
          </p:nvSpPr>
          <p:spPr>
            <a:xfrm>
              <a:off x="2930914" y="2359774"/>
              <a:ext cx="23050" cy="11525"/>
            </a:xfrm>
            <a:custGeom>
              <a:avLst/>
              <a:gdLst/>
              <a:ahLst/>
              <a:cxnLst/>
              <a:rect l="l" t="t" r="r" b="b"/>
              <a:pathLst>
                <a:path w="23050" h="11525" extrusionOk="0">
                  <a:moveTo>
                    <a:pt x="0" y="0"/>
                  </a:moveTo>
                  <a:lnTo>
                    <a:pt x="23051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1500" cap="flat" cmpd="sng">
              <a:solidFill>
                <a:srgbClr val="5A5B5D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81" name="Google Shape;181;p4"/>
            <p:cNvSpPr/>
            <p:nvPr/>
          </p:nvSpPr>
          <p:spPr>
            <a:xfrm>
              <a:off x="2978168" y="2313673"/>
              <a:ext cx="23050" cy="11525"/>
            </a:xfrm>
            <a:custGeom>
              <a:avLst/>
              <a:gdLst/>
              <a:ahLst/>
              <a:cxnLst/>
              <a:rect l="l" t="t" r="r" b="b"/>
              <a:pathLst>
                <a:path w="23050" h="11525" extrusionOk="0">
                  <a:moveTo>
                    <a:pt x="0" y="0"/>
                  </a:moveTo>
                  <a:lnTo>
                    <a:pt x="23051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1500" cap="flat" cmpd="sng">
              <a:solidFill>
                <a:srgbClr val="5A5B5D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82" name="Google Shape;182;p4"/>
            <p:cNvSpPr/>
            <p:nvPr/>
          </p:nvSpPr>
          <p:spPr>
            <a:xfrm>
              <a:off x="3024269" y="2359774"/>
              <a:ext cx="23050" cy="11525"/>
            </a:xfrm>
            <a:custGeom>
              <a:avLst/>
              <a:gdLst/>
              <a:ahLst/>
              <a:cxnLst/>
              <a:rect l="l" t="t" r="r" b="b"/>
              <a:pathLst>
                <a:path w="23050" h="11525" extrusionOk="0">
                  <a:moveTo>
                    <a:pt x="23051" y="0"/>
                  </a:moveTo>
                  <a:lnTo>
                    <a:pt x="0" y="0"/>
                  </a:lnTo>
                  <a:lnTo>
                    <a:pt x="23051" y="0"/>
                  </a:lnTo>
                  <a:close/>
                </a:path>
              </a:pathLst>
            </a:custGeom>
            <a:noFill/>
            <a:ln w="11500" cap="flat" cmpd="sng">
              <a:solidFill>
                <a:srgbClr val="5A5B5D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</p:grpSp>
      <p:sp>
        <p:nvSpPr>
          <p:cNvPr id="183" name="Google Shape;183;p4"/>
          <p:cNvSpPr txBox="1"/>
          <p:nvPr/>
        </p:nvSpPr>
        <p:spPr>
          <a:xfrm>
            <a:off x="752739" y="740459"/>
            <a:ext cx="5343261" cy="405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42857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Arial"/>
              <a:buNone/>
            </a:pPr>
            <a:r>
              <a:rPr lang="ca-ES" sz="2800" b="1" i="0" dirty="0">
                <a:solidFill>
                  <a:schemeClr val="accent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04. </a:t>
            </a:r>
            <a:r>
              <a:rPr lang="ca-ES" sz="2800" b="0" i="0" u="none" strike="noStrike" cap="none" dirty="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TIPUS DE CANALS </a:t>
            </a:r>
            <a:endParaRPr dirty="0"/>
          </a:p>
        </p:txBody>
      </p:sp>
      <p:cxnSp>
        <p:nvCxnSpPr>
          <p:cNvPr id="184" name="Google Shape;184;p4"/>
          <p:cNvCxnSpPr/>
          <p:nvPr/>
        </p:nvCxnSpPr>
        <p:spPr>
          <a:xfrm>
            <a:off x="570084" y="861156"/>
            <a:ext cx="0" cy="258451"/>
          </a:xfrm>
          <a:prstGeom prst="straightConnector1">
            <a:avLst/>
          </a:prstGeom>
          <a:noFill/>
          <a:ln w="38100" cap="rnd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85" name="Google Shape;185;p4"/>
          <p:cNvSpPr/>
          <p:nvPr/>
        </p:nvSpPr>
        <p:spPr>
          <a:xfrm>
            <a:off x="-162556" y="846389"/>
            <a:ext cx="621068" cy="287984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cxnSp>
        <p:nvCxnSpPr>
          <p:cNvPr id="186" name="Google Shape;186;p4"/>
          <p:cNvCxnSpPr/>
          <p:nvPr/>
        </p:nvCxnSpPr>
        <p:spPr>
          <a:xfrm>
            <a:off x="0" y="1937312"/>
            <a:ext cx="12192000" cy="0"/>
          </a:xfrm>
          <a:prstGeom prst="straightConnector1">
            <a:avLst/>
          </a:prstGeom>
          <a:noFill/>
          <a:ln w="19050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87" name="Google Shape;187;p4"/>
          <p:cNvSpPr/>
          <p:nvPr/>
        </p:nvSpPr>
        <p:spPr>
          <a:xfrm>
            <a:off x="4746524" y="1874502"/>
            <a:ext cx="316960" cy="316960"/>
          </a:xfrm>
          <a:prstGeom prst="ellipse">
            <a:avLst/>
          </a:prstGeom>
          <a:solidFill>
            <a:schemeClr val="accent1">
              <a:alpha val="49803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grpSp>
        <p:nvGrpSpPr>
          <p:cNvPr id="188" name="Google Shape;188;p4"/>
          <p:cNvGrpSpPr/>
          <p:nvPr/>
        </p:nvGrpSpPr>
        <p:grpSpPr>
          <a:xfrm>
            <a:off x="4862010" y="2654812"/>
            <a:ext cx="2171758" cy="353279"/>
            <a:chOff x="8460136" y="3159567"/>
            <a:chExt cx="2171758" cy="353279"/>
          </a:xfrm>
        </p:grpSpPr>
        <p:sp>
          <p:nvSpPr>
            <p:cNvPr id="189" name="Google Shape;189;p4"/>
            <p:cNvSpPr txBox="1"/>
            <p:nvPr/>
          </p:nvSpPr>
          <p:spPr>
            <a:xfrm>
              <a:off x="8460136" y="3266625"/>
              <a:ext cx="2171758" cy="24622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ca-ES" sz="1600">
                  <a:solidFill>
                    <a:srgbClr val="009AD8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rPr>
                <a:t>AUTOCANDIDATURA</a:t>
              </a:r>
              <a:endParaRPr/>
            </a:p>
          </p:txBody>
        </p:sp>
        <p:cxnSp>
          <p:nvCxnSpPr>
            <p:cNvPr id="190" name="Google Shape;190;p4"/>
            <p:cNvCxnSpPr/>
            <p:nvPr/>
          </p:nvCxnSpPr>
          <p:spPr>
            <a:xfrm rot="10800000">
              <a:off x="8711675" y="2908028"/>
              <a:ext cx="0" cy="503078"/>
            </a:xfrm>
            <a:prstGeom prst="straightConnector1">
              <a:avLst/>
            </a:prstGeom>
            <a:noFill/>
            <a:ln w="19050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  <p:grpSp>
        <p:nvGrpSpPr>
          <p:cNvPr id="191" name="Google Shape;191;p4"/>
          <p:cNvGrpSpPr/>
          <p:nvPr/>
        </p:nvGrpSpPr>
        <p:grpSpPr>
          <a:xfrm>
            <a:off x="1170143" y="2654812"/>
            <a:ext cx="2972919" cy="353278"/>
            <a:chOff x="6248580" y="3159568"/>
            <a:chExt cx="2972919" cy="353278"/>
          </a:xfrm>
        </p:grpSpPr>
        <p:sp>
          <p:nvSpPr>
            <p:cNvPr id="192" name="Google Shape;192;p4"/>
            <p:cNvSpPr txBox="1"/>
            <p:nvPr/>
          </p:nvSpPr>
          <p:spPr>
            <a:xfrm>
              <a:off x="6248580" y="3266625"/>
              <a:ext cx="2972919" cy="24622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ca-ES" sz="1600">
                  <a:solidFill>
                    <a:srgbClr val="009AD8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rPr>
                <a:t>EN RESPOSTA A UN ANUNCI</a:t>
              </a:r>
              <a:endParaRPr/>
            </a:p>
          </p:txBody>
        </p:sp>
        <p:cxnSp>
          <p:nvCxnSpPr>
            <p:cNvPr id="193" name="Google Shape;193;p4"/>
            <p:cNvCxnSpPr/>
            <p:nvPr/>
          </p:nvCxnSpPr>
          <p:spPr>
            <a:xfrm rot="10800000">
              <a:off x="6500119" y="2908029"/>
              <a:ext cx="0" cy="503078"/>
            </a:xfrm>
            <a:prstGeom prst="straightConnector1">
              <a:avLst/>
            </a:prstGeom>
            <a:noFill/>
            <a:ln w="19050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  <p:sp>
        <p:nvSpPr>
          <p:cNvPr id="194" name="Google Shape;194;p4"/>
          <p:cNvSpPr/>
          <p:nvPr/>
        </p:nvSpPr>
        <p:spPr>
          <a:xfrm>
            <a:off x="1108748" y="1874502"/>
            <a:ext cx="316960" cy="316960"/>
          </a:xfrm>
          <a:prstGeom prst="ellipse">
            <a:avLst/>
          </a:prstGeom>
          <a:solidFill>
            <a:schemeClr val="accent1">
              <a:alpha val="49803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195" name="Google Shape;195;p4"/>
          <p:cNvSpPr/>
          <p:nvPr/>
        </p:nvSpPr>
        <p:spPr>
          <a:xfrm>
            <a:off x="7637230" y="1874502"/>
            <a:ext cx="316960" cy="316960"/>
          </a:xfrm>
          <a:prstGeom prst="ellipse">
            <a:avLst/>
          </a:prstGeom>
          <a:solidFill>
            <a:schemeClr val="accent1">
              <a:alpha val="49803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grpSp>
        <p:nvGrpSpPr>
          <p:cNvPr id="196" name="Google Shape;196;p4"/>
          <p:cNvGrpSpPr/>
          <p:nvPr/>
        </p:nvGrpSpPr>
        <p:grpSpPr>
          <a:xfrm>
            <a:off x="7722988" y="2654812"/>
            <a:ext cx="1612367" cy="353278"/>
            <a:chOff x="10601465" y="3159567"/>
            <a:chExt cx="1612367" cy="353278"/>
          </a:xfrm>
        </p:grpSpPr>
        <p:sp>
          <p:nvSpPr>
            <p:cNvPr id="197" name="Google Shape;197;p4"/>
            <p:cNvSpPr txBox="1"/>
            <p:nvPr/>
          </p:nvSpPr>
          <p:spPr>
            <a:xfrm>
              <a:off x="10601465" y="3266624"/>
              <a:ext cx="1612367" cy="24622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ca-ES" sz="1600">
                  <a:solidFill>
                    <a:srgbClr val="009AD8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rPr>
                <a:t>HEADHUNTERS</a:t>
              </a:r>
              <a:endParaRPr/>
            </a:p>
          </p:txBody>
        </p:sp>
        <p:cxnSp>
          <p:nvCxnSpPr>
            <p:cNvPr id="198" name="Google Shape;198;p4"/>
            <p:cNvCxnSpPr/>
            <p:nvPr/>
          </p:nvCxnSpPr>
          <p:spPr>
            <a:xfrm rot="10800000">
              <a:off x="10853004" y="2908028"/>
              <a:ext cx="0" cy="503078"/>
            </a:xfrm>
            <a:prstGeom prst="straightConnector1">
              <a:avLst/>
            </a:prstGeom>
            <a:noFill/>
            <a:ln w="19050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  <p:sp>
        <p:nvSpPr>
          <p:cNvPr id="199" name="Google Shape;199;p4"/>
          <p:cNvSpPr/>
          <p:nvPr/>
        </p:nvSpPr>
        <p:spPr>
          <a:xfrm>
            <a:off x="9938818" y="1874502"/>
            <a:ext cx="316960" cy="316960"/>
          </a:xfrm>
          <a:prstGeom prst="ellipse">
            <a:avLst/>
          </a:prstGeom>
          <a:solidFill>
            <a:schemeClr val="accent1">
              <a:alpha val="49803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grpSp>
        <p:nvGrpSpPr>
          <p:cNvPr id="200" name="Google Shape;200;p4"/>
          <p:cNvGrpSpPr/>
          <p:nvPr/>
        </p:nvGrpSpPr>
        <p:grpSpPr>
          <a:xfrm>
            <a:off x="10024576" y="2654812"/>
            <a:ext cx="1387792" cy="353279"/>
            <a:chOff x="10601465" y="3159567"/>
            <a:chExt cx="1387792" cy="353279"/>
          </a:xfrm>
        </p:grpSpPr>
        <p:sp>
          <p:nvSpPr>
            <p:cNvPr id="201" name="Google Shape;201;p4"/>
            <p:cNvSpPr txBox="1"/>
            <p:nvPr/>
          </p:nvSpPr>
          <p:spPr>
            <a:xfrm>
              <a:off x="10601465" y="3266625"/>
              <a:ext cx="1387792" cy="24622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ca-ES" sz="1600">
                  <a:solidFill>
                    <a:srgbClr val="009AD8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rPr>
                <a:t>CONTACTES</a:t>
              </a:r>
              <a:endParaRPr/>
            </a:p>
          </p:txBody>
        </p:sp>
        <p:cxnSp>
          <p:nvCxnSpPr>
            <p:cNvPr id="202" name="Google Shape;202;p4"/>
            <p:cNvCxnSpPr/>
            <p:nvPr/>
          </p:nvCxnSpPr>
          <p:spPr>
            <a:xfrm rot="10800000">
              <a:off x="10853004" y="2908028"/>
              <a:ext cx="0" cy="503078"/>
            </a:xfrm>
            <a:prstGeom prst="straightConnector1">
              <a:avLst/>
            </a:prstGeom>
            <a:noFill/>
            <a:ln w="19050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  <p:sp>
        <p:nvSpPr>
          <p:cNvPr id="203" name="Google Shape;203;p4"/>
          <p:cNvSpPr txBox="1"/>
          <p:nvPr/>
        </p:nvSpPr>
        <p:spPr>
          <a:xfrm>
            <a:off x="1170143" y="3080003"/>
            <a:ext cx="2394286" cy="20928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285750" marR="0" lvl="0" indent="-180000" algn="l" rtl="0">
              <a:spcBef>
                <a:spcPts val="0"/>
              </a:spcBef>
              <a:spcAft>
                <a:spcPts val="0"/>
              </a:spcAft>
              <a:buClr>
                <a:srgbClr val="4ABDF0"/>
              </a:buClr>
              <a:buSzPts val="1400"/>
              <a:buFont typeface="Arial"/>
              <a:buChar char="•"/>
            </a:pPr>
            <a:r>
              <a:rPr lang="ca-ES" sz="14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Portals de feina</a:t>
            </a:r>
            <a:endParaRPr/>
          </a:p>
          <a:p>
            <a:pPr marL="449263" marR="0" lvl="0" indent="-179999" algn="l" rtl="0">
              <a:spcBef>
                <a:spcPts val="0"/>
              </a:spcBef>
              <a:spcAft>
                <a:spcPts val="0"/>
              </a:spcAft>
              <a:buClr>
                <a:srgbClr val="A4A4A4"/>
              </a:buClr>
              <a:buSzPts val="1200"/>
              <a:buFont typeface="Arial"/>
              <a:buChar char="•"/>
            </a:pPr>
            <a:r>
              <a:rPr lang="ca-ES" sz="1200">
                <a:solidFill>
                  <a:srgbClr val="009AD8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Genèrics</a:t>
            </a:r>
            <a:endParaRPr/>
          </a:p>
          <a:p>
            <a:pPr marL="449263" marR="0" lvl="0" indent="-179999" algn="l" rtl="0">
              <a:spcBef>
                <a:spcPts val="0"/>
              </a:spcBef>
              <a:spcAft>
                <a:spcPts val="0"/>
              </a:spcAft>
              <a:buClr>
                <a:srgbClr val="A4A4A4"/>
              </a:buClr>
              <a:buSzPts val="1200"/>
              <a:buFont typeface="Arial"/>
              <a:buChar char="•"/>
            </a:pPr>
            <a:r>
              <a:rPr lang="ca-ES" sz="1200">
                <a:solidFill>
                  <a:srgbClr val="009AD8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Específics</a:t>
            </a:r>
            <a:endParaRPr/>
          </a:p>
          <a:p>
            <a:pPr marL="285750" marR="0" lvl="0" indent="-180000" algn="l" rtl="0">
              <a:spcBef>
                <a:spcPts val="0"/>
              </a:spcBef>
              <a:spcAft>
                <a:spcPts val="0"/>
              </a:spcAft>
              <a:buClr>
                <a:srgbClr val="4ABDF0"/>
              </a:buClr>
              <a:buSzPts val="1400"/>
              <a:buFont typeface="Arial"/>
              <a:buChar char="•"/>
            </a:pPr>
            <a:r>
              <a:rPr lang="ca-ES" sz="14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Metacercadors</a:t>
            </a:r>
            <a:endParaRPr/>
          </a:p>
          <a:p>
            <a:pPr marL="285750" marR="0" lvl="0" indent="-180000" algn="l" rtl="0">
              <a:spcBef>
                <a:spcPts val="0"/>
              </a:spcBef>
              <a:spcAft>
                <a:spcPts val="0"/>
              </a:spcAft>
              <a:buClr>
                <a:srgbClr val="4ABDF0"/>
              </a:buClr>
              <a:buSzPts val="1400"/>
              <a:buFont typeface="Arial"/>
              <a:buChar char="•"/>
            </a:pPr>
            <a:r>
              <a:rPr lang="ca-ES" sz="14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Borses de treball</a:t>
            </a:r>
            <a:endParaRPr/>
          </a:p>
          <a:p>
            <a:pPr marL="285750" marR="0" lvl="0" indent="-180000" algn="l" rtl="0">
              <a:spcBef>
                <a:spcPts val="0"/>
              </a:spcBef>
              <a:spcAft>
                <a:spcPts val="0"/>
              </a:spcAft>
              <a:buClr>
                <a:srgbClr val="4ABDF0"/>
              </a:buClr>
              <a:buSzPts val="1400"/>
              <a:buFont typeface="Arial"/>
              <a:buChar char="•"/>
            </a:pPr>
            <a:r>
              <a:rPr lang="ca-ES" sz="14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ETT </a:t>
            </a:r>
            <a:endParaRPr/>
          </a:p>
          <a:p>
            <a:pPr marL="285750" marR="0" lvl="0" indent="-180000" algn="l" rtl="0">
              <a:spcBef>
                <a:spcPts val="0"/>
              </a:spcBef>
              <a:spcAft>
                <a:spcPts val="0"/>
              </a:spcAft>
              <a:buClr>
                <a:srgbClr val="4ABDF0"/>
              </a:buClr>
              <a:buSzPts val="1400"/>
              <a:buFont typeface="Arial"/>
              <a:buChar char="•"/>
            </a:pPr>
            <a:r>
              <a:rPr lang="ca-ES" sz="14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Gremis i col·legis</a:t>
            </a:r>
            <a:endParaRPr/>
          </a:p>
          <a:p>
            <a:pPr marL="285750" marR="0" lvl="0" indent="-180000" algn="l" rtl="0">
              <a:spcBef>
                <a:spcPts val="0"/>
              </a:spcBef>
              <a:spcAft>
                <a:spcPts val="0"/>
              </a:spcAft>
              <a:buClr>
                <a:srgbClr val="4ABDF0"/>
              </a:buClr>
              <a:buSzPts val="1400"/>
              <a:buFont typeface="Arial"/>
              <a:buChar char="•"/>
            </a:pPr>
            <a:r>
              <a:rPr lang="ca-ES" sz="14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Centres de formació</a:t>
            </a:r>
            <a:endParaRPr/>
          </a:p>
          <a:p>
            <a:pPr marL="285750" marR="0" lvl="0" indent="-180000" algn="l" rtl="0">
              <a:spcBef>
                <a:spcPts val="0"/>
              </a:spcBef>
              <a:spcAft>
                <a:spcPts val="0"/>
              </a:spcAft>
              <a:buClr>
                <a:srgbClr val="4ABDF0"/>
              </a:buClr>
              <a:buSzPts val="1400"/>
              <a:buFont typeface="Arial"/>
              <a:buChar char="•"/>
            </a:pPr>
            <a:r>
              <a:rPr lang="ca-ES" sz="14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Administració pública</a:t>
            </a:r>
            <a:endParaRPr/>
          </a:p>
          <a:p>
            <a:pPr marL="285750" marR="0" lvl="0" indent="-180000" algn="l" rtl="0">
              <a:spcBef>
                <a:spcPts val="0"/>
              </a:spcBef>
              <a:spcAft>
                <a:spcPts val="0"/>
              </a:spcAft>
              <a:buClr>
                <a:srgbClr val="4ABDF0"/>
              </a:buClr>
              <a:buSzPts val="1400"/>
              <a:buFont typeface="Arial"/>
              <a:buChar char="•"/>
            </a:pPr>
            <a:r>
              <a:rPr lang="ca-ES" sz="14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Serveis locals d’ocupació</a:t>
            </a:r>
            <a:endParaRPr/>
          </a:p>
        </p:txBody>
      </p:sp>
      <p:sp>
        <p:nvSpPr>
          <p:cNvPr id="204" name="Google Shape;204;p4"/>
          <p:cNvSpPr txBox="1"/>
          <p:nvPr/>
        </p:nvSpPr>
        <p:spPr>
          <a:xfrm>
            <a:off x="4862010" y="3080003"/>
            <a:ext cx="2394286" cy="430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285750" marR="0" lvl="0" indent="-180000" algn="l" rtl="0">
              <a:spcBef>
                <a:spcPts val="0"/>
              </a:spcBef>
              <a:spcAft>
                <a:spcPts val="0"/>
              </a:spcAft>
              <a:buClr>
                <a:srgbClr val="4ABDF0"/>
              </a:buClr>
              <a:buSzPts val="1400"/>
              <a:buFont typeface="Arial"/>
              <a:buChar char="•"/>
            </a:pPr>
            <a:r>
              <a:rPr lang="ca-ES" sz="14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Presencial</a:t>
            </a:r>
            <a:endParaRPr/>
          </a:p>
          <a:p>
            <a:pPr marL="285750" marR="0" lvl="0" indent="-180000" algn="l" rtl="0">
              <a:spcBef>
                <a:spcPts val="0"/>
              </a:spcBef>
              <a:spcAft>
                <a:spcPts val="0"/>
              </a:spcAft>
              <a:buClr>
                <a:srgbClr val="4ABDF0"/>
              </a:buClr>
              <a:buSzPts val="1400"/>
              <a:buFont typeface="Arial"/>
              <a:buChar char="•"/>
            </a:pPr>
            <a:r>
              <a:rPr lang="ca-ES" sz="14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Online</a:t>
            </a:r>
            <a:endParaRPr/>
          </a:p>
        </p:txBody>
      </p:sp>
      <p:pic>
        <p:nvPicPr>
          <p:cNvPr id="205" name="Google Shape;205;p4" descr="Text&#10;&#10;Description automatically generated with low confidence"/>
          <p:cNvPicPr preferRelativeResize="0"/>
          <p:nvPr/>
        </p:nvPicPr>
        <p:blipFill rotWithShape="1">
          <a:blip r:embed="rId3">
            <a:alphaModFix/>
          </a:blip>
          <a:srcRect l="6431" t="47559" r="13085" b="16250"/>
          <a:stretch/>
        </p:blipFill>
        <p:spPr>
          <a:xfrm>
            <a:off x="3909671" y="3979480"/>
            <a:ext cx="8282329" cy="2473707"/>
          </a:xfrm>
          <a:prstGeom prst="rect">
            <a:avLst/>
          </a:prstGeom>
          <a:noFill/>
          <a:ln>
            <a:noFill/>
          </a:ln>
        </p:spPr>
      </p:pic>
      <p:sp>
        <p:nvSpPr>
          <p:cNvPr id="206" name="Google Shape;206;p4"/>
          <p:cNvSpPr txBox="1"/>
          <p:nvPr/>
        </p:nvSpPr>
        <p:spPr>
          <a:xfrm>
            <a:off x="3909670" y="3979481"/>
            <a:ext cx="8282330" cy="2473707"/>
          </a:xfrm>
          <a:prstGeom prst="rect">
            <a:avLst/>
          </a:prstGeom>
          <a:gradFill>
            <a:gsLst>
              <a:gs pos="0">
                <a:srgbClr val="009AD8">
                  <a:alpha val="7843"/>
                </a:srgbClr>
              </a:gs>
              <a:gs pos="18000">
                <a:srgbClr val="009AD8">
                  <a:alpha val="7843"/>
                </a:srgbClr>
              </a:gs>
              <a:gs pos="71000">
                <a:srgbClr val="4ABDF0">
                  <a:alpha val="46666"/>
                </a:srgbClr>
              </a:gs>
              <a:gs pos="87000">
                <a:srgbClr val="4ABDF0">
                  <a:alpha val="51764"/>
                </a:srgbClr>
              </a:gs>
              <a:gs pos="100000">
                <a:srgbClr val="4ABDF0">
                  <a:alpha val="83921"/>
                </a:srgbClr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</a:pPr>
            <a:r>
              <a:rPr lang="ca-ES" sz="1800">
                <a:solidFill>
                  <a:srgbClr val="FFFFFF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.</a:t>
            </a:r>
            <a:endParaRPr/>
          </a:p>
        </p:txBody>
      </p:sp>
      <p:grpSp>
        <p:nvGrpSpPr>
          <p:cNvPr id="207" name="Google Shape;207;p4"/>
          <p:cNvGrpSpPr/>
          <p:nvPr/>
        </p:nvGrpSpPr>
        <p:grpSpPr>
          <a:xfrm>
            <a:off x="10016829" y="2076033"/>
            <a:ext cx="486155" cy="444246"/>
            <a:chOff x="10946511" y="2076033"/>
            <a:chExt cx="486155" cy="444246"/>
          </a:xfrm>
        </p:grpSpPr>
        <p:sp>
          <p:nvSpPr>
            <p:cNvPr id="208" name="Google Shape;208;p4"/>
            <p:cNvSpPr/>
            <p:nvPr/>
          </p:nvSpPr>
          <p:spPr>
            <a:xfrm>
              <a:off x="11068050" y="2214336"/>
              <a:ext cx="238886" cy="102679"/>
            </a:xfrm>
            <a:custGeom>
              <a:avLst/>
              <a:gdLst/>
              <a:ahLst/>
              <a:cxnLst/>
              <a:rect l="l" t="t" r="r" b="b"/>
              <a:pathLst>
                <a:path w="238886" h="102679" extrusionOk="0">
                  <a:moveTo>
                    <a:pt x="238887" y="0"/>
                  </a:moveTo>
                  <a:lnTo>
                    <a:pt x="142494" y="93250"/>
                  </a:lnTo>
                  <a:cubicBezTo>
                    <a:pt x="128873" y="105823"/>
                    <a:pt x="110014" y="105823"/>
                    <a:pt x="96393" y="93250"/>
                  </a:cubicBezTo>
                  <a:lnTo>
                    <a:pt x="0" y="1048"/>
                  </a:lnTo>
                  <a:lnTo>
                    <a:pt x="95345" y="93250"/>
                  </a:lnTo>
                  <a:cubicBezTo>
                    <a:pt x="108966" y="105823"/>
                    <a:pt x="127826" y="105823"/>
                    <a:pt x="141446" y="93250"/>
                  </a:cubicBezTo>
                  <a:lnTo>
                    <a:pt x="238887" y="0"/>
                  </a:lnTo>
                  <a:close/>
                </a:path>
              </a:pathLst>
            </a:custGeom>
            <a:noFill/>
            <a:ln w="10350" cap="rnd" cmpd="sng">
              <a:solidFill>
                <a:srgbClr val="009AD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209" name="Google Shape;209;p4"/>
            <p:cNvSpPr/>
            <p:nvPr/>
          </p:nvSpPr>
          <p:spPr>
            <a:xfrm>
              <a:off x="11070145" y="2284536"/>
              <a:ext cx="70199" cy="72294"/>
            </a:xfrm>
            <a:custGeom>
              <a:avLst/>
              <a:gdLst/>
              <a:ahLst/>
              <a:cxnLst/>
              <a:rect l="l" t="t" r="r" b="b"/>
              <a:pathLst>
                <a:path w="70199" h="72294" extrusionOk="0">
                  <a:moveTo>
                    <a:pt x="70199" y="0"/>
                  </a:moveTo>
                  <a:lnTo>
                    <a:pt x="0" y="72295"/>
                  </a:lnTo>
                  <a:lnTo>
                    <a:pt x="70199" y="0"/>
                  </a:lnTo>
                  <a:close/>
                </a:path>
              </a:pathLst>
            </a:custGeom>
            <a:noFill/>
            <a:ln w="10350" cap="rnd" cmpd="sng">
              <a:solidFill>
                <a:srgbClr val="009AD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210" name="Google Shape;210;p4"/>
            <p:cNvSpPr/>
            <p:nvPr/>
          </p:nvSpPr>
          <p:spPr>
            <a:xfrm>
              <a:off x="11233594" y="2284536"/>
              <a:ext cx="70199" cy="72294"/>
            </a:xfrm>
            <a:custGeom>
              <a:avLst/>
              <a:gdLst/>
              <a:ahLst/>
              <a:cxnLst/>
              <a:rect l="l" t="t" r="r" b="b"/>
              <a:pathLst>
                <a:path w="70199" h="72294" extrusionOk="0">
                  <a:moveTo>
                    <a:pt x="0" y="0"/>
                  </a:moveTo>
                  <a:lnTo>
                    <a:pt x="70199" y="72295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0350" cap="rnd" cmpd="sng">
              <a:solidFill>
                <a:srgbClr val="009AD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211" name="Google Shape;211;p4"/>
            <p:cNvSpPr/>
            <p:nvPr/>
          </p:nvSpPr>
          <p:spPr>
            <a:xfrm>
              <a:off x="11061763" y="2203859"/>
              <a:ext cx="250412" cy="161353"/>
            </a:xfrm>
            <a:custGeom>
              <a:avLst/>
              <a:gdLst/>
              <a:ahLst/>
              <a:cxnLst/>
              <a:rect l="l" t="t" r="r" b="b"/>
              <a:pathLst>
                <a:path w="250412" h="161353" extrusionOk="0">
                  <a:moveTo>
                    <a:pt x="250412" y="28289"/>
                  </a:moveTo>
                  <a:lnTo>
                    <a:pt x="250412" y="136208"/>
                  </a:lnTo>
                  <a:cubicBezTo>
                    <a:pt x="250412" y="149828"/>
                    <a:pt x="240983" y="161354"/>
                    <a:pt x="228410" y="161354"/>
                  </a:cubicBezTo>
                  <a:lnTo>
                    <a:pt x="22003" y="161354"/>
                  </a:lnTo>
                  <a:cubicBezTo>
                    <a:pt x="9430" y="161354"/>
                    <a:pt x="0" y="149828"/>
                    <a:pt x="0" y="136208"/>
                  </a:cubicBezTo>
                  <a:lnTo>
                    <a:pt x="0" y="28289"/>
                  </a:lnTo>
                  <a:cubicBezTo>
                    <a:pt x="0" y="12573"/>
                    <a:pt x="10478" y="0"/>
                    <a:pt x="24098" y="0"/>
                  </a:cubicBezTo>
                  <a:lnTo>
                    <a:pt x="226314" y="0"/>
                  </a:lnTo>
                  <a:cubicBezTo>
                    <a:pt x="239935" y="0"/>
                    <a:pt x="250412" y="12573"/>
                    <a:pt x="250412" y="28289"/>
                  </a:cubicBezTo>
                  <a:close/>
                </a:path>
              </a:pathLst>
            </a:custGeom>
            <a:noFill/>
            <a:ln w="10350" cap="rnd" cmpd="sng">
              <a:solidFill>
                <a:srgbClr val="009AD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212" name="Google Shape;212;p4"/>
            <p:cNvSpPr/>
            <p:nvPr/>
          </p:nvSpPr>
          <p:spPr>
            <a:xfrm>
              <a:off x="11187493" y="2312825"/>
              <a:ext cx="233648" cy="207454"/>
            </a:xfrm>
            <a:custGeom>
              <a:avLst/>
              <a:gdLst/>
              <a:ahLst/>
              <a:cxnLst/>
              <a:rect l="l" t="t" r="r" b="b"/>
              <a:pathLst>
                <a:path w="233648" h="207454" extrusionOk="0">
                  <a:moveTo>
                    <a:pt x="0" y="86963"/>
                  </a:moveTo>
                  <a:lnTo>
                    <a:pt x="0" y="99536"/>
                  </a:lnTo>
                  <a:cubicBezTo>
                    <a:pt x="0" y="121539"/>
                    <a:pt x="17812" y="139351"/>
                    <a:pt x="39815" y="139351"/>
                  </a:cubicBezTo>
                  <a:lnTo>
                    <a:pt x="100584" y="139351"/>
                  </a:lnTo>
                  <a:lnTo>
                    <a:pt x="157163" y="207455"/>
                  </a:lnTo>
                  <a:lnTo>
                    <a:pt x="157163" y="207455"/>
                  </a:lnTo>
                  <a:lnTo>
                    <a:pt x="157163" y="139351"/>
                  </a:lnTo>
                  <a:lnTo>
                    <a:pt x="193834" y="139351"/>
                  </a:lnTo>
                  <a:cubicBezTo>
                    <a:pt x="215837" y="139351"/>
                    <a:pt x="233648" y="121539"/>
                    <a:pt x="233648" y="99536"/>
                  </a:cubicBezTo>
                  <a:lnTo>
                    <a:pt x="233648" y="39815"/>
                  </a:lnTo>
                  <a:cubicBezTo>
                    <a:pt x="233648" y="17812"/>
                    <a:pt x="215837" y="0"/>
                    <a:pt x="193834" y="0"/>
                  </a:cubicBezTo>
                  <a:lnTo>
                    <a:pt x="158210" y="0"/>
                  </a:lnTo>
                  <a:lnTo>
                    <a:pt x="193834" y="0"/>
                  </a:lnTo>
                  <a:cubicBezTo>
                    <a:pt x="215837" y="0"/>
                    <a:pt x="233648" y="17812"/>
                    <a:pt x="233648" y="39815"/>
                  </a:cubicBezTo>
                  <a:lnTo>
                    <a:pt x="233648" y="99536"/>
                  </a:lnTo>
                  <a:cubicBezTo>
                    <a:pt x="233648" y="121539"/>
                    <a:pt x="215837" y="139351"/>
                    <a:pt x="193834" y="139351"/>
                  </a:cubicBezTo>
                  <a:lnTo>
                    <a:pt x="157163" y="139351"/>
                  </a:lnTo>
                  <a:lnTo>
                    <a:pt x="157163" y="207455"/>
                  </a:lnTo>
                  <a:lnTo>
                    <a:pt x="157163" y="207455"/>
                  </a:lnTo>
                  <a:lnTo>
                    <a:pt x="100584" y="139351"/>
                  </a:lnTo>
                  <a:lnTo>
                    <a:pt x="39815" y="139351"/>
                  </a:lnTo>
                  <a:cubicBezTo>
                    <a:pt x="17812" y="139351"/>
                    <a:pt x="0" y="121539"/>
                    <a:pt x="0" y="99536"/>
                  </a:cubicBezTo>
                  <a:lnTo>
                    <a:pt x="0" y="86963"/>
                  </a:lnTo>
                  <a:close/>
                </a:path>
              </a:pathLst>
            </a:custGeom>
            <a:noFill/>
            <a:ln w="10350" cap="rnd" cmpd="sng">
              <a:solidFill>
                <a:srgbClr val="5A5B5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213" name="Google Shape;213;p4"/>
            <p:cNvSpPr/>
            <p:nvPr/>
          </p:nvSpPr>
          <p:spPr>
            <a:xfrm>
              <a:off x="10946511" y="2293965"/>
              <a:ext cx="203263" cy="201168"/>
            </a:xfrm>
            <a:custGeom>
              <a:avLst/>
              <a:gdLst/>
              <a:ahLst/>
              <a:cxnLst/>
              <a:rect l="l" t="t" r="r" b="b"/>
              <a:pathLst>
                <a:path w="203263" h="201168" extrusionOk="0">
                  <a:moveTo>
                    <a:pt x="137255" y="130969"/>
                  </a:moveTo>
                  <a:lnTo>
                    <a:pt x="125730" y="154019"/>
                  </a:lnTo>
                  <a:cubicBezTo>
                    <a:pt x="88011" y="144590"/>
                    <a:pt x="57626" y="114205"/>
                    <a:pt x="48197" y="76486"/>
                  </a:cubicBezTo>
                  <a:lnTo>
                    <a:pt x="69152" y="68104"/>
                  </a:lnTo>
                  <a:lnTo>
                    <a:pt x="53435" y="0"/>
                  </a:lnTo>
                  <a:lnTo>
                    <a:pt x="6287" y="8382"/>
                  </a:lnTo>
                  <a:cubicBezTo>
                    <a:pt x="2096" y="22003"/>
                    <a:pt x="0" y="35624"/>
                    <a:pt x="0" y="50292"/>
                  </a:cubicBezTo>
                  <a:cubicBezTo>
                    <a:pt x="0" y="133064"/>
                    <a:pt x="67056" y="201168"/>
                    <a:pt x="150876" y="201168"/>
                  </a:cubicBezTo>
                  <a:cubicBezTo>
                    <a:pt x="165545" y="201168"/>
                    <a:pt x="179165" y="199073"/>
                    <a:pt x="192786" y="194882"/>
                  </a:cubicBezTo>
                  <a:lnTo>
                    <a:pt x="203263" y="144590"/>
                  </a:lnTo>
                  <a:lnTo>
                    <a:pt x="137255" y="130969"/>
                  </a:lnTo>
                  <a:close/>
                </a:path>
              </a:pathLst>
            </a:custGeom>
            <a:noFill/>
            <a:ln w="10350" cap="rnd" cmpd="sng">
              <a:solidFill>
                <a:srgbClr val="5A5B5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214" name="Google Shape;214;p4"/>
            <p:cNvSpPr/>
            <p:nvPr/>
          </p:nvSpPr>
          <p:spPr>
            <a:xfrm>
              <a:off x="11063859" y="2140994"/>
              <a:ext cx="10477" cy="22002"/>
            </a:xfrm>
            <a:custGeom>
              <a:avLst/>
              <a:gdLst/>
              <a:ahLst/>
              <a:cxnLst/>
              <a:rect l="l" t="t" r="r" b="b"/>
              <a:pathLst>
                <a:path w="10477" h="22002" extrusionOk="0">
                  <a:moveTo>
                    <a:pt x="0" y="22003"/>
                  </a:moveTo>
                  <a:lnTo>
                    <a:pt x="0" y="0"/>
                  </a:lnTo>
                  <a:lnTo>
                    <a:pt x="0" y="22003"/>
                  </a:lnTo>
                  <a:close/>
                </a:path>
              </a:pathLst>
            </a:custGeom>
            <a:noFill/>
            <a:ln w="10350" cap="rnd" cmpd="sng">
              <a:solidFill>
                <a:srgbClr val="5A5B5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215" name="Google Shape;215;p4"/>
            <p:cNvSpPr/>
            <p:nvPr/>
          </p:nvSpPr>
          <p:spPr>
            <a:xfrm>
              <a:off x="11020901" y="2098036"/>
              <a:ext cx="10477" cy="22002"/>
            </a:xfrm>
            <a:custGeom>
              <a:avLst/>
              <a:gdLst/>
              <a:ahLst/>
              <a:cxnLst/>
              <a:rect l="l" t="t" r="r" b="b"/>
              <a:pathLst>
                <a:path w="10477" h="22002" extrusionOk="0">
                  <a:moveTo>
                    <a:pt x="0" y="22003"/>
                  </a:moveTo>
                  <a:lnTo>
                    <a:pt x="0" y="0"/>
                  </a:lnTo>
                  <a:lnTo>
                    <a:pt x="0" y="22003"/>
                  </a:lnTo>
                  <a:close/>
                </a:path>
              </a:pathLst>
            </a:custGeom>
            <a:noFill/>
            <a:ln w="10350" cap="rnd" cmpd="sng">
              <a:solidFill>
                <a:srgbClr val="5A5B5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216" name="Google Shape;216;p4"/>
            <p:cNvSpPr/>
            <p:nvPr/>
          </p:nvSpPr>
          <p:spPr>
            <a:xfrm>
              <a:off x="11107864" y="2076033"/>
              <a:ext cx="10477" cy="22002"/>
            </a:xfrm>
            <a:custGeom>
              <a:avLst/>
              <a:gdLst/>
              <a:ahLst/>
              <a:cxnLst/>
              <a:rect l="l" t="t" r="r" b="b"/>
              <a:pathLst>
                <a:path w="10477" h="22002" extrusionOk="0">
                  <a:moveTo>
                    <a:pt x="0" y="22003"/>
                  </a:moveTo>
                  <a:lnTo>
                    <a:pt x="0" y="0"/>
                  </a:lnTo>
                  <a:lnTo>
                    <a:pt x="0" y="22003"/>
                  </a:lnTo>
                  <a:close/>
                </a:path>
              </a:pathLst>
            </a:custGeom>
            <a:noFill/>
            <a:ln w="10350" cap="rnd" cmpd="sng">
              <a:solidFill>
                <a:srgbClr val="5A5B5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217" name="Google Shape;217;p4"/>
            <p:cNvSpPr/>
            <p:nvPr/>
          </p:nvSpPr>
          <p:spPr>
            <a:xfrm>
              <a:off x="10954893" y="2226909"/>
              <a:ext cx="10477" cy="22002"/>
            </a:xfrm>
            <a:custGeom>
              <a:avLst/>
              <a:gdLst/>
              <a:ahLst/>
              <a:cxnLst/>
              <a:rect l="l" t="t" r="r" b="b"/>
              <a:pathLst>
                <a:path w="10477" h="22002" extrusionOk="0">
                  <a:moveTo>
                    <a:pt x="0" y="22003"/>
                  </a:moveTo>
                  <a:lnTo>
                    <a:pt x="0" y="0"/>
                  </a:lnTo>
                  <a:lnTo>
                    <a:pt x="0" y="22003"/>
                  </a:lnTo>
                  <a:close/>
                </a:path>
              </a:pathLst>
            </a:custGeom>
            <a:noFill/>
            <a:ln w="10350" cap="rnd" cmpd="sng">
              <a:solidFill>
                <a:srgbClr val="5A5B5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218" name="Google Shape;218;p4"/>
            <p:cNvSpPr/>
            <p:nvPr/>
          </p:nvSpPr>
          <p:spPr>
            <a:xfrm>
              <a:off x="11020901" y="2183952"/>
              <a:ext cx="10477" cy="22002"/>
            </a:xfrm>
            <a:custGeom>
              <a:avLst/>
              <a:gdLst/>
              <a:ahLst/>
              <a:cxnLst/>
              <a:rect l="l" t="t" r="r" b="b"/>
              <a:pathLst>
                <a:path w="10477" h="22002" extrusionOk="0">
                  <a:moveTo>
                    <a:pt x="0" y="22003"/>
                  </a:moveTo>
                  <a:lnTo>
                    <a:pt x="0" y="0"/>
                  </a:lnTo>
                  <a:lnTo>
                    <a:pt x="0" y="22003"/>
                  </a:lnTo>
                  <a:close/>
                </a:path>
              </a:pathLst>
            </a:custGeom>
            <a:noFill/>
            <a:ln w="10350" cap="rnd" cmpd="sng">
              <a:solidFill>
                <a:srgbClr val="5A5B5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219" name="Google Shape;219;p4"/>
            <p:cNvSpPr/>
            <p:nvPr/>
          </p:nvSpPr>
          <p:spPr>
            <a:xfrm>
              <a:off x="10976895" y="2140994"/>
              <a:ext cx="10477" cy="22002"/>
            </a:xfrm>
            <a:custGeom>
              <a:avLst/>
              <a:gdLst/>
              <a:ahLst/>
              <a:cxnLst/>
              <a:rect l="l" t="t" r="r" b="b"/>
              <a:pathLst>
                <a:path w="10477" h="22002" extrusionOk="0">
                  <a:moveTo>
                    <a:pt x="0" y="0"/>
                  </a:moveTo>
                  <a:lnTo>
                    <a:pt x="0" y="22003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0350" cap="rnd" cmpd="sng">
              <a:solidFill>
                <a:srgbClr val="5A5B5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220" name="Google Shape;220;p4"/>
            <p:cNvSpPr/>
            <p:nvPr/>
          </p:nvSpPr>
          <p:spPr>
            <a:xfrm>
              <a:off x="11313223" y="2140994"/>
              <a:ext cx="10477" cy="22002"/>
            </a:xfrm>
            <a:custGeom>
              <a:avLst/>
              <a:gdLst/>
              <a:ahLst/>
              <a:cxnLst/>
              <a:rect l="l" t="t" r="r" b="b"/>
              <a:pathLst>
                <a:path w="10477" h="22002" extrusionOk="0">
                  <a:moveTo>
                    <a:pt x="0" y="22003"/>
                  </a:moveTo>
                  <a:lnTo>
                    <a:pt x="0" y="0"/>
                  </a:lnTo>
                  <a:lnTo>
                    <a:pt x="0" y="22003"/>
                  </a:lnTo>
                  <a:close/>
                </a:path>
              </a:pathLst>
            </a:custGeom>
            <a:noFill/>
            <a:ln w="10350" cap="rnd" cmpd="sng">
              <a:solidFill>
                <a:srgbClr val="5A5B5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221" name="Google Shape;221;p4"/>
            <p:cNvSpPr/>
            <p:nvPr/>
          </p:nvSpPr>
          <p:spPr>
            <a:xfrm>
              <a:off x="11226260" y="2140994"/>
              <a:ext cx="10477" cy="22002"/>
            </a:xfrm>
            <a:custGeom>
              <a:avLst/>
              <a:gdLst/>
              <a:ahLst/>
              <a:cxnLst/>
              <a:rect l="l" t="t" r="r" b="b"/>
              <a:pathLst>
                <a:path w="10477" h="22002" extrusionOk="0">
                  <a:moveTo>
                    <a:pt x="0" y="22003"/>
                  </a:moveTo>
                  <a:lnTo>
                    <a:pt x="0" y="0"/>
                  </a:lnTo>
                  <a:lnTo>
                    <a:pt x="0" y="22003"/>
                  </a:lnTo>
                  <a:close/>
                </a:path>
              </a:pathLst>
            </a:custGeom>
            <a:noFill/>
            <a:ln w="10350" cap="rnd" cmpd="sng">
              <a:solidFill>
                <a:srgbClr val="5A5B5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222" name="Google Shape;222;p4"/>
            <p:cNvSpPr/>
            <p:nvPr/>
          </p:nvSpPr>
          <p:spPr>
            <a:xfrm>
              <a:off x="11150822" y="2140994"/>
              <a:ext cx="10477" cy="22002"/>
            </a:xfrm>
            <a:custGeom>
              <a:avLst/>
              <a:gdLst/>
              <a:ahLst/>
              <a:cxnLst/>
              <a:rect l="l" t="t" r="r" b="b"/>
              <a:pathLst>
                <a:path w="10477" h="22002" extrusionOk="0">
                  <a:moveTo>
                    <a:pt x="0" y="22003"/>
                  </a:moveTo>
                  <a:lnTo>
                    <a:pt x="0" y="0"/>
                  </a:lnTo>
                  <a:lnTo>
                    <a:pt x="0" y="22003"/>
                  </a:lnTo>
                  <a:close/>
                </a:path>
              </a:pathLst>
            </a:custGeom>
            <a:noFill/>
            <a:ln w="10350" cap="rnd" cmpd="sng">
              <a:solidFill>
                <a:srgbClr val="5A5B5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223" name="Google Shape;223;p4"/>
            <p:cNvSpPr/>
            <p:nvPr/>
          </p:nvSpPr>
          <p:spPr>
            <a:xfrm>
              <a:off x="11356181" y="2098036"/>
              <a:ext cx="10477" cy="22002"/>
            </a:xfrm>
            <a:custGeom>
              <a:avLst/>
              <a:gdLst/>
              <a:ahLst/>
              <a:cxnLst/>
              <a:rect l="l" t="t" r="r" b="b"/>
              <a:pathLst>
                <a:path w="10477" h="22002" extrusionOk="0">
                  <a:moveTo>
                    <a:pt x="0" y="22003"/>
                  </a:moveTo>
                  <a:lnTo>
                    <a:pt x="0" y="0"/>
                  </a:lnTo>
                  <a:lnTo>
                    <a:pt x="0" y="22003"/>
                  </a:lnTo>
                  <a:close/>
                </a:path>
              </a:pathLst>
            </a:custGeom>
            <a:noFill/>
            <a:ln w="10350" cap="rnd" cmpd="sng">
              <a:solidFill>
                <a:srgbClr val="5A5B5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224" name="Google Shape;224;p4"/>
            <p:cNvSpPr/>
            <p:nvPr/>
          </p:nvSpPr>
          <p:spPr>
            <a:xfrm>
              <a:off x="11188541" y="2098036"/>
              <a:ext cx="10477" cy="22002"/>
            </a:xfrm>
            <a:custGeom>
              <a:avLst/>
              <a:gdLst/>
              <a:ahLst/>
              <a:cxnLst/>
              <a:rect l="l" t="t" r="r" b="b"/>
              <a:pathLst>
                <a:path w="10477" h="22002" extrusionOk="0">
                  <a:moveTo>
                    <a:pt x="0" y="22003"/>
                  </a:moveTo>
                  <a:lnTo>
                    <a:pt x="0" y="0"/>
                  </a:lnTo>
                  <a:lnTo>
                    <a:pt x="0" y="22003"/>
                  </a:lnTo>
                  <a:close/>
                </a:path>
              </a:pathLst>
            </a:custGeom>
            <a:noFill/>
            <a:ln w="10350" cap="rnd" cmpd="sng">
              <a:solidFill>
                <a:srgbClr val="5A5B5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225" name="Google Shape;225;p4"/>
            <p:cNvSpPr/>
            <p:nvPr/>
          </p:nvSpPr>
          <p:spPr>
            <a:xfrm>
              <a:off x="11269218" y="2076033"/>
              <a:ext cx="10477" cy="22002"/>
            </a:xfrm>
            <a:custGeom>
              <a:avLst/>
              <a:gdLst/>
              <a:ahLst/>
              <a:cxnLst/>
              <a:rect l="l" t="t" r="r" b="b"/>
              <a:pathLst>
                <a:path w="10477" h="22002" extrusionOk="0">
                  <a:moveTo>
                    <a:pt x="0" y="22003"/>
                  </a:moveTo>
                  <a:lnTo>
                    <a:pt x="0" y="0"/>
                  </a:lnTo>
                  <a:lnTo>
                    <a:pt x="0" y="22003"/>
                  </a:lnTo>
                  <a:close/>
                </a:path>
              </a:pathLst>
            </a:custGeom>
            <a:noFill/>
            <a:ln w="10350" cap="rnd" cmpd="sng">
              <a:solidFill>
                <a:srgbClr val="5A5B5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226" name="Google Shape;226;p4"/>
            <p:cNvSpPr/>
            <p:nvPr/>
          </p:nvSpPr>
          <p:spPr>
            <a:xfrm>
              <a:off x="11422189" y="2226909"/>
              <a:ext cx="10477" cy="22002"/>
            </a:xfrm>
            <a:custGeom>
              <a:avLst/>
              <a:gdLst/>
              <a:ahLst/>
              <a:cxnLst/>
              <a:rect l="l" t="t" r="r" b="b"/>
              <a:pathLst>
                <a:path w="10477" h="22002" extrusionOk="0">
                  <a:moveTo>
                    <a:pt x="0" y="22003"/>
                  </a:moveTo>
                  <a:lnTo>
                    <a:pt x="0" y="0"/>
                  </a:lnTo>
                  <a:lnTo>
                    <a:pt x="0" y="22003"/>
                  </a:lnTo>
                  <a:close/>
                </a:path>
              </a:pathLst>
            </a:custGeom>
            <a:noFill/>
            <a:ln w="10350" cap="rnd" cmpd="sng">
              <a:solidFill>
                <a:srgbClr val="5A5B5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227" name="Google Shape;227;p4"/>
            <p:cNvSpPr/>
            <p:nvPr/>
          </p:nvSpPr>
          <p:spPr>
            <a:xfrm>
              <a:off x="11356181" y="2183952"/>
              <a:ext cx="10477" cy="22002"/>
            </a:xfrm>
            <a:custGeom>
              <a:avLst/>
              <a:gdLst/>
              <a:ahLst/>
              <a:cxnLst/>
              <a:rect l="l" t="t" r="r" b="b"/>
              <a:pathLst>
                <a:path w="10477" h="22002" extrusionOk="0">
                  <a:moveTo>
                    <a:pt x="0" y="22003"/>
                  </a:moveTo>
                  <a:lnTo>
                    <a:pt x="0" y="0"/>
                  </a:lnTo>
                  <a:lnTo>
                    <a:pt x="0" y="22003"/>
                  </a:lnTo>
                  <a:close/>
                </a:path>
              </a:pathLst>
            </a:custGeom>
            <a:noFill/>
            <a:ln w="10350" cap="rnd" cmpd="sng">
              <a:solidFill>
                <a:srgbClr val="5A5B5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228" name="Google Shape;228;p4"/>
            <p:cNvSpPr/>
            <p:nvPr/>
          </p:nvSpPr>
          <p:spPr>
            <a:xfrm>
              <a:off x="11400186" y="2140994"/>
              <a:ext cx="10477" cy="22002"/>
            </a:xfrm>
            <a:custGeom>
              <a:avLst/>
              <a:gdLst/>
              <a:ahLst/>
              <a:cxnLst/>
              <a:rect l="l" t="t" r="r" b="b"/>
              <a:pathLst>
                <a:path w="10477" h="22002" extrusionOk="0">
                  <a:moveTo>
                    <a:pt x="0" y="0"/>
                  </a:moveTo>
                  <a:lnTo>
                    <a:pt x="0" y="22003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0350" cap="rnd" cmpd="sng">
              <a:solidFill>
                <a:srgbClr val="5A5B5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</p:grpSp>
      <p:grpSp>
        <p:nvGrpSpPr>
          <p:cNvPr id="229" name="Google Shape;229;p4"/>
          <p:cNvGrpSpPr/>
          <p:nvPr/>
        </p:nvGrpSpPr>
        <p:grpSpPr>
          <a:xfrm flipH="1">
            <a:off x="4846146" y="2096035"/>
            <a:ext cx="521266" cy="397645"/>
            <a:chOff x="5519368" y="2096036"/>
            <a:chExt cx="481964" cy="367664"/>
          </a:xfrm>
        </p:grpSpPr>
        <p:sp>
          <p:nvSpPr>
            <p:cNvPr id="230" name="Google Shape;230;p4"/>
            <p:cNvSpPr/>
            <p:nvPr/>
          </p:nvSpPr>
          <p:spPr>
            <a:xfrm>
              <a:off x="5519368" y="2414171"/>
              <a:ext cx="452437" cy="49529"/>
            </a:xfrm>
            <a:custGeom>
              <a:avLst/>
              <a:gdLst/>
              <a:ahLst/>
              <a:cxnLst/>
              <a:rect l="l" t="t" r="r" b="b"/>
              <a:pathLst>
                <a:path w="452437" h="49529" extrusionOk="0">
                  <a:moveTo>
                    <a:pt x="0" y="0"/>
                  </a:moveTo>
                  <a:lnTo>
                    <a:pt x="0" y="19050"/>
                  </a:lnTo>
                  <a:lnTo>
                    <a:pt x="0" y="19050"/>
                  </a:lnTo>
                  <a:cubicBezTo>
                    <a:pt x="0" y="36195"/>
                    <a:pt x="13335" y="49530"/>
                    <a:pt x="30480" y="49530"/>
                  </a:cubicBezTo>
                  <a:lnTo>
                    <a:pt x="421958" y="49530"/>
                  </a:lnTo>
                  <a:cubicBezTo>
                    <a:pt x="439103" y="49530"/>
                    <a:pt x="452438" y="36195"/>
                    <a:pt x="452438" y="19050"/>
                  </a:cubicBezTo>
                  <a:lnTo>
                    <a:pt x="452438" y="19050"/>
                  </a:lnTo>
                  <a:lnTo>
                    <a:pt x="452438" y="0"/>
                  </a:lnTo>
                  <a:lnTo>
                    <a:pt x="452438" y="19050"/>
                  </a:lnTo>
                  <a:lnTo>
                    <a:pt x="452438" y="19050"/>
                  </a:lnTo>
                  <a:cubicBezTo>
                    <a:pt x="452438" y="36195"/>
                    <a:pt x="439103" y="49530"/>
                    <a:pt x="421958" y="49530"/>
                  </a:cubicBezTo>
                  <a:lnTo>
                    <a:pt x="30480" y="49530"/>
                  </a:lnTo>
                  <a:cubicBezTo>
                    <a:pt x="13335" y="49530"/>
                    <a:pt x="0" y="36195"/>
                    <a:pt x="0" y="19050"/>
                  </a:cubicBezTo>
                  <a:lnTo>
                    <a:pt x="0" y="1905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9525" cap="rnd" cmpd="sng">
              <a:solidFill>
                <a:srgbClr val="5A5B5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231" name="Google Shape;231;p4"/>
            <p:cNvSpPr/>
            <p:nvPr/>
          </p:nvSpPr>
          <p:spPr>
            <a:xfrm>
              <a:off x="5561278" y="2191286"/>
              <a:ext cx="367664" cy="222885"/>
            </a:xfrm>
            <a:custGeom>
              <a:avLst/>
              <a:gdLst/>
              <a:ahLst/>
              <a:cxnLst/>
              <a:rect l="l" t="t" r="r" b="b"/>
              <a:pathLst>
                <a:path w="367664" h="222885" extrusionOk="0">
                  <a:moveTo>
                    <a:pt x="179070" y="0"/>
                  </a:moveTo>
                  <a:lnTo>
                    <a:pt x="26670" y="0"/>
                  </a:lnTo>
                  <a:cubicBezTo>
                    <a:pt x="12382" y="0"/>
                    <a:pt x="0" y="11430"/>
                    <a:pt x="0" y="26670"/>
                  </a:cubicBezTo>
                  <a:lnTo>
                    <a:pt x="0" y="222885"/>
                  </a:lnTo>
                  <a:lnTo>
                    <a:pt x="367665" y="222885"/>
                  </a:lnTo>
                  <a:lnTo>
                    <a:pt x="367665" y="85725"/>
                  </a:lnTo>
                  <a:lnTo>
                    <a:pt x="367665" y="221933"/>
                  </a:lnTo>
                  <a:lnTo>
                    <a:pt x="0" y="221933"/>
                  </a:lnTo>
                  <a:lnTo>
                    <a:pt x="0" y="26670"/>
                  </a:lnTo>
                  <a:cubicBezTo>
                    <a:pt x="0" y="12383"/>
                    <a:pt x="11430" y="0"/>
                    <a:pt x="26670" y="0"/>
                  </a:cubicBezTo>
                  <a:lnTo>
                    <a:pt x="179070" y="0"/>
                  </a:lnTo>
                  <a:close/>
                </a:path>
              </a:pathLst>
            </a:custGeom>
            <a:noFill/>
            <a:ln w="9525" cap="rnd" cmpd="sng">
              <a:solidFill>
                <a:srgbClr val="5A5B5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232" name="Google Shape;232;p4"/>
            <p:cNvSpPr/>
            <p:nvPr/>
          </p:nvSpPr>
          <p:spPr>
            <a:xfrm>
              <a:off x="5651765" y="2319874"/>
              <a:ext cx="117157" cy="53340"/>
            </a:xfrm>
            <a:custGeom>
              <a:avLst/>
              <a:gdLst/>
              <a:ahLst/>
              <a:cxnLst/>
              <a:rect l="l" t="t" r="r" b="b"/>
              <a:pathLst>
                <a:path w="117157" h="53340" extrusionOk="0">
                  <a:moveTo>
                    <a:pt x="0" y="53340"/>
                  </a:moveTo>
                  <a:lnTo>
                    <a:pt x="0" y="23813"/>
                  </a:lnTo>
                  <a:cubicBezTo>
                    <a:pt x="0" y="15240"/>
                    <a:pt x="5715" y="7620"/>
                    <a:pt x="14288" y="4763"/>
                  </a:cubicBezTo>
                  <a:lnTo>
                    <a:pt x="32385" y="0"/>
                  </a:lnTo>
                  <a:lnTo>
                    <a:pt x="59055" y="22860"/>
                  </a:lnTo>
                  <a:lnTo>
                    <a:pt x="83820" y="0"/>
                  </a:lnTo>
                  <a:lnTo>
                    <a:pt x="102870" y="4763"/>
                  </a:lnTo>
                  <a:cubicBezTo>
                    <a:pt x="111443" y="6668"/>
                    <a:pt x="117158" y="15240"/>
                    <a:pt x="117158" y="23813"/>
                  </a:cubicBezTo>
                  <a:lnTo>
                    <a:pt x="117158" y="52388"/>
                  </a:lnTo>
                  <a:lnTo>
                    <a:pt x="117158" y="23813"/>
                  </a:lnTo>
                  <a:cubicBezTo>
                    <a:pt x="117158" y="15240"/>
                    <a:pt x="111443" y="6668"/>
                    <a:pt x="102870" y="4763"/>
                  </a:cubicBezTo>
                  <a:lnTo>
                    <a:pt x="83820" y="0"/>
                  </a:lnTo>
                  <a:lnTo>
                    <a:pt x="59055" y="22860"/>
                  </a:lnTo>
                  <a:lnTo>
                    <a:pt x="32385" y="0"/>
                  </a:lnTo>
                  <a:lnTo>
                    <a:pt x="14288" y="4763"/>
                  </a:lnTo>
                  <a:cubicBezTo>
                    <a:pt x="5715" y="6668"/>
                    <a:pt x="0" y="15240"/>
                    <a:pt x="0" y="23813"/>
                  </a:cubicBezTo>
                  <a:lnTo>
                    <a:pt x="0" y="53340"/>
                  </a:lnTo>
                  <a:close/>
                </a:path>
              </a:pathLst>
            </a:custGeom>
            <a:noFill/>
            <a:ln w="9525" cap="rnd" cmpd="sng">
              <a:solidFill>
                <a:srgbClr val="009AD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233" name="Google Shape;233;p4"/>
            <p:cNvSpPr/>
            <p:nvPr/>
          </p:nvSpPr>
          <p:spPr>
            <a:xfrm>
              <a:off x="5684593" y="2234149"/>
              <a:ext cx="50890" cy="59055"/>
            </a:xfrm>
            <a:custGeom>
              <a:avLst/>
              <a:gdLst/>
              <a:ahLst/>
              <a:cxnLst/>
              <a:rect l="l" t="t" r="r" b="b"/>
              <a:pathLst>
                <a:path w="50890" h="59055" extrusionOk="0">
                  <a:moveTo>
                    <a:pt x="31943" y="0"/>
                  </a:moveTo>
                  <a:lnTo>
                    <a:pt x="19560" y="0"/>
                  </a:lnTo>
                  <a:cubicBezTo>
                    <a:pt x="7178" y="0"/>
                    <a:pt x="-2347" y="10478"/>
                    <a:pt x="510" y="22860"/>
                  </a:cubicBezTo>
                  <a:lnTo>
                    <a:pt x="3368" y="42863"/>
                  </a:lnTo>
                  <a:cubicBezTo>
                    <a:pt x="5273" y="52388"/>
                    <a:pt x="12893" y="59055"/>
                    <a:pt x="22418" y="59055"/>
                  </a:cubicBezTo>
                  <a:lnTo>
                    <a:pt x="28133" y="59055"/>
                  </a:lnTo>
                  <a:cubicBezTo>
                    <a:pt x="37658" y="59055"/>
                    <a:pt x="46230" y="52388"/>
                    <a:pt x="47183" y="42863"/>
                  </a:cubicBezTo>
                  <a:lnTo>
                    <a:pt x="50040" y="22860"/>
                  </a:lnTo>
                  <a:cubicBezTo>
                    <a:pt x="53850" y="10478"/>
                    <a:pt x="44325" y="0"/>
                    <a:pt x="31943" y="0"/>
                  </a:cubicBezTo>
                  <a:close/>
                </a:path>
              </a:pathLst>
            </a:custGeom>
            <a:noFill/>
            <a:ln w="9525" cap="rnd" cmpd="sng">
              <a:solidFill>
                <a:srgbClr val="009AD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234" name="Google Shape;234;p4"/>
            <p:cNvSpPr/>
            <p:nvPr/>
          </p:nvSpPr>
          <p:spPr>
            <a:xfrm>
              <a:off x="5769875" y="2096036"/>
              <a:ext cx="231457" cy="198119"/>
            </a:xfrm>
            <a:custGeom>
              <a:avLst/>
              <a:gdLst/>
              <a:ahLst/>
              <a:cxnLst/>
              <a:rect l="l" t="t" r="r" b="b"/>
              <a:pathLst>
                <a:path w="231457" h="198119" extrusionOk="0">
                  <a:moveTo>
                    <a:pt x="199073" y="0"/>
                  </a:moveTo>
                  <a:lnTo>
                    <a:pt x="32385" y="0"/>
                  </a:lnTo>
                  <a:cubicBezTo>
                    <a:pt x="14288" y="0"/>
                    <a:pt x="0" y="14288"/>
                    <a:pt x="0" y="32385"/>
                  </a:cubicBezTo>
                  <a:lnTo>
                    <a:pt x="0" y="120015"/>
                  </a:lnTo>
                  <a:cubicBezTo>
                    <a:pt x="0" y="138113"/>
                    <a:pt x="14288" y="152400"/>
                    <a:pt x="32385" y="152400"/>
                  </a:cubicBezTo>
                  <a:lnTo>
                    <a:pt x="37148" y="152400"/>
                  </a:lnTo>
                  <a:lnTo>
                    <a:pt x="37148" y="198120"/>
                  </a:lnTo>
                  <a:lnTo>
                    <a:pt x="85725" y="152400"/>
                  </a:lnTo>
                  <a:lnTo>
                    <a:pt x="199073" y="152400"/>
                  </a:lnTo>
                  <a:cubicBezTo>
                    <a:pt x="217170" y="152400"/>
                    <a:pt x="231458" y="138113"/>
                    <a:pt x="231458" y="120015"/>
                  </a:cubicBezTo>
                  <a:lnTo>
                    <a:pt x="231458" y="32385"/>
                  </a:lnTo>
                  <a:cubicBezTo>
                    <a:pt x="231458" y="14288"/>
                    <a:pt x="217170" y="0"/>
                    <a:pt x="199073" y="0"/>
                  </a:cubicBezTo>
                  <a:close/>
                </a:path>
              </a:pathLst>
            </a:custGeom>
            <a:noFill/>
            <a:ln w="9525" cap="rnd" cmpd="sng">
              <a:solidFill>
                <a:srgbClr val="5A5B5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235" name="Google Shape;235;p4"/>
            <p:cNvSpPr/>
            <p:nvPr/>
          </p:nvSpPr>
          <p:spPr>
            <a:xfrm>
              <a:off x="5836550" y="2173189"/>
              <a:ext cx="20002" cy="9525"/>
            </a:xfrm>
            <a:custGeom>
              <a:avLst/>
              <a:gdLst/>
              <a:ahLst/>
              <a:cxnLst/>
              <a:rect l="l" t="t" r="r" b="b"/>
              <a:pathLst>
                <a:path w="20002" h="9525" extrusionOk="0">
                  <a:moveTo>
                    <a:pt x="0" y="0"/>
                  </a:moveTo>
                  <a:lnTo>
                    <a:pt x="20003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9525" cap="rnd" cmpd="sng">
              <a:solidFill>
                <a:srgbClr val="5A5B5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236" name="Google Shape;236;p4"/>
            <p:cNvSpPr/>
            <p:nvPr/>
          </p:nvSpPr>
          <p:spPr>
            <a:xfrm>
              <a:off x="5875603" y="2173189"/>
              <a:ext cx="20002" cy="9525"/>
            </a:xfrm>
            <a:custGeom>
              <a:avLst/>
              <a:gdLst/>
              <a:ahLst/>
              <a:cxnLst/>
              <a:rect l="l" t="t" r="r" b="b"/>
              <a:pathLst>
                <a:path w="20002" h="9525" extrusionOk="0">
                  <a:moveTo>
                    <a:pt x="0" y="0"/>
                  </a:moveTo>
                  <a:lnTo>
                    <a:pt x="20002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9525" cap="rnd" cmpd="sng">
              <a:solidFill>
                <a:srgbClr val="5A5B5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237" name="Google Shape;237;p4"/>
            <p:cNvSpPr/>
            <p:nvPr/>
          </p:nvSpPr>
          <p:spPr>
            <a:xfrm>
              <a:off x="5915608" y="2173189"/>
              <a:ext cx="20002" cy="9525"/>
            </a:xfrm>
            <a:custGeom>
              <a:avLst/>
              <a:gdLst/>
              <a:ahLst/>
              <a:cxnLst/>
              <a:rect l="l" t="t" r="r" b="b"/>
              <a:pathLst>
                <a:path w="20002" h="9525" extrusionOk="0">
                  <a:moveTo>
                    <a:pt x="0" y="0"/>
                  </a:moveTo>
                  <a:lnTo>
                    <a:pt x="20003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9525" cap="rnd" cmpd="sng">
              <a:solidFill>
                <a:srgbClr val="5A5B5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</p:grpSp>
      <p:grpSp>
        <p:nvGrpSpPr>
          <p:cNvPr id="238" name="Google Shape;238;p4"/>
          <p:cNvGrpSpPr/>
          <p:nvPr/>
        </p:nvGrpSpPr>
        <p:grpSpPr>
          <a:xfrm>
            <a:off x="7737997" y="2027913"/>
            <a:ext cx="485207" cy="475100"/>
            <a:chOff x="8516842" y="2115952"/>
            <a:chExt cx="415635" cy="406977"/>
          </a:xfrm>
        </p:grpSpPr>
        <p:grpSp>
          <p:nvGrpSpPr>
            <p:cNvPr id="239" name="Google Shape;239;p4"/>
            <p:cNvGrpSpPr/>
            <p:nvPr/>
          </p:nvGrpSpPr>
          <p:grpSpPr>
            <a:xfrm>
              <a:off x="8643265" y="2319441"/>
              <a:ext cx="161924" cy="193963"/>
              <a:chOff x="8643265" y="2319441"/>
              <a:chExt cx="161924" cy="193963"/>
            </a:xfrm>
          </p:grpSpPr>
          <p:grpSp>
            <p:nvGrpSpPr>
              <p:cNvPr id="240" name="Google Shape;240;p4"/>
              <p:cNvGrpSpPr/>
              <p:nvPr/>
            </p:nvGrpSpPr>
            <p:grpSpPr>
              <a:xfrm>
                <a:off x="8687426" y="2319441"/>
                <a:ext cx="74468" cy="113433"/>
                <a:chOff x="8687426" y="2319441"/>
                <a:chExt cx="74468" cy="113433"/>
              </a:xfrm>
            </p:grpSpPr>
            <p:grpSp>
              <p:nvGrpSpPr>
                <p:cNvPr id="241" name="Google Shape;241;p4"/>
                <p:cNvGrpSpPr/>
                <p:nvPr/>
              </p:nvGrpSpPr>
              <p:grpSpPr>
                <a:xfrm>
                  <a:off x="8687426" y="2319441"/>
                  <a:ext cx="74468" cy="93517"/>
                  <a:chOff x="8687426" y="2319441"/>
                  <a:chExt cx="74468" cy="93517"/>
                </a:xfrm>
              </p:grpSpPr>
              <p:sp>
                <p:nvSpPr>
                  <p:cNvPr id="242" name="Google Shape;242;p4"/>
                  <p:cNvSpPr/>
                  <p:nvPr/>
                </p:nvSpPr>
                <p:spPr>
                  <a:xfrm>
                    <a:off x="8687426" y="2354943"/>
                    <a:ext cx="74468" cy="5801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4468" h="58015" extrusionOk="0">
                        <a:moveTo>
                          <a:pt x="74468" y="0"/>
                        </a:moveTo>
                        <a:lnTo>
                          <a:pt x="74468" y="19050"/>
                        </a:lnTo>
                        <a:cubicBezTo>
                          <a:pt x="74468" y="29441"/>
                          <a:pt x="70139" y="38966"/>
                          <a:pt x="63211" y="46759"/>
                        </a:cubicBezTo>
                        <a:lnTo>
                          <a:pt x="63211" y="46759"/>
                        </a:lnTo>
                        <a:cubicBezTo>
                          <a:pt x="56284" y="53686"/>
                          <a:pt x="46759" y="58016"/>
                          <a:pt x="37234" y="58016"/>
                        </a:cubicBezTo>
                        <a:lnTo>
                          <a:pt x="37234" y="58016"/>
                        </a:lnTo>
                        <a:cubicBezTo>
                          <a:pt x="27709" y="58016"/>
                          <a:pt x="18184" y="53686"/>
                          <a:pt x="11257" y="46759"/>
                        </a:cubicBezTo>
                        <a:lnTo>
                          <a:pt x="11257" y="46759"/>
                        </a:lnTo>
                        <a:cubicBezTo>
                          <a:pt x="4330" y="39832"/>
                          <a:pt x="0" y="29441"/>
                          <a:pt x="0" y="19050"/>
                        </a:cubicBezTo>
                        <a:lnTo>
                          <a:pt x="0" y="0"/>
                        </a:lnTo>
                      </a:path>
                    </a:pathLst>
                  </a:custGeom>
                  <a:noFill/>
                  <a:ln w="9525" cap="rnd" cmpd="sng">
                    <a:solidFill>
                      <a:srgbClr val="5A5B5D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dk1"/>
                      </a:solidFill>
                      <a:latin typeface="Quattrocento Sans"/>
                      <a:ea typeface="Quattrocento Sans"/>
                      <a:cs typeface="Quattrocento Sans"/>
                      <a:sym typeface="Quattrocento Sans"/>
                    </a:endParaRPr>
                  </a:p>
                </p:txBody>
              </p:sp>
              <p:sp>
                <p:nvSpPr>
                  <p:cNvPr id="243" name="Google Shape;243;p4"/>
                  <p:cNvSpPr/>
                  <p:nvPr/>
                </p:nvSpPr>
                <p:spPr>
                  <a:xfrm>
                    <a:off x="8687426" y="2319441"/>
                    <a:ext cx="74468" cy="3550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4468" h="35502" extrusionOk="0">
                        <a:moveTo>
                          <a:pt x="0" y="35502"/>
                        </a:moveTo>
                        <a:cubicBezTo>
                          <a:pt x="0" y="16452"/>
                          <a:pt x="16452" y="0"/>
                          <a:pt x="37234" y="0"/>
                        </a:cubicBezTo>
                        <a:cubicBezTo>
                          <a:pt x="58016" y="0"/>
                          <a:pt x="74468" y="15586"/>
                          <a:pt x="74468" y="35502"/>
                        </a:cubicBezTo>
                      </a:path>
                    </a:pathLst>
                  </a:custGeom>
                  <a:noFill/>
                  <a:ln w="9525" cap="rnd" cmpd="sng">
                    <a:solidFill>
                      <a:srgbClr val="5A5B5D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dk1"/>
                      </a:solidFill>
                      <a:latin typeface="Quattrocento Sans"/>
                      <a:ea typeface="Quattrocento Sans"/>
                      <a:cs typeface="Quattrocento Sans"/>
                      <a:sym typeface="Quattrocento Sans"/>
                    </a:endParaRPr>
                  </a:p>
                </p:txBody>
              </p:sp>
            </p:grpSp>
            <p:grpSp>
              <p:nvGrpSpPr>
                <p:cNvPr id="244" name="Google Shape;244;p4"/>
                <p:cNvGrpSpPr/>
                <p:nvPr/>
              </p:nvGrpSpPr>
              <p:grpSpPr>
                <a:xfrm>
                  <a:off x="8702146" y="2406031"/>
                  <a:ext cx="53687" cy="26843"/>
                  <a:chOff x="8702146" y="2406031"/>
                  <a:chExt cx="53687" cy="26843"/>
                </a:xfrm>
              </p:grpSpPr>
              <p:sp>
                <p:nvSpPr>
                  <p:cNvPr id="245" name="Google Shape;245;p4"/>
                  <p:cNvSpPr/>
                  <p:nvPr/>
                </p:nvSpPr>
                <p:spPr>
                  <a:xfrm>
                    <a:off x="8702146" y="2406031"/>
                    <a:ext cx="8659" cy="2684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8659" h="26843" extrusionOk="0">
                        <a:moveTo>
                          <a:pt x="0" y="0"/>
                        </a:moveTo>
                        <a:lnTo>
                          <a:pt x="0" y="26843"/>
                        </a:lnTo>
                      </a:path>
                    </a:pathLst>
                  </a:custGeom>
                  <a:noFill/>
                  <a:ln w="9525" cap="rnd" cmpd="sng">
                    <a:solidFill>
                      <a:srgbClr val="5A5B5D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dk1"/>
                      </a:solidFill>
                      <a:latin typeface="Quattrocento Sans"/>
                      <a:ea typeface="Quattrocento Sans"/>
                      <a:cs typeface="Quattrocento Sans"/>
                      <a:sym typeface="Quattrocento Sans"/>
                    </a:endParaRPr>
                  </a:p>
                </p:txBody>
              </p:sp>
              <p:sp>
                <p:nvSpPr>
                  <p:cNvPr id="246" name="Google Shape;246;p4"/>
                  <p:cNvSpPr/>
                  <p:nvPr/>
                </p:nvSpPr>
                <p:spPr>
                  <a:xfrm>
                    <a:off x="8747174" y="2406031"/>
                    <a:ext cx="8659" cy="2684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8659" h="26843" extrusionOk="0">
                        <a:moveTo>
                          <a:pt x="0" y="0"/>
                        </a:moveTo>
                        <a:lnTo>
                          <a:pt x="0" y="26843"/>
                        </a:lnTo>
                      </a:path>
                    </a:pathLst>
                  </a:custGeom>
                  <a:noFill/>
                  <a:ln w="9525" cap="rnd" cmpd="sng">
                    <a:solidFill>
                      <a:srgbClr val="5A5B5D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dk1"/>
                      </a:solidFill>
                      <a:latin typeface="Quattrocento Sans"/>
                      <a:ea typeface="Quattrocento Sans"/>
                      <a:cs typeface="Quattrocento Sans"/>
                      <a:sym typeface="Quattrocento Sans"/>
                    </a:endParaRPr>
                  </a:p>
                </p:txBody>
              </p:sp>
            </p:grpSp>
          </p:grpSp>
          <p:sp>
            <p:nvSpPr>
              <p:cNvPr id="247" name="Google Shape;247;p4"/>
              <p:cNvSpPr/>
              <p:nvPr/>
            </p:nvSpPr>
            <p:spPr>
              <a:xfrm>
                <a:off x="8643265" y="2432875"/>
                <a:ext cx="161924" cy="80529"/>
              </a:xfrm>
              <a:custGeom>
                <a:avLst/>
                <a:gdLst/>
                <a:ahLst/>
                <a:cxnLst/>
                <a:rect l="l" t="t" r="r" b="b"/>
                <a:pathLst>
                  <a:path w="161924" h="80529" extrusionOk="0">
                    <a:moveTo>
                      <a:pt x="866" y="39832"/>
                    </a:moveTo>
                    <a:cubicBezTo>
                      <a:pt x="866" y="28575"/>
                      <a:pt x="58882" y="0"/>
                      <a:pt x="58882" y="0"/>
                    </a:cubicBezTo>
                    <a:cubicBezTo>
                      <a:pt x="58882" y="0"/>
                      <a:pt x="61479" y="5195"/>
                      <a:pt x="62345" y="6061"/>
                    </a:cubicBezTo>
                    <a:cubicBezTo>
                      <a:pt x="71004" y="19050"/>
                      <a:pt x="91786" y="19050"/>
                      <a:pt x="100445" y="6061"/>
                    </a:cubicBezTo>
                    <a:cubicBezTo>
                      <a:pt x="101311" y="4330"/>
                      <a:pt x="103909" y="0"/>
                      <a:pt x="103909" y="0"/>
                    </a:cubicBezTo>
                    <a:cubicBezTo>
                      <a:pt x="103909" y="0"/>
                      <a:pt x="161925" y="27709"/>
                      <a:pt x="161925" y="38966"/>
                    </a:cubicBezTo>
                    <a:lnTo>
                      <a:pt x="161925" y="80530"/>
                    </a:lnTo>
                    <a:lnTo>
                      <a:pt x="0" y="80530"/>
                    </a:lnTo>
                    <a:lnTo>
                      <a:pt x="866" y="39832"/>
                    </a:lnTo>
                    <a:close/>
                  </a:path>
                </a:pathLst>
              </a:custGeom>
              <a:noFill/>
              <a:ln w="9525" cap="rnd" cmpd="sng">
                <a:solidFill>
                  <a:srgbClr val="5A5B5D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</p:grpSp>
        <p:grpSp>
          <p:nvGrpSpPr>
            <p:cNvPr id="248" name="Google Shape;248;p4"/>
            <p:cNvGrpSpPr/>
            <p:nvPr/>
          </p:nvGrpSpPr>
          <p:grpSpPr>
            <a:xfrm>
              <a:off x="8790463" y="2289134"/>
              <a:ext cx="133350" cy="224270"/>
              <a:chOff x="8790463" y="2289134"/>
              <a:chExt cx="133350" cy="224270"/>
            </a:xfrm>
          </p:grpSpPr>
          <p:grpSp>
            <p:nvGrpSpPr>
              <p:cNvPr id="249" name="Google Shape;249;p4"/>
              <p:cNvGrpSpPr/>
              <p:nvPr/>
            </p:nvGrpSpPr>
            <p:grpSpPr>
              <a:xfrm>
                <a:off x="8805189" y="2289134"/>
                <a:ext cx="75334" cy="114300"/>
                <a:chOff x="8805189" y="2289134"/>
                <a:chExt cx="75334" cy="114300"/>
              </a:xfrm>
            </p:grpSpPr>
            <p:grpSp>
              <p:nvGrpSpPr>
                <p:cNvPr id="250" name="Google Shape;250;p4"/>
                <p:cNvGrpSpPr/>
                <p:nvPr/>
              </p:nvGrpSpPr>
              <p:grpSpPr>
                <a:xfrm>
                  <a:off x="8805189" y="2289134"/>
                  <a:ext cx="75334" cy="93517"/>
                  <a:chOff x="8805189" y="2289134"/>
                  <a:chExt cx="75334" cy="93517"/>
                </a:xfrm>
              </p:grpSpPr>
              <p:sp>
                <p:nvSpPr>
                  <p:cNvPr id="251" name="Google Shape;251;p4"/>
                  <p:cNvSpPr/>
                  <p:nvPr/>
                </p:nvSpPr>
                <p:spPr>
                  <a:xfrm>
                    <a:off x="8806055" y="2324636"/>
                    <a:ext cx="74468" cy="5801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4468" h="58015" extrusionOk="0">
                        <a:moveTo>
                          <a:pt x="74468" y="0"/>
                        </a:moveTo>
                        <a:lnTo>
                          <a:pt x="74468" y="19050"/>
                        </a:lnTo>
                        <a:cubicBezTo>
                          <a:pt x="74468" y="29441"/>
                          <a:pt x="70139" y="38966"/>
                          <a:pt x="63211" y="46759"/>
                        </a:cubicBezTo>
                        <a:lnTo>
                          <a:pt x="63211" y="46759"/>
                        </a:lnTo>
                        <a:cubicBezTo>
                          <a:pt x="56284" y="53686"/>
                          <a:pt x="46759" y="58016"/>
                          <a:pt x="37234" y="58016"/>
                        </a:cubicBezTo>
                        <a:lnTo>
                          <a:pt x="37234" y="58016"/>
                        </a:lnTo>
                        <a:cubicBezTo>
                          <a:pt x="27709" y="58016"/>
                          <a:pt x="18184" y="53686"/>
                          <a:pt x="11257" y="46759"/>
                        </a:cubicBezTo>
                        <a:lnTo>
                          <a:pt x="11257" y="46759"/>
                        </a:lnTo>
                        <a:cubicBezTo>
                          <a:pt x="4330" y="39832"/>
                          <a:pt x="0" y="29441"/>
                          <a:pt x="0" y="19050"/>
                        </a:cubicBezTo>
                        <a:lnTo>
                          <a:pt x="0" y="0"/>
                        </a:lnTo>
                      </a:path>
                    </a:pathLst>
                  </a:custGeom>
                  <a:noFill/>
                  <a:ln w="9525" cap="rnd" cmpd="sng">
                    <a:solidFill>
                      <a:srgbClr val="5A5B5D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dk1"/>
                      </a:solidFill>
                      <a:latin typeface="Quattrocento Sans"/>
                      <a:ea typeface="Quattrocento Sans"/>
                      <a:cs typeface="Quattrocento Sans"/>
                      <a:sym typeface="Quattrocento Sans"/>
                    </a:endParaRPr>
                  </a:p>
                </p:txBody>
              </p:sp>
              <p:sp>
                <p:nvSpPr>
                  <p:cNvPr id="252" name="Google Shape;252;p4"/>
                  <p:cNvSpPr/>
                  <p:nvPr/>
                </p:nvSpPr>
                <p:spPr>
                  <a:xfrm>
                    <a:off x="8805189" y="2289134"/>
                    <a:ext cx="74468" cy="3550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4468" h="35502" extrusionOk="0">
                        <a:moveTo>
                          <a:pt x="0" y="35502"/>
                        </a:moveTo>
                        <a:cubicBezTo>
                          <a:pt x="0" y="16452"/>
                          <a:pt x="16452" y="0"/>
                          <a:pt x="37234" y="0"/>
                        </a:cubicBezTo>
                        <a:cubicBezTo>
                          <a:pt x="58016" y="0"/>
                          <a:pt x="74468" y="15586"/>
                          <a:pt x="74468" y="35502"/>
                        </a:cubicBezTo>
                      </a:path>
                    </a:pathLst>
                  </a:custGeom>
                  <a:noFill/>
                  <a:ln w="9525" cap="rnd" cmpd="sng">
                    <a:solidFill>
                      <a:srgbClr val="5A5B5D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dk1"/>
                      </a:solidFill>
                      <a:latin typeface="Quattrocento Sans"/>
                      <a:ea typeface="Quattrocento Sans"/>
                      <a:cs typeface="Quattrocento Sans"/>
                      <a:sym typeface="Quattrocento Sans"/>
                    </a:endParaRPr>
                  </a:p>
                </p:txBody>
              </p:sp>
            </p:grpSp>
            <p:grpSp>
              <p:nvGrpSpPr>
                <p:cNvPr id="253" name="Google Shape;253;p4"/>
                <p:cNvGrpSpPr/>
                <p:nvPr/>
              </p:nvGrpSpPr>
              <p:grpSpPr>
                <a:xfrm>
                  <a:off x="8820776" y="2376591"/>
                  <a:ext cx="52820" cy="26843"/>
                  <a:chOff x="8820776" y="2376591"/>
                  <a:chExt cx="52820" cy="26843"/>
                </a:xfrm>
              </p:grpSpPr>
              <p:sp>
                <p:nvSpPr>
                  <p:cNvPr id="254" name="Google Shape;254;p4"/>
                  <p:cNvSpPr/>
                  <p:nvPr/>
                </p:nvSpPr>
                <p:spPr>
                  <a:xfrm>
                    <a:off x="8820776" y="2376591"/>
                    <a:ext cx="8659" cy="2684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8659" h="26843" extrusionOk="0">
                        <a:moveTo>
                          <a:pt x="0" y="0"/>
                        </a:moveTo>
                        <a:lnTo>
                          <a:pt x="0" y="26843"/>
                        </a:lnTo>
                      </a:path>
                    </a:pathLst>
                  </a:custGeom>
                  <a:noFill/>
                  <a:ln w="9525" cap="rnd" cmpd="sng">
                    <a:solidFill>
                      <a:srgbClr val="5A5B5D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dk1"/>
                      </a:solidFill>
                      <a:latin typeface="Quattrocento Sans"/>
                      <a:ea typeface="Quattrocento Sans"/>
                      <a:cs typeface="Quattrocento Sans"/>
                      <a:sym typeface="Quattrocento Sans"/>
                    </a:endParaRPr>
                  </a:p>
                </p:txBody>
              </p:sp>
              <p:sp>
                <p:nvSpPr>
                  <p:cNvPr id="255" name="Google Shape;255;p4"/>
                  <p:cNvSpPr/>
                  <p:nvPr/>
                </p:nvSpPr>
                <p:spPr>
                  <a:xfrm>
                    <a:off x="8864937" y="2376591"/>
                    <a:ext cx="8659" cy="2684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8659" h="26843" extrusionOk="0">
                        <a:moveTo>
                          <a:pt x="0" y="0"/>
                        </a:moveTo>
                        <a:lnTo>
                          <a:pt x="0" y="26843"/>
                        </a:lnTo>
                      </a:path>
                    </a:pathLst>
                  </a:custGeom>
                  <a:noFill/>
                  <a:ln w="9525" cap="rnd" cmpd="sng">
                    <a:solidFill>
                      <a:srgbClr val="5A5B5D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dk1"/>
                      </a:solidFill>
                      <a:latin typeface="Quattrocento Sans"/>
                      <a:ea typeface="Quattrocento Sans"/>
                      <a:cs typeface="Quattrocento Sans"/>
                      <a:sym typeface="Quattrocento Sans"/>
                    </a:endParaRPr>
                  </a:p>
                </p:txBody>
              </p:sp>
            </p:grpSp>
          </p:grpSp>
          <p:sp>
            <p:nvSpPr>
              <p:cNvPr id="256" name="Google Shape;256;p4"/>
              <p:cNvSpPr/>
              <p:nvPr/>
            </p:nvSpPr>
            <p:spPr>
              <a:xfrm>
                <a:off x="8790463" y="2403434"/>
                <a:ext cx="133350" cy="109970"/>
              </a:xfrm>
              <a:custGeom>
                <a:avLst/>
                <a:gdLst/>
                <a:ahLst/>
                <a:cxnLst/>
                <a:rect l="l" t="t" r="r" b="b"/>
                <a:pathLst>
                  <a:path w="133350" h="109970" extrusionOk="0">
                    <a:moveTo>
                      <a:pt x="0" y="15586"/>
                    </a:moveTo>
                    <a:cubicBezTo>
                      <a:pt x="14720" y="6927"/>
                      <a:pt x="30307" y="0"/>
                      <a:pt x="30307" y="0"/>
                    </a:cubicBezTo>
                    <a:cubicBezTo>
                      <a:pt x="30307" y="0"/>
                      <a:pt x="32905" y="5195"/>
                      <a:pt x="33770" y="6061"/>
                    </a:cubicBezTo>
                    <a:cubicBezTo>
                      <a:pt x="42430" y="19050"/>
                      <a:pt x="63211" y="19050"/>
                      <a:pt x="71870" y="6061"/>
                    </a:cubicBezTo>
                    <a:cubicBezTo>
                      <a:pt x="72736" y="4330"/>
                      <a:pt x="75334" y="0"/>
                      <a:pt x="75334" y="0"/>
                    </a:cubicBezTo>
                    <a:cubicBezTo>
                      <a:pt x="75334" y="0"/>
                      <a:pt x="133350" y="27709"/>
                      <a:pt x="133350" y="38966"/>
                    </a:cubicBezTo>
                    <a:lnTo>
                      <a:pt x="133350" y="109970"/>
                    </a:lnTo>
                  </a:path>
                </a:pathLst>
              </a:custGeom>
              <a:noFill/>
              <a:ln w="9525" cap="rnd" cmpd="sng">
                <a:solidFill>
                  <a:srgbClr val="5A5B5D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</p:grpSp>
        <p:grpSp>
          <p:nvGrpSpPr>
            <p:cNvPr id="257" name="Google Shape;257;p4"/>
            <p:cNvGrpSpPr/>
            <p:nvPr/>
          </p:nvGrpSpPr>
          <p:grpSpPr>
            <a:xfrm>
              <a:off x="8524635" y="2289134"/>
              <a:ext cx="133349" cy="225136"/>
              <a:chOff x="8524635" y="2289134"/>
              <a:chExt cx="133349" cy="225136"/>
            </a:xfrm>
          </p:grpSpPr>
          <p:grpSp>
            <p:nvGrpSpPr>
              <p:cNvPr id="258" name="Google Shape;258;p4"/>
              <p:cNvGrpSpPr/>
              <p:nvPr/>
            </p:nvGrpSpPr>
            <p:grpSpPr>
              <a:xfrm>
                <a:off x="8568797" y="2289134"/>
                <a:ext cx="74468" cy="114300"/>
                <a:chOff x="8568797" y="2289134"/>
                <a:chExt cx="74468" cy="114300"/>
              </a:xfrm>
            </p:grpSpPr>
            <p:grpSp>
              <p:nvGrpSpPr>
                <p:cNvPr id="259" name="Google Shape;259;p4"/>
                <p:cNvGrpSpPr/>
                <p:nvPr/>
              </p:nvGrpSpPr>
              <p:grpSpPr>
                <a:xfrm>
                  <a:off x="8568797" y="2289134"/>
                  <a:ext cx="74468" cy="93517"/>
                  <a:chOff x="8568797" y="2289134"/>
                  <a:chExt cx="74468" cy="93517"/>
                </a:xfrm>
              </p:grpSpPr>
              <p:sp>
                <p:nvSpPr>
                  <p:cNvPr id="260" name="Google Shape;260;p4"/>
                  <p:cNvSpPr/>
                  <p:nvPr/>
                </p:nvSpPr>
                <p:spPr>
                  <a:xfrm>
                    <a:off x="8568797" y="2324636"/>
                    <a:ext cx="74468" cy="5801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4468" h="58015" extrusionOk="0">
                        <a:moveTo>
                          <a:pt x="0" y="0"/>
                        </a:moveTo>
                        <a:lnTo>
                          <a:pt x="0" y="19050"/>
                        </a:lnTo>
                        <a:cubicBezTo>
                          <a:pt x="0" y="29441"/>
                          <a:pt x="4330" y="38966"/>
                          <a:pt x="11257" y="46759"/>
                        </a:cubicBezTo>
                        <a:lnTo>
                          <a:pt x="11257" y="46759"/>
                        </a:lnTo>
                        <a:cubicBezTo>
                          <a:pt x="18184" y="53686"/>
                          <a:pt x="27709" y="58016"/>
                          <a:pt x="37234" y="58016"/>
                        </a:cubicBezTo>
                        <a:lnTo>
                          <a:pt x="37234" y="58016"/>
                        </a:lnTo>
                        <a:cubicBezTo>
                          <a:pt x="46759" y="58016"/>
                          <a:pt x="56284" y="53686"/>
                          <a:pt x="63211" y="46759"/>
                        </a:cubicBezTo>
                        <a:lnTo>
                          <a:pt x="63211" y="46759"/>
                        </a:lnTo>
                        <a:cubicBezTo>
                          <a:pt x="70139" y="39832"/>
                          <a:pt x="74468" y="29441"/>
                          <a:pt x="74468" y="19050"/>
                        </a:cubicBezTo>
                        <a:lnTo>
                          <a:pt x="74468" y="0"/>
                        </a:lnTo>
                      </a:path>
                    </a:pathLst>
                  </a:custGeom>
                  <a:noFill/>
                  <a:ln w="9525" cap="rnd" cmpd="sng">
                    <a:solidFill>
                      <a:srgbClr val="5A5B5D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dk1"/>
                      </a:solidFill>
                      <a:latin typeface="Quattrocento Sans"/>
                      <a:ea typeface="Quattrocento Sans"/>
                      <a:cs typeface="Quattrocento Sans"/>
                      <a:sym typeface="Quattrocento Sans"/>
                    </a:endParaRPr>
                  </a:p>
                </p:txBody>
              </p:sp>
              <p:sp>
                <p:nvSpPr>
                  <p:cNvPr id="261" name="Google Shape;261;p4"/>
                  <p:cNvSpPr/>
                  <p:nvPr/>
                </p:nvSpPr>
                <p:spPr>
                  <a:xfrm>
                    <a:off x="8568797" y="2289134"/>
                    <a:ext cx="74468" cy="3550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4468" h="35502" extrusionOk="0">
                        <a:moveTo>
                          <a:pt x="74468" y="35502"/>
                        </a:moveTo>
                        <a:cubicBezTo>
                          <a:pt x="74468" y="16452"/>
                          <a:pt x="58016" y="0"/>
                          <a:pt x="37234" y="0"/>
                        </a:cubicBezTo>
                        <a:cubicBezTo>
                          <a:pt x="16452" y="0"/>
                          <a:pt x="0" y="15586"/>
                          <a:pt x="0" y="35502"/>
                        </a:cubicBezTo>
                      </a:path>
                    </a:pathLst>
                  </a:custGeom>
                  <a:noFill/>
                  <a:ln w="9525" cap="rnd" cmpd="sng">
                    <a:solidFill>
                      <a:srgbClr val="5A5B5D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dk1"/>
                      </a:solidFill>
                      <a:latin typeface="Quattrocento Sans"/>
                      <a:ea typeface="Quattrocento Sans"/>
                      <a:cs typeface="Quattrocento Sans"/>
                      <a:sym typeface="Quattrocento Sans"/>
                    </a:endParaRPr>
                  </a:p>
                </p:txBody>
              </p:sp>
            </p:grpSp>
            <p:grpSp>
              <p:nvGrpSpPr>
                <p:cNvPr id="262" name="Google Shape;262;p4"/>
                <p:cNvGrpSpPr/>
                <p:nvPr/>
              </p:nvGrpSpPr>
              <p:grpSpPr>
                <a:xfrm>
                  <a:off x="8583517" y="2376591"/>
                  <a:ext cx="53686" cy="26843"/>
                  <a:chOff x="8583517" y="2376591"/>
                  <a:chExt cx="53686" cy="26843"/>
                </a:xfrm>
              </p:grpSpPr>
              <p:sp>
                <p:nvSpPr>
                  <p:cNvPr id="263" name="Google Shape;263;p4"/>
                  <p:cNvSpPr/>
                  <p:nvPr/>
                </p:nvSpPr>
                <p:spPr>
                  <a:xfrm>
                    <a:off x="8628544" y="2376591"/>
                    <a:ext cx="8659" cy="2684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8659" h="26843" extrusionOk="0">
                        <a:moveTo>
                          <a:pt x="0" y="0"/>
                        </a:moveTo>
                        <a:lnTo>
                          <a:pt x="0" y="26843"/>
                        </a:lnTo>
                      </a:path>
                    </a:pathLst>
                  </a:custGeom>
                  <a:noFill/>
                  <a:ln w="9525" cap="rnd" cmpd="sng">
                    <a:solidFill>
                      <a:srgbClr val="5A5B5D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dk1"/>
                      </a:solidFill>
                      <a:latin typeface="Quattrocento Sans"/>
                      <a:ea typeface="Quattrocento Sans"/>
                      <a:cs typeface="Quattrocento Sans"/>
                      <a:sym typeface="Quattrocento Sans"/>
                    </a:endParaRPr>
                  </a:p>
                </p:txBody>
              </p:sp>
              <p:sp>
                <p:nvSpPr>
                  <p:cNvPr id="264" name="Google Shape;264;p4"/>
                  <p:cNvSpPr/>
                  <p:nvPr/>
                </p:nvSpPr>
                <p:spPr>
                  <a:xfrm>
                    <a:off x="8583517" y="2376591"/>
                    <a:ext cx="8659" cy="2684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8659" h="26843" extrusionOk="0">
                        <a:moveTo>
                          <a:pt x="0" y="0"/>
                        </a:moveTo>
                        <a:lnTo>
                          <a:pt x="0" y="26843"/>
                        </a:lnTo>
                      </a:path>
                    </a:pathLst>
                  </a:custGeom>
                  <a:noFill/>
                  <a:ln w="9525" cap="rnd" cmpd="sng">
                    <a:solidFill>
                      <a:srgbClr val="5A5B5D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dk1"/>
                      </a:solidFill>
                      <a:latin typeface="Quattrocento Sans"/>
                      <a:ea typeface="Quattrocento Sans"/>
                      <a:cs typeface="Quattrocento Sans"/>
                      <a:sym typeface="Quattrocento Sans"/>
                    </a:endParaRPr>
                  </a:p>
                </p:txBody>
              </p:sp>
            </p:grpSp>
          </p:grpSp>
          <p:sp>
            <p:nvSpPr>
              <p:cNvPr id="265" name="Google Shape;265;p4"/>
              <p:cNvSpPr/>
              <p:nvPr/>
            </p:nvSpPr>
            <p:spPr>
              <a:xfrm>
                <a:off x="8524635" y="2403434"/>
                <a:ext cx="133349" cy="110836"/>
              </a:xfrm>
              <a:custGeom>
                <a:avLst/>
                <a:gdLst/>
                <a:ahLst/>
                <a:cxnLst/>
                <a:rect l="l" t="t" r="r" b="b"/>
                <a:pathLst>
                  <a:path w="133349" h="110836" extrusionOk="0">
                    <a:moveTo>
                      <a:pt x="133350" y="15586"/>
                    </a:moveTo>
                    <a:cubicBezTo>
                      <a:pt x="118629" y="6927"/>
                      <a:pt x="103043" y="0"/>
                      <a:pt x="103043" y="0"/>
                    </a:cubicBezTo>
                    <a:cubicBezTo>
                      <a:pt x="103043" y="0"/>
                      <a:pt x="100445" y="5195"/>
                      <a:pt x="99579" y="6061"/>
                    </a:cubicBezTo>
                    <a:cubicBezTo>
                      <a:pt x="90920" y="19050"/>
                      <a:pt x="70139" y="19050"/>
                      <a:pt x="61479" y="6061"/>
                    </a:cubicBezTo>
                    <a:cubicBezTo>
                      <a:pt x="60614" y="4330"/>
                      <a:pt x="58016" y="0"/>
                      <a:pt x="58016" y="0"/>
                    </a:cubicBezTo>
                    <a:cubicBezTo>
                      <a:pt x="58016" y="0"/>
                      <a:pt x="0" y="27709"/>
                      <a:pt x="0" y="38966"/>
                    </a:cubicBezTo>
                    <a:lnTo>
                      <a:pt x="0" y="110836"/>
                    </a:lnTo>
                    <a:lnTo>
                      <a:pt x="85725" y="110836"/>
                    </a:lnTo>
                  </a:path>
                </a:pathLst>
              </a:custGeom>
              <a:noFill/>
              <a:ln w="9525" cap="rnd" cmpd="sng">
                <a:solidFill>
                  <a:srgbClr val="5A5B5D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</p:grpSp>
        <p:sp>
          <p:nvSpPr>
            <p:cNvPr id="266" name="Google Shape;266;p4"/>
            <p:cNvSpPr/>
            <p:nvPr/>
          </p:nvSpPr>
          <p:spPr>
            <a:xfrm>
              <a:off x="8516842" y="2514270"/>
              <a:ext cx="415635" cy="8659"/>
            </a:xfrm>
            <a:custGeom>
              <a:avLst/>
              <a:gdLst/>
              <a:ahLst/>
              <a:cxnLst/>
              <a:rect l="l" t="t" r="r" b="b"/>
              <a:pathLst>
                <a:path w="415635" h="8659" extrusionOk="0">
                  <a:moveTo>
                    <a:pt x="0" y="0"/>
                  </a:moveTo>
                  <a:lnTo>
                    <a:pt x="415636" y="0"/>
                  </a:lnTo>
                </a:path>
              </a:pathLst>
            </a:custGeom>
            <a:noFill/>
            <a:ln w="9525" cap="rnd" cmpd="sng">
              <a:solidFill>
                <a:srgbClr val="5A5B5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grpSp>
          <p:nvGrpSpPr>
            <p:cNvPr id="267" name="Google Shape;267;p4"/>
            <p:cNvGrpSpPr/>
            <p:nvPr/>
          </p:nvGrpSpPr>
          <p:grpSpPr>
            <a:xfrm>
              <a:off x="8703012" y="2237179"/>
              <a:ext cx="43295" cy="54552"/>
              <a:chOff x="8703012" y="2237179"/>
              <a:chExt cx="43295" cy="54552"/>
            </a:xfrm>
          </p:grpSpPr>
          <p:sp>
            <p:nvSpPr>
              <p:cNvPr id="268" name="Google Shape;268;p4"/>
              <p:cNvSpPr/>
              <p:nvPr/>
            </p:nvSpPr>
            <p:spPr>
              <a:xfrm>
                <a:off x="8703012" y="2270084"/>
                <a:ext cx="43295" cy="21647"/>
              </a:xfrm>
              <a:custGeom>
                <a:avLst/>
                <a:gdLst/>
                <a:ahLst/>
                <a:cxnLst/>
                <a:rect l="l" t="t" r="r" b="b"/>
                <a:pathLst>
                  <a:path w="43295" h="21647" extrusionOk="0">
                    <a:moveTo>
                      <a:pt x="43295" y="0"/>
                    </a:moveTo>
                    <a:lnTo>
                      <a:pt x="21648" y="21648"/>
                    </a:lnTo>
                    <a:lnTo>
                      <a:pt x="0" y="0"/>
                    </a:lnTo>
                  </a:path>
                </a:pathLst>
              </a:custGeom>
              <a:noFill/>
              <a:ln w="9525" cap="rnd" cmpd="sng">
                <a:solidFill>
                  <a:srgbClr val="009AD8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  <p:sp>
            <p:nvSpPr>
              <p:cNvPr id="269" name="Google Shape;269;p4"/>
              <p:cNvSpPr/>
              <p:nvPr/>
            </p:nvSpPr>
            <p:spPr>
              <a:xfrm>
                <a:off x="8724660" y="2237179"/>
                <a:ext cx="8659" cy="54552"/>
              </a:xfrm>
              <a:custGeom>
                <a:avLst/>
                <a:gdLst/>
                <a:ahLst/>
                <a:cxnLst/>
                <a:rect l="l" t="t" r="r" b="b"/>
                <a:pathLst>
                  <a:path w="8659" h="54552" extrusionOk="0">
                    <a:moveTo>
                      <a:pt x="0" y="54552"/>
                    </a:moveTo>
                    <a:lnTo>
                      <a:pt x="0" y="0"/>
                    </a:lnTo>
                  </a:path>
                </a:pathLst>
              </a:custGeom>
              <a:noFill/>
              <a:ln w="9525" cap="rnd" cmpd="sng">
                <a:solidFill>
                  <a:srgbClr val="009AD8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</p:grpSp>
        <p:sp>
          <p:nvSpPr>
            <p:cNvPr id="270" name="Google Shape;270;p4"/>
            <p:cNvSpPr/>
            <p:nvPr/>
          </p:nvSpPr>
          <p:spPr>
            <a:xfrm>
              <a:off x="8664046" y="2115952"/>
              <a:ext cx="121227" cy="121227"/>
            </a:xfrm>
            <a:custGeom>
              <a:avLst/>
              <a:gdLst/>
              <a:ahLst/>
              <a:cxnLst/>
              <a:rect l="l" t="t" r="r" b="b"/>
              <a:pathLst>
                <a:path w="121227" h="121227" extrusionOk="0">
                  <a:moveTo>
                    <a:pt x="121227" y="60614"/>
                  </a:moveTo>
                  <a:cubicBezTo>
                    <a:pt x="121227" y="94090"/>
                    <a:pt x="94090" y="121227"/>
                    <a:pt x="60614" y="121227"/>
                  </a:cubicBezTo>
                  <a:cubicBezTo>
                    <a:pt x="27138" y="121227"/>
                    <a:pt x="0" y="94090"/>
                    <a:pt x="0" y="60614"/>
                  </a:cubicBezTo>
                  <a:cubicBezTo>
                    <a:pt x="0" y="27138"/>
                    <a:pt x="27138" y="0"/>
                    <a:pt x="60614" y="0"/>
                  </a:cubicBezTo>
                  <a:cubicBezTo>
                    <a:pt x="94090" y="0"/>
                    <a:pt x="121227" y="27138"/>
                    <a:pt x="121227" y="60614"/>
                  </a:cubicBezTo>
                  <a:close/>
                </a:path>
              </a:pathLst>
            </a:custGeom>
            <a:noFill/>
            <a:ln w="9525" cap="rnd" cmpd="sng">
              <a:solidFill>
                <a:srgbClr val="009AD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</p:grpSp>
      <p:sp>
        <p:nvSpPr>
          <p:cNvPr id="271" name="Google Shape;271;p4"/>
          <p:cNvSpPr txBox="1"/>
          <p:nvPr/>
        </p:nvSpPr>
        <p:spPr>
          <a:xfrm>
            <a:off x="11595386" y="6601396"/>
            <a:ext cx="407502" cy="1708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a-ES" sz="900">
                <a:solidFill>
                  <a:schemeClr val="dk2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p. </a:t>
            </a:r>
            <a:fld id="{00000000-1234-1234-1234-123412341234}" type="slidenum">
              <a:rPr lang="ca-ES" sz="900">
                <a:solidFill>
                  <a:schemeClr val="dk2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6</a:t>
            </a:fld>
            <a:endParaRPr sz="900">
              <a:solidFill>
                <a:schemeClr val="dk2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Google Shape;276;p5"/>
          <p:cNvSpPr txBox="1"/>
          <p:nvPr/>
        </p:nvSpPr>
        <p:spPr>
          <a:xfrm>
            <a:off x="752739" y="740459"/>
            <a:ext cx="7489562" cy="405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42857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Arial"/>
              <a:buNone/>
            </a:pPr>
            <a:r>
              <a:rPr lang="ca-ES" sz="2800" b="1" i="0" dirty="0">
                <a:solidFill>
                  <a:schemeClr val="accent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05. </a:t>
            </a:r>
            <a:r>
              <a:rPr lang="ca-ES" sz="2800" b="0" i="0" u="none" strike="noStrike" cap="none" dirty="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PORTALS DE </a:t>
            </a:r>
            <a:r>
              <a:rPr lang="ca-ES" sz="2800" b="0" i="0" dirty="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FEINA</a:t>
            </a:r>
            <a:r>
              <a:rPr lang="ca-ES" sz="2800" b="0" i="0" u="none" strike="noStrike" cap="none" dirty="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: </a:t>
            </a:r>
            <a:r>
              <a:rPr lang="ca-ES" sz="2800" b="0" i="0" dirty="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GENÈRICS</a:t>
            </a:r>
            <a:endParaRPr sz="2800" b="0" i="0" u="none" strike="noStrike" cap="none" dirty="0">
              <a:solidFill>
                <a:schemeClr val="dk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cxnSp>
        <p:nvCxnSpPr>
          <p:cNvPr id="277" name="Google Shape;277;p5"/>
          <p:cNvCxnSpPr/>
          <p:nvPr/>
        </p:nvCxnSpPr>
        <p:spPr>
          <a:xfrm>
            <a:off x="570084" y="861156"/>
            <a:ext cx="0" cy="258451"/>
          </a:xfrm>
          <a:prstGeom prst="straightConnector1">
            <a:avLst/>
          </a:prstGeom>
          <a:noFill/>
          <a:ln w="38100" cap="rnd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278" name="Google Shape;278;p5"/>
          <p:cNvSpPr/>
          <p:nvPr/>
        </p:nvSpPr>
        <p:spPr>
          <a:xfrm>
            <a:off x="-162556" y="846389"/>
            <a:ext cx="621068" cy="287984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grpSp>
        <p:nvGrpSpPr>
          <p:cNvPr id="279" name="Google Shape;279;p5"/>
          <p:cNvGrpSpPr/>
          <p:nvPr/>
        </p:nvGrpSpPr>
        <p:grpSpPr>
          <a:xfrm flipH="1">
            <a:off x="6986661" y="2454394"/>
            <a:ext cx="758471" cy="475651"/>
            <a:chOff x="2566716" y="2061270"/>
            <a:chExt cx="543991" cy="341147"/>
          </a:xfrm>
        </p:grpSpPr>
        <p:sp>
          <p:nvSpPr>
            <p:cNvPr id="280" name="Google Shape;280;p5"/>
            <p:cNvSpPr/>
            <p:nvPr/>
          </p:nvSpPr>
          <p:spPr>
            <a:xfrm>
              <a:off x="2862915" y="2205335"/>
              <a:ext cx="17287" cy="35728"/>
            </a:xfrm>
            <a:custGeom>
              <a:avLst/>
              <a:gdLst/>
              <a:ahLst/>
              <a:cxnLst/>
              <a:rect l="l" t="t" r="r" b="b"/>
              <a:pathLst>
                <a:path w="17287" h="35728" extrusionOk="0">
                  <a:moveTo>
                    <a:pt x="0" y="0"/>
                  </a:moveTo>
                  <a:lnTo>
                    <a:pt x="0" y="35728"/>
                  </a:lnTo>
                  <a:cubicBezTo>
                    <a:pt x="9220" y="35728"/>
                    <a:pt x="17288" y="27661"/>
                    <a:pt x="17288" y="18440"/>
                  </a:cubicBezTo>
                  <a:cubicBezTo>
                    <a:pt x="17288" y="9220"/>
                    <a:pt x="10373" y="0"/>
                    <a:pt x="0" y="0"/>
                  </a:cubicBezTo>
                  <a:close/>
                </a:path>
              </a:pathLst>
            </a:custGeom>
            <a:noFill/>
            <a:ln w="11500" cap="flat" cmpd="sng">
              <a:solidFill>
                <a:srgbClr val="5A5B5D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281" name="Google Shape;281;p5"/>
            <p:cNvSpPr/>
            <p:nvPr/>
          </p:nvSpPr>
          <p:spPr>
            <a:xfrm>
              <a:off x="2862915" y="2147709"/>
              <a:ext cx="76066" cy="152133"/>
            </a:xfrm>
            <a:custGeom>
              <a:avLst/>
              <a:gdLst/>
              <a:ahLst/>
              <a:cxnLst/>
              <a:rect l="l" t="t" r="r" b="b"/>
              <a:pathLst>
                <a:path w="76066" h="152133" extrusionOk="0">
                  <a:moveTo>
                    <a:pt x="0" y="0"/>
                  </a:moveTo>
                  <a:cubicBezTo>
                    <a:pt x="41491" y="0"/>
                    <a:pt x="76067" y="34576"/>
                    <a:pt x="76067" y="76067"/>
                  </a:cubicBezTo>
                  <a:cubicBezTo>
                    <a:pt x="76067" y="117558"/>
                    <a:pt x="41491" y="152134"/>
                    <a:pt x="0" y="152134"/>
                  </a:cubicBezTo>
                  <a:lnTo>
                    <a:pt x="0" y="0"/>
                  </a:lnTo>
                  <a:close/>
                </a:path>
              </a:pathLst>
            </a:custGeom>
            <a:noFill/>
            <a:ln w="11500" cap="flat" cmpd="sng">
              <a:solidFill>
                <a:srgbClr val="5A5B5D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282" name="Google Shape;282;p5"/>
            <p:cNvSpPr/>
            <p:nvPr/>
          </p:nvSpPr>
          <p:spPr>
            <a:xfrm>
              <a:off x="2900948" y="2288317"/>
              <a:ext cx="17287" cy="28813"/>
            </a:xfrm>
            <a:custGeom>
              <a:avLst/>
              <a:gdLst/>
              <a:ahLst/>
              <a:cxnLst/>
              <a:rect l="l" t="t" r="r" b="b"/>
              <a:pathLst>
                <a:path w="17287" h="28813" extrusionOk="0">
                  <a:moveTo>
                    <a:pt x="0" y="0"/>
                  </a:moveTo>
                  <a:lnTo>
                    <a:pt x="17288" y="28813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1500" cap="flat" cmpd="sng">
              <a:solidFill>
                <a:srgbClr val="5A5B5D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283" name="Google Shape;283;p5"/>
            <p:cNvSpPr/>
            <p:nvPr/>
          </p:nvSpPr>
          <p:spPr>
            <a:xfrm>
              <a:off x="2928609" y="2260657"/>
              <a:ext cx="28813" cy="17287"/>
            </a:xfrm>
            <a:custGeom>
              <a:avLst/>
              <a:gdLst/>
              <a:ahLst/>
              <a:cxnLst/>
              <a:rect l="l" t="t" r="r" b="b"/>
              <a:pathLst>
                <a:path w="28813" h="17287" extrusionOk="0">
                  <a:moveTo>
                    <a:pt x="0" y="0"/>
                  </a:moveTo>
                  <a:lnTo>
                    <a:pt x="28813" y="17288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1500" cap="flat" cmpd="sng">
              <a:solidFill>
                <a:srgbClr val="5A5B5D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284" name="Google Shape;284;p5"/>
            <p:cNvSpPr/>
            <p:nvPr/>
          </p:nvSpPr>
          <p:spPr>
            <a:xfrm>
              <a:off x="2937829" y="2223776"/>
              <a:ext cx="33423" cy="11525"/>
            </a:xfrm>
            <a:custGeom>
              <a:avLst/>
              <a:gdLst/>
              <a:ahLst/>
              <a:cxnLst/>
              <a:rect l="l" t="t" r="r" b="b"/>
              <a:pathLst>
                <a:path w="33423" h="11525" extrusionOk="0">
                  <a:moveTo>
                    <a:pt x="0" y="0"/>
                  </a:moveTo>
                  <a:lnTo>
                    <a:pt x="33423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1500" cap="flat" cmpd="sng">
              <a:solidFill>
                <a:srgbClr val="5A5B5D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285" name="Google Shape;285;p5"/>
            <p:cNvSpPr/>
            <p:nvPr/>
          </p:nvSpPr>
          <p:spPr>
            <a:xfrm>
              <a:off x="2928609" y="2168454"/>
              <a:ext cx="28813" cy="17287"/>
            </a:xfrm>
            <a:custGeom>
              <a:avLst/>
              <a:gdLst/>
              <a:ahLst/>
              <a:cxnLst/>
              <a:rect l="l" t="t" r="r" b="b"/>
              <a:pathLst>
                <a:path w="28813" h="17287" extrusionOk="0">
                  <a:moveTo>
                    <a:pt x="0" y="17288"/>
                  </a:moveTo>
                  <a:lnTo>
                    <a:pt x="28813" y="0"/>
                  </a:lnTo>
                  <a:lnTo>
                    <a:pt x="0" y="17288"/>
                  </a:lnTo>
                  <a:close/>
                </a:path>
              </a:pathLst>
            </a:custGeom>
            <a:noFill/>
            <a:ln w="11500" cap="flat" cmpd="sng">
              <a:solidFill>
                <a:srgbClr val="5A5B5D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286" name="Google Shape;286;p5"/>
            <p:cNvSpPr/>
            <p:nvPr/>
          </p:nvSpPr>
          <p:spPr>
            <a:xfrm>
              <a:off x="2900948" y="2129269"/>
              <a:ext cx="17287" cy="28813"/>
            </a:xfrm>
            <a:custGeom>
              <a:avLst/>
              <a:gdLst/>
              <a:ahLst/>
              <a:cxnLst/>
              <a:rect l="l" t="t" r="r" b="b"/>
              <a:pathLst>
                <a:path w="17287" h="28813" extrusionOk="0">
                  <a:moveTo>
                    <a:pt x="0" y="28813"/>
                  </a:moveTo>
                  <a:lnTo>
                    <a:pt x="17288" y="0"/>
                  </a:lnTo>
                  <a:lnTo>
                    <a:pt x="0" y="28813"/>
                  </a:lnTo>
                  <a:close/>
                </a:path>
              </a:pathLst>
            </a:custGeom>
            <a:noFill/>
            <a:ln w="11500" cap="flat" cmpd="sng">
              <a:solidFill>
                <a:srgbClr val="5A5B5D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287" name="Google Shape;287;p5"/>
            <p:cNvSpPr/>
            <p:nvPr/>
          </p:nvSpPr>
          <p:spPr>
            <a:xfrm>
              <a:off x="2566716" y="2158082"/>
              <a:ext cx="87591" cy="123320"/>
            </a:xfrm>
            <a:custGeom>
              <a:avLst/>
              <a:gdLst/>
              <a:ahLst/>
              <a:cxnLst/>
              <a:rect l="l" t="t" r="r" b="b"/>
              <a:pathLst>
                <a:path w="87591" h="123320" extrusionOk="0">
                  <a:moveTo>
                    <a:pt x="87592" y="123320"/>
                  </a:moveTo>
                  <a:lnTo>
                    <a:pt x="53016" y="123320"/>
                  </a:lnTo>
                  <a:cubicBezTo>
                    <a:pt x="24203" y="123320"/>
                    <a:pt x="0" y="99117"/>
                    <a:pt x="0" y="70304"/>
                  </a:cubicBezTo>
                  <a:lnTo>
                    <a:pt x="0" y="53016"/>
                  </a:lnTo>
                  <a:cubicBezTo>
                    <a:pt x="0" y="24203"/>
                    <a:pt x="24203" y="0"/>
                    <a:pt x="53016" y="0"/>
                  </a:cubicBezTo>
                  <a:lnTo>
                    <a:pt x="86439" y="0"/>
                  </a:lnTo>
                  <a:lnTo>
                    <a:pt x="86439" y="123320"/>
                  </a:lnTo>
                  <a:close/>
                </a:path>
              </a:pathLst>
            </a:custGeom>
            <a:noFill/>
            <a:ln w="11500" cap="flat" cmpd="sng">
              <a:solidFill>
                <a:srgbClr val="5A5B5D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288" name="Google Shape;288;p5"/>
            <p:cNvSpPr/>
            <p:nvPr/>
          </p:nvSpPr>
          <p:spPr>
            <a:xfrm>
              <a:off x="2654308" y="2158082"/>
              <a:ext cx="86439" cy="123320"/>
            </a:xfrm>
            <a:custGeom>
              <a:avLst/>
              <a:gdLst/>
              <a:ahLst/>
              <a:cxnLst/>
              <a:rect l="l" t="t" r="r" b="b"/>
              <a:pathLst>
                <a:path w="86439" h="123320" extrusionOk="0">
                  <a:moveTo>
                    <a:pt x="0" y="0"/>
                  </a:moveTo>
                  <a:lnTo>
                    <a:pt x="86439" y="0"/>
                  </a:lnTo>
                  <a:lnTo>
                    <a:pt x="86439" y="123320"/>
                  </a:lnTo>
                  <a:lnTo>
                    <a:pt x="0" y="123320"/>
                  </a:lnTo>
                  <a:close/>
                </a:path>
              </a:pathLst>
            </a:custGeom>
            <a:noFill/>
            <a:ln w="11500" cap="flat" cmpd="sng">
              <a:solidFill>
                <a:srgbClr val="5A5B5D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289" name="Google Shape;289;p5"/>
            <p:cNvSpPr/>
            <p:nvPr/>
          </p:nvSpPr>
          <p:spPr>
            <a:xfrm>
              <a:off x="2739595" y="2076274"/>
              <a:ext cx="123378" cy="286710"/>
            </a:xfrm>
            <a:custGeom>
              <a:avLst/>
              <a:gdLst/>
              <a:ahLst/>
              <a:cxnLst/>
              <a:rect l="l" t="t" r="r" b="b"/>
              <a:pathLst>
                <a:path w="123378" h="286710" extrusionOk="0">
                  <a:moveTo>
                    <a:pt x="97965" y="283500"/>
                  </a:moveTo>
                  <a:lnTo>
                    <a:pt x="0" y="206280"/>
                  </a:lnTo>
                  <a:lnTo>
                    <a:pt x="0" y="81807"/>
                  </a:lnTo>
                  <a:lnTo>
                    <a:pt x="97965" y="3436"/>
                  </a:lnTo>
                  <a:cubicBezTo>
                    <a:pt x="108337" y="-4632"/>
                    <a:pt x="123320" y="2283"/>
                    <a:pt x="123320" y="16113"/>
                  </a:cubicBezTo>
                  <a:lnTo>
                    <a:pt x="123320" y="269669"/>
                  </a:lnTo>
                  <a:cubicBezTo>
                    <a:pt x="124473" y="283500"/>
                    <a:pt x="108337" y="291567"/>
                    <a:pt x="97965" y="283500"/>
                  </a:cubicBezTo>
                  <a:close/>
                </a:path>
              </a:pathLst>
            </a:custGeom>
            <a:noFill/>
            <a:ln w="11500" cap="flat" cmpd="sng">
              <a:solidFill>
                <a:srgbClr val="5A5B5D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290" name="Google Shape;290;p5"/>
            <p:cNvSpPr/>
            <p:nvPr/>
          </p:nvSpPr>
          <p:spPr>
            <a:xfrm>
              <a:off x="2654308" y="2281402"/>
              <a:ext cx="72756" cy="121015"/>
            </a:xfrm>
            <a:custGeom>
              <a:avLst/>
              <a:gdLst/>
              <a:ahLst/>
              <a:cxnLst/>
              <a:rect l="l" t="t" r="r" b="b"/>
              <a:pathLst>
                <a:path w="72756" h="121015" extrusionOk="0">
                  <a:moveTo>
                    <a:pt x="61084" y="121015"/>
                  </a:moveTo>
                  <a:lnTo>
                    <a:pt x="35728" y="121015"/>
                  </a:lnTo>
                  <a:cubicBezTo>
                    <a:pt x="29966" y="121015"/>
                    <a:pt x="25356" y="117558"/>
                    <a:pt x="24203" y="111795"/>
                  </a:cubicBezTo>
                  <a:lnTo>
                    <a:pt x="0" y="0"/>
                  </a:lnTo>
                  <a:lnTo>
                    <a:pt x="49559" y="0"/>
                  </a:lnTo>
                  <a:lnTo>
                    <a:pt x="72609" y="107185"/>
                  </a:lnTo>
                  <a:cubicBezTo>
                    <a:pt x="73762" y="114100"/>
                    <a:pt x="67999" y="121015"/>
                    <a:pt x="61084" y="121015"/>
                  </a:cubicBezTo>
                  <a:close/>
                </a:path>
              </a:pathLst>
            </a:custGeom>
            <a:noFill/>
            <a:ln w="11500" cap="flat" cmpd="sng">
              <a:solidFill>
                <a:srgbClr val="5A5B5D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291" name="Google Shape;291;p5"/>
            <p:cNvSpPr/>
            <p:nvPr/>
          </p:nvSpPr>
          <p:spPr>
            <a:xfrm>
              <a:off x="2654308" y="2197268"/>
              <a:ext cx="85286" cy="11525"/>
            </a:xfrm>
            <a:custGeom>
              <a:avLst/>
              <a:gdLst/>
              <a:ahLst/>
              <a:cxnLst/>
              <a:rect l="l" t="t" r="r" b="b"/>
              <a:pathLst>
                <a:path w="85286" h="11525" extrusionOk="0">
                  <a:moveTo>
                    <a:pt x="85287" y="0"/>
                  </a:moveTo>
                  <a:lnTo>
                    <a:pt x="0" y="0"/>
                  </a:lnTo>
                  <a:lnTo>
                    <a:pt x="85287" y="0"/>
                  </a:lnTo>
                  <a:close/>
                </a:path>
              </a:pathLst>
            </a:custGeom>
            <a:noFill/>
            <a:ln w="11500" cap="flat" cmpd="sng">
              <a:solidFill>
                <a:srgbClr val="5A5B5D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292" name="Google Shape;292;p5"/>
            <p:cNvSpPr/>
            <p:nvPr/>
          </p:nvSpPr>
          <p:spPr>
            <a:xfrm>
              <a:off x="2654308" y="2239911"/>
              <a:ext cx="85286" cy="11525"/>
            </a:xfrm>
            <a:custGeom>
              <a:avLst/>
              <a:gdLst/>
              <a:ahLst/>
              <a:cxnLst/>
              <a:rect l="l" t="t" r="r" b="b"/>
              <a:pathLst>
                <a:path w="85286" h="11525" extrusionOk="0">
                  <a:moveTo>
                    <a:pt x="85287" y="0"/>
                  </a:moveTo>
                  <a:lnTo>
                    <a:pt x="0" y="0"/>
                  </a:lnTo>
                  <a:lnTo>
                    <a:pt x="85287" y="0"/>
                  </a:lnTo>
                  <a:close/>
                </a:path>
              </a:pathLst>
            </a:custGeom>
            <a:noFill/>
            <a:ln w="11500" cap="flat" cmpd="sng">
              <a:solidFill>
                <a:srgbClr val="5A5B5D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293" name="Google Shape;293;p5"/>
            <p:cNvSpPr/>
            <p:nvPr/>
          </p:nvSpPr>
          <p:spPr>
            <a:xfrm>
              <a:off x="2986235" y="2087778"/>
              <a:ext cx="99117" cy="99117"/>
            </a:xfrm>
            <a:custGeom>
              <a:avLst/>
              <a:gdLst/>
              <a:ahLst/>
              <a:cxnLst/>
              <a:rect l="l" t="t" r="r" b="b"/>
              <a:pathLst>
                <a:path w="99117" h="99117" extrusionOk="0">
                  <a:moveTo>
                    <a:pt x="99117" y="49559"/>
                  </a:moveTo>
                  <a:cubicBezTo>
                    <a:pt x="99117" y="76929"/>
                    <a:pt x="76929" y="99117"/>
                    <a:pt x="49559" y="99117"/>
                  </a:cubicBezTo>
                  <a:cubicBezTo>
                    <a:pt x="22188" y="99117"/>
                    <a:pt x="0" y="76929"/>
                    <a:pt x="0" y="49559"/>
                  </a:cubicBezTo>
                  <a:cubicBezTo>
                    <a:pt x="0" y="22188"/>
                    <a:pt x="22188" y="0"/>
                    <a:pt x="49559" y="0"/>
                  </a:cubicBezTo>
                  <a:cubicBezTo>
                    <a:pt x="76929" y="0"/>
                    <a:pt x="99117" y="22188"/>
                    <a:pt x="99117" y="49559"/>
                  </a:cubicBezTo>
                  <a:close/>
                </a:path>
              </a:pathLst>
            </a:custGeom>
            <a:noFill/>
            <a:ln w="11500" cap="flat" cmpd="sng">
              <a:solidFill>
                <a:srgbClr val="009AD8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294" name="Google Shape;294;p5"/>
            <p:cNvSpPr/>
            <p:nvPr/>
          </p:nvSpPr>
          <p:spPr>
            <a:xfrm>
              <a:off x="2959727" y="2137336"/>
              <a:ext cx="23050" cy="11525"/>
            </a:xfrm>
            <a:custGeom>
              <a:avLst/>
              <a:gdLst/>
              <a:ahLst/>
              <a:cxnLst/>
              <a:rect l="l" t="t" r="r" b="b"/>
              <a:pathLst>
                <a:path w="23050" h="11525" extrusionOk="0">
                  <a:moveTo>
                    <a:pt x="0" y="0"/>
                  </a:moveTo>
                  <a:lnTo>
                    <a:pt x="23051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1500" cap="flat" cmpd="sng">
              <a:solidFill>
                <a:srgbClr val="009AD8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295" name="Google Shape;295;p5"/>
            <p:cNvSpPr/>
            <p:nvPr/>
          </p:nvSpPr>
          <p:spPr>
            <a:xfrm>
              <a:off x="3087657" y="2137336"/>
              <a:ext cx="23050" cy="11525"/>
            </a:xfrm>
            <a:custGeom>
              <a:avLst/>
              <a:gdLst/>
              <a:ahLst/>
              <a:cxnLst/>
              <a:rect l="l" t="t" r="r" b="b"/>
              <a:pathLst>
                <a:path w="23050" h="11525" extrusionOk="0">
                  <a:moveTo>
                    <a:pt x="0" y="0"/>
                  </a:moveTo>
                  <a:lnTo>
                    <a:pt x="23051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1500" cap="flat" cmpd="sng">
              <a:solidFill>
                <a:srgbClr val="009AD8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296" name="Google Shape;296;p5"/>
            <p:cNvSpPr/>
            <p:nvPr/>
          </p:nvSpPr>
          <p:spPr>
            <a:xfrm>
              <a:off x="2981625" y="2174217"/>
              <a:ext cx="16135" cy="16135"/>
            </a:xfrm>
            <a:custGeom>
              <a:avLst/>
              <a:gdLst/>
              <a:ahLst/>
              <a:cxnLst/>
              <a:rect l="l" t="t" r="r" b="b"/>
              <a:pathLst>
                <a:path w="16135" h="16135" extrusionOk="0">
                  <a:moveTo>
                    <a:pt x="0" y="16135"/>
                  </a:moveTo>
                  <a:lnTo>
                    <a:pt x="16135" y="0"/>
                  </a:lnTo>
                  <a:lnTo>
                    <a:pt x="0" y="16135"/>
                  </a:lnTo>
                  <a:close/>
                </a:path>
              </a:pathLst>
            </a:custGeom>
            <a:noFill/>
            <a:ln w="11500" cap="flat" cmpd="sng">
              <a:solidFill>
                <a:srgbClr val="009AD8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297" name="Google Shape;297;p5"/>
            <p:cNvSpPr/>
            <p:nvPr/>
          </p:nvSpPr>
          <p:spPr>
            <a:xfrm>
              <a:off x="3072675" y="2084320"/>
              <a:ext cx="16135" cy="16135"/>
            </a:xfrm>
            <a:custGeom>
              <a:avLst/>
              <a:gdLst/>
              <a:ahLst/>
              <a:cxnLst/>
              <a:rect l="l" t="t" r="r" b="b"/>
              <a:pathLst>
                <a:path w="16135" h="16135" extrusionOk="0">
                  <a:moveTo>
                    <a:pt x="0" y="16135"/>
                  </a:moveTo>
                  <a:lnTo>
                    <a:pt x="16135" y="0"/>
                  </a:lnTo>
                  <a:lnTo>
                    <a:pt x="0" y="16135"/>
                  </a:lnTo>
                  <a:close/>
                </a:path>
              </a:pathLst>
            </a:custGeom>
            <a:noFill/>
            <a:ln w="11500" cap="flat" cmpd="sng">
              <a:solidFill>
                <a:srgbClr val="009AD8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298" name="Google Shape;298;p5"/>
            <p:cNvSpPr/>
            <p:nvPr/>
          </p:nvSpPr>
          <p:spPr>
            <a:xfrm>
              <a:off x="3035794" y="2190352"/>
              <a:ext cx="11525" cy="23050"/>
            </a:xfrm>
            <a:custGeom>
              <a:avLst/>
              <a:gdLst/>
              <a:ahLst/>
              <a:cxnLst/>
              <a:rect l="l" t="t" r="r" b="b"/>
              <a:pathLst>
                <a:path w="11525" h="23050" extrusionOk="0">
                  <a:moveTo>
                    <a:pt x="0" y="23051"/>
                  </a:moveTo>
                  <a:lnTo>
                    <a:pt x="0" y="0"/>
                  </a:lnTo>
                  <a:lnTo>
                    <a:pt x="0" y="23051"/>
                  </a:lnTo>
                  <a:close/>
                </a:path>
              </a:pathLst>
            </a:custGeom>
            <a:noFill/>
            <a:ln w="11500" cap="flat" cmpd="sng">
              <a:solidFill>
                <a:srgbClr val="009AD8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299" name="Google Shape;299;p5"/>
            <p:cNvSpPr/>
            <p:nvPr/>
          </p:nvSpPr>
          <p:spPr>
            <a:xfrm>
              <a:off x="3035794" y="2061270"/>
              <a:ext cx="11525" cy="23050"/>
            </a:xfrm>
            <a:custGeom>
              <a:avLst/>
              <a:gdLst/>
              <a:ahLst/>
              <a:cxnLst/>
              <a:rect l="l" t="t" r="r" b="b"/>
              <a:pathLst>
                <a:path w="11525" h="23050" extrusionOk="0">
                  <a:moveTo>
                    <a:pt x="0" y="23051"/>
                  </a:moveTo>
                  <a:lnTo>
                    <a:pt x="0" y="0"/>
                  </a:lnTo>
                  <a:lnTo>
                    <a:pt x="0" y="23051"/>
                  </a:lnTo>
                  <a:close/>
                </a:path>
              </a:pathLst>
            </a:custGeom>
            <a:noFill/>
            <a:ln w="11500" cap="flat" cmpd="sng">
              <a:solidFill>
                <a:srgbClr val="009AD8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300" name="Google Shape;300;p5"/>
            <p:cNvSpPr/>
            <p:nvPr/>
          </p:nvSpPr>
          <p:spPr>
            <a:xfrm>
              <a:off x="3072675" y="2174217"/>
              <a:ext cx="16135" cy="16135"/>
            </a:xfrm>
            <a:custGeom>
              <a:avLst/>
              <a:gdLst/>
              <a:ahLst/>
              <a:cxnLst/>
              <a:rect l="l" t="t" r="r" b="b"/>
              <a:pathLst>
                <a:path w="16135" h="16135" extrusionOk="0">
                  <a:moveTo>
                    <a:pt x="16135" y="16135"/>
                  </a:moveTo>
                  <a:lnTo>
                    <a:pt x="0" y="0"/>
                  </a:lnTo>
                  <a:lnTo>
                    <a:pt x="16135" y="16135"/>
                  </a:lnTo>
                  <a:close/>
                </a:path>
              </a:pathLst>
            </a:custGeom>
            <a:noFill/>
            <a:ln w="11500" cap="flat" cmpd="sng">
              <a:solidFill>
                <a:srgbClr val="009AD8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301" name="Google Shape;301;p5"/>
            <p:cNvSpPr/>
            <p:nvPr/>
          </p:nvSpPr>
          <p:spPr>
            <a:xfrm>
              <a:off x="2981625" y="2084320"/>
              <a:ext cx="16135" cy="16135"/>
            </a:xfrm>
            <a:custGeom>
              <a:avLst/>
              <a:gdLst/>
              <a:ahLst/>
              <a:cxnLst/>
              <a:rect l="l" t="t" r="r" b="b"/>
              <a:pathLst>
                <a:path w="16135" h="16135" extrusionOk="0">
                  <a:moveTo>
                    <a:pt x="16135" y="16135"/>
                  </a:moveTo>
                  <a:lnTo>
                    <a:pt x="0" y="0"/>
                  </a:lnTo>
                  <a:lnTo>
                    <a:pt x="16135" y="16135"/>
                  </a:lnTo>
                  <a:close/>
                </a:path>
              </a:pathLst>
            </a:custGeom>
            <a:noFill/>
            <a:ln w="11500" cap="flat" cmpd="sng">
              <a:solidFill>
                <a:srgbClr val="009AD8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302" name="Google Shape;302;p5"/>
            <p:cNvSpPr/>
            <p:nvPr/>
          </p:nvSpPr>
          <p:spPr>
            <a:xfrm>
              <a:off x="3024269" y="2266419"/>
              <a:ext cx="23050" cy="11525"/>
            </a:xfrm>
            <a:custGeom>
              <a:avLst/>
              <a:gdLst/>
              <a:ahLst/>
              <a:cxnLst/>
              <a:rect l="l" t="t" r="r" b="b"/>
              <a:pathLst>
                <a:path w="23050" h="11525" extrusionOk="0">
                  <a:moveTo>
                    <a:pt x="0" y="0"/>
                  </a:moveTo>
                  <a:lnTo>
                    <a:pt x="23051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1500" cap="flat" cmpd="sng">
              <a:solidFill>
                <a:srgbClr val="5A5B5D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303" name="Google Shape;303;p5"/>
            <p:cNvSpPr/>
            <p:nvPr/>
          </p:nvSpPr>
          <p:spPr>
            <a:xfrm>
              <a:off x="3070370" y="2313673"/>
              <a:ext cx="23050" cy="11525"/>
            </a:xfrm>
            <a:custGeom>
              <a:avLst/>
              <a:gdLst/>
              <a:ahLst/>
              <a:cxnLst/>
              <a:rect l="l" t="t" r="r" b="b"/>
              <a:pathLst>
                <a:path w="23050" h="11525" extrusionOk="0">
                  <a:moveTo>
                    <a:pt x="0" y="0"/>
                  </a:moveTo>
                  <a:lnTo>
                    <a:pt x="23051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1500" cap="flat" cmpd="sng">
              <a:solidFill>
                <a:srgbClr val="5A5B5D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304" name="Google Shape;304;p5"/>
            <p:cNvSpPr/>
            <p:nvPr/>
          </p:nvSpPr>
          <p:spPr>
            <a:xfrm>
              <a:off x="2930914" y="2359774"/>
              <a:ext cx="23050" cy="11525"/>
            </a:xfrm>
            <a:custGeom>
              <a:avLst/>
              <a:gdLst/>
              <a:ahLst/>
              <a:cxnLst/>
              <a:rect l="l" t="t" r="r" b="b"/>
              <a:pathLst>
                <a:path w="23050" h="11525" extrusionOk="0">
                  <a:moveTo>
                    <a:pt x="0" y="0"/>
                  </a:moveTo>
                  <a:lnTo>
                    <a:pt x="23051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1500" cap="flat" cmpd="sng">
              <a:solidFill>
                <a:srgbClr val="5A5B5D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305" name="Google Shape;305;p5"/>
            <p:cNvSpPr/>
            <p:nvPr/>
          </p:nvSpPr>
          <p:spPr>
            <a:xfrm>
              <a:off x="2978168" y="2313673"/>
              <a:ext cx="23050" cy="11525"/>
            </a:xfrm>
            <a:custGeom>
              <a:avLst/>
              <a:gdLst/>
              <a:ahLst/>
              <a:cxnLst/>
              <a:rect l="l" t="t" r="r" b="b"/>
              <a:pathLst>
                <a:path w="23050" h="11525" extrusionOk="0">
                  <a:moveTo>
                    <a:pt x="0" y="0"/>
                  </a:moveTo>
                  <a:lnTo>
                    <a:pt x="23051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1500" cap="flat" cmpd="sng">
              <a:solidFill>
                <a:srgbClr val="5A5B5D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306" name="Google Shape;306;p5"/>
            <p:cNvSpPr/>
            <p:nvPr/>
          </p:nvSpPr>
          <p:spPr>
            <a:xfrm>
              <a:off x="3024269" y="2359774"/>
              <a:ext cx="23050" cy="11525"/>
            </a:xfrm>
            <a:custGeom>
              <a:avLst/>
              <a:gdLst/>
              <a:ahLst/>
              <a:cxnLst/>
              <a:rect l="l" t="t" r="r" b="b"/>
              <a:pathLst>
                <a:path w="23050" h="11525" extrusionOk="0">
                  <a:moveTo>
                    <a:pt x="23051" y="0"/>
                  </a:moveTo>
                  <a:lnTo>
                    <a:pt x="0" y="0"/>
                  </a:lnTo>
                  <a:lnTo>
                    <a:pt x="23051" y="0"/>
                  </a:lnTo>
                  <a:close/>
                </a:path>
              </a:pathLst>
            </a:custGeom>
            <a:noFill/>
            <a:ln w="11500" cap="flat" cmpd="sng">
              <a:solidFill>
                <a:srgbClr val="5A5B5D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</p:grpSp>
      <p:sp>
        <p:nvSpPr>
          <p:cNvPr id="307" name="Google Shape;307;p5"/>
          <p:cNvSpPr/>
          <p:nvPr/>
        </p:nvSpPr>
        <p:spPr>
          <a:xfrm>
            <a:off x="7480846" y="2851787"/>
            <a:ext cx="316960" cy="316960"/>
          </a:xfrm>
          <a:prstGeom prst="ellipse">
            <a:avLst/>
          </a:prstGeom>
          <a:solidFill>
            <a:schemeClr val="accent1">
              <a:alpha val="49803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308" name="Google Shape;308;p5"/>
          <p:cNvSpPr txBox="1"/>
          <p:nvPr/>
        </p:nvSpPr>
        <p:spPr>
          <a:xfrm>
            <a:off x="7912755" y="2767091"/>
            <a:ext cx="3656945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-ES" sz="1600">
                <a:solidFill>
                  <a:srgbClr val="009AD8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EN RESPOSTA A UN ANUNCI</a:t>
            </a:r>
            <a:endParaRPr/>
          </a:p>
        </p:txBody>
      </p:sp>
      <p:cxnSp>
        <p:nvCxnSpPr>
          <p:cNvPr id="309" name="Google Shape;309;p5"/>
          <p:cNvCxnSpPr/>
          <p:nvPr/>
        </p:nvCxnSpPr>
        <p:spPr>
          <a:xfrm rot="10800000">
            <a:off x="7630384" y="3082693"/>
            <a:ext cx="4561616" cy="0"/>
          </a:xfrm>
          <a:prstGeom prst="straightConnector1">
            <a:avLst/>
          </a:prstGeom>
          <a:noFill/>
          <a:ln w="19050" cap="rnd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310" name="Google Shape;310;p5"/>
          <p:cNvSpPr txBox="1"/>
          <p:nvPr/>
        </p:nvSpPr>
        <p:spPr>
          <a:xfrm>
            <a:off x="7912755" y="3245461"/>
            <a:ext cx="558938" cy="615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-ES" sz="4000">
                <a:latin typeface="Quattrocento Sans"/>
                <a:ea typeface="Quattrocento Sans"/>
                <a:cs typeface="Quattrocento Sans"/>
                <a:sym typeface="Quattrocento Sans"/>
              </a:rPr>
              <a:t>01</a:t>
            </a:r>
            <a:endParaRPr/>
          </a:p>
        </p:txBody>
      </p:sp>
      <p:sp>
        <p:nvSpPr>
          <p:cNvPr id="311" name="Google Shape;311;p5"/>
          <p:cNvSpPr txBox="1"/>
          <p:nvPr/>
        </p:nvSpPr>
        <p:spPr>
          <a:xfrm>
            <a:off x="8801098" y="3442870"/>
            <a:ext cx="1480845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-ES" sz="16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Avantatges</a:t>
            </a:r>
            <a:endParaRPr/>
          </a:p>
        </p:txBody>
      </p:sp>
      <p:cxnSp>
        <p:nvCxnSpPr>
          <p:cNvPr id="312" name="Google Shape;312;p5"/>
          <p:cNvCxnSpPr/>
          <p:nvPr/>
        </p:nvCxnSpPr>
        <p:spPr>
          <a:xfrm rot="10800000">
            <a:off x="8636396" y="3375638"/>
            <a:ext cx="0" cy="380684"/>
          </a:xfrm>
          <a:prstGeom prst="straightConnector1">
            <a:avLst/>
          </a:prstGeom>
          <a:noFill/>
          <a:ln w="19050" cap="rnd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313" name="Google Shape;313;p5"/>
          <p:cNvSpPr txBox="1"/>
          <p:nvPr/>
        </p:nvSpPr>
        <p:spPr>
          <a:xfrm>
            <a:off x="7912755" y="4283595"/>
            <a:ext cx="700809" cy="615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-ES" sz="4000">
                <a:latin typeface="Quattrocento Sans"/>
                <a:ea typeface="Quattrocento Sans"/>
                <a:cs typeface="Quattrocento Sans"/>
                <a:sym typeface="Quattrocento Sans"/>
              </a:rPr>
              <a:t>02</a:t>
            </a:r>
            <a:endParaRPr/>
          </a:p>
        </p:txBody>
      </p:sp>
      <p:sp>
        <p:nvSpPr>
          <p:cNvPr id="314" name="Google Shape;314;p5"/>
          <p:cNvSpPr txBox="1"/>
          <p:nvPr/>
        </p:nvSpPr>
        <p:spPr>
          <a:xfrm>
            <a:off x="8801099" y="4481004"/>
            <a:ext cx="1480845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-ES" sz="16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Inconvenients</a:t>
            </a:r>
            <a:endParaRPr/>
          </a:p>
        </p:txBody>
      </p:sp>
      <p:cxnSp>
        <p:nvCxnSpPr>
          <p:cNvPr id="315" name="Google Shape;315;p5"/>
          <p:cNvCxnSpPr/>
          <p:nvPr/>
        </p:nvCxnSpPr>
        <p:spPr>
          <a:xfrm rot="10800000">
            <a:off x="8636397" y="4413772"/>
            <a:ext cx="0" cy="380684"/>
          </a:xfrm>
          <a:prstGeom prst="straightConnector1">
            <a:avLst/>
          </a:prstGeom>
          <a:noFill/>
          <a:ln w="19050" cap="rnd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316" name="Google Shape;316;p5"/>
          <p:cNvSpPr txBox="1"/>
          <p:nvPr/>
        </p:nvSpPr>
        <p:spPr>
          <a:xfrm>
            <a:off x="8598089" y="3847234"/>
            <a:ext cx="2394286" cy="430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285750" marR="0" lvl="0" indent="-180000" algn="l" rtl="0">
              <a:spcBef>
                <a:spcPts val="0"/>
              </a:spcBef>
              <a:spcAft>
                <a:spcPts val="0"/>
              </a:spcAft>
              <a:buClr>
                <a:srgbClr val="4ABDF0"/>
              </a:buClr>
              <a:buSzPts val="1400"/>
              <a:buFont typeface="Arial"/>
              <a:buChar char="•"/>
            </a:pPr>
            <a:r>
              <a:rPr lang="ca-ES" sz="14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Moltes ofertes</a:t>
            </a:r>
            <a:endParaRPr/>
          </a:p>
          <a:p>
            <a:pPr marL="285750" marR="0" lvl="0" indent="-180000" algn="l" rtl="0">
              <a:spcBef>
                <a:spcPts val="0"/>
              </a:spcBef>
              <a:spcAft>
                <a:spcPts val="0"/>
              </a:spcAft>
              <a:buClr>
                <a:srgbClr val="4ABDF0"/>
              </a:buClr>
              <a:buSzPts val="1400"/>
              <a:buFont typeface="Arial"/>
              <a:buChar char="•"/>
            </a:pPr>
            <a:r>
              <a:rPr lang="ca-ES" sz="14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Fàcil apuntar-se a la oferta</a:t>
            </a:r>
            <a:endParaRPr/>
          </a:p>
        </p:txBody>
      </p:sp>
      <p:sp>
        <p:nvSpPr>
          <p:cNvPr id="317" name="Google Shape;317;p5"/>
          <p:cNvSpPr txBox="1"/>
          <p:nvPr/>
        </p:nvSpPr>
        <p:spPr>
          <a:xfrm>
            <a:off x="8598089" y="4899148"/>
            <a:ext cx="2394286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285750" marR="0" lvl="0" indent="-180000" algn="l" rtl="0">
              <a:spcBef>
                <a:spcPts val="0"/>
              </a:spcBef>
              <a:spcAft>
                <a:spcPts val="0"/>
              </a:spcAft>
              <a:buClr>
                <a:srgbClr val="4ABDF0"/>
              </a:buClr>
              <a:buSzPts val="1400"/>
              <a:buFont typeface="Arial"/>
              <a:buChar char="•"/>
            </a:pPr>
            <a:r>
              <a:rPr lang="ca-ES" sz="14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Molta gent</a:t>
            </a:r>
            <a:endParaRPr/>
          </a:p>
          <a:p>
            <a:pPr marL="285750" marR="0" lvl="0" indent="-180000" algn="l" rtl="0">
              <a:spcBef>
                <a:spcPts val="0"/>
              </a:spcBef>
              <a:spcAft>
                <a:spcPts val="0"/>
              </a:spcAft>
              <a:buClr>
                <a:srgbClr val="4ABDF0"/>
              </a:buClr>
              <a:buSzPts val="1400"/>
              <a:buFont typeface="Arial"/>
              <a:buChar char="•"/>
            </a:pPr>
            <a:r>
              <a:rPr lang="ca-ES" sz="14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CV estàndard </a:t>
            </a:r>
            <a:endParaRPr/>
          </a:p>
          <a:p>
            <a:pPr marL="285750" marR="0" lvl="0" indent="-180000" algn="l" rtl="0">
              <a:spcBef>
                <a:spcPts val="0"/>
              </a:spcBef>
              <a:spcAft>
                <a:spcPts val="0"/>
              </a:spcAft>
              <a:buClr>
                <a:srgbClr val="4ABDF0"/>
              </a:buClr>
              <a:buSzPts val="1400"/>
              <a:buFont typeface="Arial"/>
              <a:buChar char="•"/>
            </a:pPr>
            <a:r>
              <a:rPr lang="ca-ES" sz="14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Formulari costós </a:t>
            </a:r>
            <a:endParaRPr/>
          </a:p>
        </p:txBody>
      </p:sp>
      <p:pic>
        <p:nvPicPr>
          <p:cNvPr id="318" name="Google Shape;318;p5" descr="A person writing on a piece of paper&#10;&#10;Description automatically generated with medium confidence"/>
          <p:cNvPicPr preferRelativeResize="0"/>
          <p:nvPr/>
        </p:nvPicPr>
        <p:blipFill rotWithShape="1">
          <a:blip r:embed="rId3">
            <a:alphaModFix/>
          </a:blip>
          <a:srcRect l="5481" t="12931" r="16837" b="1368"/>
          <a:stretch/>
        </p:blipFill>
        <p:spPr>
          <a:xfrm>
            <a:off x="0" y="1557338"/>
            <a:ext cx="6656738" cy="4895850"/>
          </a:xfrm>
          <a:prstGeom prst="rect">
            <a:avLst/>
          </a:prstGeom>
          <a:noFill/>
          <a:ln>
            <a:noFill/>
          </a:ln>
        </p:spPr>
      </p:pic>
      <p:sp>
        <p:nvSpPr>
          <p:cNvPr id="319" name="Google Shape;319;p5"/>
          <p:cNvSpPr txBox="1"/>
          <p:nvPr/>
        </p:nvSpPr>
        <p:spPr>
          <a:xfrm>
            <a:off x="0" y="1557338"/>
            <a:ext cx="6651918" cy="4895851"/>
          </a:xfrm>
          <a:prstGeom prst="rect">
            <a:avLst/>
          </a:prstGeom>
          <a:gradFill>
            <a:gsLst>
              <a:gs pos="0">
                <a:srgbClr val="009AD8">
                  <a:alpha val="7843"/>
                </a:srgbClr>
              </a:gs>
              <a:gs pos="18000">
                <a:srgbClr val="009AD8">
                  <a:alpha val="7843"/>
                </a:srgbClr>
              </a:gs>
              <a:gs pos="71000">
                <a:srgbClr val="4ABDF0">
                  <a:alpha val="46666"/>
                </a:srgbClr>
              </a:gs>
              <a:gs pos="87000">
                <a:srgbClr val="4ABDF0">
                  <a:alpha val="51764"/>
                </a:srgbClr>
              </a:gs>
              <a:gs pos="100000">
                <a:srgbClr val="4ABDF0">
                  <a:alpha val="83921"/>
                </a:srgbClr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</a:pPr>
            <a:r>
              <a:rPr lang="ca-ES" sz="1800">
                <a:solidFill>
                  <a:srgbClr val="FFFFFF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.</a:t>
            </a:r>
            <a:endParaRPr/>
          </a:p>
        </p:txBody>
      </p:sp>
      <p:sp>
        <p:nvSpPr>
          <p:cNvPr id="320" name="Google Shape;320;p5"/>
          <p:cNvSpPr txBox="1"/>
          <p:nvPr/>
        </p:nvSpPr>
        <p:spPr>
          <a:xfrm>
            <a:off x="11595386" y="6601396"/>
            <a:ext cx="407502" cy="1708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a-ES" sz="900">
                <a:solidFill>
                  <a:schemeClr val="dk2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p. </a:t>
            </a:r>
            <a:fld id="{00000000-1234-1234-1234-123412341234}" type="slidenum">
              <a:rPr lang="ca-ES" sz="900">
                <a:solidFill>
                  <a:schemeClr val="dk2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7</a:t>
            </a:fld>
            <a:endParaRPr sz="900">
              <a:solidFill>
                <a:schemeClr val="dk2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5" name="Google Shape;325;p6"/>
          <p:cNvGrpSpPr/>
          <p:nvPr/>
        </p:nvGrpSpPr>
        <p:grpSpPr>
          <a:xfrm>
            <a:off x="-537091" y="1386559"/>
            <a:ext cx="8526342" cy="5300276"/>
            <a:chOff x="-537091" y="1386559"/>
            <a:chExt cx="8526342" cy="5300276"/>
          </a:xfrm>
        </p:grpSpPr>
        <p:pic>
          <p:nvPicPr>
            <p:cNvPr id="326" name="Google Shape;326;p6" descr="MacBook-Pro-mockup.png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-537091" y="1386559"/>
              <a:ext cx="8526342" cy="5300276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27" name="Google Shape;327;p6"/>
            <p:cNvSpPr/>
            <p:nvPr/>
          </p:nvSpPr>
          <p:spPr>
            <a:xfrm>
              <a:off x="612307" y="1803125"/>
              <a:ext cx="6230029" cy="3920727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pic>
          <p:nvPicPr>
            <p:cNvPr id="328" name="Google Shape;328;p6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736282" y="3565349"/>
              <a:ext cx="5999014" cy="204024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29" name="Google Shape;329;p6"/>
            <p:cNvPicPr preferRelativeResize="0"/>
            <p:nvPr/>
          </p:nvPicPr>
          <p:blipFill rotWithShape="1">
            <a:blip r:embed="rId5">
              <a:alphaModFix/>
            </a:blip>
            <a:srcRect r="1326" b="3570"/>
            <a:stretch/>
          </p:blipFill>
          <p:spPr>
            <a:xfrm>
              <a:off x="736282" y="1919010"/>
              <a:ext cx="5999015" cy="154809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330" name="Google Shape;330;p6"/>
          <p:cNvSpPr txBox="1"/>
          <p:nvPr/>
        </p:nvSpPr>
        <p:spPr>
          <a:xfrm>
            <a:off x="752739" y="740459"/>
            <a:ext cx="7489562" cy="405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42857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Arial"/>
              <a:buNone/>
            </a:pPr>
            <a:r>
              <a:rPr lang="ca-ES" sz="2800" b="1" i="0" dirty="0">
                <a:solidFill>
                  <a:schemeClr val="accent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05. </a:t>
            </a:r>
            <a:r>
              <a:rPr lang="ca-ES" sz="2800" b="0" i="0" u="none" strike="noStrike" cap="none" dirty="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PORTALS DE </a:t>
            </a:r>
            <a:r>
              <a:rPr lang="ca-ES" sz="2800" b="0" i="0" dirty="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FEINA</a:t>
            </a:r>
            <a:r>
              <a:rPr lang="ca-ES" sz="2800" b="0" i="0" u="none" strike="noStrike" cap="none" dirty="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: </a:t>
            </a:r>
            <a:r>
              <a:rPr lang="ca-ES" sz="2800" b="0" i="0" dirty="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GENÈRICS</a:t>
            </a:r>
            <a:endParaRPr sz="2800" b="0" i="0" u="none" strike="noStrike" cap="none" dirty="0">
              <a:solidFill>
                <a:schemeClr val="dk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cxnSp>
        <p:nvCxnSpPr>
          <p:cNvPr id="331" name="Google Shape;331;p6"/>
          <p:cNvCxnSpPr/>
          <p:nvPr/>
        </p:nvCxnSpPr>
        <p:spPr>
          <a:xfrm>
            <a:off x="570084" y="861156"/>
            <a:ext cx="0" cy="258451"/>
          </a:xfrm>
          <a:prstGeom prst="straightConnector1">
            <a:avLst/>
          </a:prstGeom>
          <a:noFill/>
          <a:ln w="38100" cap="rnd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332" name="Google Shape;332;p6"/>
          <p:cNvSpPr/>
          <p:nvPr/>
        </p:nvSpPr>
        <p:spPr>
          <a:xfrm>
            <a:off x="-162556" y="846389"/>
            <a:ext cx="621068" cy="287984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grpSp>
        <p:nvGrpSpPr>
          <p:cNvPr id="333" name="Google Shape;333;p6"/>
          <p:cNvGrpSpPr/>
          <p:nvPr/>
        </p:nvGrpSpPr>
        <p:grpSpPr>
          <a:xfrm>
            <a:off x="7033430" y="1803125"/>
            <a:ext cx="5158570" cy="702388"/>
            <a:chOff x="7033430" y="1877824"/>
            <a:chExt cx="5158570" cy="702388"/>
          </a:xfrm>
        </p:grpSpPr>
        <p:sp>
          <p:nvSpPr>
            <p:cNvPr id="334" name="Google Shape;334;p6"/>
            <p:cNvSpPr/>
            <p:nvPr/>
          </p:nvSpPr>
          <p:spPr>
            <a:xfrm>
              <a:off x="7715785" y="2043783"/>
              <a:ext cx="2192331" cy="53642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7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ca-ES" sz="1400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rPr>
                <a:t>INFOJOBS</a:t>
              </a:r>
              <a:br>
                <a:rPr lang="ca-ES" sz="1400">
                  <a:solidFill>
                    <a:srgbClr val="5A5B5D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rPr>
              </a:br>
              <a:r>
                <a:rPr lang="ca-ES" sz="1400" u="sng">
                  <a:solidFill>
                    <a:srgbClr val="009AD8"/>
                  </a:solidFill>
                  <a:latin typeface="Quattrocento Sans"/>
                  <a:ea typeface="Quattrocento Sans"/>
                  <a:cs typeface="Quattrocento Sans"/>
                  <a:sym typeface="Quattrocento Sans"/>
                  <a:hlinkClick r:id="rId6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https://www.infojobs.net/</a:t>
              </a:r>
              <a:endParaRPr sz="1400">
                <a:solidFill>
                  <a:srgbClr val="009AD8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335" name="Google Shape;335;p6"/>
            <p:cNvSpPr/>
            <p:nvPr/>
          </p:nvSpPr>
          <p:spPr>
            <a:xfrm>
              <a:off x="7033430" y="1877824"/>
              <a:ext cx="316960" cy="316960"/>
            </a:xfrm>
            <a:prstGeom prst="ellipse">
              <a:avLst/>
            </a:prstGeom>
            <a:solidFill>
              <a:schemeClr val="accent1">
                <a:alpha val="49803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cxnSp>
          <p:nvCxnSpPr>
            <p:cNvPr id="336" name="Google Shape;336;p6"/>
            <p:cNvCxnSpPr/>
            <p:nvPr/>
          </p:nvCxnSpPr>
          <p:spPr>
            <a:xfrm rot="10800000">
              <a:off x="7182968" y="1957649"/>
              <a:ext cx="5009032" cy="0"/>
            </a:xfrm>
            <a:prstGeom prst="straightConnector1">
              <a:avLst/>
            </a:prstGeom>
            <a:noFill/>
            <a:ln w="19050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</p:cxnSp>
        <p:grpSp>
          <p:nvGrpSpPr>
            <p:cNvPr id="337" name="Google Shape;337;p6"/>
            <p:cNvGrpSpPr/>
            <p:nvPr/>
          </p:nvGrpSpPr>
          <p:grpSpPr>
            <a:xfrm>
              <a:off x="7249060" y="2038346"/>
              <a:ext cx="376237" cy="279082"/>
              <a:chOff x="9467904" y="3643548"/>
              <a:chExt cx="376237" cy="279082"/>
            </a:xfrm>
          </p:grpSpPr>
          <p:sp>
            <p:nvSpPr>
              <p:cNvPr id="338" name="Google Shape;338;p6"/>
              <p:cNvSpPr/>
              <p:nvPr/>
            </p:nvSpPr>
            <p:spPr>
              <a:xfrm>
                <a:off x="9575215" y="3805924"/>
                <a:ext cx="67698" cy="67698"/>
              </a:xfrm>
              <a:custGeom>
                <a:avLst/>
                <a:gdLst/>
                <a:ahLst/>
                <a:cxnLst/>
                <a:rect l="l" t="t" r="r" b="b"/>
                <a:pathLst>
                  <a:path w="90106" h="90106" extrusionOk="0">
                    <a:moveTo>
                      <a:pt x="90107" y="45053"/>
                    </a:moveTo>
                    <a:cubicBezTo>
                      <a:pt x="90107" y="69936"/>
                      <a:pt x="69936" y="90107"/>
                      <a:pt x="45053" y="90107"/>
                    </a:cubicBezTo>
                    <a:cubicBezTo>
                      <a:pt x="20171" y="90107"/>
                      <a:pt x="0" y="69936"/>
                      <a:pt x="0" y="45053"/>
                    </a:cubicBezTo>
                    <a:cubicBezTo>
                      <a:pt x="0" y="20171"/>
                      <a:pt x="20171" y="0"/>
                      <a:pt x="45053" y="0"/>
                    </a:cubicBezTo>
                    <a:cubicBezTo>
                      <a:pt x="69936" y="0"/>
                      <a:pt x="90107" y="20171"/>
                      <a:pt x="90107" y="45053"/>
                    </a:cubicBezTo>
                    <a:close/>
                  </a:path>
                </a:pathLst>
              </a:custGeom>
              <a:noFill/>
              <a:ln w="10450" cap="rnd" cmpd="sng">
                <a:solidFill>
                  <a:srgbClr val="343844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  <p:grpSp>
            <p:nvGrpSpPr>
              <p:cNvPr id="339" name="Google Shape;339;p6"/>
              <p:cNvGrpSpPr/>
              <p:nvPr/>
            </p:nvGrpSpPr>
            <p:grpSpPr>
              <a:xfrm>
                <a:off x="9467904" y="3643548"/>
                <a:ext cx="376237" cy="279082"/>
                <a:chOff x="9467904" y="3643548"/>
                <a:chExt cx="376237" cy="279082"/>
              </a:xfrm>
            </p:grpSpPr>
            <p:grpSp>
              <p:nvGrpSpPr>
                <p:cNvPr id="340" name="Google Shape;340;p6"/>
                <p:cNvGrpSpPr/>
                <p:nvPr/>
              </p:nvGrpSpPr>
              <p:grpSpPr>
                <a:xfrm>
                  <a:off x="9467904" y="3643548"/>
                  <a:ext cx="190500" cy="128588"/>
                  <a:chOff x="9467904" y="3643548"/>
                  <a:chExt cx="190500" cy="128588"/>
                </a:xfrm>
              </p:grpSpPr>
              <p:sp>
                <p:nvSpPr>
                  <p:cNvPr id="341" name="Google Shape;341;p6"/>
                  <p:cNvSpPr/>
                  <p:nvPr/>
                </p:nvSpPr>
                <p:spPr>
                  <a:xfrm>
                    <a:off x="9511719" y="3643548"/>
                    <a:ext cx="146685" cy="95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6685" h="9525" extrusionOk="0">
                        <a:moveTo>
                          <a:pt x="0" y="0"/>
                        </a:moveTo>
                        <a:lnTo>
                          <a:pt x="146685" y="0"/>
                        </a:lnTo>
                      </a:path>
                    </a:pathLst>
                  </a:custGeom>
                  <a:noFill/>
                  <a:ln w="9525" cap="rnd" cmpd="sng">
                    <a:solidFill>
                      <a:srgbClr val="343844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dk1"/>
                      </a:solidFill>
                      <a:latin typeface="Quattrocento Sans"/>
                      <a:ea typeface="Quattrocento Sans"/>
                      <a:cs typeface="Quattrocento Sans"/>
                      <a:sym typeface="Quattrocento Sans"/>
                    </a:endParaRPr>
                  </a:p>
                </p:txBody>
              </p:sp>
              <p:sp>
                <p:nvSpPr>
                  <p:cNvPr id="342" name="Google Shape;342;p6"/>
                  <p:cNvSpPr/>
                  <p:nvPr/>
                </p:nvSpPr>
                <p:spPr>
                  <a:xfrm>
                    <a:off x="9511719" y="3762611"/>
                    <a:ext cx="99059" cy="95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9059" h="9525" extrusionOk="0">
                        <a:moveTo>
                          <a:pt x="0" y="0"/>
                        </a:moveTo>
                        <a:lnTo>
                          <a:pt x="99060" y="0"/>
                        </a:lnTo>
                      </a:path>
                    </a:pathLst>
                  </a:custGeom>
                  <a:noFill/>
                  <a:ln w="9525" cap="rnd" cmpd="sng">
                    <a:solidFill>
                      <a:srgbClr val="343844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dk1"/>
                      </a:solidFill>
                      <a:latin typeface="Quattrocento Sans"/>
                      <a:ea typeface="Quattrocento Sans"/>
                      <a:cs typeface="Quattrocento Sans"/>
                      <a:sym typeface="Quattrocento Sans"/>
                    </a:endParaRPr>
                  </a:p>
                </p:txBody>
              </p:sp>
              <p:sp>
                <p:nvSpPr>
                  <p:cNvPr id="343" name="Google Shape;343;p6"/>
                  <p:cNvSpPr/>
                  <p:nvPr/>
                </p:nvSpPr>
                <p:spPr>
                  <a:xfrm>
                    <a:off x="9467904" y="3683553"/>
                    <a:ext cx="159067" cy="95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9067" h="9525" extrusionOk="0">
                        <a:moveTo>
                          <a:pt x="0" y="0"/>
                        </a:moveTo>
                        <a:lnTo>
                          <a:pt x="159068" y="0"/>
                        </a:lnTo>
                      </a:path>
                    </a:pathLst>
                  </a:custGeom>
                  <a:noFill/>
                  <a:ln w="9525" cap="rnd" cmpd="sng">
                    <a:solidFill>
                      <a:srgbClr val="343844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dk1"/>
                      </a:solidFill>
                      <a:latin typeface="Quattrocento Sans"/>
                      <a:ea typeface="Quattrocento Sans"/>
                      <a:cs typeface="Quattrocento Sans"/>
                      <a:sym typeface="Quattrocento Sans"/>
                    </a:endParaRPr>
                  </a:p>
                </p:txBody>
              </p:sp>
              <p:sp>
                <p:nvSpPr>
                  <p:cNvPr id="344" name="Google Shape;344;p6"/>
                  <p:cNvSpPr/>
                  <p:nvPr/>
                </p:nvSpPr>
                <p:spPr>
                  <a:xfrm>
                    <a:off x="9489811" y="3722606"/>
                    <a:ext cx="120967" cy="95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20967" h="9525" extrusionOk="0">
                        <a:moveTo>
                          <a:pt x="0" y="0"/>
                        </a:moveTo>
                        <a:lnTo>
                          <a:pt x="120968" y="0"/>
                        </a:lnTo>
                      </a:path>
                    </a:pathLst>
                  </a:custGeom>
                  <a:noFill/>
                  <a:ln w="9525" cap="rnd" cmpd="sng">
                    <a:solidFill>
                      <a:srgbClr val="343844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dk1"/>
                      </a:solidFill>
                      <a:latin typeface="Quattrocento Sans"/>
                      <a:ea typeface="Quattrocento Sans"/>
                      <a:cs typeface="Quattrocento Sans"/>
                      <a:sym typeface="Quattrocento Sans"/>
                    </a:endParaRPr>
                  </a:p>
                </p:txBody>
              </p:sp>
            </p:grpSp>
            <p:grpSp>
              <p:nvGrpSpPr>
                <p:cNvPr id="345" name="Google Shape;345;p6"/>
                <p:cNvGrpSpPr/>
                <p:nvPr/>
              </p:nvGrpSpPr>
              <p:grpSpPr>
                <a:xfrm>
                  <a:off x="9641259" y="3670218"/>
                  <a:ext cx="202882" cy="252412"/>
                  <a:chOff x="9641259" y="3670218"/>
                  <a:chExt cx="202882" cy="252412"/>
                </a:xfrm>
              </p:grpSpPr>
              <p:sp>
                <p:nvSpPr>
                  <p:cNvPr id="346" name="Google Shape;346;p6"/>
                  <p:cNvSpPr/>
                  <p:nvPr/>
                </p:nvSpPr>
                <p:spPr>
                  <a:xfrm>
                    <a:off x="9701266" y="3729273"/>
                    <a:ext cx="142875" cy="19335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2875" h="193357" extrusionOk="0">
                        <a:moveTo>
                          <a:pt x="142875" y="96203"/>
                        </a:moveTo>
                        <a:lnTo>
                          <a:pt x="0" y="0"/>
                        </a:lnTo>
                        <a:lnTo>
                          <a:pt x="0" y="172403"/>
                        </a:lnTo>
                        <a:lnTo>
                          <a:pt x="44767" y="126683"/>
                        </a:lnTo>
                        <a:lnTo>
                          <a:pt x="80963" y="193358"/>
                        </a:lnTo>
                        <a:lnTo>
                          <a:pt x="115252" y="175260"/>
                        </a:lnTo>
                        <a:lnTo>
                          <a:pt x="80010" y="107633"/>
                        </a:lnTo>
                        <a:close/>
                      </a:path>
                    </a:pathLst>
                  </a:custGeom>
                  <a:noFill/>
                  <a:ln w="9525" cap="rnd" cmpd="sng">
                    <a:solidFill>
                      <a:srgbClr val="009AD8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dk1"/>
                      </a:solidFill>
                      <a:latin typeface="Quattrocento Sans"/>
                      <a:ea typeface="Quattrocento Sans"/>
                      <a:cs typeface="Quattrocento Sans"/>
                      <a:sym typeface="Quattrocento Sans"/>
                    </a:endParaRPr>
                  </a:p>
                </p:txBody>
              </p:sp>
              <p:grpSp>
                <p:nvGrpSpPr>
                  <p:cNvPr id="347" name="Google Shape;347;p6"/>
                  <p:cNvGrpSpPr/>
                  <p:nvPr/>
                </p:nvGrpSpPr>
                <p:grpSpPr>
                  <a:xfrm>
                    <a:off x="9641259" y="3670218"/>
                    <a:ext cx="125729" cy="97155"/>
                    <a:chOff x="9641259" y="3670218"/>
                    <a:chExt cx="125729" cy="97155"/>
                  </a:xfrm>
                </p:grpSpPr>
                <p:sp>
                  <p:nvSpPr>
                    <p:cNvPr id="348" name="Google Shape;348;p6"/>
                    <p:cNvSpPr/>
                    <p:nvPr/>
                  </p:nvSpPr>
                  <p:spPr>
                    <a:xfrm>
                      <a:off x="9674596" y="3674981"/>
                      <a:ext cx="12382" cy="2286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2382" h="22860" extrusionOk="0">
                          <a:moveTo>
                            <a:pt x="0" y="0"/>
                          </a:moveTo>
                          <a:lnTo>
                            <a:pt x="12383" y="22860"/>
                          </a:lnTo>
                        </a:path>
                      </a:pathLst>
                    </a:custGeom>
                    <a:noFill/>
                    <a:ln w="9525" cap="rnd" cmpd="sng">
                      <a:solidFill>
                        <a:srgbClr val="009AD8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solidFill>
                          <a:schemeClr val="dk1"/>
                        </a:solidFill>
                        <a:latin typeface="Quattrocento Sans"/>
                        <a:ea typeface="Quattrocento Sans"/>
                        <a:cs typeface="Quattrocento Sans"/>
                        <a:sym typeface="Quattrocento Sans"/>
                      </a:endParaRPr>
                    </a:p>
                  </p:txBody>
                </p:sp>
                <p:sp>
                  <p:nvSpPr>
                    <p:cNvPr id="349" name="Google Shape;349;p6"/>
                    <p:cNvSpPr/>
                    <p:nvPr/>
                  </p:nvSpPr>
                  <p:spPr>
                    <a:xfrm>
                      <a:off x="9641259" y="3714986"/>
                      <a:ext cx="25717" cy="762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5717" h="7620" extrusionOk="0">
                          <a:moveTo>
                            <a:pt x="0" y="0"/>
                          </a:moveTo>
                          <a:lnTo>
                            <a:pt x="25717" y="7620"/>
                          </a:lnTo>
                        </a:path>
                      </a:pathLst>
                    </a:custGeom>
                    <a:noFill/>
                    <a:ln w="9525" cap="rnd" cmpd="sng">
                      <a:solidFill>
                        <a:srgbClr val="009AD8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solidFill>
                          <a:schemeClr val="dk1"/>
                        </a:solidFill>
                        <a:latin typeface="Quattrocento Sans"/>
                        <a:ea typeface="Quattrocento Sans"/>
                        <a:cs typeface="Quattrocento Sans"/>
                        <a:sym typeface="Quattrocento Sans"/>
                      </a:endParaRPr>
                    </a:p>
                  </p:txBody>
                </p:sp>
                <p:grpSp>
                  <p:nvGrpSpPr>
                    <p:cNvPr id="350" name="Google Shape;350;p6"/>
                    <p:cNvGrpSpPr/>
                    <p:nvPr/>
                  </p:nvGrpSpPr>
                  <p:grpSpPr>
                    <a:xfrm>
                      <a:off x="9646974" y="3702603"/>
                      <a:ext cx="120014" cy="64770"/>
                      <a:chOff x="9646974" y="3702603"/>
                      <a:chExt cx="120014" cy="64770"/>
                    </a:xfrm>
                  </p:grpSpPr>
                  <p:sp>
                    <p:nvSpPr>
                      <p:cNvPr id="351" name="Google Shape;351;p6"/>
                      <p:cNvSpPr/>
                      <p:nvPr/>
                    </p:nvSpPr>
                    <p:spPr>
                      <a:xfrm>
                        <a:off x="9646974" y="3754991"/>
                        <a:ext cx="22860" cy="12382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22860" h="12382" extrusionOk="0">
                            <a:moveTo>
                              <a:pt x="0" y="12382"/>
                            </a:moveTo>
                            <a:lnTo>
                              <a:pt x="22860" y="0"/>
                            </a:lnTo>
                          </a:path>
                        </a:pathLst>
                      </a:custGeom>
                      <a:noFill/>
                      <a:ln w="9525" cap="rnd" cmpd="sng">
                        <a:solidFill>
                          <a:srgbClr val="009AD8"/>
                        </a:solidFill>
                        <a:prstDash val="solid"/>
                        <a:round/>
                        <a:headEnd type="none" w="sm" len="sm"/>
                        <a:tailEnd type="none" w="sm" len="sm"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>
                          <a:solidFill>
                            <a:schemeClr val="dk1"/>
                          </a:solidFill>
                          <a:latin typeface="Quattrocento Sans"/>
                          <a:ea typeface="Quattrocento Sans"/>
                          <a:cs typeface="Quattrocento Sans"/>
                          <a:sym typeface="Quattrocento Sans"/>
                        </a:endParaRPr>
                      </a:p>
                    </p:txBody>
                  </p:sp>
                  <p:sp>
                    <p:nvSpPr>
                      <p:cNvPr id="352" name="Google Shape;352;p6"/>
                      <p:cNvSpPr/>
                      <p:nvPr/>
                    </p:nvSpPr>
                    <p:spPr>
                      <a:xfrm>
                        <a:off x="9743176" y="3702603"/>
                        <a:ext cx="23812" cy="12382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23812" h="12382" extrusionOk="0">
                            <a:moveTo>
                              <a:pt x="0" y="12382"/>
                            </a:moveTo>
                            <a:lnTo>
                              <a:pt x="23812" y="0"/>
                            </a:lnTo>
                          </a:path>
                        </a:pathLst>
                      </a:custGeom>
                      <a:noFill/>
                      <a:ln w="9525" cap="rnd" cmpd="sng">
                        <a:solidFill>
                          <a:srgbClr val="009AD8"/>
                        </a:solidFill>
                        <a:prstDash val="solid"/>
                        <a:round/>
                        <a:headEnd type="none" w="sm" len="sm"/>
                        <a:tailEnd type="none" w="sm" len="sm"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>
                          <a:solidFill>
                            <a:schemeClr val="dk1"/>
                          </a:solidFill>
                          <a:latin typeface="Quattrocento Sans"/>
                          <a:ea typeface="Quattrocento Sans"/>
                          <a:cs typeface="Quattrocento Sans"/>
                          <a:sym typeface="Quattrocento Sans"/>
                        </a:endParaRPr>
                      </a:p>
                    </p:txBody>
                  </p:sp>
                </p:grpSp>
                <p:sp>
                  <p:nvSpPr>
                    <p:cNvPr id="353" name="Google Shape;353;p6"/>
                    <p:cNvSpPr/>
                    <p:nvPr/>
                  </p:nvSpPr>
                  <p:spPr>
                    <a:xfrm>
                      <a:off x="9718411" y="3670218"/>
                      <a:ext cx="8572" cy="2476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8572" h="24765" extrusionOk="0">
                          <a:moveTo>
                            <a:pt x="0" y="24765"/>
                          </a:moveTo>
                          <a:lnTo>
                            <a:pt x="8572" y="0"/>
                          </a:lnTo>
                        </a:path>
                      </a:pathLst>
                    </a:custGeom>
                    <a:noFill/>
                    <a:ln w="9525" cap="rnd" cmpd="sng">
                      <a:solidFill>
                        <a:srgbClr val="009AD8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solidFill>
                          <a:schemeClr val="dk1"/>
                        </a:solidFill>
                        <a:latin typeface="Quattrocento Sans"/>
                        <a:ea typeface="Quattrocento Sans"/>
                        <a:cs typeface="Quattrocento Sans"/>
                        <a:sym typeface="Quattrocento Sans"/>
                      </a:endParaRPr>
                    </a:p>
                  </p:txBody>
                </p:sp>
              </p:grpSp>
            </p:grpSp>
          </p:grpSp>
        </p:grpSp>
      </p:grpSp>
      <p:grpSp>
        <p:nvGrpSpPr>
          <p:cNvPr id="354" name="Google Shape;354;p6"/>
          <p:cNvGrpSpPr/>
          <p:nvPr/>
        </p:nvGrpSpPr>
        <p:grpSpPr>
          <a:xfrm>
            <a:off x="7033430" y="3565349"/>
            <a:ext cx="5158570" cy="689179"/>
            <a:chOff x="7033430" y="4137435"/>
            <a:chExt cx="5158570" cy="689179"/>
          </a:xfrm>
        </p:grpSpPr>
        <p:sp>
          <p:nvSpPr>
            <p:cNvPr id="355" name="Google Shape;355;p6"/>
            <p:cNvSpPr/>
            <p:nvPr/>
          </p:nvSpPr>
          <p:spPr>
            <a:xfrm>
              <a:off x="7715785" y="4303394"/>
              <a:ext cx="4080930" cy="52322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ca-ES" sz="1400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rPr>
                <a:t>INFOEMPLEO</a:t>
              </a:r>
              <a:br>
                <a:rPr lang="ca-ES" sz="1400">
                  <a:solidFill>
                    <a:srgbClr val="5A5B5D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rPr>
              </a:br>
              <a:r>
                <a:rPr lang="ca-ES" sz="1400" u="sng">
                  <a:solidFill>
                    <a:srgbClr val="009AD8"/>
                  </a:solidFill>
                  <a:latin typeface="Quattrocento Sans"/>
                  <a:ea typeface="Quattrocento Sans"/>
                  <a:cs typeface="Quattrocento Sans"/>
                  <a:sym typeface="Quattrocento Sans"/>
                  <a:hlinkClick r:id="rId7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https://www.infoempleo.com/</a:t>
              </a:r>
              <a:endParaRPr sz="1400">
                <a:solidFill>
                  <a:srgbClr val="009AD8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356" name="Google Shape;356;p6"/>
            <p:cNvSpPr/>
            <p:nvPr/>
          </p:nvSpPr>
          <p:spPr>
            <a:xfrm>
              <a:off x="7033430" y="4137435"/>
              <a:ext cx="316960" cy="316960"/>
            </a:xfrm>
            <a:prstGeom prst="ellipse">
              <a:avLst/>
            </a:prstGeom>
            <a:solidFill>
              <a:schemeClr val="accent1">
                <a:alpha val="49803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cxnSp>
          <p:nvCxnSpPr>
            <p:cNvPr id="357" name="Google Shape;357;p6"/>
            <p:cNvCxnSpPr/>
            <p:nvPr/>
          </p:nvCxnSpPr>
          <p:spPr>
            <a:xfrm rot="10800000">
              <a:off x="7182968" y="4217260"/>
              <a:ext cx="5009032" cy="0"/>
            </a:xfrm>
            <a:prstGeom prst="straightConnector1">
              <a:avLst/>
            </a:prstGeom>
            <a:noFill/>
            <a:ln w="19050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</p:cxnSp>
        <p:grpSp>
          <p:nvGrpSpPr>
            <p:cNvPr id="358" name="Google Shape;358;p6"/>
            <p:cNvGrpSpPr/>
            <p:nvPr/>
          </p:nvGrpSpPr>
          <p:grpSpPr>
            <a:xfrm>
              <a:off x="7249060" y="4297957"/>
              <a:ext cx="376237" cy="279082"/>
              <a:chOff x="9467904" y="3643548"/>
              <a:chExt cx="376237" cy="279082"/>
            </a:xfrm>
          </p:grpSpPr>
          <p:sp>
            <p:nvSpPr>
              <p:cNvPr id="359" name="Google Shape;359;p6"/>
              <p:cNvSpPr/>
              <p:nvPr/>
            </p:nvSpPr>
            <p:spPr>
              <a:xfrm>
                <a:off x="9575215" y="3805924"/>
                <a:ext cx="67698" cy="67698"/>
              </a:xfrm>
              <a:custGeom>
                <a:avLst/>
                <a:gdLst/>
                <a:ahLst/>
                <a:cxnLst/>
                <a:rect l="l" t="t" r="r" b="b"/>
                <a:pathLst>
                  <a:path w="90106" h="90106" extrusionOk="0">
                    <a:moveTo>
                      <a:pt x="90107" y="45053"/>
                    </a:moveTo>
                    <a:cubicBezTo>
                      <a:pt x="90107" y="69936"/>
                      <a:pt x="69936" y="90107"/>
                      <a:pt x="45053" y="90107"/>
                    </a:cubicBezTo>
                    <a:cubicBezTo>
                      <a:pt x="20171" y="90107"/>
                      <a:pt x="0" y="69936"/>
                      <a:pt x="0" y="45053"/>
                    </a:cubicBezTo>
                    <a:cubicBezTo>
                      <a:pt x="0" y="20171"/>
                      <a:pt x="20171" y="0"/>
                      <a:pt x="45053" y="0"/>
                    </a:cubicBezTo>
                    <a:cubicBezTo>
                      <a:pt x="69936" y="0"/>
                      <a:pt x="90107" y="20171"/>
                      <a:pt x="90107" y="45053"/>
                    </a:cubicBezTo>
                    <a:close/>
                  </a:path>
                </a:pathLst>
              </a:custGeom>
              <a:noFill/>
              <a:ln w="10450" cap="rnd" cmpd="sng">
                <a:solidFill>
                  <a:srgbClr val="343844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  <p:grpSp>
            <p:nvGrpSpPr>
              <p:cNvPr id="360" name="Google Shape;360;p6"/>
              <p:cNvGrpSpPr/>
              <p:nvPr/>
            </p:nvGrpSpPr>
            <p:grpSpPr>
              <a:xfrm>
                <a:off x="9467904" y="3643548"/>
                <a:ext cx="376237" cy="279082"/>
                <a:chOff x="9467904" y="3643548"/>
                <a:chExt cx="376237" cy="279082"/>
              </a:xfrm>
            </p:grpSpPr>
            <p:grpSp>
              <p:nvGrpSpPr>
                <p:cNvPr id="361" name="Google Shape;361;p6"/>
                <p:cNvGrpSpPr/>
                <p:nvPr/>
              </p:nvGrpSpPr>
              <p:grpSpPr>
                <a:xfrm>
                  <a:off x="9467904" y="3643548"/>
                  <a:ext cx="190500" cy="128588"/>
                  <a:chOff x="9467904" y="3643548"/>
                  <a:chExt cx="190500" cy="128588"/>
                </a:xfrm>
              </p:grpSpPr>
              <p:sp>
                <p:nvSpPr>
                  <p:cNvPr id="362" name="Google Shape;362;p6"/>
                  <p:cNvSpPr/>
                  <p:nvPr/>
                </p:nvSpPr>
                <p:spPr>
                  <a:xfrm>
                    <a:off x="9511719" y="3643548"/>
                    <a:ext cx="146685" cy="95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6685" h="9525" extrusionOk="0">
                        <a:moveTo>
                          <a:pt x="0" y="0"/>
                        </a:moveTo>
                        <a:lnTo>
                          <a:pt x="146685" y="0"/>
                        </a:lnTo>
                      </a:path>
                    </a:pathLst>
                  </a:custGeom>
                  <a:noFill/>
                  <a:ln w="9525" cap="rnd" cmpd="sng">
                    <a:solidFill>
                      <a:srgbClr val="343844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dk1"/>
                      </a:solidFill>
                      <a:latin typeface="Quattrocento Sans"/>
                      <a:ea typeface="Quattrocento Sans"/>
                      <a:cs typeface="Quattrocento Sans"/>
                      <a:sym typeface="Quattrocento Sans"/>
                    </a:endParaRPr>
                  </a:p>
                </p:txBody>
              </p:sp>
              <p:sp>
                <p:nvSpPr>
                  <p:cNvPr id="363" name="Google Shape;363;p6"/>
                  <p:cNvSpPr/>
                  <p:nvPr/>
                </p:nvSpPr>
                <p:spPr>
                  <a:xfrm>
                    <a:off x="9511719" y="3762611"/>
                    <a:ext cx="99059" cy="95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9059" h="9525" extrusionOk="0">
                        <a:moveTo>
                          <a:pt x="0" y="0"/>
                        </a:moveTo>
                        <a:lnTo>
                          <a:pt x="99060" y="0"/>
                        </a:lnTo>
                      </a:path>
                    </a:pathLst>
                  </a:custGeom>
                  <a:noFill/>
                  <a:ln w="9525" cap="rnd" cmpd="sng">
                    <a:solidFill>
                      <a:srgbClr val="343844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dk1"/>
                      </a:solidFill>
                      <a:latin typeface="Quattrocento Sans"/>
                      <a:ea typeface="Quattrocento Sans"/>
                      <a:cs typeface="Quattrocento Sans"/>
                      <a:sym typeface="Quattrocento Sans"/>
                    </a:endParaRPr>
                  </a:p>
                </p:txBody>
              </p:sp>
              <p:sp>
                <p:nvSpPr>
                  <p:cNvPr id="364" name="Google Shape;364;p6"/>
                  <p:cNvSpPr/>
                  <p:nvPr/>
                </p:nvSpPr>
                <p:spPr>
                  <a:xfrm>
                    <a:off x="9467904" y="3683553"/>
                    <a:ext cx="159067" cy="95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9067" h="9525" extrusionOk="0">
                        <a:moveTo>
                          <a:pt x="0" y="0"/>
                        </a:moveTo>
                        <a:lnTo>
                          <a:pt x="159068" y="0"/>
                        </a:lnTo>
                      </a:path>
                    </a:pathLst>
                  </a:custGeom>
                  <a:noFill/>
                  <a:ln w="9525" cap="rnd" cmpd="sng">
                    <a:solidFill>
                      <a:srgbClr val="343844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dk1"/>
                      </a:solidFill>
                      <a:latin typeface="Quattrocento Sans"/>
                      <a:ea typeface="Quattrocento Sans"/>
                      <a:cs typeface="Quattrocento Sans"/>
                      <a:sym typeface="Quattrocento Sans"/>
                    </a:endParaRPr>
                  </a:p>
                </p:txBody>
              </p:sp>
              <p:sp>
                <p:nvSpPr>
                  <p:cNvPr id="365" name="Google Shape;365;p6"/>
                  <p:cNvSpPr/>
                  <p:nvPr/>
                </p:nvSpPr>
                <p:spPr>
                  <a:xfrm>
                    <a:off x="9489811" y="3722606"/>
                    <a:ext cx="120967" cy="95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20967" h="9525" extrusionOk="0">
                        <a:moveTo>
                          <a:pt x="0" y="0"/>
                        </a:moveTo>
                        <a:lnTo>
                          <a:pt x="120968" y="0"/>
                        </a:lnTo>
                      </a:path>
                    </a:pathLst>
                  </a:custGeom>
                  <a:noFill/>
                  <a:ln w="9525" cap="rnd" cmpd="sng">
                    <a:solidFill>
                      <a:srgbClr val="343844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dk1"/>
                      </a:solidFill>
                      <a:latin typeface="Quattrocento Sans"/>
                      <a:ea typeface="Quattrocento Sans"/>
                      <a:cs typeface="Quattrocento Sans"/>
                      <a:sym typeface="Quattrocento Sans"/>
                    </a:endParaRPr>
                  </a:p>
                </p:txBody>
              </p:sp>
            </p:grpSp>
            <p:grpSp>
              <p:nvGrpSpPr>
                <p:cNvPr id="366" name="Google Shape;366;p6"/>
                <p:cNvGrpSpPr/>
                <p:nvPr/>
              </p:nvGrpSpPr>
              <p:grpSpPr>
                <a:xfrm>
                  <a:off x="9641259" y="3670218"/>
                  <a:ext cx="202882" cy="252412"/>
                  <a:chOff x="9641259" y="3670218"/>
                  <a:chExt cx="202882" cy="252412"/>
                </a:xfrm>
              </p:grpSpPr>
              <p:sp>
                <p:nvSpPr>
                  <p:cNvPr id="367" name="Google Shape;367;p6"/>
                  <p:cNvSpPr/>
                  <p:nvPr/>
                </p:nvSpPr>
                <p:spPr>
                  <a:xfrm>
                    <a:off x="9701266" y="3729273"/>
                    <a:ext cx="142875" cy="19335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2875" h="193357" extrusionOk="0">
                        <a:moveTo>
                          <a:pt x="142875" y="96203"/>
                        </a:moveTo>
                        <a:lnTo>
                          <a:pt x="0" y="0"/>
                        </a:lnTo>
                        <a:lnTo>
                          <a:pt x="0" y="172403"/>
                        </a:lnTo>
                        <a:lnTo>
                          <a:pt x="44767" y="126683"/>
                        </a:lnTo>
                        <a:lnTo>
                          <a:pt x="80963" y="193358"/>
                        </a:lnTo>
                        <a:lnTo>
                          <a:pt x="115252" y="175260"/>
                        </a:lnTo>
                        <a:lnTo>
                          <a:pt x="80010" y="107633"/>
                        </a:lnTo>
                        <a:close/>
                      </a:path>
                    </a:pathLst>
                  </a:custGeom>
                  <a:noFill/>
                  <a:ln w="9525" cap="rnd" cmpd="sng">
                    <a:solidFill>
                      <a:srgbClr val="009AD8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dk1"/>
                      </a:solidFill>
                      <a:latin typeface="Quattrocento Sans"/>
                      <a:ea typeface="Quattrocento Sans"/>
                      <a:cs typeface="Quattrocento Sans"/>
                      <a:sym typeface="Quattrocento Sans"/>
                    </a:endParaRPr>
                  </a:p>
                </p:txBody>
              </p:sp>
              <p:grpSp>
                <p:nvGrpSpPr>
                  <p:cNvPr id="368" name="Google Shape;368;p6"/>
                  <p:cNvGrpSpPr/>
                  <p:nvPr/>
                </p:nvGrpSpPr>
                <p:grpSpPr>
                  <a:xfrm>
                    <a:off x="9641259" y="3670218"/>
                    <a:ext cx="125729" cy="97155"/>
                    <a:chOff x="9641259" y="3670218"/>
                    <a:chExt cx="125729" cy="97155"/>
                  </a:xfrm>
                </p:grpSpPr>
                <p:sp>
                  <p:nvSpPr>
                    <p:cNvPr id="369" name="Google Shape;369;p6"/>
                    <p:cNvSpPr/>
                    <p:nvPr/>
                  </p:nvSpPr>
                  <p:spPr>
                    <a:xfrm>
                      <a:off x="9674596" y="3674981"/>
                      <a:ext cx="12382" cy="2286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2382" h="22860" extrusionOk="0">
                          <a:moveTo>
                            <a:pt x="0" y="0"/>
                          </a:moveTo>
                          <a:lnTo>
                            <a:pt x="12383" y="22860"/>
                          </a:lnTo>
                        </a:path>
                      </a:pathLst>
                    </a:custGeom>
                    <a:noFill/>
                    <a:ln w="9525" cap="rnd" cmpd="sng">
                      <a:solidFill>
                        <a:srgbClr val="009AD8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solidFill>
                          <a:schemeClr val="dk1"/>
                        </a:solidFill>
                        <a:latin typeface="Quattrocento Sans"/>
                        <a:ea typeface="Quattrocento Sans"/>
                        <a:cs typeface="Quattrocento Sans"/>
                        <a:sym typeface="Quattrocento Sans"/>
                      </a:endParaRPr>
                    </a:p>
                  </p:txBody>
                </p:sp>
                <p:sp>
                  <p:nvSpPr>
                    <p:cNvPr id="370" name="Google Shape;370;p6"/>
                    <p:cNvSpPr/>
                    <p:nvPr/>
                  </p:nvSpPr>
                  <p:spPr>
                    <a:xfrm>
                      <a:off x="9641259" y="3714986"/>
                      <a:ext cx="25717" cy="762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5717" h="7620" extrusionOk="0">
                          <a:moveTo>
                            <a:pt x="0" y="0"/>
                          </a:moveTo>
                          <a:lnTo>
                            <a:pt x="25717" y="7620"/>
                          </a:lnTo>
                        </a:path>
                      </a:pathLst>
                    </a:custGeom>
                    <a:noFill/>
                    <a:ln w="9525" cap="rnd" cmpd="sng">
                      <a:solidFill>
                        <a:srgbClr val="009AD8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solidFill>
                          <a:schemeClr val="dk1"/>
                        </a:solidFill>
                        <a:latin typeface="Quattrocento Sans"/>
                        <a:ea typeface="Quattrocento Sans"/>
                        <a:cs typeface="Quattrocento Sans"/>
                        <a:sym typeface="Quattrocento Sans"/>
                      </a:endParaRPr>
                    </a:p>
                  </p:txBody>
                </p:sp>
                <p:grpSp>
                  <p:nvGrpSpPr>
                    <p:cNvPr id="371" name="Google Shape;371;p6"/>
                    <p:cNvGrpSpPr/>
                    <p:nvPr/>
                  </p:nvGrpSpPr>
                  <p:grpSpPr>
                    <a:xfrm>
                      <a:off x="9646974" y="3702603"/>
                      <a:ext cx="120014" cy="64770"/>
                      <a:chOff x="9646974" y="3702603"/>
                      <a:chExt cx="120014" cy="64770"/>
                    </a:xfrm>
                  </p:grpSpPr>
                  <p:sp>
                    <p:nvSpPr>
                      <p:cNvPr id="372" name="Google Shape;372;p6"/>
                      <p:cNvSpPr/>
                      <p:nvPr/>
                    </p:nvSpPr>
                    <p:spPr>
                      <a:xfrm>
                        <a:off x="9646974" y="3754991"/>
                        <a:ext cx="22860" cy="12382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22860" h="12382" extrusionOk="0">
                            <a:moveTo>
                              <a:pt x="0" y="12382"/>
                            </a:moveTo>
                            <a:lnTo>
                              <a:pt x="22860" y="0"/>
                            </a:lnTo>
                          </a:path>
                        </a:pathLst>
                      </a:custGeom>
                      <a:noFill/>
                      <a:ln w="9525" cap="rnd" cmpd="sng">
                        <a:solidFill>
                          <a:srgbClr val="009AD8"/>
                        </a:solidFill>
                        <a:prstDash val="solid"/>
                        <a:round/>
                        <a:headEnd type="none" w="sm" len="sm"/>
                        <a:tailEnd type="none" w="sm" len="sm"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>
                          <a:solidFill>
                            <a:schemeClr val="dk1"/>
                          </a:solidFill>
                          <a:latin typeface="Quattrocento Sans"/>
                          <a:ea typeface="Quattrocento Sans"/>
                          <a:cs typeface="Quattrocento Sans"/>
                          <a:sym typeface="Quattrocento Sans"/>
                        </a:endParaRPr>
                      </a:p>
                    </p:txBody>
                  </p:sp>
                  <p:sp>
                    <p:nvSpPr>
                      <p:cNvPr id="373" name="Google Shape;373;p6"/>
                      <p:cNvSpPr/>
                      <p:nvPr/>
                    </p:nvSpPr>
                    <p:spPr>
                      <a:xfrm>
                        <a:off x="9743176" y="3702603"/>
                        <a:ext cx="23812" cy="12382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23812" h="12382" extrusionOk="0">
                            <a:moveTo>
                              <a:pt x="0" y="12382"/>
                            </a:moveTo>
                            <a:lnTo>
                              <a:pt x="23812" y="0"/>
                            </a:lnTo>
                          </a:path>
                        </a:pathLst>
                      </a:custGeom>
                      <a:noFill/>
                      <a:ln w="9525" cap="rnd" cmpd="sng">
                        <a:solidFill>
                          <a:srgbClr val="009AD8"/>
                        </a:solidFill>
                        <a:prstDash val="solid"/>
                        <a:round/>
                        <a:headEnd type="none" w="sm" len="sm"/>
                        <a:tailEnd type="none" w="sm" len="sm"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>
                          <a:solidFill>
                            <a:schemeClr val="dk1"/>
                          </a:solidFill>
                          <a:latin typeface="Quattrocento Sans"/>
                          <a:ea typeface="Quattrocento Sans"/>
                          <a:cs typeface="Quattrocento Sans"/>
                          <a:sym typeface="Quattrocento Sans"/>
                        </a:endParaRPr>
                      </a:p>
                    </p:txBody>
                  </p:sp>
                </p:grpSp>
                <p:sp>
                  <p:nvSpPr>
                    <p:cNvPr id="374" name="Google Shape;374;p6"/>
                    <p:cNvSpPr/>
                    <p:nvPr/>
                  </p:nvSpPr>
                  <p:spPr>
                    <a:xfrm>
                      <a:off x="9718411" y="3670218"/>
                      <a:ext cx="8572" cy="2476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8572" h="24765" extrusionOk="0">
                          <a:moveTo>
                            <a:pt x="0" y="24765"/>
                          </a:moveTo>
                          <a:lnTo>
                            <a:pt x="8572" y="0"/>
                          </a:lnTo>
                        </a:path>
                      </a:pathLst>
                    </a:custGeom>
                    <a:noFill/>
                    <a:ln w="9525" cap="rnd" cmpd="sng">
                      <a:solidFill>
                        <a:srgbClr val="009AD8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solidFill>
                          <a:schemeClr val="dk1"/>
                        </a:solidFill>
                        <a:latin typeface="Quattrocento Sans"/>
                        <a:ea typeface="Quattrocento Sans"/>
                        <a:cs typeface="Quattrocento Sans"/>
                        <a:sym typeface="Quattrocento Sans"/>
                      </a:endParaRPr>
                    </a:p>
                  </p:txBody>
                </p:sp>
              </p:grpSp>
            </p:grpSp>
          </p:grpSp>
        </p:grpSp>
      </p:grpSp>
      <p:sp>
        <p:nvSpPr>
          <p:cNvPr id="375" name="Google Shape;375;p6"/>
          <p:cNvSpPr txBox="1"/>
          <p:nvPr/>
        </p:nvSpPr>
        <p:spPr>
          <a:xfrm>
            <a:off x="11595386" y="6601396"/>
            <a:ext cx="407502" cy="1708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a-ES" sz="900">
                <a:solidFill>
                  <a:schemeClr val="dk2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p. </a:t>
            </a:r>
            <a:fld id="{00000000-1234-1234-1234-123412341234}" type="slidenum">
              <a:rPr lang="ca-ES" sz="900">
                <a:solidFill>
                  <a:schemeClr val="dk2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8</a:t>
            </a:fld>
            <a:endParaRPr sz="900">
              <a:solidFill>
                <a:schemeClr val="dk2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80" name="Google Shape;380;p7"/>
          <p:cNvGrpSpPr/>
          <p:nvPr/>
        </p:nvGrpSpPr>
        <p:grpSpPr>
          <a:xfrm>
            <a:off x="-537091" y="1386559"/>
            <a:ext cx="8526342" cy="5300276"/>
            <a:chOff x="-537091" y="1386559"/>
            <a:chExt cx="8526342" cy="5300276"/>
          </a:xfrm>
        </p:grpSpPr>
        <p:pic>
          <p:nvPicPr>
            <p:cNvPr id="381" name="Google Shape;381;p7" descr="MacBook-Pro-mockup.png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-537091" y="1386559"/>
              <a:ext cx="8526342" cy="5300276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82" name="Google Shape;382;p7"/>
            <p:cNvSpPr/>
            <p:nvPr/>
          </p:nvSpPr>
          <p:spPr>
            <a:xfrm>
              <a:off x="610129" y="1803125"/>
              <a:ext cx="6230029" cy="3920727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</p:grpSp>
      <p:pic>
        <p:nvPicPr>
          <p:cNvPr id="383" name="Google Shape;383;p7"/>
          <p:cNvPicPr preferRelativeResize="0"/>
          <p:nvPr/>
        </p:nvPicPr>
        <p:blipFill rotWithShape="1">
          <a:blip r:embed="rId4">
            <a:alphaModFix/>
          </a:blip>
          <a:srcRect l="4229" r="1880"/>
          <a:stretch/>
        </p:blipFill>
        <p:spPr>
          <a:xfrm>
            <a:off x="781049" y="2002699"/>
            <a:ext cx="5935634" cy="3486348"/>
          </a:xfrm>
          <a:prstGeom prst="rect">
            <a:avLst/>
          </a:prstGeom>
          <a:noFill/>
          <a:ln>
            <a:noFill/>
          </a:ln>
        </p:spPr>
      </p:pic>
      <p:sp>
        <p:nvSpPr>
          <p:cNvPr id="384" name="Google Shape;384;p7"/>
          <p:cNvSpPr txBox="1"/>
          <p:nvPr/>
        </p:nvSpPr>
        <p:spPr>
          <a:xfrm>
            <a:off x="752739" y="740459"/>
            <a:ext cx="7489562" cy="405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42857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Arial"/>
              <a:buNone/>
            </a:pPr>
            <a:r>
              <a:rPr lang="ca-ES" sz="2800" b="1" i="0" dirty="0">
                <a:solidFill>
                  <a:schemeClr val="accent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05. </a:t>
            </a:r>
            <a:r>
              <a:rPr lang="ca-ES" sz="2800" b="0" i="0" u="none" strike="noStrike" cap="none" dirty="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PORTALS DE </a:t>
            </a:r>
            <a:r>
              <a:rPr lang="ca-ES" sz="2800" b="0" i="0" dirty="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FEINA</a:t>
            </a:r>
            <a:r>
              <a:rPr lang="ca-ES" sz="2800" b="0" i="0" u="none" strike="noStrike" cap="none" dirty="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: </a:t>
            </a:r>
            <a:r>
              <a:rPr lang="ca-ES" sz="2800" b="0" i="0" dirty="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GENÈRICS</a:t>
            </a:r>
            <a:endParaRPr sz="2800" b="0" i="0" u="none" strike="noStrike" cap="none" dirty="0">
              <a:solidFill>
                <a:schemeClr val="dk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cxnSp>
        <p:nvCxnSpPr>
          <p:cNvPr id="385" name="Google Shape;385;p7"/>
          <p:cNvCxnSpPr/>
          <p:nvPr/>
        </p:nvCxnSpPr>
        <p:spPr>
          <a:xfrm>
            <a:off x="570084" y="861156"/>
            <a:ext cx="0" cy="258451"/>
          </a:xfrm>
          <a:prstGeom prst="straightConnector1">
            <a:avLst/>
          </a:prstGeom>
          <a:noFill/>
          <a:ln w="38100" cap="rnd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386" name="Google Shape;386;p7"/>
          <p:cNvSpPr/>
          <p:nvPr/>
        </p:nvSpPr>
        <p:spPr>
          <a:xfrm>
            <a:off x="-162556" y="846389"/>
            <a:ext cx="621068" cy="287984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grpSp>
        <p:nvGrpSpPr>
          <p:cNvPr id="387" name="Google Shape;387;p7"/>
          <p:cNvGrpSpPr/>
          <p:nvPr/>
        </p:nvGrpSpPr>
        <p:grpSpPr>
          <a:xfrm>
            <a:off x="7033430" y="1803125"/>
            <a:ext cx="5158570" cy="702388"/>
            <a:chOff x="7033430" y="1877824"/>
            <a:chExt cx="5158570" cy="702388"/>
          </a:xfrm>
        </p:grpSpPr>
        <p:sp>
          <p:nvSpPr>
            <p:cNvPr id="388" name="Google Shape;388;p7"/>
            <p:cNvSpPr/>
            <p:nvPr/>
          </p:nvSpPr>
          <p:spPr>
            <a:xfrm>
              <a:off x="7715785" y="2043783"/>
              <a:ext cx="2259273" cy="53642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7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ca-ES" sz="1400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rPr>
                <a:t>LINKEDIN</a:t>
              </a:r>
              <a:br>
                <a:rPr lang="ca-ES" sz="1400">
                  <a:solidFill>
                    <a:srgbClr val="5A5B5D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rPr>
              </a:br>
              <a:r>
                <a:rPr lang="ca-ES" sz="1400" u="sng">
                  <a:solidFill>
                    <a:srgbClr val="009AD8"/>
                  </a:solidFill>
                  <a:latin typeface="Quattrocento Sans"/>
                  <a:ea typeface="Quattrocento Sans"/>
                  <a:cs typeface="Quattrocento Sans"/>
                  <a:sym typeface="Quattrocento Sans"/>
                  <a:hlinkClick r:id="rId5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https://www.linkedin.com/</a:t>
              </a:r>
              <a:endParaRPr sz="1400">
                <a:solidFill>
                  <a:srgbClr val="009AD8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389" name="Google Shape;389;p7"/>
            <p:cNvSpPr/>
            <p:nvPr/>
          </p:nvSpPr>
          <p:spPr>
            <a:xfrm>
              <a:off x="7033430" y="1877824"/>
              <a:ext cx="316960" cy="316960"/>
            </a:xfrm>
            <a:prstGeom prst="ellipse">
              <a:avLst/>
            </a:prstGeom>
            <a:solidFill>
              <a:schemeClr val="accent1">
                <a:alpha val="49803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cxnSp>
          <p:nvCxnSpPr>
            <p:cNvPr id="390" name="Google Shape;390;p7"/>
            <p:cNvCxnSpPr/>
            <p:nvPr/>
          </p:nvCxnSpPr>
          <p:spPr>
            <a:xfrm rot="10800000">
              <a:off x="7182968" y="1957649"/>
              <a:ext cx="5009032" cy="0"/>
            </a:xfrm>
            <a:prstGeom prst="straightConnector1">
              <a:avLst/>
            </a:prstGeom>
            <a:noFill/>
            <a:ln w="19050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</p:cxnSp>
        <p:grpSp>
          <p:nvGrpSpPr>
            <p:cNvPr id="391" name="Google Shape;391;p7"/>
            <p:cNvGrpSpPr/>
            <p:nvPr/>
          </p:nvGrpSpPr>
          <p:grpSpPr>
            <a:xfrm>
              <a:off x="7249060" y="2038346"/>
              <a:ext cx="376237" cy="279082"/>
              <a:chOff x="9467904" y="3643548"/>
              <a:chExt cx="376237" cy="279082"/>
            </a:xfrm>
          </p:grpSpPr>
          <p:sp>
            <p:nvSpPr>
              <p:cNvPr id="392" name="Google Shape;392;p7"/>
              <p:cNvSpPr/>
              <p:nvPr/>
            </p:nvSpPr>
            <p:spPr>
              <a:xfrm>
                <a:off x="9575215" y="3805924"/>
                <a:ext cx="67698" cy="67698"/>
              </a:xfrm>
              <a:custGeom>
                <a:avLst/>
                <a:gdLst/>
                <a:ahLst/>
                <a:cxnLst/>
                <a:rect l="l" t="t" r="r" b="b"/>
                <a:pathLst>
                  <a:path w="90106" h="90106" extrusionOk="0">
                    <a:moveTo>
                      <a:pt x="90107" y="45053"/>
                    </a:moveTo>
                    <a:cubicBezTo>
                      <a:pt x="90107" y="69936"/>
                      <a:pt x="69936" y="90107"/>
                      <a:pt x="45053" y="90107"/>
                    </a:cubicBezTo>
                    <a:cubicBezTo>
                      <a:pt x="20171" y="90107"/>
                      <a:pt x="0" y="69936"/>
                      <a:pt x="0" y="45053"/>
                    </a:cubicBezTo>
                    <a:cubicBezTo>
                      <a:pt x="0" y="20171"/>
                      <a:pt x="20171" y="0"/>
                      <a:pt x="45053" y="0"/>
                    </a:cubicBezTo>
                    <a:cubicBezTo>
                      <a:pt x="69936" y="0"/>
                      <a:pt x="90107" y="20171"/>
                      <a:pt x="90107" y="45053"/>
                    </a:cubicBezTo>
                    <a:close/>
                  </a:path>
                </a:pathLst>
              </a:custGeom>
              <a:noFill/>
              <a:ln w="10450" cap="rnd" cmpd="sng">
                <a:solidFill>
                  <a:srgbClr val="343844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Quattrocento Sans"/>
                  <a:ea typeface="Quattrocento Sans"/>
                  <a:cs typeface="Quattrocento Sans"/>
                  <a:sym typeface="Quattrocento Sans"/>
                </a:endParaRPr>
              </a:p>
            </p:txBody>
          </p:sp>
          <p:grpSp>
            <p:nvGrpSpPr>
              <p:cNvPr id="393" name="Google Shape;393;p7"/>
              <p:cNvGrpSpPr/>
              <p:nvPr/>
            </p:nvGrpSpPr>
            <p:grpSpPr>
              <a:xfrm>
                <a:off x="9467904" y="3643548"/>
                <a:ext cx="376237" cy="279082"/>
                <a:chOff x="9467904" y="3643548"/>
                <a:chExt cx="376237" cy="279082"/>
              </a:xfrm>
            </p:grpSpPr>
            <p:grpSp>
              <p:nvGrpSpPr>
                <p:cNvPr id="394" name="Google Shape;394;p7"/>
                <p:cNvGrpSpPr/>
                <p:nvPr/>
              </p:nvGrpSpPr>
              <p:grpSpPr>
                <a:xfrm>
                  <a:off x="9467904" y="3643548"/>
                  <a:ext cx="190500" cy="128588"/>
                  <a:chOff x="9467904" y="3643548"/>
                  <a:chExt cx="190500" cy="128588"/>
                </a:xfrm>
              </p:grpSpPr>
              <p:sp>
                <p:nvSpPr>
                  <p:cNvPr id="395" name="Google Shape;395;p7"/>
                  <p:cNvSpPr/>
                  <p:nvPr/>
                </p:nvSpPr>
                <p:spPr>
                  <a:xfrm>
                    <a:off x="9511719" y="3643548"/>
                    <a:ext cx="146685" cy="95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6685" h="9525" extrusionOk="0">
                        <a:moveTo>
                          <a:pt x="0" y="0"/>
                        </a:moveTo>
                        <a:lnTo>
                          <a:pt x="146685" y="0"/>
                        </a:lnTo>
                      </a:path>
                    </a:pathLst>
                  </a:custGeom>
                  <a:noFill/>
                  <a:ln w="9525" cap="rnd" cmpd="sng">
                    <a:solidFill>
                      <a:srgbClr val="343844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dk1"/>
                      </a:solidFill>
                      <a:latin typeface="Quattrocento Sans"/>
                      <a:ea typeface="Quattrocento Sans"/>
                      <a:cs typeface="Quattrocento Sans"/>
                      <a:sym typeface="Quattrocento Sans"/>
                    </a:endParaRPr>
                  </a:p>
                </p:txBody>
              </p:sp>
              <p:sp>
                <p:nvSpPr>
                  <p:cNvPr id="396" name="Google Shape;396;p7"/>
                  <p:cNvSpPr/>
                  <p:nvPr/>
                </p:nvSpPr>
                <p:spPr>
                  <a:xfrm>
                    <a:off x="9511719" y="3762611"/>
                    <a:ext cx="99059" cy="95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9059" h="9525" extrusionOk="0">
                        <a:moveTo>
                          <a:pt x="0" y="0"/>
                        </a:moveTo>
                        <a:lnTo>
                          <a:pt x="99060" y="0"/>
                        </a:lnTo>
                      </a:path>
                    </a:pathLst>
                  </a:custGeom>
                  <a:noFill/>
                  <a:ln w="9525" cap="rnd" cmpd="sng">
                    <a:solidFill>
                      <a:srgbClr val="343844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dk1"/>
                      </a:solidFill>
                      <a:latin typeface="Quattrocento Sans"/>
                      <a:ea typeface="Quattrocento Sans"/>
                      <a:cs typeface="Quattrocento Sans"/>
                      <a:sym typeface="Quattrocento Sans"/>
                    </a:endParaRPr>
                  </a:p>
                </p:txBody>
              </p:sp>
              <p:sp>
                <p:nvSpPr>
                  <p:cNvPr id="397" name="Google Shape;397;p7"/>
                  <p:cNvSpPr/>
                  <p:nvPr/>
                </p:nvSpPr>
                <p:spPr>
                  <a:xfrm>
                    <a:off x="9467904" y="3683553"/>
                    <a:ext cx="159067" cy="95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9067" h="9525" extrusionOk="0">
                        <a:moveTo>
                          <a:pt x="0" y="0"/>
                        </a:moveTo>
                        <a:lnTo>
                          <a:pt x="159068" y="0"/>
                        </a:lnTo>
                      </a:path>
                    </a:pathLst>
                  </a:custGeom>
                  <a:noFill/>
                  <a:ln w="9525" cap="rnd" cmpd="sng">
                    <a:solidFill>
                      <a:srgbClr val="343844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dk1"/>
                      </a:solidFill>
                      <a:latin typeface="Quattrocento Sans"/>
                      <a:ea typeface="Quattrocento Sans"/>
                      <a:cs typeface="Quattrocento Sans"/>
                      <a:sym typeface="Quattrocento Sans"/>
                    </a:endParaRPr>
                  </a:p>
                </p:txBody>
              </p:sp>
              <p:sp>
                <p:nvSpPr>
                  <p:cNvPr id="398" name="Google Shape;398;p7"/>
                  <p:cNvSpPr/>
                  <p:nvPr/>
                </p:nvSpPr>
                <p:spPr>
                  <a:xfrm>
                    <a:off x="9489811" y="3722606"/>
                    <a:ext cx="120967" cy="95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20967" h="9525" extrusionOk="0">
                        <a:moveTo>
                          <a:pt x="0" y="0"/>
                        </a:moveTo>
                        <a:lnTo>
                          <a:pt x="120968" y="0"/>
                        </a:lnTo>
                      </a:path>
                    </a:pathLst>
                  </a:custGeom>
                  <a:noFill/>
                  <a:ln w="9525" cap="rnd" cmpd="sng">
                    <a:solidFill>
                      <a:srgbClr val="343844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dk1"/>
                      </a:solidFill>
                      <a:latin typeface="Quattrocento Sans"/>
                      <a:ea typeface="Quattrocento Sans"/>
                      <a:cs typeface="Quattrocento Sans"/>
                      <a:sym typeface="Quattrocento Sans"/>
                    </a:endParaRPr>
                  </a:p>
                </p:txBody>
              </p:sp>
            </p:grpSp>
            <p:grpSp>
              <p:nvGrpSpPr>
                <p:cNvPr id="399" name="Google Shape;399;p7"/>
                <p:cNvGrpSpPr/>
                <p:nvPr/>
              </p:nvGrpSpPr>
              <p:grpSpPr>
                <a:xfrm>
                  <a:off x="9641259" y="3670218"/>
                  <a:ext cx="202882" cy="252412"/>
                  <a:chOff x="9641259" y="3670218"/>
                  <a:chExt cx="202882" cy="252412"/>
                </a:xfrm>
              </p:grpSpPr>
              <p:sp>
                <p:nvSpPr>
                  <p:cNvPr id="400" name="Google Shape;400;p7"/>
                  <p:cNvSpPr/>
                  <p:nvPr/>
                </p:nvSpPr>
                <p:spPr>
                  <a:xfrm>
                    <a:off x="9701266" y="3729273"/>
                    <a:ext cx="142875" cy="19335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2875" h="193357" extrusionOk="0">
                        <a:moveTo>
                          <a:pt x="142875" y="96203"/>
                        </a:moveTo>
                        <a:lnTo>
                          <a:pt x="0" y="0"/>
                        </a:lnTo>
                        <a:lnTo>
                          <a:pt x="0" y="172403"/>
                        </a:lnTo>
                        <a:lnTo>
                          <a:pt x="44767" y="126683"/>
                        </a:lnTo>
                        <a:lnTo>
                          <a:pt x="80963" y="193358"/>
                        </a:lnTo>
                        <a:lnTo>
                          <a:pt x="115252" y="175260"/>
                        </a:lnTo>
                        <a:lnTo>
                          <a:pt x="80010" y="107633"/>
                        </a:lnTo>
                        <a:close/>
                      </a:path>
                    </a:pathLst>
                  </a:custGeom>
                  <a:noFill/>
                  <a:ln w="9525" cap="rnd" cmpd="sng">
                    <a:solidFill>
                      <a:srgbClr val="009AD8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dk1"/>
                      </a:solidFill>
                      <a:latin typeface="Quattrocento Sans"/>
                      <a:ea typeface="Quattrocento Sans"/>
                      <a:cs typeface="Quattrocento Sans"/>
                      <a:sym typeface="Quattrocento Sans"/>
                    </a:endParaRPr>
                  </a:p>
                </p:txBody>
              </p:sp>
              <p:grpSp>
                <p:nvGrpSpPr>
                  <p:cNvPr id="401" name="Google Shape;401;p7"/>
                  <p:cNvGrpSpPr/>
                  <p:nvPr/>
                </p:nvGrpSpPr>
                <p:grpSpPr>
                  <a:xfrm>
                    <a:off x="9641259" y="3670218"/>
                    <a:ext cx="125729" cy="97155"/>
                    <a:chOff x="9641259" y="3670218"/>
                    <a:chExt cx="125729" cy="97155"/>
                  </a:xfrm>
                </p:grpSpPr>
                <p:sp>
                  <p:nvSpPr>
                    <p:cNvPr id="402" name="Google Shape;402;p7"/>
                    <p:cNvSpPr/>
                    <p:nvPr/>
                  </p:nvSpPr>
                  <p:spPr>
                    <a:xfrm>
                      <a:off x="9674596" y="3674981"/>
                      <a:ext cx="12382" cy="2286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2382" h="22860" extrusionOk="0">
                          <a:moveTo>
                            <a:pt x="0" y="0"/>
                          </a:moveTo>
                          <a:lnTo>
                            <a:pt x="12383" y="22860"/>
                          </a:lnTo>
                        </a:path>
                      </a:pathLst>
                    </a:custGeom>
                    <a:noFill/>
                    <a:ln w="9525" cap="rnd" cmpd="sng">
                      <a:solidFill>
                        <a:srgbClr val="009AD8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solidFill>
                          <a:schemeClr val="dk1"/>
                        </a:solidFill>
                        <a:latin typeface="Quattrocento Sans"/>
                        <a:ea typeface="Quattrocento Sans"/>
                        <a:cs typeface="Quattrocento Sans"/>
                        <a:sym typeface="Quattrocento Sans"/>
                      </a:endParaRPr>
                    </a:p>
                  </p:txBody>
                </p:sp>
                <p:sp>
                  <p:nvSpPr>
                    <p:cNvPr id="403" name="Google Shape;403;p7"/>
                    <p:cNvSpPr/>
                    <p:nvPr/>
                  </p:nvSpPr>
                  <p:spPr>
                    <a:xfrm>
                      <a:off x="9641259" y="3714986"/>
                      <a:ext cx="25717" cy="762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5717" h="7620" extrusionOk="0">
                          <a:moveTo>
                            <a:pt x="0" y="0"/>
                          </a:moveTo>
                          <a:lnTo>
                            <a:pt x="25717" y="7620"/>
                          </a:lnTo>
                        </a:path>
                      </a:pathLst>
                    </a:custGeom>
                    <a:noFill/>
                    <a:ln w="9525" cap="rnd" cmpd="sng">
                      <a:solidFill>
                        <a:srgbClr val="009AD8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solidFill>
                          <a:schemeClr val="dk1"/>
                        </a:solidFill>
                        <a:latin typeface="Quattrocento Sans"/>
                        <a:ea typeface="Quattrocento Sans"/>
                        <a:cs typeface="Quattrocento Sans"/>
                        <a:sym typeface="Quattrocento Sans"/>
                      </a:endParaRPr>
                    </a:p>
                  </p:txBody>
                </p:sp>
                <p:grpSp>
                  <p:nvGrpSpPr>
                    <p:cNvPr id="404" name="Google Shape;404;p7"/>
                    <p:cNvGrpSpPr/>
                    <p:nvPr/>
                  </p:nvGrpSpPr>
                  <p:grpSpPr>
                    <a:xfrm>
                      <a:off x="9646974" y="3702603"/>
                      <a:ext cx="120014" cy="64770"/>
                      <a:chOff x="9646974" y="3702603"/>
                      <a:chExt cx="120014" cy="64770"/>
                    </a:xfrm>
                  </p:grpSpPr>
                  <p:sp>
                    <p:nvSpPr>
                      <p:cNvPr id="405" name="Google Shape;405;p7"/>
                      <p:cNvSpPr/>
                      <p:nvPr/>
                    </p:nvSpPr>
                    <p:spPr>
                      <a:xfrm>
                        <a:off x="9646974" y="3754991"/>
                        <a:ext cx="22860" cy="12382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22860" h="12382" extrusionOk="0">
                            <a:moveTo>
                              <a:pt x="0" y="12382"/>
                            </a:moveTo>
                            <a:lnTo>
                              <a:pt x="22860" y="0"/>
                            </a:lnTo>
                          </a:path>
                        </a:pathLst>
                      </a:custGeom>
                      <a:noFill/>
                      <a:ln w="9525" cap="rnd" cmpd="sng">
                        <a:solidFill>
                          <a:srgbClr val="009AD8"/>
                        </a:solidFill>
                        <a:prstDash val="solid"/>
                        <a:round/>
                        <a:headEnd type="none" w="sm" len="sm"/>
                        <a:tailEnd type="none" w="sm" len="sm"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>
                          <a:solidFill>
                            <a:schemeClr val="dk1"/>
                          </a:solidFill>
                          <a:latin typeface="Quattrocento Sans"/>
                          <a:ea typeface="Quattrocento Sans"/>
                          <a:cs typeface="Quattrocento Sans"/>
                          <a:sym typeface="Quattrocento Sans"/>
                        </a:endParaRPr>
                      </a:p>
                    </p:txBody>
                  </p:sp>
                  <p:sp>
                    <p:nvSpPr>
                      <p:cNvPr id="406" name="Google Shape;406;p7"/>
                      <p:cNvSpPr/>
                      <p:nvPr/>
                    </p:nvSpPr>
                    <p:spPr>
                      <a:xfrm>
                        <a:off x="9743176" y="3702603"/>
                        <a:ext cx="23812" cy="12382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23812" h="12382" extrusionOk="0">
                            <a:moveTo>
                              <a:pt x="0" y="12382"/>
                            </a:moveTo>
                            <a:lnTo>
                              <a:pt x="23812" y="0"/>
                            </a:lnTo>
                          </a:path>
                        </a:pathLst>
                      </a:custGeom>
                      <a:noFill/>
                      <a:ln w="9525" cap="rnd" cmpd="sng">
                        <a:solidFill>
                          <a:srgbClr val="009AD8"/>
                        </a:solidFill>
                        <a:prstDash val="solid"/>
                        <a:round/>
                        <a:headEnd type="none" w="sm" len="sm"/>
                        <a:tailEnd type="none" w="sm" len="sm"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800">
                          <a:solidFill>
                            <a:schemeClr val="dk1"/>
                          </a:solidFill>
                          <a:latin typeface="Quattrocento Sans"/>
                          <a:ea typeface="Quattrocento Sans"/>
                          <a:cs typeface="Quattrocento Sans"/>
                          <a:sym typeface="Quattrocento Sans"/>
                        </a:endParaRPr>
                      </a:p>
                    </p:txBody>
                  </p:sp>
                </p:grpSp>
                <p:sp>
                  <p:nvSpPr>
                    <p:cNvPr id="407" name="Google Shape;407;p7"/>
                    <p:cNvSpPr/>
                    <p:nvPr/>
                  </p:nvSpPr>
                  <p:spPr>
                    <a:xfrm>
                      <a:off x="9718411" y="3670218"/>
                      <a:ext cx="8572" cy="2476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8572" h="24765" extrusionOk="0">
                          <a:moveTo>
                            <a:pt x="0" y="24765"/>
                          </a:moveTo>
                          <a:lnTo>
                            <a:pt x="8572" y="0"/>
                          </a:lnTo>
                        </a:path>
                      </a:pathLst>
                    </a:custGeom>
                    <a:noFill/>
                    <a:ln w="9525" cap="rnd" cmpd="sng">
                      <a:solidFill>
                        <a:srgbClr val="009AD8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solidFill>
                          <a:schemeClr val="dk1"/>
                        </a:solidFill>
                        <a:latin typeface="Quattrocento Sans"/>
                        <a:ea typeface="Quattrocento Sans"/>
                        <a:cs typeface="Quattrocento Sans"/>
                        <a:sym typeface="Quattrocento Sans"/>
                      </a:endParaRPr>
                    </a:p>
                  </p:txBody>
                </p:sp>
              </p:grpSp>
            </p:grpSp>
          </p:grpSp>
        </p:grpSp>
      </p:grpSp>
      <p:sp>
        <p:nvSpPr>
          <p:cNvPr id="408" name="Google Shape;408;p7"/>
          <p:cNvSpPr txBox="1"/>
          <p:nvPr/>
        </p:nvSpPr>
        <p:spPr>
          <a:xfrm>
            <a:off x="11595386" y="6601396"/>
            <a:ext cx="407502" cy="1708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a-ES" sz="900">
                <a:solidFill>
                  <a:schemeClr val="dk2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p. </a:t>
            </a:r>
            <a:fld id="{00000000-1234-1234-1234-123412341234}" type="slidenum">
              <a:rPr lang="ca-ES" sz="900">
                <a:solidFill>
                  <a:schemeClr val="dk2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9</a:t>
            </a:fld>
            <a:endParaRPr sz="900">
              <a:solidFill>
                <a:schemeClr val="dk2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04 Texto con imágenes">
  <a:themeElements>
    <a:clrScheme name="CaixaBank">
      <a:dk1>
        <a:srgbClr val="000000"/>
      </a:dk1>
      <a:lt1>
        <a:srgbClr val="FFFFFF"/>
      </a:lt1>
      <a:dk2>
        <a:srgbClr val="5A5B5D"/>
      </a:dk2>
      <a:lt2>
        <a:srgbClr val="F2F2F2"/>
      </a:lt2>
      <a:accent1>
        <a:srgbClr val="4ABDF0"/>
      </a:accent1>
      <a:accent2>
        <a:srgbClr val="009AD8"/>
      </a:accent2>
      <a:accent3>
        <a:srgbClr val="A4A4A4"/>
      </a:accent3>
      <a:accent4>
        <a:srgbClr val="E65A2B"/>
      </a:accent4>
      <a:accent5>
        <a:srgbClr val="F4C00E"/>
      </a:accent5>
      <a:accent6>
        <a:srgbClr val="E30613"/>
      </a:accent6>
      <a:hlink>
        <a:srgbClr val="4ABDF0"/>
      </a:hlink>
      <a:folHlink>
        <a:srgbClr val="009AD8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a761e6aa-c4e8-423d-bef0-8fc7fdbb0343" xsi:nil="true"/>
    <lcf76f155ced4ddcb4097134ff3c332f xmlns="f10b862d-9925-43d2-8cd3-733fabd3e09a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767806310A92F4449498F50C9243AEF0" ma:contentTypeVersion="16" ma:contentTypeDescription="Crear nuevo documento." ma:contentTypeScope="" ma:versionID="726315117d1f22cbfd14d6237849d589">
  <xsd:schema xmlns:xsd="http://www.w3.org/2001/XMLSchema" xmlns:xs="http://www.w3.org/2001/XMLSchema" xmlns:p="http://schemas.microsoft.com/office/2006/metadata/properties" xmlns:ns2="f10b862d-9925-43d2-8cd3-733fabd3e09a" xmlns:ns3="a761e6aa-c4e8-423d-bef0-8fc7fdbb0343" targetNamespace="http://schemas.microsoft.com/office/2006/metadata/properties" ma:root="true" ma:fieldsID="791e41f817bf5669d9099753683454ad" ns2:_="" ns3:_="">
    <xsd:import namespace="f10b862d-9925-43d2-8cd3-733fabd3e09a"/>
    <xsd:import namespace="a761e6aa-c4e8-423d-bef0-8fc7fdbb034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10b862d-9925-43d2-8cd3-733fabd3e09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6" nillable="true" ma:taxonomy="true" ma:internalName="lcf76f155ced4ddcb4097134ff3c332f" ma:taxonomyFieldName="MediaServiceImageTags" ma:displayName="Etiquetas de imagen" ma:readOnly="false" ma:fieldId="{5cf76f15-5ced-4ddc-b409-7134ff3c332f}" ma:taxonomyMulti="true" ma:sspId="1bd88258-876d-47aa-8492-218c1c30083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761e6aa-c4e8-423d-bef0-8fc7fdbb0343" elementFormDefault="qualified">
    <xsd:import namespace="http://schemas.microsoft.com/office/2006/documentManagement/types"/>
    <xsd:import namespace="http://schemas.microsoft.com/office/infopath/2007/PartnerControls"/>
    <xsd:element name="TaxCatchAll" ma:index="17" nillable="true" ma:displayName="Taxonomy Catch All Column" ma:hidden="true" ma:list="{e61f696f-b841-447a-8bc2-2dd569fdc2c0}" ma:internalName="TaxCatchAll" ma:showField="CatchAllData" ma:web="a761e6aa-c4e8-423d-bef0-8fc7fdbb034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0" nillable="true" ma:displayName="Compartido con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1" nillable="true" ma:displayName="Detalles de uso compartido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70615956-A841-4F9E-8869-375272F7C3BA}">
  <ds:schemaRefs>
    <ds:schemaRef ds:uri="http://schemas.microsoft.com/office/2006/metadata/properties"/>
    <ds:schemaRef ds:uri="http://schemas.microsoft.com/office/infopath/2007/PartnerControls"/>
    <ds:schemaRef ds:uri="http://schemas.microsoft.com/sharepoint/v3"/>
    <ds:schemaRef ds:uri="734cc6a3-fab9-49d9-820c-403f37c9ac58"/>
    <ds:schemaRef ds:uri="8d14cff7-7dc5-4fb6-8498-dc9db66d7a10"/>
    <ds:schemaRef ds:uri="a761e6aa-c4e8-423d-bef0-8fc7fdbb0343"/>
    <ds:schemaRef ds:uri="f10b862d-9925-43d2-8cd3-733fabd3e09a"/>
  </ds:schemaRefs>
</ds:datastoreItem>
</file>

<file path=customXml/itemProps2.xml><?xml version="1.0" encoding="utf-8"?>
<ds:datastoreItem xmlns:ds="http://schemas.openxmlformats.org/officeDocument/2006/customXml" ds:itemID="{74C694FE-0369-405C-AA69-1E30AB622C74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1FA1AB7A-368E-4CFF-B93E-665C578F7F6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10b862d-9925-43d2-8cd3-733fabd3e09a"/>
    <ds:schemaRef ds:uri="a761e6aa-c4e8-423d-bef0-8fc7fdbb034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406</TotalTime>
  <Words>7431</Words>
  <Application>Microsoft Office PowerPoint</Application>
  <PresentationFormat>Panorámica</PresentationFormat>
  <Paragraphs>831</Paragraphs>
  <Slides>31</Slides>
  <Notes>31</Notes>
  <HiddenSlides>2</HiddenSlides>
  <MMClips>0</MMClips>
  <ScaleCrop>false</ScaleCrop>
  <HeadingPairs>
    <vt:vector size="6" baseType="variant">
      <vt:variant>
        <vt:lpstr>Fuentes usadas</vt:lpstr>
      </vt:variant>
      <vt:variant>
        <vt:i4>8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31</vt:i4>
      </vt:variant>
    </vt:vector>
  </HeadingPairs>
  <TitlesOfParts>
    <vt:vector size="40" baseType="lpstr">
      <vt:lpstr>Open Sans SemiBold</vt:lpstr>
      <vt:lpstr>Segoe UI Semibold</vt:lpstr>
      <vt:lpstr>Open Sans Light</vt:lpstr>
      <vt:lpstr>Quattrocento Sans</vt:lpstr>
      <vt:lpstr>Arial</vt:lpstr>
      <vt:lpstr>Segoe UI </vt:lpstr>
      <vt:lpstr>Calibri</vt:lpstr>
      <vt:lpstr>Segoe UI</vt:lpstr>
      <vt:lpstr>04 Texto con imágenes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bulletproof</dc:creator>
  <cp:lastModifiedBy>CRISTINA TELLO SANTIAGO</cp:lastModifiedBy>
  <cp:revision>10</cp:revision>
  <dcterms:created xsi:type="dcterms:W3CDTF">2019-11-22T11:13:00Z</dcterms:created>
  <dcterms:modified xsi:type="dcterms:W3CDTF">2025-12-22T10:53:56Z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c2c11c9e-624c-4a75-9f78-0989052ff6ea_Enabled">
    <vt:lpwstr>true</vt:lpwstr>
  </property>
  <property fmtid="{D5CDD505-2E9C-101B-9397-08002B2CF9AE}" pid="3" name="MSIP_Label_c2c11c9e-624c-4a75-9f78-0989052ff6ea_SetDate">
    <vt:lpwstr>2022-02-21T18:48:35Z</vt:lpwstr>
  </property>
  <property fmtid="{D5CDD505-2E9C-101B-9397-08002B2CF9AE}" pid="4" name="MSIP_Label_c2c11c9e-624c-4a75-9f78-0989052ff6ea_Method">
    <vt:lpwstr>Standard</vt:lpwstr>
  </property>
  <property fmtid="{D5CDD505-2E9C-101B-9397-08002B2CF9AE}" pid="5" name="MSIP_Label_c2c11c9e-624c-4a75-9f78-0989052ff6ea_Name">
    <vt:lpwstr>c2c11c9e-624c-4a75-9f78-0989052ff6ea</vt:lpwstr>
  </property>
  <property fmtid="{D5CDD505-2E9C-101B-9397-08002B2CF9AE}" pid="6" name="MSIP_Label_c2c11c9e-624c-4a75-9f78-0989052ff6ea_SiteId">
    <vt:lpwstr>5df31d35-3ba9-481e-a3c8-ff9be3ee783b</vt:lpwstr>
  </property>
  <property fmtid="{D5CDD505-2E9C-101B-9397-08002B2CF9AE}" pid="7" name="MSIP_Label_c2c11c9e-624c-4a75-9f78-0989052ff6ea_ActionId">
    <vt:lpwstr>4ee35ab7-bd67-47eb-ad91-7db719f23a9f</vt:lpwstr>
  </property>
  <property fmtid="{D5CDD505-2E9C-101B-9397-08002B2CF9AE}" pid="8" name="MSIP_Label_c2c11c9e-624c-4a75-9f78-0989052ff6ea_ContentBits">
    <vt:lpwstr>0</vt:lpwstr>
  </property>
  <property fmtid="{D5CDD505-2E9C-101B-9397-08002B2CF9AE}" pid="9" name="ContentTypeId">
    <vt:lpwstr>0x010100767806310A92F4449498F50C9243AEF0</vt:lpwstr>
  </property>
  <property fmtid="{D5CDD505-2E9C-101B-9397-08002B2CF9AE}" pid="10" name="MediaServiceImageTags">
    <vt:lpwstr/>
  </property>
</Properties>
</file>