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57" r:id="rId5"/>
  </p:sldMasterIdLst>
  <p:notesMasterIdLst>
    <p:notesMasterId r:id="rId53"/>
  </p:notesMasterIdLst>
  <p:handoutMasterIdLst>
    <p:handoutMasterId r:id="rId54"/>
  </p:handoutMasterIdLst>
  <p:sldIdLst>
    <p:sldId id="351" r:id="rId6"/>
    <p:sldId id="386" r:id="rId7"/>
    <p:sldId id="398" r:id="rId8"/>
    <p:sldId id="397" r:id="rId9"/>
    <p:sldId id="369" r:id="rId10"/>
    <p:sldId id="396" r:id="rId11"/>
    <p:sldId id="392" r:id="rId12"/>
    <p:sldId id="343" r:id="rId13"/>
    <p:sldId id="360" r:id="rId14"/>
    <p:sldId id="355" r:id="rId15"/>
    <p:sldId id="393" r:id="rId16"/>
    <p:sldId id="373" r:id="rId17"/>
    <p:sldId id="394" r:id="rId18"/>
    <p:sldId id="375" r:id="rId19"/>
    <p:sldId id="376" r:id="rId20"/>
    <p:sldId id="378" r:id="rId21"/>
    <p:sldId id="379" r:id="rId22"/>
    <p:sldId id="399" r:id="rId23"/>
    <p:sldId id="400" r:id="rId24"/>
    <p:sldId id="402" r:id="rId25"/>
    <p:sldId id="403" r:id="rId26"/>
    <p:sldId id="405" r:id="rId27"/>
    <p:sldId id="401" r:id="rId28"/>
    <p:sldId id="407" r:id="rId29"/>
    <p:sldId id="408" r:id="rId30"/>
    <p:sldId id="411" r:id="rId31"/>
    <p:sldId id="409" r:id="rId32"/>
    <p:sldId id="410" r:id="rId33"/>
    <p:sldId id="358" r:id="rId34"/>
    <p:sldId id="380" r:id="rId35"/>
    <p:sldId id="381" r:id="rId36"/>
    <p:sldId id="382" r:id="rId37"/>
    <p:sldId id="383" r:id="rId38"/>
    <p:sldId id="384" r:id="rId39"/>
    <p:sldId id="385" r:id="rId40"/>
    <p:sldId id="361" r:id="rId41"/>
    <p:sldId id="352" r:id="rId42"/>
    <p:sldId id="387" r:id="rId43"/>
    <p:sldId id="362" r:id="rId44"/>
    <p:sldId id="388" r:id="rId45"/>
    <p:sldId id="365" r:id="rId46"/>
    <p:sldId id="389" r:id="rId47"/>
    <p:sldId id="390" r:id="rId48"/>
    <p:sldId id="367" r:id="rId49"/>
    <p:sldId id="391" r:id="rId50"/>
    <p:sldId id="368" r:id="rId51"/>
    <p:sldId id="345" r:id="rId52"/>
  </p:sldIdLst>
  <p:sldSz cx="12192000" cy="6858000"/>
  <p:notesSz cx="7315200" cy="9601200"/>
  <p:custDataLst>
    <p:tags r:id="rId55"/>
  </p:custDataLst>
  <p:defaultTextStyle>
    <a:defPPr>
      <a:defRPr lang="en-US"/>
    </a:defPPr>
    <a:lvl1pPr algn="l" defTabSz="1217613"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608013" indent="-150813" algn="l" defTabSz="1217613"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1217613" indent="-303213" algn="l" defTabSz="1217613"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827213" indent="-455613" algn="l" defTabSz="1217613"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2436813" indent="-608013" algn="l" defTabSz="1217613"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p15:clr>
            <a:srgbClr val="A4A3A4"/>
          </p15:clr>
        </p15:guide>
        <p15:guide id="2" orient="horz" pos="2047">
          <p15:clr>
            <a:srgbClr val="A4A3A4"/>
          </p15:clr>
        </p15:guide>
        <p15:guide id="3" orient="horz" pos="1593">
          <p15:clr>
            <a:srgbClr val="A4A3A4"/>
          </p15:clr>
        </p15:guide>
        <p15:guide id="4" orient="horz" pos="2568">
          <p15:clr>
            <a:srgbClr val="A4A3A4"/>
          </p15:clr>
        </p15:guide>
        <p15:guide id="5" orient="horz" pos="3090">
          <p15:clr>
            <a:srgbClr val="A4A3A4"/>
          </p15:clr>
        </p15:guide>
        <p15:guide id="6" orient="horz" pos="3589">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aya, Xabi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EE2"/>
    <a:srgbClr val="595959"/>
    <a:srgbClr val="FFFFFF"/>
    <a:srgbClr val="DB291C"/>
    <a:srgbClr val="ED8B00"/>
    <a:srgbClr val="000000"/>
    <a:srgbClr val="FFCD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D8543-11AE-40F4-9449-45284F94778D}" v="158" dt="2024-01-29T07:28:02.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autoAdjust="0"/>
    <p:restoredTop sz="71505" autoAdjust="0"/>
  </p:normalViewPr>
  <p:slideViewPr>
    <p:cSldViewPr snapToGrid="0">
      <p:cViewPr varScale="1">
        <p:scale>
          <a:sx n="78" d="100"/>
          <a:sy n="78" d="100"/>
        </p:scale>
        <p:origin x="2004" y="96"/>
      </p:cViewPr>
      <p:guideLst>
        <p:guide/>
        <p:guide orient="horz" pos="2047"/>
        <p:guide orient="horz" pos="1593"/>
        <p:guide orient="horz" pos="2568"/>
        <p:guide orient="horz" pos="3090"/>
        <p:guide orient="horz" pos="3589"/>
      </p:guideLst>
    </p:cSldViewPr>
  </p:slideViewPr>
  <p:outlineViewPr>
    <p:cViewPr>
      <p:scale>
        <a:sx n="33" d="100"/>
        <a:sy n="33" d="100"/>
      </p:scale>
      <p:origin x="0" y="-59190"/>
    </p:cViewPr>
  </p:outlineViewPr>
  <p:notesTextViewPr>
    <p:cViewPr>
      <p:scale>
        <a:sx n="100" d="100"/>
        <a:sy n="100" d="100"/>
      </p:scale>
      <p:origin x="0" y="0"/>
    </p:cViewPr>
  </p:notesTextViewPr>
  <p:sorterViewPr>
    <p:cViewPr>
      <p:scale>
        <a:sx n="81" d="100"/>
        <a:sy n="81" d="100"/>
      </p:scale>
      <p:origin x="0" y="0"/>
    </p:cViewPr>
  </p:sorterViewPr>
  <p:notesViewPr>
    <p:cSldViewPr snapToGrid="0">
      <p:cViewPr varScale="1">
        <p:scale>
          <a:sx n="57" d="100"/>
          <a:sy n="57" d="100"/>
        </p:scale>
        <p:origin x="199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TELLO SANTIAGO" userId="08db1f17-20f0-46aa-b109-dbabbd358527" providerId="ADAL" clId="{DD9D8543-11AE-40F4-9449-45284F94778D}"/>
    <pc:docChg chg="undo redo custSel modSld modMainMaster">
      <pc:chgData name="CRISTINA TELLO SANTIAGO" userId="08db1f17-20f0-46aa-b109-dbabbd358527" providerId="ADAL" clId="{DD9D8543-11AE-40F4-9449-45284F94778D}" dt="2024-01-29T07:28:02.778" v="433" actId="14100"/>
      <pc:docMkLst>
        <pc:docMk/>
      </pc:docMkLst>
      <pc:sldChg chg="modSp mod">
        <pc:chgData name="CRISTINA TELLO SANTIAGO" userId="08db1f17-20f0-46aa-b109-dbabbd358527" providerId="ADAL" clId="{DD9D8543-11AE-40F4-9449-45284F94778D}" dt="2024-01-29T07:26:58.247" v="418" actId="14100"/>
        <pc:sldMkLst>
          <pc:docMk/>
          <pc:sldMk cId="0" sldId="362"/>
        </pc:sldMkLst>
        <pc:cxnChg chg="mod">
          <ac:chgData name="CRISTINA TELLO SANTIAGO" userId="08db1f17-20f0-46aa-b109-dbabbd358527" providerId="ADAL" clId="{DD9D8543-11AE-40F4-9449-45284F94778D}" dt="2024-01-29T07:26:58.247" v="418" actId="14100"/>
          <ac:cxnSpMkLst>
            <pc:docMk/>
            <pc:sldMk cId="0" sldId="362"/>
            <ac:cxnSpMk id="44" creationId="{31CCB83E-3549-466D-8748-9D64B9A1BA5C}"/>
          </ac:cxnSpMkLst>
        </pc:cxnChg>
        <pc:cxnChg chg="mod">
          <ac:chgData name="CRISTINA TELLO SANTIAGO" userId="08db1f17-20f0-46aa-b109-dbabbd358527" providerId="ADAL" clId="{DD9D8543-11AE-40F4-9449-45284F94778D}" dt="2024-01-29T07:26:54.223" v="417" actId="14100"/>
          <ac:cxnSpMkLst>
            <pc:docMk/>
            <pc:sldMk cId="0" sldId="362"/>
            <ac:cxnSpMk id="45" creationId="{D0327EB4-7563-48FC-8912-69C7E0FFCA70}"/>
          </ac:cxnSpMkLst>
        </pc:cxnChg>
      </pc:sldChg>
      <pc:sldChg chg="modSp mod">
        <pc:chgData name="CRISTINA TELLO SANTIAGO" userId="08db1f17-20f0-46aa-b109-dbabbd358527" providerId="ADAL" clId="{DD9D8543-11AE-40F4-9449-45284F94778D}" dt="2024-01-29T07:27:42.080" v="426" actId="14100"/>
        <pc:sldMkLst>
          <pc:docMk/>
          <pc:sldMk cId="0" sldId="365"/>
        </pc:sldMkLst>
        <pc:spChg chg="mod">
          <ac:chgData name="CRISTINA TELLO SANTIAGO" userId="08db1f17-20f0-46aa-b109-dbabbd358527" providerId="ADAL" clId="{DD9D8543-11AE-40F4-9449-45284F94778D}" dt="2024-01-29T07:22:49.471" v="339" actId="14100"/>
          <ac:spMkLst>
            <pc:docMk/>
            <pc:sldMk cId="0" sldId="365"/>
            <ac:spMk id="37" creationId="{877582A3-74CC-473C-A384-53B52A5DD75F}"/>
          </ac:spMkLst>
        </pc:spChg>
        <pc:spChg chg="mod">
          <ac:chgData name="CRISTINA TELLO SANTIAGO" userId="08db1f17-20f0-46aa-b109-dbabbd358527" providerId="ADAL" clId="{DD9D8543-11AE-40F4-9449-45284F94778D}" dt="2024-01-29T07:22:56.032" v="341" actId="14100"/>
          <ac:spMkLst>
            <pc:docMk/>
            <pc:sldMk cId="0" sldId="365"/>
            <ac:spMk id="56" creationId="{E12C3F13-1010-4E53-83A3-1113F5A7311F}"/>
          </ac:spMkLst>
        </pc:spChg>
        <pc:spChg chg="mod">
          <ac:chgData name="CRISTINA TELLO SANTIAGO" userId="08db1f17-20f0-46aa-b109-dbabbd358527" providerId="ADAL" clId="{DD9D8543-11AE-40F4-9449-45284F94778D}" dt="2024-01-29T07:27:42.080" v="426" actId="14100"/>
          <ac:spMkLst>
            <pc:docMk/>
            <pc:sldMk cId="0" sldId="365"/>
            <ac:spMk id="57" creationId="{E6210454-C868-4E09-AF61-09CCC1DE8F03}"/>
          </ac:spMkLst>
        </pc:spChg>
        <pc:spChg chg="mod">
          <ac:chgData name="CRISTINA TELLO SANTIAGO" userId="08db1f17-20f0-46aa-b109-dbabbd358527" providerId="ADAL" clId="{DD9D8543-11AE-40F4-9449-45284F94778D}" dt="2024-01-29T07:27:22.713" v="423" actId="14100"/>
          <ac:spMkLst>
            <pc:docMk/>
            <pc:sldMk cId="0" sldId="365"/>
            <ac:spMk id="58" creationId="{031B7E59-1B9A-4424-962A-8D43C1C9309C}"/>
          </ac:spMkLst>
        </pc:spChg>
        <pc:spChg chg="mod">
          <ac:chgData name="CRISTINA TELLO SANTIAGO" userId="08db1f17-20f0-46aa-b109-dbabbd358527" providerId="ADAL" clId="{DD9D8543-11AE-40F4-9449-45284F94778D}" dt="2024-01-29T07:22:54.159" v="340" actId="14100"/>
          <ac:spMkLst>
            <pc:docMk/>
            <pc:sldMk cId="0" sldId="365"/>
            <ac:spMk id="59" creationId="{3976E511-C17C-49DC-81E8-7B64CE7F622C}"/>
          </ac:spMkLst>
        </pc:spChg>
        <pc:spChg chg="mod">
          <ac:chgData name="CRISTINA TELLO SANTIAGO" userId="08db1f17-20f0-46aa-b109-dbabbd358527" providerId="ADAL" clId="{DD9D8543-11AE-40F4-9449-45284F94778D}" dt="2024-01-29T07:27:28.944" v="424" actId="14100"/>
          <ac:spMkLst>
            <pc:docMk/>
            <pc:sldMk cId="0" sldId="365"/>
            <ac:spMk id="60" creationId="{3EF3D266-4AA7-4FDB-A845-6E515D36EC74}"/>
          </ac:spMkLst>
        </pc:spChg>
        <pc:spChg chg="mod">
          <ac:chgData name="CRISTINA TELLO SANTIAGO" userId="08db1f17-20f0-46aa-b109-dbabbd358527" providerId="ADAL" clId="{DD9D8543-11AE-40F4-9449-45284F94778D}" dt="2024-01-29T07:27:34.001" v="425" actId="14100"/>
          <ac:spMkLst>
            <pc:docMk/>
            <pc:sldMk cId="0" sldId="365"/>
            <ac:spMk id="61" creationId="{D4B0C410-80AA-4E3F-80C9-B61FD6F35362}"/>
          </ac:spMkLst>
        </pc:spChg>
        <pc:spChg chg="mod">
          <ac:chgData name="CRISTINA TELLO SANTIAGO" userId="08db1f17-20f0-46aa-b109-dbabbd358527" providerId="ADAL" clId="{DD9D8543-11AE-40F4-9449-45284F94778D}" dt="2024-01-29T07:27:10.809" v="420" actId="14100"/>
          <ac:spMkLst>
            <pc:docMk/>
            <pc:sldMk cId="0" sldId="365"/>
            <ac:spMk id="62" creationId="{91270280-3FE3-4E3B-83C4-4802D4CEF4A7}"/>
          </ac:spMkLst>
        </pc:spChg>
      </pc:sldChg>
      <pc:sldChg chg="modSp mod chgLayout">
        <pc:chgData name="CRISTINA TELLO SANTIAGO" userId="08db1f17-20f0-46aa-b109-dbabbd358527" providerId="ADAL" clId="{DD9D8543-11AE-40F4-9449-45284F94778D}" dt="2024-01-29T07:20:16.525" v="321" actId="700"/>
        <pc:sldMkLst>
          <pc:docMk/>
          <pc:sldMk cId="0" sldId="386"/>
        </pc:sldMkLst>
        <pc:spChg chg="mod ord">
          <ac:chgData name="CRISTINA TELLO SANTIAGO" userId="08db1f17-20f0-46aa-b109-dbabbd358527" providerId="ADAL" clId="{DD9D8543-11AE-40F4-9449-45284F94778D}" dt="2024-01-29T07:20:16.525" v="321" actId="700"/>
          <ac:spMkLst>
            <pc:docMk/>
            <pc:sldMk cId="0" sldId="386"/>
            <ac:spMk id="13314" creationId="{5DE0E049-6EC9-4431-A061-32FA537EE4C2}"/>
          </ac:spMkLst>
        </pc:spChg>
        <pc:spChg chg="mod ord">
          <ac:chgData name="CRISTINA TELLO SANTIAGO" userId="08db1f17-20f0-46aa-b109-dbabbd358527" providerId="ADAL" clId="{DD9D8543-11AE-40F4-9449-45284F94778D}" dt="2024-01-29T07:20:16.525" v="321" actId="700"/>
          <ac:spMkLst>
            <pc:docMk/>
            <pc:sldMk cId="0" sldId="386"/>
            <ac:spMk id="13315" creationId="{E0201A3F-3324-4EA7-92D8-46E13604C961}"/>
          </ac:spMkLst>
        </pc:spChg>
      </pc:sldChg>
      <pc:sldChg chg="modSp">
        <pc:chgData name="CRISTINA TELLO SANTIAGO" userId="08db1f17-20f0-46aa-b109-dbabbd358527" providerId="ADAL" clId="{DD9D8543-11AE-40F4-9449-45284F94778D}" dt="2024-01-29T07:26:43.858" v="416" actId="1037"/>
        <pc:sldMkLst>
          <pc:docMk/>
          <pc:sldMk cId="0" sldId="387"/>
        </pc:sldMkLst>
        <pc:spChg chg="mod">
          <ac:chgData name="CRISTINA TELLO SANTIAGO" userId="08db1f17-20f0-46aa-b109-dbabbd358527" providerId="ADAL" clId="{DD9D8543-11AE-40F4-9449-45284F94778D}" dt="2024-01-29T07:26:38.160" v="414" actId="14100"/>
          <ac:spMkLst>
            <pc:docMk/>
            <pc:sldMk cId="0" sldId="387"/>
            <ac:spMk id="13" creationId="{693D339F-B708-47BC-97DB-D2042065E986}"/>
          </ac:spMkLst>
        </pc:spChg>
        <pc:spChg chg="mod">
          <ac:chgData name="CRISTINA TELLO SANTIAGO" userId="08db1f17-20f0-46aa-b109-dbabbd358527" providerId="ADAL" clId="{DD9D8543-11AE-40F4-9449-45284F94778D}" dt="2024-01-29T07:26:43.858" v="416" actId="1037"/>
          <ac:spMkLst>
            <pc:docMk/>
            <pc:sldMk cId="0" sldId="387"/>
            <ac:spMk id="86034" creationId="{CA939C2A-44DF-431D-9AE6-4D499B7A5FB0}"/>
          </ac:spMkLst>
        </pc:spChg>
        <pc:spChg chg="mod">
          <ac:chgData name="CRISTINA TELLO SANTIAGO" userId="08db1f17-20f0-46aa-b109-dbabbd358527" providerId="ADAL" clId="{DD9D8543-11AE-40F4-9449-45284F94778D}" dt="2024-01-29T07:26:38.160" v="414" actId="14100"/>
          <ac:spMkLst>
            <pc:docMk/>
            <pc:sldMk cId="0" sldId="387"/>
            <ac:spMk id="86039" creationId="{9D865193-C931-4664-BB6F-D87E2D21D014}"/>
          </ac:spMkLst>
        </pc:spChg>
        <pc:grpChg chg="mod">
          <ac:chgData name="CRISTINA TELLO SANTIAGO" userId="08db1f17-20f0-46aa-b109-dbabbd358527" providerId="ADAL" clId="{DD9D8543-11AE-40F4-9449-45284F94778D}" dt="2024-01-29T07:26:38.160" v="414" actId="14100"/>
          <ac:grpSpMkLst>
            <pc:docMk/>
            <pc:sldMk cId="0" sldId="387"/>
            <ac:grpSpMk id="86020" creationId="{4FB46D9F-03FA-42D2-A1DE-6EAFD24A0AE7}"/>
          </ac:grpSpMkLst>
        </pc:grpChg>
        <pc:picChg chg="mod">
          <ac:chgData name="CRISTINA TELLO SANTIAGO" userId="08db1f17-20f0-46aa-b109-dbabbd358527" providerId="ADAL" clId="{DD9D8543-11AE-40F4-9449-45284F94778D}" dt="2024-01-29T07:26:38.160" v="414" actId="14100"/>
          <ac:picMkLst>
            <pc:docMk/>
            <pc:sldMk cId="0" sldId="387"/>
            <ac:picMk id="11" creationId="{D30879FF-5CE0-463C-A72E-10C2DD520964}"/>
          </ac:picMkLst>
        </pc:picChg>
      </pc:sldChg>
      <pc:sldChg chg="modSp mod">
        <pc:chgData name="CRISTINA TELLO SANTIAGO" userId="08db1f17-20f0-46aa-b109-dbabbd358527" providerId="ADAL" clId="{DD9D8543-11AE-40F4-9449-45284F94778D}" dt="2024-01-29T07:27:03.376" v="419" actId="14100"/>
        <pc:sldMkLst>
          <pc:docMk/>
          <pc:sldMk cId="0" sldId="388"/>
        </pc:sldMkLst>
        <pc:spChg chg="mod">
          <ac:chgData name="CRISTINA TELLO SANTIAGO" userId="08db1f17-20f0-46aa-b109-dbabbd358527" providerId="ADAL" clId="{DD9D8543-11AE-40F4-9449-45284F94778D}" dt="2024-01-29T07:27:03.376" v="419" actId="14100"/>
          <ac:spMkLst>
            <pc:docMk/>
            <pc:sldMk cId="0" sldId="388"/>
            <ac:spMk id="54" creationId="{62567295-CE16-487F-B36E-59BD91FC6F39}"/>
          </ac:spMkLst>
        </pc:spChg>
      </pc:sldChg>
      <pc:sldChg chg="modSp mod">
        <pc:chgData name="CRISTINA TELLO SANTIAGO" userId="08db1f17-20f0-46aa-b109-dbabbd358527" providerId="ADAL" clId="{DD9D8543-11AE-40F4-9449-45284F94778D}" dt="2024-01-29T07:25:13.283" v="363" actId="14100"/>
        <pc:sldMkLst>
          <pc:docMk/>
          <pc:sldMk cId="0" sldId="389"/>
        </pc:sldMkLst>
        <pc:spChg chg="mod">
          <ac:chgData name="CRISTINA TELLO SANTIAGO" userId="08db1f17-20f0-46aa-b109-dbabbd358527" providerId="ADAL" clId="{DD9D8543-11AE-40F4-9449-45284F94778D}" dt="2024-01-29T07:24:07.490" v="359" actId="14100"/>
          <ac:spMkLst>
            <pc:docMk/>
            <pc:sldMk cId="0" sldId="389"/>
            <ac:spMk id="38" creationId="{736C9AAC-B78B-46A3-8829-E0D29C4AE071}"/>
          </ac:spMkLst>
        </pc:spChg>
        <pc:spChg chg="mod">
          <ac:chgData name="CRISTINA TELLO SANTIAGO" userId="08db1f17-20f0-46aa-b109-dbabbd358527" providerId="ADAL" clId="{DD9D8543-11AE-40F4-9449-45284F94778D}" dt="2024-01-29T07:23:21.040" v="347" actId="14100"/>
          <ac:spMkLst>
            <pc:docMk/>
            <pc:sldMk cId="0" sldId="389"/>
            <ac:spMk id="39" creationId="{0008435A-DEDD-4570-92F6-DC51F8D04956}"/>
          </ac:spMkLst>
        </pc:spChg>
        <pc:spChg chg="mod">
          <ac:chgData name="CRISTINA TELLO SANTIAGO" userId="08db1f17-20f0-46aa-b109-dbabbd358527" providerId="ADAL" clId="{DD9D8543-11AE-40F4-9449-45284F94778D}" dt="2024-01-29T07:23:24.337" v="348" actId="14100"/>
          <ac:spMkLst>
            <pc:docMk/>
            <pc:sldMk cId="0" sldId="389"/>
            <ac:spMk id="47" creationId="{38DD5F41-9F32-4995-A704-53EDFC4D4A1B}"/>
          </ac:spMkLst>
        </pc:spChg>
        <pc:spChg chg="mod">
          <ac:chgData name="CRISTINA TELLO SANTIAGO" userId="08db1f17-20f0-46aa-b109-dbabbd358527" providerId="ADAL" clId="{DD9D8543-11AE-40F4-9449-45284F94778D}" dt="2024-01-29T07:23:31.857" v="350" actId="14100"/>
          <ac:spMkLst>
            <pc:docMk/>
            <pc:sldMk cId="0" sldId="389"/>
            <ac:spMk id="48" creationId="{B4DAB33F-782B-4442-A02F-C95B51E7E092}"/>
          </ac:spMkLst>
        </pc:spChg>
        <pc:spChg chg="mod">
          <ac:chgData name="CRISTINA TELLO SANTIAGO" userId="08db1f17-20f0-46aa-b109-dbabbd358527" providerId="ADAL" clId="{DD9D8543-11AE-40F4-9449-45284F94778D}" dt="2024-01-29T07:23:52.785" v="356" actId="14100"/>
          <ac:spMkLst>
            <pc:docMk/>
            <pc:sldMk cId="0" sldId="389"/>
            <ac:spMk id="54" creationId="{7D115036-01B9-4859-9FEB-D9F795E71B0C}"/>
          </ac:spMkLst>
        </pc:spChg>
        <pc:spChg chg="mod">
          <ac:chgData name="CRISTINA TELLO SANTIAGO" userId="08db1f17-20f0-46aa-b109-dbabbd358527" providerId="ADAL" clId="{DD9D8543-11AE-40F4-9449-45284F94778D}" dt="2024-01-29T07:23:35.321" v="351" actId="14100"/>
          <ac:spMkLst>
            <pc:docMk/>
            <pc:sldMk cId="0" sldId="389"/>
            <ac:spMk id="55" creationId="{1C8A8726-F218-41C9-AE0C-3BAD7E3C5AA4}"/>
          </ac:spMkLst>
        </pc:spChg>
        <pc:spChg chg="mod">
          <ac:chgData name="CRISTINA TELLO SANTIAGO" userId="08db1f17-20f0-46aa-b109-dbabbd358527" providerId="ADAL" clId="{DD9D8543-11AE-40F4-9449-45284F94778D}" dt="2024-01-29T07:23:28.696" v="349" actId="14100"/>
          <ac:spMkLst>
            <pc:docMk/>
            <pc:sldMk cId="0" sldId="389"/>
            <ac:spMk id="56" creationId="{533291E5-CE9C-40CC-BA09-9DF5D1CB8D0B}"/>
          </ac:spMkLst>
        </pc:spChg>
        <pc:spChg chg="mod">
          <ac:chgData name="CRISTINA TELLO SANTIAGO" userId="08db1f17-20f0-46aa-b109-dbabbd358527" providerId="ADAL" clId="{DD9D8543-11AE-40F4-9449-45284F94778D}" dt="2024-01-29T07:24:04.145" v="358" actId="14100"/>
          <ac:spMkLst>
            <pc:docMk/>
            <pc:sldMk cId="0" sldId="389"/>
            <ac:spMk id="58" creationId="{9FB54FAB-645F-4DCD-9C0F-E1B65518F71B}"/>
          </ac:spMkLst>
        </pc:spChg>
        <pc:spChg chg="mod">
          <ac:chgData name="CRISTINA TELLO SANTIAGO" userId="08db1f17-20f0-46aa-b109-dbabbd358527" providerId="ADAL" clId="{DD9D8543-11AE-40F4-9449-45284F94778D}" dt="2024-01-29T07:24:39.763" v="361" actId="14100"/>
          <ac:spMkLst>
            <pc:docMk/>
            <pc:sldMk cId="0" sldId="389"/>
            <ac:spMk id="67" creationId="{ECD19BB8-1A7E-4E44-9680-196268D46AC6}"/>
          </ac:spMkLst>
        </pc:spChg>
        <pc:spChg chg="mod">
          <ac:chgData name="CRISTINA TELLO SANTIAGO" userId="08db1f17-20f0-46aa-b109-dbabbd358527" providerId="ADAL" clId="{DD9D8543-11AE-40F4-9449-45284F94778D}" dt="2024-01-29T07:23:46.609" v="355" actId="14100"/>
          <ac:spMkLst>
            <pc:docMk/>
            <pc:sldMk cId="0" sldId="389"/>
            <ac:spMk id="69" creationId="{D098E0B7-35AD-449B-BBB3-B6C66CFE8499}"/>
          </ac:spMkLst>
        </pc:spChg>
        <pc:spChg chg="mod">
          <ac:chgData name="CRISTINA TELLO SANTIAGO" userId="08db1f17-20f0-46aa-b109-dbabbd358527" providerId="ADAL" clId="{DD9D8543-11AE-40F4-9449-45284F94778D}" dt="2024-01-29T07:23:44.475" v="354" actId="14100"/>
          <ac:spMkLst>
            <pc:docMk/>
            <pc:sldMk cId="0" sldId="389"/>
            <ac:spMk id="73" creationId="{DC38F5B2-9259-4482-8CE1-DE72613A84EC}"/>
          </ac:spMkLst>
        </pc:spChg>
        <pc:spChg chg="mod">
          <ac:chgData name="CRISTINA TELLO SANTIAGO" userId="08db1f17-20f0-46aa-b109-dbabbd358527" providerId="ADAL" clId="{DD9D8543-11AE-40F4-9449-45284F94778D}" dt="2024-01-29T07:25:13.283" v="363" actId="14100"/>
          <ac:spMkLst>
            <pc:docMk/>
            <pc:sldMk cId="0" sldId="389"/>
            <ac:spMk id="74" creationId="{D2C4FC01-23DE-4F84-87DA-C4AA418C918B}"/>
          </ac:spMkLst>
        </pc:spChg>
        <pc:spChg chg="mod">
          <ac:chgData name="CRISTINA TELLO SANTIAGO" userId="08db1f17-20f0-46aa-b109-dbabbd358527" providerId="ADAL" clId="{DD9D8543-11AE-40F4-9449-45284F94778D}" dt="2024-01-29T07:24:59.557" v="362" actId="14100"/>
          <ac:spMkLst>
            <pc:docMk/>
            <pc:sldMk cId="0" sldId="389"/>
            <ac:spMk id="80" creationId="{431055AD-D62B-4C16-8FAA-B5FA6D29385A}"/>
          </ac:spMkLst>
        </pc:spChg>
        <pc:cxnChg chg="mod">
          <ac:chgData name="CRISTINA TELLO SANTIAGO" userId="08db1f17-20f0-46aa-b109-dbabbd358527" providerId="ADAL" clId="{DD9D8543-11AE-40F4-9449-45284F94778D}" dt="2024-01-29T07:24:07.490" v="359" actId="14100"/>
          <ac:cxnSpMkLst>
            <pc:docMk/>
            <pc:sldMk cId="0" sldId="389"/>
            <ac:cxnSpMk id="60" creationId="{0432677B-8EAA-4706-A8EC-9D29E0EA2C40}"/>
          </ac:cxnSpMkLst>
        </pc:cxnChg>
      </pc:sldChg>
      <pc:sldChg chg="modSp">
        <pc:chgData name="CRISTINA TELLO SANTIAGO" userId="08db1f17-20f0-46aa-b109-dbabbd358527" providerId="ADAL" clId="{DD9D8543-11AE-40F4-9449-45284F94778D}" dt="2024-01-29T07:28:02.778" v="433" actId="14100"/>
        <pc:sldMkLst>
          <pc:docMk/>
          <pc:sldMk cId="0" sldId="391"/>
        </pc:sldMkLst>
        <pc:spChg chg="mod">
          <ac:chgData name="CRISTINA TELLO SANTIAGO" userId="08db1f17-20f0-46aa-b109-dbabbd358527" providerId="ADAL" clId="{DD9D8543-11AE-40F4-9449-45284F94778D}" dt="2024-01-29T07:28:02.778" v="433" actId="14100"/>
          <ac:spMkLst>
            <pc:docMk/>
            <pc:sldMk cId="0" sldId="391"/>
            <ac:spMk id="100358" creationId="{BCBE201C-DFAB-41B8-AAF0-C730D93D0041}"/>
          </ac:spMkLst>
        </pc:spChg>
        <pc:spChg chg="mod">
          <ac:chgData name="CRISTINA TELLO SANTIAGO" userId="08db1f17-20f0-46aa-b109-dbabbd358527" providerId="ADAL" clId="{DD9D8543-11AE-40F4-9449-45284F94778D}" dt="2024-01-29T07:27:59.915" v="432" actId="14100"/>
          <ac:spMkLst>
            <pc:docMk/>
            <pc:sldMk cId="0" sldId="391"/>
            <ac:spMk id="100360" creationId="{E3524D80-C75F-4C65-A49E-DDBC91950556}"/>
          </ac:spMkLst>
        </pc:spChg>
        <pc:spChg chg="mod">
          <ac:chgData name="CRISTINA TELLO SANTIAGO" userId="08db1f17-20f0-46aa-b109-dbabbd358527" providerId="ADAL" clId="{DD9D8543-11AE-40F4-9449-45284F94778D}" dt="2024-01-29T07:27:49.241" v="427" actId="14100"/>
          <ac:spMkLst>
            <pc:docMk/>
            <pc:sldMk cId="0" sldId="391"/>
            <ac:spMk id="100362" creationId="{C4F759B1-17DB-4E46-8257-B371B26C0AC0}"/>
          </ac:spMkLst>
        </pc:spChg>
        <pc:spChg chg="mod">
          <ac:chgData name="CRISTINA TELLO SANTIAGO" userId="08db1f17-20f0-46aa-b109-dbabbd358527" providerId="ADAL" clId="{DD9D8543-11AE-40F4-9449-45284F94778D}" dt="2024-01-29T07:27:51.545" v="428" actId="14100"/>
          <ac:spMkLst>
            <pc:docMk/>
            <pc:sldMk cId="0" sldId="391"/>
            <ac:spMk id="100364" creationId="{8BAED4B5-3AB6-4A2B-9516-87CEF853AA80}"/>
          </ac:spMkLst>
        </pc:spChg>
        <pc:spChg chg="mod">
          <ac:chgData name="CRISTINA TELLO SANTIAGO" userId="08db1f17-20f0-46aa-b109-dbabbd358527" providerId="ADAL" clId="{DD9D8543-11AE-40F4-9449-45284F94778D}" dt="2024-01-29T07:27:53.600" v="429" actId="14100"/>
          <ac:spMkLst>
            <pc:docMk/>
            <pc:sldMk cId="0" sldId="391"/>
            <ac:spMk id="100366" creationId="{48781347-7DF6-40BC-BEB1-0B6CF24BD865}"/>
          </ac:spMkLst>
        </pc:spChg>
        <pc:spChg chg="mod">
          <ac:chgData name="CRISTINA TELLO SANTIAGO" userId="08db1f17-20f0-46aa-b109-dbabbd358527" providerId="ADAL" clId="{DD9D8543-11AE-40F4-9449-45284F94778D}" dt="2024-01-29T07:27:57.593" v="431" actId="14100"/>
          <ac:spMkLst>
            <pc:docMk/>
            <pc:sldMk cId="0" sldId="391"/>
            <ac:spMk id="100368" creationId="{FC677D56-3349-42A4-879C-6A44ED1A4489}"/>
          </ac:spMkLst>
        </pc:spChg>
        <pc:spChg chg="mod">
          <ac:chgData name="CRISTINA TELLO SANTIAGO" userId="08db1f17-20f0-46aa-b109-dbabbd358527" providerId="ADAL" clId="{DD9D8543-11AE-40F4-9449-45284F94778D}" dt="2024-01-29T07:27:55.338" v="430" actId="14100"/>
          <ac:spMkLst>
            <pc:docMk/>
            <pc:sldMk cId="0" sldId="391"/>
            <ac:spMk id="100370" creationId="{B225A89E-CFD1-4ACB-BD72-DA36B28C080C}"/>
          </ac:spMkLst>
        </pc:spChg>
      </pc:sldChg>
      <pc:sldChg chg="modSp mod">
        <pc:chgData name="CRISTINA TELLO SANTIAGO" userId="08db1f17-20f0-46aa-b109-dbabbd358527" providerId="ADAL" clId="{DD9D8543-11AE-40F4-9449-45284F94778D}" dt="2024-01-29T07:26:07.798" v="413" actId="1038"/>
        <pc:sldMkLst>
          <pc:docMk/>
          <pc:sldMk cId="0" sldId="394"/>
        </pc:sldMkLst>
        <pc:spChg chg="mod">
          <ac:chgData name="CRISTINA TELLO SANTIAGO" userId="08db1f17-20f0-46aa-b109-dbabbd358527" providerId="ADAL" clId="{DD9D8543-11AE-40F4-9449-45284F94778D}" dt="2024-01-29T07:25:52.270" v="395" actId="14100"/>
          <ac:spMkLst>
            <pc:docMk/>
            <pc:sldMk cId="0" sldId="394"/>
            <ac:spMk id="2" creationId="{405FFDD7-B461-46CA-9B48-01BF46F219BC}"/>
          </ac:spMkLst>
        </pc:spChg>
        <pc:spChg chg="mod">
          <ac:chgData name="CRISTINA TELLO SANTIAGO" userId="08db1f17-20f0-46aa-b109-dbabbd358527" providerId="ADAL" clId="{DD9D8543-11AE-40F4-9449-45284F94778D}" dt="2024-01-29T07:25:55.917" v="396" actId="14100"/>
          <ac:spMkLst>
            <pc:docMk/>
            <pc:sldMk cId="0" sldId="394"/>
            <ac:spMk id="7" creationId="{98C564C9-1A96-4CC3-BC62-39B64B8ABA06}"/>
          </ac:spMkLst>
        </pc:spChg>
        <pc:spChg chg="mod">
          <ac:chgData name="CRISTINA TELLO SANTIAGO" userId="08db1f17-20f0-46aa-b109-dbabbd358527" providerId="ADAL" clId="{DD9D8543-11AE-40F4-9449-45284F94778D}" dt="2024-01-29T07:25:58.429" v="397" actId="1076"/>
          <ac:spMkLst>
            <pc:docMk/>
            <pc:sldMk cId="0" sldId="394"/>
            <ac:spMk id="8" creationId="{4C660A64-92FE-447A-BA15-854F340BD540}"/>
          </ac:spMkLst>
        </pc:spChg>
        <pc:spChg chg="mod">
          <ac:chgData name="CRISTINA TELLO SANTIAGO" userId="08db1f17-20f0-46aa-b109-dbabbd358527" providerId="ADAL" clId="{DD9D8543-11AE-40F4-9449-45284F94778D}" dt="2024-01-29T07:26:01.437" v="398" actId="1076"/>
          <ac:spMkLst>
            <pc:docMk/>
            <pc:sldMk cId="0" sldId="394"/>
            <ac:spMk id="9" creationId="{C6967833-085E-4A29-A83C-8BD19A50AE43}"/>
          </ac:spMkLst>
        </pc:spChg>
        <pc:picChg chg="mod">
          <ac:chgData name="CRISTINA TELLO SANTIAGO" userId="08db1f17-20f0-46aa-b109-dbabbd358527" providerId="ADAL" clId="{DD9D8543-11AE-40F4-9449-45284F94778D}" dt="2024-01-29T07:25:42.644" v="381" actId="1036"/>
          <ac:picMkLst>
            <pc:docMk/>
            <pc:sldMk cId="0" sldId="394"/>
            <ac:picMk id="34825" creationId="{597C142C-3B76-44D5-82CD-CC8815E7C170}"/>
          </ac:picMkLst>
        </pc:picChg>
        <pc:picChg chg="mod">
          <ac:chgData name="CRISTINA TELLO SANTIAGO" userId="08db1f17-20f0-46aa-b109-dbabbd358527" providerId="ADAL" clId="{DD9D8543-11AE-40F4-9449-45284F94778D}" dt="2024-01-29T07:26:07.798" v="413" actId="1038"/>
          <ac:picMkLst>
            <pc:docMk/>
            <pc:sldMk cId="0" sldId="394"/>
            <ac:picMk id="34826" creationId="{33C7F264-EB54-43F0-B6FA-C9AF4285D48F}"/>
          </ac:picMkLst>
        </pc:picChg>
      </pc:sldChg>
      <pc:sldChg chg="modSp modNotesTx">
        <pc:chgData name="CRISTINA TELLO SANTIAGO" userId="08db1f17-20f0-46aa-b109-dbabbd358527" providerId="ADAL" clId="{DD9D8543-11AE-40F4-9449-45284F94778D}" dt="2024-01-29T06:46:49.566" v="3" actId="14100"/>
        <pc:sldMkLst>
          <pc:docMk/>
          <pc:sldMk cId="0" sldId="400"/>
        </pc:sldMkLst>
        <pc:spChg chg="mod">
          <ac:chgData name="CRISTINA TELLO SANTIAGO" userId="08db1f17-20f0-46aa-b109-dbabbd358527" providerId="ADAL" clId="{DD9D8543-11AE-40F4-9449-45284F94778D}" dt="2024-01-29T06:46:49.566" v="3" actId="14100"/>
          <ac:spMkLst>
            <pc:docMk/>
            <pc:sldMk cId="0" sldId="400"/>
            <ac:spMk id="47114" creationId="{A47F5FEC-BC3E-4D77-9776-67F057199962}"/>
          </ac:spMkLst>
        </pc:spChg>
      </pc:sldChg>
      <pc:sldChg chg="addSp delSp modSp mod modNotes modNotesTx">
        <pc:chgData name="CRISTINA TELLO SANTIAGO" userId="08db1f17-20f0-46aa-b109-dbabbd358527" providerId="ADAL" clId="{DD9D8543-11AE-40F4-9449-45284F94778D}" dt="2024-01-29T07:08:36.290" v="180" actId="20577"/>
        <pc:sldMkLst>
          <pc:docMk/>
          <pc:sldMk cId="0" sldId="401"/>
        </pc:sldMkLst>
        <pc:spChg chg="mod">
          <ac:chgData name="CRISTINA TELLO SANTIAGO" userId="08db1f17-20f0-46aa-b109-dbabbd358527" providerId="ADAL" clId="{DD9D8543-11AE-40F4-9449-45284F94778D}" dt="2024-01-29T07:07:40.662" v="177" actId="1076"/>
          <ac:spMkLst>
            <pc:docMk/>
            <pc:sldMk cId="0" sldId="401"/>
            <ac:spMk id="30" creationId="{B0BE902B-7F55-4517-8D85-EE0FCBF3974C}"/>
          </ac:spMkLst>
        </pc:spChg>
        <pc:spChg chg="del">
          <ac:chgData name="CRISTINA TELLO SANTIAGO" userId="08db1f17-20f0-46aa-b109-dbabbd358527" providerId="ADAL" clId="{DD9D8543-11AE-40F4-9449-45284F94778D}" dt="2024-01-29T06:58:00.186" v="118" actId="478"/>
          <ac:spMkLst>
            <pc:docMk/>
            <pc:sldMk cId="0" sldId="401"/>
            <ac:spMk id="55304" creationId="{0706FD08-01C5-4507-9DF8-C9A3C9F67F2D}"/>
          </ac:spMkLst>
        </pc:spChg>
        <pc:spChg chg="del">
          <ac:chgData name="CRISTINA TELLO SANTIAGO" userId="08db1f17-20f0-46aa-b109-dbabbd358527" providerId="ADAL" clId="{DD9D8543-11AE-40F4-9449-45284F94778D}" dt="2024-01-29T06:58:00.864" v="119" actId="478"/>
          <ac:spMkLst>
            <pc:docMk/>
            <pc:sldMk cId="0" sldId="401"/>
            <ac:spMk id="55305" creationId="{ACD20CCB-EE56-48EA-9D23-9D5D64C61EAB}"/>
          </ac:spMkLst>
        </pc:spChg>
        <pc:spChg chg="del">
          <ac:chgData name="CRISTINA TELLO SANTIAGO" userId="08db1f17-20f0-46aa-b109-dbabbd358527" providerId="ADAL" clId="{DD9D8543-11AE-40F4-9449-45284F94778D}" dt="2024-01-29T06:58:01.441" v="120" actId="478"/>
          <ac:spMkLst>
            <pc:docMk/>
            <pc:sldMk cId="0" sldId="401"/>
            <ac:spMk id="55306" creationId="{9E2BD953-AB87-4A64-82EC-AD30BF1D960B}"/>
          </ac:spMkLst>
        </pc:spChg>
        <pc:spChg chg="del">
          <ac:chgData name="CRISTINA TELLO SANTIAGO" userId="08db1f17-20f0-46aa-b109-dbabbd358527" providerId="ADAL" clId="{DD9D8543-11AE-40F4-9449-45284F94778D}" dt="2024-01-29T06:58:04.155" v="122" actId="478"/>
          <ac:spMkLst>
            <pc:docMk/>
            <pc:sldMk cId="0" sldId="401"/>
            <ac:spMk id="55307" creationId="{BC9BE2D8-0B1C-458D-B75B-98E691F0B0C1}"/>
          </ac:spMkLst>
        </pc:spChg>
        <pc:spChg chg="del">
          <ac:chgData name="CRISTINA TELLO SANTIAGO" userId="08db1f17-20f0-46aa-b109-dbabbd358527" providerId="ADAL" clId="{DD9D8543-11AE-40F4-9449-45284F94778D}" dt="2024-01-29T06:58:02.129" v="121" actId="478"/>
          <ac:spMkLst>
            <pc:docMk/>
            <pc:sldMk cId="0" sldId="401"/>
            <ac:spMk id="55308" creationId="{D2D8AA95-1BD6-4049-9748-15ADC8CFF1EE}"/>
          </ac:spMkLst>
        </pc:spChg>
        <pc:spChg chg="del mod">
          <ac:chgData name="CRISTINA TELLO SANTIAGO" userId="08db1f17-20f0-46aa-b109-dbabbd358527" providerId="ADAL" clId="{DD9D8543-11AE-40F4-9449-45284F94778D}" dt="2024-01-29T06:58:08.617" v="124" actId="478"/>
          <ac:spMkLst>
            <pc:docMk/>
            <pc:sldMk cId="0" sldId="401"/>
            <ac:spMk id="55309" creationId="{EB0C1775-8E8A-444F-803F-95920C744B3B}"/>
          </ac:spMkLst>
        </pc:spChg>
        <pc:spChg chg="del">
          <ac:chgData name="CRISTINA TELLO SANTIAGO" userId="08db1f17-20f0-46aa-b109-dbabbd358527" providerId="ADAL" clId="{DD9D8543-11AE-40F4-9449-45284F94778D}" dt="2024-01-29T06:58:13.929" v="126" actId="478"/>
          <ac:spMkLst>
            <pc:docMk/>
            <pc:sldMk cId="0" sldId="401"/>
            <ac:spMk id="55310" creationId="{CD272DA2-E716-44CE-8086-C4A10960390A}"/>
          </ac:spMkLst>
        </pc:spChg>
        <pc:spChg chg="del">
          <ac:chgData name="CRISTINA TELLO SANTIAGO" userId="08db1f17-20f0-46aa-b109-dbabbd358527" providerId="ADAL" clId="{DD9D8543-11AE-40F4-9449-45284F94778D}" dt="2024-01-29T06:58:11.842" v="125" actId="478"/>
          <ac:spMkLst>
            <pc:docMk/>
            <pc:sldMk cId="0" sldId="401"/>
            <ac:spMk id="55311" creationId="{35617141-03A5-4833-B85B-924274CB1B90}"/>
          </ac:spMkLst>
        </pc:spChg>
        <pc:spChg chg="mod">
          <ac:chgData name="CRISTINA TELLO SANTIAGO" userId="08db1f17-20f0-46aa-b109-dbabbd358527" providerId="ADAL" clId="{DD9D8543-11AE-40F4-9449-45284F94778D}" dt="2024-01-29T07:07:40.662" v="177" actId="1076"/>
          <ac:spMkLst>
            <pc:docMk/>
            <pc:sldMk cId="0" sldId="401"/>
            <ac:spMk id="55342" creationId="{B57C750F-B324-43A3-AA37-82DE5E546D14}"/>
          </ac:spMkLst>
        </pc:spChg>
        <pc:spChg chg="mod">
          <ac:chgData name="CRISTINA TELLO SANTIAGO" userId="08db1f17-20f0-46aa-b109-dbabbd358527" providerId="ADAL" clId="{DD9D8543-11AE-40F4-9449-45284F94778D}" dt="2024-01-29T07:07:40.662" v="177" actId="1076"/>
          <ac:spMkLst>
            <pc:docMk/>
            <pc:sldMk cId="0" sldId="401"/>
            <ac:spMk id="55343" creationId="{A8157366-7AC9-4EDE-A85A-6691372AF7DA}"/>
          </ac:spMkLst>
        </pc:spChg>
        <pc:grpChg chg="mod">
          <ac:chgData name="CRISTINA TELLO SANTIAGO" userId="08db1f17-20f0-46aa-b109-dbabbd358527" providerId="ADAL" clId="{DD9D8543-11AE-40F4-9449-45284F94778D}" dt="2024-01-29T07:07:40.662" v="177" actId="1076"/>
          <ac:grpSpMkLst>
            <pc:docMk/>
            <pc:sldMk cId="0" sldId="401"/>
            <ac:grpSpMk id="55302" creationId="{C8E29402-4F4C-4A8A-88A1-D59E81405852}"/>
          </ac:grpSpMkLst>
        </pc:grpChg>
        <pc:grpChg chg="mod">
          <ac:chgData name="CRISTINA TELLO SANTIAGO" userId="08db1f17-20f0-46aa-b109-dbabbd358527" providerId="ADAL" clId="{DD9D8543-11AE-40F4-9449-45284F94778D}" dt="2024-01-29T07:07:40.662" v="177" actId="1076"/>
          <ac:grpSpMkLst>
            <pc:docMk/>
            <pc:sldMk cId="0" sldId="401"/>
            <ac:grpSpMk id="55341" creationId="{CD3AC5DD-9441-47F7-A6BF-B9A0FE7BEDC1}"/>
          </ac:grpSpMkLst>
        </pc:grpChg>
        <pc:graphicFrameChg chg="mod modGraphic">
          <ac:chgData name="CRISTINA TELLO SANTIAGO" userId="08db1f17-20f0-46aa-b109-dbabbd358527" providerId="ADAL" clId="{DD9D8543-11AE-40F4-9449-45284F94778D}" dt="2024-01-29T07:07:44.511" v="178" actId="1076"/>
          <ac:graphicFrameMkLst>
            <pc:docMk/>
            <pc:sldMk cId="0" sldId="401"/>
            <ac:graphicFrameMk id="11" creationId="{025C6C43-2EFE-4F4D-AD5F-57AB147A6865}"/>
          </ac:graphicFrameMkLst>
        </pc:graphicFrameChg>
        <pc:picChg chg="add del">
          <ac:chgData name="CRISTINA TELLO SANTIAGO" userId="08db1f17-20f0-46aa-b109-dbabbd358527" providerId="ADAL" clId="{DD9D8543-11AE-40F4-9449-45284F94778D}" dt="2024-01-29T06:57:56.257" v="116" actId="478"/>
          <ac:picMkLst>
            <pc:docMk/>
            <pc:sldMk cId="0" sldId="401"/>
            <ac:picMk id="2" creationId="{15F3B9C0-AC4A-4E38-90CB-28E420CD3161}"/>
          </ac:picMkLst>
        </pc:picChg>
        <pc:picChg chg="del">
          <ac:chgData name="CRISTINA TELLO SANTIAGO" userId="08db1f17-20f0-46aa-b109-dbabbd358527" providerId="ADAL" clId="{DD9D8543-11AE-40F4-9449-45284F94778D}" dt="2024-01-29T06:59:20.457" v="130" actId="478"/>
          <ac:picMkLst>
            <pc:docMk/>
            <pc:sldMk cId="0" sldId="401"/>
            <ac:picMk id="4" creationId="{C2A4D99E-1563-4A93-A3ED-13989DC989D9}"/>
          </ac:picMkLst>
        </pc:picChg>
        <pc:picChg chg="add mod">
          <ac:chgData name="CRISTINA TELLO SANTIAGO" userId="08db1f17-20f0-46aa-b109-dbabbd358527" providerId="ADAL" clId="{DD9D8543-11AE-40F4-9449-45284F94778D}" dt="2024-01-29T06:59:11.139" v="129" actId="14100"/>
          <ac:picMkLst>
            <pc:docMk/>
            <pc:sldMk cId="0" sldId="401"/>
            <ac:picMk id="5" creationId="{324BD946-EABD-9936-976B-F51827063024}"/>
          </ac:picMkLst>
        </pc:picChg>
        <pc:picChg chg="add mod">
          <ac:chgData name="CRISTINA TELLO SANTIAGO" userId="08db1f17-20f0-46aa-b109-dbabbd358527" providerId="ADAL" clId="{DD9D8543-11AE-40F4-9449-45284F94778D}" dt="2024-01-29T06:59:27.799" v="133" actId="14100"/>
          <ac:picMkLst>
            <pc:docMk/>
            <pc:sldMk cId="0" sldId="401"/>
            <ac:picMk id="6" creationId="{29789C7C-1425-6C75-734E-F1A589223BFA}"/>
          </ac:picMkLst>
        </pc:picChg>
        <pc:picChg chg="del">
          <ac:chgData name="CRISTINA TELLO SANTIAGO" userId="08db1f17-20f0-46aa-b109-dbabbd358527" providerId="ADAL" clId="{DD9D8543-11AE-40F4-9449-45284F94778D}" dt="2024-01-29T06:57:58.976" v="117" actId="478"/>
          <ac:picMkLst>
            <pc:docMk/>
            <pc:sldMk cId="0" sldId="401"/>
            <ac:picMk id="55303" creationId="{B9F0BA0E-BA6B-4AC9-A9C8-12604A3656EC}"/>
          </ac:picMkLst>
        </pc:picChg>
        <pc:picChg chg="mod">
          <ac:chgData name="CRISTINA TELLO SANTIAGO" userId="08db1f17-20f0-46aa-b109-dbabbd358527" providerId="ADAL" clId="{DD9D8543-11AE-40F4-9449-45284F94778D}" dt="2024-01-29T07:07:40.662" v="177" actId="1076"/>
          <ac:picMkLst>
            <pc:docMk/>
            <pc:sldMk cId="0" sldId="401"/>
            <ac:picMk id="55344" creationId="{C1D71EDE-1AFE-40C5-A77A-A0B9CCEA74C0}"/>
          </ac:picMkLst>
        </pc:picChg>
      </pc:sldChg>
      <pc:sldChg chg="addSp delSp modSp mod">
        <pc:chgData name="CRISTINA TELLO SANTIAGO" userId="08db1f17-20f0-46aa-b109-dbabbd358527" providerId="ADAL" clId="{DD9D8543-11AE-40F4-9449-45284F94778D}" dt="2024-01-29T06:48:55.090" v="26" actId="1076"/>
        <pc:sldMkLst>
          <pc:docMk/>
          <pc:sldMk cId="0" sldId="402"/>
        </pc:sldMkLst>
        <pc:spChg chg="add mod">
          <ac:chgData name="CRISTINA TELLO SANTIAGO" userId="08db1f17-20f0-46aa-b109-dbabbd358527" providerId="ADAL" clId="{DD9D8543-11AE-40F4-9449-45284F94778D}" dt="2024-01-29T06:48:52.488" v="25" actId="1076"/>
          <ac:spMkLst>
            <pc:docMk/>
            <pc:sldMk cId="0" sldId="402"/>
            <ac:spMk id="9" creationId="{8F35E32F-03DE-8057-4644-1591D2A0BCBB}"/>
          </ac:spMkLst>
        </pc:spChg>
        <pc:spChg chg="mod">
          <ac:chgData name="CRISTINA TELLO SANTIAGO" userId="08db1f17-20f0-46aa-b109-dbabbd358527" providerId="ADAL" clId="{DD9D8543-11AE-40F4-9449-45284F94778D}" dt="2024-01-29T06:48:55.090" v="26" actId="1076"/>
          <ac:spMkLst>
            <pc:docMk/>
            <pc:sldMk cId="0" sldId="402"/>
            <ac:spMk id="14" creationId="{C528F933-E2A3-4640-8867-368AE77CE3AF}"/>
          </ac:spMkLst>
        </pc:spChg>
        <pc:spChg chg="del">
          <ac:chgData name="CRISTINA TELLO SANTIAGO" userId="08db1f17-20f0-46aa-b109-dbabbd358527" providerId="ADAL" clId="{DD9D8543-11AE-40F4-9449-45284F94778D}" dt="2024-01-29T06:47:31.541" v="5" actId="478"/>
          <ac:spMkLst>
            <pc:docMk/>
            <pc:sldMk cId="0" sldId="402"/>
            <ac:spMk id="49159" creationId="{FAFEFA7E-F121-47AA-A43E-B75E96F522B7}"/>
          </ac:spMkLst>
        </pc:spChg>
        <pc:grpChg chg="del">
          <ac:chgData name="CRISTINA TELLO SANTIAGO" userId="08db1f17-20f0-46aa-b109-dbabbd358527" providerId="ADAL" clId="{DD9D8543-11AE-40F4-9449-45284F94778D}" dt="2024-01-29T06:47:08.132" v="4" actId="478"/>
          <ac:grpSpMkLst>
            <pc:docMk/>
            <pc:sldMk cId="0" sldId="402"/>
            <ac:grpSpMk id="49158" creationId="{168A373F-1952-4252-8354-79AEFEFFED1E}"/>
          </ac:grpSpMkLst>
        </pc:grpChg>
        <pc:picChg chg="add del mod">
          <ac:chgData name="CRISTINA TELLO SANTIAGO" userId="08db1f17-20f0-46aa-b109-dbabbd358527" providerId="ADAL" clId="{DD9D8543-11AE-40F4-9449-45284F94778D}" dt="2024-01-29T06:47:47.580" v="10" actId="478"/>
          <ac:picMkLst>
            <pc:docMk/>
            <pc:sldMk cId="0" sldId="402"/>
            <ac:picMk id="4" creationId="{166869CC-B0AE-1182-F30B-42187EDE0DB4}"/>
          </ac:picMkLst>
        </pc:picChg>
        <pc:picChg chg="add mod">
          <ac:chgData name="CRISTINA TELLO SANTIAGO" userId="08db1f17-20f0-46aa-b109-dbabbd358527" providerId="ADAL" clId="{DD9D8543-11AE-40F4-9449-45284F94778D}" dt="2024-01-29T06:48:06.800" v="13" actId="14100"/>
          <ac:picMkLst>
            <pc:docMk/>
            <pc:sldMk cId="0" sldId="402"/>
            <ac:picMk id="6" creationId="{75BE7C08-CF78-09EE-F4D2-EC1BB9707E68}"/>
          </ac:picMkLst>
        </pc:picChg>
        <pc:picChg chg="add del">
          <ac:chgData name="CRISTINA TELLO SANTIAGO" userId="08db1f17-20f0-46aa-b109-dbabbd358527" providerId="ADAL" clId="{DD9D8543-11AE-40F4-9449-45284F94778D}" dt="2024-01-29T06:48:20.483" v="16" actId="478"/>
          <ac:picMkLst>
            <pc:docMk/>
            <pc:sldMk cId="0" sldId="402"/>
            <ac:picMk id="8" creationId="{C7469001-0176-E51F-D0B7-894F27CC966C}"/>
          </ac:picMkLst>
        </pc:picChg>
      </pc:sldChg>
      <pc:sldChg chg="addSp delSp modSp mod">
        <pc:chgData name="CRISTINA TELLO SANTIAGO" userId="08db1f17-20f0-46aa-b109-dbabbd358527" providerId="ADAL" clId="{DD9D8543-11AE-40F4-9449-45284F94778D}" dt="2024-01-29T06:49:32.779" v="32" actId="14100"/>
        <pc:sldMkLst>
          <pc:docMk/>
          <pc:sldMk cId="0" sldId="403"/>
        </pc:sldMkLst>
        <pc:spChg chg="del">
          <ac:chgData name="CRISTINA TELLO SANTIAGO" userId="08db1f17-20f0-46aa-b109-dbabbd358527" providerId="ADAL" clId="{DD9D8543-11AE-40F4-9449-45284F94778D}" dt="2024-01-29T06:49:25.282" v="28" actId="478"/>
          <ac:spMkLst>
            <pc:docMk/>
            <pc:sldMk cId="0" sldId="403"/>
            <ac:spMk id="51205" creationId="{98A95C4E-0DAD-4261-B902-53793486FE8D}"/>
          </ac:spMkLst>
        </pc:spChg>
        <pc:picChg chg="del">
          <ac:chgData name="CRISTINA TELLO SANTIAGO" userId="08db1f17-20f0-46aa-b109-dbabbd358527" providerId="ADAL" clId="{DD9D8543-11AE-40F4-9449-45284F94778D}" dt="2024-01-29T06:49:13.064" v="27" actId="478"/>
          <ac:picMkLst>
            <pc:docMk/>
            <pc:sldMk cId="0" sldId="403"/>
            <ac:picMk id="3" creationId="{4CE71F64-0C11-4864-8DC1-04311B6C41E5}"/>
          </ac:picMkLst>
        </pc:picChg>
        <pc:picChg chg="add mod">
          <ac:chgData name="CRISTINA TELLO SANTIAGO" userId="08db1f17-20f0-46aa-b109-dbabbd358527" providerId="ADAL" clId="{DD9D8543-11AE-40F4-9449-45284F94778D}" dt="2024-01-29T06:49:32.779" v="32" actId="14100"/>
          <ac:picMkLst>
            <pc:docMk/>
            <pc:sldMk cId="0" sldId="403"/>
            <ac:picMk id="5" creationId="{FE6CFDA0-3FBF-3320-AE67-A0FB01D01C61}"/>
          </ac:picMkLst>
        </pc:picChg>
      </pc:sldChg>
      <pc:sldChg chg="addSp delSp modSp mod modNotes modNotesTx">
        <pc:chgData name="CRISTINA TELLO SANTIAGO" userId="08db1f17-20f0-46aa-b109-dbabbd358527" providerId="ADAL" clId="{DD9D8543-11AE-40F4-9449-45284F94778D}" dt="2024-01-29T06:57:14.461" v="113" actId="14100"/>
        <pc:sldMkLst>
          <pc:docMk/>
          <pc:sldMk cId="0" sldId="405"/>
        </pc:sldMkLst>
        <pc:spChg chg="mod">
          <ac:chgData name="CRISTINA TELLO SANTIAGO" userId="08db1f17-20f0-46aa-b109-dbabbd358527" providerId="ADAL" clId="{DD9D8543-11AE-40F4-9449-45284F94778D}" dt="2024-01-29T06:54:40.810" v="90"/>
          <ac:spMkLst>
            <pc:docMk/>
            <pc:sldMk cId="0" sldId="405"/>
            <ac:spMk id="32" creationId="{849F9CDD-7BE4-423F-A49D-29BF2DB98620}"/>
          </ac:spMkLst>
        </pc:spChg>
        <pc:spChg chg="mod">
          <ac:chgData name="CRISTINA TELLO SANTIAGO" userId="08db1f17-20f0-46aa-b109-dbabbd358527" providerId="ADAL" clId="{DD9D8543-11AE-40F4-9449-45284F94778D}" dt="2024-01-29T06:53:39.671" v="89" actId="1076"/>
          <ac:spMkLst>
            <pc:docMk/>
            <pc:sldMk cId="0" sldId="405"/>
            <ac:spMk id="82" creationId="{84B575E9-98A8-41B0-A025-6C5CCF962837}"/>
          </ac:spMkLst>
        </pc:spChg>
        <pc:spChg chg="mod">
          <ac:chgData name="CRISTINA TELLO SANTIAGO" userId="08db1f17-20f0-46aa-b109-dbabbd358527" providerId="ADAL" clId="{DD9D8543-11AE-40F4-9449-45284F94778D}" dt="2024-01-29T06:53:39.671" v="89" actId="1076"/>
          <ac:spMkLst>
            <pc:docMk/>
            <pc:sldMk cId="0" sldId="405"/>
            <ac:spMk id="53319" creationId="{BB82259E-E598-47A4-8A7F-14BE38CFB359}"/>
          </ac:spMkLst>
        </pc:spChg>
        <pc:spChg chg="mod">
          <ac:chgData name="CRISTINA TELLO SANTIAGO" userId="08db1f17-20f0-46aa-b109-dbabbd358527" providerId="ADAL" clId="{DD9D8543-11AE-40F4-9449-45284F94778D}" dt="2024-01-29T06:53:39.671" v="89" actId="1076"/>
          <ac:spMkLst>
            <pc:docMk/>
            <pc:sldMk cId="0" sldId="405"/>
            <ac:spMk id="53320" creationId="{F4A79417-3DC9-4F5F-BE52-7B14C6696D6E}"/>
          </ac:spMkLst>
        </pc:spChg>
        <pc:grpChg chg="mod">
          <ac:chgData name="CRISTINA TELLO SANTIAGO" userId="08db1f17-20f0-46aa-b109-dbabbd358527" providerId="ADAL" clId="{DD9D8543-11AE-40F4-9449-45284F94778D}" dt="2024-01-29T06:53:39.671" v="89" actId="1076"/>
          <ac:grpSpMkLst>
            <pc:docMk/>
            <pc:sldMk cId="0" sldId="405"/>
            <ac:grpSpMk id="53252" creationId="{AAEC9731-F3D9-4F46-91C8-3472C70EB39D}"/>
          </ac:grpSpMkLst>
        </pc:grpChg>
        <pc:grpChg chg="del">
          <ac:chgData name="CRISTINA TELLO SANTIAGO" userId="08db1f17-20f0-46aa-b109-dbabbd358527" providerId="ADAL" clId="{DD9D8543-11AE-40F4-9449-45284F94778D}" dt="2024-01-29T06:52:45.116" v="36" actId="478"/>
          <ac:grpSpMkLst>
            <pc:docMk/>
            <pc:sldMk cId="0" sldId="405"/>
            <ac:grpSpMk id="53288" creationId="{7EDC692A-AF0E-4EC0-BD4F-0631BE725AF9}"/>
          </ac:grpSpMkLst>
        </pc:grpChg>
        <pc:grpChg chg="mod">
          <ac:chgData name="CRISTINA TELLO SANTIAGO" userId="08db1f17-20f0-46aa-b109-dbabbd358527" providerId="ADAL" clId="{DD9D8543-11AE-40F4-9449-45284F94778D}" dt="2024-01-29T06:53:39.671" v="89" actId="1076"/>
          <ac:grpSpMkLst>
            <pc:docMk/>
            <pc:sldMk cId="0" sldId="405"/>
            <ac:grpSpMk id="53318" creationId="{E3D32815-2F89-4E3E-BEE1-B76ACF46A6AF}"/>
          </ac:grpSpMkLst>
        </pc:grpChg>
        <pc:graphicFrameChg chg="mod modGraphic">
          <ac:chgData name="CRISTINA TELLO SANTIAGO" userId="08db1f17-20f0-46aa-b109-dbabbd358527" providerId="ADAL" clId="{DD9D8543-11AE-40F4-9449-45284F94778D}" dt="2024-01-29T06:57:14.461" v="113" actId="14100"/>
          <ac:graphicFrameMkLst>
            <pc:docMk/>
            <pc:sldMk cId="0" sldId="405"/>
            <ac:graphicFrameMk id="7" creationId="{56B4E3CA-219D-4BA3-AE42-72266B863B8B}"/>
          </ac:graphicFrameMkLst>
        </pc:graphicFrameChg>
        <pc:picChg chg="add mod ord modCrop">
          <ac:chgData name="CRISTINA TELLO SANTIAGO" userId="08db1f17-20f0-46aa-b109-dbabbd358527" providerId="ADAL" clId="{DD9D8543-11AE-40F4-9449-45284F94778D}" dt="2024-01-29T06:53:27.397" v="87" actId="1035"/>
          <ac:picMkLst>
            <pc:docMk/>
            <pc:sldMk cId="0" sldId="405"/>
            <ac:picMk id="3" creationId="{46582C91-F697-CFDE-BE18-67127E760DEF}"/>
          </ac:picMkLst>
        </pc:picChg>
        <pc:picChg chg="mod">
          <ac:chgData name="CRISTINA TELLO SANTIAGO" userId="08db1f17-20f0-46aa-b109-dbabbd358527" providerId="ADAL" clId="{DD9D8543-11AE-40F4-9449-45284F94778D}" dt="2024-01-29T06:53:39.671" v="89" actId="1076"/>
          <ac:picMkLst>
            <pc:docMk/>
            <pc:sldMk cId="0" sldId="405"/>
            <ac:picMk id="53321" creationId="{31581641-5744-44E3-8B51-859B184EB79D}"/>
          </ac:picMkLst>
        </pc:picChg>
        <pc:cxnChg chg="mod">
          <ac:chgData name="CRISTINA TELLO SANTIAGO" userId="08db1f17-20f0-46aa-b109-dbabbd358527" providerId="ADAL" clId="{DD9D8543-11AE-40F4-9449-45284F94778D}" dt="2024-01-29T06:53:32.463" v="88" actId="1076"/>
          <ac:cxnSpMkLst>
            <pc:docMk/>
            <pc:sldMk cId="0" sldId="405"/>
            <ac:cxnSpMk id="9" creationId="{F5A7422F-7761-4D59-B2C7-B6B29AD45780}"/>
          </ac:cxnSpMkLst>
        </pc:cxnChg>
      </pc:sldChg>
      <pc:sldChg chg="addSp delSp modSp mod setBg modNotes">
        <pc:chgData name="CRISTINA TELLO SANTIAGO" userId="08db1f17-20f0-46aa-b109-dbabbd358527" providerId="ADAL" clId="{DD9D8543-11AE-40F4-9449-45284F94778D}" dt="2024-01-29T07:15:15.245" v="294" actId="1076"/>
        <pc:sldMkLst>
          <pc:docMk/>
          <pc:sldMk cId="0" sldId="407"/>
        </pc:sldMkLst>
        <pc:spChg chg="add del mod">
          <ac:chgData name="CRISTINA TELLO SANTIAGO" userId="08db1f17-20f0-46aa-b109-dbabbd358527" providerId="ADAL" clId="{DD9D8543-11AE-40F4-9449-45284F94778D}" dt="2024-01-29T07:13:18.018" v="252" actId="478"/>
          <ac:spMkLst>
            <pc:docMk/>
            <pc:sldMk cId="0" sldId="407"/>
            <ac:spMk id="5" creationId="{B41CF52A-8C6C-C973-A2FD-5015518021D3}"/>
          </ac:spMkLst>
        </pc:spChg>
        <pc:spChg chg="add del mod">
          <ac:chgData name="CRISTINA TELLO SANTIAGO" userId="08db1f17-20f0-46aa-b109-dbabbd358527" providerId="ADAL" clId="{DD9D8543-11AE-40F4-9449-45284F94778D}" dt="2024-01-29T07:12:43.442" v="238"/>
          <ac:spMkLst>
            <pc:docMk/>
            <pc:sldMk cId="0" sldId="407"/>
            <ac:spMk id="8" creationId="{3BBD9304-A128-F428-633A-B04B40026C3B}"/>
          </ac:spMkLst>
        </pc:spChg>
        <pc:spChg chg="add del mod">
          <ac:chgData name="CRISTINA TELLO SANTIAGO" userId="08db1f17-20f0-46aa-b109-dbabbd358527" providerId="ADAL" clId="{DD9D8543-11AE-40F4-9449-45284F94778D}" dt="2024-01-29T07:15:02.765" v="288" actId="478"/>
          <ac:spMkLst>
            <pc:docMk/>
            <pc:sldMk cId="0" sldId="407"/>
            <ac:spMk id="9" creationId="{E4D5BFDA-1C27-D7F2-6A7D-8706FEFB5E44}"/>
          </ac:spMkLst>
        </pc:spChg>
        <pc:spChg chg="add del mod">
          <ac:chgData name="CRISTINA TELLO SANTIAGO" userId="08db1f17-20f0-46aa-b109-dbabbd358527" providerId="ADAL" clId="{DD9D8543-11AE-40F4-9449-45284F94778D}" dt="2024-01-29T07:15:07.157" v="290" actId="478"/>
          <ac:spMkLst>
            <pc:docMk/>
            <pc:sldMk cId="0" sldId="407"/>
            <ac:spMk id="11" creationId="{3D4CE853-2A3F-8F3B-CF40-1F168D923226}"/>
          </ac:spMkLst>
        </pc:spChg>
        <pc:spChg chg="add del mod">
          <ac:chgData name="CRISTINA TELLO SANTIAGO" userId="08db1f17-20f0-46aa-b109-dbabbd358527" providerId="ADAL" clId="{DD9D8543-11AE-40F4-9449-45284F94778D}" dt="2024-01-29T07:15:05.486" v="289" actId="478"/>
          <ac:spMkLst>
            <pc:docMk/>
            <pc:sldMk cId="0" sldId="407"/>
            <ac:spMk id="13" creationId="{C38B4286-0C54-FBE8-0B27-963B00612CBE}"/>
          </ac:spMkLst>
        </pc:spChg>
        <pc:spChg chg="mod">
          <ac:chgData name="CRISTINA TELLO SANTIAGO" userId="08db1f17-20f0-46aa-b109-dbabbd358527" providerId="ADAL" clId="{DD9D8543-11AE-40F4-9449-45284F94778D}" dt="2024-01-29T06:54:40.810" v="90"/>
          <ac:spMkLst>
            <pc:docMk/>
            <pc:sldMk cId="0" sldId="407"/>
            <ac:spMk id="57346" creationId="{E4BED801-9E5A-450A-BDF2-E1847278F2B1}"/>
          </ac:spMkLst>
        </pc:spChg>
        <pc:spChg chg="add del mod">
          <ac:chgData name="CRISTINA TELLO SANTIAGO" userId="08db1f17-20f0-46aa-b109-dbabbd358527" providerId="ADAL" clId="{DD9D8543-11AE-40F4-9449-45284F94778D}" dt="2024-01-29T07:14:43.227" v="286" actId="478"/>
          <ac:spMkLst>
            <pc:docMk/>
            <pc:sldMk cId="0" sldId="407"/>
            <ac:spMk id="57348" creationId="{0C8204C3-C58D-475C-A672-9D450CBD67D8}"/>
          </ac:spMkLst>
        </pc:spChg>
        <pc:spChg chg="mod">
          <ac:chgData name="CRISTINA TELLO SANTIAGO" userId="08db1f17-20f0-46aa-b109-dbabbd358527" providerId="ADAL" clId="{DD9D8543-11AE-40F4-9449-45284F94778D}" dt="2024-01-29T07:11:04.341" v="206" actId="1076"/>
          <ac:spMkLst>
            <pc:docMk/>
            <pc:sldMk cId="0" sldId="407"/>
            <ac:spMk id="57353" creationId="{BDE37966-4F03-4412-89CA-D7E354027002}"/>
          </ac:spMkLst>
        </pc:spChg>
        <pc:spChg chg="del mod">
          <ac:chgData name="CRISTINA TELLO SANTIAGO" userId="08db1f17-20f0-46aa-b109-dbabbd358527" providerId="ADAL" clId="{DD9D8543-11AE-40F4-9449-45284F94778D}" dt="2024-01-29T07:10:25.814" v="191" actId="478"/>
          <ac:spMkLst>
            <pc:docMk/>
            <pc:sldMk cId="0" sldId="407"/>
            <ac:spMk id="57356" creationId="{EEDB3019-44A2-4263-8502-EFAE29543306}"/>
          </ac:spMkLst>
        </pc:spChg>
        <pc:spChg chg="mod">
          <ac:chgData name="CRISTINA TELLO SANTIAGO" userId="08db1f17-20f0-46aa-b109-dbabbd358527" providerId="ADAL" clId="{DD9D8543-11AE-40F4-9449-45284F94778D}" dt="2024-01-29T07:12:59.594" v="247" actId="6549"/>
          <ac:spMkLst>
            <pc:docMk/>
            <pc:sldMk cId="0" sldId="407"/>
            <ac:spMk id="57359" creationId="{36C34EEC-B9F7-4DB1-97FA-E550F38C3BD4}"/>
          </ac:spMkLst>
        </pc:spChg>
        <pc:spChg chg="del mod">
          <ac:chgData name="CRISTINA TELLO SANTIAGO" userId="08db1f17-20f0-46aa-b109-dbabbd358527" providerId="ADAL" clId="{DD9D8543-11AE-40F4-9449-45284F94778D}" dt="2024-01-29T07:10:45.455" v="201" actId="478"/>
          <ac:spMkLst>
            <pc:docMk/>
            <pc:sldMk cId="0" sldId="407"/>
            <ac:spMk id="57361" creationId="{1786A568-342D-4E7A-B3F0-1F41440FCFBE}"/>
          </ac:spMkLst>
        </pc:spChg>
        <pc:spChg chg="del mod">
          <ac:chgData name="CRISTINA TELLO SANTIAGO" userId="08db1f17-20f0-46aa-b109-dbabbd358527" providerId="ADAL" clId="{DD9D8543-11AE-40F4-9449-45284F94778D}" dt="2024-01-29T07:10:38.133" v="198" actId="478"/>
          <ac:spMkLst>
            <pc:docMk/>
            <pc:sldMk cId="0" sldId="407"/>
            <ac:spMk id="57362" creationId="{C0BBC1FD-6BA3-45CF-84E5-622708BE5871}"/>
          </ac:spMkLst>
        </pc:spChg>
        <pc:grpChg chg="add del mod">
          <ac:chgData name="CRISTINA TELLO SANTIAGO" userId="08db1f17-20f0-46aa-b109-dbabbd358527" providerId="ADAL" clId="{DD9D8543-11AE-40F4-9449-45284F94778D}" dt="2024-01-29T07:13:01.264" v="248" actId="478"/>
          <ac:grpSpMkLst>
            <pc:docMk/>
            <pc:sldMk cId="0" sldId="407"/>
            <ac:grpSpMk id="57349" creationId="{C8366FF5-E712-4871-B140-383F7BBA7A15}"/>
          </ac:grpSpMkLst>
        </pc:grpChg>
        <pc:grpChg chg="del mod">
          <ac:chgData name="CRISTINA TELLO SANTIAGO" userId="08db1f17-20f0-46aa-b109-dbabbd358527" providerId="ADAL" clId="{DD9D8543-11AE-40F4-9449-45284F94778D}" dt="2024-01-29T07:10:38.133" v="198" actId="478"/>
          <ac:grpSpMkLst>
            <pc:docMk/>
            <pc:sldMk cId="0" sldId="407"/>
            <ac:grpSpMk id="57352" creationId="{26E57C3C-CA4B-4C9A-B4F0-79EC30B11C7C}"/>
          </ac:grpSpMkLst>
        </pc:grpChg>
        <pc:picChg chg="del mod">
          <ac:chgData name="CRISTINA TELLO SANTIAGO" userId="08db1f17-20f0-46aa-b109-dbabbd358527" providerId="ADAL" clId="{DD9D8543-11AE-40F4-9449-45284F94778D}" dt="2024-01-29T07:10:26.685" v="192" actId="478"/>
          <ac:picMkLst>
            <pc:docMk/>
            <pc:sldMk cId="0" sldId="407"/>
            <ac:picMk id="2" creationId="{A7DD2D63-301B-4597-8C66-A7262FDEBAC0}"/>
          </ac:picMkLst>
        </pc:picChg>
        <pc:picChg chg="add del mod">
          <ac:chgData name="CRISTINA TELLO SANTIAGO" userId="08db1f17-20f0-46aa-b109-dbabbd358527" providerId="ADAL" clId="{DD9D8543-11AE-40F4-9449-45284F94778D}" dt="2024-01-29T07:15:01.180" v="287" actId="478"/>
          <ac:picMkLst>
            <pc:docMk/>
            <pc:sldMk cId="0" sldId="407"/>
            <ac:picMk id="4" creationId="{D4D3A5D7-EC05-BA74-08EA-DAB3BD61E516}"/>
          </ac:picMkLst>
        </pc:picChg>
        <pc:picChg chg="del mod">
          <ac:chgData name="CRISTINA TELLO SANTIAGO" userId="08db1f17-20f0-46aa-b109-dbabbd358527" providerId="ADAL" clId="{DD9D8543-11AE-40F4-9449-45284F94778D}" dt="2024-01-29T07:10:16.940" v="187" actId="478"/>
          <ac:picMkLst>
            <pc:docMk/>
            <pc:sldMk cId="0" sldId="407"/>
            <ac:picMk id="6" creationId="{24B101D1-EBD9-4E65-9A27-087BE1E1506A}"/>
          </ac:picMkLst>
        </pc:picChg>
        <pc:picChg chg="del mod">
          <ac:chgData name="CRISTINA TELLO SANTIAGO" userId="08db1f17-20f0-46aa-b109-dbabbd358527" providerId="ADAL" clId="{DD9D8543-11AE-40F4-9449-45284F94778D}" dt="2024-01-29T07:10:11.573" v="184" actId="478"/>
          <ac:picMkLst>
            <pc:docMk/>
            <pc:sldMk cId="0" sldId="407"/>
            <ac:picMk id="7" creationId="{DFC977DC-9296-4A9A-9D8A-B1F0C837794C}"/>
          </ac:picMkLst>
        </pc:picChg>
        <pc:picChg chg="del mod">
          <ac:chgData name="CRISTINA TELLO SANTIAGO" userId="08db1f17-20f0-46aa-b109-dbabbd358527" providerId="ADAL" clId="{DD9D8543-11AE-40F4-9449-45284F94778D}" dt="2024-01-29T07:10:19.187" v="188" actId="478"/>
          <ac:picMkLst>
            <pc:docMk/>
            <pc:sldMk cId="0" sldId="407"/>
            <ac:picMk id="12" creationId="{1A8C6C67-1D51-432E-9BEF-7705386632F7}"/>
          </ac:picMkLst>
        </pc:picChg>
        <pc:picChg chg="add mod">
          <ac:chgData name="CRISTINA TELLO SANTIAGO" userId="08db1f17-20f0-46aa-b109-dbabbd358527" providerId="ADAL" clId="{DD9D8543-11AE-40F4-9449-45284F94778D}" dt="2024-01-29T07:15:15.245" v="294" actId="1076"/>
          <ac:picMkLst>
            <pc:docMk/>
            <pc:sldMk cId="0" sldId="407"/>
            <ac:picMk id="15" creationId="{D3F03351-62EB-72AF-EF80-222C3BDA8602}"/>
          </ac:picMkLst>
        </pc:picChg>
        <pc:cxnChg chg="del mod">
          <ac:chgData name="CRISTINA TELLO SANTIAGO" userId="08db1f17-20f0-46aa-b109-dbabbd358527" providerId="ADAL" clId="{DD9D8543-11AE-40F4-9449-45284F94778D}" dt="2024-01-29T07:10:39.829" v="199" actId="478"/>
          <ac:cxnSpMkLst>
            <pc:docMk/>
            <pc:sldMk cId="0" sldId="407"/>
            <ac:cxnSpMk id="10" creationId="{09289AAE-710A-4888-B524-288F524B6A0C}"/>
          </ac:cxnSpMkLst>
        </pc:cxnChg>
        <pc:cxnChg chg="del mod">
          <ac:chgData name="CRISTINA TELLO SANTIAGO" userId="08db1f17-20f0-46aa-b109-dbabbd358527" providerId="ADAL" clId="{DD9D8543-11AE-40F4-9449-45284F94778D}" dt="2024-01-29T07:10:33.027" v="196" actId="478"/>
          <ac:cxnSpMkLst>
            <pc:docMk/>
            <pc:sldMk cId="0" sldId="407"/>
            <ac:cxnSpMk id="18" creationId="{738597CC-7216-4BAA-950B-F20262490DA9}"/>
          </ac:cxnSpMkLst>
        </pc:cxnChg>
        <pc:cxnChg chg="del mod">
          <ac:chgData name="CRISTINA TELLO SANTIAGO" userId="08db1f17-20f0-46aa-b109-dbabbd358527" providerId="ADAL" clId="{DD9D8543-11AE-40F4-9449-45284F94778D}" dt="2024-01-29T07:10:35.636" v="197" actId="478"/>
          <ac:cxnSpMkLst>
            <pc:docMk/>
            <pc:sldMk cId="0" sldId="407"/>
            <ac:cxnSpMk id="31" creationId="{45E4554C-4723-4066-A15F-36E164152D83}"/>
          </ac:cxnSpMkLst>
        </pc:cxnChg>
        <pc:cxnChg chg="del mod">
          <ac:chgData name="CRISTINA TELLO SANTIAGO" userId="08db1f17-20f0-46aa-b109-dbabbd358527" providerId="ADAL" clId="{DD9D8543-11AE-40F4-9449-45284F94778D}" dt="2024-01-29T07:10:43.133" v="200" actId="478"/>
          <ac:cxnSpMkLst>
            <pc:docMk/>
            <pc:sldMk cId="0" sldId="407"/>
            <ac:cxnSpMk id="33" creationId="{7FDBFB93-8135-409F-BE9F-F183A5A7C10B}"/>
          </ac:cxnSpMkLst>
        </pc:cxnChg>
      </pc:sldChg>
      <pc:sldChg chg="addSp delSp modSp mod modNotes">
        <pc:chgData name="CRISTINA TELLO SANTIAGO" userId="08db1f17-20f0-46aa-b109-dbabbd358527" providerId="ADAL" clId="{DD9D8543-11AE-40F4-9449-45284F94778D}" dt="2024-01-29T07:16:43.708" v="314" actId="1076"/>
        <pc:sldMkLst>
          <pc:docMk/>
          <pc:sldMk cId="0" sldId="408"/>
        </pc:sldMkLst>
        <pc:spChg chg="mod">
          <ac:chgData name="CRISTINA TELLO SANTIAGO" userId="08db1f17-20f0-46aa-b109-dbabbd358527" providerId="ADAL" clId="{DD9D8543-11AE-40F4-9449-45284F94778D}" dt="2024-01-29T07:15:40.967" v="295" actId="14100"/>
          <ac:spMkLst>
            <pc:docMk/>
            <pc:sldMk cId="0" sldId="408"/>
            <ac:spMk id="59398" creationId="{A9CCC1C0-A67C-4DA7-8E75-FCE5CC27E474}"/>
          </ac:spMkLst>
        </pc:spChg>
        <pc:spChg chg="mod">
          <ac:chgData name="CRISTINA TELLO SANTIAGO" userId="08db1f17-20f0-46aa-b109-dbabbd358527" providerId="ADAL" clId="{DD9D8543-11AE-40F4-9449-45284F94778D}" dt="2024-01-29T07:16:30.798" v="312" actId="1076"/>
          <ac:spMkLst>
            <pc:docMk/>
            <pc:sldMk cId="0" sldId="408"/>
            <ac:spMk id="59399" creationId="{EADDD791-D8CE-4813-9042-85DB1D5B3067}"/>
          </ac:spMkLst>
        </pc:spChg>
        <pc:spChg chg="mod">
          <ac:chgData name="CRISTINA TELLO SANTIAGO" userId="08db1f17-20f0-46aa-b109-dbabbd358527" providerId="ADAL" clId="{DD9D8543-11AE-40F4-9449-45284F94778D}" dt="2024-01-29T07:16:24.581" v="310" actId="1076"/>
          <ac:spMkLst>
            <pc:docMk/>
            <pc:sldMk cId="0" sldId="408"/>
            <ac:spMk id="59403" creationId="{C249B5B1-DCFC-4777-9FCA-FB4A4A50CAF0}"/>
          </ac:spMkLst>
        </pc:spChg>
        <pc:spChg chg="mod">
          <ac:chgData name="CRISTINA TELLO SANTIAGO" userId="08db1f17-20f0-46aa-b109-dbabbd358527" providerId="ADAL" clId="{DD9D8543-11AE-40F4-9449-45284F94778D}" dt="2024-01-29T07:16:43.708" v="314" actId="1076"/>
          <ac:spMkLst>
            <pc:docMk/>
            <pc:sldMk cId="0" sldId="408"/>
            <ac:spMk id="59412" creationId="{763C0F56-32B9-4187-B981-C2A96F028ACA}"/>
          </ac:spMkLst>
        </pc:spChg>
        <pc:picChg chg="add mod">
          <ac:chgData name="CRISTINA TELLO SANTIAGO" userId="08db1f17-20f0-46aa-b109-dbabbd358527" providerId="ADAL" clId="{DD9D8543-11AE-40F4-9449-45284F94778D}" dt="2024-01-29T07:15:54.118" v="299"/>
          <ac:picMkLst>
            <pc:docMk/>
            <pc:sldMk cId="0" sldId="408"/>
            <ac:picMk id="2" creationId="{640E03DB-9385-F6D8-D37E-7B2087A76005}"/>
          </ac:picMkLst>
        </pc:picChg>
        <pc:picChg chg="add mod ord">
          <ac:chgData name="CRISTINA TELLO SANTIAGO" userId="08db1f17-20f0-46aa-b109-dbabbd358527" providerId="ADAL" clId="{DD9D8543-11AE-40F4-9449-45284F94778D}" dt="2024-01-29T07:16:05.224" v="304" actId="1036"/>
          <ac:picMkLst>
            <pc:docMk/>
            <pc:sldMk cId="0" sldId="408"/>
            <ac:picMk id="3" creationId="{EE1661D4-8266-3C5C-0478-CD5AC05971E5}"/>
          </ac:picMkLst>
        </pc:picChg>
        <pc:picChg chg="add mod ord">
          <ac:chgData name="CRISTINA TELLO SANTIAGO" userId="08db1f17-20f0-46aa-b109-dbabbd358527" providerId="ADAL" clId="{DD9D8543-11AE-40F4-9449-45284F94778D}" dt="2024-01-29T07:16:17.351" v="308" actId="1036"/>
          <ac:picMkLst>
            <pc:docMk/>
            <pc:sldMk cId="0" sldId="408"/>
            <ac:picMk id="4" creationId="{91A68150-A37A-C8EC-0EC6-FF5B224BF8F0}"/>
          </ac:picMkLst>
        </pc:picChg>
        <pc:picChg chg="del">
          <ac:chgData name="CRISTINA TELLO SANTIAGO" userId="08db1f17-20f0-46aa-b109-dbabbd358527" providerId="ADAL" clId="{DD9D8543-11AE-40F4-9449-45284F94778D}" dt="2024-01-29T07:15:44.038" v="296" actId="478"/>
          <ac:picMkLst>
            <pc:docMk/>
            <pc:sldMk cId="0" sldId="408"/>
            <ac:picMk id="7" creationId="{FB2F513A-CB8F-4E77-9097-16C233F30E56}"/>
          </ac:picMkLst>
        </pc:picChg>
        <pc:picChg chg="del">
          <ac:chgData name="CRISTINA TELLO SANTIAGO" userId="08db1f17-20f0-46aa-b109-dbabbd358527" providerId="ADAL" clId="{DD9D8543-11AE-40F4-9449-45284F94778D}" dt="2024-01-29T07:15:47.375" v="297" actId="478"/>
          <ac:picMkLst>
            <pc:docMk/>
            <pc:sldMk cId="0" sldId="408"/>
            <ac:picMk id="8" creationId="{1E7755E7-10BD-4FF9-9E97-819B2436BE5F}"/>
          </ac:picMkLst>
        </pc:picChg>
        <pc:picChg chg="del">
          <ac:chgData name="CRISTINA TELLO SANTIAGO" userId="08db1f17-20f0-46aa-b109-dbabbd358527" providerId="ADAL" clId="{DD9D8543-11AE-40F4-9449-45284F94778D}" dt="2024-01-29T07:15:49.438" v="298" actId="478"/>
          <ac:picMkLst>
            <pc:docMk/>
            <pc:sldMk cId="0" sldId="408"/>
            <ac:picMk id="9" creationId="{759D8CA2-72F3-4B9A-9014-F7A70C78F73D}"/>
          </ac:picMkLst>
        </pc:picChg>
      </pc:sldChg>
      <pc:sldChg chg="modSp modNotes">
        <pc:chgData name="CRISTINA TELLO SANTIAGO" userId="08db1f17-20f0-46aa-b109-dbabbd358527" providerId="ADAL" clId="{DD9D8543-11AE-40F4-9449-45284F94778D}" dt="2024-01-29T06:54:40.810" v="90"/>
        <pc:sldMkLst>
          <pc:docMk/>
          <pc:sldMk cId="0" sldId="409"/>
        </pc:sldMkLst>
        <pc:spChg chg="mod">
          <ac:chgData name="CRISTINA TELLO SANTIAGO" userId="08db1f17-20f0-46aa-b109-dbabbd358527" providerId="ADAL" clId="{DD9D8543-11AE-40F4-9449-45284F94778D}" dt="2024-01-29T06:54:40.810" v="90"/>
          <ac:spMkLst>
            <pc:docMk/>
            <pc:sldMk cId="0" sldId="409"/>
            <ac:spMk id="5" creationId="{2C64965F-561A-4B46-A706-4659242F1268}"/>
          </ac:spMkLst>
        </pc:spChg>
      </pc:sldChg>
      <pc:sldChg chg="addSp delSp modSp mod modNotes">
        <pc:chgData name="CRISTINA TELLO SANTIAGO" userId="08db1f17-20f0-46aa-b109-dbabbd358527" providerId="ADAL" clId="{DD9D8543-11AE-40F4-9449-45284F94778D}" dt="2024-01-29T07:17:25.458" v="320" actId="1035"/>
        <pc:sldMkLst>
          <pc:docMk/>
          <pc:sldMk cId="0" sldId="411"/>
        </pc:sldMkLst>
        <pc:spChg chg="mod">
          <ac:chgData name="CRISTINA TELLO SANTIAGO" userId="08db1f17-20f0-46aa-b109-dbabbd358527" providerId="ADAL" clId="{DD9D8543-11AE-40F4-9449-45284F94778D}" dt="2024-01-29T06:54:40.810" v="90"/>
          <ac:spMkLst>
            <pc:docMk/>
            <pc:sldMk cId="0" sldId="411"/>
            <ac:spMk id="2" creationId="{DF8BA288-A98F-4305-A6E9-4CA78936FB07}"/>
          </ac:spMkLst>
        </pc:spChg>
        <pc:spChg chg="mod">
          <ac:chgData name="CRISTINA TELLO SANTIAGO" userId="08db1f17-20f0-46aa-b109-dbabbd358527" providerId="ADAL" clId="{DD9D8543-11AE-40F4-9449-45284F94778D}" dt="2024-01-29T07:17:07.571" v="315" actId="14100"/>
          <ac:spMkLst>
            <pc:docMk/>
            <pc:sldMk cId="0" sldId="411"/>
            <ac:spMk id="25" creationId="{F802186F-ECCB-4C1F-951A-110FDCF8BC43}"/>
          </ac:spMkLst>
        </pc:spChg>
        <pc:spChg chg="mod">
          <ac:chgData name="CRISTINA TELLO SANTIAGO" userId="08db1f17-20f0-46aa-b109-dbabbd358527" providerId="ADAL" clId="{DD9D8543-11AE-40F4-9449-45284F94778D}" dt="2024-01-29T07:17:07.571" v="315" actId="14100"/>
          <ac:spMkLst>
            <pc:docMk/>
            <pc:sldMk cId="0" sldId="411"/>
            <ac:spMk id="61450" creationId="{6B536A43-11DD-49BB-B993-866F7087D226}"/>
          </ac:spMkLst>
        </pc:spChg>
        <pc:spChg chg="mod">
          <ac:chgData name="CRISTINA TELLO SANTIAGO" userId="08db1f17-20f0-46aa-b109-dbabbd358527" providerId="ADAL" clId="{DD9D8543-11AE-40F4-9449-45284F94778D}" dt="2024-01-29T07:17:07.571" v="315" actId="14100"/>
          <ac:spMkLst>
            <pc:docMk/>
            <pc:sldMk cId="0" sldId="411"/>
            <ac:spMk id="61453" creationId="{CE41D16E-4C70-47C0-90FA-AE238B03FC4B}"/>
          </ac:spMkLst>
        </pc:spChg>
        <pc:grpChg chg="del">
          <ac:chgData name="CRISTINA TELLO SANTIAGO" userId="08db1f17-20f0-46aa-b109-dbabbd358527" providerId="ADAL" clId="{DD9D8543-11AE-40F4-9449-45284F94778D}" dt="2024-01-29T07:17:12.459" v="317" actId="478"/>
          <ac:grpSpMkLst>
            <pc:docMk/>
            <pc:sldMk cId="0" sldId="411"/>
            <ac:grpSpMk id="61445" creationId="{4E00FA0E-37FC-4FBD-887B-F80B7EDBB4D4}"/>
          </ac:grpSpMkLst>
        </pc:grpChg>
        <pc:grpChg chg="del">
          <ac:chgData name="CRISTINA TELLO SANTIAGO" userId="08db1f17-20f0-46aa-b109-dbabbd358527" providerId="ADAL" clId="{DD9D8543-11AE-40F4-9449-45284F94778D}" dt="2024-01-29T07:17:11.011" v="316" actId="478"/>
          <ac:grpSpMkLst>
            <pc:docMk/>
            <pc:sldMk cId="0" sldId="411"/>
            <ac:grpSpMk id="61446" creationId="{5EF1BBBA-F396-4CA7-BE2A-369350A55FA4}"/>
          </ac:grpSpMkLst>
        </pc:grpChg>
        <pc:grpChg chg="mod">
          <ac:chgData name="CRISTINA TELLO SANTIAGO" userId="08db1f17-20f0-46aa-b109-dbabbd358527" providerId="ADAL" clId="{DD9D8543-11AE-40F4-9449-45284F94778D}" dt="2024-01-29T07:17:07.571" v="315" actId="14100"/>
          <ac:grpSpMkLst>
            <pc:docMk/>
            <pc:sldMk cId="0" sldId="411"/>
            <ac:grpSpMk id="61448" creationId="{4001CC9F-6970-434A-8842-03CFD780C2E1}"/>
          </ac:grpSpMkLst>
        </pc:grpChg>
        <pc:grpChg chg="mod">
          <ac:chgData name="CRISTINA TELLO SANTIAGO" userId="08db1f17-20f0-46aa-b109-dbabbd358527" providerId="ADAL" clId="{DD9D8543-11AE-40F4-9449-45284F94778D}" dt="2024-01-29T07:17:07.571" v="315" actId="14100"/>
          <ac:grpSpMkLst>
            <pc:docMk/>
            <pc:sldMk cId="0" sldId="411"/>
            <ac:grpSpMk id="61449" creationId="{2C349A3E-DFDD-46B2-9672-B4E66445DA0A}"/>
          </ac:grpSpMkLst>
        </pc:grpChg>
        <pc:grpChg chg="mod">
          <ac:chgData name="CRISTINA TELLO SANTIAGO" userId="08db1f17-20f0-46aa-b109-dbabbd358527" providerId="ADAL" clId="{DD9D8543-11AE-40F4-9449-45284F94778D}" dt="2024-01-29T07:17:07.571" v="315" actId="14100"/>
          <ac:grpSpMkLst>
            <pc:docMk/>
            <pc:sldMk cId="0" sldId="411"/>
            <ac:grpSpMk id="61451" creationId="{608B2AFA-FE44-4000-A82C-143264D5A351}"/>
          </ac:grpSpMkLst>
        </pc:grpChg>
        <pc:picChg chg="add mod">
          <ac:chgData name="CRISTINA TELLO SANTIAGO" userId="08db1f17-20f0-46aa-b109-dbabbd358527" providerId="ADAL" clId="{DD9D8543-11AE-40F4-9449-45284F94778D}" dt="2024-01-29T07:17:17.096" v="318"/>
          <ac:picMkLst>
            <pc:docMk/>
            <pc:sldMk cId="0" sldId="411"/>
            <ac:picMk id="3" creationId="{4A35021F-A9AB-5629-D18E-C3107CD0B07F}"/>
          </ac:picMkLst>
        </pc:picChg>
        <pc:picChg chg="add mod">
          <ac:chgData name="CRISTINA TELLO SANTIAGO" userId="08db1f17-20f0-46aa-b109-dbabbd358527" providerId="ADAL" clId="{DD9D8543-11AE-40F4-9449-45284F94778D}" dt="2024-01-29T07:17:25.458" v="320" actId="1035"/>
          <ac:picMkLst>
            <pc:docMk/>
            <pc:sldMk cId="0" sldId="411"/>
            <ac:picMk id="4" creationId="{D06D3330-9E4E-BDFD-279A-EE316F5ED157}"/>
          </ac:picMkLst>
        </pc:picChg>
        <pc:picChg chg="mod">
          <ac:chgData name="CRISTINA TELLO SANTIAGO" userId="08db1f17-20f0-46aa-b109-dbabbd358527" providerId="ADAL" clId="{DD9D8543-11AE-40F4-9449-45284F94778D}" dt="2024-01-29T07:17:07.571" v="315" actId="14100"/>
          <ac:picMkLst>
            <pc:docMk/>
            <pc:sldMk cId="0" sldId="411"/>
            <ac:picMk id="61452" creationId="{EBE0D7E2-8D37-4A26-A227-3C8461386B42}"/>
          </ac:picMkLst>
        </pc:picChg>
      </pc:sldChg>
      <pc:sldMasterChg chg="modSp mod modSldLayout">
        <pc:chgData name="CRISTINA TELLO SANTIAGO" userId="08db1f17-20f0-46aa-b109-dbabbd358527" providerId="ADAL" clId="{DD9D8543-11AE-40F4-9449-45284F94778D}" dt="2024-01-29T07:22:06.044" v="338"/>
        <pc:sldMasterMkLst>
          <pc:docMk/>
          <pc:sldMasterMk cId="0" sldId="2147483648"/>
        </pc:sldMasterMkLst>
        <pc:spChg chg="mod">
          <ac:chgData name="CRISTINA TELLO SANTIAGO" userId="08db1f17-20f0-46aa-b109-dbabbd358527" providerId="ADAL" clId="{DD9D8543-11AE-40F4-9449-45284F94778D}" dt="2024-01-29T07:22:06.044" v="338"/>
          <ac:spMkLst>
            <pc:docMk/>
            <pc:sldMasterMk cId="0" sldId="2147483648"/>
            <ac:spMk id="1029" creationId="{E4404653-1E22-4BE1-B82D-2D715D891942}"/>
          </ac:spMkLst>
        </pc:spChg>
        <pc:sldLayoutChg chg="addSp modSp mod">
          <pc:chgData name="CRISTINA TELLO SANTIAGO" userId="08db1f17-20f0-46aa-b109-dbabbd358527" providerId="ADAL" clId="{DD9D8543-11AE-40F4-9449-45284F94778D}" dt="2024-01-29T07:21:47.461" v="337" actId="6549"/>
          <pc:sldLayoutMkLst>
            <pc:docMk/>
            <pc:sldMasterMk cId="0" sldId="2147483648"/>
            <pc:sldLayoutMk cId="2383552971" sldId="2147483927"/>
          </pc:sldLayoutMkLst>
          <pc:spChg chg="mod">
            <ac:chgData name="CRISTINA TELLO SANTIAGO" userId="08db1f17-20f0-46aa-b109-dbabbd358527" providerId="ADAL" clId="{DD9D8543-11AE-40F4-9449-45284F94778D}" dt="2024-01-29T07:21:47.461" v="337" actId="6549"/>
            <ac:spMkLst>
              <pc:docMk/>
              <pc:sldMasterMk cId="0" sldId="2147483648"/>
              <pc:sldLayoutMk cId="2383552971" sldId="2147483927"/>
              <ac:spMk id="4" creationId="{FCC73792-538F-4506-9EF6-8FDD275207DB}"/>
            </ac:spMkLst>
          </pc:spChg>
          <pc:spChg chg="add mod">
            <ac:chgData name="CRISTINA TELLO SANTIAGO" userId="08db1f17-20f0-46aa-b109-dbabbd358527" providerId="ADAL" clId="{DD9D8543-11AE-40F4-9449-45284F94778D}" dt="2024-01-29T07:21:21.180" v="327" actId="1076"/>
            <ac:spMkLst>
              <pc:docMk/>
              <pc:sldMasterMk cId="0" sldId="2147483648"/>
              <pc:sldLayoutMk cId="2383552971" sldId="2147483927"/>
              <ac:spMk id="6" creationId="{B14E3723-663E-E9E0-DBB0-1632857F16B7}"/>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C7944-0DB7-40EF-B162-AA06E0A4A356}"/>
              </a:ext>
            </a:extLst>
          </p:cNvPr>
          <p:cNvSpPr>
            <a:spLocks noGrp="1"/>
          </p:cNvSpPr>
          <p:nvPr>
            <p:ph type="hdr" sz="quarter"/>
          </p:nvPr>
        </p:nvSpPr>
        <p:spPr>
          <a:xfrm>
            <a:off x="0" y="0"/>
            <a:ext cx="3170238" cy="479425"/>
          </a:xfrm>
          <a:prstGeom prst="rect">
            <a:avLst/>
          </a:prstGeom>
        </p:spPr>
        <p:txBody>
          <a:bodyPr vert="horz" lIns="90913" tIns="45457" rIns="90913" bIns="45457" rtlCol="0"/>
          <a:lstStyle>
            <a:lvl1pPr algn="l" defTabSz="1219170" eaLnBrk="1" fontAlgn="auto" hangingPunct="1">
              <a:spcBef>
                <a:spcPts val="0"/>
              </a:spcBef>
              <a:spcAft>
                <a:spcPts val="0"/>
              </a:spcAft>
              <a:defRPr sz="1100">
                <a:latin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631AC601-BFE2-4FE5-A40A-5BFFD574D848}"/>
              </a:ext>
            </a:extLst>
          </p:cNvPr>
          <p:cNvSpPr>
            <a:spLocks noGrp="1"/>
          </p:cNvSpPr>
          <p:nvPr>
            <p:ph type="dt" sz="quarter" idx="1"/>
          </p:nvPr>
        </p:nvSpPr>
        <p:spPr>
          <a:xfrm>
            <a:off x="4143375" y="0"/>
            <a:ext cx="3170238" cy="479425"/>
          </a:xfrm>
          <a:prstGeom prst="rect">
            <a:avLst/>
          </a:prstGeom>
        </p:spPr>
        <p:txBody>
          <a:bodyPr vert="horz" lIns="90913" tIns="45457" rIns="90913" bIns="45457" rtlCol="0"/>
          <a:lstStyle>
            <a:lvl1pPr algn="r" defTabSz="1219170" eaLnBrk="1" fontAlgn="auto" hangingPunct="1">
              <a:spcBef>
                <a:spcPts val="0"/>
              </a:spcBef>
              <a:spcAft>
                <a:spcPts val="0"/>
              </a:spcAft>
              <a:defRPr sz="1100">
                <a:latin typeface="Arial" panose="020B0604020202020204" pitchFamily="34" charset="0"/>
              </a:defRPr>
            </a:lvl1pPr>
          </a:lstStyle>
          <a:p>
            <a:pPr>
              <a:defRPr/>
            </a:pPr>
            <a:fld id="{0D0307B1-6597-47FA-BD9C-0BD775BB1D0D}" type="datetimeFigureOut">
              <a:rPr lang="en-US"/>
              <a:pPr>
                <a:defRPr/>
              </a:pPr>
              <a:t>1/29/2024</a:t>
            </a:fld>
            <a:endParaRPr lang="en-US" dirty="0"/>
          </a:p>
        </p:txBody>
      </p:sp>
      <p:sp>
        <p:nvSpPr>
          <p:cNvPr id="4" name="Footer Placeholder 3">
            <a:extLst>
              <a:ext uri="{FF2B5EF4-FFF2-40B4-BE49-F238E27FC236}">
                <a16:creationId xmlns:a16="http://schemas.microsoft.com/office/drawing/2014/main" id="{B433751A-3DA3-44DB-B739-6B977CA1BE45}"/>
              </a:ext>
            </a:extLst>
          </p:cNvPr>
          <p:cNvSpPr>
            <a:spLocks noGrp="1"/>
          </p:cNvSpPr>
          <p:nvPr>
            <p:ph type="ftr" sz="quarter" idx="2"/>
          </p:nvPr>
        </p:nvSpPr>
        <p:spPr>
          <a:xfrm>
            <a:off x="0" y="9120188"/>
            <a:ext cx="3170238" cy="479425"/>
          </a:xfrm>
          <a:prstGeom prst="rect">
            <a:avLst/>
          </a:prstGeom>
        </p:spPr>
        <p:txBody>
          <a:bodyPr vert="horz" lIns="90913" tIns="45457" rIns="90913" bIns="45457" rtlCol="0" anchor="b"/>
          <a:lstStyle>
            <a:lvl1pPr algn="l" defTabSz="1219170" eaLnBrk="1" fontAlgn="auto" hangingPunct="1">
              <a:spcBef>
                <a:spcPts val="0"/>
              </a:spcBef>
              <a:spcAft>
                <a:spcPts val="0"/>
              </a:spcAft>
              <a:defRPr sz="1100">
                <a:latin typeface="Arial" panose="020B0604020202020204" pitchFamily="34" charset="0"/>
              </a:defRPr>
            </a:lvl1pPr>
          </a:lstStyle>
          <a:p>
            <a:pPr>
              <a:defRPr/>
            </a:pPr>
            <a:r>
              <a:rPr lang="en-US"/>
              <a:t>Redes Sociales - Nivel básico</a:t>
            </a:r>
            <a:endParaRPr lang="en-US" dirty="0"/>
          </a:p>
        </p:txBody>
      </p:sp>
      <p:sp>
        <p:nvSpPr>
          <p:cNvPr id="5" name="Slide Number Placeholder 4">
            <a:extLst>
              <a:ext uri="{FF2B5EF4-FFF2-40B4-BE49-F238E27FC236}">
                <a16:creationId xmlns:a16="http://schemas.microsoft.com/office/drawing/2014/main" id="{D7D2197E-8D15-450B-91BF-D840873150A7}"/>
              </a:ext>
            </a:extLst>
          </p:cNvPr>
          <p:cNvSpPr>
            <a:spLocks noGrp="1"/>
          </p:cNvSpPr>
          <p:nvPr>
            <p:ph type="sldNum" sz="quarter" idx="3"/>
          </p:nvPr>
        </p:nvSpPr>
        <p:spPr>
          <a:xfrm>
            <a:off x="4143375" y="9120188"/>
            <a:ext cx="3170238" cy="479425"/>
          </a:xfrm>
          <a:prstGeom prst="rect">
            <a:avLst/>
          </a:prstGeom>
        </p:spPr>
        <p:txBody>
          <a:bodyPr vert="horz" lIns="90913" tIns="45457" rIns="90913" bIns="45457" rtlCol="0" anchor="b"/>
          <a:lstStyle>
            <a:lvl1pPr algn="r" defTabSz="1219170" eaLnBrk="1" fontAlgn="auto" hangingPunct="1">
              <a:spcBef>
                <a:spcPts val="0"/>
              </a:spcBef>
              <a:spcAft>
                <a:spcPts val="0"/>
              </a:spcAft>
              <a:defRPr sz="1100">
                <a:latin typeface="Arial" panose="020B0604020202020204" pitchFamily="34" charset="0"/>
              </a:defRPr>
            </a:lvl1pPr>
          </a:lstStyle>
          <a:p>
            <a:pPr>
              <a:defRPr/>
            </a:pPr>
            <a:fld id="{36325454-91B2-4A91-90C9-8C85C78755EB}" type="slidenum">
              <a:rPr lang="en-US"/>
              <a:pPr>
                <a:defRPr/>
              </a:pPr>
              <a:t>‹Nº›</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12D242-4026-4C49-ACE3-E443329F25D5}"/>
              </a:ext>
            </a:extLst>
          </p:cNvPr>
          <p:cNvSpPr>
            <a:spLocks noGrp="1"/>
          </p:cNvSpPr>
          <p:nvPr>
            <p:ph type="hdr" sz="quarter"/>
          </p:nvPr>
        </p:nvSpPr>
        <p:spPr>
          <a:xfrm>
            <a:off x="0" y="0"/>
            <a:ext cx="3170238" cy="479425"/>
          </a:xfrm>
          <a:prstGeom prst="rect">
            <a:avLst/>
          </a:prstGeom>
        </p:spPr>
        <p:txBody>
          <a:bodyPr vert="horz" lIns="98478" tIns="49238" rIns="98478" bIns="49238" rtlCol="0"/>
          <a:lstStyle>
            <a:lvl1pPr algn="l" defTabSz="1219170" eaLnBrk="1" fontAlgn="auto" hangingPunct="1">
              <a:spcBef>
                <a:spcPts val="0"/>
              </a:spcBef>
              <a:spcAft>
                <a:spcPts val="0"/>
              </a:spcAft>
              <a:defRPr sz="1200">
                <a:latin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05918C4A-385F-43C3-8853-3F1881EB0FE8}"/>
              </a:ext>
            </a:extLst>
          </p:cNvPr>
          <p:cNvSpPr>
            <a:spLocks noGrp="1"/>
          </p:cNvSpPr>
          <p:nvPr>
            <p:ph type="dt" idx="1"/>
          </p:nvPr>
        </p:nvSpPr>
        <p:spPr>
          <a:xfrm>
            <a:off x="4143375" y="0"/>
            <a:ext cx="3170238" cy="479425"/>
          </a:xfrm>
          <a:prstGeom prst="rect">
            <a:avLst/>
          </a:prstGeom>
        </p:spPr>
        <p:txBody>
          <a:bodyPr vert="horz" lIns="98478" tIns="49238" rIns="98478" bIns="49238" rtlCol="0"/>
          <a:lstStyle>
            <a:lvl1pPr algn="r" defTabSz="1219170" eaLnBrk="1" fontAlgn="auto" hangingPunct="1">
              <a:spcBef>
                <a:spcPts val="0"/>
              </a:spcBef>
              <a:spcAft>
                <a:spcPts val="0"/>
              </a:spcAft>
              <a:defRPr sz="1200">
                <a:latin typeface="Arial" panose="020B0604020202020204" pitchFamily="34" charset="0"/>
              </a:defRPr>
            </a:lvl1pPr>
          </a:lstStyle>
          <a:p>
            <a:pPr>
              <a:defRPr/>
            </a:pPr>
            <a:fld id="{22F2A7D1-C05F-42DD-B58B-A3243CB993EE}" type="datetimeFigureOut">
              <a:rPr lang="en-US"/>
              <a:pPr>
                <a:defRPr/>
              </a:pPr>
              <a:t>1/29/2024</a:t>
            </a:fld>
            <a:endParaRPr lang="en-US" dirty="0"/>
          </a:p>
        </p:txBody>
      </p:sp>
      <p:sp>
        <p:nvSpPr>
          <p:cNvPr id="4" name="Slide Image Placeholder 3">
            <a:extLst>
              <a:ext uri="{FF2B5EF4-FFF2-40B4-BE49-F238E27FC236}">
                <a16:creationId xmlns:a16="http://schemas.microsoft.com/office/drawing/2014/main" id="{F3868453-7C43-450C-A572-6C12BD93362A}"/>
              </a:ext>
            </a:extLst>
          </p:cNvPr>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8" tIns="49238" rIns="98478" bIns="49238" rtlCol="0" anchor="ctr"/>
          <a:lstStyle/>
          <a:p>
            <a:pPr lvl="0"/>
            <a:endParaRPr lang="en-GB" noProof="0" dirty="0"/>
          </a:p>
        </p:txBody>
      </p:sp>
      <p:sp>
        <p:nvSpPr>
          <p:cNvPr id="5" name="Notes Placeholder 4">
            <a:extLst>
              <a:ext uri="{FF2B5EF4-FFF2-40B4-BE49-F238E27FC236}">
                <a16:creationId xmlns:a16="http://schemas.microsoft.com/office/drawing/2014/main" id="{EBE16427-421E-4163-AAA3-1190BA145C38}"/>
              </a:ext>
            </a:extLst>
          </p:cNvPr>
          <p:cNvSpPr>
            <a:spLocks noGrp="1"/>
          </p:cNvSpPr>
          <p:nvPr>
            <p:ph type="body" sz="quarter" idx="3"/>
          </p:nvPr>
        </p:nvSpPr>
        <p:spPr>
          <a:xfrm>
            <a:off x="731838" y="4560888"/>
            <a:ext cx="5851525" cy="4319587"/>
          </a:xfrm>
          <a:prstGeom prst="rect">
            <a:avLst/>
          </a:prstGeom>
        </p:spPr>
        <p:txBody>
          <a:bodyPr vert="horz" lIns="98478" tIns="49238" rIns="98478" bIns="49238"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D56F6CB2-CDEF-4BB3-A696-390E5F88E5B7}"/>
              </a:ext>
            </a:extLst>
          </p:cNvPr>
          <p:cNvSpPr>
            <a:spLocks noGrp="1"/>
          </p:cNvSpPr>
          <p:nvPr>
            <p:ph type="ftr" sz="quarter" idx="4"/>
          </p:nvPr>
        </p:nvSpPr>
        <p:spPr>
          <a:xfrm>
            <a:off x="0" y="9120188"/>
            <a:ext cx="3170238" cy="479425"/>
          </a:xfrm>
          <a:prstGeom prst="rect">
            <a:avLst/>
          </a:prstGeom>
        </p:spPr>
        <p:txBody>
          <a:bodyPr vert="horz" lIns="98478" tIns="49238" rIns="98478" bIns="49238" rtlCol="0" anchor="b"/>
          <a:lstStyle>
            <a:lvl1pPr algn="l" defTabSz="1219170" eaLnBrk="1" fontAlgn="auto" hangingPunct="1">
              <a:spcBef>
                <a:spcPts val="0"/>
              </a:spcBef>
              <a:spcAft>
                <a:spcPts val="0"/>
              </a:spcAft>
              <a:defRPr sz="1200">
                <a:latin typeface="Arial" panose="020B0604020202020204" pitchFamily="34" charset="0"/>
              </a:defRPr>
            </a:lvl1pPr>
          </a:lstStyle>
          <a:p>
            <a:pPr>
              <a:defRPr/>
            </a:pPr>
            <a:r>
              <a:rPr lang="en-US"/>
              <a:t>Redes Sociales - Nivel básico</a:t>
            </a:r>
            <a:endParaRPr lang="en-US" dirty="0"/>
          </a:p>
        </p:txBody>
      </p:sp>
      <p:sp>
        <p:nvSpPr>
          <p:cNvPr id="7" name="Slide Number Placeholder 6">
            <a:extLst>
              <a:ext uri="{FF2B5EF4-FFF2-40B4-BE49-F238E27FC236}">
                <a16:creationId xmlns:a16="http://schemas.microsoft.com/office/drawing/2014/main" id="{E42F099F-ECFD-489C-A34D-FEC496BE0679}"/>
              </a:ext>
            </a:extLst>
          </p:cNvPr>
          <p:cNvSpPr>
            <a:spLocks noGrp="1"/>
          </p:cNvSpPr>
          <p:nvPr>
            <p:ph type="sldNum" sz="quarter" idx="5"/>
          </p:nvPr>
        </p:nvSpPr>
        <p:spPr>
          <a:xfrm>
            <a:off x="4143375" y="9120188"/>
            <a:ext cx="3170238" cy="479425"/>
          </a:xfrm>
          <a:prstGeom prst="rect">
            <a:avLst/>
          </a:prstGeom>
        </p:spPr>
        <p:txBody>
          <a:bodyPr vert="horz" lIns="98478" tIns="49238" rIns="98478" bIns="49238" rtlCol="0" anchor="b"/>
          <a:lstStyle>
            <a:lvl1pPr algn="r" defTabSz="1219170" eaLnBrk="1" fontAlgn="auto" hangingPunct="1">
              <a:spcBef>
                <a:spcPts val="0"/>
              </a:spcBef>
              <a:spcAft>
                <a:spcPts val="0"/>
              </a:spcAft>
              <a:defRPr sz="1200">
                <a:latin typeface="Arial" panose="020B0604020202020204" pitchFamily="34" charset="0"/>
              </a:defRPr>
            </a:lvl1pPr>
          </a:lstStyle>
          <a:p>
            <a:pPr>
              <a:defRPr/>
            </a:pPr>
            <a:fld id="{47D42CA7-5C19-4143-98DF-DD59C9D8E48E}" type="slidenum">
              <a:rPr lang="en-US"/>
              <a:pPr>
                <a:defRPr/>
              </a:pPr>
              <a:t>‹Nº›</a:t>
            </a:fld>
            <a:endParaRPr lang="en-US" dirty="0"/>
          </a:p>
        </p:txBody>
      </p:sp>
    </p:spTree>
  </p:cSld>
  <p:clrMap bg1="lt1" tx1="dk1" bg2="lt2" tx2="dk2" accent1="accent1" accent2="accent2" accent3="accent3" accent4="accent4" accent5="accent5" accent6="accent6" hlink="hlink" folHlink="folHlink"/>
  <p:hf hdr="0" dt="0"/>
  <p:notesStyle>
    <a:lvl1pPr algn="l" defTabSz="1217613"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1pPr>
    <a:lvl2pPr marL="608013" algn="l" defTabSz="1217613"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2pPr>
    <a:lvl3pPr marL="1217613" algn="l" defTabSz="1217613"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3pPr>
    <a:lvl4pPr marL="1827213" algn="l" defTabSz="1217613"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4pPr>
    <a:lvl5pPr marL="2436813" algn="l" defTabSz="1217613" rtl="0" eaLnBrk="0" fontAlgn="base" hangingPunct="0">
      <a:spcBef>
        <a:spcPct val="30000"/>
      </a:spcBef>
      <a:spcAft>
        <a:spcPct val="0"/>
      </a:spcAft>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3C48385-A16B-49D1-9ECD-B6B8D426BB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46033BF7-A26B-454A-9D7A-9F3EAFD470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El contingut d’aquesta presentació és de 50-60 minuts aproximadament,  s’afegiran 10-15 minuts al final de la sessió per resoldre dubtes. Per tal que la sessió sigui dinàmica es recomana informar als assistents que si tenen preguntes concretes es donarà un breu espai de temps al final de la presentació per comentar-les en conjunt.</a:t>
            </a:r>
            <a:endParaRPr lang="es-ES" altLang="ca-ES" dirty="0"/>
          </a:p>
        </p:txBody>
      </p:sp>
      <p:sp>
        <p:nvSpPr>
          <p:cNvPr id="12292" name="Footer Placeholder 3">
            <a:extLst>
              <a:ext uri="{FF2B5EF4-FFF2-40B4-BE49-F238E27FC236}">
                <a16:creationId xmlns:a16="http://schemas.microsoft.com/office/drawing/2014/main" id="{44EDB260-F90F-48F1-BD71-09363DC0AC5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12293" name="Slide Number Placeholder 4">
            <a:extLst>
              <a:ext uri="{FF2B5EF4-FFF2-40B4-BE49-F238E27FC236}">
                <a16:creationId xmlns:a16="http://schemas.microsoft.com/office/drawing/2014/main" id="{5E352818-9691-46AE-A30E-639E7A3736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60753419-1468-4D87-AAC4-C512854FF430}" type="slidenum">
              <a:rPr lang="en-US" altLang="ca-ES" sz="1200" smtClean="0">
                <a:latin typeface="Arial" panose="020B0604020202020204" pitchFamily="34" charset="0"/>
              </a:rPr>
              <a:pPr defTabSz="1217613" fontAlgn="base">
                <a:spcBef>
                  <a:spcPct val="0"/>
                </a:spcBef>
                <a:spcAft>
                  <a:spcPct val="0"/>
                </a:spcAft>
              </a:pPr>
              <a:t>1</a:t>
            </a:fld>
            <a:endParaRPr lang="en-US" altLang="ca-E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DCF5736-495A-4A25-BCD7-8287779B14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8CBF4BB-A944-481F-AE98-8709ABCFA187}"/>
              </a:ext>
            </a:extLst>
          </p:cNvPr>
          <p:cNvSpPr>
            <a:spLocks noGrp="1"/>
          </p:cNvSpPr>
          <p:nvPr>
            <p:ph type="body" idx="1"/>
          </p:nvPr>
        </p:nvSpPr>
        <p:spPr/>
        <p:txBody>
          <a:bodyPr>
            <a:normAutofit fontScale="85000" lnSpcReduction="20000"/>
          </a:bodyPr>
          <a:lstStyle/>
          <a:p>
            <a:pPr defTabSz="1219170" eaLnBrk="1" fontAlgn="auto" hangingPunct="1">
              <a:spcBef>
                <a:spcPts val="0"/>
              </a:spcBef>
              <a:spcAft>
                <a:spcPts val="0"/>
              </a:spcAft>
              <a:defRPr/>
            </a:pPr>
            <a:r>
              <a:rPr lang="ca-ES" dirty="0"/>
              <a:t>El següent pas seria crear un perfil clicant al botó </a:t>
            </a:r>
            <a:r>
              <a:rPr lang="ca-ES" b="1" dirty="0"/>
              <a:t>“</a:t>
            </a:r>
            <a:r>
              <a:rPr lang="ca-ES" b="1" dirty="0" err="1"/>
              <a:t>Yo</a:t>
            </a:r>
            <a:r>
              <a:rPr lang="ca-ES" b="1" dirty="0"/>
              <a:t>”</a:t>
            </a:r>
            <a:r>
              <a:rPr lang="ca-ES" dirty="0"/>
              <a:t>, després comprovar com ha quedat en el botó </a:t>
            </a:r>
            <a:r>
              <a:rPr lang="ca-ES" b="1" dirty="0"/>
              <a:t>“Ver perfil”. </a:t>
            </a:r>
            <a:r>
              <a:rPr lang="ca-ES" dirty="0"/>
              <a:t> Abans d’entrar en detall cal tenir en compte que </a:t>
            </a:r>
            <a:r>
              <a:rPr lang="ca-ES" i="1" dirty="0" err="1"/>
              <a:t>Linkedin</a:t>
            </a:r>
            <a:r>
              <a:rPr lang="ca-ES" dirty="0"/>
              <a:t> és com el nou </a:t>
            </a:r>
            <a:r>
              <a:rPr lang="ca-ES" i="1" dirty="0"/>
              <a:t>Currículum </a:t>
            </a:r>
            <a:r>
              <a:rPr lang="ca-ES" i="1" dirty="0" err="1"/>
              <a:t>Vitae</a:t>
            </a:r>
            <a:r>
              <a:rPr lang="ca-ES" dirty="0"/>
              <a:t>. Cal explicar qui som, què fem i el que s’ha aconseguit. Un altre factor que cal tenir present és que una de les finalitats de </a:t>
            </a:r>
            <a:r>
              <a:rPr lang="ca-ES" i="1" dirty="0" err="1"/>
              <a:t>Linkedin</a:t>
            </a:r>
            <a:r>
              <a:rPr lang="ca-ES" dirty="0"/>
              <a:t> és intentar assolir més visibilitat, per tant si es crea un perfil atractiu s’arribarà a més professionals i hi haurà més possibilitats de generar més relacions comercials entre els nostres contactes.</a:t>
            </a:r>
          </a:p>
          <a:p>
            <a:pPr defTabSz="1219170" eaLnBrk="1" fontAlgn="auto" hangingPunct="1">
              <a:spcBef>
                <a:spcPts val="0"/>
              </a:spcBef>
              <a:spcAft>
                <a:spcPts val="0"/>
              </a:spcAft>
              <a:defRPr/>
            </a:pPr>
            <a:r>
              <a:rPr lang="ca-ES" dirty="0"/>
              <a:t>Així doncs, per aconseguir una major visibilitat cal incloure paraules clau en el nostre perfil que captin l’atenció dels reclutadors  o </a:t>
            </a:r>
            <a:r>
              <a:rPr lang="ca-ES" i="1" dirty="0" err="1"/>
              <a:t>recruiters</a:t>
            </a:r>
            <a:r>
              <a:rPr lang="ca-ES" dirty="0"/>
              <a:t> que són els encarregats de contactar professionals a </a:t>
            </a:r>
            <a:r>
              <a:rPr lang="ca-ES" i="1" dirty="0" err="1"/>
              <a:t>Linkedin</a:t>
            </a:r>
            <a:r>
              <a:rPr lang="ca-ES" dirty="0"/>
              <a:t>. Com la resta de potencials contactes utilitzen aquestes paraules en el cercador. </a:t>
            </a:r>
          </a:p>
          <a:p>
            <a:pPr defTabSz="1219170" eaLnBrk="1" fontAlgn="auto" hangingPunct="1">
              <a:spcBef>
                <a:spcPts val="0"/>
              </a:spcBef>
              <a:spcAft>
                <a:spcPts val="0"/>
              </a:spcAft>
              <a:defRPr/>
            </a:pPr>
            <a:r>
              <a:rPr lang="ca-ES" dirty="0"/>
              <a:t>A l’hora d’escollir paraules clau encertades es poden buscar persones amb la mateixa posició laboral i fixar-se en les que paraules que utilitzen o bé mirar les ofertes de treball publicades (ho veurem més endavant) i fixar-se en les paraules utilitzades.</a:t>
            </a:r>
          </a:p>
          <a:p>
            <a:pPr defTabSz="1219170" eaLnBrk="1" fontAlgn="auto" hangingPunct="1">
              <a:spcBef>
                <a:spcPts val="0"/>
              </a:spcBef>
              <a:spcAft>
                <a:spcPts val="0"/>
              </a:spcAft>
              <a:defRPr/>
            </a:pPr>
            <a:r>
              <a:rPr lang="ca-ES" dirty="0"/>
              <a:t>Per últim és important mantenir-se actiu a la plataforma, anar actualitzant el nostre perfil així com tenir el CV actualitzat.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Ara veurem pas a pas el que cal omplir en el perfil començant per la presentació, per fer-ho caldrà clicar en el llapis al costat del botó “</a:t>
            </a:r>
            <a:r>
              <a:rPr lang="ca-ES" dirty="0" err="1"/>
              <a:t>Más</a:t>
            </a:r>
            <a:r>
              <a:rPr lang="ca-ES" dirty="0"/>
              <a:t>”.</a:t>
            </a:r>
            <a:endParaRPr lang="es-ES" dirty="0"/>
          </a:p>
        </p:txBody>
      </p:sp>
      <p:sp>
        <p:nvSpPr>
          <p:cNvPr id="31748" name="Footer Placeholder 3">
            <a:extLst>
              <a:ext uri="{FF2B5EF4-FFF2-40B4-BE49-F238E27FC236}">
                <a16:creationId xmlns:a16="http://schemas.microsoft.com/office/drawing/2014/main" id="{76688FB0-6EA8-4440-90BE-E544BAC79A1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31749" name="Slide Number Placeholder 4">
            <a:extLst>
              <a:ext uri="{FF2B5EF4-FFF2-40B4-BE49-F238E27FC236}">
                <a16:creationId xmlns:a16="http://schemas.microsoft.com/office/drawing/2014/main" id="{44AC54C8-C63D-454C-A48E-0BF24F6AC8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B943386F-4FB5-4E17-A557-1A89CCFBA2E9}" type="slidenum">
              <a:rPr lang="en-US" altLang="ca-ES" sz="1200" smtClean="0">
                <a:latin typeface="Arial" panose="020B0604020202020204" pitchFamily="34" charset="0"/>
              </a:rPr>
              <a:pPr defTabSz="1217613" fontAlgn="base">
                <a:spcBef>
                  <a:spcPct val="0"/>
                </a:spcBef>
                <a:spcAft>
                  <a:spcPct val="0"/>
                </a:spcAft>
              </a:pPr>
              <a:t>11</a:t>
            </a:fld>
            <a:endParaRPr lang="en-US" altLang="ca-ES" sz="12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84FC550-6643-4B80-946C-21C5531F6A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BAF732D-348A-48D2-9ECE-7D92676CD417}"/>
              </a:ext>
            </a:extLst>
          </p:cNvPr>
          <p:cNvSpPr>
            <a:spLocks noGrp="1"/>
          </p:cNvSpPr>
          <p:nvPr>
            <p:ph type="body" idx="1"/>
          </p:nvPr>
        </p:nvSpPr>
        <p:spPr/>
        <p:txBody>
          <a:bodyPr>
            <a:normAutofit fontScale="92500"/>
          </a:bodyPr>
          <a:lstStyle/>
          <a:p>
            <a:pPr defTabSz="1219170" eaLnBrk="1" fontAlgn="auto" hangingPunct="1">
              <a:spcBef>
                <a:spcPts val="0"/>
              </a:spcBef>
              <a:spcAft>
                <a:spcPts val="0"/>
              </a:spcAft>
              <a:defRPr/>
            </a:pPr>
            <a:r>
              <a:rPr lang="ca-ES" dirty="0"/>
              <a:t>Un cop s’ha clicat a la icona del llapis es pot editar la presentació. Començar per afegir una </a:t>
            </a:r>
            <a:r>
              <a:rPr lang="ca-ES" b="1" dirty="0"/>
              <a:t>foto del perfil </a:t>
            </a:r>
            <a:r>
              <a:rPr lang="ca-ES" dirty="0"/>
              <a:t>fent doble clic sobre la càmera. És important penjar una foto amb una presència professional i actual. També cal afegir un </a:t>
            </a:r>
            <a:r>
              <a:rPr lang="ca-ES" b="1" dirty="0"/>
              <a:t>fons</a:t>
            </a:r>
            <a:r>
              <a:rPr lang="ca-ES" dirty="0"/>
              <a:t>, fent doble clic en el fons blau. Aquí la recomanació és que sigui poc cridaner, per tal de centrar l’atenció en la fotografia del perfil. Per exemple: es pot optar per triar un color pel fons o una imatge de la nostra empresa. Tant el nom, com els cognoms s’afegeixen automàticament, aquesta informació es recull de les dades aportades quan es fa el registre. Després caldrà afegir un </a:t>
            </a:r>
            <a:r>
              <a:rPr lang="ca-ES" b="1" dirty="0"/>
              <a:t>titular</a:t>
            </a:r>
            <a:r>
              <a:rPr lang="ca-ES" dirty="0"/>
              <a:t>, aquest apareixerà al costat de la nostra foto del perfil.  Els més indicat és afegir quin és el nostre lloc de treball i la situació laboral actual, tant si s’està en actiu com si no. En cas d’estar en actiu afegir el nom de l’empresa . Si actualment no s’està en actiu es poden afegir algunes paraules clau sobre els nostres interessos. Per exemple: director creatiu, apassionat del disseny de pàgines web.... Els estudis o el lloc de treball actual es farà més endavant, ara com ara es pot afegir el país, el codi posat, la zona i sector.</a:t>
            </a:r>
            <a:endParaRPr lang="es-ES" dirty="0"/>
          </a:p>
        </p:txBody>
      </p:sp>
      <p:sp>
        <p:nvSpPr>
          <p:cNvPr id="33796" name="Footer Placeholder 3">
            <a:extLst>
              <a:ext uri="{FF2B5EF4-FFF2-40B4-BE49-F238E27FC236}">
                <a16:creationId xmlns:a16="http://schemas.microsoft.com/office/drawing/2014/main" id="{E77D78D0-B68C-4046-A398-FAE9C3E80A4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33797" name="Slide Number Placeholder 4">
            <a:extLst>
              <a:ext uri="{FF2B5EF4-FFF2-40B4-BE49-F238E27FC236}">
                <a16:creationId xmlns:a16="http://schemas.microsoft.com/office/drawing/2014/main" id="{2CBC69C9-D3F6-4E78-9D96-D428CF6748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F24A0807-5FDC-4C1C-9142-43F4D1423602}" type="slidenum">
              <a:rPr lang="en-US" altLang="ca-ES" sz="1200" smtClean="0">
                <a:latin typeface="Arial" panose="020B0604020202020204" pitchFamily="34" charset="0"/>
              </a:rPr>
              <a:pPr defTabSz="1217613" fontAlgn="base">
                <a:spcBef>
                  <a:spcPct val="0"/>
                </a:spcBef>
                <a:spcAft>
                  <a:spcPct val="0"/>
                </a:spcAft>
              </a:pPr>
              <a:t>12</a:t>
            </a:fld>
            <a:endParaRPr lang="en-US" altLang="ca-ES" sz="12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87607DC-1F7F-445A-A58C-E5EAC65D41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84E76D3-3E04-45A9-A7A8-61864B2C897B}"/>
              </a:ext>
            </a:extLst>
          </p:cNvPr>
          <p:cNvSpPr>
            <a:spLocks noGrp="1"/>
          </p:cNvSpPr>
          <p:nvPr>
            <p:ph type="body" idx="1"/>
          </p:nvPr>
        </p:nvSpPr>
        <p:spPr/>
        <p:txBody>
          <a:bodyPr>
            <a:normAutofit fontScale="77500" lnSpcReduction="20000"/>
          </a:bodyPr>
          <a:lstStyle/>
          <a:p>
            <a:pPr algn="just" defTabSz="1219170" eaLnBrk="1" fontAlgn="auto" hangingPunct="1">
              <a:spcBef>
                <a:spcPts val="0"/>
              </a:spcBef>
              <a:spcAft>
                <a:spcPts val="0"/>
              </a:spcAft>
              <a:defRPr/>
            </a:pPr>
            <a:r>
              <a:rPr lang="ca-ES" dirty="0"/>
              <a:t>Quan es clica a </a:t>
            </a:r>
            <a:r>
              <a:rPr lang="ca-ES" b="1" dirty="0"/>
              <a:t>“</a:t>
            </a:r>
            <a:r>
              <a:rPr lang="ca-ES" b="1" dirty="0" err="1"/>
              <a:t>Añadir</a:t>
            </a:r>
            <a:r>
              <a:rPr lang="ca-ES" b="1" dirty="0"/>
              <a:t> </a:t>
            </a:r>
            <a:r>
              <a:rPr lang="ca-ES" b="1" dirty="0" err="1"/>
              <a:t>sección</a:t>
            </a:r>
            <a:r>
              <a:rPr lang="ca-ES" b="1" dirty="0"/>
              <a:t>”</a:t>
            </a:r>
            <a:r>
              <a:rPr lang="ca-ES" dirty="0"/>
              <a:t> es veurà la part més important del nostre perfil. En primer lloc, hi ha la presentació, que és el mateix que hem vist a la pestanya anterior. El següent apartat </a:t>
            </a:r>
            <a:r>
              <a:rPr lang="ca-ES" b="1" dirty="0"/>
              <a:t>“</a:t>
            </a:r>
            <a:r>
              <a:rPr lang="ca-ES" b="1" dirty="0" err="1"/>
              <a:t>Acerca</a:t>
            </a:r>
            <a:r>
              <a:rPr lang="ca-ES" b="1" dirty="0"/>
              <a:t> de” </a:t>
            </a:r>
            <a:r>
              <a:rPr lang="ca-ES" dirty="0"/>
              <a:t>consisteix en donar informació sobre la nostra manera de treballar. Convé començar captant l’atenció del lector utilitzant paraules clau: creatiu, orientat a resultats, treball en equip... Explicar quin valor s’ha aportat als anteriors treballs. Acabar amb les teves àrees d’experiència o </a:t>
            </a:r>
            <a:r>
              <a:rPr lang="es-ES" i="1" dirty="0" err="1"/>
              <a:t>expertise</a:t>
            </a:r>
            <a:r>
              <a:rPr lang="es-ES" dirty="0"/>
              <a:t>. </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El següent pas serà introduir la nostra </a:t>
            </a:r>
            <a:r>
              <a:rPr lang="ca-ES" b="1" dirty="0"/>
              <a:t>experiència professional</a:t>
            </a:r>
            <a:r>
              <a:rPr lang="ca-ES" dirty="0"/>
              <a:t>. Afegir per cada feina: posició, empresa, ubicació, durada i descripció. En la descripció es poden anomenar les tasques realitzades en cada lloc de treball, una cosa similar al nostre CV.</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També afegir l’</a:t>
            </a:r>
            <a:r>
              <a:rPr lang="ca-ES" b="1" dirty="0"/>
              <a:t>educació</a:t>
            </a:r>
            <a:r>
              <a:rPr lang="ca-ES" dirty="0"/>
              <a:t> cursada o </a:t>
            </a:r>
            <a:r>
              <a:rPr lang="ca-ES" b="1" dirty="0"/>
              <a:t>trajectòria acadèmica</a:t>
            </a:r>
            <a:r>
              <a:rPr lang="ca-ES" dirty="0"/>
              <a:t>, és important introduir la universitat, així com el tipus d’estudis: màster, grau universitari, postgrau… El nombre i la durada.</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Per acabar amb el perfil caldrà seleccionar les nostres aptituds professionals que considerem siguin més adients, aquestes poden ser validades pels nostres contactes. Es pot preguntar a companyes i companys de treball quines aptituds consideren que ens defineixen millor. Per exemple: treball en equip, disseny de pàgines web, Excel avançat, anglès avançat...</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També existeix la possibilitat d’introduir èxits, fites assolides o informació addicional sobre nosaltres, però sense entrar en detalls. Aquesta opció no l’utilitza tothom.</a:t>
            </a:r>
            <a:endParaRPr lang="es-ES" dirty="0"/>
          </a:p>
        </p:txBody>
      </p:sp>
      <p:sp>
        <p:nvSpPr>
          <p:cNvPr id="35844" name="Footer Placeholder 3">
            <a:extLst>
              <a:ext uri="{FF2B5EF4-FFF2-40B4-BE49-F238E27FC236}">
                <a16:creationId xmlns:a16="http://schemas.microsoft.com/office/drawing/2014/main" id="{FCCC343D-E758-4B5B-99C5-EF63D2B2D29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35845" name="Slide Number Placeholder 4">
            <a:extLst>
              <a:ext uri="{FF2B5EF4-FFF2-40B4-BE49-F238E27FC236}">
                <a16:creationId xmlns:a16="http://schemas.microsoft.com/office/drawing/2014/main" id="{A8176DD2-E86A-461C-89A1-ACD86A22C3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503CDD81-6419-479B-9387-6B1077CE447E}" type="slidenum">
              <a:rPr lang="en-US" altLang="ca-ES" sz="1200" smtClean="0">
                <a:latin typeface="Arial" panose="020B0604020202020204" pitchFamily="34" charset="0"/>
              </a:rPr>
              <a:pPr defTabSz="1217613" fontAlgn="base">
                <a:spcBef>
                  <a:spcPct val="0"/>
                </a:spcBef>
                <a:spcAft>
                  <a:spcPct val="0"/>
                </a:spcAft>
              </a:pPr>
              <a:t>13</a:t>
            </a:fld>
            <a:endParaRPr lang="en-US" altLang="ca-ES" sz="12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7BEF6E0-E324-4A3C-971E-BF21618E19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B04F515-B26B-4242-9732-4B0429FC457A}"/>
              </a:ext>
            </a:extLst>
          </p:cNvPr>
          <p:cNvSpPr>
            <a:spLocks noGrp="1"/>
          </p:cNvSpPr>
          <p:nvPr>
            <p:ph type="body" idx="1"/>
          </p:nvPr>
        </p:nvSpPr>
        <p:spPr/>
        <p:txBody>
          <a:bodyPr>
            <a:normAutofit fontScale="92500" lnSpcReduction="20000"/>
          </a:bodyPr>
          <a:lstStyle/>
          <a:p>
            <a:pPr algn="just" defTabSz="914400" eaLnBrk="1" fontAlgn="auto" hangingPunct="1">
              <a:spcBef>
                <a:spcPts val="0"/>
              </a:spcBef>
              <a:spcAft>
                <a:spcPts val="0"/>
              </a:spcAft>
              <a:defRPr/>
            </a:pPr>
            <a:r>
              <a:rPr lang="ca-ES" dirty="0"/>
              <a:t>El següent pas es tracta de construir una xarxa de contactes per la qual cosa utilitzarem els botons “Mi </a:t>
            </a:r>
            <a:r>
              <a:rPr lang="ca-ES" dirty="0" err="1"/>
              <a:t>red</a:t>
            </a:r>
            <a:r>
              <a:rPr lang="ca-ES" dirty="0"/>
              <a:t>” i “</a:t>
            </a:r>
            <a:r>
              <a:rPr lang="ca-ES" dirty="0" err="1"/>
              <a:t>Mensajes</a:t>
            </a:r>
            <a:r>
              <a:rPr lang="ca-ES" dirty="0"/>
              <a:t>”. Abans de començar a connectar amb gent cal tenir en compte que </a:t>
            </a:r>
            <a:r>
              <a:rPr lang="ca-ES" i="1" dirty="0" err="1"/>
              <a:t>Linkedin</a:t>
            </a:r>
            <a:r>
              <a:rPr lang="ca-ES" dirty="0"/>
              <a:t> es divideix en 3 nivells de contactes. Els contactes de 1r nivell són els nostres contactes, els contactes de 2n nivell són els contactes dels nostres contactes i els de 3r nivell són professionals amb els que no tenim contactes en comú.</a:t>
            </a:r>
          </a:p>
          <a:p>
            <a:pPr algn="just" defTabSz="914400" eaLnBrk="1" fontAlgn="auto" hangingPunct="1">
              <a:spcBef>
                <a:spcPts val="0"/>
              </a:spcBef>
              <a:spcAft>
                <a:spcPts val="0"/>
              </a:spcAft>
              <a:defRPr/>
            </a:pPr>
            <a:r>
              <a:rPr lang="ca-ES" dirty="0"/>
              <a:t>Clicant a “Mi </a:t>
            </a:r>
            <a:r>
              <a:rPr lang="ca-ES" dirty="0" err="1"/>
              <a:t>red</a:t>
            </a:r>
            <a:r>
              <a:rPr lang="ca-ES" dirty="0"/>
              <a:t>” es veurà com </a:t>
            </a:r>
            <a:r>
              <a:rPr lang="ca-ES" i="1" dirty="0" err="1"/>
              <a:t>Linkedin</a:t>
            </a:r>
            <a:r>
              <a:rPr lang="ca-ES" dirty="0"/>
              <a:t> fa suggeriments de contactes que podem conèixer, tant per ser contactes de 2n nivell com pel fet de treballar en empreses o sectors similars als del nostre perfil. Per poder afegir aquests contactes als nostres caldrà, primer, convidar-los enviant un missatge de presentació.</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Si es clica al botó “</a:t>
            </a:r>
            <a:r>
              <a:rPr lang="ca-ES" dirty="0" err="1"/>
              <a:t>Mensajes</a:t>
            </a:r>
            <a:r>
              <a:rPr lang="ca-ES" dirty="0"/>
              <a:t>” només es podran intercanviar missatges privats amb els contactes de 1r nivell, o sigui els nostres contactes directes. Després aquestes converses quedaran arxivades en el mateix botó, aleshores es podran crear converses noves amb altres contactes en qualsevol moment.</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A més de contactes també es poden seguir empreses que tinguin un perfil a </a:t>
            </a:r>
            <a:r>
              <a:rPr lang="ca-ES" i="1" dirty="0" err="1"/>
              <a:t>Linkedin</a:t>
            </a:r>
            <a:r>
              <a:rPr lang="ca-ES" i="1" dirty="0"/>
              <a:t> </a:t>
            </a:r>
            <a:r>
              <a:rPr lang="ca-ES" dirty="0"/>
              <a:t>per així accedir a les seves ofertes de treball.</a:t>
            </a:r>
            <a:endParaRPr lang="es-ES" dirty="0"/>
          </a:p>
        </p:txBody>
      </p:sp>
      <p:sp>
        <p:nvSpPr>
          <p:cNvPr id="37892" name="Footer Placeholder 3">
            <a:extLst>
              <a:ext uri="{FF2B5EF4-FFF2-40B4-BE49-F238E27FC236}">
                <a16:creationId xmlns:a16="http://schemas.microsoft.com/office/drawing/2014/main" id="{B7E483D1-6BC4-489D-81C8-F125BE7067F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37893" name="Slide Number Placeholder 4">
            <a:extLst>
              <a:ext uri="{FF2B5EF4-FFF2-40B4-BE49-F238E27FC236}">
                <a16:creationId xmlns:a16="http://schemas.microsoft.com/office/drawing/2014/main" id="{2B8C891D-2E55-4582-ABE9-7CA792880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B467CB85-94AF-406E-A73F-B80854ABAFE9}" type="slidenum">
              <a:rPr lang="en-US" altLang="ca-ES" sz="1200" smtClean="0">
                <a:latin typeface="Arial" panose="020B0604020202020204" pitchFamily="34" charset="0"/>
              </a:rPr>
              <a:pPr defTabSz="1217613" fontAlgn="base">
                <a:spcBef>
                  <a:spcPct val="0"/>
                </a:spcBef>
                <a:spcAft>
                  <a:spcPct val="0"/>
                </a:spcAft>
              </a:pPr>
              <a:t>14</a:t>
            </a:fld>
            <a:endParaRPr lang="en-US" altLang="ca-ES" sz="12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E8CDC85-CB0E-412B-AF99-688A733C1D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89303D2-AD9A-44C0-86DD-2560C595B6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ca-ES" dirty="0"/>
              <a:t>Un cop creat el perfil i una xarxa de contactes, aquests es podran anar ampliant amb el temps. El darrer pas serà entendre com funciona </a:t>
            </a:r>
            <a:r>
              <a:rPr lang="ca-ES" altLang="ca-ES" i="1" dirty="0" err="1"/>
              <a:t>Linkedin</a:t>
            </a:r>
            <a:r>
              <a:rPr lang="ca-ES" altLang="ca-ES" dirty="0"/>
              <a:t> en el dia a dia mitjançant el botó “Inicio”.</a:t>
            </a:r>
          </a:p>
          <a:p>
            <a:pPr algn="just" eaLnBrk="1" hangingPunct="1">
              <a:spcBef>
                <a:spcPct val="0"/>
              </a:spcBef>
            </a:pPr>
            <a:r>
              <a:rPr lang="ca-ES" altLang="ca-ES" dirty="0"/>
              <a:t>Es explorar el contingut dels nostres contactes o de les empreses que seguim.</a:t>
            </a:r>
          </a:p>
          <a:p>
            <a:pPr algn="just" eaLnBrk="1" hangingPunct="1">
              <a:spcBef>
                <a:spcPct val="0"/>
              </a:spcBef>
            </a:pPr>
            <a:r>
              <a:rPr lang="ca-ES" altLang="ca-ES" dirty="0"/>
              <a:t>Es pot interactuar amb els contactes recomanant les seves publicacions, compartint o fins i tot escrivint comentaris.</a:t>
            </a:r>
          </a:p>
          <a:p>
            <a:pPr algn="just" eaLnBrk="1" hangingPunct="1">
              <a:spcBef>
                <a:spcPct val="0"/>
              </a:spcBef>
            </a:pPr>
            <a:r>
              <a:rPr lang="ca-ES" altLang="ca-ES" dirty="0"/>
              <a:t>Una altra opció és crear el nostre propi contingut, es poden escriure articles, afegir vídeos o notícies. Quanta major activitat es generi més probabilitats d’entrar en els algoritmes de </a:t>
            </a:r>
            <a:r>
              <a:rPr lang="ca-ES" altLang="ca-ES" i="1" dirty="0" err="1"/>
              <a:t>Linkedin</a:t>
            </a:r>
            <a:r>
              <a:rPr lang="ca-ES" altLang="ca-ES" dirty="0"/>
              <a:t>, de manera que resulti més senzill ampliar la nostra xarxa de contactes. L’objectiu és crear valor pels nostres contactes.</a:t>
            </a:r>
            <a:endParaRPr lang="es-ES" altLang="ca-ES" dirty="0"/>
          </a:p>
        </p:txBody>
      </p:sp>
      <p:sp>
        <p:nvSpPr>
          <p:cNvPr id="39940" name="Footer Placeholder 3">
            <a:extLst>
              <a:ext uri="{FF2B5EF4-FFF2-40B4-BE49-F238E27FC236}">
                <a16:creationId xmlns:a16="http://schemas.microsoft.com/office/drawing/2014/main" id="{3025BEEB-973B-4BD4-8EF2-8657650F530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39941" name="Slide Number Placeholder 4">
            <a:extLst>
              <a:ext uri="{FF2B5EF4-FFF2-40B4-BE49-F238E27FC236}">
                <a16:creationId xmlns:a16="http://schemas.microsoft.com/office/drawing/2014/main" id="{B476D0E4-7A23-4901-AAF5-A8839F7A5C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78A0F2BB-269C-4CB6-9394-09740329A68E}" type="slidenum">
              <a:rPr lang="en-US" altLang="ca-ES" sz="1200" smtClean="0">
                <a:latin typeface="Arial" panose="020B0604020202020204" pitchFamily="34" charset="0"/>
              </a:rPr>
              <a:pPr defTabSz="1217613" fontAlgn="base">
                <a:spcBef>
                  <a:spcPct val="0"/>
                </a:spcBef>
                <a:spcAft>
                  <a:spcPct val="0"/>
                </a:spcAft>
              </a:pPr>
              <a:t>15</a:t>
            </a:fld>
            <a:endParaRPr lang="en-US" altLang="ca-ES" sz="12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43465A1-3313-456C-9E4F-791BA254A3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78E5C0B-A491-4F1F-8C78-F6FFA170D2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ca-ES" altLang="ca-ES" dirty="0"/>
              <a:t>A més d’explorar i crear continguts a </a:t>
            </a:r>
            <a:r>
              <a:rPr lang="ca-ES" altLang="ca-ES" i="1" dirty="0" err="1"/>
              <a:t>Linkedin</a:t>
            </a:r>
            <a:r>
              <a:rPr lang="ca-ES" altLang="ca-ES" dirty="0"/>
              <a:t> també es pot buscar feina, ja que moltes empreses publiquen ofertes de treball. Per això, cal clicar al botó ”</a:t>
            </a:r>
            <a:r>
              <a:rPr lang="ca-ES" altLang="ca-ES" dirty="0" err="1"/>
              <a:t>Empleos</a:t>
            </a:r>
            <a:r>
              <a:rPr lang="ca-ES" altLang="ca-ES" dirty="0"/>
              <a:t>”. En primer lloc es pot realitzar una cerca activa buscant ofertes mitjançant el cercador que l’aplicació té disponible </a:t>
            </a:r>
            <a:r>
              <a:rPr lang="es-ES" altLang="ca-ES" dirty="0"/>
              <a:t>”Empieza </a:t>
            </a:r>
            <a:r>
              <a:rPr lang="ca-ES" altLang="ca-ES" dirty="0"/>
              <a:t>tu </a:t>
            </a:r>
            <a:r>
              <a:rPr lang="ca-ES" altLang="ca-ES" dirty="0" err="1"/>
              <a:t>búsqueda</a:t>
            </a:r>
            <a:r>
              <a:rPr lang="ca-ES" altLang="ca-ES" dirty="0"/>
              <a:t> aquí”. Es pot filtrar segons la ubicació, posició, nivell d’experiència, nom de l’empresa, sector...</a:t>
            </a:r>
          </a:p>
          <a:p>
            <a:pPr eaLnBrk="1" hangingPunct="1">
              <a:lnSpc>
                <a:spcPct val="90000"/>
              </a:lnSpc>
              <a:spcBef>
                <a:spcPct val="0"/>
              </a:spcBef>
            </a:pPr>
            <a:endParaRPr lang="ca-ES" altLang="ca-ES" dirty="0"/>
          </a:p>
          <a:p>
            <a:pPr eaLnBrk="1" hangingPunct="1">
              <a:lnSpc>
                <a:spcPct val="90000"/>
              </a:lnSpc>
              <a:spcBef>
                <a:spcPct val="0"/>
              </a:spcBef>
            </a:pPr>
            <a:r>
              <a:rPr lang="ca-ES" altLang="ca-ES" i="1" dirty="0" err="1"/>
              <a:t>Linkedin</a:t>
            </a:r>
            <a:r>
              <a:rPr lang="ca-ES" altLang="ca-ES" dirty="0"/>
              <a:t> també fa suggeriments d’ofertes de feina publicades per les empreses, en funció del nostre sector i del perfil que s’ha creat, així com en funció de les empreses dels nostres contactes.</a:t>
            </a:r>
          </a:p>
          <a:p>
            <a:pPr eaLnBrk="1" hangingPunct="1">
              <a:lnSpc>
                <a:spcPct val="90000"/>
              </a:lnSpc>
              <a:spcBef>
                <a:spcPct val="0"/>
              </a:spcBef>
            </a:pPr>
            <a:endParaRPr lang="ca-ES" altLang="ca-ES" dirty="0"/>
          </a:p>
          <a:p>
            <a:pPr eaLnBrk="1" hangingPunct="1">
              <a:lnSpc>
                <a:spcPct val="90000"/>
              </a:lnSpc>
              <a:spcBef>
                <a:spcPct val="0"/>
              </a:spcBef>
            </a:pPr>
            <a:r>
              <a:rPr lang="ca-ES" altLang="ca-ES" dirty="0"/>
              <a:t>Per últim, en el nostre perfil existeix una icona anomenada “¿</a:t>
            </a:r>
            <a:r>
              <a:rPr lang="ca-ES" altLang="ca-ES" dirty="0" err="1"/>
              <a:t>Estás</a:t>
            </a:r>
            <a:r>
              <a:rPr lang="ca-ES" altLang="ca-ES" dirty="0"/>
              <a:t> </a:t>
            </a:r>
            <a:r>
              <a:rPr lang="ca-ES" altLang="ca-ES" dirty="0" err="1"/>
              <a:t>buscando</a:t>
            </a:r>
            <a:r>
              <a:rPr lang="ca-ES" altLang="ca-ES" dirty="0"/>
              <a:t> </a:t>
            </a:r>
            <a:r>
              <a:rPr lang="ca-ES" altLang="ca-ES" dirty="0" err="1"/>
              <a:t>oportunidades</a:t>
            </a:r>
            <a:r>
              <a:rPr lang="ca-ES" altLang="ca-ES" dirty="0"/>
              <a:t>?” es pot activar per mostrar la disponibilitat al personal de Recursos </a:t>
            </a:r>
            <a:r>
              <a:rPr lang="ca-ES" altLang="ca-ES" noProof="0" dirty="0"/>
              <a:t>Humans de les empreses.</a:t>
            </a:r>
          </a:p>
        </p:txBody>
      </p:sp>
      <p:sp>
        <p:nvSpPr>
          <p:cNvPr id="41988" name="Footer Placeholder 3">
            <a:extLst>
              <a:ext uri="{FF2B5EF4-FFF2-40B4-BE49-F238E27FC236}">
                <a16:creationId xmlns:a16="http://schemas.microsoft.com/office/drawing/2014/main" id="{F68303F1-7394-4BAC-B13E-33553B8F875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41989" name="Slide Number Placeholder 4">
            <a:extLst>
              <a:ext uri="{FF2B5EF4-FFF2-40B4-BE49-F238E27FC236}">
                <a16:creationId xmlns:a16="http://schemas.microsoft.com/office/drawing/2014/main" id="{3CC68A59-EF0E-4766-AC62-27784BF5B0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A34D6DD6-8166-4EC8-B2DD-FB7845859DE8}" type="slidenum">
              <a:rPr lang="en-US" altLang="ca-ES" sz="1200" smtClean="0">
                <a:latin typeface="Arial" panose="020B0604020202020204" pitchFamily="34" charset="0"/>
              </a:rPr>
              <a:pPr defTabSz="1217613" fontAlgn="base">
                <a:spcBef>
                  <a:spcPct val="0"/>
                </a:spcBef>
                <a:spcAft>
                  <a:spcPct val="0"/>
                </a:spcAft>
              </a:pPr>
              <a:t>16</a:t>
            </a:fld>
            <a:endParaRPr lang="en-US" altLang="ca-ES" sz="12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DFF6040-F810-41E5-82EC-AAAC5B9E7F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0460076-41D0-44D7-A333-36FF725B0D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Quan s’entra a l’oferta de feina d’una empresa, ja sigui mitjançant la cerca activa o a través dels suggeriments de </a:t>
            </a:r>
            <a:r>
              <a:rPr lang="ca-ES" altLang="ca-ES" i="1" dirty="0" err="1"/>
              <a:t>Linkedin</a:t>
            </a:r>
            <a:r>
              <a:rPr lang="ca-ES" altLang="ca-ES" dirty="0"/>
              <a:t> s’obtindrà més informació. Aquest és un exemple d’una oferta de feina. Es pot veure la posició, el nom de l’empresa i la ubicació. La data de publicació permetrà saber si és una oferta recent o potser més antiga, el nombre de sol·licituds per part d’altres candidats i els nostres contactes que treballen a l’empresa. En l’apartat de descripció l’empresa explicarà les funcions, responsabilitats i habilitats requerides als candidats. A la part dreta l’empresa explica el nivell d’experiència, el sector i el tipus de feina. Es pot guardar l’oferta o sol·licitar directament. Quan es fa un clic a “Sol·licitud” hi ha dues opcions:. una, tal com s’indica  a l’exemple ens adreça a la pàgina web de les empreses on les companyies publiquen les seves ofertes laborals o l’altra opció és quan posa  “</a:t>
            </a:r>
            <a:r>
              <a:rPr lang="ca-ES" altLang="ca-ES" dirty="0" err="1"/>
              <a:t>Solicitud</a:t>
            </a:r>
            <a:r>
              <a:rPr lang="ca-ES" altLang="ca-ES" dirty="0"/>
              <a:t> </a:t>
            </a:r>
            <a:r>
              <a:rPr lang="ca-ES" altLang="ca-ES" dirty="0" err="1"/>
              <a:t>sencilla</a:t>
            </a:r>
            <a:r>
              <a:rPr lang="ca-ES" altLang="ca-ES" dirty="0"/>
              <a:t>” aleshores </a:t>
            </a:r>
            <a:r>
              <a:rPr lang="ca-ES" altLang="ca-ES" i="1" dirty="0" err="1"/>
              <a:t>Linkedin</a:t>
            </a:r>
            <a:r>
              <a:rPr lang="ca-ES" altLang="ca-ES" dirty="0"/>
              <a:t> adreça a l’empresa la nostra sol·licitud adjunta el nostre CV.</a:t>
            </a:r>
            <a:endParaRPr lang="es-ES" altLang="ca-ES" dirty="0"/>
          </a:p>
        </p:txBody>
      </p:sp>
      <p:sp>
        <p:nvSpPr>
          <p:cNvPr id="44036" name="Footer Placeholder 3">
            <a:extLst>
              <a:ext uri="{FF2B5EF4-FFF2-40B4-BE49-F238E27FC236}">
                <a16:creationId xmlns:a16="http://schemas.microsoft.com/office/drawing/2014/main" id="{78020F2B-9E1F-4575-A58C-43E02EF839D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44037" name="Slide Number Placeholder 4">
            <a:extLst>
              <a:ext uri="{FF2B5EF4-FFF2-40B4-BE49-F238E27FC236}">
                <a16:creationId xmlns:a16="http://schemas.microsoft.com/office/drawing/2014/main" id="{FFE546A0-EBF8-40EE-A523-7549A11A8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AF59D0DF-73B6-42F0-8421-368B4D846443}" type="slidenum">
              <a:rPr lang="en-US" altLang="ca-ES" sz="1200" smtClean="0">
                <a:latin typeface="Arial" panose="020B0604020202020204" pitchFamily="34" charset="0"/>
              </a:rPr>
              <a:pPr defTabSz="1217613" fontAlgn="base">
                <a:spcBef>
                  <a:spcPct val="0"/>
                </a:spcBef>
                <a:spcAft>
                  <a:spcPct val="0"/>
                </a:spcAft>
              </a:pPr>
              <a:t>17</a:t>
            </a:fld>
            <a:endParaRPr lang="en-US" altLang="ca-ES" sz="12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280DCF1-001B-4ECD-A6B4-3019F1AA0E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9C30C5A-FAD2-4DE6-8996-48EF0D96F791}"/>
              </a:ext>
            </a:extLst>
          </p:cNvPr>
          <p:cNvSpPr>
            <a:spLocks noGrp="1"/>
          </p:cNvSpPr>
          <p:nvPr>
            <p:ph type="body" idx="1"/>
          </p:nvPr>
        </p:nvSpPr>
        <p:spPr/>
        <p:txBody>
          <a:bodyPr>
            <a:normAutofit fontScale="92500" lnSpcReduction="10000"/>
          </a:bodyPr>
          <a:lstStyle/>
          <a:p>
            <a:pPr defTabSz="1219170" eaLnBrk="1" fontAlgn="auto" hangingPunct="1">
              <a:spcBef>
                <a:spcPts val="0"/>
              </a:spcBef>
              <a:spcAft>
                <a:spcPts val="0"/>
              </a:spcAft>
              <a:defRPr/>
            </a:pPr>
            <a:r>
              <a:rPr lang="ca-ES" dirty="0"/>
              <a:t>Aquesta plataforma social és un servei de comunicació bidireccional amb el que es pot compartir informació de diferent tipus d’una manera ràpida, senzilla i gratuïta.</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Per què més de 300 milions d’usuaris de tot el món estan actius cada mes en aquesta xarxa social?</a:t>
            </a:r>
          </a:p>
          <a:p>
            <a:pPr defTabSz="1219170" eaLnBrk="1" fontAlgn="auto" hangingPunct="1">
              <a:spcBef>
                <a:spcPts val="0"/>
              </a:spcBef>
              <a:spcAft>
                <a:spcPts val="0"/>
              </a:spcAft>
              <a:defRPr/>
            </a:pPr>
            <a:r>
              <a:rPr lang="ca-ES" dirty="0"/>
              <a:t>El seu èxit resideix en l’enviament de missatges curts anomenats piulada, en anglès </a:t>
            </a:r>
            <a:r>
              <a:rPr lang="es-ES_tradnl" sz="1600" kern="1200" noProof="0" dirty="0">
                <a:solidFill>
                  <a:schemeClr val="tx1"/>
                </a:solidFill>
                <a:effectLst/>
                <a:latin typeface="Arial" panose="020B0604020202020204" pitchFamily="34" charset="0"/>
                <a:ea typeface="+mn-ea"/>
                <a:cs typeface="+mn-cs"/>
              </a:rPr>
              <a:t>“Posts”.</a:t>
            </a:r>
            <a:endParaRPr lang="ca-ES" dirty="0"/>
          </a:p>
          <a:p>
            <a:pPr defTabSz="1219170" eaLnBrk="1" fontAlgn="auto" hangingPunct="1">
              <a:spcBef>
                <a:spcPts val="0"/>
              </a:spcBef>
              <a:spcAft>
                <a:spcPts val="0"/>
              </a:spcAft>
              <a:defRPr/>
            </a:pPr>
            <a:r>
              <a:rPr lang="ca-ES" dirty="0"/>
              <a:t>És una xarxa perfectament estructurada per compartir experiències i vivències en el moment en el que succeeix.</a:t>
            </a:r>
          </a:p>
          <a:p>
            <a:pPr defTabSz="1219170" eaLnBrk="1" fontAlgn="auto" hangingPunct="1">
              <a:spcBef>
                <a:spcPts val="0"/>
              </a:spcBef>
              <a:spcAft>
                <a:spcPts val="0"/>
              </a:spcAft>
              <a:defRPr/>
            </a:pPr>
            <a:r>
              <a:rPr lang="ca-ES" dirty="0"/>
              <a:t>Poden ser missatges personals, polítics, fotografies, infografies, informació corporativa, notícies, esdeveniments, descomptes o ofertes, publicitat...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Destacar:</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b="1" dirty="0"/>
              <a:t>Immediatesa/instantani</a:t>
            </a:r>
          </a:p>
          <a:p>
            <a:pPr defTabSz="1219170" eaLnBrk="1" fontAlgn="auto" hangingPunct="1">
              <a:spcBef>
                <a:spcPts val="0"/>
              </a:spcBef>
              <a:spcAft>
                <a:spcPts val="0"/>
              </a:spcAft>
              <a:defRPr/>
            </a:pPr>
            <a:r>
              <a:rPr lang="ca-ES" b="1" dirty="0"/>
              <a:t>Notícies de primera ma, tant de persones amb un cert reconeixement o conegudes com altres usuaris anònims.</a:t>
            </a:r>
          </a:p>
          <a:p>
            <a:pPr defTabSz="1219170" eaLnBrk="1" fontAlgn="auto" hangingPunct="1">
              <a:spcBef>
                <a:spcPts val="0"/>
              </a:spcBef>
              <a:spcAft>
                <a:spcPts val="0"/>
              </a:spcAft>
              <a:defRPr/>
            </a:pPr>
            <a:r>
              <a:rPr lang="ca-ES" b="1" dirty="0"/>
              <a:t>Opinions</a:t>
            </a:r>
            <a:endParaRPr lang="en-GB" dirty="0"/>
          </a:p>
        </p:txBody>
      </p:sp>
      <p:sp>
        <p:nvSpPr>
          <p:cNvPr id="46084" name="Slide Number Placeholder 3">
            <a:extLst>
              <a:ext uri="{FF2B5EF4-FFF2-40B4-BE49-F238E27FC236}">
                <a16:creationId xmlns:a16="http://schemas.microsoft.com/office/drawing/2014/main" id="{825326A4-C228-4239-89EE-24AE106086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88F2BCA0-D08D-4D0A-B6EC-C31268E28F33}" type="slidenum">
              <a:rPr lang="en-US" altLang="ca-ES" sz="1200" smtClean="0">
                <a:latin typeface="Arial" panose="020B0604020202020204" pitchFamily="34" charset="0"/>
              </a:rPr>
              <a:pPr defTabSz="1217613" fontAlgn="base">
                <a:spcBef>
                  <a:spcPct val="0"/>
                </a:spcBef>
                <a:spcAft>
                  <a:spcPct val="0"/>
                </a:spcAft>
              </a:pPr>
              <a:t>18</a:t>
            </a:fld>
            <a:endParaRPr lang="en-US" altLang="ca-ES" sz="1200">
              <a:latin typeface="Arial" panose="020B0604020202020204" pitchFamily="34" charset="0"/>
            </a:endParaRPr>
          </a:p>
        </p:txBody>
      </p:sp>
      <p:sp>
        <p:nvSpPr>
          <p:cNvPr id="46085" name="Footer Placeholder 4">
            <a:extLst>
              <a:ext uri="{FF2B5EF4-FFF2-40B4-BE49-F238E27FC236}">
                <a16:creationId xmlns:a16="http://schemas.microsoft.com/office/drawing/2014/main" id="{D88F7319-2028-4F6C-879F-A91CF446C5A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633959F7-C91E-4A2C-B040-1692A72E52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FC846814-7EC2-4069-B786-4234252084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ca-ES" dirty="0"/>
              <a:t>El primer pas és registrar-se a la xarxa social. Hi ha dues opcions des de l’ordinador o des del telèfon mòbil. Si es fa des de l’ordinador cal accedir en el navegador a la web www.X.com aleshores </a:t>
            </a:r>
            <a:r>
              <a:rPr lang="ca-ES" altLang="ca-ES" i="1" dirty="0"/>
              <a:t>X</a:t>
            </a:r>
            <a:r>
              <a:rPr lang="ca-ES" altLang="ca-ES" dirty="0"/>
              <a:t> demanarà que s’introdueixi una adreça de correu electrònic i una contrasenya. Si el compte ja està creat, cal doncs, entrar clicant al botó “Iniciar </a:t>
            </a:r>
            <a:r>
              <a:rPr lang="ca-ES" altLang="ca-ES" dirty="0" err="1"/>
              <a:t>sesión</a:t>
            </a:r>
            <a:r>
              <a:rPr lang="ca-ES" altLang="ca-ES" dirty="0"/>
              <a:t>”.</a:t>
            </a:r>
          </a:p>
          <a:p>
            <a:pPr algn="just" eaLnBrk="1" hangingPunct="1">
              <a:spcBef>
                <a:spcPct val="0"/>
              </a:spcBef>
            </a:pPr>
            <a:r>
              <a:rPr lang="ca-ES" altLang="ca-ES" dirty="0"/>
              <a:t>En cas de voler accedir amb el telèfon mòbil  caldrà en primer lloc entrar a la “Play Store” o “</a:t>
            </a:r>
            <a:r>
              <a:rPr lang="ca-ES" altLang="ca-ES" dirty="0" err="1"/>
              <a:t>App</a:t>
            </a:r>
            <a:r>
              <a:rPr lang="ca-ES" altLang="ca-ES" dirty="0"/>
              <a:t> Store” per buscar, descarregar i instal·lar l’aplicació. Posteriorment, s’haurà de fer el registre de la mateixa manera que s’ha fet des de l’ordinador.</a:t>
            </a:r>
            <a:endParaRPr lang="es-ES" altLang="ca-ES" dirty="0"/>
          </a:p>
        </p:txBody>
      </p:sp>
      <p:sp>
        <p:nvSpPr>
          <p:cNvPr id="48132" name="Footer Placeholder 3">
            <a:extLst>
              <a:ext uri="{FF2B5EF4-FFF2-40B4-BE49-F238E27FC236}">
                <a16:creationId xmlns:a16="http://schemas.microsoft.com/office/drawing/2014/main" id="{C932C46D-A6D0-4D69-8EE3-331DD394D52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48133" name="Slide Number Placeholder 4">
            <a:extLst>
              <a:ext uri="{FF2B5EF4-FFF2-40B4-BE49-F238E27FC236}">
                <a16:creationId xmlns:a16="http://schemas.microsoft.com/office/drawing/2014/main" id="{98E792E4-235D-4BAF-AA2D-0510E30DE8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3546C6C6-F487-406D-A964-583F4E5619D9}" type="slidenum">
              <a:rPr lang="en-US" altLang="ca-ES" sz="1200" smtClean="0">
                <a:latin typeface="Arial" panose="020B0604020202020204" pitchFamily="34" charset="0"/>
              </a:rPr>
              <a:pPr defTabSz="1217613" fontAlgn="base">
                <a:spcBef>
                  <a:spcPct val="0"/>
                </a:spcBef>
                <a:spcAft>
                  <a:spcPct val="0"/>
                </a:spcAft>
              </a:pPr>
              <a:t>19</a:t>
            </a:fld>
            <a:endParaRPr lang="en-US" altLang="ca-ES" sz="12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9249015-E1EF-485F-A41D-570C07BF4F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7DB52F18-F0F5-4B71-B72D-DA40DC90BE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Quan es clica el botó “Perfil” a la barra lateral esquerra apareix l’opció “Editar perfil” en el lateral dret, cal clicar-lo per començar a editar.</a:t>
            </a:r>
          </a:p>
        </p:txBody>
      </p:sp>
      <p:sp>
        <p:nvSpPr>
          <p:cNvPr id="50180" name="Footer Placeholder 3">
            <a:extLst>
              <a:ext uri="{FF2B5EF4-FFF2-40B4-BE49-F238E27FC236}">
                <a16:creationId xmlns:a16="http://schemas.microsoft.com/office/drawing/2014/main" id="{744144EC-CCDF-4DB7-AD94-3909DE0FE948}"/>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50181" name="Slide Number Placeholder 4">
            <a:extLst>
              <a:ext uri="{FF2B5EF4-FFF2-40B4-BE49-F238E27FC236}">
                <a16:creationId xmlns:a16="http://schemas.microsoft.com/office/drawing/2014/main" id="{7C4B6029-5F72-498B-8A8B-B9DC1D5EF8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E5755D26-1C45-4C53-AA08-96C86715BFD0}" type="slidenum">
              <a:rPr lang="en-US" altLang="ca-ES" sz="1200" smtClean="0">
                <a:latin typeface="Arial" panose="020B0604020202020204" pitchFamily="34" charset="0"/>
              </a:rPr>
              <a:pPr defTabSz="1217613" fontAlgn="base">
                <a:spcBef>
                  <a:spcPct val="0"/>
                </a:spcBef>
                <a:spcAft>
                  <a:spcPct val="0"/>
                </a:spcAft>
              </a:pPr>
              <a:t>20</a:t>
            </a:fld>
            <a:endParaRPr lang="en-US" altLang="ca-E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0E370F5-A441-454D-B21B-21E196A457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B7E3726-2A81-49A1-A00E-786D6A9E3384}"/>
              </a:ext>
            </a:extLst>
          </p:cNvPr>
          <p:cNvSpPr>
            <a:spLocks noGrp="1"/>
          </p:cNvSpPr>
          <p:nvPr>
            <p:ph type="body" idx="1"/>
          </p:nvPr>
        </p:nvSpPr>
        <p:spPr/>
        <p:txBody>
          <a:bodyPr>
            <a:normAutofit fontScale="77500" lnSpcReduction="20000"/>
          </a:bodyPr>
          <a:lstStyle/>
          <a:p>
            <a:pPr defTabSz="1219170" eaLnBrk="1" fontAlgn="auto" hangingPunct="1">
              <a:spcBef>
                <a:spcPts val="0"/>
              </a:spcBef>
              <a:spcAft>
                <a:spcPts val="0"/>
              </a:spcAft>
              <a:defRPr/>
            </a:pPr>
            <a:r>
              <a:rPr lang="ca-ES" dirty="0"/>
              <a:t>Quants usuaris creieu que té cada xarxa social avui dia? Al 2020 hi havia registrats més de 660 milions de persones a </a:t>
            </a:r>
            <a:r>
              <a:rPr lang="ca-ES" i="1" dirty="0" err="1"/>
              <a:t>Linkedin</a:t>
            </a:r>
            <a:r>
              <a:rPr lang="ca-ES" dirty="0"/>
              <a:t>, prop de 1.000 milions a I</a:t>
            </a:r>
            <a:r>
              <a:rPr lang="ca-ES" i="1" dirty="0"/>
              <a:t>nstagram</a:t>
            </a:r>
            <a:r>
              <a:rPr lang="ca-ES" dirty="0"/>
              <a:t> i 2.400 milions a </a:t>
            </a:r>
            <a:r>
              <a:rPr lang="ca-ES" i="1" dirty="0" err="1"/>
              <a:t>Facebook</a:t>
            </a:r>
            <a:r>
              <a:rPr lang="ca-ES" dirty="0"/>
              <a:t>. Això permet fer-se una idea de la importància de les xarxes socials actualment.</a:t>
            </a:r>
          </a:p>
          <a:p>
            <a:pPr defTabSz="1219170" eaLnBrk="1" fontAlgn="auto" hangingPunct="1">
              <a:spcBef>
                <a:spcPts val="0"/>
              </a:spcBef>
              <a:spcAft>
                <a:spcPts val="0"/>
              </a:spcAft>
              <a:defRPr/>
            </a:pPr>
            <a:r>
              <a:rPr lang="ca-ES" i="1" dirty="0" err="1"/>
              <a:t>Linkedin</a:t>
            </a:r>
            <a:r>
              <a:rPr lang="ca-ES" dirty="0"/>
              <a:t> té un caràcter més professional, </a:t>
            </a:r>
            <a:r>
              <a:rPr lang="ca-ES" i="1" dirty="0"/>
              <a:t>Instagram </a:t>
            </a:r>
            <a:r>
              <a:rPr lang="ca-ES" dirty="0"/>
              <a:t>un caràcter més creatiu i </a:t>
            </a:r>
            <a:r>
              <a:rPr lang="ca-ES" i="1" dirty="0" err="1"/>
              <a:t>Facebook</a:t>
            </a:r>
            <a:r>
              <a:rPr lang="ca-ES" dirty="0"/>
              <a:t> està més enfocat a la comunicació. Actualment les xarxes socials formen part de la vida de milions de persones cada dia. Com exemple d’empreses líders en xarxes socials hi ha </a:t>
            </a:r>
            <a:r>
              <a:rPr lang="ca-ES" i="1" dirty="0" err="1"/>
              <a:t>Amazon</a:t>
            </a:r>
            <a:r>
              <a:rPr lang="ca-ES" i="1" dirty="0"/>
              <a:t> </a:t>
            </a:r>
            <a:r>
              <a:rPr lang="ca-ES" dirty="0"/>
              <a:t>amb 16 milions de seguidors o a </a:t>
            </a:r>
            <a:r>
              <a:rPr lang="ca-ES" i="1" dirty="0" err="1"/>
              <a:t>Linkedin</a:t>
            </a:r>
            <a:r>
              <a:rPr lang="ca-ES" dirty="0"/>
              <a:t> el Barça té 86 milions de seguidors o </a:t>
            </a:r>
            <a:r>
              <a:rPr lang="ca-ES" i="1" dirty="0" err="1"/>
              <a:t>followers</a:t>
            </a:r>
            <a:r>
              <a:rPr lang="ca-ES" i="1" dirty="0"/>
              <a:t> </a:t>
            </a:r>
            <a:r>
              <a:rPr lang="ca-ES" dirty="0"/>
              <a:t>a </a:t>
            </a:r>
            <a:r>
              <a:rPr lang="ca-ES" i="1" dirty="0"/>
              <a:t>Instagram</a:t>
            </a:r>
            <a:r>
              <a:rPr lang="ca-ES" dirty="0"/>
              <a:t> i Coca-Cola té més de 100 milions de seguidors a </a:t>
            </a:r>
            <a:r>
              <a:rPr lang="ca-ES" i="1" dirty="0" err="1"/>
              <a:t>Facebook</a:t>
            </a:r>
            <a:r>
              <a:rPr lang="ca-ES" dirty="0"/>
              <a:t>.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Seria interesant explicar aquesta història per tal que els participants entenguin la importància d’arribar a més gent.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 finals de 1800 principis de 1900 els doctors Santiago Ramón i Cajal i Jaume Ferran en plena epidèmia de còlera van crear un tractament per erradicar la pandèmia. Finalment, el Dr. Ramon i Cajal va realitzar un informe en castellà amb les seves conclusions, alguns col·legues americans com els doctors </a:t>
            </a:r>
            <a:r>
              <a:rPr lang="ca-ES" dirty="0" err="1"/>
              <a:t>Salmon</a:t>
            </a:r>
            <a:r>
              <a:rPr lang="ca-ES" dirty="0"/>
              <a:t> i Smith van fer el mateix però en anglès. Les conclusions eren mot similars. Malgrat que els estudis inicials eren del doctor Ramon i Cajal i del doctor Jaume Ferran, el text en anglès va tenir més repercussió mundial, ja que l’anglès ja estava més estès entre la comunitat científica que el castellà. Així doncs, tot i que principalment el treball l'havien realitzat els doctors Ramón i Cajal ii Ferran l’èxit se’ls van endur els doctors americans ja que el seu treball va tenir més difusió "</a:t>
            </a:r>
          </a:p>
        </p:txBody>
      </p:sp>
      <p:sp>
        <p:nvSpPr>
          <p:cNvPr id="15364" name="Footer Placeholder 3">
            <a:extLst>
              <a:ext uri="{FF2B5EF4-FFF2-40B4-BE49-F238E27FC236}">
                <a16:creationId xmlns:a16="http://schemas.microsoft.com/office/drawing/2014/main" id="{57537F76-0B5A-4903-9ACC-1EF00E8E636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15365" name="Slide Number Placeholder 4">
            <a:extLst>
              <a:ext uri="{FF2B5EF4-FFF2-40B4-BE49-F238E27FC236}">
                <a16:creationId xmlns:a16="http://schemas.microsoft.com/office/drawing/2014/main" id="{2E4EB1E6-9840-40BE-87D1-58478CEDA4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2AA652B0-AA28-4EC8-AB18-EBD66ECBAB85}" type="slidenum">
              <a:rPr lang="en-US" altLang="ca-ES" sz="1200" smtClean="0">
                <a:latin typeface="Arial" panose="020B0604020202020204" pitchFamily="34" charset="0"/>
              </a:rPr>
              <a:pPr defTabSz="1217613" fontAlgn="base">
                <a:spcBef>
                  <a:spcPct val="0"/>
                </a:spcBef>
                <a:spcAft>
                  <a:spcPct val="0"/>
                </a:spcAft>
              </a:pPr>
              <a:t>3</a:t>
            </a:fld>
            <a:endParaRPr lang="en-US" altLang="ca-ES" sz="120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EBF5122-2050-4CE5-A69E-73F1545AB3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DBC150A-E6A6-4216-8706-81D6D119CF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Per modificar qualsevol dada del nostre perfil cal primer clicar a “Perfil” i després a “Editar perfil” aleshores l’aplicació permetrà modificar la foto del perfil, la foto de portada, editar el teu nom, escriure alguna informació personal, anotar la ubicació o modificar la data de naixement.</a:t>
            </a:r>
          </a:p>
        </p:txBody>
      </p:sp>
      <p:sp>
        <p:nvSpPr>
          <p:cNvPr id="52228" name="Footer Placeholder 3">
            <a:extLst>
              <a:ext uri="{FF2B5EF4-FFF2-40B4-BE49-F238E27FC236}">
                <a16:creationId xmlns:a16="http://schemas.microsoft.com/office/drawing/2014/main" id="{7E125E2E-2A81-4A89-8DD9-7F2E2AA0E31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52229" name="Slide Number Placeholder 4">
            <a:extLst>
              <a:ext uri="{FF2B5EF4-FFF2-40B4-BE49-F238E27FC236}">
                <a16:creationId xmlns:a16="http://schemas.microsoft.com/office/drawing/2014/main" id="{69BDE1B8-1BEF-4187-A8F5-F0F095FE9F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3F312818-21FB-4282-BEFD-5EB7F8DAD4FE}" type="slidenum">
              <a:rPr lang="en-US" altLang="ca-ES" sz="1200" smtClean="0">
                <a:latin typeface="Arial" panose="020B0604020202020204" pitchFamily="34" charset="0"/>
              </a:rPr>
              <a:pPr defTabSz="1217613" fontAlgn="base">
                <a:spcBef>
                  <a:spcPct val="0"/>
                </a:spcBef>
                <a:spcAft>
                  <a:spcPct val="0"/>
                </a:spcAft>
              </a:pPr>
              <a:t>21</a:t>
            </a:fld>
            <a:endParaRPr lang="en-US" altLang="ca-ES" sz="12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6236FEE-6F5E-40C9-A7DC-B43E5DDF5C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874DAAD-6542-4AF6-AA4C-129FC9DE8171}"/>
              </a:ext>
            </a:extLst>
          </p:cNvPr>
          <p:cNvSpPr>
            <a:spLocks noGrp="1"/>
          </p:cNvSpPr>
          <p:nvPr>
            <p:ph type="body" idx="1"/>
          </p:nvPr>
        </p:nvSpPr>
        <p:spPr/>
        <p:txBody>
          <a:bodyPr>
            <a:normAutofit fontScale="40000" lnSpcReduction="20000"/>
          </a:bodyPr>
          <a:lstStyle/>
          <a:p>
            <a:pPr marL="342900" indent="-342900" defTabSz="1219170" eaLnBrk="1" fontAlgn="auto" hangingPunct="1">
              <a:spcBef>
                <a:spcPts val="0"/>
              </a:spcBef>
              <a:spcAft>
                <a:spcPts val="0"/>
              </a:spcAft>
              <a:buFontTx/>
              <a:buAutoNum type="arabicPeriod"/>
              <a:defRPr/>
            </a:pPr>
            <a:r>
              <a:rPr lang="ca-ES" b="1" dirty="0"/>
              <a:t>Pantalla d’inici.</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Actualitzar la pantalla d’inici.</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Piulades o </a:t>
            </a:r>
            <a:r>
              <a:rPr lang="ca-ES" b="1" i="1" dirty="0"/>
              <a:t>Posts</a:t>
            </a:r>
            <a:r>
              <a:rPr lang="ca-ES" b="1" dirty="0"/>
              <a:t> destacats.</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Cronologia o </a:t>
            </a:r>
            <a:r>
              <a:rPr lang="ca-ES" b="1" i="1" dirty="0" err="1"/>
              <a:t>Timeline</a:t>
            </a:r>
            <a:r>
              <a:rPr lang="ca-ES" b="1" i="1" dirty="0"/>
              <a:t>:</a:t>
            </a:r>
            <a:r>
              <a:rPr lang="ca-ES" dirty="0"/>
              <a:t> es pot veure en el menú d’inici de </a:t>
            </a:r>
            <a:r>
              <a:rPr lang="ca-ES" i="1" dirty="0"/>
              <a:t>X</a:t>
            </a:r>
            <a:r>
              <a:rPr lang="ca-ES" dirty="0"/>
              <a:t> i et </a:t>
            </a:r>
            <a:r>
              <a:rPr lang="ca-ES" b="1" dirty="0"/>
              <a:t>manté al dia de totes les activitats i notícies del comptes als que segueixes. </a:t>
            </a:r>
            <a:r>
              <a:rPr lang="ca-ES" dirty="0"/>
              <a:t>Qualsevol acció que faci un dels teus contactes, tan siguin publicacions de text, foto, vídeo, </a:t>
            </a:r>
            <a:r>
              <a:rPr lang="ca-ES" i="1" dirty="0" err="1"/>
              <a:t>rePosts</a:t>
            </a:r>
            <a:r>
              <a:rPr lang="ca-ES" i="1" dirty="0"/>
              <a:t>, </a:t>
            </a:r>
            <a:r>
              <a:rPr lang="ca-ES" dirty="0"/>
              <a:t>piulades o </a:t>
            </a:r>
            <a:r>
              <a:rPr lang="ca-ES" i="1" dirty="0"/>
              <a:t>Posts</a:t>
            </a:r>
            <a:r>
              <a:rPr lang="ca-ES" dirty="0"/>
              <a:t> marcats com a preferits, apareixerà en l’anomenada </a:t>
            </a:r>
            <a:r>
              <a:rPr lang="ca-ES" b="1" dirty="0"/>
              <a:t>Cronologia o </a:t>
            </a:r>
            <a:r>
              <a:rPr lang="ca-ES" b="1" i="1" dirty="0" err="1"/>
              <a:t>Timeline</a:t>
            </a:r>
            <a:r>
              <a:rPr lang="ca-ES" dirty="0"/>
              <a:t>. A més, </a:t>
            </a:r>
            <a:r>
              <a:rPr lang="ca-ES" i="1" dirty="0"/>
              <a:t>X </a:t>
            </a:r>
            <a:r>
              <a:rPr lang="ca-ES" dirty="0"/>
              <a:t>es guarda un as sota la màniga i utilitza aquest apartat per introduir </a:t>
            </a:r>
            <a:r>
              <a:rPr lang="ca-ES" b="1" dirty="0"/>
              <a:t>anuncis</a:t>
            </a:r>
            <a:r>
              <a:rPr lang="ca-ES" dirty="0"/>
              <a:t> en forma de piulades o </a:t>
            </a:r>
            <a:r>
              <a:rPr lang="ca-ES" i="1" dirty="0"/>
              <a:t>Posts</a:t>
            </a:r>
            <a:r>
              <a:rPr lang="ca-ES" dirty="0"/>
              <a:t> de comptes que no segueixes, però que potser comentin alguna cosa que </a:t>
            </a:r>
            <a:r>
              <a:rPr lang="ca-ES" i="1" dirty="0"/>
              <a:t>X</a:t>
            </a:r>
            <a:r>
              <a:rPr lang="ca-ES" dirty="0"/>
              <a:t> considera rellevant per tu, en funció del teu perfil i dels comptes que segueixes. És una estratègia per monitoritzar la xarxa social i </a:t>
            </a:r>
            <a:r>
              <a:rPr lang="ca-ES" b="1" dirty="0"/>
              <a:t>promoure el seu ús de cara al màrqueting i les empreses</a:t>
            </a:r>
            <a:r>
              <a:rPr lang="ca-ES" dirty="0"/>
              <a:t>.</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Nom de l’usuari:</a:t>
            </a:r>
            <a:r>
              <a:rPr lang="ca-ES" dirty="0"/>
              <a:t> El teu </a:t>
            </a:r>
            <a:r>
              <a:rPr lang="ca-ES" b="1" dirty="0"/>
              <a:t>segell d’identitat</a:t>
            </a:r>
            <a:r>
              <a:rPr lang="ca-ES" dirty="0"/>
              <a:t> a la xarxa social. Quan s’obri un compte es demanarà un nom d’usuari. Aquest nom s’utilitza per anomenar a persones i comptes en els textos que s’escriguin. És a dir, per exemple, que si vols agrair al teu tutor/a de IEBS </a:t>
            </a:r>
            <a:r>
              <a:rPr lang="ca-ES" dirty="0" err="1"/>
              <a:t>School</a:t>
            </a:r>
            <a:r>
              <a:rPr lang="ca-ES" dirty="0"/>
              <a:t> la seva tasca i ajuda durant el curs pots escriure una piulada o </a:t>
            </a:r>
            <a:r>
              <a:rPr lang="ca-ES" i="1" dirty="0"/>
              <a:t>Post</a:t>
            </a:r>
            <a:r>
              <a:rPr lang="ca-ES" dirty="0"/>
              <a:t> i afegir @nom de l’usuari del teu tutor/a al final del text, d’aquesta manera el tutor/a </a:t>
            </a:r>
            <a:r>
              <a:rPr lang="ca-ES" b="1" dirty="0"/>
              <a:t>podrà veure la teva piulada o </a:t>
            </a:r>
            <a:r>
              <a:rPr lang="ca-ES" b="1" i="1" dirty="0"/>
              <a:t>Post</a:t>
            </a:r>
            <a:r>
              <a:rPr lang="ca-ES" b="1" dirty="0"/>
              <a:t> perquè apareixerà directament en el seu perfil</a:t>
            </a:r>
            <a:r>
              <a:rPr lang="ca-ES" dirty="0"/>
              <a:t>.</a:t>
            </a:r>
          </a:p>
          <a:p>
            <a:pPr marL="342900" indent="-342900" defTabSz="1219170" eaLnBrk="1" fontAlgn="auto" hangingPunct="1">
              <a:spcBef>
                <a:spcPts val="0"/>
              </a:spcBef>
              <a:spcAft>
                <a:spcPts val="0"/>
              </a:spcAft>
              <a:buFontTx/>
              <a:buAutoNum type="arabicPeriod"/>
              <a:defRPr/>
            </a:pPr>
            <a:endParaRPr lang="ca-ES" dirty="0"/>
          </a:p>
          <a:p>
            <a:pPr marL="342900" indent="-342900" defTabSz="1219170" eaLnBrk="1" fontAlgn="auto" hangingPunct="1">
              <a:spcBef>
                <a:spcPts val="0"/>
              </a:spcBef>
              <a:spcAft>
                <a:spcPts val="0"/>
              </a:spcAft>
              <a:buFontTx/>
              <a:buAutoNum type="arabicPeriod"/>
              <a:defRPr/>
            </a:pPr>
            <a:r>
              <a:rPr lang="ca-ES" b="1" i="1" dirty="0"/>
              <a:t>Post</a:t>
            </a:r>
            <a:r>
              <a:rPr lang="ca-ES" b="1" dirty="0"/>
              <a:t>:</a:t>
            </a:r>
            <a:r>
              <a:rPr lang="ca-ES" dirty="0"/>
              <a:t> És l’inici de tot: </a:t>
            </a:r>
            <a:r>
              <a:rPr lang="ca-ES" b="1" dirty="0"/>
              <a:t>el text, la idea que vols compartir</a:t>
            </a:r>
            <a:r>
              <a:rPr lang="ca-ES" dirty="0"/>
              <a:t>. A cada piulada es poden utilitzar com a màxim 280 caràcters. Així doncs, quant més interessants siguin els teus missatges, més seguidors tindràs. Per exemple, ara per ara està molt de moda que la gent comenti els programes de televisió a </a:t>
            </a:r>
            <a:r>
              <a:rPr lang="ca-ES" i="1" dirty="0"/>
              <a:t>X</a:t>
            </a:r>
            <a:r>
              <a:rPr lang="ca-ES" dirty="0"/>
              <a:t> per posar en comú idees o conclusions amb la resta d’usuaris, d’aquesta manera la xarxa social es converteix en un </a:t>
            </a:r>
            <a:r>
              <a:rPr lang="ca-ES" b="1" dirty="0"/>
              <a:t>reflex de l’opinió pública</a:t>
            </a:r>
            <a:r>
              <a:rPr lang="ca-ES" dirty="0"/>
              <a:t>.</a:t>
            </a:r>
          </a:p>
          <a:p>
            <a:pPr marL="342900" indent="-342900" defTabSz="1219170" eaLnBrk="1" fontAlgn="auto" hangingPunct="1">
              <a:spcBef>
                <a:spcPts val="0"/>
              </a:spcBef>
              <a:spcAft>
                <a:spcPts val="0"/>
              </a:spcAft>
              <a:buFontTx/>
              <a:buAutoNum type="arabicPeriod"/>
              <a:defRPr/>
            </a:pPr>
            <a:endParaRPr lang="ca-ES" dirty="0"/>
          </a:p>
          <a:p>
            <a:pPr marL="342900" indent="-342900" defTabSz="1219170" eaLnBrk="1" fontAlgn="auto" hangingPunct="1">
              <a:spcBef>
                <a:spcPts val="0"/>
              </a:spcBef>
              <a:spcAft>
                <a:spcPts val="0"/>
              </a:spcAft>
              <a:buFontTx/>
              <a:buAutoNum type="arabicPeriod"/>
              <a:defRPr/>
            </a:pPr>
            <a:r>
              <a:rPr lang="ca-ES" b="1" dirty="0"/>
              <a:t>Comentar.</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Resposta o </a:t>
            </a:r>
            <a:r>
              <a:rPr lang="ca-ES" b="1" i="1" dirty="0" err="1"/>
              <a:t>RePost</a:t>
            </a:r>
            <a:r>
              <a:rPr lang="ca-ES" b="1" dirty="0"/>
              <a:t>: </a:t>
            </a:r>
            <a:r>
              <a:rPr lang="ca-ES" dirty="0"/>
              <a:t>Respondre o fer </a:t>
            </a:r>
            <a:r>
              <a:rPr lang="ca-ES" i="1" dirty="0" err="1"/>
              <a:t>RePost</a:t>
            </a:r>
            <a:r>
              <a:rPr lang="ca-ES" dirty="0"/>
              <a:t> és </a:t>
            </a:r>
            <a:r>
              <a:rPr lang="ca-ES" b="1" dirty="0"/>
              <a:t>compartir en el teu perfil una piulada o </a:t>
            </a:r>
            <a:r>
              <a:rPr lang="ca-ES" b="1" i="1" dirty="0"/>
              <a:t>Post </a:t>
            </a:r>
            <a:r>
              <a:rPr lang="ca-ES" b="1" dirty="0"/>
              <a:t>que hagi fet alguna altra persona</a:t>
            </a:r>
            <a:r>
              <a:rPr lang="ca-ES" dirty="0"/>
              <a:t>. Fa un temps algú  va dir que a </a:t>
            </a:r>
            <a:r>
              <a:rPr lang="ca-ES" i="1" dirty="0"/>
              <a:t>X</a:t>
            </a:r>
            <a:r>
              <a:rPr lang="ca-ES" dirty="0"/>
              <a:t> qui pensa escriu una piulada o </a:t>
            </a:r>
            <a:r>
              <a:rPr lang="ca-ES" i="1" dirty="0"/>
              <a:t>Post</a:t>
            </a:r>
            <a:r>
              <a:rPr lang="ca-ES" dirty="0"/>
              <a:t> i que qui no pensa </a:t>
            </a:r>
            <a:r>
              <a:rPr lang="ca-ES" dirty="0" err="1"/>
              <a:t>repiula</a:t>
            </a:r>
            <a:r>
              <a:rPr lang="ca-ES" dirty="0"/>
              <a:t> o fa un </a:t>
            </a:r>
            <a:r>
              <a:rPr lang="ca-ES" i="1" dirty="0" err="1"/>
              <a:t>rePost</a:t>
            </a:r>
            <a:r>
              <a:rPr lang="ca-ES" dirty="0"/>
              <a:t>. Es poden fer les dues coses. La idea és compartir pensaments, al cap i a la fi els teus pensaments no seran sempre els més interessants. La manera de fer-ho és senzilla i ràpida ja que </a:t>
            </a:r>
            <a:r>
              <a:rPr lang="ca-ES" i="1" dirty="0"/>
              <a:t>X</a:t>
            </a:r>
            <a:r>
              <a:rPr lang="ca-ES" dirty="0"/>
              <a:t> incorpora aquesta funció a sota de cada piulada o </a:t>
            </a:r>
            <a:r>
              <a:rPr lang="ca-ES" i="1" dirty="0"/>
              <a:t>Post</a:t>
            </a:r>
            <a:r>
              <a:rPr lang="ca-ES" dirty="0"/>
              <a:t> es pot clicar als botons </a:t>
            </a:r>
            <a:r>
              <a:rPr lang="ca-ES" b="1" dirty="0"/>
              <a:t>respon o </a:t>
            </a:r>
            <a:r>
              <a:rPr lang="ca-ES" b="1" i="1" dirty="0" err="1"/>
              <a:t>rePost</a:t>
            </a:r>
            <a:r>
              <a:rPr lang="ca-ES" dirty="0"/>
              <a:t> i automàticament aquesta piulada apareix en el nostre perfil, </a:t>
            </a:r>
          </a:p>
          <a:p>
            <a:pPr marL="342900" indent="-342900" defTabSz="1219170" eaLnBrk="1" fontAlgn="auto" hangingPunct="1">
              <a:spcBef>
                <a:spcPts val="0"/>
              </a:spcBef>
              <a:spcAft>
                <a:spcPts val="0"/>
              </a:spcAft>
              <a:buFontTx/>
              <a:buAutoNum type="arabicPeriod"/>
              <a:defRPr/>
            </a:pPr>
            <a:endParaRPr lang="ca-ES" dirty="0"/>
          </a:p>
          <a:p>
            <a:pPr marL="342900" indent="-342900" defTabSz="1219170" eaLnBrk="1" fontAlgn="auto" hangingPunct="1">
              <a:spcBef>
                <a:spcPts val="0"/>
              </a:spcBef>
              <a:spcAft>
                <a:spcPts val="0"/>
              </a:spcAft>
              <a:buFontTx/>
              <a:buAutoNum type="arabicPeriod"/>
              <a:defRPr/>
            </a:pPr>
            <a:r>
              <a:rPr lang="ca-ES" b="1" dirty="0"/>
              <a:t>M’agrada.</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Compartir.</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Etiqueta o </a:t>
            </a:r>
            <a:r>
              <a:rPr lang="ca-ES" b="1" i="1" dirty="0" err="1"/>
              <a:t>Hashtag</a:t>
            </a:r>
            <a:r>
              <a:rPr lang="ca-ES" b="1" dirty="0"/>
              <a:t>: </a:t>
            </a:r>
            <a:r>
              <a:rPr lang="ca-ES" dirty="0"/>
              <a:t>És una eina molt útil per </a:t>
            </a:r>
            <a:r>
              <a:rPr lang="ca-ES" b="1" dirty="0"/>
              <a:t>classificar els nostres missatges</a:t>
            </a:r>
            <a:r>
              <a:rPr lang="ca-ES" dirty="0"/>
              <a:t>. Quan, per exemple, es vol escriure un missatge per explicar com ens va el Màster Màrqueting Digital que hem començat a l’IEBS </a:t>
            </a:r>
            <a:r>
              <a:rPr lang="ca-ES" dirty="0" err="1"/>
              <a:t>School</a:t>
            </a:r>
            <a:r>
              <a:rPr lang="ca-ES" dirty="0"/>
              <a:t> al final del text es pot afegir </a:t>
            </a:r>
            <a:r>
              <a:rPr lang="ca-ES" b="1" dirty="0"/>
              <a:t>#marketingdigital #IEBS</a:t>
            </a:r>
            <a:r>
              <a:rPr lang="ca-ES" dirty="0"/>
              <a:t> i integrar-lo al text. D’aquesta manera el nostre missatge es filtra i cada cop que algú busqui a </a:t>
            </a:r>
            <a:r>
              <a:rPr lang="ca-ES" i="1" dirty="0"/>
              <a:t>X</a:t>
            </a:r>
            <a:r>
              <a:rPr lang="ca-ES" dirty="0"/>
              <a:t> la temàtica Màrqueting Digital o IEBS a la barra del cercador apareixerà una llista de piulades o </a:t>
            </a:r>
            <a:r>
              <a:rPr lang="ca-ES" i="1" dirty="0"/>
              <a:t>Posts</a:t>
            </a:r>
            <a:r>
              <a:rPr lang="ca-ES" dirty="0"/>
              <a:t> relacionats amb aquests temes. És una manera de trobar directament allò que et pot interessar, perquè classifica el teu contingut per </a:t>
            </a:r>
            <a:r>
              <a:rPr lang="ca-ES" b="1" dirty="0"/>
              <a:t>enfocar-lo a un públic</a:t>
            </a:r>
            <a:r>
              <a:rPr lang="ca-ES" dirty="0"/>
              <a:t> </a:t>
            </a:r>
            <a:r>
              <a:rPr lang="ca-ES" b="1" dirty="0"/>
              <a:t>en concret</a:t>
            </a:r>
            <a:r>
              <a:rPr lang="ca-ES" dirty="0"/>
              <a:t>, sobretot en el cas de les empreses.</a:t>
            </a:r>
          </a:p>
          <a:p>
            <a:pPr marL="342900" indent="-342900" defTabSz="1219170" eaLnBrk="1" fontAlgn="auto" hangingPunct="1">
              <a:spcBef>
                <a:spcPts val="0"/>
              </a:spcBef>
              <a:spcAft>
                <a:spcPts val="0"/>
              </a:spcAft>
              <a:buFontTx/>
              <a:buAutoNum type="arabicPeriod"/>
              <a:defRPr/>
            </a:pPr>
            <a:endParaRPr lang="ca-ES" dirty="0"/>
          </a:p>
          <a:p>
            <a:pPr marL="342900" indent="-342900" defTabSz="1219170" eaLnBrk="1" fontAlgn="auto" hangingPunct="1">
              <a:spcBef>
                <a:spcPts val="0"/>
              </a:spcBef>
              <a:spcAft>
                <a:spcPts val="0"/>
              </a:spcAft>
              <a:buFontTx/>
              <a:buAutoNum type="arabicPeriod"/>
              <a:defRPr/>
            </a:pPr>
            <a:r>
              <a:rPr lang="ca-ES" b="1" dirty="0"/>
              <a:t>Pantalla inicio.</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Cerca, Tendència o </a:t>
            </a:r>
            <a:r>
              <a:rPr lang="ca-ES" b="1" i="1" dirty="0" err="1"/>
              <a:t>Trending</a:t>
            </a:r>
            <a:r>
              <a:rPr lang="ca-ES" b="1" i="1" dirty="0"/>
              <a:t> </a:t>
            </a:r>
            <a:r>
              <a:rPr lang="ca-ES" b="1" i="1" dirty="0" err="1"/>
              <a:t>Topic</a:t>
            </a:r>
            <a:r>
              <a:rPr lang="ca-ES" b="1" dirty="0"/>
              <a:t>: </a:t>
            </a:r>
            <a:r>
              <a:rPr lang="ca-ES" dirty="0"/>
              <a:t>el nom prové de l’anglès i es tradueix com a </a:t>
            </a:r>
            <a:r>
              <a:rPr lang="ca-ES" b="1" dirty="0"/>
              <a:t>temes que estan de moda</a:t>
            </a:r>
            <a:r>
              <a:rPr lang="ca-ES" dirty="0"/>
              <a:t>. </a:t>
            </a:r>
            <a:r>
              <a:rPr lang="ca-ES" i="1" dirty="0"/>
              <a:t>X</a:t>
            </a:r>
            <a:r>
              <a:rPr lang="ca-ES" dirty="0"/>
              <a:t> utilitza algoritmes que detecten quin temes són els que s’estan comentant més a través de les etiquetes o </a:t>
            </a:r>
            <a:r>
              <a:rPr lang="ca-ES" i="1" dirty="0" err="1"/>
              <a:t>hashtags</a:t>
            </a:r>
            <a:r>
              <a:rPr lang="ca-ES" dirty="0"/>
              <a:t> i per tant considera que són els que </a:t>
            </a:r>
            <a:r>
              <a:rPr lang="ca-ES" b="1" dirty="0"/>
              <a:t>estan sent més comentats pels usuaris</a:t>
            </a:r>
            <a:r>
              <a:rPr lang="ca-ES" dirty="0"/>
              <a:t>. Algun cop haureu escoltat al televisor o a d’altres mitjans de comunicació dir que el debat d’avui està sent Tendència o </a:t>
            </a:r>
            <a:r>
              <a:rPr lang="ca-ES" i="1" dirty="0" err="1"/>
              <a:t>Trending</a:t>
            </a:r>
            <a:r>
              <a:rPr lang="ca-ES" i="1" dirty="0"/>
              <a:t> </a:t>
            </a:r>
            <a:r>
              <a:rPr lang="ca-ES" i="1" dirty="0" err="1"/>
              <a:t>Topic</a:t>
            </a:r>
            <a:r>
              <a:rPr lang="ca-ES" i="1" dirty="0"/>
              <a:t> a X</a:t>
            </a:r>
            <a:r>
              <a:rPr lang="ca-ES" dirty="0"/>
              <a:t>. Això significa que moltes persones estan escrivint comentaris sobre el que està passant en el debat. Per veure la llista de les tendències o </a:t>
            </a:r>
            <a:r>
              <a:rPr lang="ca-ES" i="1" dirty="0" err="1"/>
              <a:t>trending</a:t>
            </a:r>
            <a:r>
              <a:rPr lang="ca-ES" i="1" dirty="0"/>
              <a:t> </a:t>
            </a:r>
            <a:r>
              <a:rPr lang="ca-ES" i="1" dirty="0" err="1"/>
              <a:t>topic</a:t>
            </a:r>
            <a:r>
              <a:rPr lang="ca-ES" dirty="0"/>
              <a:t> senzillament cal entrar a la pàgina d’inici de </a:t>
            </a:r>
            <a:r>
              <a:rPr lang="ca-ES" i="1" dirty="0"/>
              <a:t>X </a:t>
            </a:r>
            <a:r>
              <a:rPr lang="ca-ES" dirty="0"/>
              <a:t>i comprovar en el lateral esquerra un apartat on diu </a:t>
            </a:r>
            <a:r>
              <a:rPr lang="ca-ES" b="1" dirty="0"/>
              <a:t>Tendències</a:t>
            </a:r>
            <a:r>
              <a:rPr lang="ca-ES" dirty="0"/>
              <a:t>.</a:t>
            </a:r>
          </a:p>
          <a:p>
            <a:pPr marL="342900" indent="-342900" defTabSz="1219170" eaLnBrk="1" fontAlgn="auto" hangingPunct="1">
              <a:spcBef>
                <a:spcPts val="0"/>
              </a:spcBef>
              <a:spcAft>
                <a:spcPts val="0"/>
              </a:spcAft>
              <a:buFontTx/>
              <a:buAutoNum type="arabicPeriod"/>
              <a:defRPr/>
            </a:pPr>
            <a:endParaRPr lang="ca-ES" dirty="0"/>
          </a:p>
          <a:p>
            <a:pPr marL="342900" indent="-342900" defTabSz="1219170" eaLnBrk="1" fontAlgn="auto" hangingPunct="1">
              <a:spcBef>
                <a:spcPts val="0"/>
              </a:spcBef>
              <a:spcAft>
                <a:spcPts val="0"/>
              </a:spcAft>
              <a:buFontTx/>
              <a:buAutoNum type="arabicPeriod"/>
              <a:defRPr/>
            </a:pPr>
            <a:r>
              <a:rPr lang="ca-ES" b="1" dirty="0"/>
              <a:t>Notificacions.</a:t>
            </a:r>
          </a:p>
          <a:p>
            <a:pPr marL="342900" indent="-342900" defTabSz="1219170" eaLnBrk="1" fontAlgn="auto" hangingPunct="1">
              <a:spcBef>
                <a:spcPts val="0"/>
              </a:spcBef>
              <a:spcAft>
                <a:spcPts val="0"/>
              </a:spcAft>
              <a:buFontTx/>
              <a:buAutoNum type="arabicPeriod"/>
              <a:defRPr/>
            </a:pPr>
            <a:endParaRPr lang="ca-ES" b="1" dirty="0"/>
          </a:p>
          <a:p>
            <a:pPr marL="342900" indent="-342900" defTabSz="1219170" eaLnBrk="1" fontAlgn="auto" hangingPunct="1">
              <a:spcBef>
                <a:spcPts val="0"/>
              </a:spcBef>
              <a:spcAft>
                <a:spcPts val="0"/>
              </a:spcAft>
              <a:buFontTx/>
              <a:buAutoNum type="arabicPeriod"/>
              <a:defRPr/>
            </a:pPr>
            <a:r>
              <a:rPr lang="ca-ES" b="1" dirty="0"/>
              <a:t>Missatges: </a:t>
            </a:r>
            <a:r>
              <a:rPr lang="ca-ES" dirty="0"/>
              <a:t>es poden </a:t>
            </a:r>
            <a:r>
              <a:rPr lang="ca-ES" b="1" dirty="0"/>
              <a:t>enviar piulades o </a:t>
            </a:r>
            <a:r>
              <a:rPr lang="ca-ES" b="1" i="1" dirty="0"/>
              <a:t>Posts</a:t>
            </a:r>
            <a:r>
              <a:rPr lang="ca-ES" b="1" dirty="0"/>
              <a:t> a algú sense que ningú més les pugui llegir</a:t>
            </a:r>
            <a:r>
              <a:rPr lang="ca-ES" dirty="0"/>
              <a:t>. Com? Tan sols, s’ha d’afegir al principio de la piulada o </a:t>
            </a:r>
            <a:r>
              <a:rPr lang="ca-ES" i="1" dirty="0"/>
              <a:t>Post</a:t>
            </a:r>
            <a:r>
              <a:rPr lang="ca-ES" dirty="0"/>
              <a:t> una D i el nom del destinatari sense @ davant.</a:t>
            </a:r>
          </a:p>
        </p:txBody>
      </p:sp>
      <p:sp>
        <p:nvSpPr>
          <p:cNvPr id="54276" name="Footer Placeholder 3">
            <a:extLst>
              <a:ext uri="{FF2B5EF4-FFF2-40B4-BE49-F238E27FC236}">
                <a16:creationId xmlns:a16="http://schemas.microsoft.com/office/drawing/2014/main" id="{255A9CF9-5CC4-481E-8ABB-2B16F79EF87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54277" name="Slide Number Placeholder 4">
            <a:extLst>
              <a:ext uri="{FF2B5EF4-FFF2-40B4-BE49-F238E27FC236}">
                <a16:creationId xmlns:a16="http://schemas.microsoft.com/office/drawing/2014/main" id="{2A83929D-D469-4A09-BB54-EB39EDCBD3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7D4B2B67-55CD-4D75-AB25-44964A5E5B39}" type="slidenum">
              <a:rPr lang="en-US" altLang="ca-ES" sz="1200" smtClean="0">
                <a:latin typeface="Arial" panose="020B0604020202020204" pitchFamily="34" charset="0"/>
              </a:rPr>
              <a:pPr defTabSz="1217613" fontAlgn="base">
                <a:spcBef>
                  <a:spcPct val="0"/>
                </a:spcBef>
                <a:spcAft>
                  <a:spcPct val="0"/>
                </a:spcAft>
              </a:pPr>
              <a:t>22</a:t>
            </a:fld>
            <a:endParaRPr lang="en-US" altLang="ca-ES" sz="12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A452986-7B77-4AB5-8C23-3A78089B4A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798ABCE-7B7B-4A03-9E22-D9FC8F08AB72}"/>
              </a:ext>
            </a:extLst>
          </p:cNvPr>
          <p:cNvSpPr>
            <a:spLocks noGrp="1"/>
          </p:cNvSpPr>
          <p:nvPr>
            <p:ph type="body" idx="1"/>
          </p:nvPr>
        </p:nvSpPr>
        <p:spPr/>
        <p:txBody>
          <a:bodyPr>
            <a:normAutofit fontScale="92500" lnSpcReduction="10000"/>
          </a:bodyPr>
          <a:lstStyle/>
          <a:p>
            <a:pPr algn="just" defTabSz="914400" eaLnBrk="1" fontAlgn="auto" hangingPunct="1">
              <a:spcBef>
                <a:spcPts val="0"/>
              </a:spcBef>
              <a:spcAft>
                <a:spcPts val="0"/>
              </a:spcAft>
              <a:defRPr/>
            </a:pPr>
            <a:r>
              <a:rPr lang="ca-ES" dirty="0"/>
              <a:t>Un cop registrats, per mitjà de l’ordinador o des del nostre mòbil, es podrà accedir a aquesta pantalla. Hi ha diversos botons que serviran per moure’s per la xarxa social. Cada botó té diferents funcions. Aclarir que aquesta imatge és la visualització des de l’ordinador, si es fa des del mòbil el format canvia lleugerament, però els botons són els mateixos.</a:t>
            </a:r>
          </a:p>
          <a:p>
            <a:pPr algn="just" defTabSz="914400" eaLnBrk="1" fontAlgn="auto" hangingPunct="1">
              <a:spcBef>
                <a:spcPts val="0"/>
              </a:spcBef>
              <a:spcAft>
                <a:spcPts val="0"/>
              </a:spcAft>
              <a:defRPr/>
            </a:pPr>
            <a:r>
              <a:rPr lang="ca-ES" dirty="0"/>
              <a:t>El botó “Explorar” permet buscar tendències, comptes, publicacions...</a:t>
            </a:r>
          </a:p>
          <a:p>
            <a:pPr algn="just" defTabSz="914400" eaLnBrk="1" fontAlgn="auto" hangingPunct="1">
              <a:spcBef>
                <a:spcPts val="0"/>
              </a:spcBef>
              <a:spcAft>
                <a:spcPts val="0"/>
              </a:spcAft>
              <a:defRPr/>
            </a:pPr>
            <a:r>
              <a:rPr lang="ca-ES" dirty="0"/>
              <a:t>En el botó “Notificacions” es podran trobar comentaris o avisos d’esments o citacions.</a:t>
            </a:r>
          </a:p>
          <a:p>
            <a:pPr algn="just" defTabSz="914400" eaLnBrk="1" fontAlgn="auto" hangingPunct="1">
              <a:spcBef>
                <a:spcPts val="0"/>
              </a:spcBef>
              <a:spcAft>
                <a:spcPts val="0"/>
              </a:spcAft>
              <a:defRPr/>
            </a:pPr>
            <a:r>
              <a:rPr lang="ca-ES" dirty="0"/>
              <a:t>El botó “Missatges” és un canal privat de comunicació on es pot parlar amb una altra persona que tingui compte a </a:t>
            </a:r>
            <a:r>
              <a:rPr lang="ca-ES" i="1" dirty="0"/>
              <a:t>X.</a:t>
            </a:r>
          </a:p>
          <a:p>
            <a:pPr algn="just" defTabSz="914400" eaLnBrk="1" fontAlgn="auto" hangingPunct="1">
              <a:spcBef>
                <a:spcPts val="0"/>
              </a:spcBef>
              <a:spcAft>
                <a:spcPts val="0"/>
              </a:spcAft>
              <a:defRPr/>
            </a:pPr>
            <a:r>
              <a:rPr lang="ca-ES" dirty="0"/>
              <a:t>El botó “Arxivats” és l’apartat on es troben totes les piulades o </a:t>
            </a:r>
            <a:r>
              <a:rPr lang="ca-ES" i="1" dirty="0"/>
              <a:t>Posts</a:t>
            </a:r>
            <a:r>
              <a:rPr lang="ca-ES" dirty="0"/>
              <a:t> que s’hagin guardat per poder-los visualitzar en un altre moment.</a:t>
            </a:r>
          </a:p>
          <a:p>
            <a:pPr algn="just" defTabSz="914400" eaLnBrk="1" fontAlgn="auto" hangingPunct="1">
              <a:spcBef>
                <a:spcPts val="0"/>
              </a:spcBef>
              <a:spcAft>
                <a:spcPts val="0"/>
              </a:spcAft>
              <a:defRPr/>
            </a:pPr>
            <a:r>
              <a:rPr lang="ca-ES" dirty="0"/>
              <a:t>El botó “Llista” permet crear llistes de preferències de manera.</a:t>
            </a:r>
          </a:p>
          <a:p>
            <a:pPr algn="just" defTabSz="914400" eaLnBrk="1" fontAlgn="auto" hangingPunct="1">
              <a:spcBef>
                <a:spcPts val="0"/>
              </a:spcBef>
              <a:spcAft>
                <a:spcPts val="0"/>
              </a:spcAft>
              <a:defRPr/>
            </a:pPr>
            <a:r>
              <a:rPr lang="ca-ES" dirty="0"/>
              <a:t>Finalment, el botó Piular o </a:t>
            </a:r>
            <a:r>
              <a:rPr lang="ca-ES" dirty="0" err="1"/>
              <a:t>Postejar</a:t>
            </a:r>
            <a:r>
              <a:rPr lang="ca-ES" dirty="0"/>
              <a:t>, permet crear una piulada o </a:t>
            </a:r>
            <a:r>
              <a:rPr lang="ca-ES" i="1" dirty="0"/>
              <a:t>Post</a:t>
            </a:r>
            <a:r>
              <a:rPr lang="ca-ES" dirty="0"/>
              <a:t> on es pot escriure el que es vulgui, posar una foto, un GIF, un </a:t>
            </a:r>
            <a:r>
              <a:rPr lang="ca-ES" dirty="0" err="1"/>
              <a:t>emoji</a:t>
            </a:r>
            <a:r>
              <a:rPr lang="ca-ES" dirty="0"/>
              <a:t> o fins i tot programar la nostra piulada o </a:t>
            </a:r>
            <a:r>
              <a:rPr lang="ca-ES" i="1" dirty="0"/>
              <a:t>Post</a:t>
            </a:r>
            <a:r>
              <a:rPr lang="ca-ES" dirty="0"/>
              <a:t> per penjar-la automàticament qualsevol altre dia.</a:t>
            </a:r>
          </a:p>
        </p:txBody>
      </p:sp>
      <p:sp>
        <p:nvSpPr>
          <p:cNvPr id="56324" name="Footer Placeholder 3">
            <a:extLst>
              <a:ext uri="{FF2B5EF4-FFF2-40B4-BE49-F238E27FC236}">
                <a16:creationId xmlns:a16="http://schemas.microsoft.com/office/drawing/2014/main" id="{DFD399BE-7AAB-47C1-AAAF-1D972C06A3D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56325" name="Slide Number Placeholder 4">
            <a:extLst>
              <a:ext uri="{FF2B5EF4-FFF2-40B4-BE49-F238E27FC236}">
                <a16:creationId xmlns:a16="http://schemas.microsoft.com/office/drawing/2014/main" id="{64E7124D-DA5B-415C-A839-205F81A053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5B94E1B2-D2EE-4E00-AA6A-08897EDBA534}" type="slidenum">
              <a:rPr lang="en-US" altLang="ca-ES" sz="1200" smtClean="0">
                <a:latin typeface="Arial" panose="020B0604020202020204" pitchFamily="34" charset="0"/>
              </a:rPr>
              <a:pPr defTabSz="1217613" fontAlgn="base">
                <a:spcBef>
                  <a:spcPct val="0"/>
                </a:spcBef>
                <a:spcAft>
                  <a:spcPct val="0"/>
                </a:spcAft>
              </a:pPr>
              <a:t>23</a:t>
            </a:fld>
            <a:endParaRPr lang="en-US" altLang="ca-ES" sz="12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32820E4-E8D5-41AC-8C66-8A2E149F7E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D859AB1-B861-4427-A729-AF803FC0AC8E}"/>
              </a:ext>
            </a:extLst>
          </p:cNvPr>
          <p:cNvSpPr>
            <a:spLocks noGrp="1"/>
          </p:cNvSpPr>
          <p:nvPr>
            <p:ph type="body" idx="1"/>
          </p:nvPr>
        </p:nvSpPr>
        <p:spPr/>
        <p:txBody>
          <a:bodyPr>
            <a:normAutofit lnSpcReduction="10000"/>
          </a:bodyPr>
          <a:lstStyle/>
          <a:p>
            <a:pPr defTabSz="1219170" eaLnBrk="1" fontAlgn="auto" hangingPunct="1">
              <a:spcBef>
                <a:spcPts val="0"/>
              </a:spcBef>
              <a:spcAft>
                <a:spcPts val="0"/>
              </a:spcAft>
              <a:defRPr/>
            </a:pPr>
            <a:r>
              <a:rPr lang="ca-ES" dirty="0"/>
              <a:t>Per fer una piulada o </a:t>
            </a:r>
            <a:r>
              <a:rPr lang="ca-ES" i="1" dirty="0"/>
              <a:t>Post</a:t>
            </a:r>
            <a:r>
              <a:rPr lang="ca-ES" dirty="0"/>
              <a:t> clicar en el botó que apareix primer a la pantalla. S’escriu el que es vulgui, (explicar que es poden adjuntar foto, gràfics....) aleshores es clica a enviar i ja s’haurà creat la piulada o </a:t>
            </a:r>
            <a:r>
              <a:rPr lang="ca-ES" i="1" dirty="0"/>
              <a:t>Post.</a:t>
            </a:r>
          </a:p>
          <a:p>
            <a:pPr defTabSz="1219170" eaLnBrk="1" fontAlgn="auto" hangingPunct="1">
              <a:spcBef>
                <a:spcPts val="0"/>
              </a:spcBef>
              <a:spcAft>
                <a:spcPts val="0"/>
              </a:spcAft>
              <a:defRPr/>
            </a:pPr>
            <a:r>
              <a:rPr lang="ca-ES" dirty="0"/>
              <a:t>Si pensem que no ens agrada o considerem el contingut com inapropiat aleshores es pot esborrar des dels tres puntets que hi ha a la part superior i fent clic a eliminar la piulada o </a:t>
            </a:r>
            <a:r>
              <a:rPr lang="ca-ES" u="sng" dirty="0"/>
              <a:t>Post</a:t>
            </a:r>
            <a:r>
              <a:rPr lang="ca-ES" dirty="0"/>
              <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Consells:</a:t>
            </a:r>
          </a:p>
          <a:p>
            <a:pPr defTabSz="1219170" eaLnBrk="1" fontAlgn="auto" hangingPunct="1">
              <a:spcBef>
                <a:spcPts val="0"/>
              </a:spcBef>
              <a:spcAft>
                <a:spcPts val="0"/>
              </a:spcAft>
              <a:defRPr/>
            </a:pPr>
            <a:endParaRPr lang="ca-ES" dirty="0"/>
          </a:p>
          <a:p>
            <a:pPr marL="342900" indent="-342900" defTabSz="1219170" eaLnBrk="1" fontAlgn="auto" hangingPunct="1">
              <a:spcBef>
                <a:spcPts val="0"/>
              </a:spcBef>
              <a:spcAft>
                <a:spcPts val="0"/>
              </a:spcAft>
              <a:buFontTx/>
              <a:buAutoNum type="arabicPeriod"/>
              <a:defRPr/>
            </a:pPr>
            <a:r>
              <a:rPr lang="ca-ES" dirty="0">
                <a:solidFill>
                  <a:srgbClr val="595959"/>
                </a:solidFill>
                <a:latin typeface="Poppins"/>
              </a:rPr>
              <a:t>Per tal que una piulada sigui més viral cal utilitzar les etiquetes </a:t>
            </a:r>
            <a:r>
              <a:rPr lang="ca-ES" i="1" dirty="0">
                <a:solidFill>
                  <a:srgbClr val="595959"/>
                </a:solidFill>
                <a:latin typeface="Poppins"/>
              </a:rPr>
              <a:t>o </a:t>
            </a:r>
            <a:r>
              <a:rPr lang="ca-ES" i="1" dirty="0" err="1">
                <a:solidFill>
                  <a:srgbClr val="595959"/>
                </a:solidFill>
                <a:latin typeface="Poppins"/>
              </a:rPr>
              <a:t>hashtags</a:t>
            </a:r>
            <a:r>
              <a:rPr lang="ca-ES" dirty="0">
                <a:solidFill>
                  <a:srgbClr val="595959"/>
                </a:solidFill>
                <a:latin typeface="Poppins"/>
              </a:rPr>
              <a:t>, fer preguntes als teus seguidors, utilitzar frases que cridin l’atenció, com per exemple: respongueu o </a:t>
            </a:r>
            <a:r>
              <a:rPr lang="ca-ES" i="1" dirty="0" err="1">
                <a:solidFill>
                  <a:srgbClr val="595959"/>
                </a:solidFill>
                <a:latin typeface="Poppins"/>
              </a:rPr>
              <a:t>rePost</a:t>
            </a:r>
            <a:r>
              <a:rPr lang="ca-ES" dirty="0">
                <a:solidFill>
                  <a:srgbClr val="595959"/>
                </a:solidFill>
                <a:latin typeface="Poppins"/>
              </a:rPr>
              <a:t> això, comparteix amb els teus amics... No es perd res demanant que es faci!! Inclou un enllaç, el 70% de les respostes o </a:t>
            </a:r>
            <a:r>
              <a:rPr lang="ca-ES" i="1" dirty="0" err="1">
                <a:solidFill>
                  <a:srgbClr val="595959"/>
                </a:solidFill>
                <a:latin typeface="Poppins"/>
              </a:rPr>
              <a:t>rePosts</a:t>
            </a:r>
            <a:r>
              <a:rPr lang="ca-ES" dirty="0">
                <a:solidFill>
                  <a:srgbClr val="595959"/>
                </a:solidFill>
                <a:latin typeface="Poppins"/>
              </a:rPr>
              <a:t> ho fan.</a:t>
            </a:r>
          </a:p>
          <a:p>
            <a:pPr marL="342900" indent="-342900" defTabSz="1219170" eaLnBrk="1" fontAlgn="auto" hangingPunct="1">
              <a:spcBef>
                <a:spcPts val="0"/>
              </a:spcBef>
              <a:spcAft>
                <a:spcPts val="0"/>
              </a:spcAft>
              <a:buFontTx/>
              <a:buAutoNum type="arabicPeriod"/>
              <a:defRPr/>
            </a:pPr>
            <a:r>
              <a:rPr lang="ca-ES" dirty="0">
                <a:solidFill>
                  <a:srgbClr val="595959"/>
                </a:solidFill>
                <a:latin typeface="Poppins"/>
              </a:rPr>
              <a:t>Per crear una etiqueta o </a:t>
            </a:r>
            <a:r>
              <a:rPr lang="ca-ES" i="1" dirty="0" err="1">
                <a:solidFill>
                  <a:srgbClr val="595959"/>
                </a:solidFill>
                <a:latin typeface="Poppins"/>
              </a:rPr>
              <a:t>hashtag</a:t>
            </a:r>
            <a:r>
              <a:rPr lang="ca-ES" dirty="0">
                <a:solidFill>
                  <a:srgbClr val="595959"/>
                </a:solidFill>
                <a:latin typeface="Poppins"/>
              </a:rPr>
              <a:t> senzillament afegir “#” davant la paraula que es vulgui escriure.</a:t>
            </a:r>
            <a:endParaRPr lang="es-ES" dirty="0"/>
          </a:p>
        </p:txBody>
      </p:sp>
      <p:sp>
        <p:nvSpPr>
          <p:cNvPr id="58372" name="Footer Placeholder 3">
            <a:extLst>
              <a:ext uri="{FF2B5EF4-FFF2-40B4-BE49-F238E27FC236}">
                <a16:creationId xmlns:a16="http://schemas.microsoft.com/office/drawing/2014/main" id="{6B57E5E1-D568-4B80-BFC6-883913785DD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58373" name="Slide Number Placeholder 4">
            <a:extLst>
              <a:ext uri="{FF2B5EF4-FFF2-40B4-BE49-F238E27FC236}">
                <a16:creationId xmlns:a16="http://schemas.microsoft.com/office/drawing/2014/main" id="{C48F491F-1FE7-4A6B-9369-1EFA05ECEA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9BC3E722-495E-4601-ADDA-652D8ED1E230}" type="slidenum">
              <a:rPr lang="en-US" altLang="ca-ES" sz="1200" smtClean="0">
                <a:latin typeface="Arial" panose="020B0604020202020204" pitchFamily="34" charset="0"/>
              </a:rPr>
              <a:pPr defTabSz="1217613" fontAlgn="base">
                <a:spcBef>
                  <a:spcPct val="0"/>
                </a:spcBef>
                <a:spcAft>
                  <a:spcPct val="0"/>
                </a:spcAft>
              </a:pPr>
              <a:t>24</a:t>
            </a:fld>
            <a:endParaRPr lang="en-US" altLang="ca-ES" sz="12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BF3CDC9-2185-4EAB-8528-A44F236EC4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ED1977B-CEE0-4641-88E7-3EEDEA43738A}"/>
              </a:ext>
            </a:extLst>
          </p:cNvPr>
          <p:cNvSpPr>
            <a:spLocks noGrp="1"/>
          </p:cNvSpPr>
          <p:nvPr>
            <p:ph type="body" idx="1"/>
          </p:nvPr>
        </p:nvSpPr>
        <p:spPr/>
        <p:txBody>
          <a:bodyPr>
            <a:normAutofit fontScale="40000" lnSpcReduction="20000"/>
          </a:bodyPr>
          <a:lstStyle/>
          <a:p>
            <a:pPr defTabSz="1219170" eaLnBrk="1" fontAlgn="auto" hangingPunct="1">
              <a:spcBef>
                <a:spcPts val="0"/>
              </a:spcBef>
              <a:spcAft>
                <a:spcPts val="0"/>
              </a:spcAft>
              <a:defRPr/>
            </a:pPr>
            <a:r>
              <a:rPr lang="ca-ES" b="1" dirty="0"/>
              <a:t>Seguir des de una Piulada o </a:t>
            </a:r>
            <a:r>
              <a:rPr lang="ca-ES" b="1" i="1" dirty="0"/>
              <a:t>Post</a:t>
            </a:r>
            <a:r>
              <a:rPr lang="ca-ES" b="1" dirty="0"/>
              <a:t>:</a:t>
            </a:r>
          </a:p>
          <a:p>
            <a:pPr defTabSz="1219170" eaLnBrk="1" fontAlgn="auto" hangingPunct="1">
              <a:spcBef>
                <a:spcPts val="0"/>
              </a:spcBef>
              <a:spcAft>
                <a:spcPts val="0"/>
              </a:spcAft>
              <a:defRPr/>
            </a:pPr>
            <a:r>
              <a:rPr lang="ca-ES" dirty="0"/>
              <a:t>Navega fins una piulada o </a:t>
            </a:r>
            <a:r>
              <a:rPr lang="ca-ES" i="1" dirty="0"/>
              <a:t>Post</a:t>
            </a:r>
            <a:r>
              <a:rPr lang="ca-ES" dirty="0"/>
              <a:t> del compte que vols seguir.</a:t>
            </a:r>
          </a:p>
          <a:p>
            <a:pPr defTabSz="1219170" eaLnBrk="1" fontAlgn="auto" hangingPunct="1">
              <a:spcBef>
                <a:spcPts val="0"/>
              </a:spcBef>
              <a:spcAft>
                <a:spcPts val="0"/>
              </a:spcAft>
              <a:defRPr/>
            </a:pPr>
            <a:r>
              <a:rPr lang="ca-ES" dirty="0"/>
              <a:t>Clica la icona situada a la part superior de la piulada o </a:t>
            </a:r>
            <a:r>
              <a:rPr lang="ca-ES" i="1" dirty="0"/>
              <a:t>Post</a:t>
            </a:r>
            <a:r>
              <a:rPr lang="ca-ES" dirty="0"/>
              <a:t>.</a:t>
            </a:r>
          </a:p>
          <a:p>
            <a:pPr defTabSz="1219170" eaLnBrk="1" fontAlgn="auto" hangingPunct="1">
              <a:spcBef>
                <a:spcPts val="0"/>
              </a:spcBef>
              <a:spcAft>
                <a:spcPts val="0"/>
              </a:spcAft>
              <a:defRPr/>
            </a:pPr>
            <a:r>
              <a:rPr lang="ca-ES" dirty="0"/>
              <a:t>Clica a </a:t>
            </a:r>
            <a:r>
              <a:rPr lang="ca-ES" b="1" dirty="0"/>
              <a:t>Seguir</a:t>
            </a:r>
            <a:r>
              <a:rPr lang="ca-ES" dirty="0"/>
              <a:t> en el menú de selecció.</a:t>
            </a:r>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r>
              <a:rPr lang="ca-ES" b="1" dirty="0"/>
              <a:t>Seguir des de el compte de l’usuari: </a:t>
            </a:r>
          </a:p>
          <a:p>
            <a:pPr defTabSz="1219170" eaLnBrk="1" fontAlgn="auto" hangingPunct="1">
              <a:spcBef>
                <a:spcPts val="0"/>
              </a:spcBef>
              <a:spcAft>
                <a:spcPts val="0"/>
              </a:spcAft>
              <a:defRPr/>
            </a:pPr>
            <a:r>
              <a:rPr lang="ca-ES" dirty="0"/>
              <a:t>Cal anar a la pàgina del perfil del compte que es vol seguir.</a:t>
            </a:r>
          </a:p>
          <a:p>
            <a:pPr defTabSz="1219170" eaLnBrk="1" fontAlgn="auto" hangingPunct="1">
              <a:spcBef>
                <a:spcPts val="0"/>
              </a:spcBef>
              <a:spcAft>
                <a:spcPts val="0"/>
              </a:spcAft>
              <a:defRPr/>
            </a:pPr>
            <a:r>
              <a:rPr lang="ca-ES" dirty="0"/>
              <a:t>Clicar el botó </a:t>
            </a:r>
            <a:r>
              <a:rPr lang="ca-ES" b="1" dirty="0"/>
              <a:t>Seguir</a:t>
            </a:r>
            <a:r>
              <a:rPr lang="ca-ES" dirty="0"/>
              <a:t>. </a:t>
            </a:r>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r>
              <a:rPr lang="ca-ES" b="1" dirty="0"/>
              <a:t>Deixar de Seguir:</a:t>
            </a:r>
          </a:p>
          <a:p>
            <a:pPr defTabSz="1219170" eaLnBrk="1" fontAlgn="auto" hangingPunct="1">
              <a:spcBef>
                <a:spcPts val="0"/>
              </a:spcBef>
              <a:spcAft>
                <a:spcPts val="0"/>
              </a:spcAft>
              <a:defRPr/>
            </a:pPr>
            <a:r>
              <a:rPr lang="ca-ES" dirty="0"/>
              <a:t>Aquesta acció significa que ja no es volen rebre més piulades o </a:t>
            </a:r>
            <a:r>
              <a:rPr lang="ca-ES" i="1" dirty="0"/>
              <a:t>Posts</a:t>
            </a:r>
            <a:r>
              <a:rPr lang="ca-ES" dirty="0"/>
              <a:t> d’un altre compte en concret. Si de manera esporàdica es vol saber què ha penjat aleshores caldrà anar al perfil d’aquell usuari en concret per consultar-ho, aquesta acció es podrà fer sempre i quan les seves piulades no estiguin protegides.</a:t>
            </a:r>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r>
              <a:rPr lang="ca-ES" b="1" dirty="0"/>
              <a:t>Des de d’una piulada o </a:t>
            </a:r>
            <a:r>
              <a:rPr lang="ca-ES" b="1" i="1" dirty="0"/>
              <a:t>Post</a:t>
            </a:r>
            <a:r>
              <a:rPr lang="ca-ES" b="1" dirty="0"/>
              <a:t>: </a:t>
            </a:r>
          </a:p>
          <a:p>
            <a:pPr defTabSz="1219170" eaLnBrk="1" fontAlgn="auto" hangingPunct="1">
              <a:spcBef>
                <a:spcPts val="0"/>
              </a:spcBef>
              <a:spcAft>
                <a:spcPts val="0"/>
              </a:spcAft>
              <a:defRPr/>
            </a:pPr>
            <a:r>
              <a:rPr lang="ca-ES" dirty="0"/>
              <a:t>Navega fins una piulada o </a:t>
            </a:r>
            <a:r>
              <a:rPr lang="ca-ES" i="1" dirty="0"/>
              <a:t>Post</a:t>
            </a:r>
            <a:r>
              <a:rPr lang="ca-ES" dirty="0"/>
              <a:t> del compte que es vulgui deixar de seguir.</a:t>
            </a:r>
          </a:p>
          <a:p>
            <a:pPr defTabSz="1219170" eaLnBrk="1" fontAlgn="auto" hangingPunct="1">
              <a:spcBef>
                <a:spcPts val="0"/>
              </a:spcBef>
              <a:spcAft>
                <a:spcPts val="0"/>
              </a:spcAft>
              <a:defRPr/>
            </a:pPr>
            <a:r>
              <a:rPr lang="ca-ES" dirty="0"/>
              <a:t>Clica a la icona situada a la part superior de la piulada o </a:t>
            </a:r>
            <a:r>
              <a:rPr lang="ca-ES" i="1" dirty="0"/>
              <a:t>Post.</a:t>
            </a:r>
          </a:p>
          <a:p>
            <a:pPr defTabSz="1219170" eaLnBrk="1" fontAlgn="auto" hangingPunct="1">
              <a:spcBef>
                <a:spcPts val="0"/>
              </a:spcBef>
              <a:spcAft>
                <a:spcPts val="0"/>
              </a:spcAft>
              <a:defRPr/>
            </a:pPr>
            <a:r>
              <a:rPr lang="ca-ES" dirty="0"/>
              <a:t>Clica a </a:t>
            </a:r>
            <a:r>
              <a:rPr lang="ca-ES" b="1" dirty="0"/>
              <a:t>Deixar de seguir</a:t>
            </a:r>
            <a:r>
              <a:rPr lang="ca-ES" dirty="0"/>
              <a:t> en el menú de selecció. </a:t>
            </a:r>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r>
              <a:rPr lang="ca-ES" b="1" dirty="0"/>
              <a:t>Des de la teva llista de seguiment: </a:t>
            </a:r>
          </a:p>
          <a:p>
            <a:pPr defTabSz="1219170" eaLnBrk="1" fontAlgn="auto" hangingPunct="1">
              <a:spcBef>
                <a:spcPts val="0"/>
              </a:spcBef>
              <a:spcAft>
                <a:spcPts val="0"/>
              </a:spcAft>
              <a:defRPr/>
            </a:pPr>
            <a:r>
              <a:rPr lang="ca-ES" dirty="0"/>
              <a:t>Clicar a Seguint a la pàgina del teu Perfil o pàgina d’inici.</a:t>
            </a:r>
          </a:p>
          <a:p>
            <a:pPr defTabSz="1219170" eaLnBrk="1" fontAlgn="auto" hangingPunct="1">
              <a:spcBef>
                <a:spcPts val="0"/>
              </a:spcBef>
              <a:spcAft>
                <a:spcPts val="0"/>
              </a:spcAft>
              <a:defRPr/>
            </a:pPr>
            <a:r>
              <a:rPr lang="ca-ES" dirty="0"/>
              <a:t>Passa el cursor sobre el botó </a:t>
            </a:r>
            <a:r>
              <a:rPr lang="ca-ES" b="1" dirty="0"/>
              <a:t>Seguint </a:t>
            </a:r>
            <a:r>
              <a:rPr lang="ca-ES" dirty="0"/>
              <a:t>ubicat al costat del nom de qualsevol compte de la teva llista de seguiment, aleshores el text del botó canviarà a </a:t>
            </a:r>
            <a:r>
              <a:rPr lang="ca-ES" b="1" dirty="0"/>
              <a:t>Deixar de seguir</a:t>
            </a:r>
            <a:r>
              <a:rPr lang="ca-ES" dirty="0"/>
              <a:t>.</a:t>
            </a:r>
          </a:p>
          <a:p>
            <a:pPr defTabSz="1219170" eaLnBrk="1" fontAlgn="auto" hangingPunct="1">
              <a:spcBef>
                <a:spcPts val="0"/>
              </a:spcBef>
              <a:spcAft>
                <a:spcPts val="0"/>
              </a:spcAft>
              <a:defRPr/>
            </a:pPr>
            <a:r>
              <a:rPr lang="ca-ES" dirty="0"/>
              <a:t>Clicar en el botó per deixar de seguir aquell compte.</a:t>
            </a:r>
            <a:endParaRPr lang="ca-ES" b="1" dirty="0"/>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r>
              <a:rPr lang="ca-ES" b="1" dirty="0"/>
              <a:t>Des d’un compte: </a:t>
            </a:r>
          </a:p>
          <a:p>
            <a:pPr defTabSz="1219170" eaLnBrk="1" fontAlgn="auto" hangingPunct="1">
              <a:spcBef>
                <a:spcPts val="0"/>
              </a:spcBef>
              <a:spcAft>
                <a:spcPts val="0"/>
              </a:spcAft>
              <a:defRPr/>
            </a:pPr>
            <a:r>
              <a:rPr lang="ca-ES" dirty="0"/>
              <a:t>Clicar a Seguint a la teva pàgina del teu Perfil o pàgina d’inici.</a:t>
            </a:r>
          </a:p>
          <a:p>
            <a:pPr defTabSz="1219170" eaLnBrk="1" fontAlgn="auto" hangingPunct="1">
              <a:spcBef>
                <a:spcPts val="0"/>
              </a:spcBef>
              <a:spcAft>
                <a:spcPts val="0"/>
              </a:spcAft>
              <a:defRPr/>
            </a:pPr>
            <a:r>
              <a:rPr lang="ca-ES" dirty="0"/>
              <a:t>Passa el cursor sobre el botó </a:t>
            </a:r>
            <a:r>
              <a:rPr lang="ca-ES" b="1" dirty="0"/>
              <a:t>Seguint</a:t>
            </a:r>
            <a:r>
              <a:rPr lang="ca-ES" dirty="0"/>
              <a:t> ubicat al costat del nom de qualsevol compte de la teva llista de seguiment, aleshores el text del botó canviarà a </a:t>
            </a:r>
            <a:r>
              <a:rPr lang="ca-ES" b="1" dirty="0"/>
              <a:t>Deixar de seguir</a:t>
            </a:r>
            <a:r>
              <a:rPr lang="ca-ES" dirty="0"/>
              <a:t>.</a:t>
            </a:r>
          </a:p>
          <a:p>
            <a:pPr defTabSz="1219170" eaLnBrk="1" fontAlgn="auto" hangingPunct="1">
              <a:spcBef>
                <a:spcPts val="0"/>
              </a:spcBef>
              <a:spcAft>
                <a:spcPts val="0"/>
              </a:spcAft>
              <a:defRPr/>
            </a:pPr>
            <a:r>
              <a:rPr lang="ca-ES" dirty="0"/>
              <a:t>Clicar al botó per deixar de seguir aquell compte..</a:t>
            </a:r>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endParaRPr lang="ca-ES" b="1" dirty="0"/>
          </a:p>
          <a:p>
            <a:pPr defTabSz="1219170" eaLnBrk="1" fontAlgn="auto" hangingPunct="1">
              <a:spcBef>
                <a:spcPts val="0"/>
              </a:spcBef>
              <a:spcAft>
                <a:spcPts val="0"/>
              </a:spcAft>
              <a:defRPr/>
            </a:pPr>
            <a:r>
              <a:rPr lang="ca-ES" b="1" dirty="0"/>
              <a:t>Per acceptar o rebutjar una sol·licitud de seguiment:</a:t>
            </a:r>
          </a:p>
          <a:p>
            <a:pPr defTabSz="1219170" eaLnBrk="1" fontAlgn="auto" hangingPunct="1">
              <a:spcBef>
                <a:spcPts val="0"/>
              </a:spcBef>
              <a:spcAft>
                <a:spcPts val="0"/>
              </a:spcAft>
              <a:defRPr/>
            </a:pPr>
            <a:r>
              <a:rPr lang="ca-ES" dirty="0"/>
              <a:t>Ves al teu Perfil.</a:t>
            </a:r>
          </a:p>
          <a:p>
            <a:pPr defTabSz="1219170" eaLnBrk="1" fontAlgn="auto" hangingPunct="1">
              <a:spcBef>
                <a:spcPts val="0"/>
              </a:spcBef>
              <a:spcAft>
                <a:spcPts val="0"/>
              </a:spcAft>
              <a:defRPr/>
            </a:pPr>
            <a:r>
              <a:rPr lang="ca-ES" dirty="0"/>
              <a:t>Clica a </a:t>
            </a:r>
            <a:r>
              <a:rPr lang="ca-ES" b="1" dirty="0"/>
              <a:t>Seguidors</a:t>
            </a:r>
            <a:r>
              <a:rPr lang="ca-ES" dirty="0"/>
              <a:t>.</a:t>
            </a:r>
          </a:p>
          <a:p>
            <a:pPr defTabSz="1219170" eaLnBrk="1" fontAlgn="auto" hangingPunct="1">
              <a:spcBef>
                <a:spcPts val="0"/>
              </a:spcBef>
              <a:spcAft>
                <a:spcPts val="0"/>
              </a:spcAft>
              <a:defRPr/>
            </a:pPr>
            <a:r>
              <a:rPr lang="ca-ES" dirty="0"/>
              <a:t>Després clica a </a:t>
            </a:r>
            <a:r>
              <a:rPr lang="ca-ES" b="1" dirty="0"/>
              <a:t>Sol·licituds de seguiment pendents</a:t>
            </a:r>
            <a:r>
              <a:rPr lang="ca-ES" dirty="0"/>
              <a:t> per veure qui ha sol·licitat seguir-te.</a:t>
            </a:r>
          </a:p>
          <a:p>
            <a:pPr defTabSz="1219170" eaLnBrk="1" fontAlgn="auto" hangingPunct="1">
              <a:spcBef>
                <a:spcPts val="0"/>
              </a:spcBef>
              <a:spcAft>
                <a:spcPts val="0"/>
              </a:spcAft>
              <a:defRPr/>
            </a:pPr>
            <a:r>
              <a:rPr lang="ca-ES" dirty="0"/>
              <a:t>Clica a </a:t>
            </a:r>
            <a:r>
              <a:rPr lang="ca-ES" b="1" dirty="0"/>
              <a:t>Acceptar</a:t>
            </a:r>
            <a:r>
              <a:rPr lang="ca-ES" dirty="0"/>
              <a:t> o </a:t>
            </a:r>
            <a:r>
              <a:rPr lang="ca-ES" b="1" dirty="0"/>
              <a:t>Rebutjar</a:t>
            </a:r>
            <a:r>
              <a:rPr lang="ca-ES" dirty="0"/>
              <a:t>.</a:t>
            </a:r>
          </a:p>
          <a:p>
            <a:pPr defTabSz="1219170" eaLnBrk="1" fontAlgn="auto" hangingPunct="1">
              <a:spcBef>
                <a:spcPts val="0"/>
              </a:spcBef>
              <a:spcAft>
                <a:spcPts val="0"/>
              </a:spcAft>
              <a:defRPr/>
            </a:pPr>
            <a:r>
              <a:rPr lang="ca-ES" dirty="0"/>
              <a:t>Nota: els comptes que fan piulades públiques o obertes a tothom no tenen el requisit d’acceptar les sol·licituds de seguiment. També es poden acceptar sol·licituds de seguiment des de mobile.X.com</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b="1" dirty="0"/>
              <a:t>Si no veus una notificació de sol·licitud de seguiment al teu perfil:</a:t>
            </a:r>
          </a:p>
          <a:p>
            <a:pPr defTabSz="1219170" eaLnBrk="1" fontAlgn="auto" hangingPunct="1">
              <a:spcBef>
                <a:spcPts val="0"/>
              </a:spcBef>
              <a:spcAft>
                <a:spcPts val="0"/>
              </a:spcAft>
              <a:defRPr/>
            </a:pPr>
            <a:r>
              <a:rPr lang="ca-ES" dirty="0"/>
              <a:t>És possible que les teves piulades o </a:t>
            </a:r>
            <a:r>
              <a:rPr lang="ca-ES" i="1" dirty="0"/>
              <a:t>Posts</a:t>
            </a:r>
            <a:r>
              <a:rPr lang="ca-ES" dirty="0"/>
              <a:t> siguin públics. Protegeix les teves piulades per controlar qui et segueix, per fer-ho cal modificar la Configuració de Privacitat i seguretat.</a:t>
            </a:r>
          </a:p>
          <a:p>
            <a:pPr defTabSz="1219170" eaLnBrk="1" fontAlgn="auto" hangingPunct="1">
              <a:spcBef>
                <a:spcPts val="0"/>
              </a:spcBef>
              <a:spcAft>
                <a:spcPts val="0"/>
              </a:spcAft>
              <a:defRPr/>
            </a:pPr>
            <a:r>
              <a:rPr lang="ca-ES" dirty="0"/>
              <a:t>Si abans no havies protegit les teves piulades les sol·licituds de seguiment pendents no s’acceptaran automàticament, aquestes persones hauran de seguir-te de nou.</a:t>
            </a:r>
          </a:p>
          <a:p>
            <a:pPr defTabSz="1219170" eaLnBrk="1" fontAlgn="auto" hangingPunct="1">
              <a:spcBef>
                <a:spcPts val="0"/>
              </a:spcBef>
              <a:spcAft>
                <a:spcPts val="0"/>
              </a:spcAft>
              <a:defRPr/>
            </a:pPr>
            <a:r>
              <a:rPr lang="ca-ES" dirty="0"/>
              <a:t>És possible que no tinguis cap sol·licitud de seguiment, en aquest cas el missatge de notificació desapareix del teu Perfil.</a:t>
            </a:r>
          </a:p>
          <a:p>
            <a:pPr defTabSz="1219170" eaLnBrk="1" fontAlgn="auto" hangingPunct="1">
              <a:spcBef>
                <a:spcPts val="0"/>
              </a:spcBef>
              <a:spcAft>
                <a:spcPts val="0"/>
              </a:spcAft>
              <a:defRPr/>
            </a:pPr>
            <a:r>
              <a:rPr lang="ca-ES" dirty="0"/>
              <a:t>Si es rep un correu electrònic notificant una aprovació pendent d’un nou seguidor, però no es visualitza aquesta sol·licitud és que probablement la persona hagi decidit cancel·lar la seva sol·licitud de seguiment després d’haver-la enviat.</a:t>
            </a:r>
            <a:endParaRPr lang="es-ES" b="1" dirty="0"/>
          </a:p>
        </p:txBody>
      </p:sp>
      <p:sp>
        <p:nvSpPr>
          <p:cNvPr id="60420" name="Footer Placeholder 3">
            <a:extLst>
              <a:ext uri="{FF2B5EF4-FFF2-40B4-BE49-F238E27FC236}">
                <a16:creationId xmlns:a16="http://schemas.microsoft.com/office/drawing/2014/main" id="{90C88245-A476-41D1-8297-969C0D8A43B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60421" name="Slide Number Placeholder 4">
            <a:extLst>
              <a:ext uri="{FF2B5EF4-FFF2-40B4-BE49-F238E27FC236}">
                <a16:creationId xmlns:a16="http://schemas.microsoft.com/office/drawing/2014/main" id="{DA19B02E-44B3-4A94-9A6A-9F76AC3507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C5AA1F85-41E2-43A9-AD25-04CC24D9D346}" type="slidenum">
              <a:rPr lang="en-US" altLang="ca-ES" sz="1200" smtClean="0">
                <a:latin typeface="Arial" panose="020B0604020202020204" pitchFamily="34" charset="0"/>
              </a:rPr>
              <a:pPr defTabSz="1217613" fontAlgn="base">
                <a:spcBef>
                  <a:spcPct val="0"/>
                </a:spcBef>
                <a:spcAft>
                  <a:spcPct val="0"/>
                </a:spcAft>
              </a:pPr>
              <a:t>25</a:t>
            </a:fld>
            <a:endParaRPr lang="en-US" altLang="ca-ES" sz="12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02AAE363-25F9-4EF3-8ED6-377B7B042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4820FE3-C372-4622-A523-8706B9975F20}"/>
              </a:ext>
            </a:extLst>
          </p:cNvPr>
          <p:cNvSpPr>
            <a:spLocks noGrp="1"/>
          </p:cNvSpPr>
          <p:nvPr>
            <p:ph type="body" idx="1"/>
          </p:nvPr>
        </p:nvSpPr>
        <p:spPr/>
        <p:txBody>
          <a:bodyPr>
            <a:normAutofit fontScale="70000" lnSpcReduction="20000"/>
          </a:bodyPr>
          <a:lstStyle/>
          <a:p>
            <a:pPr defTabSz="1219170" eaLnBrk="1" fontAlgn="auto" hangingPunct="1">
              <a:spcBef>
                <a:spcPts val="0"/>
              </a:spcBef>
              <a:spcAft>
                <a:spcPts val="0"/>
              </a:spcAft>
              <a:defRPr/>
            </a:pPr>
            <a:r>
              <a:rPr lang="ca-ES" b="1" dirty="0"/>
              <a:t>Com utilitzar la cerca de </a:t>
            </a:r>
            <a:r>
              <a:rPr lang="ca-ES" b="1" i="1" dirty="0"/>
              <a:t>X</a:t>
            </a:r>
            <a:r>
              <a:rPr lang="ca-ES" b="1" dirty="0"/>
              <a:t>?</a:t>
            </a:r>
          </a:p>
          <a:p>
            <a:pPr defTabSz="1219170" eaLnBrk="1" fontAlgn="auto" hangingPunct="1">
              <a:spcBef>
                <a:spcPts val="0"/>
              </a:spcBef>
              <a:spcAft>
                <a:spcPts val="0"/>
              </a:spcAft>
              <a:defRPr/>
            </a:pPr>
            <a:r>
              <a:rPr lang="ca-ES" b="1" dirty="0"/>
              <a:t>Buscar piulades o Post</a:t>
            </a:r>
            <a:r>
              <a:rPr lang="ca-ES" b="1" i="1" dirty="0"/>
              <a:t>s </a:t>
            </a:r>
            <a:r>
              <a:rPr lang="ca-ES" b="1" dirty="0"/>
              <a:t>específics, comptes o converses actuals.</a:t>
            </a:r>
          </a:p>
          <a:p>
            <a:pPr defTabSz="1219170" eaLnBrk="1" fontAlgn="auto" hangingPunct="1">
              <a:spcBef>
                <a:spcPts val="0"/>
              </a:spcBef>
              <a:spcAft>
                <a:spcPts val="0"/>
              </a:spcAft>
              <a:defRPr/>
            </a:pPr>
            <a:r>
              <a:rPr lang="ca-ES" dirty="0"/>
              <a:t>Hi ha diverses maneres d’utilitzar la cerca de </a:t>
            </a:r>
            <a:r>
              <a:rPr lang="ca-ES" i="1" dirty="0"/>
              <a:t>X</a:t>
            </a:r>
            <a:r>
              <a:rPr lang="ca-ES" dirty="0"/>
              <a:t>. Pots buscar piulades pròpies, d’amics, d’empreses locals i de totes les persones que et puguis imaginar des d’artistes famosos a líders polítics de tot el món. Amb aquesta opció per mitjà de paraules clau o etiquetes o </a:t>
            </a:r>
            <a:r>
              <a:rPr lang="ca-ES" i="1" dirty="0" err="1"/>
              <a:t>hashtags</a:t>
            </a:r>
            <a:r>
              <a:rPr lang="ca-ES" dirty="0"/>
              <a:t> d’un tema pots seguir converses actuals sobre notícies d’última hora o interessos personals.  Et donem el control del que veus en els teus resultats de cerca amb el mode de cerca segura. Aquests filtres exclouen dels teus resultats de cerca el contingut potencialment confidencial, així com els comptes que hagis silenciat o bloquejat. Es pot desactivar o tornar a activar en qualsevol moment. Donarem les instruccions a continuació.</a:t>
            </a:r>
          </a:p>
          <a:p>
            <a:pPr defTabSz="1219170" eaLnBrk="1" fontAlgn="auto" hangingPunct="1">
              <a:spcBef>
                <a:spcPts val="0"/>
              </a:spcBef>
              <a:spcAft>
                <a:spcPts val="0"/>
              </a:spcAft>
              <a:defRPr/>
            </a:pPr>
            <a:r>
              <a:rPr lang="ca-ES" dirty="0"/>
              <a:t>Pot haver alguna variació en la funció de cerca segons si l’aplicació utilitzada de </a:t>
            </a:r>
            <a:r>
              <a:rPr lang="ca-ES" i="1" dirty="0"/>
              <a:t>X</a:t>
            </a:r>
            <a:r>
              <a:rPr lang="ca-ES" dirty="0"/>
              <a:t> és per iOS o </a:t>
            </a:r>
            <a:r>
              <a:rPr lang="ca-ES" i="1" dirty="0" err="1"/>
              <a:t>Android</a:t>
            </a:r>
            <a:r>
              <a:rPr lang="ca-ES" dirty="0"/>
              <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Clica la pestanya </a:t>
            </a:r>
            <a:r>
              <a:rPr lang="ca-ES" b="1" dirty="0"/>
              <a:t>Explorar</a:t>
            </a:r>
            <a:r>
              <a:rPr lang="ca-ES" dirty="0"/>
              <a:t>.</a:t>
            </a:r>
          </a:p>
          <a:p>
            <a:pPr defTabSz="1219170" eaLnBrk="1" fontAlgn="auto" hangingPunct="1">
              <a:spcBef>
                <a:spcPts val="0"/>
              </a:spcBef>
              <a:spcAft>
                <a:spcPts val="0"/>
              </a:spcAft>
              <a:defRPr/>
            </a:pPr>
            <a:r>
              <a:rPr lang="ca-ES" dirty="0"/>
              <a:t>Introdueix la teva cerca en el </a:t>
            </a:r>
            <a:r>
              <a:rPr lang="ca-ES" b="1" dirty="0"/>
              <a:t>requadre de cerca </a:t>
            </a:r>
            <a:r>
              <a:rPr lang="ca-ES" dirty="0"/>
              <a:t>i clica </a:t>
            </a:r>
            <a:r>
              <a:rPr lang="ca-ES" b="1" dirty="0"/>
              <a:t>Cerca</a:t>
            </a:r>
            <a:r>
              <a:rPr lang="ca-ES" dirty="0"/>
              <a:t>.</a:t>
            </a:r>
          </a:p>
          <a:p>
            <a:pPr defTabSz="1219170" eaLnBrk="1" fontAlgn="auto" hangingPunct="1">
              <a:spcBef>
                <a:spcPts val="0"/>
              </a:spcBef>
              <a:spcAft>
                <a:spcPts val="0"/>
              </a:spcAft>
              <a:defRPr/>
            </a:pPr>
            <a:r>
              <a:rPr lang="ca-ES" dirty="0"/>
              <a:t>Els resultats mostraran una combinació de piulades, fotos, comptes...</a:t>
            </a:r>
          </a:p>
          <a:p>
            <a:pPr defTabSz="1219170" eaLnBrk="1" fontAlgn="auto" hangingPunct="1">
              <a:spcBef>
                <a:spcPts val="0"/>
              </a:spcBef>
              <a:spcAft>
                <a:spcPts val="0"/>
              </a:spcAft>
              <a:defRPr/>
            </a:pPr>
            <a:r>
              <a:rPr lang="ca-ES" dirty="0"/>
              <a:t>Per filtrar els resultats clica a les pestanyes </a:t>
            </a:r>
            <a:r>
              <a:rPr lang="ca-ES" b="1" dirty="0"/>
              <a:t>Destacats, </a:t>
            </a:r>
            <a:r>
              <a:rPr lang="ca-ES" dirty="0"/>
              <a:t> </a:t>
            </a:r>
            <a:r>
              <a:rPr lang="ca-ES" b="1" dirty="0"/>
              <a:t>Més recents</a:t>
            </a:r>
            <a:r>
              <a:rPr lang="ca-ES" dirty="0"/>
              <a:t>, </a:t>
            </a:r>
            <a:r>
              <a:rPr lang="ca-ES" b="1" dirty="0"/>
              <a:t>Persones</a:t>
            </a:r>
            <a:r>
              <a:rPr lang="ca-ES" dirty="0"/>
              <a:t>, </a:t>
            </a:r>
            <a:r>
              <a:rPr lang="ca-ES" b="1" dirty="0"/>
              <a:t>Fotos</a:t>
            </a:r>
            <a:r>
              <a:rPr lang="ca-ES" dirty="0"/>
              <a:t>, </a:t>
            </a:r>
            <a:r>
              <a:rPr lang="ca-ES" b="1" dirty="0"/>
              <a:t>Vídeos</a:t>
            </a:r>
            <a:r>
              <a:rPr lang="ca-ES" dirty="0"/>
              <a:t>, </a:t>
            </a:r>
            <a:r>
              <a:rPr lang="ca-ES" b="1" dirty="0"/>
              <a:t>Notícies</a:t>
            </a:r>
            <a:r>
              <a:rPr lang="ca-ES" dirty="0"/>
              <a:t> o </a:t>
            </a:r>
            <a:r>
              <a:rPr lang="ca-ES" b="1" dirty="0"/>
              <a:t>Periscopi</a:t>
            </a:r>
            <a:r>
              <a:rPr lang="ca-ES" dirty="0"/>
              <a:t> que es troben a la part superior dels resultats de cerca.</a:t>
            </a:r>
          </a:p>
          <a:p>
            <a:pPr defTabSz="1219170" eaLnBrk="1" fontAlgn="auto" hangingPunct="1">
              <a:spcBef>
                <a:spcPts val="0"/>
              </a:spcBef>
              <a:spcAft>
                <a:spcPts val="0"/>
              </a:spcAft>
              <a:defRPr/>
            </a:pPr>
            <a:r>
              <a:rPr lang="ca-ES" dirty="0"/>
              <a:t>Clica la icona </a:t>
            </a:r>
            <a:r>
              <a:rPr lang="ca-ES" b="1" dirty="0"/>
              <a:t>Filtre</a:t>
            </a:r>
            <a:r>
              <a:rPr lang="ca-ES" dirty="0"/>
              <a:t> a la barra de cerca per filtrar els resultats segons </a:t>
            </a:r>
            <a:r>
              <a:rPr lang="ca-ES" b="1" dirty="0"/>
              <a:t>Totes les persones</a:t>
            </a:r>
            <a:r>
              <a:rPr lang="ca-ES" dirty="0"/>
              <a:t> o </a:t>
            </a:r>
            <a:r>
              <a:rPr lang="ca-ES" b="1" dirty="0"/>
              <a:t>Persones que segueixes</a:t>
            </a:r>
            <a:r>
              <a:rPr lang="ca-ES" dirty="0"/>
              <a:t>, i </a:t>
            </a:r>
            <a:r>
              <a:rPr lang="ca-ES" b="1" dirty="0"/>
              <a:t>En qualsevol lloc</a:t>
            </a:r>
            <a:r>
              <a:rPr lang="ca-ES" dirty="0"/>
              <a:t> o </a:t>
            </a:r>
            <a:r>
              <a:rPr lang="ca-ES" b="1" dirty="0"/>
              <a:t>A prop teu.</a:t>
            </a:r>
          </a:p>
          <a:p>
            <a:pPr defTabSz="1219170" eaLnBrk="1" fontAlgn="auto" hangingPunct="1">
              <a:spcBef>
                <a:spcPts val="0"/>
              </a:spcBef>
              <a:spcAft>
                <a:spcPts val="0"/>
              </a:spcAft>
              <a:defRPr/>
            </a:pPr>
            <a:br>
              <a:rPr lang="ca-ES" dirty="0"/>
            </a:br>
            <a:r>
              <a:rPr lang="ca-ES" dirty="0"/>
              <a:t>Clica a la icona de </a:t>
            </a:r>
            <a:r>
              <a:rPr lang="ca-ES" b="1" dirty="0"/>
              <a:t>Contingut addicional</a:t>
            </a:r>
            <a:r>
              <a:rPr lang="ca-ES" dirty="0"/>
              <a:t> per accedir a la </a:t>
            </a:r>
            <a:r>
              <a:rPr lang="ca-ES" b="1" dirty="0"/>
              <a:t>Configuració cerca</a:t>
            </a:r>
            <a:r>
              <a:rPr lang="ca-ES" dirty="0"/>
              <a:t>. La cerca segura permet filtrar els resultats segons dues opcions:</a:t>
            </a:r>
          </a:p>
          <a:p>
            <a:pPr marL="609585" lvl="1" defTabSz="1219170" eaLnBrk="1" fontAlgn="auto" hangingPunct="1">
              <a:spcBef>
                <a:spcPts val="0"/>
              </a:spcBef>
              <a:spcAft>
                <a:spcPts val="0"/>
              </a:spcAft>
              <a:defRPr/>
            </a:pPr>
            <a:r>
              <a:rPr lang="ca-ES" dirty="0"/>
              <a:t>Excloure dels resultats el contingut que pugui ferir la sensibilitats d’algunes persones. Per desactivar aquesta configuració elimina el senyal de la casella </a:t>
            </a:r>
            <a:r>
              <a:rPr lang="ca-ES" b="1" dirty="0"/>
              <a:t>Ocultar contingut que pugui ferir la sensibilitat d’algunes persones</a:t>
            </a:r>
            <a:r>
              <a:rPr lang="ca-ES" dirty="0"/>
              <a:t>.</a:t>
            </a:r>
          </a:p>
          <a:p>
            <a:pPr marL="609585" lvl="1" defTabSz="1219170" eaLnBrk="1" fontAlgn="auto" hangingPunct="1">
              <a:spcBef>
                <a:spcPts val="0"/>
              </a:spcBef>
              <a:spcAft>
                <a:spcPts val="0"/>
              </a:spcAft>
              <a:defRPr/>
            </a:pPr>
            <a:r>
              <a:rPr lang="ca-ES" dirty="0"/>
              <a:t>Excloure comptes silenciats o bloquejats. Per eliminar aquesta configuració elimina el senyal de la casella </a:t>
            </a:r>
            <a:r>
              <a:rPr lang="ca-ES" b="1" dirty="0"/>
              <a:t>Elimina comptes bloquejats o silenciats</a:t>
            </a:r>
            <a:r>
              <a:rPr lang="ca-ES" dirty="0"/>
              <a:t>.</a:t>
            </a:r>
          </a:p>
        </p:txBody>
      </p:sp>
      <p:sp>
        <p:nvSpPr>
          <p:cNvPr id="62468" name="Footer Placeholder 3">
            <a:extLst>
              <a:ext uri="{FF2B5EF4-FFF2-40B4-BE49-F238E27FC236}">
                <a16:creationId xmlns:a16="http://schemas.microsoft.com/office/drawing/2014/main" id="{C9911EE3-D44A-43A1-A3BC-19CEC328F74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62469" name="Slide Number Placeholder 4">
            <a:extLst>
              <a:ext uri="{FF2B5EF4-FFF2-40B4-BE49-F238E27FC236}">
                <a16:creationId xmlns:a16="http://schemas.microsoft.com/office/drawing/2014/main" id="{8F8495E0-9619-4A12-9A32-A455AC8FEC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D72AE437-0AD0-4CDE-A725-475022EB4645}" type="slidenum">
              <a:rPr lang="en-US" altLang="ca-ES" sz="1200" smtClean="0">
                <a:latin typeface="Arial" panose="020B0604020202020204" pitchFamily="34" charset="0"/>
              </a:rPr>
              <a:pPr defTabSz="1217613" fontAlgn="base">
                <a:spcBef>
                  <a:spcPct val="0"/>
                </a:spcBef>
                <a:spcAft>
                  <a:spcPct val="0"/>
                </a:spcAft>
              </a:pPr>
              <a:t>26</a:t>
            </a:fld>
            <a:endParaRPr lang="en-US" altLang="ca-ES" sz="120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3F42D05-7BB5-4A4C-9424-CA4FB669D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072F727-0918-4F5C-B878-CB69068F1BE8}"/>
              </a:ext>
            </a:extLst>
          </p:cNvPr>
          <p:cNvSpPr>
            <a:spLocks noGrp="1"/>
          </p:cNvSpPr>
          <p:nvPr>
            <p:ph type="body" idx="1"/>
          </p:nvPr>
        </p:nvSpPr>
        <p:spPr/>
        <p:txBody>
          <a:bodyPr>
            <a:normAutofit fontScale="92500" lnSpcReduction="20000"/>
          </a:bodyPr>
          <a:lstStyle/>
          <a:p>
            <a:pPr defTabSz="1219170" eaLnBrk="1" fontAlgn="auto" hangingPunct="1">
              <a:spcBef>
                <a:spcPts val="0"/>
              </a:spcBef>
              <a:spcAft>
                <a:spcPts val="0"/>
              </a:spcAft>
              <a:defRPr/>
            </a:pPr>
            <a:r>
              <a:rPr lang="es-ES" dirty="0"/>
              <a:t>A </a:t>
            </a:r>
            <a:r>
              <a:rPr lang="ca-ES" i="1" dirty="0"/>
              <a:t>X</a:t>
            </a:r>
            <a:r>
              <a:rPr lang="ca-ES" dirty="0"/>
              <a:t> és fàcil controlar quin tipus de notificacions desitges activar en el teu dispositiu mòbil. A continuació s’ofereix un llistat d’alguns tipus de notificacions que es poden triar: </a:t>
            </a:r>
          </a:p>
          <a:p>
            <a:pPr defTabSz="1219170" eaLnBrk="1" fontAlgn="auto" hangingPunct="1">
              <a:spcBef>
                <a:spcPts val="0"/>
              </a:spcBef>
              <a:spcAft>
                <a:spcPts val="0"/>
              </a:spcAft>
              <a:defRPr/>
            </a:pPr>
            <a:r>
              <a:rPr lang="ca-ES" dirty="0"/>
              <a:t>Esments o cites del teu compte, incloses les fotos en les que t’etiqueten.</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Respostes.</a:t>
            </a:r>
          </a:p>
          <a:p>
            <a:pPr defTabSz="1219170" eaLnBrk="1" fontAlgn="auto" hangingPunct="1">
              <a:spcBef>
                <a:spcPts val="0"/>
              </a:spcBef>
              <a:spcAft>
                <a:spcPts val="0"/>
              </a:spcAft>
              <a:defRPr/>
            </a:pPr>
            <a:r>
              <a:rPr lang="ca-ES" dirty="0"/>
              <a:t>Respostes o </a:t>
            </a:r>
            <a:r>
              <a:rPr lang="ca-ES" i="1" dirty="0" err="1"/>
              <a:t>RePosts</a:t>
            </a:r>
            <a:r>
              <a:rPr lang="ca-ES" i="1" dirty="0"/>
              <a:t> </a:t>
            </a:r>
            <a:r>
              <a:rPr lang="ca-ES" dirty="0"/>
              <a:t>de les teves piulades o </a:t>
            </a:r>
            <a:r>
              <a:rPr lang="ca-ES" i="1" dirty="0"/>
              <a:t>Posts.</a:t>
            </a:r>
          </a:p>
          <a:p>
            <a:pPr defTabSz="1219170" eaLnBrk="1" fontAlgn="auto" hangingPunct="1">
              <a:spcBef>
                <a:spcPts val="0"/>
              </a:spcBef>
              <a:spcAft>
                <a:spcPts val="0"/>
              </a:spcAft>
              <a:defRPr/>
            </a:pPr>
            <a:r>
              <a:rPr lang="ca-ES" dirty="0"/>
              <a:t>M’agrada.</a:t>
            </a:r>
          </a:p>
          <a:p>
            <a:pPr defTabSz="1219170" eaLnBrk="1" fontAlgn="auto" hangingPunct="1">
              <a:spcBef>
                <a:spcPts val="0"/>
              </a:spcBef>
              <a:spcAft>
                <a:spcPts val="0"/>
              </a:spcAft>
              <a:defRPr/>
            </a:pPr>
            <a:r>
              <a:rPr lang="ca-ES" dirty="0"/>
              <a:t>Nous seguidors.</a:t>
            </a:r>
          </a:p>
          <a:p>
            <a:pPr defTabSz="1219170" eaLnBrk="1" fontAlgn="auto" hangingPunct="1">
              <a:spcBef>
                <a:spcPts val="0"/>
              </a:spcBef>
              <a:spcAft>
                <a:spcPts val="0"/>
              </a:spcAft>
              <a:defRPr/>
            </a:pPr>
            <a:r>
              <a:rPr lang="ca-ES" dirty="0"/>
              <a:t>Missatges directes.</a:t>
            </a:r>
          </a:p>
          <a:p>
            <a:pPr defTabSz="1219170" eaLnBrk="1" fontAlgn="auto" hangingPunct="1">
              <a:spcBef>
                <a:spcPts val="0"/>
              </a:spcBef>
              <a:spcAft>
                <a:spcPts val="0"/>
              </a:spcAft>
              <a:defRPr/>
            </a:pPr>
            <a:r>
              <a:rPr lang="ca-ES" dirty="0"/>
              <a:t>Els contactes que s’ha afegit a </a:t>
            </a:r>
            <a:r>
              <a:rPr lang="ca-ES" i="1" dirty="0"/>
              <a:t>X</a:t>
            </a:r>
            <a:r>
              <a:rPr lang="ca-ES" dirty="0"/>
              <a:t>.</a:t>
            </a:r>
          </a:p>
          <a:p>
            <a:pPr defTabSz="1219170" eaLnBrk="1" fontAlgn="auto" hangingPunct="1">
              <a:spcBef>
                <a:spcPts val="0"/>
              </a:spcBef>
              <a:spcAft>
                <a:spcPts val="0"/>
              </a:spcAft>
              <a:defRPr/>
            </a:pPr>
            <a:r>
              <a:rPr lang="ca-ES" dirty="0"/>
              <a:t>Recomanacions.</a:t>
            </a:r>
          </a:p>
          <a:p>
            <a:pPr defTabSz="1219170" eaLnBrk="1" fontAlgn="auto" hangingPunct="1">
              <a:spcBef>
                <a:spcPts val="0"/>
              </a:spcBef>
              <a:spcAft>
                <a:spcPts val="0"/>
              </a:spcAft>
              <a:defRPr/>
            </a:pPr>
            <a:r>
              <a:rPr lang="ca-ES" dirty="0"/>
              <a:t>Destacats.</a:t>
            </a:r>
          </a:p>
          <a:p>
            <a:pPr defTabSz="1219170" eaLnBrk="1" fontAlgn="auto" hangingPunct="1">
              <a:spcBef>
                <a:spcPts val="0"/>
              </a:spcBef>
              <a:spcAft>
                <a:spcPts val="0"/>
              </a:spcAft>
              <a:defRPr/>
            </a:pPr>
            <a:r>
              <a:rPr lang="ca-ES" dirty="0"/>
              <a:t>Noticies.</a:t>
            </a:r>
          </a:p>
          <a:p>
            <a:pPr defTabSz="1219170" eaLnBrk="1" fontAlgn="auto" hangingPunct="1">
              <a:spcBef>
                <a:spcPts val="0"/>
              </a:spcBef>
              <a:spcAft>
                <a:spcPts val="0"/>
              </a:spcAft>
              <a:defRPr/>
            </a:pPr>
            <a:r>
              <a:rPr lang="ca-ES" dirty="0"/>
              <a:t>Moments</a:t>
            </a:r>
          </a:p>
          <a:p>
            <a:pPr defTabSz="1219170" eaLnBrk="1" fontAlgn="auto" hangingPunct="1">
              <a:spcBef>
                <a:spcPts val="0"/>
              </a:spcBef>
              <a:spcAft>
                <a:spcPts val="0"/>
              </a:spcAft>
              <a:defRPr/>
            </a:pPr>
            <a:r>
              <a:rPr lang="ca-ES" dirty="0"/>
              <a:t>Alertes de crisis i emergències.</a:t>
            </a:r>
          </a:p>
          <a:p>
            <a:pPr defTabSz="1219170" eaLnBrk="1" fontAlgn="auto" hangingPunct="1">
              <a:spcBef>
                <a:spcPts val="0"/>
              </a:spcBef>
              <a:spcAft>
                <a:spcPts val="0"/>
              </a:spcAft>
              <a:defRPr/>
            </a:pPr>
            <a:r>
              <a:rPr lang="ca-ES" dirty="0"/>
              <a:t>Presentació de noves característiques.</a:t>
            </a:r>
          </a:p>
          <a:p>
            <a:pPr defTabSz="1219170" eaLnBrk="1" fontAlgn="auto" hangingPunct="1">
              <a:spcBef>
                <a:spcPts val="0"/>
              </a:spcBef>
              <a:spcAft>
                <a:spcPts val="0"/>
              </a:spcAft>
              <a:defRPr/>
            </a:pPr>
            <a:r>
              <a:rPr lang="ca-ES" dirty="0"/>
              <a:t>Notificacions de </a:t>
            </a:r>
            <a:r>
              <a:rPr lang="ca-ES" i="1" dirty="0"/>
              <a:t>Posts</a:t>
            </a:r>
            <a:r>
              <a:rPr lang="ca-ES" dirty="0"/>
              <a:t> dels comptes que segueixes i altres comptes que no et vols perdre quan facin una piulada o </a:t>
            </a:r>
            <a:r>
              <a:rPr lang="ca-ES" i="1" dirty="0"/>
              <a:t>Post </a:t>
            </a:r>
            <a:r>
              <a:rPr lang="ca-ES" dirty="0"/>
              <a:t>o vídeos en directe.</a:t>
            </a:r>
            <a:endParaRPr lang="es-ES" dirty="0"/>
          </a:p>
        </p:txBody>
      </p:sp>
      <p:sp>
        <p:nvSpPr>
          <p:cNvPr id="64516" name="Footer Placeholder 3">
            <a:extLst>
              <a:ext uri="{FF2B5EF4-FFF2-40B4-BE49-F238E27FC236}">
                <a16:creationId xmlns:a16="http://schemas.microsoft.com/office/drawing/2014/main" id="{E08E6954-290E-4C80-9E81-2E0ED2A4AC9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64517" name="Slide Number Placeholder 4">
            <a:extLst>
              <a:ext uri="{FF2B5EF4-FFF2-40B4-BE49-F238E27FC236}">
                <a16:creationId xmlns:a16="http://schemas.microsoft.com/office/drawing/2014/main" id="{4A1D4E6A-46A7-4AAA-AF04-89CE99F00D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5A4F4E0E-E2BE-4F24-9C0C-4212669BD0DA}" type="slidenum">
              <a:rPr lang="en-US" altLang="ca-ES" sz="1200" smtClean="0">
                <a:latin typeface="Arial" panose="020B0604020202020204" pitchFamily="34" charset="0"/>
              </a:rPr>
              <a:pPr defTabSz="1217613" fontAlgn="base">
                <a:spcBef>
                  <a:spcPct val="0"/>
                </a:spcBef>
                <a:spcAft>
                  <a:spcPct val="0"/>
                </a:spcAft>
              </a:pPr>
              <a:t>27</a:t>
            </a:fld>
            <a:endParaRPr lang="en-US" altLang="ca-ES" sz="120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4DDD3F8-5800-4B6F-A9F9-FCC53B976B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10FAF68-781E-4D19-9F60-DF91A93C04F7}"/>
              </a:ext>
            </a:extLst>
          </p:cNvPr>
          <p:cNvSpPr>
            <a:spLocks noGrp="1"/>
          </p:cNvSpPr>
          <p:nvPr>
            <p:ph type="body" idx="1"/>
          </p:nvPr>
        </p:nvSpPr>
        <p:spPr/>
        <p:txBody>
          <a:bodyPr>
            <a:normAutofit fontScale="47500" lnSpcReduction="20000"/>
          </a:bodyPr>
          <a:lstStyle/>
          <a:p>
            <a:pPr defTabSz="1219170" eaLnBrk="1" fontAlgn="auto" hangingPunct="1">
              <a:spcBef>
                <a:spcPts val="0"/>
              </a:spcBef>
              <a:spcAft>
                <a:spcPts val="0"/>
              </a:spcAft>
              <a:defRPr/>
            </a:pPr>
            <a:r>
              <a:rPr lang="ca-ES" b="1" dirty="0"/>
              <a:t>Informació sobre els Missatges Directes</a:t>
            </a:r>
          </a:p>
          <a:p>
            <a:pPr defTabSz="1219170" eaLnBrk="1" fontAlgn="auto" hangingPunct="1">
              <a:spcBef>
                <a:spcPts val="0"/>
              </a:spcBef>
              <a:spcAft>
                <a:spcPts val="0"/>
              </a:spcAft>
              <a:defRPr/>
            </a:pPr>
            <a:r>
              <a:rPr lang="ca-ES" b="1" dirty="0"/>
              <a:t>Conceptes bàsics</a:t>
            </a:r>
          </a:p>
          <a:p>
            <a:pPr defTabSz="1219170" eaLnBrk="1" fontAlgn="auto" hangingPunct="1">
              <a:spcBef>
                <a:spcPts val="0"/>
              </a:spcBef>
              <a:spcAft>
                <a:spcPts val="0"/>
              </a:spcAft>
              <a:defRPr/>
            </a:pPr>
            <a:r>
              <a:rPr lang="ca-ES" dirty="0"/>
              <a:t>Es pot començar una conversa no pública o crear una conversa grupal amb qualsevol persona que et segueixi.</a:t>
            </a:r>
          </a:p>
          <a:p>
            <a:pPr defTabSz="1219170" eaLnBrk="1" fontAlgn="auto" hangingPunct="1">
              <a:spcBef>
                <a:spcPts val="0"/>
              </a:spcBef>
              <a:spcAft>
                <a:spcPts val="0"/>
              </a:spcAft>
              <a:defRPr/>
            </a:pPr>
            <a:r>
              <a:rPr lang="ca-ES" dirty="0"/>
              <a:t>Les persones a les que no segueixis poden enviar-te un Missatge Directe si:</a:t>
            </a:r>
          </a:p>
          <a:p>
            <a:pPr marL="609585" lvl="1" defTabSz="1219170" eaLnBrk="1" fontAlgn="auto" hangingPunct="1">
              <a:spcBef>
                <a:spcPts val="0"/>
              </a:spcBef>
              <a:spcAft>
                <a:spcPts val="0"/>
              </a:spcAft>
              <a:defRPr/>
            </a:pPr>
            <a:r>
              <a:rPr lang="ca-ES" dirty="0"/>
              <a:t>- S’ha optat per rebre Missatges Directes de qualsevol persona o bé</a:t>
            </a:r>
          </a:p>
          <a:p>
            <a:pPr marL="609585" lvl="1" defTabSz="1219170" eaLnBrk="1" fontAlgn="auto" hangingPunct="1">
              <a:spcBef>
                <a:spcPts val="0"/>
              </a:spcBef>
              <a:spcAft>
                <a:spcPts val="0"/>
              </a:spcAft>
              <a:defRPr/>
            </a:pPr>
            <a:r>
              <a:rPr lang="ca-ES" dirty="0"/>
              <a:t>- S’ha enviat, prèviament, un Missatge Directe a aquesta persona.</a:t>
            </a:r>
          </a:p>
          <a:p>
            <a:pPr defTabSz="1219170" eaLnBrk="1" fontAlgn="auto" hangingPunct="1">
              <a:spcBef>
                <a:spcPts val="0"/>
              </a:spcBef>
              <a:spcAft>
                <a:spcPts val="0"/>
              </a:spcAft>
              <a:defRPr/>
            </a:pPr>
            <a:r>
              <a:rPr lang="ca-ES" dirty="0"/>
              <a:t>Qualsevol persona que participi en una conversa pot enviar Missatges Directes al grup. Els participants d’un grup poden veure tots els missatges, fins i tot els participants que no se segueixen entre ells.</a:t>
            </a:r>
          </a:p>
          <a:p>
            <a:pPr defTabSz="1219170" eaLnBrk="1" fontAlgn="auto" hangingPunct="1">
              <a:spcBef>
                <a:spcPts val="0"/>
              </a:spcBef>
              <a:spcAft>
                <a:spcPts val="0"/>
              </a:spcAft>
              <a:defRPr/>
            </a:pPr>
            <a:r>
              <a:rPr lang="ca-ES" dirty="0"/>
              <a:t>En les converses grupals qualsevol participant de la conversa pot afegir a altres participants. Els nous participants que s’afegeixin no podran veure l’historial de les converses.</a:t>
            </a:r>
          </a:p>
          <a:p>
            <a:pPr defTabSz="1219170" eaLnBrk="1" fontAlgn="auto" hangingPunct="1">
              <a:spcBef>
                <a:spcPts val="0"/>
              </a:spcBef>
              <a:spcAft>
                <a:spcPts val="0"/>
              </a:spcAft>
              <a:defRPr/>
            </a:pPr>
            <a:r>
              <a:rPr lang="ca-ES" dirty="0"/>
              <a:t>Alguns comptes, en especial les que pertanyen a empreses, habiliten la configuració per rebre Missatges Directes de qualsevol persona, per tant es poden enviar Missatges Directes a aquests comptes encara que ells no et segueixin.</a:t>
            </a:r>
          </a:p>
          <a:p>
            <a:pPr defTabSz="1219170" eaLnBrk="1" fontAlgn="auto" hangingPunct="1">
              <a:spcBef>
                <a:spcPts val="0"/>
              </a:spcBef>
              <a:spcAft>
                <a:spcPts val="0"/>
              </a:spcAft>
              <a:defRPr/>
            </a:pPr>
            <a:r>
              <a:rPr lang="ca-ES" dirty="0"/>
              <a:t>Ja sigui en converses privades amb un sol usuari o amb un grup no es pot participar en una conversa d’un compte a la que s’hagi bloquejat.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b="1" dirty="0"/>
              <a:t>Com rebre Missatges Directes de qualsevol usuari</a:t>
            </a:r>
          </a:p>
          <a:p>
            <a:pPr defTabSz="1219170" eaLnBrk="1" fontAlgn="auto" hangingPunct="1">
              <a:spcBef>
                <a:spcPts val="0"/>
              </a:spcBef>
              <a:spcAft>
                <a:spcPts val="0"/>
              </a:spcAft>
              <a:defRPr/>
            </a:pPr>
            <a:r>
              <a:rPr lang="ca-ES" dirty="0"/>
              <a:t>Per rebre missatges de qualsevol persona cal marcar la casella on diu </a:t>
            </a:r>
            <a:r>
              <a:rPr lang="ca-ES" b="1" dirty="0"/>
              <a:t>Rebre Missatges Directes de qualsevol persona</a:t>
            </a:r>
            <a:r>
              <a:rPr lang="ca-ES" dirty="0"/>
              <a:t> a la configuració de </a:t>
            </a:r>
            <a:r>
              <a:rPr lang="ca-ES" b="1" dirty="0"/>
              <a:t>Privacitat i seguretat</a:t>
            </a:r>
            <a:r>
              <a:rPr lang="ca-ES" dirty="0"/>
              <a:t>. També es pot modificar aquesta opció a les aplicacions de </a:t>
            </a:r>
            <a:r>
              <a:rPr lang="ca-ES" i="1" dirty="0"/>
              <a:t>X</a:t>
            </a:r>
            <a:r>
              <a:rPr lang="ca-ES" dirty="0"/>
              <a:t> para IOS o </a:t>
            </a:r>
            <a:r>
              <a:rPr lang="ca-ES" i="1" dirty="0" err="1"/>
              <a:t>Android</a:t>
            </a:r>
            <a:r>
              <a:rPr lang="ca-ES" dirty="0"/>
              <a:t>. Si s’habilita aquesta opció qualsevol persona pot afegir-te a les converses grupals.</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b="1" dirty="0"/>
              <a:t>Alguns punts importants que cal saber sobre els Missatges Directes</a:t>
            </a:r>
          </a:p>
          <a:p>
            <a:pPr defTabSz="1219170" eaLnBrk="1" fontAlgn="auto" hangingPunct="1">
              <a:spcBef>
                <a:spcPts val="0"/>
              </a:spcBef>
              <a:spcAft>
                <a:spcPts val="0"/>
              </a:spcAft>
              <a:defRPr/>
            </a:pPr>
            <a:r>
              <a:rPr lang="ca-ES" dirty="0"/>
              <a:t>Quan s’esborra un Missatge Directe o una conversa que s’hagi enviat o rebut aquests sols s’esborraran del teu compte, la resta de participants de la conversa seguiran veient els Missatges Directes o les converses. Quan s’elimina una conversa grupal s’abandonarà aquest grup i ja no es podrà participar.</a:t>
            </a:r>
          </a:p>
          <a:p>
            <a:pPr defTabSz="1219170" eaLnBrk="1" fontAlgn="auto" hangingPunct="1">
              <a:spcBef>
                <a:spcPts val="0"/>
              </a:spcBef>
              <a:spcAft>
                <a:spcPts val="0"/>
              </a:spcAft>
              <a:defRPr/>
            </a:pPr>
            <a:r>
              <a:rPr lang="ca-ES" dirty="0"/>
              <a:t>Quan es comparteixi contingut multimèdia en un Missatge Directe aquest el podrà veure tots els participants de la conversa. Cal tenir en compte que els destinataris poden descarregar o tornar a compartir els vincles del contingut multimèdia que s’hagi compartit en un Missatge Directe. Qualsevol que disposi del vincle compartit a Missatge Directe podrà visualitzar el contingut.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Es poden filtrar les sol·licituds de menor qualitat a la secció </a:t>
            </a:r>
            <a:r>
              <a:rPr lang="ca-ES" b="1" dirty="0"/>
              <a:t>Sol·licituds de missatges</a:t>
            </a:r>
            <a:r>
              <a:rPr lang="ca-ES" dirty="0"/>
              <a:t> de la safata d’entrada. Quan el filtre de qualitat està activat les sol·licituds de menor qualitat queden amagades. Les sol·licituds filtrades no es podran veure a la secció </a:t>
            </a:r>
            <a:r>
              <a:rPr lang="ca-ES" b="1" dirty="0"/>
              <a:t>Sol·licituds de missatges</a:t>
            </a:r>
            <a:r>
              <a:rPr lang="ca-ES" dirty="0"/>
              <a:t> de la safata d’entrada i no es rebrà cap notificació d’aquestes sol·licituds. Si s’opta per desactivar el filtre de qualitat les sol·licituds de conversa més antigues que abans estaven amagades estaran disponibles a la secció </a:t>
            </a:r>
            <a:r>
              <a:rPr lang="ca-ES" b="1" dirty="0"/>
              <a:t>Sol·licituds de missatges</a:t>
            </a:r>
            <a:r>
              <a:rPr lang="ca-ES" dirty="0"/>
              <a:t>, junt amb la resta de sol·licituds entrants noves.</a:t>
            </a:r>
          </a:p>
          <a:p>
            <a:pPr defTabSz="1219170" eaLnBrk="1" fontAlgn="auto" hangingPunct="1">
              <a:spcBef>
                <a:spcPts val="0"/>
              </a:spcBef>
              <a:spcAft>
                <a:spcPts val="0"/>
              </a:spcAft>
              <a:defRPr/>
            </a:pPr>
            <a:r>
              <a:rPr lang="ca-ES" dirty="0"/>
              <a:t>Per activar o desactivar el filtre de qualitat de les sol·licituds de missatges cal fer el següent:</a:t>
            </a:r>
          </a:p>
          <a:p>
            <a:pPr defTabSz="1219170" eaLnBrk="1" fontAlgn="auto" hangingPunct="1">
              <a:spcBef>
                <a:spcPts val="0"/>
              </a:spcBef>
              <a:spcAft>
                <a:spcPts val="0"/>
              </a:spcAft>
              <a:defRPr/>
            </a:pPr>
            <a:r>
              <a:rPr lang="ca-ES" dirty="0"/>
              <a:t>Clica a la icona </a:t>
            </a:r>
            <a:r>
              <a:rPr lang="ca-ES" b="1" dirty="0"/>
              <a:t>Sol·licituds de missatges</a:t>
            </a:r>
            <a:r>
              <a:rPr lang="ca-ES" dirty="0"/>
              <a:t> a la part superior de la pestanya. </a:t>
            </a:r>
          </a:p>
          <a:p>
            <a:pPr defTabSz="1219170" eaLnBrk="1" fontAlgn="auto" hangingPunct="1">
              <a:spcBef>
                <a:spcPts val="0"/>
              </a:spcBef>
              <a:spcAft>
                <a:spcPts val="0"/>
              </a:spcAft>
              <a:defRPr/>
            </a:pPr>
            <a:r>
              <a:rPr lang="ca-ES" dirty="0"/>
              <a:t>A </a:t>
            </a:r>
            <a:r>
              <a:rPr lang="ca-ES" b="1" dirty="0"/>
              <a:t>Privacitat</a:t>
            </a:r>
            <a:r>
              <a:rPr lang="ca-ES" dirty="0"/>
              <a:t> mou el control lliscant a </a:t>
            </a:r>
            <a:r>
              <a:rPr lang="ca-ES" b="1" dirty="0"/>
              <a:t>Filtre de qualitat</a:t>
            </a:r>
            <a:r>
              <a:rPr lang="ca-ES" dirty="0"/>
              <a:t>.</a:t>
            </a:r>
          </a:p>
        </p:txBody>
      </p:sp>
      <p:sp>
        <p:nvSpPr>
          <p:cNvPr id="66564" name="Footer Placeholder 3">
            <a:extLst>
              <a:ext uri="{FF2B5EF4-FFF2-40B4-BE49-F238E27FC236}">
                <a16:creationId xmlns:a16="http://schemas.microsoft.com/office/drawing/2014/main" id="{3183888E-9B31-4A2C-A335-43A00870DBF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66565" name="Slide Number Placeholder 4">
            <a:extLst>
              <a:ext uri="{FF2B5EF4-FFF2-40B4-BE49-F238E27FC236}">
                <a16:creationId xmlns:a16="http://schemas.microsoft.com/office/drawing/2014/main" id="{B5C59B3B-4AB3-43C8-BBC2-47EED1F043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2CE33274-BC72-4EAB-83AA-CD7A9AFCB1CC}" type="slidenum">
              <a:rPr lang="en-US" altLang="ca-ES" sz="1200" smtClean="0">
                <a:latin typeface="Arial" panose="020B0604020202020204" pitchFamily="34" charset="0"/>
              </a:rPr>
              <a:pPr defTabSz="1217613" fontAlgn="base">
                <a:spcBef>
                  <a:spcPct val="0"/>
                </a:spcBef>
                <a:spcAft>
                  <a:spcPct val="0"/>
                </a:spcAft>
              </a:pPr>
              <a:t>28</a:t>
            </a:fld>
            <a:endParaRPr lang="en-US" altLang="ca-ES" sz="120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2A82CA1-DB26-4FFD-A04E-8697D97D5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64178CC-8C32-4CEE-B3E2-855679A30F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ca-ES" i="1" dirty="0" err="1"/>
              <a:t>Facebook</a:t>
            </a:r>
            <a:r>
              <a:rPr lang="ca-ES" altLang="ca-ES" dirty="0"/>
              <a:t> és una xarxa social que compte a més de 2.400 milions d’usuaris a tot el món. Està pensada per connectar persones, és a dir, compartir informació, notícies i continguts audiovisuals amb amics i familiars. Es tracta de la plataforma social més gran i popular de totes les existents actualment.</a:t>
            </a:r>
          </a:p>
          <a:p>
            <a:pPr algn="just" eaLnBrk="1" hangingPunct="1">
              <a:spcBef>
                <a:spcPct val="0"/>
              </a:spcBef>
            </a:pPr>
            <a:r>
              <a:rPr lang="ca-ES" altLang="ca-ES" dirty="0"/>
              <a:t>Per poder explicar aquesta xarxa social s’han fet 3 apartats. El primer el registre i la creació d’un perfil, en segon lloc s’explicarà el contingut disponible a </a:t>
            </a:r>
            <a:r>
              <a:rPr lang="ca-ES" altLang="ca-ES" i="1" dirty="0" err="1"/>
              <a:t>Facebook</a:t>
            </a:r>
            <a:r>
              <a:rPr lang="ca-ES" altLang="ca-ES" dirty="0"/>
              <a:t> i per últim s’explicarà la comunitat que serien els grups de </a:t>
            </a:r>
            <a:r>
              <a:rPr lang="ca-ES" altLang="ca-ES" i="1" dirty="0" err="1"/>
              <a:t>Facebook</a:t>
            </a:r>
            <a:r>
              <a:rPr lang="ca-ES" altLang="ca-ES" dirty="0"/>
              <a:t>. Comentar que a nivell d’usuari es crearà un perfil i en el cas de les empreses el que hauran de crear és una pàgina a </a:t>
            </a:r>
            <a:r>
              <a:rPr lang="ca-ES" altLang="ca-ES" i="1" dirty="0" err="1"/>
              <a:t>Facebook</a:t>
            </a:r>
            <a:r>
              <a:rPr lang="ca-ES" altLang="ca-ES" i="1" dirty="0"/>
              <a:t>. </a:t>
            </a:r>
            <a:r>
              <a:rPr lang="ca-ES" altLang="ca-ES" dirty="0"/>
              <a:t>Això s’explicarà a la sessió enfocada a les empreses.</a:t>
            </a:r>
            <a:endParaRPr lang="es-ES" altLang="ca-ES" dirty="0"/>
          </a:p>
        </p:txBody>
      </p:sp>
      <p:sp>
        <p:nvSpPr>
          <p:cNvPr id="68612" name="Footer Placeholder 3">
            <a:extLst>
              <a:ext uri="{FF2B5EF4-FFF2-40B4-BE49-F238E27FC236}">
                <a16:creationId xmlns:a16="http://schemas.microsoft.com/office/drawing/2014/main" id="{947569F1-2A18-4D36-A286-44A7B47B0AAA}"/>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68613" name="Slide Number Placeholder 4">
            <a:extLst>
              <a:ext uri="{FF2B5EF4-FFF2-40B4-BE49-F238E27FC236}">
                <a16:creationId xmlns:a16="http://schemas.microsoft.com/office/drawing/2014/main" id="{0A7FC8CF-BC38-4BAA-B711-8A6E93AE36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142FF513-893C-4A55-9289-EC4EB2E7B643}" type="slidenum">
              <a:rPr lang="en-US" altLang="ca-ES" sz="1200" smtClean="0">
                <a:latin typeface="Arial" panose="020B0604020202020204" pitchFamily="34" charset="0"/>
              </a:rPr>
              <a:pPr defTabSz="1217613" fontAlgn="base">
                <a:spcBef>
                  <a:spcPct val="0"/>
                </a:spcBef>
                <a:spcAft>
                  <a:spcPct val="0"/>
                </a:spcAft>
              </a:pPr>
              <a:t>29</a:t>
            </a:fld>
            <a:endParaRPr lang="en-US" altLang="ca-ES" sz="12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0A5D5A8-369A-4A8F-A0C7-5AD4802A00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B67D518-D510-4CAE-95BA-6E69B5F6EC37}"/>
              </a:ext>
            </a:extLst>
          </p:cNvPr>
          <p:cNvSpPr>
            <a:spLocks noGrp="1"/>
          </p:cNvSpPr>
          <p:nvPr>
            <p:ph type="body" idx="1"/>
          </p:nvPr>
        </p:nvSpPr>
        <p:spPr/>
        <p:txBody>
          <a:bodyPr>
            <a:normAutofit fontScale="92500" lnSpcReduction="10000"/>
          </a:bodyPr>
          <a:lstStyle/>
          <a:p>
            <a:pPr algn="just" defTabSz="1219170" eaLnBrk="1" fontAlgn="auto" hangingPunct="1">
              <a:spcBef>
                <a:spcPts val="0"/>
              </a:spcBef>
              <a:spcAft>
                <a:spcPts val="0"/>
              </a:spcAft>
              <a:defRPr/>
            </a:pPr>
            <a:r>
              <a:rPr lang="ca-ES" dirty="0"/>
              <a:t>Per crear un perfil a </a:t>
            </a:r>
            <a:r>
              <a:rPr lang="ca-ES" i="1" dirty="0" err="1"/>
              <a:t>Facebook</a:t>
            </a:r>
            <a:r>
              <a:rPr lang="ca-ES" dirty="0"/>
              <a:t> la plataforma proposa 3 passos senzills. El primer pas és el registre, en aquest apartat caldrà introduir el nostre nom i cognoms, la data de naixement, una adreça de correu electrònic i una contrasenya. El següent pas serà trobar els nostres amics i coneguts per poder-los afegir. Es pot utilitzar la nostra llista de contactes del telèfon, del correu electrònic i altres xarxes per afegir-los directament. El darrer pas és crear un perfil, aquest consisteix en incloure una foto. És important tenir en compte que aquestes fotos han de mostrar qui som, però no cal que tinguin necessàriament un caràcter professional. Per això, es pot afegir una fotografia en un ambient més relaxat, lluny de la imatge més professional requerida a </a:t>
            </a:r>
            <a:r>
              <a:rPr lang="ca-ES" i="1" dirty="0" err="1"/>
              <a:t>Linkedin</a:t>
            </a:r>
            <a:r>
              <a:rPr lang="ca-ES" dirty="0"/>
              <a:t>. També es pot optar per afegir la foto més endavant, no cal fer-ho necessàriament en el moment que es fa el registre.</a:t>
            </a:r>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Dir que </a:t>
            </a:r>
            <a:r>
              <a:rPr lang="ca-ES" i="1" dirty="0" err="1"/>
              <a:t>Facebook</a:t>
            </a:r>
            <a:r>
              <a:rPr lang="ca-ES" dirty="0"/>
              <a:t> validarà el nostre compte de correu electrònic. Un cop estigui validat es rebrà un correu electrònic a aquesta adreça, caldrà accedint accedir a aquest correu per activar el nostre compte de </a:t>
            </a:r>
            <a:r>
              <a:rPr lang="ca-ES" i="1" dirty="0" err="1"/>
              <a:t>Facebook</a:t>
            </a:r>
            <a:r>
              <a:rPr lang="ca-ES" dirty="0"/>
              <a:t> i així acabarem amb el procés de registre.</a:t>
            </a:r>
            <a:endParaRPr lang="es-ES" dirty="0"/>
          </a:p>
        </p:txBody>
      </p:sp>
      <p:sp>
        <p:nvSpPr>
          <p:cNvPr id="70660" name="Footer Placeholder 3">
            <a:extLst>
              <a:ext uri="{FF2B5EF4-FFF2-40B4-BE49-F238E27FC236}">
                <a16:creationId xmlns:a16="http://schemas.microsoft.com/office/drawing/2014/main" id="{7C113DC5-4532-4A8A-81A2-7E703CF6D0CF}"/>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70661" name="Slide Number Placeholder 4">
            <a:extLst>
              <a:ext uri="{FF2B5EF4-FFF2-40B4-BE49-F238E27FC236}">
                <a16:creationId xmlns:a16="http://schemas.microsoft.com/office/drawing/2014/main" id="{2F99FBC8-4EB0-41BD-AA95-7674F7DC81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9C9774D9-2C22-4922-8D30-D72C8E7B1487}" type="slidenum">
              <a:rPr lang="en-US" altLang="ca-ES" sz="1200" smtClean="0">
                <a:latin typeface="Arial" panose="020B0604020202020204" pitchFamily="34" charset="0"/>
              </a:rPr>
              <a:pPr defTabSz="1217613" fontAlgn="base">
                <a:spcBef>
                  <a:spcPct val="0"/>
                </a:spcBef>
                <a:spcAft>
                  <a:spcPct val="0"/>
                </a:spcAft>
              </a:pPr>
              <a:t>30</a:t>
            </a:fld>
            <a:endParaRPr lang="en-US" altLang="ca-E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0465601-6DF3-47C1-AC13-BC8A53B0F9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59B85CB-0338-4AB0-A6DC-9246B31E7070}"/>
              </a:ext>
            </a:extLst>
          </p:cNvPr>
          <p:cNvSpPr>
            <a:spLocks noGrp="1"/>
          </p:cNvSpPr>
          <p:nvPr>
            <p:ph type="body" idx="1"/>
          </p:nvPr>
        </p:nvSpPr>
        <p:spPr/>
        <p:txBody>
          <a:bodyPr>
            <a:normAutofit fontScale="85000" lnSpcReduction="20000"/>
          </a:bodyPr>
          <a:lstStyle/>
          <a:p>
            <a:pPr defTabSz="1219170" eaLnBrk="1" fontAlgn="auto" hangingPunct="1">
              <a:spcBef>
                <a:spcPts val="0"/>
              </a:spcBef>
              <a:spcAft>
                <a:spcPts val="0"/>
              </a:spcAft>
              <a:defRPr/>
            </a:pPr>
            <a:r>
              <a:rPr lang="ca-ES" dirty="0"/>
              <a:t>Avui dia estar connectat a les xarxes socials és primordial si es vol estar informat i al dia de les darreres novetats, tan si parlem d’un banc, d’una entitat como la Caixa, ‘una marca de roba com Zara o fins i tot d’una cadena de televisió com TVE1. Totes aquestes marques formen part del món de les xarxes socials i estan actives, pràcticament 24/7. És un mitjà de comunicació molt pràctic que amb un baix cost és capaç d’assolir un nombre de públic molt extens. A més a més no requereix de coneixements massa específic per poder-les utilitzar. És per això, que per mitjà de les xarxes socials corporatives es trobarà més quantitat d’informació i més recent, ja que tot es fa al moment.  Per exemple: es poden trobar els horaris, promocions, ofertes, productes nous, campanyes publicitàries concretes del dia de la mare o el pare on es penja contingut enfocat a aquest tema, esdeveniments organitzats per la companyia  o si hi ha algun canvi sobtat, probablement es farà saber i es comunicarà a través de les xarxes socials.</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Per últim, afegir que facilita un contacte directe del servidor (empresa) amb els usuaris (nosaltres). Per exemple: a través de missatges directes, per mitjà de publicacions, realitzar comentaris. En el cas d</a:t>
            </a:r>
            <a:r>
              <a:rPr lang="ca-ES" i="1" dirty="0"/>
              <a:t>’Instagram</a:t>
            </a:r>
            <a:r>
              <a:rPr lang="ca-ES" dirty="0"/>
              <a:t> hi haurà formes d’acostament com la interacció que es realitza amb les històries o </a:t>
            </a:r>
            <a:r>
              <a:rPr lang="ca-ES" i="1" dirty="0" err="1"/>
              <a:t>stories</a:t>
            </a:r>
            <a:r>
              <a:rPr lang="ca-ES" dirty="0"/>
              <a:t> amb opcions com preguntes, enquestes... Fins i tot participar en rifes que molts cops organitzen les pròpies empreses.</a:t>
            </a:r>
          </a:p>
        </p:txBody>
      </p:sp>
      <p:sp>
        <p:nvSpPr>
          <p:cNvPr id="17412" name="Footer Placeholder 3">
            <a:extLst>
              <a:ext uri="{FF2B5EF4-FFF2-40B4-BE49-F238E27FC236}">
                <a16:creationId xmlns:a16="http://schemas.microsoft.com/office/drawing/2014/main" id="{96CC504D-1B78-4ACB-B38A-8982784664C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17413" name="Slide Number Placeholder 4">
            <a:extLst>
              <a:ext uri="{FF2B5EF4-FFF2-40B4-BE49-F238E27FC236}">
                <a16:creationId xmlns:a16="http://schemas.microsoft.com/office/drawing/2014/main" id="{3C268058-1480-4937-A7D7-2AE78AA750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9416B238-0803-41F8-8E30-39D840898AC4}" type="slidenum">
              <a:rPr lang="en-US" altLang="ca-ES" sz="1200" smtClean="0">
                <a:latin typeface="Arial" panose="020B0604020202020204" pitchFamily="34" charset="0"/>
              </a:rPr>
              <a:pPr defTabSz="1217613" fontAlgn="base">
                <a:spcBef>
                  <a:spcPct val="0"/>
                </a:spcBef>
                <a:spcAft>
                  <a:spcPct val="0"/>
                </a:spcAft>
              </a:pPr>
              <a:t>4</a:t>
            </a:fld>
            <a:endParaRPr lang="en-US" altLang="ca-ES" sz="120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DAD88F1-74F7-4196-BC70-7C37AF4FA6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3A7FACCC-052C-4775-8B07-028BE6AF32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Un cop s’ha realitzat el registre es podrà accedir a la pàgina principal de la xarxa social. Aquí es poden veure les diferents utilitats de cada botó quan s’accedeix des de l’ordinador. En primer lloc hi ha el cercador en el qual es podem trobar amics, coneguts, esdeveniments o pàgines d’empreses. El següent botó és el del nostre perfil, en aquest apartat s’inclourà informació pròpia i contingut creat per nosaltres, ja s’explicarà més endavant com es fa. En el botó d’Inici es podrà explorar tot el contingut dels nostres contactes i es podrà interactuar. Després en el botó Crear es podran generar esdeveniments, grups o fins i tot anuncis. Els següents botons serveixen per gestionar sol·licituds d’amistat i intercanviar missatges amb els nostres contactes. Finalment, hi ha el botó de Notificacions on es visualitzen les alertes, com per exemple l’aniversari d’un amic.</a:t>
            </a:r>
            <a:endParaRPr lang="es-ES" altLang="ca-ES" dirty="0"/>
          </a:p>
        </p:txBody>
      </p:sp>
      <p:sp>
        <p:nvSpPr>
          <p:cNvPr id="72708" name="Footer Placeholder 3">
            <a:extLst>
              <a:ext uri="{FF2B5EF4-FFF2-40B4-BE49-F238E27FC236}">
                <a16:creationId xmlns:a16="http://schemas.microsoft.com/office/drawing/2014/main" id="{54734662-5018-41D8-83A9-B7BCC551A4E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72709" name="Slide Number Placeholder 4">
            <a:extLst>
              <a:ext uri="{FF2B5EF4-FFF2-40B4-BE49-F238E27FC236}">
                <a16:creationId xmlns:a16="http://schemas.microsoft.com/office/drawing/2014/main" id="{1B83D252-6597-4FAE-86F3-B83BEE4A2F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31E4E512-EDDE-4C77-9C7F-0B18DD6385D1}" type="slidenum">
              <a:rPr lang="en-US" altLang="ca-ES" sz="1200" smtClean="0">
                <a:latin typeface="Arial" panose="020B0604020202020204" pitchFamily="34" charset="0"/>
              </a:rPr>
              <a:pPr defTabSz="1217613" fontAlgn="base">
                <a:spcBef>
                  <a:spcPct val="0"/>
                </a:spcBef>
                <a:spcAft>
                  <a:spcPct val="0"/>
                </a:spcAft>
              </a:pPr>
              <a:t>31</a:t>
            </a:fld>
            <a:endParaRPr lang="en-US" altLang="ca-ES" sz="12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0E83F39-6356-4DE0-A56D-B768917F5B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9AEF9D92-1CFD-42F9-937D-952C773B05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Aquesta és la vista principal quan s’accedeix des del mòbil. Si es compara aquesta diapositiva amb l’anterior semblen dues plataformes diferents, però en realitat no hi ha grans diferències.</a:t>
            </a:r>
          </a:p>
          <a:p>
            <a:pPr eaLnBrk="1" hangingPunct="1">
              <a:spcBef>
                <a:spcPct val="0"/>
              </a:spcBef>
            </a:pPr>
            <a:r>
              <a:rPr lang="ca-ES" altLang="ca-ES" dirty="0"/>
              <a:t>Des del mòbil es veu que el format és diferent, però els botons són els mateixos: Inici, Sol·licituds d’amistat, Grups de </a:t>
            </a:r>
            <a:r>
              <a:rPr lang="ca-ES" altLang="ca-ES" i="1" dirty="0" err="1"/>
              <a:t>Facebook</a:t>
            </a:r>
            <a:r>
              <a:rPr lang="ca-ES" altLang="ca-ES" dirty="0"/>
              <a:t>, Perfil,  Notificacions, Configuració, Cercador...</a:t>
            </a:r>
          </a:p>
          <a:p>
            <a:pPr eaLnBrk="1" hangingPunct="1">
              <a:spcBef>
                <a:spcPct val="0"/>
              </a:spcBef>
            </a:pPr>
            <a:r>
              <a:rPr lang="ca-ES" altLang="ca-ES" dirty="0"/>
              <a:t>Comentar que quan es clica el botó </a:t>
            </a:r>
            <a:r>
              <a:rPr lang="ca-ES" altLang="ca-ES" i="1" dirty="0"/>
              <a:t>Messenger</a:t>
            </a:r>
            <a:r>
              <a:rPr lang="ca-ES" altLang="ca-ES" dirty="0"/>
              <a:t> es demanarà que s’instal·li, si no es té ja instal·lada, l’aplicació </a:t>
            </a:r>
            <a:r>
              <a:rPr lang="ca-ES" altLang="ca-ES" i="1" dirty="0" err="1"/>
              <a:t>Facebook</a:t>
            </a:r>
            <a:r>
              <a:rPr lang="ca-ES" altLang="ca-ES" i="1" dirty="0"/>
              <a:t> Messenger </a:t>
            </a:r>
            <a:r>
              <a:rPr lang="ca-ES" altLang="ca-ES" dirty="0"/>
              <a:t>per poder utilitzar aquest servei de missatgeria de </a:t>
            </a:r>
            <a:r>
              <a:rPr lang="ca-ES" altLang="ca-ES" i="1" dirty="0" err="1"/>
              <a:t>Facebook</a:t>
            </a:r>
            <a:r>
              <a:rPr lang="ca-ES" altLang="ca-ES" dirty="0"/>
              <a:t>.</a:t>
            </a:r>
          </a:p>
        </p:txBody>
      </p:sp>
      <p:sp>
        <p:nvSpPr>
          <p:cNvPr id="74756" name="Footer Placeholder 3">
            <a:extLst>
              <a:ext uri="{FF2B5EF4-FFF2-40B4-BE49-F238E27FC236}">
                <a16:creationId xmlns:a16="http://schemas.microsoft.com/office/drawing/2014/main" id="{93B9180B-5262-421B-B4EE-33D6359DB0E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74757" name="Slide Number Placeholder 4">
            <a:extLst>
              <a:ext uri="{FF2B5EF4-FFF2-40B4-BE49-F238E27FC236}">
                <a16:creationId xmlns:a16="http://schemas.microsoft.com/office/drawing/2014/main" id="{73115C1C-F5BF-4458-9034-E965B76A05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DDC6A031-DC17-4DE3-808B-F649084ACF27}" type="slidenum">
              <a:rPr lang="en-US" altLang="ca-ES" sz="1200" smtClean="0">
                <a:latin typeface="Arial" panose="020B0604020202020204" pitchFamily="34" charset="0"/>
              </a:rPr>
              <a:pPr defTabSz="1217613" fontAlgn="base">
                <a:spcBef>
                  <a:spcPct val="0"/>
                </a:spcBef>
                <a:spcAft>
                  <a:spcPct val="0"/>
                </a:spcAft>
              </a:pPr>
              <a:t>32</a:t>
            </a:fld>
            <a:endParaRPr lang="en-US" altLang="ca-ES" sz="120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A45BA50D-26B8-4867-899A-9FFD1583C3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B977B9AC-40E2-4D99-A91C-5BFD6AC5D4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El perfil és el lloc on els nostres contactes podran trobar la informació sobre nosaltres. Per això, cal clicar el nostre nom d’usuari en el cercador.</a:t>
            </a:r>
          </a:p>
          <a:p>
            <a:pPr eaLnBrk="1" hangingPunct="1">
              <a:spcBef>
                <a:spcPct val="0"/>
              </a:spcBef>
            </a:pPr>
            <a:r>
              <a:rPr lang="ca-ES" altLang="ca-ES" dirty="0"/>
              <a:t>Si no s’ha afegit la foto en el moment del registre, es podrà fer ara. També es podrà modificar la foto en qualsevol altre moment.  Al costat de la foto caldrà incloure una foto de portada. Ja s’ha comentat que </a:t>
            </a:r>
            <a:r>
              <a:rPr lang="ca-ES" altLang="ca-ES" i="1" dirty="0" err="1"/>
              <a:t>Facebook</a:t>
            </a:r>
            <a:r>
              <a:rPr lang="ca-ES" altLang="ca-ES" dirty="0"/>
              <a:t> és una xarxa social i per tant pot ser una imatge relaxada. Una bona opció podria ser penjar una fotografia fent algun esport, practicant algun hobby o fins i tot mostrar algun lloc significatiu per nosaltres.</a:t>
            </a:r>
          </a:p>
          <a:p>
            <a:pPr eaLnBrk="1" hangingPunct="1">
              <a:spcBef>
                <a:spcPct val="0"/>
              </a:spcBef>
            </a:pPr>
            <a:r>
              <a:rPr lang="ca-ES" altLang="ca-ES" dirty="0"/>
              <a:t>Pel que fa la informació personal </a:t>
            </a:r>
            <a:r>
              <a:rPr lang="ca-ES" altLang="ca-ES" i="1" dirty="0" err="1"/>
              <a:t>Facebook</a:t>
            </a:r>
            <a:r>
              <a:rPr lang="ca-ES" altLang="ca-ES" i="1" dirty="0"/>
              <a:t>, </a:t>
            </a:r>
            <a:r>
              <a:rPr lang="ca-ES" altLang="ca-ES" dirty="0"/>
              <a:t>l’aplicació demana la data de naixement (rebrem moltes felicitacions pel nostre aniversari), lloc de residència, estudis o lloc de treball.  Aquí també es poden veure quins són els nostres contactes i totes les fotos que haguem anat penjant al llarg del temps.</a:t>
            </a:r>
          </a:p>
          <a:p>
            <a:pPr eaLnBrk="1" hangingPunct="1">
              <a:spcBef>
                <a:spcPct val="0"/>
              </a:spcBef>
            </a:pPr>
            <a:r>
              <a:rPr lang="ca-ES" altLang="ca-ES" dirty="0"/>
              <a:t>A més des d’aquí es podrà generar contingut, ja s’explicarà amb detall més endavant.</a:t>
            </a:r>
            <a:endParaRPr lang="es-ES" altLang="ca-ES" dirty="0"/>
          </a:p>
        </p:txBody>
      </p:sp>
      <p:sp>
        <p:nvSpPr>
          <p:cNvPr id="76804" name="Footer Placeholder 3">
            <a:extLst>
              <a:ext uri="{FF2B5EF4-FFF2-40B4-BE49-F238E27FC236}">
                <a16:creationId xmlns:a16="http://schemas.microsoft.com/office/drawing/2014/main" id="{1F1FE766-2FA6-4B03-8713-B858FA6FE7C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76805" name="Slide Number Placeholder 4">
            <a:extLst>
              <a:ext uri="{FF2B5EF4-FFF2-40B4-BE49-F238E27FC236}">
                <a16:creationId xmlns:a16="http://schemas.microsoft.com/office/drawing/2014/main" id="{B52B41E2-EF31-45DC-838C-1867E6E300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A8876C67-8574-4870-B3C6-70272CE4BEAF}" type="slidenum">
              <a:rPr lang="en-US" altLang="ca-ES" sz="1200" smtClean="0">
                <a:latin typeface="Arial" panose="020B0604020202020204" pitchFamily="34" charset="0"/>
              </a:rPr>
              <a:pPr defTabSz="1217613" fontAlgn="base">
                <a:spcBef>
                  <a:spcPct val="0"/>
                </a:spcBef>
                <a:spcAft>
                  <a:spcPct val="0"/>
                </a:spcAft>
              </a:pPr>
              <a:t>33</a:t>
            </a:fld>
            <a:endParaRPr lang="en-US" altLang="ca-ES" sz="120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7DCB2B7-CD80-4C01-942F-E60F34F7E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1DFABF9-DB79-4B9C-AA9F-EED3F73C50E8}"/>
              </a:ext>
            </a:extLst>
          </p:cNvPr>
          <p:cNvSpPr>
            <a:spLocks noGrp="1"/>
          </p:cNvSpPr>
          <p:nvPr>
            <p:ph type="body" idx="1"/>
          </p:nvPr>
        </p:nvSpPr>
        <p:spPr/>
        <p:txBody>
          <a:bodyPr>
            <a:normAutofit fontScale="92500" lnSpcReduction="20000"/>
          </a:bodyPr>
          <a:lstStyle/>
          <a:p>
            <a:pPr defTabSz="1219170" eaLnBrk="1" fontAlgn="auto" hangingPunct="1">
              <a:spcBef>
                <a:spcPts val="0"/>
              </a:spcBef>
              <a:spcAft>
                <a:spcPts val="0"/>
              </a:spcAft>
              <a:defRPr/>
            </a:pPr>
            <a:r>
              <a:rPr lang="ca-ES" dirty="0"/>
              <a:t>El contingut d’aquesta plataforma és molt variat i es podria classificar en diferents tipus. Un tipus són les fotos i els articles propis, amb l’objectiu de compartir amb les nostres amistats i contactes. Una altra opció és la publicació de notícies d’altres fonts que puguin ser d’interès pels nostres contactes. Un altre tipus de contingut  són el vídeos, ja siguin produïts o en directe. Els vídeos produïts podran ser de major qualitat, ja que es podran editar. Els vídeos en directe solen ser més senzills, però permeten interactuar en directe amb els nostres contactes. Una altra opció és la creació d’esdeveniments, convidant als nostres contactes a participar en algun acte específic, ja sigui presencial o virtual.</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 més de crear contingut es pot interactuar amb contingut generat pels nostres contactes, per això cal compartir les seves publicacions, afegir un M’agrada o fer algun comentaris al que els nostres contactes hagin publicat. Fins i tot, hi ha l’opció de fer comentaris directament en els perfils dels nostres contactes.</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Aquí es pot veure un exemple de publicació de “La Caixa”. És una notícia amb un vídeo produït. Es pot interactuar, ja sigui amb un M’agrada, fent un comentari o compartint la publicació.</a:t>
            </a:r>
            <a:endParaRPr lang="es-ES" dirty="0"/>
          </a:p>
        </p:txBody>
      </p:sp>
      <p:sp>
        <p:nvSpPr>
          <p:cNvPr id="78852" name="Footer Placeholder 3">
            <a:extLst>
              <a:ext uri="{FF2B5EF4-FFF2-40B4-BE49-F238E27FC236}">
                <a16:creationId xmlns:a16="http://schemas.microsoft.com/office/drawing/2014/main" id="{39500375-4B19-4A3C-918C-737F6EEB9C0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78853" name="Slide Number Placeholder 4">
            <a:extLst>
              <a:ext uri="{FF2B5EF4-FFF2-40B4-BE49-F238E27FC236}">
                <a16:creationId xmlns:a16="http://schemas.microsoft.com/office/drawing/2014/main" id="{C161C2A7-CFE0-4414-8A42-FBA730C70F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EB3E882A-8B58-4E16-97DE-500434368513}" type="slidenum">
              <a:rPr lang="en-US" altLang="ca-ES" sz="1200" smtClean="0">
                <a:latin typeface="Arial" panose="020B0604020202020204" pitchFamily="34" charset="0"/>
              </a:rPr>
              <a:pPr defTabSz="1217613" fontAlgn="base">
                <a:spcBef>
                  <a:spcPct val="0"/>
                </a:spcBef>
                <a:spcAft>
                  <a:spcPct val="0"/>
                </a:spcAft>
              </a:pPr>
              <a:t>34</a:t>
            </a:fld>
            <a:endParaRPr lang="en-US" altLang="ca-ES" sz="120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60E4C9B-A130-4E56-8229-56D161305D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271EE3C4-2A43-45A8-9392-EBB3B68779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Una eina molt interessant de </a:t>
            </a:r>
            <a:r>
              <a:rPr lang="ca-ES" altLang="ca-ES" i="1" dirty="0" err="1"/>
              <a:t>Facebook</a:t>
            </a:r>
            <a:r>
              <a:rPr lang="ca-ES" altLang="ca-ES" i="1" dirty="0"/>
              <a:t> </a:t>
            </a:r>
            <a:r>
              <a:rPr lang="ca-ES" altLang="ca-ES" dirty="0"/>
              <a:t>són els grups de </a:t>
            </a:r>
            <a:r>
              <a:rPr lang="ca-ES" altLang="ca-ES" i="1" dirty="0" err="1"/>
              <a:t>Facebook</a:t>
            </a:r>
            <a:r>
              <a:rPr lang="ca-ES" altLang="ca-ES" dirty="0"/>
              <a:t>. Aquests grups són comunitats de persones amb interessos comuns, aquests grups poden ser públics o privats, són administrats per una o diverses persones. En cas de voler accedir a un grup privat cal sol·licitar l’entrada al grup i l’administrador haurà de decidir si accepta o no. En aquests grups els participants realitzen consultes, comparteixen notícies i informació que pot ser valuosa per la resta de membres del grup.</a:t>
            </a:r>
            <a:endParaRPr lang="es-ES" altLang="ca-ES" dirty="0"/>
          </a:p>
        </p:txBody>
      </p:sp>
      <p:sp>
        <p:nvSpPr>
          <p:cNvPr id="80900" name="Footer Placeholder 3">
            <a:extLst>
              <a:ext uri="{FF2B5EF4-FFF2-40B4-BE49-F238E27FC236}">
                <a16:creationId xmlns:a16="http://schemas.microsoft.com/office/drawing/2014/main" id="{ABE38C2D-BBC7-43BB-9A12-9851CBE8205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80901" name="Slide Number Placeholder 4">
            <a:extLst>
              <a:ext uri="{FF2B5EF4-FFF2-40B4-BE49-F238E27FC236}">
                <a16:creationId xmlns:a16="http://schemas.microsoft.com/office/drawing/2014/main" id="{FA86E226-9A75-4A32-B603-AAD10B9BC5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01D94FB8-869D-4C06-963D-BEC5636B656A}" type="slidenum">
              <a:rPr lang="en-US" altLang="ca-ES" sz="1200" smtClean="0">
                <a:latin typeface="Arial" panose="020B0604020202020204" pitchFamily="34" charset="0"/>
              </a:rPr>
              <a:pPr defTabSz="1217613" fontAlgn="base">
                <a:spcBef>
                  <a:spcPct val="0"/>
                </a:spcBef>
                <a:spcAft>
                  <a:spcPct val="0"/>
                </a:spcAft>
              </a:pPr>
              <a:t>35</a:t>
            </a:fld>
            <a:endParaRPr lang="en-US" altLang="ca-ES" sz="12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3AFF25D3-4640-46F8-8178-EA76B87EB0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BD62A19-1362-4769-9D6D-84E0B142C5CB}"/>
              </a:ext>
            </a:extLst>
          </p:cNvPr>
          <p:cNvSpPr>
            <a:spLocks noGrp="1"/>
          </p:cNvSpPr>
          <p:nvPr>
            <p:ph type="body" idx="1"/>
          </p:nvPr>
        </p:nvSpPr>
        <p:spPr/>
        <p:txBody>
          <a:bodyPr>
            <a:normAutofit fontScale="55000" lnSpcReduction="20000"/>
          </a:bodyPr>
          <a:lstStyle/>
          <a:p>
            <a:pPr algn="just" defTabSz="1219170" eaLnBrk="1" fontAlgn="auto" hangingPunct="1">
              <a:spcBef>
                <a:spcPts val="0"/>
              </a:spcBef>
              <a:spcAft>
                <a:spcPts val="0"/>
              </a:spcAft>
              <a:defRPr/>
            </a:pPr>
            <a:r>
              <a:rPr lang="ca-ES" i="1" dirty="0"/>
              <a:t>Instagram</a:t>
            </a:r>
            <a:r>
              <a:rPr lang="ca-ES" dirty="0"/>
              <a:t> és una xarxa social que la seva principal funció és poder compartir fotos i vídeos amb altres usuaris. </a:t>
            </a:r>
          </a:p>
          <a:p>
            <a:pPr algn="just" defTabSz="1219170" eaLnBrk="1" fontAlgn="auto" hangingPunct="1">
              <a:spcBef>
                <a:spcPts val="0"/>
              </a:spcBef>
              <a:spcAft>
                <a:spcPts val="0"/>
              </a:spcAft>
              <a:defRPr/>
            </a:pPr>
            <a:endParaRPr lang="ca-ES" dirty="0"/>
          </a:p>
          <a:p>
            <a:pPr marL="457189" indent="-457189" defTabSz="1219170" eaLnBrk="1" fontAlgn="auto" hangingPunct="1">
              <a:lnSpc>
                <a:spcPts val="4480"/>
              </a:lnSpc>
              <a:spcBef>
                <a:spcPts val="0"/>
              </a:spcBef>
              <a:spcAft>
                <a:spcPts val="0"/>
              </a:spcAft>
              <a:buClr>
                <a:schemeClr val="accent5"/>
              </a:buClr>
              <a:buFont typeface="Arial"/>
              <a:buChar char="•"/>
              <a:defRPr/>
            </a:pPr>
            <a:r>
              <a:rPr lang="ca-ES" spc="23" dirty="0">
                <a:solidFill>
                  <a:schemeClr val="tx1">
                    <a:lumMod val="65000"/>
                    <a:lumOff val="35000"/>
                  </a:schemeClr>
                </a:solidFill>
                <a:latin typeface="Poppins"/>
                <a:cs typeface="Poppins"/>
              </a:rPr>
              <a:t>Comunicació</a:t>
            </a:r>
          </a:p>
          <a:p>
            <a:pPr marL="457189" indent="-457189" defTabSz="1219170" eaLnBrk="1" fontAlgn="auto" hangingPunct="1">
              <a:lnSpc>
                <a:spcPts val="4480"/>
              </a:lnSpc>
              <a:spcBef>
                <a:spcPts val="0"/>
              </a:spcBef>
              <a:spcAft>
                <a:spcPts val="0"/>
              </a:spcAft>
              <a:buClr>
                <a:schemeClr val="accent5"/>
              </a:buClr>
              <a:buFont typeface="Arial"/>
              <a:buChar char="•"/>
              <a:defRPr/>
            </a:pPr>
            <a:r>
              <a:rPr lang="ca-ES" spc="23" dirty="0">
                <a:solidFill>
                  <a:schemeClr val="tx1">
                    <a:lumMod val="65000"/>
                    <a:lumOff val="35000"/>
                  </a:schemeClr>
                </a:solidFill>
                <a:latin typeface="Poppins"/>
                <a:cs typeface="Poppins"/>
              </a:rPr>
              <a:t>Proximitat</a:t>
            </a:r>
          </a:p>
          <a:p>
            <a:pPr marL="457189" indent="-457189" defTabSz="1219170" eaLnBrk="1" fontAlgn="auto" hangingPunct="1">
              <a:lnSpc>
                <a:spcPts val="4480"/>
              </a:lnSpc>
              <a:spcBef>
                <a:spcPts val="0"/>
              </a:spcBef>
              <a:spcAft>
                <a:spcPts val="0"/>
              </a:spcAft>
              <a:buClr>
                <a:schemeClr val="accent5"/>
              </a:buClr>
              <a:buFont typeface="Arial"/>
              <a:buChar char="•"/>
              <a:defRPr/>
            </a:pPr>
            <a:r>
              <a:rPr lang="ca-ES" spc="23" dirty="0">
                <a:solidFill>
                  <a:schemeClr val="tx1">
                    <a:lumMod val="65000"/>
                    <a:lumOff val="35000"/>
                  </a:schemeClr>
                </a:solidFill>
                <a:latin typeface="Poppins"/>
                <a:cs typeface="Poppins"/>
              </a:rPr>
              <a:t>Estar al dia</a:t>
            </a:r>
          </a:p>
          <a:p>
            <a:pPr marL="457189" indent="-457189" defTabSz="1219170" eaLnBrk="1" fontAlgn="auto" hangingPunct="1">
              <a:lnSpc>
                <a:spcPts val="4480"/>
              </a:lnSpc>
              <a:spcBef>
                <a:spcPts val="0"/>
              </a:spcBef>
              <a:spcAft>
                <a:spcPts val="0"/>
              </a:spcAft>
              <a:buClr>
                <a:schemeClr val="accent5"/>
              </a:buClr>
              <a:buFont typeface="Arial"/>
              <a:buChar char="•"/>
              <a:defRPr/>
            </a:pPr>
            <a:r>
              <a:rPr lang="ca-ES" spc="23" dirty="0">
                <a:solidFill>
                  <a:schemeClr val="tx1">
                    <a:lumMod val="65000"/>
                    <a:lumOff val="35000"/>
                  </a:schemeClr>
                </a:solidFill>
                <a:latin typeface="Poppins"/>
                <a:cs typeface="Poppins"/>
              </a:rPr>
              <a:t>Diversió</a:t>
            </a:r>
          </a:p>
          <a:p>
            <a:pPr marL="457189" indent="-457189" defTabSz="1219170" eaLnBrk="1" fontAlgn="auto" hangingPunct="1">
              <a:lnSpc>
                <a:spcPts val="4480"/>
              </a:lnSpc>
              <a:spcBef>
                <a:spcPts val="0"/>
              </a:spcBef>
              <a:spcAft>
                <a:spcPts val="0"/>
              </a:spcAft>
              <a:buClr>
                <a:schemeClr val="accent5"/>
              </a:buClr>
              <a:buFont typeface="Arial"/>
              <a:buChar char="•"/>
              <a:defRPr/>
            </a:pPr>
            <a:r>
              <a:rPr lang="ca-ES" spc="23" dirty="0">
                <a:solidFill>
                  <a:schemeClr val="tx1">
                    <a:lumMod val="65000"/>
                    <a:lumOff val="35000"/>
                  </a:schemeClr>
                </a:solidFill>
                <a:latin typeface="Poppins"/>
                <a:cs typeface="Poppins"/>
              </a:rPr>
              <a:t>Explorar / Descobrir</a:t>
            </a:r>
            <a:endParaRPr lang="ca-ES" b="1" spc="23" dirty="0">
              <a:solidFill>
                <a:schemeClr val="tx1">
                  <a:lumMod val="65000"/>
                  <a:lumOff val="35000"/>
                </a:schemeClr>
              </a:solidFill>
              <a:latin typeface="Poppins"/>
              <a:cs typeface="Poppins"/>
            </a:endParaRPr>
          </a:p>
          <a:p>
            <a:pPr marL="457189" indent="-457189" defTabSz="1219170" eaLnBrk="1" fontAlgn="auto" hangingPunct="1">
              <a:lnSpc>
                <a:spcPts val="4480"/>
              </a:lnSpc>
              <a:spcBef>
                <a:spcPts val="0"/>
              </a:spcBef>
              <a:spcAft>
                <a:spcPts val="0"/>
              </a:spcAft>
              <a:buClr>
                <a:schemeClr val="accent5"/>
              </a:buClr>
              <a:buFont typeface="Arial"/>
              <a:buChar char="•"/>
              <a:defRPr/>
            </a:pPr>
            <a:r>
              <a:rPr lang="ca-ES" i="1" spc="23" dirty="0" err="1">
                <a:solidFill>
                  <a:schemeClr val="tx1">
                    <a:lumMod val="65000"/>
                    <a:lumOff val="35000"/>
                  </a:schemeClr>
                </a:solidFill>
                <a:latin typeface="Poppins"/>
                <a:cs typeface="Poppins"/>
              </a:rPr>
              <a:t>Postureig</a:t>
            </a:r>
            <a:r>
              <a:rPr lang="ca-ES" i="1" spc="23" dirty="0">
                <a:solidFill>
                  <a:schemeClr val="tx1">
                    <a:lumMod val="65000"/>
                    <a:lumOff val="35000"/>
                  </a:schemeClr>
                </a:solidFill>
                <a:latin typeface="Poppins"/>
                <a:cs typeface="Poppins"/>
              </a:rPr>
              <a:t>?</a:t>
            </a:r>
            <a:endParaRPr lang="ca-ES" dirty="0"/>
          </a:p>
          <a:p>
            <a:pPr algn="just" defTabSz="1219170" eaLnBrk="1" fontAlgn="auto" hangingPunct="1">
              <a:spcBef>
                <a:spcPts val="0"/>
              </a:spcBef>
              <a:spcAft>
                <a:spcPts val="0"/>
              </a:spcAft>
              <a:defRPr/>
            </a:pPr>
            <a:endParaRPr lang="ca-ES" dirty="0"/>
          </a:p>
          <a:p>
            <a:pPr algn="just" defTabSz="1219170" eaLnBrk="1" fontAlgn="auto" hangingPunct="1">
              <a:spcBef>
                <a:spcPts val="0"/>
              </a:spcBef>
              <a:spcAft>
                <a:spcPts val="0"/>
              </a:spcAft>
              <a:defRPr/>
            </a:pPr>
            <a:r>
              <a:rPr lang="ca-ES" dirty="0"/>
              <a:t>En aquesta xarxa ens podem comunicar amb els altres usuaris per mitjà de la publicació de fotos i vídeos, dels comentaris o de les històries. </a:t>
            </a:r>
            <a:r>
              <a:rPr lang="ca-ES" i="1" dirty="0"/>
              <a:t>Instagram</a:t>
            </a:r>
            <a:r>
              <a:rPr lang="ca-ES" dirty="0"/>
              <a:t> permet ensenyar al món el nostre dia a dia, compartir cançons, descobrir i conèixer altres cultures interactuant amb usuaris de tot arreu, estar al cas de les darreres tendències, ja siguin de moda, notícies, restaurants... Per tant, té una infinitat de possibilitats.</a:t>
            </a:r>
            <a:endParaRPr lang="en-GB" dirty="0"/>
          </a:p>
        </p:txBody>
      </p:sp>
      <p:sp>
        <p:nvSpPr>
          <p:cNvPr id="82948" name="Slide Number Placeholder 3">
            <a:extLst>
              <a:ext uri="{FF2B5EF4-FFF2-40B4-BE49-F238E27FC236}">
                <a16:creationId xmlns:a16="http://schemas.microsoft.com/office/drawing/2014/main" id="{5110D2AC-F59D-4202-ACFF-DD157D09D4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6C902533-D429-43AB-B148-E0230470B2E4}" type="slidenum">
              <a:rPr lang="en-US" altLang="ca-ES" sz="1200" smtClean="0">
                <a:latin typeface="Arial" panose="020B0604020202020204" pitchFamily="34" charset="0"/>
              </a:rPr>
              <a:pPr defTabSz="1217613" fontAlgn="base">
                <a:spcBef>
                  <a:spcPct val="0"/>
                </a:spcBef>
                <a:spcAft>
                  <a:spcPct val="0"/>
                </a:spcAft>
              </a:pPr>
              <a:t>36</a:t>
            </a:fld>
            <a:endParaRPr lang="en-US" altLang="ca-ES" sz="1200">
              <a:latin typeface="Arial" panose="020B0604020202020204" pitchFamily="34" charset="0"/>
            </a:endParaRPr>
          </a:p>
        </p:txBody>
      </p:sp>
      <p:sp>
        <p:nvSpPr>
          <p:cNvPr id="82949" name="Footer Placeholder 4">
            <a:extLst>
              <a:ext uri="{FF2B5EF4-FFF2-40B4-BE49-F238E27FC236}">
                <a16:creationId xmlns:a16="http://schemas.microsoft.com/office/drawing/2014/main" id="{5DE5D86F-BB4A-4164-8A23-DFAB3B465F0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D09D24C-D6C5-47BC-911C-5F614DC68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C14A5B3-AE5E-4FA6-9197-5627F0C0F364}"/>
              </a:ext>
            </a:extLst>
          </p:cNvPr>
          <p:cNvSpPr>
            <a:spLocks noGrp="1"/>
          </p:cNvSpPr>
          <p:nvPr>
            <p:ph type="body" idx="1"/>
          </p:nvPr>
        </p:nvSpPr>
        <p:spPr/>
        <p:txBody>
          <a:bodyPr/>
          <a:lstStyle/>
          <a:p>
            <a:pPr defTabSz="1219170" eaLnBrk="1" fontAlgn="auto" hangingPunct="1">
              <a:spcBef>
                <a:spcPts val="0"/>
              </a:spcBef>
              <a:spcAft>
                <a:spcPts val="0"/>
              </a:spcAft>
              <a:defRPr/>
            </a:pPr>
            <a:r>
              <a:rPr lang="ca-ES" dirty="0"/>
              <a:t>El primer pas serà </a:t>
            </a:r>
            <a:r>
              <a:rPr lang="ca-ES" b="1" dirty="0"/>
              <a:t>instal·lar</a:t>
            </a:r>
            <a:r>
              <a:rPr lang="ca-ES" dirty="0"/>
              <a:t> l’aplicació.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Com? </a:t>
            </a:r>
          </a:p>
          <a:p>
            <a:pPr marL="171450" indent="-171450" defTabSz="1219170" eaLnBrk="1" fontAlgn="auto" hangingPunct="1">
              <a:spcBef>
                <a:spcPts val="0"/>
              </a:spcBef>
              <a:spcAft>
                <a:spcPts val="0"/>
              </a:spcAft>
              <a:buFont typeface="Arial" panose="020B0604020202020204" pitchFamily="34" charset="0"/>
              <a:buChar char="•"/>
              <a:defRPr/>
            </a:pPr>
            <a:r>
              <a:rPr lang="ca-ES" dirty="0"/>
              <a:t>Si disposem d’un telèfon mòbil </a:t>
            </a:r>
            <a:r>
              <a:rPr lang="ca-ES" i="1" dirty="0" err="1"/>
              <a:t>Android</a:t>
            </a:r>
            <a:r>
              <a:rPr lang="ca-ES" dirty="0"/>
              <a:t> caldrà baixar l’aplicació des de </a:t>
            </a:r>
            <a:r>
              <a:rPr lang="ca-ES" i="1" dirty="0"/>
              <a:t>Play Store</a:t>
            </a:r>
            <a:r>
              <a:rPr lang="ca-ES" dirty="0"/>
              <a:t>.</a:t>
            </a:r>
          </a:p>
          <a:p>
            <a:pPr marL="171450" indent="-171450" defTabSz="1219170" eaLnBrk="1" fontAlgn="auto" hangingPunct="1">
              <a:spcBef>
                <a:spcPts val="0"/>
              </a:spcBef>
              <a:spcAft>
                <a:spcPts val="0"/>
              </a:spcAft>
              <a:buFont typeface="Arial" panose="020B0604020202020204" pitchFamily="34" charset="0"/>
              <a:buChar char="•"/>
              <a:defRPr/>
            </a:pPr>
            <a:r>
              <a:rPr lang="ca-ES" dirty="0"/>
              <a:t>Si disposem d’un </a:t>
            </a:r>
            <a:r>
              <a:rPr lang="ca-ES" i="1" dirty="0" err="1"/>
              <a:t>iPhone</a:t>
            </a:r>
            <a:r>
              <a:rPr lang="ca-ES" dirty="0"/>
              <a:t> aleshores caldrà baixar l’aplicació de </a:t>
            </a:r>
            <a:r>
              <a:rPr lang="ca-ES" dirty="0" err="1"/>
              <a:t>l’</a:t>
            </a:r>
            <a:r>
              <a:rPr lang="ca-ES" i="1" dirty="0" err="1"/>
              <a:t>App</a:t>
            </a:r>
            <a:r>
              <a:rPr lang="ca-ES" i="1" dirty="0"/>
              <a:t> Store.</a:t>
            </a:r>
          </a:p>
          <a:p>
            <a:pPr defTabSz="1219170" eaLnBrk="1" fontAlgn="auto" hangingPunct="1">
              <a:spcBef>
                <a:spcPts val="0"/>
              </a:spcBef>
              <a:spcAft>
                <a:spcPts val="0"/>
              </a:spcAft>
              <a:buFont typeface="Arial" panose="020B0604020202020204" pitchFamily="34" charset="0"/>
              <a:buNone/>
              <a:defRPr/>
            </a:pPr>
            <a:r>
              <a:rPr lang="ca-ES" dirty="0"/>
              <a:t>Aquestes aplicacions estan disponibles en tots els dispositius de telèfons mòbils intel·ligents o </a:t>
            </a:r>
            <a:r>
              <a:rPr lang="ca-ES" i="1" dirty="0" err="1"/>
              <a:t>smartphone</a:t>
            </a:r>
            <a:r>
              <a:rPr lang="ca-ES" dirty="0"/>
              <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Escriure en el cercador de l’aplicació corresponent </a:t>
            </a:r>
            <a:r>
              <a:rPr lang="ca-ES" i="1" dirty="0"/>
              <a:t>Instagram</a:t>
            </a:r>
            <a:r>
              <a:rPr lang="ca-ES" dirty="0"/>
              <a:t> i instal·lar-la.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Una cop Instal·lada procedir a </a:t>
            </a:r>
            <a:r>
              <a:rPr lang="ca-ES" b="1" dirty="0"/>
              <a:t>obrir l’aplicació</a:t>
            </a:r>
            <a:r>
              <a:rPr lang="ca-ES" dirty="0"/>
              <a:t> per poder crear un compte.</a:t>
            </a:r>
            <a:endParaRPr lang="es-ES" dirty="0"/>
          </a:p>
        </p:txBody>
      </p:sp>
      <p:sp>
        <p:nvSpPr>
          <p:cNvPr id="84996" name="Footer Placeholder 3">
            <a:extLst>
              <a:ext uri="{FF2B5EF4-FFF2-40B4-BE49-F238E27FC236}">
                <a16:creationId xmlns:a16="http://schemas.microsoft.com/office/drawing/2014/main" id="{6B805125-3EE2-4460-A051-9F1D9E364DC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84997" name="Slide Number Placeholder 4">
            <a:extLst>
              <a:ext uri="{FF2B5EF4-FFF2-40B4-BE49-F238E27FC236}">
                <a16:creationId xmlns:a16="http://schemas.microsoft.com/office/drawing/2014/main" id="{4842F39E-A826-4B2B-ABFD-AB1BD45E26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B77BC2C2-36D8-47DF-9F29-7DB715F19BA3}" type="slidenum">
              <a:rPr lang="en-US" altLang="ca-ES" sz="1200" smtClean="0">
                <a:latin typeface="Arial" panose="020B0604020202020204" pitchFamily="34" charset="0"/>
              </a:rPr>
              <a:pPr defTabSz="1217613" fontAlgn="base">
                <a:spcBef>
                  <a:spcPct val="0"/>
                </a:spcBef>
                <a:spcAft>
                  <a:spcPct val="0"/>
                </a:spcAft>
              </a:pPr>
              <a:t>37</a:t>
            </a:fld>
            <a:endParaRPr lang="en-US" altLang="ca-ES" sz="12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8931805-CEA7-48A0-A80D-9F6CD20A78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52DD8B82-9FF6-4A4E-A31C-50CBA23A771C}"/>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lnSpc>
                <a:spcPct val="80000"/>
              </a:lnSpc>
              <a:spcBef>
                <a:spcPct val="0"/>
              </a:spcBef>
              <a:defRPr/>
            </a:pPr>
            <a:r>
              <a:rPr lang="ca-ES" altLang="ca-ES" sz="1200" dirty="0"/>
              <a:t>Per </a:t>
            </a:r>
            <a:r>
              <a:rPr lang="ca-ES" altLang="ca-ES" sz="1200" b="1" dirty="0"/>
              <a:t>crear el compte </a:t>
            </a:r>
            <a:r>
              <a:rPr lang="ca-ES" altLang="ca-ES" sz="1200" dirty="0"/>
              <a:t>serà necessari tenir una adreça de correu electrònic vàlida i vigent.</a:t>
            </a:r>
          </a:p>
          <a:p>
            <a:pPr eaLnBrk="1" hangingPunct="1">
              <a:lnSpc>
                <a:spcPct val="80000"/>
              </a:lnSpc>
              <a:spcBef>
                <a:spcPct val="0"/>
              </a:spcBef>
              <a:defRPr/>
            </a:pPr>
            <a:r>
              <a:rPr lang="ca-ES" altLang="ca-ES" sz="1200" dirty="0"/>
              <a:t>S’accedeix al registre a través de l’opció “</a:t>
            </a:r>
            <a:r>
              <a:rPr lang="ca-ES" altLang="ca-ES" sz="1200" dirty="0" err="1"/>
              <a:t>Registrarte</a:t>
            </a:r>
            <a:r>
              <a:rPr lang="ca-ES" altLang="ca-ES" sz="1200" dirty="0"/>
              <a:t>” situada a la part inferior de la pantalla.</a:t>
            </a:r>
          </a:p>
          <a:p>
            <a:pPr marL="228600" indent="-228600" eaLnBrk="1" hangingPunct="1">
              <a:lnSpc>
                <a:spcPct val="80000"/>
              </a:lnSpc>
              <a:spcBef>
                <a:spcPct val="0"/>
              </a:spcBef>
              <a:buFontTx/>
              <a:buAutoNum type="arabicPeriod"/>
              <a:defRPr/>
            </a:pPr>
            <a:r>
              <a:rPr lang="ca-ES" altLang="ca-ES" sz="1200" dirty="0"/>
              <a:t>Apareixerà la pantalla “Crear un nombre de </a:t>
            </a:r>
            <a:r>
              <a:rPr lang="ca-ES" altLang="ca-ES" sz="1200" dirty="0" err="1"/>
              <a:t>usuario</a:t>
            </a:r>
            <a:r>
              <a:rPr lang="ca-ES" altLang="ca-ES" sz="1200" dirty="0"/>
              <a:t>” aquí es pot posar el nom que es vulgui. El més habitual és posar el nom i cognom real, però és molt personal, per tant cadascú és lliure de triar el nom amb el que se l’identificarà, tot dependrà si volem ser reconeguts fàcilment. És a dir que la gent del nostre entorn ens pugui localitzar de manera ràpida i fàcil es pot posar el nostre nom i cognom. Si no ens interessa que ens localitzin tan fàcilment, aleshores es pot escollir un nom més complicat, com paraules, noms de coses... Pot aparèixer una creu vermella, quan això passi és perquè aquest nom ja ha estat triat per un altre usuari , aleshores caldrà provar incorporant punts, barra baixa, afegir dues lletres... Fins que surti el tic verd, que indica conforme, ja està </a:t>
            </a:r>
            <a:r>
              <a:rPr lang="ca-ES" altLang="ca-ES" sz="1200" dirty="0" err="1"/>
              <a:t>ok</a:t>
            </a:r>
            <a:r>
              <a:rPr lang="ca-ES" altLang="ca-ES" sz="1200" dirty="0"/>
              <a:t> i clicar a “</a:t>
            </a:r>
            <a:r>
              <a:rPr lang="ca-ES" altLang="ca-ES" sz="1200" dirty="0" err="1"/>
              <a:t>Siguiente</a:t>
            </a:r>
            <a:r>
              <a:rPr lang="ca-ES" altLang="ca-ES" sz="1200" dirty="0"/>
              <a:t>”. </a:t>
            </a:r>
          </a:p>
          <a:p>
            <a:pPr eaLnBrk="1" hangingPunct="1">
              <a:lnSpc>
                <a:spcPct val="80000"/>
              </a:lnSpc>
              <a:spcBef>
                <a:spcPct val="0"/>
              </a:spcBef>
              <a:defRPr/>
            </a:pPr>
            <a:endParaRPr lang="ca-ES" altLang="ca-ES" sz="1200" dirty="0"/>
          </a:p>
          <a:p>
            <a:pPr eaLnBrk="1" hangingPunct="1">
              <a:lnSpc>
                <a:spcPct val="80000"/>
              </a:lnSpc>
              <a:spcBef>
                <a:spcPct val="0"/>
              </a:spcBef>
              <a:defRPr/>
            </a:pPr>
            <a:r>
              <a:rPr lang="ca-ES" altLang="ca-ES" sz="1200" dirty="0"/>
              <a:t>Registrar-se amb el nostre correu electrònic o número de telèfon. Un cop confirmat el correu electrònic s’haurà de triar una contrasenya. És molt important triar una bona contrasenya que sigui complicada, però que es pugui recordar.</a:t>
            </a:r>
          </a:p>
          <a:p>
            <a:pPr eaLnBrk="1" hangingPunct="1">
              <a:lnSpc>
                <a:spcPct val="80000"/>
              </a:lnSpc>
              <a:spcBef>
                <a:spcPct val="0"/>
              </a:spcBef>
              <a:defRPr/>
            </a:pPr>
            <a:endParaRPr lang="ca-ES" altLang="ca-ES" sz="1200" dirty="0"/>
          </a:p>
          <a:p>
            <a:pPr eaLnBrk="1" hangingPunct="1">
              <a:lnSpc>
                <a:spcPct val="80000"/>
              </a:lnSpc>
              <a:spcBef>
                <a:spcPct val="0"/>
              </a:spcBef>
              <a:defRPr/>
            </a:pPr>
            <a:r>
              <a:rPr lang="ca-ES" altLang="ca-ES" sz="1200" dirty="0"/>
              <a:t>Pot contenir minúscules i majúscules o nombres per tal que sigui més dificultós d’identificar pels altres. Ha de tenir un mínim de 8 caràcters.</a:t>
            </a:r>
          </a:p>
          <a:p>
            <a:pPr eaLnBrk="1" hangingPunct="1">
              <a:lnSpc>
                <a:spcPct val="80000"/>
              </a:lnSpc>
              <a:spcBef>
                <a:spcPct val="0"/>
              </a:spcBef>
              <a:defRPr/>
            </a:pPr>
            <a:endParaRPr lang="ca-ES" altLang="ca-ES" sz="1200" dirty="0"/>
          </a:p>
          <a:p>
            <a:pPr eaLnBrk="1" hangingPunct="1">
              <a:lnSpc>
                <a:spcPct val="80000"/>
              </a:lnSpc>
              <a:spcBef>
                <a:spcPct val="0"/>
              </a:spcBef>
              <a:defRPr/>
            </a:pPr>
            <a:r>
              <a:rPr lang="ca-ES" altLang="ca-ES" sz="1200" dirty="0"/>
              <a:t>Seguidament, es demanarà la nostra data de naixement, introduir-la i continuar a “</a:t>
            </a:r>
            <a:r>
              <a:rPr lang="ca-ES" altLang="ca-ES" sz="1200" dirty="0" err="1"/>
              <a:t>Siguiente</a:t>
            </a:r>
            <a:r>
              <a:rPr lang="ca-ES" altLang="ca-ES" sz="1200" dirty="0"/>
              <a:t>”.</a:t>
            </a:r>
          </a:p>
          <a:p>
            <a:pPr algn="just" eaLnBrk="1" hangingPunct="1">
              <a:lnSpc>
                <a:spcPct val="80000"/>
              </a:lnSpc>
              <a:spcBef>
                <a:spcPct val="0"/>
              </a:spcBef>
              <a:defRPr/>
            </a:pPr>
            <a:endParaRPr lang="ca-ES" altLang="ca-ES" sz="1200" dirty="0"/>
          </a:p>
          <a:p>
            <a:pPr algn="just" eaLnBrk="1" hangingPunct="1">
              <a:lnSpc>
                <a:spcPct val="80000"/>
              </a:lnSpc>
              <a:spcBef>
                <a:spcPct val="0"/>
              </a:spcBef>
              <a:defRPr/>
            </a:pPr>
            <a:r>
              <a:rPr lang="ca-ES" altLang="ca-ES" sz="1200" dirty="0"/>
              <a:t>Un cop aparegui la pantalla de benvinguda a </a:t>
            </a:r>
            <a:r>
              <a:rPr lang="ca-ES" altLang="ca-ES" sz="1200" i="1" dirty="0"/>
              <a:t>Instagram</a:t>
            </a:r>
            <a:r>
              <a:rPr lang="ca-ES" altLang="ca-ES" sz="1200" dirty="0"/>
              <a:t> clicar a “Completar Registro”.</a:t>
            </a:r>
            <a:endParaRPr lang="es-ES" altLang="ca-ES" sz="1200" dirty="0"/>
          </a:p>
        </p:txBody>
      </p:sp>
      <p:sp>
        <p:nvSpPr>
          <p:cNvPr id="87044" name="Footer Placeholder 3">
            <a:extLst>
              <a:ext uri="{FF2B5EF4-FFF2-40B4-BE49-F238E27FC236}">
                <a16:creationId xmlns:a16="http://schemas.microsoft.com/office/drawing/2014/main" id="{8A987C09-7D4D-46F0-B497-D60A1F064BCA}"/>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87045" name="Slide Number Placeholder 4">
            <a:extLst>
              <a:ext uri="{FF2B5EF4-FFF2-40B4-BE49-F238E27FC236}">
                <a16:creationId xmlns:a16="http://schemas.microsoft.com/office/drawing/2014/main" id="{3FC5D53C-1C39-49C4-A37D-EDB884EECF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B3FD8BBF-7BBC-407D-99F8-D131A085B2BE}" type="slidenum">
              <a:rPr lang="en-US" altLang="ca-ES" sz="1200" smtClean="0">
                <a:latin typeface="Arial" panose="020B0604020202020204" pitchFamily="34" charset="0"/>
              </a:rPr>
              <a:pPr defTabSz="1217613" fontAlgn="base">
                <a:spcBef>
                  <a:spcPct val="0"/>
                </a:spcBef>
                <a:spcAft>
                  <a:spcPct val="0"/>
                </a:spcAft>
              </a:pPr>
              <a:t>38</a:t>
            </a:fld>
            <a:endParaRPr lang="en-US" altLang="ca-ES" sz="120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6D1D53C-30CA-4E60-8CF8-5F1ECDCBC0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46F8128-28D6-408D-8DCE-FEB2833C92E6}"/>
              </a:ext>
            </a:extLst>
          </p:cNvPr>
          <p:cNvSpPr>
            <a:spLocks noGrp="1"/>
          </p:cNvSpPr>
          <p:nvPr>
            <p:ph type="body" idx="1"/>
          </p:nvPr>
        </p:nvSpPr>
        <p:spPr/>
        <p:txBody>
          <a:bodyPr>
            <a:normAutofit fontScale="77500" lnSpcReduction="20000"/>
          </a:bodyPr>
          <a:lstStyle/>
          <a:p>
            <a:pPr defTabSz="1219170" eaLnBrk="1" fontAlgn="auto" hangingPunct="1">
              <a:spcBef>
                <a:spcPts val="0"/>
              </a:spcBef>
              <a:spcAft>
                <a:spcPts val="0"/>
              </a:spcAft>
              <a:defRPr/>
            </a:pPr>
            <a:r>
              <a:rPr lang="ca-ES" dirty="0"/>
              <a:t>1. Per aquells que tinguin </a:t>
            </a:r>
            <a:r>
              <a:rPr lang="ca-ES" i="1" dirty="0" err="1"/>
              <a:t>Facebook</a:t>
            </a:r>
            <a:r>
              <a:rPr lang="ca-ES" dirty="0"/>
              <a:t> apareix l’opció de Buscar amics de </a:t>
            </a:r>
            <a:r>
              <a:rPr lang="ca-ES" i="1" dirty="0" err="1"/>
              <a:t>Facebook</a:t>
            </a:r>
            <a:r>
              <a:rPr lang="ca-ES" i="1" dirty="0"/>
              <a:t>. </a:t>
            </a:r>
            <a:r>
              <a:rPr lang="ca-ES" dirty="0"/>
              <a:t>Aquesta opció és molt útil, perquè permet mantenir els amics de </a:t>
            </a:r>
            <a:r>
              <a:rPr lang="ca-ES" i="1" dirty="0" err="1"/>
              <a:t>Facebook</a:t>
            </a:r>
            <a:r>
              <a:rPr lang="ca-ES" dirty="0"/>
              <a:t> sempre i quan siguin també usuaris d’</a:t>
            </a:r>
            <a:r>
              <a:rPr lang="ca-ES" i="1" dirty="0"/>
              <a:t>Instagram</a:t>
            </a:r>
            <a:r>
              <a:rPr lang="ca-ES" dirty="0"/>
              <a:t>. Per utilitzar aquesta opció cal clicar a “</a:t>
            </a:r>
            <a:r>
              <a:rPr lang="ca-ES" dirty="0" err="1"/>
              <a:t>Conectarte</a:t>
            </a:r>
            <a:r>
              <a:rPr lang="ca-ES" dirty="0"/>
              <a:t> a </a:t>
            </a:r>
            <a:r>
              <a:rPr lang="ca-ES" dirty="0" err="1"/>
              <a:t>Facebook</a:t>
            </a:r>
            <a:r>
              <a:rPr lang="ca-ES" dirty="0"/>
              <a:t>”, sinó ens interessa clicar a “</a:t>
            </a:r>
            <a:r>
              <a:rPr lang="ca-ES" dirty="0" err="1"/>
              <a:t>Omitir</a:t>
            </a:r>
            <a:r>
              <a:rPr lang="ca-ES" dirty="0"/>
              <a:t>”.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2. A la següent pantalla apareix “Buscar </a:t>
            </a:r>
            <a:r>
              <a:rPr lang="ca-ES" dirty="0" err="1"/>
              <a:t>contactos</a:t>
            </a:r>
            <a:r>
              <a:rPr lang="ca-ES" dirty="0"/>
              <a:t>” aquesta opció fa referència els contactes guardats en el telèfon mòbil i permet saber quins dels nostres contactes del telèfon són usuaris d</a:t>
            </a:r>
            <a:r>
              <a:rPr lang="ca-ES" i="1" dirty="0"/>
              <a:t>’Instagram</a:t>
            </a:r>
            <a:r>
              <a:rPr lang="ca-ES" dirty="0"/>
              <a:t> i que per tant també ens podran seguir a </a:t>
            </a:r>
            <a:r>
              <a:rPr lang="ca-ES" i="1" dirty="0"/>
              <a:t>Instagram</a:t>
            </a:r>
            <a:r>
              <a:rPr lang="ca-ES" dirty="0"/>
              <a:t>. Si ens interessa aquesta opció cal clicar a “Buscar en tus </a:t>
            </a:r>
            <a:r>
              <a:rPr lang="ca-ES" dirty="0" err="1"/>
              <a:t>contactos</a:t>
            </a:r>
            <a:r>
              <a:rPr lang="ca-ES" dirty="0"/>
              <a:t>”, sinó clicar a “</a:t>
            </a:r>
            <a:r>
              <a:rPr lang="ca-ES" dirty="0" err="1"/>
              <a:t>Omitir</a:t>
            </a:r>
            <a:r>
              <a:rPr lang="ca-ES" dirty="0"/>
              <a:t>”.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3. Següent pas:  afegir la foto del perfil. </a:t>
            </a:r>
          </a:p>
          <a:p>
            <a:pPr defTabSz="1219170" eaLnBrk="1" fontAlgn="auto" hangingPunct="1">
              <a:spcBef>
                <a:spcPts val="0"/>
              </a:spcBef>
              <a:spcAft>
                <a:spcPts val="0"/>
              </a:spcAft>
              <a:defRPr/>
            </a:pPr>
            <a:r>
              <a:rPr lang="ca-ES" dirty="0"/>
              <a:t>Es pot: </a:t>
            </a:r>
          </a:p>
          <a:p>
            <a:pPr marL="171450" indent="-171450" defTabSz="1219170" eaLnBrk="1" fontAlgn="auto" hangingPunct="1">
              <a:spcBef>
                <a:spcPts val="0"/>
              </a:spcBef>
              <a:spcAft>
                <a:spcPts val="0"/>
              </a:spcAft>
              <a:buFontTx/>
              <a:buChar char="-"/>
              <a:defRPr/>
            </a:pPr>
            <a:r>
              <a:rPr lang="ca-ES" dirty="0"/>
              <a:t>Importar-la des de </a:t>
            </a:r>
            <a:r>
              <a:rPr lang="ca-ES" i="1" dirty="0" err="1"/>
              <a:t>Facebook</a:t>
            </a:r>
            <a:r>
              <a:rPr lang="ca-ES" dirty="0"/>
              <a:t>.</a:t>
            </a:r>
          </a:p>
          <a:p>
            <a:pPr marL="171450" indent="-171450" defTabSz="1219170" eaLnBrk="1" fontAlgn="auto" hangingPunct="1">
              <a:spcBef>
                <a:spcPts val="0"/>
              </a:spcBef>
              <a:spcAft>
                <a:spcPts val="0"/>
              </a:spcAft>
              <a:buFontTx/>
              <a:buChar char="-"/>
              <a:defRPr/>
            </a:pPr>
            <a:r>
              <a:rPr lang="ca-ES" dirty="0"/>
              <a:t>Fer la foto: realitzar-la a l’instant.</a:t>
            </a:r>
          </a:p>
          <a:p>
            <a:pPr marL="171450" indent="-171450" defTabSz="1219170" eaLnBrk="1" fontAlgn="auto" hangingPunct="1">
              <a:spcBef>
                <a:spcPts val="0"/>
              </a:spcBef>
              <a:spcAft>
                <a:spcPts val="0"/>
              </a:spcAft>
              <a:buFontTx/>
              <a:buChar char="-"/>
              <a:defRPr/>
            </a:pPr>
            <a:r>
              <a:rPr lang="ca-ES" dirty="0"/>
              <a:t>Escollir de la fototeca: és a dir triar alguna de les fotos de la galeria del nostres telèfon mòbil.</a:t>
            </a:r>
          </a:p>
          <a:p>
            <a:pPr marL="171450" indent="-171450" defTabSz="1219170" eaLnBrk="1" fontAlgn="auto" hangingPunct="1">
              <a:spcBef>
                <a:spcPts val="0"/>
              </a:spcBef>
              <a:spcAft>
                <a:spcPts val="0"/>
              </a:spcAft>
              <a:buFontTx/>
              <a:buChar char="-"/>
              <a:defRPr/>
            </a:pPr>
            <a:endParaRPr lang="ca-ES" dirty="0"/>
          </a:p>
          <a:p>
            <a:pPr defTabSz="1219170" eaLnBrk="1" fontAlgn="auto" hangingPunct="1">
              <a:spcBef>
                <a:spcPts val="0"/>
              </a:spcBef>
              <a:spcAft>
                <a:spcPts val="0"/>
              </a:spcAft>
              <a:defRPr/>
            </a:pPr>
            <a:r>
              <a:rPr lang="ca-ES" dirty="0"/>
              <a:t>4. Un cop escollida la foto apareix l’opció de compartir-la com a publicació, ja s’explicarà més endavant aquest concepte.</a:t>
            </a:r>
          </a:p>
          <a:p>
            <a:pPr defTabSz="1219170" eaLnBrk="1" fontAlgn="auto" hangingPunct="1">
              <a:spcBef>
                <a:spcPts val="0"/>
              </a:spcBef>
              <a:spcAft>
                <a:spcPts val="0"/>
              </a:spcAft>
              <a:defRPr/>
            </a:pPr>
            <a:r>
              <a:rPr lang="ca-ES" dirty="0"/>
              <a:t>Seria recomanable posar una foto de perfil per tal que els nostres contactes, amics, familiars... ens reconeguin fàcilment. A més tenir la foto del perfil transmet confiança.</a:t>
            </a:r>
          </a:p>
          <a:p>
            <a:pPr defTabSz="1219170" eaLnBrk="1" fontAlgn="auto" hangingPunct="1">
              <a:spcBef>
                <a:spcPts val="0"/>
              </a:spcBef>
              <a:spcAft>
                <a:spcPts val="0"/>
              </a:spcAft>
              <a:defRPr/>
            </a:pPr>
            <a:r>
              <a:rPr lang="ca-ES" dirty="0"/>
              <a:t>La foto pot ser la nostra imatge personal, un paisatge o qualsevol altre cosa.</a:t>
            </a:r>
          </a:p>
          <a:p>
            <a:pPr defTabSz="1219170" eaLnBrk="1" fontAlgn="auto" hangingPunct="1">
              <a:spcBef>
                <a:spcPts val="0"/>
              </a:spcBef>
              <a:spcAft>
                <a:spcPts val="0"/>
              </a:spcAft>
              <a:defRPr/>
            </a:pPr>
            <a:r>
              <a:rPr lang="ca-ES" dirty="0"/>
              <a:t>Un usuari sense foto en el perfil pot generar desconfiança i... al cap i a la fi </a:t>
            </a:r>
            <a:r>
              <a:rPr lang="ca-ES" i="1" dirty="0"/>
              <a:t>Instagram</a:t>
            </a:r>
            <a:r>
              <a:rPr lang="ca-ES" dirty="0"/>
              <a:t> serveix per compartir fotos i vídeos, tal com ja </a:t>
            </a:r>
            <a:r>
              <a:rPr lang="ca-ES" dirty="0" err="1"/>
              <a:t>s’explicat</a:t>
            </a:r>
            <a:r>
              <a:rPr lang="ca-ES" dirty="0"/>
              <a:t> anteriorment.</a:t>
            </a:r>
            <a:endParaRPr lang="es-ES" dirty="0"/>
          </a:p>
        </p:txBody>
      </p:sp>
      <p:sp>
        <p:nvSpPr>
          <p:cNvPr id="89092" name="Footer Placeholder 3">
            <a:extLst>
              <a:ext uri="{FF2B5EF4-FFF2-40B4-BE49-F238E27FC236}">
                <a16:creationId xmlns:a16="http://schemas.microsoft.com/office/drawing/2014/main" id="{D90259E1-D23C-456A-88EA-5BE67CA2C42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89093" name="Slide Number Placeholder 4">
            <a:extLst>
              <a:ext uri="{FF2B5EF4-FFF2-40B4-BE49-F238E27FC236}">
                <a16:creationId xmlns:a16="http://schemas.microsoft.com/office/drawing/2014/main" id="{DE3E76A6-2D36-4F8B-9E9F-470E32ED22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FA40ED0D-4098-45F4-92CC-1A33D683398C}" type="slidenum">
              <a:rPr lang="en-US" altLang="ca-ES" sz="1200" smtClean="0">
                <a:latin typeface="Arial" panose="020B0604020202020204" pitchFamily="34" charset="0"/>
              </a:rPr>
              <a:pPr defTabSz="1217613" fontAlgn="base">
                <a:spcBef>
                  <a:spcPct val="0"/>
                </a:spcBef>
                <a:spcAft>
                  <a:spcPct val="0"/>
                </a:spcAft>
              </a:pPr>
              <a:t>39</a:t>
            </a:fld>
            <a:endParaRPr lang="en-US" altLang="ca-ES" sz="120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CDAD19A3-B3FB-426C-B6D2-396DC11E3F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F65E1AB-C77B-45AE-A8E0-69627102D2F6}"/>
              </a:ext>
            </a:extLst>
          </p:cNvPr>
          <p:cNvSpPr>
            <a:spLocks noGrp="1"/>
          </p:cNvSpPr>
          <p:nvPr>
            <p:ph type="body" idx="1"/>
          </p:nvPr>
        </p:nvSpPr>
        <p:spPr/>
        <p:txBody>
          <a:bodyPr>
            <a:normAutofit fontScale="92500" lnSpcReduction="20000"/>
          </a:bodyPr>
          <a:lstStyle/>
          <a:p>
            <a:pPr algn="just" defTabSz="914400" eaLnBrk="1" fontAlgn="auto" hangingPunct="1">
              <a:spcBef>
                <a:spcPts val="0"/>
              </a:spcBef>
              <a:spcAft>
                <a:spcPts val="0"/>
              </a:spcAft>
              <a:defRPr/>
            </a:pPr>
            <a:r>
              <a:rPr lang="ca-ES" dirty="0"/>
              <a:t>Alguns conceptes bàsics que resulten ser útils en l’ús d’aquesta xarxa social:</a:t>
            </a:r>
          </a:p>
          <a:p>
            <a:pPr algn="just" defTabSz="914400" eaLnBrk="1" fontAlgn="auto" hangingPunct="1">
              <a:spcBef>
                <a:spcPts val="0"/>
              </a:spcBef>
              <a:spcAft>
                <a:spcPts val="0"/>
              </a:spcAft>
              <a:defRPr/>
            </a:pPr>
            <a:endParaRPr lang="ca-ES" dirty="0"/>
          </a:p>
          <a:p>
            <a:pPr marL="171450" indent="-171450" algn="just" defTabSz="914400" eaLnBrk="1" fontAlgn="auto" hangingPunct="1">
              <a:spcBef>
                <a:spcPts val="0"/>
              </a:spcBef>
              <a:spcAft>
                <a:spcPts val="0"/>
              </a:spcAft>
              <a:buFont typeface="Arial" panose="020B0604020202020204" pitchFamily="34" charset="0"/>
              <a:buChar char="•"/>
              <a:defRPr/>
            </a:pPr>
            <a:r>
              <a:rPr lang="ca-ES" i="1" dirty="0" err="1"/>
              <a:t>Hashtag</a:t>
            </a:r>
            <a:r>
              <a:rPr lang="ca-ES" i="1" dirty="0"/>
              <a:t>:</a:t>
            </a:r>
            <a:r>
              <a:rPr lang="ca-ES" dirty="0"/>
              <a:t> també conegut com etiqueta. Paraules o caràcters alfanumèrics precedits de “#”. S’utilitza en les xarxes socials per classificar/agrupar les publicacions per temes o contingut. Permet presentar de manera pública i ordenada cronològicament tots els continguts que tenen la mateixa etiqueta, la qual cosa facilita la seva ubicació, l’intercanvi d’informació o continguts entre diferents usuaris sobre determinats temes o esdeveniments. </a:t>
            </a:r>
          </a:p>
          <a:p>
            <a:pPr marL="171450" indent="-171450" algn="just" defTabSz="914400" eaLnBrk="1" fontAlgn="auto" hangingPunct="1">
              <a:spcBef>
                <a:spcPts val="0"/>
              </a:spcBef>
              <a:spcAft>
                <a:spcPts val="0"/>
              </a:spcAft>
              <a:buFont typeface="Arial" panose="020B0604020202020204" pitchFamily="34" charset="0"/>
              <a:buChar char="•"/>
              <a:defRPr/>
            </a:pPr>
            <a:endParaRPr lang="ca-ES" dirty="0"/>
          </a:p>
          <a:p>
            <a:pPr marL="171450" indent="-171450" algn="just" defTabSz="914400" eaLnBrk="1" fontAlgn="auto" hangingPunct="1">
              <a:spcBef>
                <a:spcPts val="0"/>
              </a:spcBef>
              <a:spcAft>
                <a:spcPts val="0"/>
              </a:spcAft>
              <a:buFont typeface="Arial" panose="020B0604020202020204" pitchFamily="34" charset="0"/>
              <a:buChar char="•"/>
              <a:defRPr/>
            </a:pPr>
            <a:r>
              <a:rPr lang="ca-ES" i="1" dirty="0" err="1"/>
              <a:t>Postureig</a:t>
            </a:r>
            <a:r>
              <a:rPr lang="ca-ES" dirty="0"/>
              <a:t>: fe referència a l’a</a:t>
            </a:r>
            <a:r>
              <a:rPr lang="ca-ES" sz="2400" dirty="0"/>
              <a:t>ctitud d’adoptar certs costums o activitats amb la finalitat de voler aparentar o donar bona impressió que no pas per autèntica convicció.</a:t>
            </a:r>
          </a:p>
          <a:p>
            <a:pPr algn="just" defTabSz="914400" eaLnBrk="1" fontAlgn="auto" hangingPunct="1">
              <a:spcBef>
                <a:spcPts val="0"/>
              </a:spcBef>
              <a:spcAft>
                <a:spcPts val="0"/>
              </a:spcAft>
              <a:defRPr/>
            </a:pPr>
            <a:endParaRPr lang="ca-ES" dirty="0"/>
          </a:p>
          <a:p>
            <a:pPr marL="171450" indent="-171450" algn="just" defTabSz="914400" eaLnBrk="1" fontAlgn="auto" hangingPunct="1">
              <a:spcBef>
                <a:spcPts val="0"/>
              </a:spcBef>
              <a:spcAft>
                <a:spcPts val="0"/>
              </a:spcAft>
              <a:buFont typeface="Arial" panose="020B0604020202020204" pitchFamily="34" charset="0"/>
              <a:buChar char="•"/>
              <a:defRPr/>
            </a:pPr>
            <a:r>
              <a:rPr lang="ca-ES" i="1" dirty="0" err="1"/>
              <a:t>Influencer</a:t>
            </a:r>
            <a:r>
              <a:rPr lang="ca-ES" dirty="0"/>
              <a:t>: persona que posseeix una certa credibilitat sobre un tema concret i que per la seva presència i influència a les xarxes socials pot arribar a convertir-se en un prescriptor o promotor interessant per una marca.</a:t>
            </a:r>
            <a:endParaRPr lang="es-ES" dirty="0"/>
          </a:p>
        </p:txBody>
      </p:sp>
      <p:sp>
        <p:nvSpPr>
          <p:cNvPr id="91140" name="Footer Placeholder 3">
            <a:extLst>
              <a:ext uri="{FF2B5EF4-FFF2-40B4-BE49-F238E27FC236}">
                <a16:creationId xmlns:a16="http://schemas.microsoft.com/office/drawing/2014/main" id="{F7C0C587-87D2-426B-A8AA-5CA0C08AB03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91141" name="Slide Number Placeholder 4">
            <a:extLst>
              <a:ext uri="{FF2B5EF4-FFF2-40B4-BE49-F238E27FC236}">
                <a16:creationId xmlns:a16="http://schemas.microsoft.com/office/drawing/2014/main" id="{44C4FD11-BA8E-4B29-B846-AD0AF42D4F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20E2ABBB-12F4-4877-A960-57AED4252251}" type="slidenum">
              <a:rPr lang="en-US" altLang="ca-ES" sz="1200" smtClean="0">
                <a:latin typeface="Arial" panose="020B0604020202020204" pitchFamily="34" charset="0"/>
              </a:rPr>
              <a:pPr defTabSz="1217613" fontAlgn="base">
                <a:spcBef>
                  <a:spcPct val="0"/>
                </a:spcBef>
                <a:spcAft>
                  <a:spcPct val="0"/>
                </a:spcAft>
              </a:pPr>
              <a:t>40</a:t>
            </a:fld>
            <a:endParaRPr lang="en-US" altLang="ca-E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150ACA1-24E8-402D-AF36-71CBB230D0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E55BFA5-F454-445B-AE38-022AC623BE33}"/>
              </a:ext>
            </a:extLst>
          </p:cNvPr>
          <p:cNvSpPr>
            <a:spLocks noGrp="1"/>
          </p:cNvSpPr>
          <p:nvPr>
            <p:ph type="body" idx="1"/>
          </p:nvPr>
        </p:nvSpPr>
        <p:spPr/>
        <p:txBody>
          <a:bodyPr>
            <a:normAutofit fontScale="92500" lnSpcReduction="10000"/>
          </a:bodyPr>
          <a:lstStyle/>
          <a:p>
            <a:pPr algn="just" defTabSz="1219170" eaLnBrk="1" fontAlgn="auto" hangingPunct="1">
              <a:spcBef>
                <a:spcPts val="0"/>
              </a:spcBef>
              <a:spcAft>
                <a:spcPts val="0"/>
              </a:spcAft>
              <a:defRPr/>
            </a:pPr>
            <a:r>
              <a:rPr lang="ca-ES" dirty="0"/>
              <a:t>En primer lloc, ens agradaria comentar algunes qüestions que cal tenir en compte abans d’entrar en el món de les xarxes socials. És molt important que els dispositius tinguin sempre el </a:t>
            </a:r>
            <a:r>
              <a:rPr lang="ca-ES" i="1" dirty="0"/>
              <a:t>software </a:t>
            </a:r>
            <a:r>
              <a:rPr lang="ca-ES" dirty="0"/>
              <a:t>actualitzat. Per què? El principal motiu és per seguretat, per mantenir les nostres dades i els sistemes utilitzats dels que depenem per viure o treballar siguin els més segurs possible. Hi ha altres motius com corregir errades de </a:t>
            </a:r>
            <a:r>
              <a:rPr lang="ca-ES" i="1" dirty="0"/>
              <a:t>software</a:t>
            </a:r>
            <a:r>
              <a:rPr lang="ca-ES" dirty="0"/>
              <a:t> i accedir a les noves funcions que milloren el seu ús.</a:t>
            </a:r>
          </a:p>
          <a:p>
            <a:pPr algn="just" defTabSz="1219170" eaLnBrk="1" fontAlgn="auto" hangingPunct="1">
              <a:spcBef>
                <a:spcPts val="0"/>
              </a:spcBef>
              <a:spcAft>
                <a:spcPts val="0"/>
              </a:spcAft>
              <a:defRPr/>
            </a:pPr>
            <a:r>
              <a:rPr lang="ca-ES" dirty="0"/>
              <a:t>Una altra qüestió prèvia és el fet que tot el que es publica a les xarxes socials és pràcticament inesborrable. Es pot pensar que esborrant o eliminant una publicació aquesta ja desapareix, però la realitat demostra que a Internet sempre hi queda un rastre. Per tant, cal tenir això molt present a l’hora de decidir quina informació publiquem de nosaltres mateixos i quin tipus de dades volem donar.</a:t>
            </a:r>
          </a:p>
          <a:p>
            <a:pPr algn="just" defTabSz="1219170" eaLnBrk="1" fontAlgn="auto" hangingPunct="1">
              <a:spcBef>
                <a:spcPts val="0"/>
              </a:spcBef>
              <a:spcAft>
                <a:spcPts val="0"/>
              </a:spcAft>
              <a:defRPr/>
            </a:pPr>
            <a:r>
              <a:rPr lang="ca-ES" dirty="0"/>
              <a:t>Per últim, cal tenir molta cura a l’hora d’entrar a enllaços de pàgines desconegudes. Per això, és important utilitzar el sentit comú. Si veiem alguna cosa sospitosa no s’hauria d’obrir l’enllaç. Tan sols obrint l’enllaç es pot rebre un virus o un </a:t>
            </a:r>
            <a:r>
              <a:rPr lang="ca-ES" i="1" dirty="0" err="1"/>
              <a:t>malware</a:t>
            </a:r>
            <a:r>
              <a:rPr lang="ca-ES" dirty="0"/>
              <a:t> en el dispositiu.</a:t>
            </a:r>
            <a:endParaRPr lang="es-ES" dirty="0"/>
          </a:p>
        </p:txBody>
      </p:sp>
      <p:sp>
        <p:nvSpPr>
          <p:cNvPr id="19460" name="Footer Placeholder 3">
            <a:extLst>
              <a:ext uri="{FF2B5EF4-FFF2-40B4-BE49-F238E27FC236}">
                <a16:creationId xmlns:a16="http://schemas.microsoft.com/office/drawing/2014/main" id="{186DB41D-4842-4884-8428-FC4BC5C669D1}"/>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19461" name="Slide Number Placeholder 4">
            <a:extLst>
              <a:ext uri="{FF2B5EF4-FFF2-40B4-BE49-F238E27FC236}">
                <a16:creationId xmlns:a16="http://schemas.microsoft.com/office/drawing/2014/main" id="{50270BDB-7399-4087-B78D-EB030D6FD2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534742C0-38AA-40D3-AC05-7C779CF2673E}" type="slidenum">
              <a:rPr lang="en-US" altLang="ca-ES" sz="1200" smtClean="0">
                <a:latin typeface="Arial" panose="020B0604020202020204" pitchFamily="34" charset="0"/>
              </a:rPr>
              <a:pPr defTabSz="1217613" fontAlgn="base">
                <a:spcBef>
                  <a:spcPct val="0"/>
                </a:spcBef>
                <a:spcAft>
                  <a:spcPct val="0"/>
                </a:spcAft>
              </a:pPr>
              <a:t>5</a:t>
            </a:fld>
            <a:endParaRPr lang="en-US" altLang="ca-ES" sz="120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332BEBB-22EC-4888-B2DD-0221EDB561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7F952623-DC42-4594-8DE6-051B99D95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ca-ES" altLang="ca-ES" sz="1000"/>
              <a:t>La primera pantalla que apareix és la </a:t>
            </a:r>
            <a:r>
              <a:rPr lang="ca-ES" altLang="ca-ES" sz="1000" b="1"/>
              <a:t>pantalla d’inici</a:t>
            </a:r>
            <a:r>
              <a:rPr lang="ca-ES" altLang="ca-ES" sz="1000"/>
              <a:t>. Està representada por la icona en forma de caseta que es veu a la part inferior esquerra. </a:t>
            </a:r>
          </a:p>
          <a:p>
            <a:pPr eaLnBrk="1" hangingPunct="1">
              <a:lnSpc>
                <a:spcPct val="80000"/>
              </a:lnSpc>
              <a:spcBef>
                <a:spcPct val="0"/>
              </a:spcBef>
            </a:pPr>
            <a:endParaRPr lang="ca-ES" altLang="ca-ES" sz="1000"/>
          </a:p>
          <a:p>
            <a:pPr eaLnBrk="1" hangingPunct="1">
              <a:lnSpc>
                <a:spcPct val="80000"/>
              </a:lnSpc>
              <a:spcBef>
                <a:spcPct val="0"/>
              </a:spcBef>
            </a:pPr>
            <a:r>
              <a:rPr lang="ca-ES" altLang="ca-ES" sz="1000"/>
              <a:t>Primer de tot a la zona superior de la pantalla apareixen unes rodonetes on es veu la foto del perfil dels usuaris i els seus noms, això es coneix com </a:t>
            </a:r>
            <a:r>
              <a:rPr lang="ca-ES" altLang="ca-ES" sz="1000" b="1"/>
              <a:t>històries o </a:t>
            </a:r>
            <a:r>
              <a:rPr lang="ca-ES" altLang="ca-ES" sz="1000" b="1" i="1"/>
              <a:t>stories</a:t>
            </a:r>
            <a:r>
              <a:rPr lang="ca-ES" altLang="ca-ES" sz="1000"/>
              <a:t>. Està molt relacionat amb la icona que hi ha a la part superior esquerra en forma de </a:t>
            </a:r>
            <a:r>
              <a:rPr lang="ca-ES" altLang="ca-ES" sz="1000" b="1"/>
              <a:t>càmera</a:t>
            </a:r>
            <a:r>
              <a:rPr lang="ca-ES" altLang="ca-ES" sz="1000"/>
              <a:t>, que s’anomena “Tu historia”. A la següent diapositiva s’explicarà què és.</a:t>
            </a:r>
          </a:p>
          <a:p>
            <a:pPr eaLnBrk="1" hangingPunct="1">
              <a:lnSpc>
                <a:spcPct val="80000"/>
              </a:lnSpc>
              <a:spcBef>
                <a:spcPct val="0"/>
              </a:spcBef>
            </a:pPr>
            <a:endParaRPr lang="ca-ES" altLang="ca-ES" sz="1000"/>
          </a:p>
          <a:p>
            <a:pPr eaLnBrk="1" hangingPunct="1">
              <a:lnSpc>
                <a:spcPct val="80000"/>
              </a:lnSpc>
              <a:spcBef>
                <a:spcPct val="0"/>
              </a:spcBef>
            </a:pPr>
            <a:r>
              <a:rPr lang="ca-ES" altLang="ca-ES" sz="1000"/>
              <a:t>A la part superior dreta hi ha una icona en forma d’</a:t>
            </a:r>
            <a:r>
              <a:rPr lang="ca-ES" altLang="ca-ES" sz="1000" b="1"/>
              <a:t>avió.</a:t>
            </a:r>
            <a:r>
              <a:rPr lang="ca-ES" altLang="ca-ES" sz="1000"/>
              <a:t> Quan es clica aquesta icona o es llisca cap a l’esquerra s’entra a la safata dels missatges. Aquest apartat es coneix com </a:t>
            </a:r>
            <a:r>
              <a:rPr lang="ca-ES" altLang="ca-ES" sz="1000" b="1"/>
              <a:t>Missatges directes, MD o DM</a:t>
            </a:r>
            <a:r>
              <a:rPr lang="ca-ES" altLang="ca-ES" sz="1000"/>
              <a:t>, S’utilitza com un xat, ja que s’envien missatges instantanis, com si fos un </a:t>
            </a:r>
            <a:r>
              <a:rPr lang="ca-ES" altLang="ca-ES" sz="1000" i="1"/>
              <a:t>whatsapp</a:t>
            </a:r>
            <a:r>
              <a:rPr lang="ca-ES" altLang="ca-ES" sz="1000"/>
              <a:t>. A part de missatges de text, es poden enviar publicacions, fotos, vídeos, àudios o fins i tot realitzar videotrucades.</a:t>
            </a:r>
          </a:p>
          <a:p>
            <a:pPr eaLnBrk="1" hangingPunct="1">
              <a:lnSpc>
                <a:spcPct val="80000"/>
              </a:lnSpc>
              <a:spcBef>
                <a:spcPct val="0"/>
              </a:spcBef>
            </a:pPr>
            <a:endParaRPr lang="ca-ES" altLang="ca-ES" sz="1000"/>
          </a:p>
          <a:p>
            <a:pPr eaLnBrk="1" hangingPunct="1">
              <a:lnSpc>
                <a:spcPct val="80000"/>
              </a:lnSpc>
              <a:spcBef>
                <a:spcPct val="0"/>
              </a:spcBef>
            </a:pPr>
            <a:r>
              <a:rPr lang="ca-ES" altLang="ca-ES" sz="1000"/>
              <a:t>Més a baix apareixen les publicacions que han realitzat els usuaris als que seguim. Quan es parla de publicacions es fa referència a les fotos, vídeos i/o vídeos IGTV pujats/compartits. Més endavant entrarem en detall de com publicar/compartir. En aquesta pantalla les publicacions s’actualitzen constantment, les més recents ocupen els primers llocs de la pantalla, é a dir apareixen ordenades de manera cronològica.</a:t>
            </a:r>
          </a:p>
          <a:p>
            <a:pPr eaLnBrk="1" hangingPunct="1">
              <a:lnSpc>
                <a:spcPct val="80000"/>
              </a:lnSpc>
              <a:spcBef>
                <a:spcPct val="0"/>
              </a:spcBef>
            </a:pPr>
            <a:endParaRPr lang="ca-ES" altLang="ca-ES" sz="1000"/>
          </a:p>
          <a:p>
            <a:pPr eaLnBrk="1" hangingPunct="1">
              <a:lnSpc>
                <a:spcPct val="80000"/>
              </a:lnSpc>
              <a:spcBef>
                <a:spcPct val="0"/>
              </a:spcBef>
            </a:pPr>
            <a:r>
              <a:rPr lang="ca-ES" altLang="ca-ES" sz="1000"/>
              <a:t>Per últim, </a:t>
            </a:r>
          </a:p>
          <a:p>
            <a:pPr eaLnBrk="1" hangingPunct="1">
              <a:lnSpc>
                <a:spcPct val="80000"/>
              </a:lnSpc>
              <a:spcBef>
                <a:spcPct val="0"/>
              </a:spcBef>
            </a:pPr>
            <a:r>
              <a:rPr lang="ca-ES" altLang="ca-ES" sz="1000"/>
              <a:t>Com es pot veure apareixen 4 icones diferents a sota de cada </a:t>
            </a:r>
            <a:r>
              <a:rPr lang="ca-ES" altLang="ca-ES" sz="1000" b="1"/>
              <a:t>publicació</a:t>
            </a:r>
            <a:r>
              <a:rPr lang="ca-ES" altLang="ca-ES" sz="1000"/>
              <a:t>: </a:t>
            </a:r>
          </a:p>
          <a:p>
            <a:pPr eaLnBrk="1" hangingPunct="1">
              <a:lnSpc>
                <a:spcPct val="80000"/>
              </a:lnSpc>
              <a:spcBef>
                <a:spcPct val="0"/>
              </a:spcBef>
              <a:buFontTx/>
              <a:buChar char="-"/>
            </a:pPr>
            <a:r>
              <a:rPr lang="ca-ES" altLang="ca-ES" sz="1000"/>
              <a:t>El Cor: és per posar un M’agrada a la foto quan cliquem en el cor vermell, també es pot posar un M’agrada clicant dues vegades a la foto.</a:t>
            </a:r>
          </a:p>
          <a:p>
            <a:pPr eaLnBrk="1" hangingPunct="1">
              <a:lnSpc>
                <a:spcPct val="80000"/>
              </a:lnSpc>
              <a:spcBef>
                <a:spcPct val="0"/>
              </a:spcBef>
              <a:buFontTx/>
              <a:buChar char="-"/>
            </a:pPr>
            <a:r>
              <a:rPr lang="ca-ES" altLang="ca-ES" sz="1000"/>
              <a:t>La bafarada: serveix per escriure un comentari, en referència a la foto, el comentari és públic, a més de text el comentari pot incloure  emoticones, etiquetes o </a:t>
            </a:r>
            <a:r>
              <a:rPr lang="ca-ES" altLang="ca-ES" sz="1000" i="1"/>
              <a:t>hashtags</a:t>
            </a:r>
            <a:r>
              <a:rPr lang="ca-ES" altLang="ca-ES" sz="1000"/>
              <a:t> o bé anomenar a d’altres usuaris escrivint @ abans del nom de l’usuari que es vol citar.</a:t>
            </a:r>
          </a:p>
          <a:p>
            <a:pPr eaLnBrk="1" hangingPunct="1">
              <a:lnSpc>
                <a:spcPct val="80000"/>
              </a:lnSpc>
              <a:spcBef>
                <a:spcPct val="0"/>
              </a:spcBef>
              <a:buFontTx/>
              <a:buChar char="-"/>
            </a:pPr>
            <a:r>
              <a:rPr lang="ca-ES" altLang="ca-ES" sz="1000"/>
              <a:t>L’avió: serveix per compartir, si es clica aquesta icona es pot compartir la publicació a la nostra història, si l’usuari ho permet  o enviar el comentari amb un missatge privat a d’altres usuaris o grups.</a:t>
            </a:r>
          </a:p>
          <a:p>
            <a:pPr eaLnBrk="1" hangingPunct="1">
              <a:lnSpc>
                <a:spcPct val="80000"/>
              </a:lnSpc>
              <a:spcBef>
                <a:spcPct val="0"/>
              </a:spcBef>
              <a:buFontTx/>
              <a:buChar char="-"/>
            </a:pPr>
            <a:r>
              <a:rPr lang="ca-ES" altLang="ca-ES" sz="1000"/>
              <a:t>El quadrat amb pics que es troba a la part dreta de la pantalla s’utilitza per guardar la publicació, així es podrà visualitzar en qualsevol moment.</a:t>
            </a:r>
            <a:endParaRPr lang="es-ES" altLang="ca-ES" sz="1000"/>
          </a:p>
        </p:txBody>
      </p:sp>
      <p:sp>
        <p:nvSpPr>
          <p:cNvPr id="93188" name="Footer Placeholder 3">
            <a:extLst>
              <a:ext uri="{FF2B5EF4-FFF2-40B4-BE49-F238E27FC236}">
                <a16:creationId xmlns:a16="http://schemas.microsoft.com/office/drawing/2014/main" id="{0CBDDE8E-C973-497A-A4F0-0209CB0405A2}"/>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93189" name="Slide Number Placeholder 4">
            <a:extLst>
              <a:ext uri="{FF2B5EF4-FFF2-40B4-BE49-F238E27FC236}">
                <a16:creationId xmlns:a16="http://schemas.microsoft.com/office/drawing/2014/main" id="{D5D42755-D8A2-4A8B-A7DA-13E8C9D61E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AF89DECB-0B98-4800-A2F3-5FF20697EBC3}" type="slidenum">
              <a:rPr lang="en-US" altLang="ca-ES" sz="1200" smtClean="0">
                <a:latin typeface="Arial" panose="020B0604020202020204" pitchFamily="34" charset="0"/>
              </a:rPr>
              <a:pPr defTabSz="1217613" fontAlgn="base">
                <a:spcBef>
                  <a:spcPct val="0"/>
                </a:spcBef>
                <a:spcAft>
                  <a:spcPct val="0"/>
                </a:spcAft>
              </a:pPr>
              <a:t>41</a:t>
            </a:fld>
            <a:endParaRPr lang="en-US" altLang="ca-ES" sz="12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A4B05298-B3E4-4B58-88C7-508D6F7D7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481062-6179-4729-B03A-E6DE031F3E51}"/>
              </a:ext>
            </a:extLst>
          </p:cNvPr>
          <p:cNvSpPr>
            <a:spLocks noGrp="1"/>
          </p:cNvSpPr>
          <p:nvPr>
            <p:ph type="body" idx="1"/>
          </p:nvPr>
        </p:nvSpPr>
        <p:spPr/>
        <p:txBody>
          <a:bodyPr>
            <a:normAutofit fontScale="47500" lnSpcReduction="20000"/>
          </a:bodyPr>
          <a:lstStyle/>
          <a:p>
            <a:pPr defTabSz="1219170" eaLnBrk="1" fontAlgn="auto" hangingPunct="1">
              <a:spcBef>
                <a:spcPts val="0"/>
              </a:spcBef>
              <a:spcAft>
                <a:spcPts val="0"/>
              </a:spcAft>
              <a:defRPr/>
            </a:pPr>
            <a:r>
              <a:rPr lang="ca-ES" dirty="0"/>
              <a:t>Tal com s’ha comentat anteriorment les rodonetes que apareixen a la part superior de la pantalla d’inici són les històries o </a:t>
            </a:r>
            <a:r>
              <a:rPr lang="ca-ES" i="1" dirty="0" err="1"/>
              <a:t>stories</a:t>
            </a:r>
            <a:r>
              <a:rPr lang="ca-ES" i="1" dirty="0"/>
              <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Què són?</a:t>
            </a:r>
          </a:p>
          <a:p>
            <a:pPr defTabSz="1219170" eaLnBrk="1" fontAlgn="auto" hangingPunct="1">
              <a:spcBef>
                <a:spcPts val="0"/>
              </a:spcBef>
              <a:spcAft>
                <a:spcPts val="0"/>
              </a:spcAft>
              <a:defRPr/>
            </a:pPr>
            <a:r>
              <a:rPr lang="ca-ES" dirty="0"/>
              <a:t>Són fotos i vídeos que els usuaris pengen i desapareixen al cap de 24 hores. És una funció que s’utilitza per penjar fotos i vídeos a la xarxa amb un estil més informal que en una publicació.</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Com es fa?</a:t>
            </a:r>
          </a:p>
          <a:p>
            <a:pPr marL="228600" indent="-228600" defTabSz="1219170" eaLnBrk="1" fontAlgn="auto" hangingPunct="1">
              <a:spcBef>
                <a:spcPts val="0"/>
              </a:spcBef>
              <a:spcAft>
                <a:spcPts val="0"/>
              </a:spcAft>
              <a:buFontTx/>
              <a:buAutoNum type="arabicPeriod"/>
              <a:defRPr/>
            </a:pPr>
            <a:r>
              <a:rPr lang="ca-ES" dirty="0"/>
              <a:t>Lliscar la pantalla d’inici cal a la dreta o bé prement a la cantonada superior esquerra anomenada “Tu historia”. </a:t>
            </a:r>
          </a:p>
          <a:p>
            <a:pPr marL="228600" indent="-228600" defTabSz="1219170" eaLnBrk="1" fontAlgn="auto" hangingPunct="1">
              <a:spcBef>
                <a:spcPts val="0"/>
              </a:spcBef>
              <a:spcAft>
                <a:spcPts val="0"/>
              </a:spcAft>
              <a:buFontTx/>
              <a:buAutoNum type="arabicPeriod"/>
              <a:defRPr/>
            </a:pPr>
            <a:r>
              <a:rPr lang="ca-ES" dirty="0"/>
              <a:t>Realitzar la fotos o el vídeo a través del botó blanc que es troba en el centre de la part inferior. Al costat dret d’aquest botó hi ha unes rodonetes, aquestes són els efectes que permeten decorar les imatges, s’apliquen prement a la mateixa rodona o lliscant des del botó blanc cap a l’esquerra.</a:t>
            </a:r>
          </a:p>
          <a:p>
            <a:pPr marL="228600" indent="-228600" defTabSz="1219170" eaLnBrk="1" fontAlgn="auto" hangingPunct="1">
              <a:spcBef>
                <a:spcPts val="0"/>
              </a:spcBef>
              <a:spcAft>
                <a:spcPts val="0"/>
              </a:spcAft>
              <a:buFontTx/>
              <a:buAutoNum type="arabicPeriod"/>
              <a:defRPr/>
            </a:pPr>
            <a:endParaRPr lang="ca-ES" dirty="0"/>
          </a:p>
          <a:p>
            <a:pPr defTabSz="1219170" eaLnBrk="1" fontAlgn="auto" hangingPunct="1">
              <a:spcBef>
                <a:spcPts val="0"/>
              </a:spcBef>
              <a:spcAft>
                <a:spcPts val="0"/>
              </a:spcAft>
              <a:defRPr/>
            </a:pPr>
            <a:r>
              <a:rPr lang="ca-ES" sz="2400" dirty="0"/>
              <a:t>	*A la part superior de la pantalla es veu una icona amb un llamp, aquest encén o apaga el flash. A la part inferior dreta hi ha dues fletxes que permeten intercanviar la càmera frontal 	i la càmera posterior.</a:t>
            </a:r>
          </a:p>
          <a:p>
            <a:pPr defTabSz="1219170" eaLnBrk="1" fontAlgn="auto" hangingPunct="1">
              <a:spcBef>
                <a:spcPts val="0"/>
              </a:spcBef>
              <a:spcAft>
                <a:spcPts val="0"/>
              </a:spcAft>
              <a:defRPr/>
            </a:pPr>
            <a:r>
              <a:rPr lang="ca-ES" sz="2400" dirty="0"/>
              <a:t>	*Es poden penjar fotos i vídeos de la nostra galeria, per això cal lliscar el dit capa dalt i seleccionar la foto o vídeo que es vol penjar.</a:t>
            </a:r>
            <a:endParaRPr lang="ca-ES" dirty="0"/>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Possibilitats: </a:t>
            </a:r>
          </a:p>
          <a:p>
            <a:pPr defTabSz="1219170" eaLnBrk="1" fontAlgn="auto" hangingPunct="1">
              <a:spcBef>
                <a:spcPts val="0"/>
              </a:spcBef>
              <a:spcAft>
                <a:spcPts val="0"/>
              </a:spcAft>
              <a:defRPr/>
            </a:pPr>
            <a:r>
              <a:rPr lang="ca-ES" dirty="0"/>
              <a:t>-En directe: compartir un vídeo en viu, al moment. </a:t>
            </a:r>
          </a:p>
          <a:p>
            <a:pPr defTabSz="1219170" eaLnBrk="1" fontAlgn="auto" hangingPunct="1">
              <a:spcBef>
                <a:spcPts val="0"/>
              </a:spcBef>
              <a:spcAft>
                <a:spcPts val="0"/>
              </a:spcAft>
              <a:defRPr/>
            </a:pPr>
            <a:r>
              <a:rPr lang="ca-ES" dirty="0"/>
              <a:t>-Normal: foto o vídeo bàsic, sense res.</a:t>
            </a:r>
          </a:p>
          <a:p>
            <a:pPr defTabSz="1219170" eaLnBrk="1" fontAlgn="auto" hangingPunct="1">
              <a:spcBef>
                <a:spcPts val="0"/>
              </a:spcBef>
              <a:spcAft>
                <a:spcPts val="0"/>
              </a:spcAft>
              <a:defRPr/>
            </a:pPr>
            <a:r>
              <a:rPr lang="ca-ES" dirty="0"/>
              <a:t>-</a:t>
            </a:r>
            <a:r>
              <a:rPr lang="ca-ES" i="1" dirty="0" err="1"/>
              <a:t>Boomerang</a:t>
            </a:r>
            <a:r>
              <a:rPr lang="ca-ES" dirty="0"/>
              <a:t>: vídeo en bucle.</a:t>
            </a:r>
          </a:p>
          <a:p>
            <a:pPr defTabSz="1219170" eaLnBrk="1" fontAlgn="auto" hangingPunct="1">
              <a:spcBef>
                <a:spcPts val="0"/>
              </a:spcBef>
              <a:spcAft>
                <a:spcPts val="0"/>
              </a:spcAft>
              <a:defRPr/>
            </a:pPr>
            <a:r>
              <a:rPr lang="ca-ES" dirty="0"/>
              <a:t>-</a:t>
            </a:r>
            <a:r>
              <a:rPr lang="ca-ES" i="1" dirty="0" err="1"/>
              <a:t>Layout</a:t>
            </a:r>
            <a:r>
              <a:rPr lang="ca-ES" i="1" dirty="0"/>
              <a:t>:</a:t>
            </a:r>
            <a:r>
              <a:rPr lang="ca-ES" dirty="0"/>
              <a:t> s’utilitza per posar més d’una foto a la vegada.</a:t>
            </a:r>
          </a:p>
          <a:p>
            <a:pPr defTabSz="1219170" eaLnBrk="1" fontAlgn="auto" hangingPunct="1">
              <a:spcBef>
                <a:spcPts val="0"/>
              </a:spcBef>
              <a:spcAft>
                <a:spcPts val="0"/>
              </a:spcAft>
              <a:defRPr/>
            </a:pPr>
            <a:r>
              <a:rPr lang="ca-ES" dirty="0"/>
              <a:t>-</a:t>
            </a:r>
            <a:r>
              <a:rPr lang="ca-ES" i="1" dirty="0" err="1"/>
              <a:t>Superzoom</a:t>
            </a:r>
            <a:r>
              <a:rPr lang="ca-ES" dirty="0"/>
              <a:t>: diferents efectes predeterminats amb efecte zoom.</a:t>
            </a:r>
          </a:p>
          <a:p>
            <a:pPr defTabSz="1219170" eaLnBrk="1" fontAlgn="auto" hangingPunct="1">
              <a:spcBef>
                <a:spcPts val="0"/>
              </a:spcBef>
              <a:spcAft>
                <a:spcPts val="0"/>
              </a:spcAft>
              <a:defRPr/>
            </a:pPr>
            <a:r>
              <a:rPr lang="ca-ES" dirty="0"/>
              <a:t>-Mans lliures: permet gravar un vídeo amb un simple clic, sense haver de mantenir el botó clicat.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Un cop s’ha fet la foto o vídeo es pot afegir: </a:t>
            </a:r>
          </a:p>
          <a:p>
            <a:pPr defTabSz="1219170" eaLnBrk="1" fontAlgn="auto" hangingPunct="1">
              <a:spcBef>
                <a:spcPts val="0"/>
              </a:spcBef>
              <a:spcAft>
                <a:spcPts val="0"/>
              </a:spcAft>
              <a:defRPr/>
            </a:pPr>
            <a:r>
              <a:rPr lang="ca-ES" dirty="0"/>
              <a:t>-Text.</a:t>
            </a:r>
          </a:p>
          <a:p>
            <a:pPr defTabSz="1219170" eaLnBrk="1" fontAlgn="auto" hangingPunct="1">
              <a:spcBef>
                <a:spcPts val="0"/>
              </a:spcBef>
              <a:spcAft>
                <a:spcPts val="0"/>
              </a:spcAft>
              <a:defRPr/>
            </a:pPr>
            <a:r>
              <a:rPr lang="ca-ES" dirty="0"/>
              <a:t>-Dibuix.</a:t>
            </a:r>
          </a:p>
          <a:p>
            <a:pPr defTabSz="1219170" eaLnBrk="1" fontAlgn="auto" hangingPunct="1">
              <a:spcBef>
                <a:spcPts val="0"/>
              </a:spcBef>
              <a:spcAft>
                <a:spcPts val="0"/>
              </a:spcAft>
              <a:defRPr/>
            </a:pPr>
            <a:r>
              <a:rPr lang="ca-ES" dirty="0"/>
              <a:t>-Ubicació/Anomenar/</a:t>
            </a:r>
            <a:r>
              <a:rPr lang="ca-ES" i="1" dirty="0" err="1"/>
              <a:t>Hashtag</a:t>
            </a:r>
            <a:r>
              <a:rPr lang="ca-ES" dirty="0"/>
              <a:t>/Reptes o </a:t>
            </a:r>
            <a:r>
              <a:rPr lang="ca-ES" i="1" dirty="0"/>
              <a:t>Challenges</a:t>
            </a:r>
            <a:r>
              <a:rPr lang="ca-ES" dirty="0"/>
              <a:t>/GIF/Música/Hora/Enquestes/Preguntes/Compte enrere/Nivell/Qüestionari/Graus/Fotos</a:t>
            </a:r>
          </a:p>
          <a:p>
            <a:pPr defTabSz="1219170" eaLnBrk="1" fontAlgn="auto" hangingPunct="1">
              <a:spcBef>
                <a:spcPts val="0"/>
              </a:spcBef>
              <a:spcAft>
                <a:spcPts val="0"/>
              </a:spcAft>
              <a:defRPr/>
            </a:pPr>
            <a:r>
              <a:rPr lang="ca-ES" dirty="0"/>
              <a:t>-Filtres per la cara.</a:t>
            </a:r>
          </a:p>
          <a:p>
            <a:pPr defTabSz="1219170" eaLnBrk="1" fontAlgn="auto" hangingPunct="1">
              <a:spcBef>
                <a:spcPts val="0"/>
              </a:spcBef>
              <a:spcAft>
                <a:spcPts val="0"/>
              </a:spcAft>
              <a:defRPr/>
            </a:pPr>
            <a:r>
              <a:rPr lang="ca-ES" dirty="0"/>
              <a:t>-Filtres per la foto o vídeo lliscant cap a l’esquerra.</a:t>
            </a:r>
          </a:p>
          <a:p>
            <a:pPr defTabSz="1219170" eaLnBrk="1" fontAlgn="auto" hangingPunct="1">
              <a:spcBef>
                <a:spcPts val="0"/>
              </a:spcBef>
              <a:spcAft>
                <a:spcPts val="0"/>
              </a:spcAft>
              <a:defRPr/>
            </a:pPr>
            <a:r>
              <a:rPr lang="ca-ES" dirty="0"/>
              <a:t>-Guardar a la galeria.</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Per compartir la foto o vídeo hi ha diverses opcions: </a:t>
            </a:r>
          </a:p>
          <a:p>
            <a:pPr defTabSz="1219170" eaLnBrk="1" fontAlgn="auto" hangingPunct="1">
              <a:spcBef>
                <a:spcPts val="0"/>
              </a:spcBef>
              <a:spcAft>
                <a:spcPts val="0"/>
              </a:spcAft>
              <a:defRPr/>
            </a:pPr>
            <a:r>
              <a:rPr lang="ca-ES" dirty="0"/>
              <a:t>- Públicament: qualsevol usuari la pot veure. </a:t>
            </a:r>
          </a:p>
          <a:p>
            <a:pPr defTabSz="1219170" eaLnBrk="1" fontAlgn="auto" hangingPunct="1">
              <a:spcBef>
                <a:spcPts val="0"/>
              </a:spcBef>
              <a:spcAft>
                <a:spcPts val="0"/>
              </a:spcAft>
              <a:defRPr/>
            </a:pPr>
            <a:r>
              <a:rPr lang="ca-ES" dirty="0"/>
              <a:t>- Compartir amb la nostra llista de “</a:t>
            </a:r>
            <a:r>
              <a:rPr lang="ca-ES" dirty="0" err="1"/>
              <a:t>Mejores</a:t>
            </a:r>
            <a:r>
              <a:rPr lang="ca-ES" dirty="0"/>
              <a:t> </a:t>
            </a:r>
            <a:r>
              <a:rPr lang="ca-ES" dirty="0" err="1"/>
              <a:t>amigos</a:t>
            </a:r>
            <a:r>
              <a:rPr lang="ca-ES" dirty="0"/>
              <a:t>”. </a:t>
            </a:r>
          </a:p>
          <a:p>
            <a:pPr defTabSz="1219170" eaLnBrk="1" fontAlgn="auto" hangingPunct="1">
              <a:spcBef>
                <a:spcPts val="0"/>
              </a:spcBef>
              <a:spcAft>
                <a:spcPts val="0"/>
              </a:spcAft>
              <a:defRPr/>
            </a:pPr>
            <a:r>
              <a:rPr lang="ca-ES" dirty="0"/>
              <a:t>- Compartir com: Història de grup.</a:t>
            </a:r>
          </a:p>
          <a:p>
            <a:pPr defTabSz="1219170" eaLnBrk="1" fontAlgn="auto" hangingPunct="1">
              <a:spcBef>
                <a:spcPts val="0"/>
              </a:spcBef>
              <a:spcAft>
                <a:spcPts val="0"/>
              </a:spcAft>
              <a:defRPr/>
            </a:pPr>
            <a:r>
              <a:rPr lang="ca-ES" dirty="0"/>
              <a:t>- Compartir individualment amb els usuaris que es desitgi.</a:t>
            </a:r>
            <a:endParaRPr lang="es-ES" dirty="0"/>
          </a:p>
        </p:txBody>
      </p:sp>
      <p:sp>
        <p:nvSpPr>
          <p:cNvPr id="95236" name="Footer Placeholder 3">
            <a:extLst>
              <a:ext uri="{FF2B5EF4-FFF2-40B4-BE49-F238E27FC236}">
                <a16:creationId xmlns:a16="http://schemas.microsoft.com/office/drawing/2014/main" id="{4C7451D6-473C-46E1-A367-36B060F065A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95237" name="Slide Number Placeholder 4">
            <a:extLst>
              <a:ext uri="{FF2B5EF4-FFF2-40B4-BE49-F238E27FC236}">
                <a16:creationId xmlns:a16="http://schemas.microsoft.com/office/drawing/2014/main" id="{2AC5482B-F3D3-4533-90A2-BEA29A16F6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DEF6CC46-645F-4085-AA05-E44915C7E0C9}" type="slidenum">
              <a:rPr lang="en-US" altLang="ca-ES" sz="1200" smtClean="0">
                <a:latin typeface="Arial" panose="020B0604020202020204" pitchFamily="34" charset="0"/>
              </a:rPr>
              <a:pPr defTabSz="1217613" fontAlgn="base">
                <a:spcBef>
                  <a:spcPct val="0"/>
                </a:spcBef>
                <a:spcAft>
                  <a:spcPct val="0"/>
                </a:spcAft>
              </a:pPr>
              <a:t>42</a:t>
            </a:fld>
            <a:endParaRPr lang="en-US" altLang="ca-ES" sz="120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B00ECD0-C797-422C-A659-9ACA0C851C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1FCA67-F3A7-418B-A9A8-29912BBC33FC}"/>
              </a:ext>
            </a:extLst>
          </p:cNvPr>
          <p:cNvSpPr>
            <a:spLocks noGrp="1"/>
          </p:cNvSpPr>
          <p:nvPr>
            <p:ph type="body" idx="1"/>
          </p:nvPr>
        </p:nvSpPr>
        <p:spPr/>
        <p:txBody>
          <a:bodyPr>
            <a:normAutofit fontScale="92500" lnSpcReduction="10000"/>
          </a:bodyPr>
          <a:lstStyle/>
          <a:p>
            <a:pPr defTabSz="1219170" eaLnBrk="1" fontAlgn="auto" hangingPunct="1">
              <a:spcBef>
                <a:spcPts val="0"/>
              </a:spcBef>
              <a:spcAft>
                <a:spcPts val="0"/>
              </a:spcAft>
              <a:defRPr/>
            </a:pPr>
            <a:r>
              <a:rPr lang="ca-ES" dirty="0"/>
              <a:t>La següent icona a la dreta de la caseta té forma de </a:t>
            </a:r>
            <a:r>
              <a:rPr lang="ca-ES" b="1" dirty="0"/>
              <a:t>lupa</a:t>
            </a:r>
            <a:r>
              <a:rPr lang="ca-ES" dirty="0"/>
              <a:t>, aquí s’accedeix a la pantalla de </a:t>
            </a:r>
            <a:r>
              <a:rPr lang="ca-ES" b="1" dirty="0"/>
              <a:t>Busca</a:t>
            </a:r>
            <a:r>
              <a:rPr lang="ca-ES" dirty="0"/>
              <a:t>. </a:t>
            </a:r>
          </a:p>
          <a:p>
            <a:pPr defTabSz="1219170" eaLnBrk="1" fontAlgn="auto" hangingPunct="1">
              <a:spcBef>
                <a:spcPts val="0"/>
              </a:spcBef>
              <a:spcAft>
                <a:spcPts val="0"/>
              </a:spcAft>
              <a:defRPr/>
            </a:pPr>
            <a:r>
              <a:rPr lang="ca-ES" dirty="0"/>
              <a:t>Tal com el seu nom indica s’utilitza per buscar usuaris i explorar les publicacions. A la part superior hi ha un cercador, en el qual es pot buscar fàcilment pel nom. Un cop es prem sobre el cercador apareixen 4 opcions de cerca. A través de </a:t>
            </a:r>
            <a:r>
              <a:rPr lang="ca-ES" b="1" i="1" dirty="0" err="1"/>
              <a:t>Destacados</a:t>
            </a:r>
            <a:r>
              <a:rPr lang="ca-ES" b="1" dirty="0"/>
              <a:t> </a:t>
            </a:r>
            <a:r>
              <a:rPr lang="ca-ES" dirty="0"/>
              <a:t>serien els que ens ofereix </a:t>
            </a:r>
            <a:r>
              <a:rPr lang="ca-ES" i="1" dirty="0"/>
              <a:t>Instagram</a:t>
            </a:r>
            <a:r>
              <a:rPr lang="ca-ES" dirty="0"/>
              <a:t>, que són els més buscats pels usuaris. A través de </a:t>
            </a:r>
            <a:r>
              <a:rPr lang="ca-ES" b="1" i="1" dirty="0" err="1"/>
              <a:t>Cuentas</a:t>
            </a:r>
            <a:r>
              <a:rPr lang="ca-ES" b="1" dirty="0"/>
              <a:t> </a:t>
            </a:r>
            <a:r>
              <a:rPr lang="ca-ES" dirty="0"/>
              <a:t>es poden buscar pel nom d’usuari. A través de </a:t>
            </a:r>
            <a:r>
              <a:rPr lang="ca-ES" b="1" i="1" dirty="0" err="1"/>
              <a:t>Hashtags</a:t>
            </a:r>
            <a:r>
              <a:rPr lang="ca-ES" b="1" i="1" dirty="0"/>
              <a:t> </a:t>
            </a:r>
            <a:r>
              <a:rPr lang="ca-ES" dirty="0"/>
              <a:t>on apareixen totes les publicacions que ho continguin. També es pot buscar per </a:t>
            </a:r>
            <a:r>
              <a:rPr lang="ca-ES" b="1" i="1" dirty="0" err="1"/>
              <a:t>Lugares</a:t>
            </a:r>
            <a:r>
              <a:rPr lang="ca-ES" b="1" dirty="0"/>
              <a:t>,</a:t>
            </a:r>
            <a:r>
              <a:rPr lang="ca-ES" dirty="0"/>
              <a:t> aleshores caldrà escriure el nom del lloc que es vulgui. Aquesta opció és molt útil en cas que es vulgui visitar aquell indret, ciutat, país..., ja que es veuran fotos que han penjat altres usuaris que han estat en aquell lloc i així es pot descobrir quins llocs es poden visitar.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La resta de la pantalla que es veu està ocupat per imatges, aquestes són publicacions d’usuaris, als quals </a:t>
            </a:r>
            <a:r>
              <a:rPr lang="ca-ES" b="1" dirty="0"/>
              <a:t>no seguim</a:t>
            </a:r>
            <a:r>
              <a:rPr lang="ca-ES" dirty="0"/>
              <a:t>, són </a:t>
            </a:r>
            <a:r>
              <a:rPr lang="ca-ES" b="1" dirty="0"/>
              <a:t>suggeriments</a:t>
            </a:r>
            <a:r>
              <a:rPr lang="ca-ES" dirty="0"/>
              <a:t> per descobrir i apareixen en funció de les publicacions que ens hagin agradat o si són usuaris amb els que es manté relació per </a:t>
            </a:r>
            <a:r>
              <a:rPr lang="ca-ES" i="1" dirty="0"/>
              <a:t>Instagram</a:t>
            </a:r>
            <a:r>
              <a:rPr lang="ca-ES" dirty="0"/>
              <a:t> per tant usuaris als quals seguim.</a:t>
            </a:r>
            <a:endParaRPr lang="es-ES" dirty="0"/>
          </a:p>
        </p:txBody>
      </p:sp>
      <p:sp>
        <p:nvSpPr>
          <p:cNvPr id="97284" name="Footer Placeholder 3">
            <a:extLst>
              <a:ext uri="{FF2B5EF4-FFF2-40B4-BE49-F238E27FC236}">
                <a16:creationId xmlns:a16="http://schemas.microsoft.com/office/drawing/2014/main" id="{8FD97E0B-4A39-4B8F-BE34-484D5A893E5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97285" name="Slide Number Placeholder 4">
            <a:extLst>
              <a:ext uri="{FF2B5EF4-FFF2-40B4-BE49-F238E27FC236}">
                <a16:creationId xmlns:a16="http://schemas.microsoft.com/office/drawing/2014/main" id="{CB44BEB6-C40A-4DD5-ADFE-F1221C3FD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A7272DB1-8B28-4AEF-A072-C0A0A93E3D67}" type="slidenum">
              <a:rPr lang="en-US" altLang="ca-ES" sz="1200" smtClean="0">
                <a:latin typeface="Arial" panose="020B0604020202020204" pitchFamily="34" charset="0"/>
              </a:rPr>
              <a:pPr defTabSz="1217613" fontAlgn="base">
                <a:spcBef>
                  <a:spcPct val="0"/>
                </a:spcBef>
                <a:spcAft>
                  <a:spcPct val="0"/>
                </a:spcAft>
              </a:pPr>
              <a:t>43</a:t>
            </a:fld>
            <a:endParaRPr lang="en-US" altLang="ca-ES" sz="120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4F3A97B-AB3C-49FF-85CC-54F778C358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34D5C9B8-5E04-4388-B53B-5A27447C34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Saltem a la icona en forma de </a:t>
            </a:r>
            <a:r>
              <a:rPr lang="ca-ES" altLang="ca-ES" b="1" dirty="0"/>
              <a:t>cor</a:t>
            </a:r>
            <a:r>
              <a:rPr lang="ca-ES" altLang="ca-ES" dirty="0"/>
              <a:t>, més endavant tornarem al </a:t>
            </a:r>
            <a:r>
              <a:rPr lang="ca-ES" altLang="ca-ES" dirty="0" err="1"/>
              <a:t>quadradet</a:t>
            </a:r>
            <a:r>
              <a:rPr lang="ca-ES" altLang="ca-ES" dirty="0"/>
              <a:t> del mig. El cor dona accés a una pantalla que mostra la nostra </a:t>
            </a:r>
            <a:r>
              <a:rPr lang="ca-ES" altLang="ca-ES" b="1" dirty="0"/>
              <a:t>activitat, </a:t>
            </a:r>
            <a:r>
              <a:rPr lang="ca-ES" altLang="ca-ES" dirty="0"/>
              <a:t>està actualitzada sempre cronològicament.</a:t>
            </a:r>
          </a:p>
          <a:p>
            <a:pPr eaLnBrk="1" hangingPunct="1">
              <a:spcBef>
                <a:spcPct val="0"/>
              </a:spcBef>
            </a:pPr>
            <a:endParaRPr lang="ca-ES" altLang="ca-ES" dirty="0"/>
          </a:p>
          <a:p>
            <a:pPr eaLnBrk="1" hangingPunct="1">
              <a:spcBef>
                <a:spcPct val="0"/>
              </a:spcBef>
            </a:pPr>
            <a:r>
              <a:rPr lang="ca-ES" altLang="ca-ES" dirty="0"/>
              <a:t>Per a què serveix?</a:t>
            </a:r>
          </a:p>
          <a:p>
            <a:pPr eaLnBrk="1" hangingPunct="1">
              <a:spcBef>
                <a:spcPct val="0"/>
              </a:spcBef>
            </a:pPr>
            <a:endParaRPr lang="ca-ES" altLang="ca-ES" dirty="0"/>
          </a:p>
          <a:p>
            <a:pPr eaLnBrk="1" hangingPunct="1">
              <a:spcBef>
                <a:spcPct val="0"/>
              </a:spcBef>
            </a:pPr>
            <a:r>
              <a:rPr lang="ca-ES" altLang="ca-ES" dirty="0"/>
              <a:t>Permet visualitzar les interacciones que hi ha hagut. És a dir, es pot veure qui ens ha començat a seguir, a qui li ha agradat la nostra publicació, qui ens ha mencionat en un comentari, qui ens ha etiquetat en una publicació...</a:t>
            </a:r>
            <a:endParaRPr lang="es-ES" altLang="ca-ES" dirty="0"/>
          </a:p>
        </p:txBody>
      </p:sp>
      <p:sp>
        <p:nvSpPr>
          <p:cNvPr id="99332" name="Footer Placeholder 3">
            <a:extLst>
              <a:ext uri="{FF2B5EF4-FFF2-40B4-BE49-F238E27FC236}">
                <a16:creationId xmlns:a16="http://schemas.microsoft.com/office/drawing/2014/main" id="{94CF6DA2-4142-46CE-823C-63A7996292E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99333" name="Slide Number Placeholder 4">
            <a:extLst>
              <a:ext uri="{FF2B5EF4-FFF2-40B4-BE49-F238E27FC236}">
                <a16:creationId xmlns:a16="http://schemas.microsoft.com/office/drawing/2014/main" id="{4C091E5B-BF3C-460B-A4AC-1AD75F9B55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1F638325-4E10-4561-B6C3-3055345C6842}" type="slidenum">
              <a:rPr lang="en-US" altLang="ca-ES" sz="1200" smtClean="0">
                <a:latin typeface="Arial" panose="020B0604020202020204" pitchFamily="34" charset="0"/>
              </a:rPr>
              <a:pPr defTabSz="1217613" fontAlgn="base">
                <a:spcBef>
                  <a:spcPct val="0"/>
                </a:spcBef>
                <a:spcAft>
                  <a:spcPct val="0"/>
                </a:spcAft>
              </a:pPr>
              <a:t>44</a:t>
            </a:fld>
            <a:endParaRPr lang="en-US" altLang="ca-ES" sz="120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6E59C105-C9EC-4CD3-A160-9730E73CC4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A9A3EA7-58BF-4334-94B9-6C6C665A6CB1}"/>
              </a:ext>
            </a:extLst>
          </p:cNvPr>
          <p:cNvSpPr>
            <a:spLocks noGrp="1"/>
          </p:cNvSpPr>
          <p:nvPr>
            <p:ph type="body" idx="1"/>
          </p:nvPr>
        </p:nvSpPr>
        <p:spPr/>
        <p:txBody>
          <a:bodyPr>
            <a:normAutofit fontScale="77500" lnSpcReduction="20000"/>
          </a:bodyPr>
          <a:lstStyle/>
          <a:p>
            <a:pPr defTabSz="1219170" eaLnBrk="1" fontAlgn="auto" hangingPunct="1">
              <a:spcBef>
                <a:spcPts val="0"/>
              </a:spcBef>
              <a:spcAft>
                <a:spcPts val="0"/>
              </a:spcAft>
              <a:defRPr/>
            </a:pPr>
            <a:r>
              <a:rPr lang="ca-ES" dirty="0"/>
              <a:t>Hi ha una icona a la part inferior dreta de la pantalla en forma de rodona molt petita aquests és la nostra foto del perfil. Aquesta pantalla és el </a:t>
            </a:r>
            <a:r>
              <a:rPr lang="ca-ES" b="1" dirty="0"/>
              <a:t>Perfil</a:t>
            </a:r>
            <a:r>
              <a:rPr lang="ca-ES" dirty="0"/>
              <a:t>.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Aquí és on es pot compartir tota la informació personal, aquella que volem que la resta d’usuaris coneguin. És la nostra presentació.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 la part superior dreta apareixen 3 ratlletes, són molt útils ja que ofereixen moltes opcions. A destacar: </a:t>
            </a:r>
          </a:p>
          <a:p>
            <a:pPr marL="171450" indent="-171450" defTabSz="1219170" eaLnBrk="1" fontAlgn="auto" hangingPunct="1">
              <a:spcBef>
                <a:spcPts val="0"/>
              </a:spcBef>
              <a:spcAft>
                <a:spcPts val="0"/>
              </a:spcAft>
              <a:buFontTx/>
              <a:buChar char="-"/>
              <a:defRPr/>
            </a:pPr>
            <a:r>
              <a:rPr lang="ca-ES" dirty="0"/>
              <a:t>Configuració: es pot escollir si el nostre compte és privat o públic, entre moltes altres opcions. </a:t>
            </a:r>
          </a:p>
          <a:p>
            <a:pPr marL="171450" indent="-171450" defTabSz="1219170" eaLnBrk="1" fontAlgn="auto" hangingPunct="1">
              <a:spcBef>
                <a:spcPts val="0"/>
              </a:spcBef>
              <a:spcAft>
                <a:spcPts val="0"/>
              </a:spcAft>
              <a:buFontTx/>
              <a:buChar char="-"/>
              <a:defRPr/>
            </a:pPr>
            <a:r>
              <a:rPr lang="ca-ES" dirty="0"/>
              <a:t>Guardat: tal com s’ha comentat abans aquí es troben les publicacions que s’han volgut guardar, per accedir a elles de manera fàcil i ràpida. </a:t>
            </a:r>
          </a:p>
          <a:p>
            <a:pPr marL="171450" indent="-171450" defTabSz="1219170" eaLnBrk="1" fontAlgn="auto" hangingPunct="1">
              <a:spcBef>
                <a:spcPts val="0"/>
              </a:spcBef>
              <a:spcAft>
                <a:spcPts val="0"/>
              </a:spcAft>
              <a:buFontTx/>
              <a:buChar char="-"/>
              <a:defRPr/>
            </a:pPr>
            <a:r>
              <a:rPr lang="ca-ES" dirty="0"/>
              <a:t>Millors amics: tal com ja s’ha comentat a l’apartat de “Històries/</a:t>
            </a:r>
            <a:r>
              <a:rPr lang="ca-ES" i="1" dirty="0" err="1"/>
              <a:t>stories</a:t>
            </a:r>
            <a:r>
              <a:rPr lang="ca-ES" dirty="0"/>
              <a:t>” aquestes es poden compartir només amb els usuaris que considerem “Millors Amics” aquí és on s’editarà aquesta llista.</a:t>
            </a:r>
          </a:p>
          <a:p>
            <a:pPr defTabSz="1219170" eaLnBrk="1" fontAlgn="auto" hangingPunct="1">
              <a:spcBef>
                <a:spcPts val="0"/>
              </a:spcBef>
              <a:spcAft>
                <a:spcPts val="0"/>
              </a:spcAft>
              <a:defRPr/>
            </a:pPr>
            <a:endParaRPr lang="es-ES_tradnl" dirty="0"/>
          </a:p>
          <a:p>
            <a:pPr defTabSz="1219170" eaLnBrk="1" fontAlgn="auto" hangingPunct="1">
              <a:spcBef>
                <a:spcPts val="0"/>
              </a:spcBef>
              <a:spcAft>
                <a:spcPts val="0"/>
              </a:spcAft>
              <a:defRPr/>
            </a:pPr>
            <a:r>
              <a:rPr lang="ca-ES" dirty="0"/>
              <a:t>A l’apartat Informació personal es pot escriure el nostre nom i informació que es vulgui destacar de nosaltres. Es podrà modificar i editar a l’apartat “Editar perfil”.</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Per últim, es veuen les nostres publicacions. Si es llisca cap a l’esquerra o es prem la icona “Publicacions” en les que estem etiquetats apareixen les publicacions dels usuaris que ens han etiquetat en les seves publicacions.</a:t>
            </a:r>
            <a:endParaRPr lang="es-ES" dirty="0"/>
          </a:p>
        </p:txBody>
      </p:sp>
      <p:sp>
        <p:nvSpPr>
          <p:cNvPr id="101380" name="Footer Placeholder 3">
            <a:extLst>
              <a:ext uri="{FF2B5EF4-FFF2-40B4-BE49-F238E27FC236}">
                <a16:creationId xmlns:a16="http://schemas.microsoft.com/office/drawing/2014/main" id="{5C6A216F-1191-418A-86D1-0098EF7BAB8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101381" name="Slide Number Placeholder 4">
            <a:extLst>
              <a:ext uri="{FF2B5EF4-FFF2-40B4-BE49-F238E27FC236}">
                <a16:creationId xmlns:a16="http://schemas.microsoft.com/office/drawing/2014/main" id="{0CFF87F4-9F8F-49B4-8E8A-2F0996D64F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B4E75895-4760-4F27-9353-65136BF904D2}" type="slidenum">
              <a:rPr lang="en-US" altLang="ca-ES" sz="1200" smtClean="0">
                <a:latin typeface="Arial" panose="020B0604020202020204" pitchFamily="34" charset="0"/>
              </a:rPr>
              <a:pPr defTabSz="1217613" fontAlgn="base">
                <a:spcBef>
                  <a:spcPct val="0"/>
                </a:spcBef>
                <a:spcAft>
                  <a:spcPct val="0"/>
                </a:spcAft>
              </a:pPr>
              <a:t>45</a:t>
            </a:fld>
            <a:endParaRPr lang="en-US" altLang="ca-ES" sz="120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61A12840-7EB5-4408-B10E-B3B9172993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6ACFDE1-D210-4279-924A-49501BC7DEE0}"/>
              </a:ext>
            </a:extLst>
          </p:cNvPr>
          <p:cNvSpPr>
            <a:spLocks noGrp="1"/>
          </p:cNvSpPr>
          <p:nvPr>
            <p:ph type="body" idx="1"/>
          </p:nvPr>
        </p:nvSpPr>
        <p:spPr/>
        <p:txBody>
          <a:bodyPr>
            <a:normAutofit fontScale="70000" lnSpcReduction="20000"/>
          </a:bodyPr>
          <a:lstStyle/>
          <a:p>
            <a:pPr defTabSz="1219170" eaLnBrk="1" fontAlgn="auto" hangingPunct="1">
              <a:spcBef>
                <a:spcPts val="0"/>
              </a:spcBef>
              <a:spcAft>
                <a:spcPts val="0"/>
              </a:spcAft>
              <a:defRPr/>
            </a:pPr>
            <a:r>
              <a:rPr lang="ca-ES" dirty="0"/>
              <a:t>A la part inferior central de la pantalla hi ha una icona de forma </a:t>
            </a:r>
            <a:r>
              <a:rPr lang="ca-ES" b="1" dirty="0"/>
              <a:t>quadrada</a:t>
            </a:r>
            <a:r>
              <a:rPr lang="ca-ES" i="1" dirty="0"/>
              <a:t> </a:t>
            </a:r>
            <a:r>
              <a:rPr lang="ca-ES" dirty="0"/>
              <a:t>amb una </a:t>
            </a:r>
            <a:r>
              <a:rPr lang="ca-ES" b="1" dirty="0"/>
              <a:t>creu</a:t>
            </a:r>
            <a:r>
              <a:rPr lang="ca-ES" dirty="0"/>
              <a:t> dins, aquesta icona s’utilitza per compartir una foto o vídeo que queda guardada en el nostre perfil, és a dir serveix per compartir una </a:t>
            </a:r>
            <a:r>
              <a:rPr lang="ca-ES" b="1" dirty="0"/>
              <a:t>publicació</a:t>
            </a:r>
            <a:r>
              <a:rPr lang="ca-ES" dirty="0"/>
              <a:t>. </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L’origen de la publicació pot ser:</a:t>
            </a:r>
          </a:p>
          <a:p>
            <a:pPr marL="171450" indent="-171450" defTabSz="1219170" eaLnBrk="1" fontAlgn="auto" hangingPunct="1">
              <a:spcBef>
                <a:spcPts val="0"/>
              </a:spcBef>
              <a:spcAft>
                <a:spcPts val="0"/>
              </a:spcAft>
              <a:buFontTx/>
              <a:buChar char="-"/>
              <a:defRPr/>
            </a:pPr>
            <a:r>
              <a:rPr lang="ca-ES" dirty="0"/>
              <a:t>Galeria </a:t>
            </a:r>
          </a:p>
          <a:p>
            <a:pPr marL="628650" lvl="1" indent="-171450" defTabSz="1219170" eaLnBrk="1" fontAlgn="auto" hangingPunct="1">
              <a:spcBef>
                <a:spcPts val="0"/>
              </a:spcBef>
              <a:spcAft>
                <a:spcPts val="0"/>
              </a:spcAft>
              <a:buFontTx/>
              <a:buChar char="-"/>
              <a:defRPr/>
            </a:pPr>
            <a:r>
              <a:rPr lang="ca-ES" dirty="0"/>
              <a:t>Fotos.</a:t>
            </a:r>
          </a:p>
          <a:p>
            <a:pPr marL="628650" lvl="1" indent="-171450" defTabSz="1219170" eaLnBrk="1" fontAlgn="auto" hangingPunct="1">
              <a:spcBef>
                <a:spcPts val="0"/>
              </a:spcBef>
              <a:spcAft>
                <a:spcPts val="0"/>
              </a:spcAft>
              <a:buFontTx/>
              <a:buChar char="-"/>
              <a:defRPr/>
            </a:pPr>
            <a:r>
              <a:rPr lang="ca-ES" dirty="0"/>
              <a:t>Vídeos.</a:t>
            </a:r>
          </a:p>
          <a:p>
            <a:pPr marL="1085850" lvl="2" indent="-171450" defTabSz="1219170" eaLnBrk="1" fontAlgn="auto" hangingPunct="1">
              <a:spcBef>
                <a:spcPts val="0"/>
              </a:spcBef>
              <a:spcAft>
                <a:spcPts val="0"/>
              </a:spcAft>
              <a:buFontTx/>
              <a:buChar char="-"/>
              <a:defRPr/>
            </a:pPr>
            <a:r>
              <a:rPr lang="ca-ES" dirty="0"/>
              <a:t>Vídeo curt </a:t>
            </a:r>
          </a:p>
          <a:p>
            <a:pPr marL="1085850" lvl="2" indent="-171450" defTabSz="1219170" eaLnBrk="1" fontAlgn="auto" hangingPunct="1">
              <a:spcBef>
                <a:spcPts val="0"/>
              </a:spcBef>
              <a:spcAft>
                <a:spcPts val="0"/>
              </a:spcAft>
              <a:buFontTx/>
              <a:buChar char="-"/>
              <a:defRPr/>
            </a:pPr>
            <a:r>
              <a:rPr lang="ca-ES" dirty="0"/>
              <a:t>Vídeo llarg (IGTV) </a:t>
            </a:r>
          </a:p>
          <a:p>
            <a:pPr marL="171450" indent="-171450" defTabSz="1219170" eaLnBrk="1" fontAlgn="auto" hangingPunct="1">
              <a:spcBef>
                <a:spcPts val="0"/>
              </a:spcBef>
              <a:spcAft>
                <a:spcPts val="0"/>
              </a:spcAft>
              <a:buFontTx/>
              <a:buChar char="-"/>
              <a:defRPr/>
            </a:pPr>
            <a:r>
              <a:rPr lang="ca-ES" dirty="0"/>
              <a:t>Foto feta al moment.</a:t>
            </a:r>
          </a:p>
          <a:p>
            <a:pPr marL="171450" indent="-171450" defTabSz="1219170" eaLnBrk="1" fontAlgn="auto" hangingPunct="1">
              <a:spcBef>
                <a:spcPts val="0"/>
              </a:spcBef>
              <a:spcAft>
                <a:spcPts val="0"/>
              </a:spcAft>
              <a:buFontTx/>
              <a:buChar char="-"/>
              <a:defRPr/>
            </a:pPr>
            <a:r>
              <a:rPr lang="ca-ES" dirty="0"/>
              <a:t>Vídeo fet al moment.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Un cop seleccionada la foto o vídeo que es vol publicar es pot escollir un filtre per donar-li un toc diferent a la imatge, també es pot editar per afegir o treure per exemple brillantor, ombres...</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Abans de publicar hi ha diverses possibilitats:</a:t>
            </a:r>
          </a:p>
          <a:p>
            <a:pPr marL="171450" indent="-171450" defTabSz="1219170" eaLnBrk="1" fontAlgn="auto" hangingPunct="1">
              <a:spcBef>
                <a:spcPts val="0"/>
              </a:spcBef>
              <a:spcAft>
                <a:spcPts val="0"/>
              </a:spcAft>
              <a:buFontTx/>
              <a:buChar char="-"/>
              <a:defRPr/>
            </a:pPr>
            <a:r>
              <a:rPr lang="ca-ES" dirty="0"/>
              <a:t>Escriure un peu de foto: es pot descriure la foto, posar alguna frase inspiradora…</a:t>
            </a:r>
          </a:p>
          <a:p>
            <a:pPr marL="171450" indent="-171450" defTabSz="1219170" eaLnBrk="1" fontAlgn="auto" hangingPunct="1">
              <a:spcBef>
                <a:spcPts val="0"/>
              </a:spcBef>
              <a:spcAft>
                <a:spcPts val="0"/>
              </a:spcAft>
              <a:buFontTx/>
              <a:buChar char="-"/>
              <a:defRPr/>
            </a:pPr>
            <a:r>
              <a:rPr lang="ca-ES" dirty="0"/>
              <a:t>Etiquetar persones: escriure el nom de l’usuari que es vol etiquetar a la publicació. S’utilitza molt per exemple quan a la foto sortim amb alguna altre persona, aleshores s’etiqueta el nom de l’altre persona per tal que la gent pugui saber qui és.</a:t>
            </a:r>
          </a:p>
          <a:p>
            <a:pPr marL="171450" indent="-171450" defTabSz="1219170" eaLnBrk="1" fontAlgn="auto" hangingPunct="1">
              <a:spcBef>
                <a:spcPts val="0"/>
              </a:spcBef>
              <a:spcAft>
                <a:spcPts val="0"/>
              </a:spcAft>
              <a:buFontTx/>
              <a:buChar char="-"/>
              <a:defRPr/>
            </a:pPr>
            <a:r>
              <a:rPr lang="ca-ES" dirty="0"/>
              <a:t>Afegir ubicació.</a:t>
            </a:r>
          </a:p>
          <a:p>
            <a:pPr marL="171450" indent="-171450" defTabSz="1219170" eaLnBrk="1" fontAlgn="auto" hangingPunct="1">
              <a:spcBef>
                <a:spcPts val="0"/>
              </a:spcBef>
              <a:spcAft>
                <a:spcPts val="0"/>
              </a:spcAft>
              <a:buFontTx/>
              <a:buChar char="-"/>
              <a:defRPr/>
            </a:pPr>
            <a:r>
              <a:rPr lang="ca-ES" dirty="0"/>
              <a:t>Compartir en altres xarxes socials: la mateixa foto o vídeo es pot publicar i compartir en d’altres xarxes socials com </a:t>
            </a:r>
            <a:r>
              <a:rPr lang="ca-ES" i="1" dirty="0" err="1"/>
              <a:t>Facebook</a:t>
            </a:r>
            <a:r>
              <a:rPr lang="ca-ES" i="1" dirty="0"/>
              <a:t>, X</a:t>
            </a:r>
            <a:r>
              <a:rPr lang="ca-ES" dirty="0"/>
              <a:t>...</a:t>
            </a:r>
          </a:p>
          <a:p>
            <a:pPr defTabSz="1219170" eaLnBrk="1" fontAlgn="auto" hangingPunct="1">
              <a:spcBef>
                <a:spcPts val="0"/>
              </a:spcBef>
              <a:spcAft>
                <a:spcPts val="0"/>
              </a:spcAft>
              <a:defRPr/>
            </a:pPr>
            <a:endParaRPr lang="ca-ES" dirty="0"/>
          </a:p>
          <a:p>
            <a:pPr defTabSz="1219170" eaLnBrk="1" fontAlgn="auto" hangingPunct="1">
              <a:spcBef>
                <a:spcPts val="0"/>
              </a:spcBef>
              <a:spcAft>
                <a:spcPts val="0"/>
              </a:spcAft>
              <a:defRPr/>
            </a:pPr>
            <a:r>
              <a:rPr lang="ca-ES" dirty="0"/>
              <a:t>Quan ja està llesta aleshores.... Compartim!</a:t>
            </a:r>
            <a:endParaRPr lang="es-ES" dirty="0"/>
          </a:p>
        </p:txBody>
      </p:sp>
      <p:sp>
        <p:nvSpPr>
          <p:cNvPr id="103428" name="Footer Placeholder 3">
            <a:extLst>
              <a:ext uri="{FF2B5EF4-FFF2-40B4-BE49-F238E27FC236}">
                <a16:creationId xmlns:a16="http://schemas.microsoft.com/office/drawing/2014/main" id="{3FE8D103-0074-4591-819D-76C6D32B320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103429" name="Slide Number Placeholder 4">
            <a:extLst>
              <a:ext uri="{FF2B5EF4-FFF2-40B4-BE49-F238E27FC236}">
                <a16:creationId xmlns:a16="http://schemas.microsoft.com/office/drawing/2014/main" id="{AB0629EC-E92C-4B94-88A6-3EE220DC1C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9548381B-0FF4-4111-852B-231CB92E6E05}" type="slidenum">
              <a:rPr lang="en-US" altLang="ca-ES" sz="1200" smtClean="0">
                <a:latin typeface="Arial" panose="020B0604020202020204" pitchFamily="34" charset="0"/>
              </a:rPr>
              <a:pPr defTabSz="1217613" fontAlgn="base">
                <a:spcBef>
                  <a:spcPct val="0"/>
                </a:spcBef>
                <a:spcAft>
                  <a:spcPct val="0"/>
                </a:spcAft>
              </a:pPr>
              <a:t>46</a:t>
            </a:fld>
            <a:endParaRPr lang="en-US" altLang="ca-ES" sz="1200">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981E2B5-19D6-471A-AE9D-4B3A2CC401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DA1C44D-12A1-4F6B-AB2E-8DEFC0924F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a:t>Es poden dedicar els darrers 10 minuts de la sessió per resoldre els dubtes que puguin sorgir.</a:t>
            </a:r>
            <a:endParaRPr lang="en-GB" altLang="ca-ES"/>
          </a:p>
        </p:txBody>
      </p:sp>
      <p:sp>
        <p:nvSpPr>
          <p:cNvPr id="105476" name="Slide Number Placeholder 3">
            <a:extLst>
              <a:ext uri="{FF2B5EF4-FFF2-40B4-BE49-F238E27FC236}">
                <a16:creationId xmlns:a16="http://schemas.microsoft.com/office/drawing/2014/main" id="{C3C98269-59FD-4E1B-B9BC-57DD210F74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89DD002B-5F8D-4C8A-AF47-4DF85344AE72}" type="slidenum">
              <a:rPr lang="en-US" altLang="ca-ES" sz="1200" smtClean="0">
                <a:latin typeface="Arial" panose="020B0604020202020204" pitchFamily="34" charset="0"/>
              </a:rPr>
              <a:pPr defTabSz="1217613" fontAlgn="base">
                <a:spcBef>
                  <a:spcPct val="0"/>
                </a:spcBef>
                <a:spcAft>
                  <a:spcPct val="0"/>
                </a:spcAft>
              </a:pPr>
              <a:t>47</a:t>
            </a:fld>
            <a:endParaRPr lang="en-US" altLang="ca-ES" sz="1200">
              <a:latin typeface="Arial" panose="020B0604020202020204" pitchFamily="34" charset="0"/>
            </a:endParaRPr>
          </a:p>
        </p:txBody>
      </p:sp>
      <p:sp>
        <p:nvSpPr>
          <p:cNvPr id="105477" name="Footer Placeholder 4">
            <a:extLst>
              <a:ext uri="{FF2B5EF4-FFF2-40B4-BE49-F238E27FC236}">
                <a16:creationId xmlns:a16="http://schemas.microsoft.com/office/drawing/2014/main" id="{8191B07B-9605-44F8-947F-50AF3E863F4A}"/>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9AFDC6-1A33-498C-84D9-F17311784B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5B524A1-2FD1-4839-B439-43D0B2AB36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dirty="0"/>
              <a:t>Respecte a les fotos que es vulguin publicar dir que en la majoria de xarxes socials no hi ha cap mena de restricció. Tot i així, cal tenir en compte que encara que la xarxa social ens permeti publicar aquella foto, </a:t>
            </a:r>
            <a:r>
              <a:rPr lang="ca-ES" altLang="ca-ES" b="1" dirty="0"/>
              <a:t>no es poden </a:t>
            </a:r>
            <a:r>
              <a:rPr lang="ca-ES" altLang="ca-ES" dirty="0"/>
              <a:t>penjar fotos de persones sense el seu consentiment. Està prohibit per llei, especialment aquesta llei protegeix als menors d’edat. També s’ha d’evitar penjar fotos en les que es pugui identificar la informació de les nostres targetes de crèdit. Les dues fotografies són exemples de publicacions no correctes.</a:t>
            </a:r>
          </a:p>
        </p:txBody>
      </p:sp>
      <p:sp>
        <p:nvSpPr>
          <p:cNvPr id="21508" name="Footer Placeholder 3">
            <a:extLst>
              <a:ext uri="{FF2B5EF4-FFF2-40B4-BE49-F238E27FC236}">
                <a16:creationId xmlns:a16="http://schemas.microsoft.com/office/drawing/2014/main" id="{0538E14F-7DB8-4452-A7FC-BA5A86A6DCF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21509" name="Slide Number Placeholder 4">
            <a:extLst>
              <a:ext uri="{FF2B5EF4-FFF2-40B4-BE49-F238E27FC236}">
                <a16:creationId xmlns:a16="http://schemas.microsoft.com/office/drawing/2014/main" id="{C826F4D2-8484-42AD-9166-9B8775C5EC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0629198D-92A6-41D2-8CC0-47FA1C0A956F}" type="slidenum">
              <a:rPr lang="en-US" altLang="ca-ES" sz="1200" smtClean="0">
                <a:latin typeface="Arial" panose="020B0604020202020204" pitchFamily="34" charset="0"/>
              </a:rPr>
              <a:pPr defTabSz="1217613" fontAlgn="base">
                <a:spcBef>
                  <a:spcPct val="0"/>
                </a:spcBef>
                <a:spcAft>
                  <a:spcPct val="0"/>
                </a:spcAft>
              </a:pPr>
              <a:t>6</a:t>
            </a:fld>
            <a:endParaRPr lang="en-US" altLang="ca-E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a:extLst>
              <a:ext uri="{FF2B5EF4-FFF2-40B4-BE49-F238E27FC236}">
                <a16:creationId xmlns:a16="http://schemas.microsoft.com/office/drawing/2014/main" id="{BD839C5C-728A-4C24-A55D-FF8E12E889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a:extLst>
              <a:ext uri="{FF2B5EF4-FFF2-40B4-BE49-F238E27FC236}">
                <a16:creationId xmlns:a16="http://schemas.microsoft.com/office/drawing/2014/main" id="{F28F7213-C79C-4ED5-95B9-15B74C1F71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ca-ES"/>
          </a:p>
        </p:txBody>
      </p:sp>
      <p:sp>
        <p:nvSpPr>
          <p:cNvPr id="23556" name="Marcador de pie de página 3">
            <a:extLst>
              <a:ext uri="{FF2B5EF4-FFF2-40B4-BE49-F238E27FC236}">
                <a16:creationId xmlns:a16="http://schemas.microsoft.com/office/drawing/2014/main" id="{140302EB-CBB4-45F9-B409-4B6780A2FBE8}"/>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23557" name="Marcador de número de diapositiva 4">
            <a:extLst>
              <a:ext uri="{FF2B5EF4-FFF2-40B4-BE49-F238E27FC236}">
                <a16:creationId xmlns:a16="http://schemas.microsoft.com/office/drawing/2014/main" id="{62934178-5F39-408F-8A00-65B3207CB4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52807BBB-ED4F-4C97-96C5-2C65A5D3BB24}" type="slidenum">
              <a:rPr lang="en-US" altLang="ca-ES" sz="1200" smtClean="0">
                <a:latin typeface="Arial" panose="020B0604020202020204" pitchFamily="34" charset="0"/>
              </a:rPr>
              <a:pPr defTabSz="1217613" fontAlgn="base">
                <a:spcBef>
                  <a:spcPct val="0"/>
                </a:spcBef>
                <a:spcAft>
                  <a:spcPct val="0"/>
                </a:spcAft>
              </a:pPr>
              <a:t>7</a:t>
            </a:fld>
            <a:endParaRPr lang="en-US" altLang="ca-E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652296A-1D0F-4C61-94E8-6CBAEADF8D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1137DB47-A96C-4AEA-8E8E-E1F45505B4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ca-ES" i="1" dirty="0" err="1"/>
              <a:t>Linkedin</a:t>
            </a:r>
            <a:r>
              <a:rPr lang="ca-ES" altLang="ca-ES" dirty="0"/>
              <a:t> és una xarxa social que es va posar en marxa l’any 2003. Actualment, </a:t>
            </a:r>
            <a:r>
              <a:rPr lang="ca-ES" altLang="ca-ES" i="1" dirty="0" err="1"/>
              <a:t>Linkedin</a:t>
            </a:r>
            <a:r>
              <a:rPr lang="ca-ES" altLang="ca-ES" dirty="0"/>
              <a:t> és la major xarxa professional del món amb més de 600 milions d’usuaris. A Espanya ja ha superat els 12 milions d’usuaris. Cal tenir en compte que és una xarxa professional, per tant està orientada i enfocada a les relaciones comercials i professionals no pas a les relacions personals. En definitiva, el que es pot trobar en aquesta xarxa social són empreses i professionals que busquen promocionar-se, crear xarxes de relació o </a:t>
            </a:r>
            <a:r>
              <a:rPr lang="ca-ES" altLang="ca-ES" i="1" dirty="0" err="1"/>
              <a:t>networking</a:t>
            </a:r>
            <a:r>
              <a:rPr lang="ca-ES" altLang="ca-ES" dirty="0"/>
              <a:t>, en definitiva fer negoci.</a:t>
            </a:r>
          </a:p>
          <a:p>
            <a:pPr eaLnBrk="1" hangingPunct="1">
              <a:spcBef>
                <a:spcPct val="0"/>
              </a:spcBef>
            </a:pPr>
            <a:endParaRPr lang="en-GB" altLang="ca-ES" dirty="0"/>
          </a:p>
        </p:txBody>
      </p:sp>
      <p:sp>
        <p:nvSpPr>
          <p:cNvPr id="25604" name="Slide Number Placeholder 3">
            <a:extLst>
              <a:ext uri="{FF2B5EF4-FFF2-40B4-BE49-F238E27FC236}">
                <a16:creationId xmlns:a16="http://schemas.microsoft.com/office/drawing/2014/main" id="{25A895C6-9F74-46B4-A1CD-36B7ED0CBF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DDBA9635-0C78-4B29-BD58-7ACEC8C5FCF2}" type="slidenum">
              <a:rPr lang="en-US" altLang="ca-ES" sz="1200" smtClean="0">
                <a:latin typeface="Arial" panose="020B0604020202020204" pitchFamily="34" charset="0"/>
              </a:rPr>
              <a:pPr defTabSz="1217613" fontAlgn="base">
                <a:spcBef>
                  <a:spcPct val="0"/>
                </a:spcBef>
                <a:spcAft>
                  <a:spcPct val="0"/>
                </a:spcAft>
              </a:pPr>
              <a:t>8</a:t>
            </a:fld>
            <a:endParaRPr lang="en-US" altLang="ca-ES" sz="1200">
              <a:latin typeface="Arial" panose="020B0604020202020204" pitchFamily="34" charset="0"/>
            </a:endParaRPr>
          </a:p>
        </p:txBody>
      </p:sp>
      <p:sp>
        <p:nvSpPr>
          <p:cNvPr id="25605" name="Footer Placeholder 4">
            <a:extLst>
              <a:ext uri="{FF2B5EF4-FFF2-40B4-BE49-F238E27FC236}">
                <a16:creationId xmlns:a16="http://schemas.microsoft.com/office/drawing/2014/main" id="{146F87DC-1927-4B0D-9161-922E5A3C6725}"/>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79DD849-8B09-4DDC-9DC0-7CDFD60CB0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7A5E1086-0ABE-4E4A-9D6F-BC8F8BFDB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ca-ES" dirty="0"/>
              <a:t>El primer pas és registrar-se a la xarxa social. Hi ha dues opcions: fer-ho des de l’ordinador personal o des del telèfon mòbil Si es fa des de l’ordinador caldrà accedir a la web www.linkedin.com en el navegador. </a:t>
            </a:r>
            <a:r>
              <a:rPr lang="ca-ES" altLang="ca-ES" i="1" dirty="0" err="1"/>
              <a:t>Linkedin</a:t>
            </a:r>
            <a:r>
              <a:rPr lang="ca-ES" altLang="ca-ES" dirty="0"/>
              <a:t> demanarà que s’introdueixi una adreça de correu electrònic i una contrasenya. Si ja es disposa d’un compte aleshores cal entrar a la pestanya: </a:t>
            </a:r>
            <a:r>
              <a:rPr lang="ca-ES" altLang="ca-ES" i="1" dirty="0"/>
              <a:t>Iniciar </a:t>
            </a:r>
            <a:r>
              <a:rPr lang="ca-ES" altLang="ca-ES" i="1" dirty="0" err="1"/>
              <a:t>sessión</a:t>
            </a:r>
            <a:r>
              <a:rPr lang="ca-ES" altLang="ca-ES" dirty="0"/>
              <a:t>.</a:t>
            </a:r>
          </a:p>
          <a:p>
            <a:pPr algn="just" eaLnBrk="1" hangingPunct="1">
              <a:spcBef>
                <a:spcPct val="0"/>
              </a:spcBef>
            </a:pPr>
            <a:r>
              <a:rPr lang="ca-ES" altLang="ca-ES" dirty="0"/>
              <a:t>En cas de voler accedir amb el telèfon mòbil en primer lloc caldrà accedir a </a:t>
            </a:r>
            <a:r>
              <a:rPr lang="ca-ES" altLang="ca-ES" i="1" dirty="0" err="1"/>
              <a:t>App</a:t>
            </a:r>
            <a:r>
              <a:rPr lang="ca-ES" altLang="ca-ES" i="1" dirty="0"/>
              <a:t> Store o Play Store </a:t>
            </a:r>
            <a:r>
              <a:rPr lang="ca-ES" altLang="ca-ES" dirty="0"/>
              <a:t>per buscar, descarregar i instal·lar l’aplicació. Un cop instal·lada caldrà registrar-se de la mateixa manera que es fa amb l’ordinador.</a:t>
            </a:r>
            <a:endParaRPr lang="es-ES" altLang="ca-ES" dirty="0"/>
          </a:p>
        </p:txBody>
      </p:sp>
      <p:sp>
        <p:nvSpPr>
          <p:cNvPr id="27652" name="Footer Placeholder 3">
            <a:extLst>
              <a:ext uri="{FF2B5EF4-FFF2-40B4-BE49-F238E27FC236}">
                <a16:creationId xmlns:a16="http://schemas.microsoft.com/office/drawing/2014/main" id="{88506D57-6521-47E2-8B3F-C9B3698723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27653" name="Slide Number Placeholder 4">
            <a:extLst>
              <a:ext uri="{FF2B5EF4-FFF2-40B4-BE49-F238E27FC236}">
                <a16:creationId xmlns:a16="http://schemas.microsoft.com/office/drawing/2014/main" id="{7D7F2B07-395F-4917-9EB1-FF76FDE75D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8A2CD73A-89CB-48DC-9A8D-8481A8CB40F2}" type="slidenum">
              <a:rPr lang="en-US" altLang="ca-ES" sz="1200" smtClean="0">
                <a:latin typeface="Arial" panose="020B0604020202020204" pitchFamily="34" charset="0"/>
              </a:rPr>
              <a:pPr defTabSz="1217613" fontAlgn="base">
                <a:spcBef>
                  <a:spcPct val="0"/>
                </a:spcBef>
                <a:spcAft>
                  <a:spcPct val="0"/>
                </a:spcAft>
              </a:pPr>
              <a:t>9</a:t>
            </a:fld>
            <a:endParaRPr lang="en-US" altLang="ca-ES" sz="12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34F6B8B-16EC-4F3D-A41D-404BF08F40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45AAC51-A10E-44CE-80C4-B713591F4E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914400" eaLnBrk="1" hangingPunct="1">
              <a:spcBef>
                <a:spcPct val="0"/>
              </a:spcBef>
            </a:pPr>
            <a:r>
              <a:rPr lang="ca-ES" altLang="ca-ES" dirty="0"/>
              <a:t>Un cop s’ha fet el registre, tant sigui amb l’ordinador com des del mòbil, es veurà aquesta pantalla. Hi ha diversos botons per moure’s a través de la xarxa social, cadascun té una funció diferent.</a:t>
            </a:r>
          </a:p>
          <a:p>
            <a:pPr algn="just" defTabSz="914400" eaLnBrk="1" hangingPunct="1">
              <a:spcBef>
                <a:spcPct val="0"/>
              </a:spcBef>
            </a:pPr>
            <a:r>
              <a:rPr lang="ca-ES" altLang="ca-ES" dirty="0"/>
              <a:t>Aclarir que aquesta imatge és la que es veu des de l’ordinador, el format des del mòbil canvia lleugerament però els botons són els mateixos.</a:t>
            </a:r>
          </a:p>
          <a:p>
            <a:pPr algn="just" defTabSz="914400" eaLnBrk="1" hangingPunct="1">
              <a:spcBef>
                <a:spcPct val="0"/>
              </a:spcBef>
            </a:pPr>
            <a:r>
              <a:rPr lang="ca-ES" altLang="ca-ES" dirty="0"/>
              <a:t>El botó “Buscar” té la funció de cercador i permet buscar empreses, persones o publicacions.</a:t>
            </a:r>
          </a:p>
          <a:p>
            <a:pPr algn="just" defTabSz="914400" eaLnBrk="1" hangingPunct="1">
              <a:spcBef>
                <a:spcPct val="0"/>
              </a:spcBef>
            </a:pPr>
            <a:r>
              <a:rPr lang="ca-ES" altLang="ca-ES" dirty="0"/>
              <a:t>El botó “Inicio” és des d’on es pot explorar i crear contingut.</a:t>
            </a:r>
          </a:p>
          <a:p>
            <a:pPr algn="just" defTabSz="914400" eaLnBrk="1" hangingPunct="1">
              <a:spcBef>
                <a:spcPct val="0"/>
              </a:spcBef>
            </a:pPr>
            <a:r>
              <a:rPr lang="ca-ES" altLang="ca-ES" dirty="0"/>
              <a:t>El botó “Mi </a:t>
            </a:r>
            <a:r>
              <a:rPr lang="ca-ES" altLang="ca-ES" dirty="0" err="1"/>
              <a:t>red</a:t>
            </a:r>
            <a:r>
              <a:rPr lang="ca-ES" altLang="ca-ES" dirty="0"/>
              <a:t>” serveix per connectar amb altra gent.</a:t>
            </a:r>
          </a:p>
          <a:p>
            <a:pPr algn="just" defTabSz="914400" eaLnBrk="1" hangingPunct="1">
              <a:spcBef>
                <a:spcPct val="0"/>
              </a:spcBef>
            </a:pPr>
            <a:r>
              <a:rPr lang="ca-ES" altLang="ca-ES" dirty="0"/>
              <a:t>El botó “</a:t>
            </a:r>
            <a:r>
              <a:rPr lang="ca-ES" altLang="ca-ES" dirty="0" err="1"/>
              <a:t>Empleos</a:t>
            </a:r>
            <a:r>
              <a:rPr lang="ca-ES" altLang="ca-ES" dirty="0"/>
              <a:t>” serà útil en caso que s’estigui buscant feina.</a:t>
            </a:r>
          </a:p>
          <a:p>
            <a:pPr algn="just" defTabSz="914400" eaLnBrk="1" hangingPunct="1">
              <a:spcBef>
                <a:spcPct val="0"/>
              </a:spcBef>
            </a:pPr>
            <a:r>
              <a:rPr lang="ca-ES" altLang="ca-ES" dirty="0"/>
              <a:t>El botó “</a:t>
            </a:r>
            <a:r>
              <a:rPr lang="ca-ES" altLang="ca-ES" dirty="0" err="1"/>
              <a:t>Mensajes</a:t>
            </a:r>
            <a:r>
              <a:rPr lang="ca-ES" altLang="ca-ES" dirty="0"/>
              <a:t>” serveix per enviar missatges als contactes</a:t>
            </a:r>
          </a:p>
          <a:p>
            <a:pPr algn="just" defTabSz="914400" eaLnBrk="1" hangingPunct="1">
              <a:spcBef>
                <a:spcPct val="0"/>
              </a:spcBef>
            </a:pPr>
            <a:r>
              <a:rPr lang="ca-ES" altLang="ca-ES" dirty="0"/>
              <a:t>El botó “</a:t>
            </a:r>
            <a:r>
              <a:rPr lang="ca-ES" altLang="ca-ES" dirty="0" err="1"/>
              <a:t>Notificaciones</a:t>
            </a:r>
            <a:r>
              <a:rPr lang="ca-ES" altLang="ca-ES" dirty="0"/>
              <a:t>” serveix per rebre alertes.</a:t>
            </a:r>
          </a:p>
          <a:p>
            <a:pPr algn="just" defTabSz="914400" eaLnBrk="1" hangingPunct="1">
              <a:spcBef>
                <a:spcPct val="0"/>
              </a:spcBef>
            </a:pPr>
            <a:r>
              <a:rPr lang="ca-ES" altLang="ca-ES" dirty="0"/>
              <a:t>E botó “</a:t>
            </a:r>
            <a:r>
              <a:rPr lang="ca-ES" altLang="ca-ES" dirty="0" err="1"/>
              <a:t>Yo</a:t>
            </a:r>
            <a:r>
              <a:rPr lang="ca-ES" altLang="ca-ES" dirty="0"/>
              <a:t>” permet crear i generar el propi perfil.</a:t>
            </a:r>
            <a:endParaRPr lang="es-ES" altLang="ca-ES" dirty="0"/>
          </a:p>
        </p:txBody>
      </p:sp>
      <p:sp>
        <p:nvSpPr>
          <p:cNvPr id="29700" name="Footer Placeholder 3">
            <a:extLst>
              <a:ext uri="{FF2B5EF4-FFF2-40B4-BE49-F238E27FC236}">
                <a16:creationId xmlns:a16="http://schemas.microsoft.com/office/drawing/2014/main" id="{BBE0DE9E-1C9E-4CBC-9F76-FDE3033FA04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r>
              <a:rPr lang="en-US" altLang="ca-ES" sz="1200">
                <a:latin typeface="Arial" panose="020B0604020202020204" pitchFamily="34" charset="0"/>
              </a:rPr>
              <a:t>Redes Sociales - Nivel básico</a:t>
            </a:r>
          </a:p>
        </p:txBody>
      </p:sp>
      <p:sp>
        <p:nvSpPr>
          <p:cNvPr id="29701" name="Slide Number Placeholder 4">
            <a:extLst>
              <a:ext uri="{FF2B5EF4-FFF2-40B4-BE49-F238E27FC236}">
                <a16:creationId xmlns:a16="http://schemas.microsoft.com/office/drawing/2014/main" id="{022562B8-0C1F-4E0D-87D1-7BAC0AB14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defTabSz="1217613" fontAlgn="base">
              <a:spcBef>
                <a:spcPct val="0"/>
              </a:spcBef>
              <a:spcAft>
                <a:spcPct val="0"/>
              </a:spcAft>
            </a:pPr>
            <a:fld id="{68DCDE50-4A45-4679-90BB-2BAAAA698389}" type="slidenum">
              <a:rPr lang="en-US" altLang="ca-ES" sz="1200" smtClean="0">
                <a:latin typeface="Arial" panose="020B0604020202020204" pitchFamily="34" charset="0"/>
              </a:rPr>
              <a:pPr defTabSz="1217613" fontAlgn="base">
                <a:spcBef>
                  <a:spcPct val="0"/>
                </a:spcBef>
                <a:spcAft>
                  <a:spcPct val="0"/>
                </a:spcAft>
              </a:pPr>
              <a:t>10</a:t>
            </a:fld>
            <a:endParaRPr lang="en-US" altLang="ca-E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La Caixa">
    <p:bg bwMode="gray">
      <p:bgPr>
        <a:solidFill>
          <a:srgbClr val="019EE2"/>
        </a:solidFill>
        <a:effectLst/>
      </p:bgPr>
    </p:bg>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EA1EFECF-DC5E-42CF-8440-335674F36AC7}"/>
              </a:ext>
            </a:extLst>
          </p:cNvPr>
          <p:cNvCxnSpPr/>
          <p:nvPr userDrawn="1"/>
        </p:nvCxnSpPr>
        <p:spPr>
          <a:xfrm>
            <a:off x="1243013" y="3429000"/>
            <a:ext cx="3648075"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p:nvPr>
        </p:nvSpPr>
        <p:spPr bwMode="gray">
          <a:xfrm>
            <a:off x="1054672" y="1966107"/>
            <a:ext cx="4025555" cy="1326872"/>
          </a:xfrm>
          <a:prstGeom prst="rect">
            <a:avLst/>
          </a:prstGeom>
          <a:ln>
            <a:noFill/>
          </a:ln>
        </p:spPr>
        <p:txBody>
          <a:bodyPr anchor="b">
            <a:noAutofit/>
          </a:bodyPr>
          <a:lstStyle>
            <a:lvl1pPr marL="0" marR="0" indent="0" algn="ctr" defTabSz="1219170" rtl="0" eaLnBrk="1" fontAlgn="auto" latinLnBrk="0" hangingPunct="1">
              <a:lnSpc>
                <a:spcPct val="100000"/>
              </a:lnSpc>
              <a:spcBef>
                <a:spcPts val="0"/>
              </a:spcBef>
              <a:spcAft>
                <a:spcPts val="0"/>
              </a:spcAft>
              <a:buClrTx/>
              <a:buSzPct val="100000"/>
              <a:buFont typeface="Arial" panose="020B0604020202020204" pitchFamily="34" charset="0"/>
              <a:buNone/>
              <a:tabLst/>
              <a:defRPr sz="4000" b="1">
                <a:solidFill>
                  <a:srgbClr val="FFFFFF"/>
                </a:solidFill>
                <a:latin typeface="Poppins"/>
              </a:defRPr>
            </a:lvl1pPr>
            <a:lvl2pPr marL="0" indent="0" algn="ctr">
              <a:buNone/>
              <a:defRPr sz="1600" b="0">
                <a:solidFill>
                  <a:srgbClr val="FFFFFF"/>
                </a:solidFill>
                <a:latin typeface="Poppins"/>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 noProof="0"/>
              <a:t>Haga clic para modificar el estilo de subtítulo del patrón</a:t>
            </a:r>
            <a:endParaRPr lang="en-US" noProof="0" dirty="0"/>
          </a:p>
        </p:txBody>
      </p:sp>
      <p:sp>
        <p:nvSpPr>
          <p:cNvPr id="30" name="Picture Placeholder 8"/>
          <p:cNvSpPr>
            <a:spLocks noGrp="1"/>
          </p:cNvSpPr>
          <p:nvPr>
            <p:ph type="pic" sz="quarter" idx="11"/>
          </p:nvPr>
        </p:nvSpPr>
        <p:spPr>
          <a:xfrm>
            <a:off x="6432000" y="0"/>
            <a:ext cx="5760000" cy="6858000"/>
          </a:xfrm>
          <a:prstGeom prst="rect">
            <a:avLst/>
          </a:prstGeom>
        </p:spPr>
        <p:txBody>
          <a:bodyPr rtlCol="0">
            <a:noAutofit/>
          </a:bodyPr>
          <a:lstStyle/>
          <a:p>
            <a:pPr lvl="0"/>
            <a:r>
              <a:rPr lang="en-US" noProof="0" dirty="0"/>
              <a:t>Click icon to add picture</a:t>
            </a:r>
          </a:p>
        </p:txBody>
      </p:sp>
      <p:sp>
        <p:nvSpPr>
          <p:cNvPr id="18" name="Text Placeholder 17"/>
          <p:cNvSpPr>
            <a:spLocks noGrp="1"/>
          </p:cNvSpPr>
          <p:nvPr>
            <p:ph type="body" sz="quarter" idx="12"/>
          </p:nvPr>
        </p:nvSpPr>
        <p:spPr>
          <a:xfrm>
            <a:off x="1054672" y="3565022"/>
            <a:ext cx="4025555" cy="1129101"/>
          </a:xfrm>
        </p:spPr>
        <p:txBody>
          <a:bodyPr/>
          <a:lstStyle>
            <a:lvl1pPr algn="ctr">
              <a:defRPr sz="3200">
                <a:solidFill>
                  <a:srgbClr val="FFFFFF"/>
                </a:solidFill>
              </a:defRPr>
            </a:lvl1pPr>
          </a:lstStyle>
          <a:p>
            <a:pPr lvl="0"/>
            <a:r>
              <a:rPr lang="es-ES"/>
              <a:t>Haga clic para modificar los estilos de texto del patrón</a:t>
            </a:r>
          </a:p>
        </p:txBody>
      </p:sp>
      <p:pic>
        <p:nvPicPr>
          <p:cNvPr id="11" name="Imagen 10">
            <a:extLst>
              <a:ext uri="{FF2B5EF4-FFF2-40B4-BE49-F238E27FC236}">
                <a16:creationId xmlns:a16="http://schemas.microsoft.com/office/drawing/2014/main" id="{FB78CFBC-0686-434E-BEA9-48EDD9871CF3}"/>
              </a:ext>
            </a:extLst>
          </p:cNvPr>
          <p:cNvPicPr>
            <a:picLocks noChangeAspect="1"/>
          </p:cNvPicPr>
          <p:nvPr userDrawn="1"/>
        </p:nvPicPr>
        <p:blipFill>
          <a:blip r:embed="rId2"/>
          <a:stretch>
            <a:fillRect/>
          </a:stretch>
        </p:blipFill>
        <p:spPr>
          <a:xfrm>
            <a:off x="393887" y="579795"/>
            <a:ext cx="2616942" cy="579341"/>
          </a:xfrm>
          <a:prstGeom prst="rect">
            <a:avLst/>
          </a:prstGeom>
        </p:spPr>
      </p:pic>
    </p:spTree>
    <p:extLst>
      <p:ext uri="{BB962C8B-B14F-4D97-AF65-F5344CB8AC3E}">
        <p14:creationId xmlns:p14="http://schemas.microsoft.com/office/powerpoint/2010/main" val="452153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3">
            <a:extLst>
              <a:ext uri="{FF2B5EF4-FFF2-40B4-BE49-F238E27FC236}">
                <a16:creationId xmlns:a16="http://schemas.microsoft.com/office/drawing/2014/main" id="{475F57F5-AED8-4C82-B1EA-A8B5BA6E8B60}"/>
              </a:ext>
            </a:extLst>
          </p:cNvPr>
          <p:cNvSpPr>
            <a:spLocks noGrp="1"/>
          </p:cNvSpPr>
          <p:nvPr>
            <p:ph type="dt" sz="half" idx="10"/>
          </p:nvPr>
        </p:nvSpPr>
        <p:spPr/>
        <p:txBody>
          <a:bodyPr/>
          <a:lstStyle>
            <a:lvl1pPr>
              <a:defRPr/>
            </a:lvl1pPr>
          </a:lstStyle>
          <a:p>
            <a:pPr>
              <a:defRPr/>
            </a:pPr>
            <a:fld id="{1D7B6800-4FC1-44DB-ADCE-C153ED02FA2E}" type="datetimeFigureOut">
              <a:rPr lang="es-ES"/>
              <a:pPr>
                <a:defRPr/>
              </a:pPr>
              <a:t>29/01/2024</a:t>
            </a:fld>
            <a:endParaRPr lang="es-ES"/>
          </a:p>
        </p:txBody>
      </p:sp>
      <p:sp>
        <p:nvSpPr>
          <p:cNvPr id="6" name="Footer Placeholder 4">
            <a:extLst>
              <a:ext uri="{FF2B5EF4-FFF2-40B4-BE49-F238E27FC236}">
                <a16:creationId xmlns:a16="http://schemas.microsoft.com/office/drawing/2014/main" id="{02CB33CA-F76D-44F3-BE4E-924A36036741}"/>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A18E6D65-BD4D-4F63-BB40-AB2F7401278F}"/>
              </a:ext>
            </a:extLst>
          </p:cNvPr>
          <p:cNvSpPr>
            <a:spLocks noGrp="1"/>
          </p:cNvSpPr>
          <p:nvPr>
            <p:ph type="sldNum" sz="quarter" idx="12"/>
          </p:nvPr>
        </p:nvSpPr>
        <p:spPr/>
        <p:txBody>
          <a:bodyPr/>
          <a:lstStyle>
            <a:lvl1pPr>
              <a:defRPr/>
            </a:lvl1pPr>
          </a:lstStyle>
          <a:p>
            <a:pPr>
              <a:defRPr/>
            </a:pPr>
            <a:fld id="{138DE362-FE18-49E0-9DF7-18050F8BD3A7}" type="slidenum">
              <a:rPr lang="es-ES"/>
              <a:pPr>
                <a:defRPr/>
              </a:pPr>
              <a:t>‹Nº›</a:t>
            </a:fld>
            <a:endParaRPr lang="es-ES"/>
          </a:p>
        </p:txBody>
      </p:sp>
    </p:spTree>
    <p:extLst>
      <p:ext uri="{BB962C8B-B14F-4D97-AF65-F5344CB8AC3E}">
        <p14:creationId xmlns:p14="http://schemas.microsoft.com/office/powerpoint/2010/main" val="177257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3">
            <a:extLst>
              <a:ext uri="{FF2B5EF4-FFF2-40B4-BE49-F238E27FC236}">
                <a16:creationId xmlns:a16="http://schemas.microsoft.com/office/drawing/2014/main" id="{159BAA0A-62D3-4420-A076-2420A4773231}"/>
              </a:ext>
            </a:extLst>
          </p:cNvPr>
          <p:cNvSpPr>
            <a:spLocks noGrp="1"/>
          </p:cNvSpPr>
          <p:nvPr>
            <p:ph type="dt" sz="half" idx="10"/>
          </p:nvPr>
        </p:nvSpPr>
        <p:spPr/>
        <p:txBody>
          <a:bodyPr/>
          <a:lstStyle>
            <a:lvl1pPr>
              <a:defRPr/>
            </a:lvl1pPr>
          </a:lstStyle>
          <a:p>
            <a:pPr>
              <a:defRPr/>
            </a:pPr>
            <a:fld id="{93E2B60E-F6BB-407E-A050-02B29D214CFE}" type="datetimeFigureOut">
              <a:rPr lang="es-ES"/>
              <a:pPr>
                <a:defRPr/>
              </a:pPr>
              <a:t>29/01/2024</a:t>
            </a:fld>
            <a:endParaRPr lang="es-ES"/>
          </a:p>
        </p:txBody>
      </p:sp>
      <p:sp>
        <p:nvSpPr>
          <p:cNvPr id="8" name="Footer Placeholder 4">
            <a:extLst>
              <a:ext uri="{FF2B5EF4-FFF2-40B4-BE49-F238E27FC236}">
                <a16:creationId xmlns:a16="http://schemas.microsoft.com/office/drawing/2014/main" id="{A0BD2691-1C8A-4A4C-B87F-E84C0B52D0B5}"/>
              </a:ext>
            </a:extLst>
          </p:cNvPr>
          <p:cNvSpPr>
            <a:spLocks noGrp="1"/>
          </p:cNvSpPr>
          <p:nvPr>
            <p:ph type="ftr" sz="quarter" idx="11"/>
          </p:nvPr>
        </p:nvSpPr>
        <p:spPr/>
        <p:txBody>
          <a:bodyPr/>
          <a:lstStyle>
            <a:lvl1pPr>
              <a:defRPr/>
            </a:lvl1pPr>
          </a:lstStyle>
          <a:p>
            <a:pPr>
              <a:defRPr/>
            </a:pPr>
            <a:endParaRPr lang="es-ES"/>
          </a:p>
        </p:txBody>
      </p:sp>
      <p:sp>
        <p:nvSpPr>
          <p:cNvPr id="9" name="Slide Number Placeholder 5">
            <a:extLst>
              <a:ext uri="{FF2B5EF4-FFF2-40B4-BE49-F238E27FC236}">
                <a16:creationId xmlns:a16="http://schemas.microsoft.com/office/drawing/2014/main" id="{2866C7F9-8B3B-47B5-9FAB-DCE5440CE068}"/>
              </a:ext>
            </a:extLst>
          </p:cNvPr>
          <p:cNvSpPr>
            <a:spLocks noGrp="1"/>
          </p:cNvSpPr>
          <p:nvPr>
            <p:ph type="sldNum" sz="quarter" idx="12"/>
          </p:nvPr>
        </p:nvSpPr>
        <p:spPr/>
        <p:txBody>
          <a:bodyPr/>
          <a:lstStyle>
            <a:lvl1pPr>
              <a:defRPr/>
            </a:lvl1pPr>
          </a:lstStyle>
          <a:p>
            <a:pPr>
              <a:defRPr/>
            </a:pPr>
            <a:fld id="{CFA81684-4B39-4D32-91A0-66B68FB8555C}" type="slidenum">
              <a:rPr lang="es-ES"/>
              <a:pPr>
                <a:defRPr/>
              </a:pPr>
              <a:t>‹Nº›</a:t>
            </a:fld>
            <a:endParaRPr lang="es-ES"/>
          </a:p>
        </p:txBody>
      </p:sp>
    </p:spTree>
    <p:extLst>
      <p:ext uri="{BB962C8B-B14F-4D97-AF65-F5344CB8AC3E}">
        <p14:creationId xmlns:p14="http://schemas.microsoft.com/office/powerpoint/2010/main" val="358858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Date Placeholder 3">
            <a:extLst>
              <a:ext uri="{FF2B5EF4-FFF2-40B4-BE49-F238E27FC236}">
                <a16:creationId xmlns:a16="http://schemas.microsoft.com/office/drawing/2014/main" id="{48E7A523-959C-4B9A-A717-2D91ED9D6F06}"/>
              </a:ext>
            </a:extLst>
          </p:cNvPr>
          <p:cNvSpPr>
            <a:spLocks noGrp="1"/>
          </p:cNvSpPr>
          <p:nvPr>
            <p:ph type="dt" sz="half" idx="10"/>
          </p:nvPr>
        </p:nvSpPr>
        <p:spPr/>
        <p:txBody>
          <a:bodyPr/>
          <a:lstStyle>
            <a:lvl1pPr>
              <a:defRPr/>
            </a:lvl1pPr>
          </a:lstStyle>
          <a:p>
            <a:pPr>
              <a:defRPr/>
            </a:pPr>
            <a:fld id="{983FD53E-D93E-4E53-981E-63CF710DEEA1}" type="datetimeFigureOut">
              <a:rPr lang="es-ES"/>
              <a:pPr>
                <a:defRPr/>
              </a:pPr>
              <a:t>29/01/2024</a:t>
            </a:fld>
            <a:endParaRPr lang="es-ES"/>
          </a:p>
        </p:txBody>
      </p:sp>
      <p:sp>
        <p:nvSpPr>
          <p:cNvPr id="4" name="Footer Placeholder 4">
            <a:extLst>
              <a:ext uri="{FF2B5EF4-FFF2-40B4-BE49-F238E27FC236}">
                <a16:creationId xmlns:a16="http://schemas.microsoft.com/office/drawing/2014/main" id="{B1D5C80E-58FD-4CF4-9150-A41A0A7576AC}"/>
              </a:ext>
            </a:extLst>
          </p:cNvPr>
          <p:cNvSpPr>
            <a:spLocks noGrp="1"/>
          </p:cNvSpPr>
          <p:nvPr>
            <p:ph type="ftr" sz="quarter" idx="11"/>
          </p:nvPr>
        </p:nvSpPr>
        <p:spPr/>
        <p:txBody>
          <a:bodyPr/>
          <a:lstStyle>
            <a:lvl1pPr>
              <a:defRPr/>
            </a:lvl1pPr>
          </a:lstStyle>
          <a:p>
            <a:pPr>
              <a:defRPr/>
            </a:pPr>
            <a:endParaRPr lang="es-ES"/>
          </a:p>
        </p:txBody>
      </p:sp>
      <p:sp>
        <p:nvSpPr>
          <p:cNvPr id="5" name="Slide Number Placeholder 5">
            <a:extLst>
              <a:ext uri="{FF2B5EF4-FFF2-40B4-BE49-F238E27FC236}">
                <a16:creationId xmlns:a16="http://schemas.microsoft.com/office/drawing/2014/main" id="{4BF1EEB0-8229-4E68-A3E8-986B6603C01A}"/>
              </a:ext>
            </a:extLst>
          </p:cNvPr>
          <p:cNvSpPr>
            <a:spLocks noGrp="1"/>
          </p:cNvSpPr>
          <p:nvPr>
            <p:ph type="sldNum" sz="quarter" idx="12"/>
          </p:nvPr>
        </p:nvSpPr>
        <p:spPr/>
        <p:txBody>
          <a:bodyPr/>
          <a:lstStyle>
            <a:lvl1pPr>
              <a:defRPr/>
            </a:lvl1pPr>
          </a:lstStyle>
          <a:p>
            <a:pPr>
              <a:defRPr/>
            </a:pPr>
            <a:fld id="{0FAD3AB6-D60C-492A-9BA0-DA7C6FF03BF7}" type="slidenum">
              <a:rPr lang="es-ES"/>
              <a:pPr>
                <a:defRPr/>
              </a:pPr>
              <a:t>‹Nº›</a:t>
            </a:fld>
            <a:endParaRPr lang="es-ES"/>
          </a:p>
        </p:txBody>
      </p:sp>
    </p:spTree>
    <p:extLst>
      <p:ext uri="{BB962C8B-B14F-4D97-AF65-F5344CB8AC3E}">
        <p14:creationId xmlns:p14="http://schemas.microsoft.com/office/powerpoint/2010/main" val="81243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5E619-CB1A-4423-A77F-183D2B9E3FE5}"/>
              </a:ext>
            </a:extLst>
          </p:cNvPr>
          <p:cNvSpPr>
            <a:spLocks noGrp="1"/>
          </p:cNvSpPr>
          <p:nvPr>
            <p:ph type="dt" sz="half" idx="10"/>
          </p:nvPr>
        </p:nvSpPr>
        <p:spPr/>
        <p:txBody>
          <a:bodyPr/>
          <a:lstStyle>
            <a:lvl1pPr>
              <a:defRPr/>
            </a:lvl1pPr>
          </a:lstStyle>
          <a:p>
            <a:pPr>
              <a:defRPr/>
            </a:pPr>
            <a:fld id="{13C32F82-0702-4D93-91AA-D42CE17D5BE8}" type="datetimeFigureOut">
              <a:rPr lang="es-ES"/>
              <a:pPr>
                <a:defRPr/>
              </a:pPr>
              <a:t>29/01/2024</a:t>
            </a:fld>
            <a:endParaRPr lang="es-ES"/>
          </a:p>
        </p:txBody>
      </p:sp>
      <p:sp>
        <p:nvSpPr>
          <p:cNvPr id="3" name="Footer Placeholder 4">
            <a:extLst>
              <a:ext uri="{FF2B5EF4-FFF2-40B4-BE49-F238E27FC236}">
                <a16:creationId xmlns:a16="http://schemas.microsoft.com/office/drawing/2014/main" id="{C10630AA-D03C-416C-AB12-E01A47EFF2C2}"/>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5">
            <a:extLst>
              <a:ext uri="{FF2B5EF4-FFF2-40B4-BE49-F238E27FC236}">
                <a16:creationId xmlns:a16="http://schemas.microsoft.com/office/drawing/2014/main" id="{9AED6631-5AF5-49F7-9F5B-E8DDE8BF5E45}"/>
              </a:ext>
            </a:extLst>
          </p:cNvPr>
          <p:cNvSpPr>
            <a:spLocks noGrp="1"/>
          </p:cNvSpPr>
          <p:nvPr>
            <p:ph type="sldNum" sz="quarter" idx="12"/>
          </p:nvPr>
        </p:nvSpPr>
        <p:spPr/>
        <p:txBody>
          <a:bodyPr/>
          <a:lstStyle>
            <a:lvl1pPr>
              <a:defRPr/>
            </a:lvl1pPr>
          </a:lstStyle>
          <a:p>
            <a:pPr>
              <a:defRPr/>
            </a:pPr>
            <a:fld id="{84B902FB-2DE3-4297-B755-31E990900740}" type="slidenum">
              <a:rPr lang="es-ES"/>
              <a:pPr>
                <a:defRPr/>
              </a:pPr>
              <a:t>‹Nº›</a:t>
            </a:fld>
            <a:endParaRPr lang="es-ES"/>
          </a:p>
        </p:txBody>
      </p:sp>
    </p:spTree>
    <p:extLst>
      <p:ext uri="{BB962C8B-B14F-4D97-AF65-F5344CB8AC3E}">
        <p14:creationId xmlns:p14="http://schemas.microsoft.com/office/powerpoint/2010/main" val="98074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17826E7-7484-4345-A98B-785889B04038}"/>
              </a:ext>
            </a:extLst>
          </p:cNvPr>
          <p:cNvSpPr>
            <a:spLocks noGrp="1"/>
          </p:cNvSpPr>
          <p:nvPr>
            <p:ph type="dt" sz="half" idx="10"/>
          </p:nvPr>
        </p:nvSpPr>
        <p:spPr/>
        <p:txBody>
          <a:bodyPr/>
          <a:lstStyle>
            <a:lvl1pPr>
              <a:defRPr/>
            </a:lvl1pPr>
          </a:lstStyle>
          <a:p>
            <a:pPr>
              <a:defRPr/>
            </a:pPr>
            <a:fld id="{43C4EDE0-AB87-490C-9713-BABAAA56D5D8}" type="datetimeFigureOut">
              <a:rPr lang="es-ES"/>
              <a:pPr>
                <a:defRPr/>
              </a:pPr>
              <a:t>29/01/2024</a:t>
            </a:fld>
            <a:endParaRPr lang="es-ES"/>
          </a:p>
        </p:txBody>
      </p:sp>
      <p:sp>
        <p:nvSpPr>
          <p:cNvPr id="6" name="Footer Placeholder 4">
            <a:extLst>
              <a:ext uri="{FF2B5EF4-FFF2-40B4-BE49-F238E27FC236}">
                <a16:creationId xmlns:a16="http://schemas.microsoft.com/office/drawing/2014/main" id="{F0C55EFA-EC1F-490B-AC69-1B204C00FECA}"/>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FD4110DF-4B44-476F-AE54-2AE9A7AA92AC}"/>
              </a:ext>
            </a:extLst>
          </p:cNvPr>
          <p:cNvSpPr>
            <a:spLocks noGrp="1"/>
          </p:cNvSpPr>
          <p:nvPr>
            <p:ph type="sldNum" sz="quarter" idx="12"/>
          </p:nvPr>
        </p:nvSpPr>
        <p:spPr/>
        <p:txBody>
          <a:bodyPr/>
          <a:lstStyle>
            <a:lvl1pPr>
              <a:defRPr/>
            </a:lvl1pPr>
          </a:lstStyle>
          <a:p>
            <a:pPr>
              <a:defRPr/>
            </a:pPr>
            <a:fld id="{BF04E716-1AC2-4342-8809-7FF67C361716}" type="slidenum">
              <a:rPr lang="es-ES"/>
              <a:pPr>
                <a:defRPr/>
              </a:pPr>
              <a:t>‹Nº›</a:t>
            </a:fld>
            <a:endParaRPr lang="es-ES"/>
          </a:p>
        </p:txBody>
      </p:sp>
    </p:spTree>
    <p:extLst>
      <p:ext uri="{BB962C8B-B14F-4D97-AF65-F5344CB8AC3E}">
        <p14:creationId xmlns:p14="http://schemas.microsoft.com/office/powerpoint/2010/main" val="396071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1A4524B-446D-47C0-ACAD-3121A1841291}"/>
              </a:ext>
            </a:extLst>
          </p:cNvPr>
          <p:cNvSpPr>
            <a:spLocks noGrp="1"/>
          </p:cNvSpPr>
          <p:nvPr>
            <p:ph type="dt" sz="half" idx="10"/>
          </p:nvPr>
        </p:nvSpPr>
        <p:spPr/>
        <p:txBody>
          <a:bodyPr/>
          <a:lstStyle>
            <a:lvl1pPr>
              <a:defRPr/>
            </a:lvl1pPr>
          </a:lstStyle>
          <a:p>
            <a:pPr>
              <a:defRPr/>
            </a:pPr>
            <a:fld id="{03FEAFB1-FB89-4EEB-A078-3E27C58CA34A}" type="datetimeFigureOut">
              <a:rPr lang="es-ES"/>
              <a:pPr>
                <a:defRPr/>
              </a:pPr>
              <a:t>29/01/2024</a:t>
            </a:fld>
            <a:endParaRPr lang="es-ES"/>
          </a:p>
        </p:txBody>
      </p:sp>
      <p:sp>
        <p:nvSpPr>
          <p:cNvPr id="6" name="Footer Placeholder 4">
            <a:extLst>
              <a:ext uri="{FF2B5EF4-FFF2-40B4-BE49-F238E27FC236}">
                <a16:creationId xmlns:a16="http://schemas.microsoft.com/office/drawing/2014/main" id="{2546B58E-61A0-4A0C-A2E0-80923B97148F}"/>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AEB0AFF1-7A24-4848-A067-622BA55CB0CB}"/>
              </a:ext>
            </a:extLst>
          </p:cNvPr>
          <p:cNvSpPr>
            <a:spLocks noGrp="1"/>
          </p:cNvSpPr>
          <p:nvPr>
            <p:ph type="sldNum" sz="quarter" idx="12"/>
          </p:nvPr>
        </p:nvSpPr>
        <p:spPr/>
        <p:txBody>
          <a:bodyPr/>
          <a:lstStyle>
            <a:lvl1pPr>
              <a:defRPr/>
            </a:lvl1pPr>
          </a:lstStyle>
          <a:p>
            <a:pPr>
              <a:defRPr/>
            </a:pPr>
            <a:fld id="{93431D45-9F27-45CE-8F2E-8A139D47FF3D}" type="slidenum">
              <a:rPr lang="es-ES"/>
              <a:pPr>
                <a:defRPr/>
              </a:pPr>
              <a:t>‹Nº›</a:t>
            </a:fld>
            <a:endParaRPr lang="es-ES"/>
          </a:p>
        </p:txBody>
      </p:sp>
    </p:spTree>
    <p:extLst>
      <p:ext uri="{BB962C8B-B14F-4D97-AF65-F5344CB8AC3E}">
        <p14:creationId xmlns:p14="http://schemas.microsoft.com/office/powerpoint/2010/main" val="3403091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3FCE43F0-9A68-458D-8A8F-8634A6BD9228}"/>
              </a:ext>
            </a:extLst>
          </p:cNvPr>
          <p:cNvSpPr>
            <a:spLocks noGrp="1"/>
          </p:cNvSpPr>
          <p:nvPr>
            <p:ph type="dt" sz="half" idx="10"/>
          </p:nvPr>
        </p:nvSpPr>
        <p:spPr/>
        <p:txBody>
          <a:bodyPr/>
          <a:lstStyle>
            <a:lvl1pPr>
              <a:defRPr/>
            </a:lvl1pPr>
          </a:lstStyle>
          <a:p>
            <a:pPr>
              <a:defRPr/>
            </a:pPr>
            <a:fld id="{404665FE-4F41-452C-BE56-10EA2DCCB2AC}" type="datetimeFigureOut">
              <a:rPr lang="es-ES"/>
              <a:pPr>
                <a:defRPr/>
              </a:pPr>
              <a:t>29/01/2024</a:t>
            </a:fld>
            <a:endParaRPr lang="es-ES"/>
          </a:p>
        </p:txBody>
      </p:sp>
      <p:sp>
        <p:nvSpPr>
          <p:cNvPr id="5" name="Footer Placeholder 4">
            <a:extLst>
              <a:ext uri="{FF2B5EF4-FFF2-40B4-BE49-F238E27FC236}">
                <a16:creationId xmlns:a16="http://schemas.microsoft.com/office/drawing/2014/main" id="{7698C00B-B806-4418-BDD7-AD130E9B70F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2B244026-EF07-46A3-AD1A-5846A6203D45}"/>
              </a:ext>
            </a:extLst>
          </p:cNvPr>
          <p:cNvSpPr>
            <a:spLocks noGrp="1"/>
          </p:cNvSpPr>
          <p:nvPr>
            <p:ph type="sldNum" sz="quarter" idx="12"/>
          </p:nvPr>
        </p:nvSpPr>
        <p:spPr/>
        <p:txBody>
          <a:bodyPr/>
          <a:lstStyle>
            <a:lvl1pPr>
              <a:defRPr/>
            </a:lvl1pPr>
          </a:lstStyle>
          <a:p>
            <a:pPr>
              <a:defRPr/>
            </a:pPr>
            <a:fld id="{A44CF54F-44D8-43EE-82CD-CF633547FEE2}" type="slidenum">
              <a:rPr lang="es-ES"/>
              <a:pPr>
                <a:defRPr/>
              </a:pPr>
              <a:t>‹Nº›</a:t>
            </a:fld>
            <a:endParaRPr lang="es-ES"/>
          </a:p>
        </p:txBody>
      </p:sp>
    </p:spTree>
    <p:extLst>
      <p:ext uri="{BB962C8B-B14F-4D97-AF65-F5344CB8AC3E}">
        <p14:creationId xmlns:p14="http://schemas.microsoft.com/office/powerpoint/2010/main" val="192957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16368BA7-71D4-4A39-AC9A-D52033EFFA21}"/>
              </a:ext>
            </a:extLst>
          </p:cNvPr>
          <p:cNvSpPr>
            <a:spLocks noGrp="1"/>
          </p:cNvSpPr>
          <p:nvPr>
            <p:ph type="dt" sz="half" idx="10"/>
          </p:nvPr>
        </p:nvSpPr>
        <p:spPr/>
        <p:txBody>
          <a:bodyPr/>
          <a:lstStyle>
            <a:lvl1pPr>
              <a:defRPr/>
            </a:lvl1pPr>
          </a:lstStyle>
          <a:p>
            <a:pPr>
              <a:defRPr/>
            </a:pPr>
            <a:fld id="{A382DADF-34FF-44F1-9909-BDDD581D9A28}" type="datetimeFigureOut">
              <a:rPr lang="es-ES"/>
              <a:pPr>
                <a:defRPr/>
              </a:pPr>
              <a:t>29/01/2024</a:t>
            </a:fld>
            <a:endParaRPr lang="es-ES"/>
          </a:p>
        </p:txBody>
      </p:sp>
      <p:sp>
        <p:nvSpPr>
          <p:cNvPr id="5" name="Footer Placeholder 4">
            <a:extLst>
              <a:ext uri="{FF2B5EF4-FFF2-40B4-BE49-F238E27FC236}">
                <a16:creationId xmlns:a16="http://schemas.microsoft.com/office/drawing/2014/main" id="{3A5B3937-79FD-432A-9D03-C8A25D081A3D}"/>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EFCD3E55-03FB-495E-A809-BA85DBDD5832}"/>
              </a:ext>
            </a:extLst>
          </p:cNvPr>
          <p:cNvSpPr>
            <a:spLocks noGrp="1"/>
          </p:cNvSpPr>
          <p:nvPr>
            <p:ph type="sldNum" sz="quarter" idx="12"/>
          </p:nvPr>
        </p:nvSpPr>
        <p:spPr/>
        <p:txBody>
          <a:bodyPr/>
          <a:lstStyle>
            <a:lvl1pPr>
              <a:defRPr/>
            </a:lvl1pPr>
          </a:lstStyle>
          <a:p>
            <a:pPr>
              <a:defRPr/>
            </a:pPr>
            <a:fld id="{404AA7C6-50AE-42FF-AA63-2CA4C92E3DB7}" type="slidenum">
              <a:rPr lang="es-ES"/>
              <a:pPr>
                <a:defRPr/>
              </a:pPr>
              <a:t>‹Nº›</a:t>
            </a:fld>
            <a:endParaRPr lang="es-ES"/>
          </a:p>
        </p:txBody>
      </p:sp>
    </p:spTree>
    <p:extLst>
      <p:ext uri="{BB962C8B-B14F-4D97-AF65-F5344CB8AC3E}">
        <p14:creationId xmlns:p14="http://schemas.microsoft.com/office/powerpoint/2010/main" val="422063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ción - La Caixa">
    <p:spTree>
      <p:nvGrpSpPr>
        <p:cNvPr id="1" name=""/>
        <p:cNvGrpSpPr/>
        <p:nvPr/>
      </p:nvGrpSpPr>
      <p:grpSpPr>
        <a:xfrm>
          <a:off x="0" y="0"/>
          <a:ext cx="0" cy="0"/>
          <a:chOff x="0" y="0"/>
          <a:chExt cx="0" cy="0"/>
        </a:xfrm>
      </p:grpSpPr>
      <p:sp>
        <p:nvSpPr>
          <p:cNvPr id="4" name="Right Triangle 8">
            <a:extLst>
              <a:ext uri="{FF2B5EF4-FFF2-40B4-BE49-F238E27FC236}">
                <a16:creationId xmlns:a16="http://schemas.microsoft.com/office/drawing/2014/main" id="{BEE68EB0-36DB-48EF-8850-E53F8A0E220F}"/>
              </a:ext>
            </a:extLst>
          </p:cNvPr>
          <p:cNvSpPr/>
          <p:nvPr/>
        </p:nvSpPr>
        <p:spPr>
          <a:xfrm rot="10800000">
            <a:off x="8910638" y="0"/>
            <a:ext cx="3281362" cy="1350963"/>
          </a:xfrm>
          <a:prstGeom prst="rtTriangle">
            <a:avLst/>
          </a:prstGeom>
          <a:solidFill>
            <a:srgbClr val="019E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7" name="Text Placeholder 3"/>
          <p:cNvSpPr>
            <a:spLocks noGrp="1"/>
          </p:cNvSpPr>
          <p:nvPr>
            <p:ph type="body" sz="quarter" idx="10"/>
          </p:nvPr>
        </p:nvSpPr>
        <p:spPr>
          <a:xfrm>
            <a:off x="469900" y="1235658"/>
            <a:ext cx="11203940" cy="4708525"/>
          </a:xfrm>
          <a:prstGeom prst="rect">
            <a:avLst/>
          </a:prstGeom>
        </p:spPr>
        <p:txBody>
          <a:bodyPr>
            <a:noAutofit/>
          </a:bodyPr>
          <a:lstStyle>
            <a:lvl1pPr>
              <a:spcBef>
                <a:spcPts val="0"/>
              </a:spcBef>
              <a:spcAft>
                <a:spcPts val="0"/>
              </a:spcAft>
              <a:defRPr sz="1600" baseline="0">
                <a:solidFill>
                  <a:srgbClr val="595959"/>
                </a:solidFill>
                <a:latin typeface="Poppins"/>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s-ES" noProof="0" dirty="0"/>
              <a:t>Haga clic para modificar los estilos de texto del patrón</a:t>
            </a:r>
          </a:p>
        </p:txBody>
      </p:sp>
      <p:sp>
        <p:nvSpPr>
          <p:cNvPr id="6" name="Title Placeholder 1"/>
          <p:cNvSpPr>
            <a:spLocks noGrp="1"/>
          </p:cNvSpPr>
          <p:nvPr>
            <p:ph type="title"/>
          </p:nvPr>
        </p:nvSpPr>
        <p:spPr>
          <a:xfrm>
            <a:off x="469900" y="402586"/>
            <a:ext cx="7058660" cy="594515"/>
          </a:xfrm>
          <a:prstGeom prst="rect">
            <a:avLst/>
          </a:prstGeom>
        </p:spPr>
        <p:txBody>
          <a:bodyPr rtlCol="0">
            <a:noAutofit/>
          </a:bodyPr>
          <a:lstStyle>
            <a:lvl1pPr>
              <a:defRPr sz="2800" b="1" i="0" u="none" baseline="0">
                <a:solidFill>
                  <a:srgbClr val="019EE2"/>
                </a:solidFill>
                <a:latin typeface="Poppins"/>
              </a:defRPr>
            </a:lvl1pPr>
          </a:lstStyle>
          <a:p>
            <a:r>
              <a:rPr lang="es-ES" noProof="0" dirty="0"/>
              <a:t>Haga clic para modificar el estilo de título del patrón</a:t>
            </a:r>
          </a:p>
        </p:txBody>
      </p:sp>
      <p:pic>
        <p:nvPicPr>
          <p:cNvPr id="9" name="Imagen 8">
            <a:extLst>
              <a:ext uri="{FF2B5EF4-FFF2-40B4-BE49-F238E27FC236}">
                <a16:creationId xmlns:a16="http://schemas.microsoft.com/office/drawing/2014/main" id="{13653A87-7530-4A82-BC99-92B81A50E178}"/>
              </a:ext>
            </a:extLst>
          </p:cNvPr>
          <p:cNvPicPr>
            <a:picLocks noChangeAspect="1"/>
          </p:cNvPicPr>
          <p:nvPr userDrawn="1"/>
        </p:nvPicPr>
        <p:blipFill>
          <a:blip r:embed="rId2"/>
          <a:stretch>
            <a:fillRect/>
          </a:stretch>
        </p:blipFill>
        <p:spPr>
          <a:xfrm>
            <a:off x="10464800" y="221962"/>
            <a:ext cx="1631792" cy="361247"/>
          </a:xfrm>
          <a:prstGeom prst="rect">
            <a:avLst/>
          </a:prstGeom>
        </p:spPr>
      </p:pic>
    </p:spTree>
    <p:extLst>
      <p:ext uri="{BB962C8B-B14F-4D97-AF65-F5344CB8AC3E}">
        <p14:creationId xmlns:p14="http://schemas.microsoft.com/office/powerpoint/2010/main" val="201891322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ice con foto">
    <p:spTree>
      <p:nvGrpSpPr>
        <p:cNvPr id="1" name=""/>
        <p:cNvGrpSpPr/>
        <p:nvPr/>
      </p:nvGrpSpPr>
      <p:grpSpPr>
        <a:xfrm>
          <a:off x="0" y="0"/>
          <a:ext cx="0" cy="0"/>
          <a:chOff x="0" y="0"/>
          <a:chExt cx="0" cy="0"/>
        </a:xfrm>
      </p:grpSpPr>
      <p:sp>
        <p:nvSpPr>
          <p:cNvPr id="6" name="Right Triangle 10">
            <a:extLst>
              <a:ext uri="{FF2B5EF4-FFF2-40B4-BE49-F238E27FC236}">
                <a16:creationId xmlns:a16="http://schemas.microsoft.com/office/drawing/2014/main" id="{534841B6-23DF-43EB-BC5C-FF235ADB7C76}"/>
              </a:ext>
            </a:extLst>
          </p:cNvPr>
          <p:cNvSpPr/>
          <p:nvPr/>
        </p:nvSpPr>
        <p:spPr>
          <a:xfrm rot="10800000">
            <a:off x="8910638" y="0"/>
            <a:ext cx="3281362" cy="1350963"/>
          </a:xfrm>
          <a:prstGeom prst="rtTriangle">
            <a:avLst/>
          </a:prstGeom>
          <a:solidFill>
            <a:srgbClr val="019E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7" name="Freeform 255">
            <a:extLst>
              <a:ext uri="{FF2B5EF4-FFF2-40B4-BE49-F238E27FC236}">
                <a16:creationId xmlns:a16="http://schemas.microsoft.com/office/drawing/2014/main" id="{0955910D-77B9-4222-9696-1A73B0505EAA}"/>
              </a:ext>
            </a:extLst>
          </p:cNvPr>
          <p:cNvSpPr>
            <a:spLocks noChangeAspect="1" noEditPoints="1"/>
          </p:cNvSpPr>
          <p:nvPr userDrawn="1"/>
        </p:nvSpPr>
        <p:spPr bwMode="auto">
          <a:xfrm>
            <a:off x="6973888" y="2608263"/>
            <a:ext cx="401637" cy="366712"/>
          </a:xfrm>
          <a:custGeom>
            <a:avLst/>
            <a:gdLst>
              <a:gd name="T0" fmla="*/ 0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2147483646 h 512"/>
              <a:gd name="T10" fmla="*/ 2147483646 w 512"/>
              <a:gd name="T11" fmla="*/ 2147483646 h 512"/>
              <a:gd name="T12" fmla="*/ 2147483646 w 512"/>
              <a:gd name="T13" fmla="*/ 2147483646 h 512"/>
              <a:gd name="T14" fmla="*/ 2147483646 w 512"/>
              <a:gd name="T15" fmla="*/ 2147483646 h 512"/>
              <a:gd name="T16" fmla="*/ 2147483646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2147483646 w 512"/>
              <a:gd name="T35" fmla="*/ 2147483646 h 512"/>
              <a:gd name="T36" fmla="*/ 2147483646 w 512"/>
              <a:gd name="T37" fmla="*/ 2147483646 h 512"/>
              <a:gd name="T38" fmla="*/ 2147483646 w 512"/>
              <a:gd name="T39" fmla="*/ 2147483646 h 512"/>
              <a:gd name="T40" fmla="*/ 2147483646 w 512"/>
              <a:gd name="T41" fmla="*/ 2147483646 h 512"/>
              <a:gd name="T42" fmla="*/ 2147483646 w 512"/>
              <a:gd name="T43" fmla="*/ 2147483646 h 512"/>
              <a:gd name="T44" fmla="*/ 2147483646 w 512"/>
              <a:gd name="T45" fmla="*/ 2147483646 h 512"/>
              <a:gd name="T46" fmla="*/ 2147483646 w 512"/>
              <a:gd name="T47" fmla="*/ 2147483646 h 512"/>
              <a:gd name="T48" fmla="*/ 2147483646 w 512"/>
              <a:gd name="T49" fmla="*/ 2147483646 h 512"/>
              <a:gd name="T50" fmla="*/ 2147483646 w 512"/>
              <a:gd name="T51" fmla="*/ 2147483646 h 512"/>
              <a:gd name="T52" fmla="*/ 2147483646 w 512"/>
              <a:gd name="T53" fmla="*/ 2147483646 h 512"/>
              <a:gd name="T54" fmla="*/ 2147483646 w 512"/>
              <a:gd name="T55" fmla="*/ 2147483646 h 512"/>
              <a:gd name="T56" fmla="*/ 2147483646 w 512"/>
              <a:gd name="T57" fmla="*/ 2147483646 h 512"/>
              <a:gd name="T58" fmla="*/ 2147483646 w 512"/>
              <a:gd name="T59" fmla="*/ 2147483646 h 512"/>
              <a:gd name="T60" fmla="*/ 2147483646 w 512"/>
              <a:gd name="T61" fmla="*/ 2147483646 h 512"/>
              <a:gd name="T62" fmla="*/ 2147483646 w 512"/>
              <a:gd name="T63" fmla="*/ 2147483646 h 512"/>
              <a:gd name="T64" fmla="*/ 2147483646 w 512"/>
              <a:gd name="T65" fmla="*/ 2147483646 h 512"/>
              <a:gd name="T66" fmla="*/ 2147483646 w 512"/>
              <a:gd name="T67" fmla="*/ 2147483646 h 512"/>
              <a:gd name="T68" fmla="*/ 2147483646 w 512"/>
              <a:gd name="T69" fmla="*/ 2147483646 h 512"/>
              <a:gd name="T70" fmla="*/ 2147483646 w 512"/>
              <a:gd name="T71" fmla="*/ 2147483646 h 512"/>
              <a:gd name="T72" fmla="*/ 2147483646 w 512"/>
              <a:gd name="T73" fmla="*/ 2147483646 h 512"/>
              <a:gd name="T74" fmla="*/ 2147483646 w 512"/>
              <a:gd name="T75" fmla="*/ 2147483646 h 512"/>
              <a:gd name="T76" fmla="*/ 2147483646 w 512"/>
              <a:gd name="T77" fmla="*/ 2147483646 h 512"/>
              <a:gd name="T78" fmla="*/ 2147483646 w 512"/>
              <a:gd name="T79" fmla="*/ 2147483646 h 512"/>
              <a:gd name="T80" fmla="*/ 2147483646 w 512"/>
              <a:gd name="T81" fmla="*/ 2147483646 h 512"/>
              <a:gd name="T82" fmla="*/ 2147483646 w 512"/>
              <a:gd name="T83" fmla="*/ 2147483646 h 512"/>
              <a:gd name="T84" fmla="*/ 2147483646 w 512"/>
              <a:gd name="T85" fmla="*/ 2147483646 h 512"/>
              <a:gd name="T86" fmla="*/ 2147483646 w 512"/>
              <a:gd name="T87" fmla="*/ 2147483646 h 512"/>
              <a:gd name="T88" fmla="*/ 2147483646 w 512"/>
              <a:gd name="T89" fmla="*/ 2147483646 h 512"/>
              <a:gd name="T90" fmla="*/ 2147483646 w 512"/>
              <a:gd name="T91" fmla="*/ 2147483646 h 512"/>
              <a:gd name="T92" fmla="*/ 2147483646 w 512"/>
              <a:gd name="T93" fmla="*/ 2147483646 h 512"/>
              <a:gd name="T94" fmla="*/ 2147483646 w 512"/>
              <a:gd name="T95" fmla="*/ 2147483646 h 512"/>
              <a:gd name="T96" fmla="*/ 2147483646 w 512"/>
              <a:gd name="T97" fmla="*/ 2147483646 h 5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98" y="181"/>
                </a:moveTo>
                <a:cubicBezTo>
                  <a:pt x="298" y="187"/>
                  <a:pt x="294" y="192"/>
                  <a:pt x="288" y="192"/>
                </a:cubicBezTo>
                <a:cubicBezTo>
                  <a:pt x="266" y="192"/>
                  <a:pt x="266" y="192"/>
                  <a:pt x="266" y="192"/>
                </a:cubicBezTo>
                <a:cubicBezTo>
                  <a:pt x="260" y="192"/>
                  <a:pt x="256" y="187"/>
                  <a:pt x="256" y="181"/>
                </a:cubicBezTo>
                <a:cubicBezTo>
                  <a:pt x="256" y="175"/>
                  <a:pt x="260" y="170"/>
                  <a:pt x="266" y="170"/>
                </a:cubicBezTo>
                <a:cubicBezTo>
                  <a:pt x="288" y="170"/>
                  <a:pt x="288" y="170"/>
                  <a:pt x="288" y="170"/>
                </a:cubicBezTo>
                <a:cubicBezTo>
                  <a:pt x="294" y="170"/>
                  <a:pt x="298" y="175"/>
                  <a:pt x="298" y="181"/>
                </a:cubicBezTo>
                <a:close/>
                <a:moveTo>
                  <a:pt x="237" y="141"/>
                </a:moveTo>
                <a:cubicBezTo>
                  <a:pt x="259" y="120"/>
                  <a:pt x="259" y="120"/>
                  <a:pt x="259" y="120"/>
                </a:cubicBezTo>
                <a:cubicBezTo>
                  <a:pt x="263" y="116"/>
                  <a:pt x="270" y="116"/>
                  <a:pt x="274" y="120"/>
                </a:cubicBezTo>
                <a:cubicBezTo>
                  <a:pt x="278" y="124"/>
                  <a:pt x="278" y="131"/>
                  <a:pt x="274" y="135"/>
                </a:cubicBezTo>
                <a:cubicBezTo>
                  <a:pt x="253" y="157"/>
                  <a:pt x="253" y="157"/>
                  <a:pt x="253" y="157"/>
                </a:cubicBezTo>
                <a:cubicBezTo>
                  <a:pt x="250" y="159"/>
                  <a:pt x="248" y="160"/>
                  <a:pt x="245" y="160"/>
                </a:cubicBezTo>
                <a:cubicBezTo>
                  <a:pt x="242" y="160"/>
                  <a:pt x="240" y="159"/>
                  <a:pt x="237" y="157"/>
                </a:cubicBezTo>
                <a:cubicBezTo>
                  <a:pt x="233" y="152"/>
                  <a:pt x="233" y="146"/>
                  <a:pt x="237" y="141"/>
                </a:cubicBezTo>
                <a:close/>
                <a:moveTo>
                  <a:pt x="202" y="106"/>
                </a:moveTo>
                <a:cubicBezTo>
                  <a:pt x="202" y="100"/>
                  <a:pt x="207" y="96"/>
                  <a:pt x="213" y="96"/>
                </a:cubicBezTo>
                <a:cubicBezTo>
                  <a:pt x="219" y="96"/>
                  <a:pt x="224" y="100"/>
                  <a:pt x="224" y="106"/>
                </a:cubicBezTo>
                <a:cubicBezTo>
                  <a:pt x="224" y="138"/>
                  <a:pt x="224" y="138"/>
                  <a:pt x="224" y="138"/>
                </a:cubicBezTo>
                <a:cubicBezTo>
                  <a:pt x="224" y="144"/>
                  <a:pt x="219" y="149"/>
                  <a:pt x="213" y="149"/>
                </a:cubicBezTo>
                <a:cubicBezTo>
                  <a:pt x="207" y="149"/>
                  <a:pt x="202" y="144"/>
                  <a:pt x="202" y="138"/>
                </a:cubicBezTo>
                <a:lnTo>
                  <a:pt x="202" y="106"/>
                </a:lnTo>
                <a:close/>
                <a:moveTo>
                  <a:pt x="152" y="120"/>
                </a:moveTo>
                <a:cubicBezTo>
                  <a:pt x="156" y="116"/>
                  <a:pt x="163" y="116"/>
                  <a:pt x="167" y="120"/>
                </a:cubicBezTo>
                <a:cubicBezTo>
                  <a:pt x="189" y="141"/>
                  <a:pt x="189" y="141"/>
                  <a:pt x="189" y="141"/>
                </a:cubicBezTo>
                <a:cubicBezTo>
                  <a:pt x="193" y="146"/>
                  <a:pt x="193" y="152"/>
                  <a:pt x="189" y="157"/>
                </a:cubicBezTo>
                <a:cubicBezTo>
                  <a:pt x="186" y="159"/>
                  <a:pt x="184" y="160"/>
                  <a:pt x="181" y="160"/>
                </a:cubicBezTo>
                <a:cubicBezTo>
                  <a:pt x="178" y="160"/>
                  <a:pt x="176" y="159"/>
                  <a:pt x="173" y="157"/>
                </a:cubicBezTo>
                <a:cubicBezTo>
                  <a:pt x="152" y="135"/>
                  <a:pt x="152" y="135"/>
                  <a:pt x="152" y="135"/>
                </a:cubicBezTo>
                <a:cubicBezTo>
                  <a:pt x="148" y="131"/>
                  <a:pt x="148" y="124"/>
                  <a:pt x="152" y="120"/>
                </a:cubicBezTo>
                <a:close/>
                <a:moveTo>
                  <a:pt x="138" y="170"/>
                </a:moveTo>
                <a:cubicBezTo>
                  <a:pt x="160" y="170"/>
                  <a:pt x="160" y="170"/>
                  <a:pt x="160" y="170"/>
                </a:cubicBezTo>
                <a:cubicBezTo>
                  <a:pt x="166" y="170"/>
                  <a:pt x="170" y="175"/>
                  <a:pt x="170" y="181"/>
                </a:cubicBezTo>
                <a:cubicBezTo>
                  <a:pt x="170" y="187"/>
                  <a:pt x="166" y="192"/>
                  <a:pt x="160" y="192"/>
                </a:cubicBezTo>
                <a:cubicBezTo>
                  <a:pt x="138" y="192"/>
                  <a:pt x="138" y="192"/>
                  <a:pt x="138" y="192"/>
                </a:cubicBezTo>
                <a:cubicBezTo>
                  <a:pt x="132" y="192"/>
                  <a:pt x="128" y="187"/>
                  <a:pt x="128" y="181"/>
                </a:cubicBezTo>
                <a:cubicBezTo>
                  <a:pt x="128" y="175"/>
                  <a:pt x="132" y="170"/>
                  <a:pt x="138" y="170"/>
                </a:cubicBezTo>
                <a:close/>
                <a:moveTo>
                  <a:pt x="349" y="412"/>
                </a:moveTo>
                <a:cubicBezTo>
                  <a:pt x="347" y="414"/>
                  <a:pt x="344" y="416"/>
                  <a:pt x="341" y="416"/>
                </a:cubicBezTo>
                <a:cubicBezTo>
                  <a:pt x="338" y="416"/>
                  <a:pt x="336" y="415"/>
                  <a:pt x="334" y="413"/>
                </a:cubicBezTo>
                <a:cubicBezTo>
                  <a:pt x="329" y="409"/>
                  <a:pt x="329" y="403"/>
                  <a:pt x="333" y="398"/>
                </a:cubicBezTo>
                <a:cubicBezTo>
                  <a:pt x="354" y="373"/>
                  <a:pt x="351" y="332"/>
                  <a:pt x="351" y="331"/>
                </a:cubicBezTo>
                <a:cubicBezTo>
                  <a:pt x="351" y="288"/>
                  <a:pt x="351" y="288"/>
                  <a:pt x="351" y="288"/>
                </a:cubicBezTo>
                <a:cubicBezTo>
                  <a:pt x="351" y="282"/>
                  <a:pt x="346" y="277"/>
                  <a:pt x="341" y="277"/>
                </a:cubicBezTo>
                <a:cubicBezTo>
                  <a:pt x="335" y="277"/>
                  <a:pt x="331" y="281"/>
                  <a:pt x="330" y="286"/>
                </a:cubicBezTo>
                <a:cubicBezTo>
                  <a:pt x="330" y="288"/>
                  <a:pt x="330" y="288"/>
                  <a:pt x="330" y="288"/>
                </a:cubicBezTo>
                <a:cubicBezTo>
                  <a:pt x="330" y="294"/>
                  <a:pt x="326" y="298"/>
                  <a:pt x="320" y="298"/>
                </a:cubicBezTo>
                <a:cubicBezTo>
                  <a:pt x="320" y="298"/>
                  <a:pt x="320" y="298"/>
                  <a:pt x="320" y="298"/>
                </a:cubicBezTo>
                <a:cubicBezTo>
                  <a:pt x="320" y="298"/>
                  <a:pt x="320" y="298"/>
                  <a:pt x="320" y="298"/>
                </a:cubicBezTo>
                <a:cubicBezTo>
                  <a:pt x="314" y="298"/>
                  <a:pt x="309" y="294"/>
                  <a:pt x="309" y="288"/>
                </a:cubicBezTo>
                <a:cubicBezTo>
                  <a:pt x="309" y="277"/>
                  <a:pt x="309" y="277"/>
                  <a:pt x="309" y="277"/>
                </a:cubicBezTo>
                <a:cubicBezTo>
                  <a:pt x="309" y="271"/>
                  <a:pt x="304" y="266"/>
                  <a:pt x="298" y="266"/>
                </a:cubicBezTo>
                <a:cubicBezTo>
                  <a:pt x="292" y="266"/>
                  <a:pt x="288" y="271"/>
                  <a:pt x="288" y="277"/>
                </a:cubicBezTo>
                <a:cubicBezTo>
                  <a:pt x="288" y="288"/>
                  <a:pt x="288" y="288"/>
                  <a:pt x="288" y="288"/>
                </a:cubicBezTo>
                <a:cubicBezTo>
                  <a:pt x="288" y="294"/>
                  <a:pt x="283" y="298"/>
                  <a:pt x="277" y="298"/>
                </a:cubicBezTo>
                <a:cubicBezTo>
                  <a:pt x="271" y="298"/>
                  <a:pt x="266" y="294"/>
                  <a:pt x="266" y="288"/>
                </a:cubicBezTo>
                <a:cubicBezTo>
                  <a:pt x="266" y="256"/>
                  <a:pt x="266" y="256"/>
                  <a:pt x="266" y="256"/>
                </a:cubicBezTo>
                <a:cubicBezTo>
                  <a:pt x="266" y="250"/>
                  <a:pt x="262" y="245"/>
                  <a:pt x="256" y="245"/>
                </a:cubicBezTo>
                <a:cubicBezTo>
                  <a:pt x="250" y="245"/>
                  <a:pt x="245" y="250"/>
                  <a:pt x="245" y="256"/>
                </a:cubicBezTo>
                <a:cubicBezTo>
                  <a:pt x="245" y="288"/>
                  <a:pt x="245" y="288"/>
                  <a:pt x="245" y="288"/>
                </a:cubicBezTo>
                <a:cubicBezTo>
                  <a:pt x="245" y="294"/>
                  <a:pt x="240" y="298"/>
                  <a:pt x="234" y="298"/>
                </a:cubicBezTo>
                <a:cubicBezTo>
                  <a:pt x="228" y="298"/>
                  <a:pt x="224" y="294"/>
                  <a:pt x="224" y="288"/>
                </a:cubicBezTo>
                <a:cubicBezTo>
                  <a:pt x="224" y="202"/>
                  <a:pt x="224" y="202"/>
                  <a:pt x="224" y="202"/>
                </a:cubicBezTo>
                <a:cubicBezTo>
                  <a:pt x="224" y="196"/>
                  <a:pt x="219" y="192"/>
                  <a:pt x="213" y="192"/>
                </a:cubicBezTo>
                <a:cubicBezTo>
                  <a:pt x="207" y="192"/>
                  <a:pt x="202" y="196"/>
                  <a:pt x="202" y="202"/>
                </a:cubicBezTo>
                <a:cubicBezTo>
                  <a:pt x="202" y="330"/>
                  <a:pt x="202" y="330"/>
                  <a:pt x="202" y="330"/>
                </a:cubicBezTo>
                <a:cubicBezTo>
                  <a:pt x="202" y="335"/>
                  <a:pt x="200" y="338"/>
                  <a:pt x="196" y="340"/>
                </a:cubicBezTo>
                <a:cubicBezTo>
                  <a:pt x="192" y="342"/>
                  <a:pt x="188" y="341"/>
                  <a:pt x="185" y="338"/>
                </a:cubicBezTo>
                <a:cubicBezTo>
                  <a:pt x="171" y="326"/>
                  <a:pt x="155" y="288"/>
                  <a:pt x="152" y="281"/>
                </a:cubicBezTo>
                <a:cubicBezTo>
                  <a:pt x="151" y="279"/>
                  <a:pt x="149" y="277"/>
                  <a:pt x="146" y="276"/>
                </a:cubicBezTo>
                <a:cubicBezTo>
                  <a:pt x="144" y="276"/>
                  <a:pt x="141" y="276"/>
                  <a:pt x="138" y="277"/>
                </a:cubicBezTo>
                <a:cubicBezTo>
                  <a:pt x="134" y="279"/>
                  <a:pt x="134" y="288"/>
                  <a:pt x="137" y="294"/>
                </a:cubicBezTo>
                <a:cubicBezTo>
                  <a:pt x="137" y="294"/>
                  <a:pt x="138" y="294"/>
                  <a:pt x="138" y="295"/>
                </a:cubicBezTo>
                <a:cubicBezTo>
                  <a:pt x="138" y="295"/>
                  <a:pt x="165" y="369"/>
                  <a:pt x="208" y="396"/>
                </a:cubicBezTo>
                <a:cubicBezTo>
                  <a:pt x="213" y="399"/>
                  <a:pt x="214" y="406"/>
                  <a:pt x="211" y="411"/>
                </a:cubicBezTo>
                <a:cubicBezTo>
                  <a:pt x="209" y="414"/>
                  <a:pt x="206" y="416"/>
                  <a:pt x="202" y="416"/>
                </a:cubicBezTo>
                <a:cubicBezTo>
                  <a:pt x="200" y="416"/>
                  <a:pt x="198" y="415"/>
                  <a:pt x="197" y="414"/>
                </a:cubicBezTo>
                <a:cubicBezTo>
                  <a:pt x="149" y="384"/>
                  <a:pt x="121" y="310"/>
                  <a:pt x="118" y="303"/>
                </a:cubicBezTo>
                <a:cubicBezTo>
                  <a:pt x="111" y="287"/>
                  <a:pt x="113" y="266"/>
                  <a:pt x="129" y="258"/>
                </a:cubicBezTo>
                <a:cubicBezTo>
                  <a:pt x="136" y="254"/>
                  <a:pt x="145" y="253"/>
                  <a:pt x="153" y="256"/>
                </a:cubicBezTo>
                <a:cubicBezTo>
                  <a:pt x="161" y="259"/>
                  <a:pt x="168" y="265"/>
                  <a:pt x="172" y="272"/>
                </a:cubicBezTo>
                <a:cubicBezTo>
                  <a:pt x="174" y="279"/>
                  <a:pt x="177" y="286"/>
                  <a:pt x="181" y="293"/>
                </a:cubicBezTo>
                <a:cubicBezTo>
                  <a:pt x="181" y="202"/>
                  <a:pt x="181" y="202"/>
                  <a:pt x="181" y="202"/>
                </a:cubicBezTo>
                <a:cubicBezTo>
                  <a:pt x="181" y="185"/>
                  <a:pt x="195" y="170"/>
                  <a:pt x="213" y="170"/>
                </a:cubicBezTo>
                <a:cubicBezTo>
                  <a:pt x="231" y="170"/>
                  <a:pt x="245" y="185"/>
                  <a:pt x="245" y="202"/>
                </a:cubicBezTo>
                <a:cubicBezTo>
                  <a:pt x="245" y="226"/>
                  <a:pt x="245" y="226"/>
                  <a:pt x="245" y="226"/>
                </a:cubicBezTo>
                <a:cubicBezTo>
                  <a:pt x="248" y="224"/>
                  <a:pt x="252" y="224"/>
                  <a:pt x="256" y="224"/>
                </a:cubicBezTo>
                <a:cubicBezTo>
                  <a:pt x="270" y="224"/>
                  <a:pt x="283" y="234"/>
                  <a:pt x="286" y="247"/>
                </a:cubicBezTo>
                <a:cubicBezTo>
                  <a:pt x="290" y="246"/>
                  <a:pt x="294" y="245"/>
                  <a:pt x="298" y="245"/>
                </a:cubicBezTo>
                <a:cubicBezTo>
                  <a:pt x="310" y="245"/>
                  <a:pt x="320" y="251"/>
                  <a:pt x="325" y="260"/>
                </a:cubicBezTo>
                <a:cubicBezTo>
                  <a:pt x="330" y="257"/>
                  <a:pt x="335" y="256"/>
                  <a:pt x="341" y="256"/>
                </a:cubicBezTo>
                <a:cubicBezTo>
                  <a:pt x="358" y="256"/>
                  <a:pt x="373" y="270"/>
                  <a:pt x="373" y="288"/>
                </a:cubicBezTo>
                <a:cubicBezTo>
                  <a:pt x="373" y="330"/>
                  <a:pt x="373" y="330"/>
                  <a:pt x="373" y="330"/>
                </a:cubicBezTo>
                <a:cubicBezTo>
                  <a:pt x="373" y="332"/>
                  <a:pt x="376" y="380"/>
                  <a:pt x="349" y="412"/>
                </a:cubicBezTo>
                <a:close/>
              </a:path>
            </a:pathLst>
          </a:custGeom>
          <a:solidFill>
            <a:srgbClr val="019E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a-ES"/>
          </a:p>
        </p:txBody>
      </p:sp>
      <p:cxnSp>
        <p:nvCxnSpPr>
          <p:cNvPr id="9" name="Straight Connector 15">
            <a:extLst>
              <a:ext uri="{FF2B5EF4-FFF2-40B4-BE49-F238E27FC236}">
                <a16:creationId xmlns:a16="http://schemas.microsoft.com/office/drawing/2014/main" id="{E9DB8B01-70A7-4879-B90A-6078D63BF358}"/>
              </a:ext>
            </a:extLst>
          </p:cNvPr>
          <p:cNvCxnSpPr>
            <a:cxnSpLocks/>
          </p:cNvCxnSpPr>
          <p:nvPr userDrawn="1"/>
        </p:nvCxnSpPr>
        <p:spPr>
          <a:xfrm flipH="1">
            <a:off x="6096000" y="3403600"/>
            <a:ext cx="0" cy="2292350"/>
          </a:xfrm>
          <a:prstGeom prst="line">
            <a:avLst/>
          </a:prstGeom>
          <a:ln w="28575">
            <a:solidFill>
              <a:srgbClr val="019EE2"/>
            </a:solidFill>
          </a:ln>
        </p:spPr>
        <p:style>
          <a:lnRef idx="1">
            <a:schemeClr val="accent1"/>
          </a:lnRef>
          <a:fillRef idx="0">
            <a:schemeClr val="accent1"/>
          </a:fillRef>
          <a:effectRef idx="0">
            <a:schemeClr val="accent1"/>
          </a:effectRef>
          <a:fontRef idx="minor">
            <a:schemeClr val="tx1"/>
          </a:fontRef>
        </p:style>
      </p:cxnSp>
      <p:sp>
        <p:nvSpPr>
          <p:cNvPr id="5" name="Picture Placeholder 9"/>
          <p:cNvSpPr>
            <a:spLocks noGrp="1"/>
          </p:cNvSpPr>
          <p:nvPr>
            <p:ph type="pic" sz="quarter" idx="15"/>
          </p:nvPr>
        </p:nvSpPr>
        <p:spPr>
          <a:xfrm>
            <a:off x="0" y="-1106"/>
            <a:ext cx="12192000" cy="2458800"/>
          </a:xfrm>
        </p:spPr>
        <p:txBody>
          <a:bodyPr rtlCol="0">
            <a:noAutofit/>
          </a:bodyPr>
          <a:lstStyle/>
          <a:p>
            <a:pPr lvl="0"/>
            <a:r>
              <a:rPr lang="en-US" noProof="0" dirty="0"/>
              <a:t>Click icon to add picture</a:t>
            </a:r>
          </a:p>
        </p:txBody>
      </p:sp>
      <p:sp>
        <p:nvSpPr>
          <p:cNvPr id="8" name="Title 2"/>
          <p:cNvSpPr>
            <a:spLocks noGrp="1"/>
          </p:cNvSpPr>
          <p:nvPr>
            <p:ph type="title"/>
          </p:nvPr>
        </p:nvSpPr>
        <p:spPr>
          <a:xfrm>
            <a:off x="3241782" y="2584549"/>
            <a:ext cx="5708438" cy="565341"/>
          </a:xfrm>
        </p:spPr>
        <p:txBody>
          <a:bodyPr/>
          <a:lstStyle>
            <a:lvl1pPr algn="ctr">
              <a:defRPr/>
            </a:lvl1pPr>
          </a:lstStyle>
          <a:p>
            <a:r>
              <a:rPr lang="es-ES" dirty="0"/>
              <a:t>Índice</a:t>
            </a:r>
          </a:p>
        </p:txBody>
      </p:sp>
      <p:sp>
        <p:nvSpPr>
          <p:cNvPr id="15" name="Text Placeholder 3"/>
          <p:cNvSpPr>
            <a:spLocks noGrp="1"/>
          </p:cNvSpPr>
          <p:nvPr>
            <p:ph type="body" sz="quarter" idx="16"/>
          </p:nvPr>
        </p:nvSpPr>
        <p:spPr>
          <a:xfrm>
            <a:off x="1652954" y="3403600"/>
            <a:ext cx="10102361" cy="2565400"/>
          </a:xfrm>
        </p:spPr>
        <p:txBody>
          <a:bodyPr numCol="2"/>
          <a:lstStyle>
            <a:lvl1pPr marL="0" indent="0">
              <a:buNone/>
              <a:defRPr/>
            </a:lvl1pPr>
          </a:lstStyle>
          <a:p>
            <a:pPr lvl="0"/>
            <a:r>
              <a:rPr lang="es-ES">
                <a:hlinkClick r:id="rId2" action="ppaction://hlinksldjump"/>
              </a:rPr>
              <a:t>Haga clic para modificar los estilos de texto del patrón</a:t>
            </a:r>
          </a:p>
          <a:p>
            <a:pPr lvl="1"/>
            <a:r>
              <a:rPr lang="es-ES">
                <a:hlinkClick r:id="rId2" action="ppaction://hlinksldjump"/>
              </a:rPr>
              <a:t>Segundo nivel</a:t>
            </a:r>
          </a:p>
          <a:p>
            <a:pPr lvl="2"/>
            <a:r>
              <a:rPr lang="es-ES">
                <a:hlinkClick r:id="rId2" action="ppaction://hlinksldjump"/>
              </a:rPr>
              <a:t>Tercer nivel</a:t>
            </a:r>
          </a:p>
          <a:p>
            <a:pPr lvl="3"/>
            <a:r>
              <a:rPr lang="es-ES">
                <a:hlinkClick r:id="rId2" action="ppaction://hlinksldjump"/>
              </a:rPr>
              <a:t>Cuarto nivel</a:t>
            </a:r>
          </a:p>
          <a:p>
            <a:pPr lvl="4"/>
            <a:r>
              <a:rPr lang="es-ES">
                <a:hlinkClick r:id="rId2" action="ppaction://hlinksldjump"/>
              </a:rPr>
              <a:t>Quinto nivel</a:t>
            </a:r>
            <a:endParaRPr lang="es-ES" dirty="0"/>
          </a:p>
        </p:txBody>
      </p:sp>
      <p:pic>
        <p:nvPicPr>
          <p:cNvPr id="11" name="Imagen 10">
            <a:extLst>
              <a:ext uri="{FF2B5EF4-FFF2-40B4-BE49-F238E27FC236}">
                <a16:creationId xmlns:a16="http://schemas.microsoft.com/office/drawing/2014/main" id="{06275CFA-610A-42BB-992C-F8F9190B375E}"/>
              </a:ext>
            </a:extLst>
          </p:cNvPr>
          <p:cNvPicPr>
            <a:picLocks noChangeAspect="1"/>
          </p:cNvPicPr>
          <p:nvPr userDrawn="1"/>
        </p:nvPicPr>
        <p:blipFill>
          <a:blip r:embed="rId3"/>
          <a:stretch>
            <a:fillRect/>
          </a:stretch>
        </p:blipFill>
        <p:spPr>
          <a:xfrm>
            <a:off x="10464800" y="221962"/>
            <a:ext cx="1631792" cy="361247"/>
          </a:xfrm>
          <a:prstGeom prst="rect">
            <a:avLst/>
          </a:prstGeom>
        </p:spPr>
      </p:pic>
    </p:spTree>
    <p:extLst>
      <p:ext uri="{BB962C8B-B14F-4D97-AF65-F5344CB8AC3E}">
        <p14:creationId xmlns:p14="http://schemas.microsoft.com/office/powerpoint/2010/main" val="41687963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La Caixa">
    <p:bg bwMode="gray">
      <p:bgPr>
        <a:solidFill>
          <a:srgbClr val="019EE2"/>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FCC73792-538F-4506-9EF6-8FDD275207DB}"/>
              </a:ext>
            </a:extLst>
          </p:cNvPr>
          <p:cNvSpPr txBox="1">
            <a:spLocks noChangeArrowheads="1"/>
          </p:cNvSpPr>
          <p:nvPr userDrawn="1"/>
        </p:nvSpPr>
        <p:spPr bwMode="auto">
          <a:xfrm>
            <a:off x="741362" y="6534660"/>
            <a:ext cx="5354638" cy="410369"/>
          </a:xfrm>
          <a:prstGeom prst="rect">
            <a:avLst/>
          </a:prstGeom>
          <a:noFill/>
          <a:ln>
            <a:noFill/>
          </a:ln>
        </p:spPr>
        <p:txBody>
          <a:bodyPr lIns="0" tIns="0" rIns="0" bIns="0">
            <a:spAutoFit/>
          </a:bodyPr>
          <a:lstStyle>
            <a:defPPr>
              <a:defRPr lang="en-US"/>
            </a:defPPr>
            <a:lvl1pPr marL="0" marR="0" lvl="0" indent="0" eaLnBrk="1" latinLnBrk="0" hangingPunct="1">
              <a:lnSpc>
                <a:spcPct val="100000"/>
              </a:lnSpc>
              <a:spcBef>
                <a:spcPts val="800"/>
              </a:spcBef>
              <a:buClrTx/>
              <a:buSzPct val="100000"/>
              <a:buFont typeface="Arial" panose="020B0604020202020204" pitchFamily="34" charset="0"/>
              <a:buNone/>
              <a:tabLst/>
              <a:defRPr sz="1000">
                <a:solidFill>
                  <a:schemeClr val="bg1"/>
                </a:solidFill>
                <a:latin typeface="Poppins"/>
              </a:defRPr>
            </a:lvl1pPr>
            <a:lvl2pPr marL="742950" indent="-285750"/>
            <a:lvl3pPr marL="1143000" indent="-228600"/>
            <a:lvl4pPr marL="1600200" indent="-228600"/>
            <a:lvl5pPr marL="2057400" indent="-228600"/>
            <a:lvl6pPr marL="2514600" indent="-228600" defTabSz="1217613" fontAlgn="base">
              <a:spcBef>
                <a:spcPct val="0"/>
              </a:spcBef>
              <a:spcAft>
                <a:spcPct val="0"/>
              </a:spcAft>
            </a:lvl6pPr>
            <a:lvl7pPr marL="2971800" indent="-228600" defTabSz="1217613" fontAlgn="base">
              <a:spcBef>
                <a:spcPct val="0"/>
              </a:spcBef>
              <a:spcAft>
                <a:spcPct val="0"/>
              </a:spcAft>
            </a:lvl7pPr>
            <a:lvl8pPr marL="3429000" indent="-228600" defTabSz="1217613" fontAlgn="base">
              <a:spcBef>
                <a:spcPct val="0"/>
              </a:spcBef>
              <a:spcAft>
                <a:spcPct val="0"/>
              </a:spcAft>
            </a:lvl8pPr>
            <a:lvl9pPr marL="3886200" indent="-228600" defTabSz="1217613" fontAlgn="base">
              <a:spcBef>
                <a:spcPct val="0"/>
              </a:spcBef>
              <a:spcAft>
                <a:spcPct val="0"/>
              </a:spcAft>
            </a:lvl9pPr>
          </a:lstStyle>
          <a:p>
            <a:pPr lvl="0"/>
            <a:r>
              <a:rPr lang="ca-ES" altLang="es-ES" dirty="0"/>
              <a:t>Xarxes Socials – Nivell Bàsic </a:t>
            </a:r>
          </a:p>
          <a:p>
            <a:pPr lvl="0"/>
            <a:r>
              <a:rPr lang="es-ES" altLang="ca-ES" dirty="0"/>
              <a:t> </a:t>
            </a:r>
          </a:p>
        </p:txBody>
      </p:sp>
      <p:sp>
        <p:nvSpPr>
          <p:cNvPr id="5" name="TextBox 13">
            <a:extLst>
              <a:ext uri="{FF2B5EF4-FFF2-40B4-BE49-F238E27FC236}">
                <a16:creationId xmlns:a16="http://schemas.microsoft.com/office/drawing/2014/main" id="{30D92BE5-FF3E-46C6-81A5-F5CC6FB9B9EF}"/>
              </a:ext>
            </a:extLst>
          </p:cNvPr>
          <p:cNvSpPr txBox="1">
            <a:spLocks noChangeArrowheads="1"/>
          </p:cNvSpPr>
          <p:nvPr userDrawn="1"/>
        </p:nvSpPr>
        <p:spPr bwMode="auto">
          <a:xfrm>
            <a:off x="11414125" y="6477000"/>
            <a:ext cx="307975" cy="153988"/>
          </a:xfrm>
          <a:prstGeom prst="rect">
            <a:avLst/>
          </a:prstGeom>
          <a:noFill/>
          <a:ln>
            <a:noFill/>
          </a:ln>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r" eaLnBrk="1" hangingPunct="1">
              <a:spcBef>
                <a:spcPts val="800"/>
              </a:spcBef>
              <a:buSzPct val="100000"/>
              <a:buFont typeface="Arial" panose="020B0604020202020204" pitchFamily="34" charset="0"/>
              <a:buNone/>
              <a:defRPr/>
            </a:pPr>
            <a:fld id="{CC27F325-DC18-42DE-B6C9-3D2E805A5237}" type="slidenum">
              <a:rPr lang="en-US" altLang="ca-ES" sz="1000" smtClean="0">
                <a:solidFill>
                  <a:schemeClr val="bg1"/>
                </a:solidFill>
                <a:latin typeface="Poppins"/>
              </a:rPr>
              <a:pPr algn="r" eaLnBrk="1" hangingPunct="1">
                <a:spcBef>
                  <a:spcPts val="800"/>
                </a:spcBef>
                <a:buSzPct val="100000"/>
                <a:buFont typeface="Arial" panose="020B0604020202020204" pitchFamily="34" charset="0"/>
                <a:buNone/>
                <a:defRPr/>
              </a:pPr>
              <a:t>‹Nº›</a:t>
            </a:fld>
            <a:endParaRPr lang="en-US" altLang="ca-ES" sz="1000">
              <a:solidFill>
                <a:schemeClr val="bg1"/>
              </a:solidFill>
              <a:latin typeface="Poppins"/>
            </a:endParaRPr>
          </a:p>
        </p:txBody>
      </p:sp>
      <p:sp>
        <p:nvSpPr>
          <p:cNvPr id="2" name="Title 1"/>
          <p:cNvSpPr>
            <a:spLocks noGrp="1"/>
          </p:cNvSpPr>
          <p:nvPr>
            <p:ph type="title"/>
          </p:nvPr>
        </p:nvSpPr>
        <p:spPr bwMode="gray">
          <a:xfrm>
            <a:off x="886884" y="2573867"/>
            <a:ext cx="10418233" cy="718749"/>
          </a:xfrm>
        </p:spPr>
        <p:txBody>
          <a:bodyPr anchor="b"/>
          <a:lstStyle>
            <a:lvl1pPr algn="ctr">
              <a:lnSpc>
                <a:spcPct val="95000"/>
              </a:lnSpc>
              <a:defRPr sz="4000" b="1" u="none" baseline="0">
                <a:solidFill>
                  <a:srgbClr val="FFFFFF"/>
                </a:solidFill>
                <a:latin typeface="Poppins"/>
                <a:ea typeface="Open Sans" panose="020B0606030504020204" pitchFamily="34" charset="0"/>
                <a:cs typeface="Open Sans" panose="020B0606030504020204" pitchFamily="34" charset="0"/>
              </a:defRPr>
            </a:lvl1pPr>
          </a:lstStyle>
          <a:p>
            <a:r>
              <a:rPr lang="es-ES" noProof="0"/>
              <a:t>Haga clic para modificar el estilo de título del patrón</a:t>
            </a:r>
            <a:endParaRPr lang="es-ES" noProof="0" dirty="0"/>
          </a:p>
        </p:txBody>
      </p:sp>
      <p:sp>
        <p:nvSpPr>
          <p:cNvPr id="3" name="Text Placeholder 2"/>
          <p:cNvSpPr>
            <a:spLocks noGrp="1"/>
          </p:cNvSpPr>
          <p:nvPr>
            <p:ph type="body" idx="1"/>
          </p:nvPr>
        </p:nvSpPr>
        <p:spPr bwMode="gray">
          <a:xfrm>
            <a:off x="886883" y="3423545"/>
            <a:ext cx="10418235" cy="606588"/>
          </a:xfrm>
        </p:spPr>
        <p:txBody>
          <a:bodyPr>
            <a:noAutofit/>
          </a:bodyPr>
          <a:lstStyle>
            <a:lvl1pPr marL="0" indent="0" algn="ctr">
              <a:lnSpc>
                <a:spcPct val="95000"/>
              </a:lnSpc>
              <a:spcAft>
                <a:spcPts val="0"/>
              </a:spcAft>
              <a:buNone/>
              <a:defRPr sz="3200" baseline="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 noProof="0"/>
              <a:t>Haga clic para modificar los estilos de texto del patrón</a:t>
            </a:r>
          </a:p>
        </p:txBody>
      </p:sp>
      <p:pic>
        <p:nvPicPr>
          <p:cNvPr id="7" name="Imagen 6">
            <a:extLst>
              <a:ext uri="{FF2B5EF4-FFF2-40B4-BE49-F238E27FC236}">
                <a16:creationId xmlns:a16="http://schemas.microsoft.com/office/drawing/2014/main" id="{98C294F6-7218-43A7-902E-0182E720B4D2}"/>
              </a:ext>
            </a:extLst>
          </p:cNvPr>
          <p:cNvPicPr>
            <a:picLocks noChangeAspect="1"/>
          </p:cNvPicPr>
          <p:nvPr userDrawn="1"/>
        </p:nvPicPr>
        <p:blipFill>
          <a:blip r:embed="rId2"/>
          <a:stretch>
            <a:fillRect/>
          </a:stretch>
        </p:blipFill>
        <p:spPr>
          <a:xfrm>
            <a:off x="10464800" y="221962"/>
            <a:ext cx="1631792" cy="361247"/>
          </a:xfrm>
          <a:prstGeom prst="rect">
            <a:avLst/>
          </a:prstGeom>
        </p:spPr>
      </p:pic>
      <p:sp>
        <p:nvSpPr>
          <p:cNvPr id="6" name="Rectangle 1">
            <a:extLst>
              <a:ext uri="{FF2B5EF4-FFF2-40B4-BE49-F238E27FC236}">
                <a16:creationId xmlns:a16="http://schemas.microsoft.com/office/drawing/2014/main" id="{B14E3723-663E-E9E0-DBB0-1632857F16B7}"/>
              </a:ext>
            </a:extLst>
          </p:cNvPr>
          <p:cNvSpPr>
            <a:spLocks noChangeArrowheads="1"/>
          </p:cNvSpPr>
          <p:nvPr userDrawn="1"/>
        </p:nvSpPr>
        <p:spPr bwMode="auto">
          <a:xfrm>
            <a:off x="-271462" y="524475"/>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a-ES" altLang="es-ES" sz="2100" b="0" i="0" u="none" strike="noStrike" cap="none" normalizeH="0" baseline="0" dirty="0">
                <a:ln>
                  <a:noFill/>
                </a:ln>
                <a:solidFill>
                  <a:srgbClr val="202124"/>
                </a:solidFill>
                <a:effectLst/>
                <a:latin typeface="inherit"/>
              </a:rPr>
              <a:t>Xarxes Socials – Nivell Bàsic</a:t>
            </a:r>
            <a:r>
              <a:rPr kumimoji="0" lang="ca-ES" altLang="es-ES" sz="800" b="0" i="0" u="none" strike="noStrike" cap="none" normalizeH="0" baseline="0" dirty="0">
                <a:ln>
                  <a:noFill/>
                </a:ln>
                <a:solidFill>
                  <a:schemeClr val="tx1"/>
                </a:solidFill>
                <a:effectLst/>
              </a:rPr>
              <a:t> </a:t>
            </a:r>
            <a:endParaRPr kumimoji="0" lang="ca-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83552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La Caixa">
    <p:spTree>
      <p:nvGrpSpPr>
        <p:cNvPr id="1" name=""/>
        <p:cNvGrpSpPr/>
        <p:nvPr/>
      </p:nvGrpSpPr>
      <p:grpSpPr>
        <a:xfrm>
          <a:off x="0" y="0"/>
          <a:ext cx="0" cy="0"/>
          <a:chOff x="0" y="0"/>
          <a:chExt cx="0" cy="0"/>
        </a:xfrm>
      </p:grpSpPr>
      <p:pic>
        <p:nvPicPr>
          <p:cNvPr id="8" name="Imagen 16">
            <a:extLst>
              <a:ext uri="{FF2B5EF4-FFF2-40B4-BE49-F238E27FC236}">
                <a16:creationId xmlns:a16="http://schemas.microsoft.com/office/drawing/2014/main" id="{FD0A0131-A012-4A17-888C-E8EAED67F7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5013" y="1235075"/>
            <a:ext cx="17287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Triangle 8">
            <a:extLst>
              <a:ext uri="{FF2B5EF4-FFF2-40B4-BE49-F238E27FC236}">
                <a16:creationId xmlns:a16="http://schemas.microsoft.com/office/drawing/2014/main" id="{978401DF-13D1-490D-B10D-FC5DF01FF6FA}"/>
              </a:ext>
            </a:extLst>
          </p:cNvPr>
          <p:cNvSpPr/>
          <p:nvPr/>
        </p:nvSpPr>
        <p:spPr>
          <a:xfrm rot="10800000">
            <a:off x="8910638" y="0"/>
            <a:ext cx="3281362" cy="1350963"/>
          </a:xfrm>
          <a:prstGeom prst="rtTriangle">
            <a:avLst/>
          </a:prstGeom>
          <a:solidFill>
            <a:srgbClr val="019E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p>
        </p:txBody>
      </p:sp>
      <p:sp>
        <p:nvSpPr>
          <p:cNvPr id="7" name="Text Placeholder 3"/>
          <p:cNvSpPr>
            <a:spLocks noGrp="1"/>
          </p:cNvSpPr>
          <p:nvPr>
            <p:ph type="body" sz="quarter" idx="10"/>
          </p:nvPr>
        </p:nvSpPr>
        <p:spPr>
          <a:xfrm>
            <a:off x="469900" y="1433830"/>
            <a:ext cx="11203940" cy="4708525"/>
          </a:xfrm>
          <a:prstGeom prst="rect">
            <a:avLst/>
          </a:prstGeom>
        </p:spPr>
        <p:txBody>
          <a:bodyPr>
            <a:noAutofit/>
          </a:bodyPr>
          <a:lstStyle>
            <a:lvl1pPr algn="l">
              <a:lnSpc>
                <a:spcPct val="100000"/>
              </a:lnSpc>
              <a:spcBef>
                <a:spcPts val="0"/>
              </a:spcBef>
              <a:spcAft>
                <a:spcPts val="0"/>
              </a:spcAft>
              <a:defRPr sz="1600" b="0" baseline="0">
                <a:solidFill>
                  <a:srgbClr val="595959"/>
                </a:solidFill>
                <a:latin typeface="Poppins"/>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s-ES" noProof="0"/>
              <a:t>Haga clic para modificar los estilos de texto del patrón</a:t>
            </a:r>
          </a:p>
          <a:p>
            <a:pPr lvl="1"/>
            <a:r>
              <a:rPr lang="es-ES" noProof="0"/>
              <a:t>Segundo nivel</a:t>
            </a:r>
          </a:p>
        </p:txBody>
      </p:sp>
      <p:sp>
        <p:nvSpPr>
          <p:cNvPr id="5" name="Text Placeholder 8"/>
          <p:cNvSpPr>
            <a:spLocks noGrp="1"/>
          </p:cNvSpPr>
          <p:nvPr>
            <p:ph type="body" sz="quarter" idx="13"/>
          </p:nvPr>
        </p:nvSpPr>
        <p:spPr>
          <a:xfrm>
            <a:off x="469900" y="954617"/>
            <a:ext cx="7058660" cy="396663"/>
          </a:xfrm>
          <a:prstGeom prst="rect">
            <a:avLst/>
          </a:prstGeom>
        </p:spPr>
        <p:txBody>
          <a:bodyPr>
            <a:noAutofit/>
          </a:bodyPr>
          <a:lstStyle>
            <a:lvl1pPr marL="0" indent="0">
              <a:buNone/>
              <a:defRPr sz="2000" b="1" u="none">
                <a:solidFill>
                  <a:srgbClr val="595959"/>
                </a:solidFill>
              </a:defRPr>
            </a:lvl1pPr>
          </a:lstStyle>
          <a:p>
            <a:pPr lvl="0"/>
            <a:r>
              <a:rPr lang="es-ES" noProof="0"/>
              <a:t>Haga clic para modificar los estilos de texto del patrón</a:t>
            </a:r>
          </a:p>
        </p:txBody>
      </p:sp>
      <p:sp>
        <p:nvSpPr>
          <p:cNvPr id="6" name="Title Placeholder 1"/>
          <p:cNvSpPr>
            <a:spLocks noGrp="1"/>
          </p:cNvSpPr>
          <p:nvPr>
            <p:ph type="title"/>
          </p:nvPr>
        </p:nvSpPr>
        <p:spPr>
          <a:xfrm>
            <a:off x="469900" y="402586"/>
            <a:ext cx="7058660" cy="469481"/>
          </a:xfrm>
          <a:prstGeom prst="rect">
            <a:avLst/>
          </a:prstGeom>
        </p:spPr>
        <p:txBody>
          <a:bodyPr rtlCol="0">
            <a:noAutofit/>
          </a:bodyPr>
          <a:lstStyle>
            <a:lvl1pPr>
              <a:defRPr sz="2800" b="1" i="0" u="none" baseline="0">
                <a:solidFill>
                  <a:srgbClr val="019EE2"/>
                </a:solidFill>
                <a:latin typeface="Poppins"/>
              </a:defRPr>
            </a:lvl1pPr>
          </a:lstStyle>
          <a:p>
            <a:r>
              <a:rPr lang="es-ES" noProof="0"/>
              <a:t>Haga clic para modificar el estilo de título del patrón</a:t>
            </a:r>
            <a:endParaRPr lang="es-ES" noProof="0" dirty="0"/>
          </a:p>
        </p:txBody>
      </p:sp>
      <p:pic>
        <p:nvPicPr>
          <p:cNvPr id="11" name="Imagen 10">
            <a:extLst>
              <a:ext uri="{FF2B5EF4-FFF2-40B4-BE49-F238E27FC236}">
                <a16:creationId xmlns:a16="http://schemas.microsoft.com/office/drawing/2014/main" id="{24A12137-4D70-4975-BD0C-08479CA28CE7}"/>
              </a:ext>
            </a:extLst>
          </p:cNvPr>
          <p:cNvPicPr>
            <a:picLocks noChangeAspect="1"/>
          </p:cNvPicPr>
          <p:nvPr userDrawn="1"/>
        </p:nvPicPr>
        <p:blipFill>
          <a:blip r:embed="rId3"/>
          <a:stretch>
            <a:fillRect/>
          </a:stretch>
        </p:blipFill>
        <p:spPr>
          <a:xfrm>
            <a:off x="10464800" y="221962"/>
            <a:ext cx="1631792" cy="361247"/>
          </a:xfrm>
          <a:prstGeom prst="rect">
            <a:avLst/>
          </a:prstGeom>
        </p:spPr>
      </p:pic>
    </p:spTree>
    <p:extLst>
      <p:ext uri="{BB962C8B-B14F-4D97-AF65-F5344CB8AC3E}">
        <p14:creationId xmlns:p14="http://schemas.microsoft.com/office/powerpoint/2010/main" val="302214002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lide Final - La Caixa">
    <p:bg bwMode="gray">
      <p:bgPr>
        <a:solidFill>
          <a:srgbClr val="019EE2"/>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2BAF1378-886E-4162-A996-6D34D8CE975C}"/>
              </a:ext>
            </a:extLst>
          </p:cNvPr>
          <p:cNvSpPr txBox="1">
            <a:spLocks noChangeArrowheads="1"/>
          </p:cNvSpPr>
          <p:nvPr userDrawn="1"/>
        </p:nvSpPr>
        <p:spPr bwMode="auto">
          <a:xfrm>
            <a:off x="469900" y="6477000"/>
            <a:ext cx="5354638" cy="153988"/>
          </a:xfrm>
          <a:prstGeom prst="rect">
            <a:avLst/>
          </a:prstGeom>
          <a:noFill/>
          <a:ln>
            <a:noFill/>
          </a:ln>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eaLnBrk="1" hangingPunct="1">
              <a:spcBef>
                <a:spcPts val="800"/>
              </a:spcBef>
              <a:buSzPct val="100000"/>
              <a:buFont typeface="Arial" panose="020B0604020202020204" pitchFamily="34" charset="0"/>
              <a:buNone/>
              <a:defRPr/>
            </a:pPr>
            <a:r>
              <a:rPr lang="es-ES_tradnl" altLang="ca-ES" sz="1000">
                <a:solidFill>
                  <a:schemeClr val="bg1"/>
                </a:solidFill>
                <a:latin typeface="Poppins"/>
              </a:rPr>
              <a:t>Redes Sociales – Nivel Básico</a:t>
            </a:r>
            <a:endParaRPr lang="es-ES" altLang="ca-ES" sz="1000">
              <a:solidFill>
                <a:schemeClr val="bg1"/>
              </a:solidFill>
              <a:latin typeface="Poppins"/>
            </a:endParaRPr>
          </a:p>
        </p:txBody>
      </p:sp>
      <p:sp>
        <p:nvSpPr>
          <p:cNvPr id="4" name="TextBox 13">
            <a:extLst>
              <a:ext uri="{FF2B5EF4-FFF2-40B4-BE49-F238E27FC236}">
                <a16:creationId xmlns:a16="http://schemas.microsoft.com/office/drawing/2014/main" id="{DE50DDC5-9460-4F75-B4EC-5405CE848C27}"/>
              </a:ext>
            </a:extLst>
          </p:cNvPr>
          <p:cNvSpPr txBox="1">
            <a:spLocks noChangeArrowheads="1"/>
          </p:cNvSpPr>
          <p:nvPr userDrawn="1"/>
        </p:nvSpPr>
        <p:spPr bwMode="auto">
          <a:xfrm>
            <a:off x="11414125" y="6477000"/>
            <a:ext cx="307975" cy="153988"/>
          </a:xfrm>
          <a:prstGeom prst="rect">
            <a:avLst/>
          </a:prstGeom>
          <a:noFill/>
          <a:ln>
            <a:noFill/>
          </a:ln>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r" eaLnBrk="1" hangingPunct="1">
              <a:spcBef>
                <a:spcPts val="800"/>
              </a:spcBef>
              <a:buSzPct val="100000"/>
              <a:buFont typeface="Arial" panose="020B0604020202020204" pitchFamily="34" charset="0"/>
              <a:buNone/>
              <a:defRPr/>
            </a:pPr>
            <a:fld id="{C45AD83B-A269-4FF4-875A-8AC145F3A696}" type="slidenum">
              <a:rPr lang="en-US" altLang="ca-ES" sz="1000" smtClean="0">
                <a:solidFill>
                  <a:schemeClr val="bg1"/>
                </a:solidFill>
                <a:latin typeface="Poppins"/>
              </a:rPr>
              <a:pPr algn="r" eaLnBrk="1" hangingPunct="1">
                <a:spcBef>
                  <a:spcPts val="800"/>
                </a:spcBef>
                <a:buSzPct val="100000"/>
                <a:buFont typeface="Arial" panose="020B0604020202020204" pitchFamily="34" charset="0"/>
                <a:buNone/>
                <a:defRPr/>
              </a:pPr>
              <a:t>‹Nº›</a:t>
            </a:fld>
            <a:endParaRPr lang="en-US" altLang="ca-ES" sz="1000">
              <a:solidFill>
                <a:schemeClr val="bg1"/>
              </a:solidFill>
              <a:latin typeface="Poppins"/>
            </a:endParaRPr>
          </a:p>
        </p:txBody>
      </p:sp>
      <p:sp>
        <p:nvSpPr>
          <p:cNvPr id="8" name="Text Placeholder 5"/>
          <p:cNvSpPr>
            <a:spLocks noGrp="1"/>
          </p:cNvSpPr>
          <p:nvPr>
            <p:ph type="body" sz="quarter" idx="10"/>
          </p:nvPr>
        </p:nvSpPr>
        <p:spPr>
          <a:xfrm>
            <a:off x="2256632" y="2311400"/>
            <a:ext cx="7678737" cy="1557867"/>
          </a:xfrm>
        </p:spPr>
        <p:txBody>
          <a:bodyPr/>
          <a:lstStyle>
            <a:lvl1pPr algn="ctr">
              <a:defRPr sz="4000" b="1" baseline="0">
                <a:solidFill>
                  <a:srgbClr val="FFFFFF"/>
                </a:solidFill>
              </a:defRPr>
            </a:lvl1pPr>
          </a:lstStyle>
          <a:p>
            <a:pPr lvl="0"/>
            <a:r>
              <a:rPr lang="es-ES" noProof="0"/>
              <a:t>Haga clic para modificar los estilos de texto del patrón</a:t>
            </a:r>
          </a:p>
          <a:p>
            <a:pPr lvl="1"/>
            <a:r>
              <a:rPr lang="es-ES" noProof="0"/>
              <a:t>Segundo nivel</a:t>
            </a:r>
          </a:p>
        </p:txBody>
      </p:sp>
      <p:pic>
        <p:nvPicPr>
          <p:cNvPr id="6" name="Imagen 5">
            <a:extLst>
              <a:ext uri="{FF2B5EF4-FFF2-40B4-BE49-F238E27FC236}">
                <a16:creationId xmlns:a16="http://schemas.microsoft.com/office/drawing/2014/main" id="{9E6DD81C-ACC6-42FC-A223-037F317B10BD}"/>
              </a:ext>
            </a:extLst>
          </p:cNvPr>
          <p:cNvPicPr>
            <a:picLocks noChangeAspect="1"/>
          </p:cNvPicPr>
          <p:nvPr userDrawn="1"/>
        </p:nvPicPr>
        <p:blipFill>
          <a:blip r:embed="rId2"/>
          <a:stretch>
            <a:fillRect/>
          </a:stretch>
        </p:blipFill>
        <p:spPr>
          <a:xfrm>
            <a:off x="10464800" y="221962"/>
            <a:ext cx="1631792" cy="361247"/>
          </a:xfrm>
          <a:prstGeom prst="rect">
            <a:avLst/>
          </a:prstGeom>
        </p:spPr>
      </p:pic>
    </p:spTree>
    <p:extLst>
      <p:ext uri="{BB962C8B-B14F-4D97-AF65-F5344CB8AC3E}">
        <p14:creationId xmlns:p14="http://schemas.microsoft.com/office/powerpoint/2010/main" val="28935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1DECE4E1-4490-402C-8DAE-A14F6696DC81}"/>
              </a:ext>
            </a:extLst>
          </p:cNvPr>
          <p:cNvSpPr>
            <a:spLocks noGrp="1"/>
          </p:cNvSpPr>
          <p:nvPr>
            <p:ph type="dt" sz="half" idx="10"/>
          </p:nvPr>
        </p:nvSpPr>
        <p:spPr/>
        <p:txBody>
          <a:bodyPr/>
          <a:lstStyle>
            <a:lvl1pPr>
              <a:defRPr/>
            </a:lvl1pPr>
          </a:lstStyle>
          <a:p>
            <a:pPr>
              <a:defRPr/>
            </a:pPr>
            <a:fld id="{4E7356F3-9961-435D-9002-BD419BAD05D9}" type="datetimeFigureOut">
              <a:rPr lang="es-ES"/>
              <a:pPr>
                <a:defRPr/>
              </a:pPr>
              <a:t>29/01/2024</a:t>
            </a:fld>
            <a:endParaRPr lang="es-ES"/>
          </a:p>
        </p:txBody>
      </p:sp>
      <p:sp>
        <p:nvSpPr>
          <p:cNvPr id="5" name="Footer Placeholder 4">
            <a:extLst>
              <a:ext uri="{FF2B5EF4-FFF2-40B4-BE49-F238E27FC236}">
                <a16:creationId xmlns:a16="http://schemas.microsoft.com/office/drawing/2014/main" id="{AA934CF9-69D6-4D54-B830-B47BA76D28FF}"/>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F3FB52FB-8386-4C62-9103-A685A5D16617}"/>
              </a:ext>
            </a:extLst>
          </p:cNvPr>
          <p:cNvSpPr>
            <a:spLocks noGrp="1"/>
          </p:cNvSpPr>
          <p:nvPr>
            <p:ph type="sldNum" sz="quarter" idx="12"/>
          </p:nvPr>
        </p:nvSpPr>
        <p:spPr/>
        <p:txBody>
          <a:bodyPr/>
          <a:lstStyle>
            <a:lvl1pPr>
              <a:defRPr/>
            </a:lvl1pPr>
          </a:lstStyle>
          <a:p>
            <a:pPr>
              <a:defRPr/>
            </a:pPr>
            <a:fld id="{C051FB19-E8CD-4CDA-9A5F-BE2B072BB0F9}" type="slidenum">
              <a:rPr lang="es-ES"/>
              <a:pPr>
                <a:defRPr/>
              </a:pPr>
              <a:t>‹Nº›</a:t>
            </a:fld>
            <a:endParaRPr lang="es-ES"/>
          </a:p>
        </p:txBody>
      </p:sp>
    </p:spTree>
    <p:extLst>
      <p:ext uri="{BB962C8B-B14F-4D97-AF65-F5344CB8AC3E}">
        <p14:creationId xmlns:p14="http://schemas.microsoft.com/office/powerpoint/2010/main" val="84469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57D929D9-B0A4-41F6-8224-616EC96ABCC0}"/>
              </a:ext>
            </a:extLst>
          </p:cNvPr>
          <p:cNvSpPr>
            <a:spLocks noGrp="1"/>
          </p:cNvSpPr>
          <p:nvPr>
            <p:ph type="dt" sz="half" idx="10"/>
          </p:nvPr>
        </p:nvSpPr>
        <p:spPr/>
        <p:txBody>
          <a:bodyPr/>
          <a:lstStyle>
            <a:lvl1pPr>
              <a:defRPr/>
            </a:lvl1pPr>
          </a:lstStyle>
          <a:p>
            <a:pPr>
              <a:defRPr/>
            </a:pPr>
            <a:fld id="{6D85BF47-76C0-4C40-838E-52A29BC02FC4}" type="datetimeFigureOut">
              <a:rPr lang="es-ES"/>
              <a:pPr>
                <a:defRPr/>
              </a:pPr>
              <a:t>29/01/2024</a:t>
            </a:fld>
            <a:endParaRPr lang="es-ES"/>
          </a:p>
        </p:txBody>
      </p:sp>
      <p:sp>
        <p:nvSpPr>
          <p:cNvPr id="5" name="Footer Placeholder 4">
            <a:extLst>
              <a:ext uri="{FF2B5EF4-FFF2-40B4-BE49-F238E27FC236}">
                <a16:creationId xmlns:a16="http://schemas.microsoft.com/office/drawing/2014/main" id="{2D3E0FE3-DF94-4CCF-87F0-127E1A9038F2}"/>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811159B3-40C7-4647-AB44-0F6D3C312D32}"/>
              </a:ext>
            </a:extLst>
          </p:cNvPr>
          <p:cNvSpPr>
            <a:spLocks noGrp="1"/>
          </p:cNvSpPr>
          <p:nvPr>
            <p:ph type="sldNum" sz="quarter" idx="12"/>
          </p:nvPr>
        </p:nvSpPr>
        <p:spPr/>
        <p:txBody>
          <a:bodyPr/>
          <a:lstStyle>
            <a:lvl1pPr>
              <a:defRPr/>
            </a:lvl1pPr>
          </a:lstStyle>
          <a:p>
            <a:pPr>
              <a:defRPr/>
            </a:pPr>
            <a:fld id="{27B75A2D-2447-41E9-A324-44F0AE67B2E8}" type="slidenum">
              <a:rPr lang="es-ES"/>
              <a:pPr>
                <a:defRPr/>
              </a:pPr>
              <a:t>‹Nº›</a:t>
            </a:fld>
            <a:endParaRPr lang="es-ES"/>
          </a:p>
        </p:txBody>
      </p:sp>
    </p:spTree>
    <p:extLst>
      <p:ext uri="{BB962C8B-B14F-4D97-AF65-F5344CB8AC3E}">
        <p14:creationId xmlns:p14="http://schemas.microsoft.com/office/powerpoint/2010/main" val="50588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E1FE5-ECE5-44B9-88A6-E9AF8E525533}"/>
              </a:ext>
            </a:extLst>
          </p:cNvPr>
          <p:cNvSpPr>
            <a:spLocks noGrp="1"/>
          </p:cNvSpPr>
          <p:nvPr>
            <p:ph type="dt" sz="half" idx="10"/>
          </p:nvPr>
        </p:nvSpPr>
        <p:spPr/>
        <p:txBody>
          <a:bodyPr/>
          <a:lstStyle>
            <a:lvl1pPr>
              <a:defRPr/>
            </a:lvl1pPr>
          </a:lstStyle>
          <a:p>
            <a:pPr>
              <a:defRPr/>
            </a:pPr>
            <a:fld id="{F6E585C2-0F94-4E14-9F46-56756754FF20}" type="datetimeFigureOut">
              <a:rPr lang="es-ES"/>
              <a:pPr>
                <a:defRPr/>
              </a:pPr>
              <a:t>29/01/2024</a:t>
            </a:fld>
            <a:endParaRPr lang="es-ES"/>
          </a:p>
        </p:txBody>
      </p:sp>
      <p:sp>
        <p:nvSpPr>
          <p:cNvPr id="5" name="Footer Placeholder 4">
            <a:extLst>
              <a:ext uri="{FF2B5EF4-FFF2-40B4-BE49-F238E27FC236}">
                <a16:creationId xmlns:a16="http://schemas.microsoft.com/office/drawing/2014/main" id="{6F0C4F3E-7183-418F-8E74-BDDBD9D57DA3}"/>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236E962D-BB0C-405B-BDFC-D72F58755450}"/>
              </a:ext>
            </a:extLst>
          </p:cNvPr>
          <p:cNvSpPr>
            <a:spLocks noGrp="1"/>
          </p:cNvSpPr>
          <p:nvPr>
            <p:ph type="sldNum" sz="quarter" idx="12"/>
          </p:nvPr>
        </p:nvSpPr>
        <p:spPr/>
        <p:txBody>
          <a:bodyPr/>
          <a:lstStyle>
            <a:lvl1pPr>
              <a:defRPr/>
            </a:lvl1pPr>
          </a:lstStyle>
          <a:p>
            <a:pPr>
              <a:defRPr/>
            </a:pPr>
            <a:fld id="{3A35157B-EADA-43F0-B301-69065C717968}" type="slidenum">
              <a:rPr lang="es-ES"/>
              <a:pPr>
                <a:defRPr/>
              </a:pPr>
              <a:t>‹Nº›</a:t>
            </a:fld>
            <a:endParaRPr lang="es-ES"/>
          </a:p>
        </p:txBody>
      </p:sp>
    </p:spTree>
    <p:extLst>
      <p:ext uri="{BB962C8B-B14F-4D97-AF65-F5344CB8AC3E}">
        <p14:creationId xmlns:p14="http://schemas.microsoft.com/office/powerpoint/2010/main" val="145127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3" hidden="1">
            <a:extLst>
              <a:ext uri="{FF2B5EF4-FFF2-40B4-BE49-F238E27FC236}">
                <a16:creationId xmlns:a16="http://schemas.microsoft.com/office/drawing/2014/main" id="{1BFDF144-354B-4CE5-8AE8-8E555202B5B0}"/>
              </a:ext>
            </a:extLst>
          </p:cNvPr>
          <p:cNvGraphicFramePr>
            <a:graphicFrameLocks noChangeAspect="1"/>
          </p:cNvGraphicFramePr>
          <p:nvPr>
            <p:custDataLst>
              <p:tags r:id="rId8"/>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1026" name="Object 3" hidden="1">
                        <a:extLst>
                          <a:ext uri="{FF2B5EF4-FFF2-40B4-BE49-F238E27FC236}">
                            <a16:creationId xmlns:a16="http://schemas.microsoft.com/office/drawing/2014/main" id="{1BFDF144-354B-4CE5-8AE8-8E555202B5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a:extLst>
              <a:ext uri="{FF2B5EF4-FFF2-40B4-BE49-F238E27FC236}">
                <a16:creationId xmlns:a16="http://schemas.microsoft.com/office/drawing/2014/main" id="{532EA63C-9BEA-4832-8775-A4A238010CA3}"/>
              </a:ext>
            </a:extLst>
          </p:cNvPr>
          <p:cNvSpPr>
            <a:spLocks noGrp="1" noChangeArrowheads="1"/>
          </p:cNvSpPr>
          <p:nvPr>
            <p:ph type="title"/>
          </p:nvPr>
        </p:nvSpPr>
        <p:spPr bwMode="gray">
          <a:xfrm>
            <a:off x="469900" y="403225"/>
            <a:ext cx="72104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_tradnl" altLang="ca-ES"/>
              <a:t>Clic para editar título</a:t>
            </a:r>
            <a:endParaRPr lang="en-US" altLang="ca-ES"/>
          </a:p>
        </p:txBody>
      </p:sp>
      <p:sp>
        <p:nvSpPr>
          <p:cNvPr id="1028" name="Text Placeholder 18">
            <a:extLst>
              <a:ext uri="{FF2B5EF4-FFF2-40B4-BE49-F238E27FC236}">
                <a16:creationId xmlns:a16="http://schemas.microsoft.com/office/drawing/2014/main" id="{260FDD56-BF35-4214-8660-DF6B6968C35B}"/>
              </a:ext>
            </a:extLst>
          </p:cNvPr>
          <p:cNvSpPr>
            <a:spLocks noGrp="1" noChangeArrowheads="1"/>
          </p:cNvSpPr>
          <p:nvPr>
            <p:ph type="body" idx="1"/>
          </p:nvPr>
        </p:nvSpPr>
        <p:spPr bwMode="auto">
          <a:xfrm>
            <a:off x="469900" y="1665288"/>
            <a:ext cx="1125220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_tradnl" altLang="ca-ES"/>
              <a:t>Haga clic para modificar el estilo de texto del patrón</a:t>
            </a:r>
          </a:p>
          <a:p>
            <a:pPr lvl="1"/>
            <a:r>
              <a:rPr lang="es-ES_tradnl" altLang="ca-ES"/>
              <a:t>Segundo nivel</a:t>
            </a:r>
          </a:p>
          <a:p>
            <a:pPr lvl="2"/>
            <a:r>
              <a:rPr lang="es-ES_tradnl" altLang="ca-ES"/>
              <a:t>Tercer nivel</a:t>
            </a:r>
          </a:p>
          <a:p>
            <a:pPr lvl="3"/>
            <a:r>
              <a:rPr lang="es-ES_tradnl" altLang="ca-ES"/>
              <a:t>Cuarto nivel</a:t>
            </a:r>
          </a:p>
          <a:p>
            <a:pPr lvl="4"/>
            <a:r>
              <a:rPr lang="es-ES_tradnl" altLang="ca-ES"/>
              <a:t>Quinto nivel</a:t>
            </a:r>
            <a:endParaRPr lang="en-US" altLang="ca-ES"/>
          </a:p>
        </p:txBody>
      </p:sp>
      <p:sp>
        <p:nvSpPr>
          <p:cNvPr id="1029" name="TextBox 10">
            <a:extLst>
              <a:ext uri="{FF2B5EF4-FFF2-40B4-BE49-F238E27FC236}">
                <a16:creationId xmlns:a16="http://schemas.microsoft.com/office/drawing/2014/main" id="{E4404653-1E22-4BE1-B82D-2D715D891942}"/>
              </a:ext>
            </a:extLst>
          </p:cNvPr>
          <p:cNvSpPr txBox="1">
            <a:spLocks noChangeArrowheads="1"/>
          </p:cNvSpPr>
          <p:nvPr userDrawn="1"/>
        </p:nvSpPr>
        <p:spPr bwMode="auto">
          <a:xfrm>
            <a:off x="469900" y="6477000"/>
            <a:ext cx="5354638" cy="153988"/>
          </a:xfrm>
          <a:prstGeom prst="rect">
            <a:avLst/>
          </a:prstGeom>
          <a:noFill/>
          <a:ln>
            <a:noFill/>
          </a:ln>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lvl="0"/>
            <a:r>
              <a:rPr lang="ca-ES" altLang="es-ES" sz="1000" dirty="0"/>
              <a:t>Xarxes Socials – Nivell Bàsic </a:t>
            </a:r>
          </a:p>
        </p:txBody>
      </p:sp>
      <p:sp>
        <p:nvSpPr>
          <p:cNvPr id="1030" name="TextBox 11">
            <a:extLst>
              <a:ext uri="{FF2B5EF4-FFF2-40B4-BE49-F238E27FC236}">
                <a16:creationId xmlns:a16="http://schemas.microsoft.com/office/drawing/2014/main" id="{FEA7153C-8555-4144-82D8-ABD2ECFA3885}"/>
              </a:ext>
            </a:extLst>
          </p:cNvPr>
          <p:cNvSpPr txBox="1">
            <a:spLocks noChangeArrowheads="1"/>
          </p:cNvSpPr>
          <p:nvPr userDrawn="1"/>
        </p:nvSpPr>
        <p:spPr bwMode="auto">
          <a:xfrm>
            <a:off x="11410950" y="6477000"/>
            <a:ext cx="307975" cy="153988"/>
          </a:xfrm>
          <a:prstGeom prst="rect">
            <a:avLst/>
          </a:prstGeom>
          <a:noFill/>
          <a:ln>
            <a:noFill/>
          </a:ln>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r" eaLnBrk="1" hangingPunct="1">
              <a:spcBef>
                <a:spcPts val="800"/>
              </a:spcBef>
              <a:buSzPct val="100000"/>
              <a:buFont typeface="Arial" panose="020B0604020202020204" pitchFamily="34" charset="0"/>
              <a:buNone/>
              <a:defRPr/>
            </a:pPr>
            <a:fld id="{AADBA52D-13ED-4B30-9710-A0214632614D}" type="slidenum">
              <a:rPr lang="en-US" altLang="ca-ES" sz="1000" smtClean="0">
                <a:solidFill>
                  <a:srgbClr val="595959"/>
                </a:solidFill>
                <a:latin typeface="Poppins"/>
              </a:rPr>
              <a:pPr algn="r" eaLnBrk="1" hangingPunct="1">
                <a:spcBef>
                  <a:spcPts val="800"/>
                </a:spcBef>
                <a:buSzPct val="100000"/>
                <a:buFont typeface="Arial" panose="020B0604020202020204" pitchFamily="34" charset="0"/>
                <a:buNone/>
                <a:defRPr/>
              </a:pPr>
              <a:t>‹Nº›</a:t>
            </a:fld>
            <a:endParaRPr lang="en-US" altLang="ca-ES" sz="1000">
              <a:solidFill>
                <a:srgbClr val="595959"/>
              </a:solidFill>
              <a:latin typeface="Poppins"/>
            </a:endParaRPr>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Lst>
  <p:hf hdr="0" dt="0"/>
  <p:txStyles>
    <p:titleStyle>
      <a:lvl1pPr algn="l" defTabSz="1217613" rtl="0" eaLnBrk="0" fontAlgn="base" hangingPunct="0">
        <a:spcBef>
          <a:spcPct val="0"/>
        </a:spcBef>
        <a:spcAft>
          <a:spcPct val="0"/>
        </a:spcAft>
        <a:defRPr sz="2800" b="1" kern="1200">
          <a:solidFill>
            <a:srgbClr val="019EE2"/>
          </a:solidFill>
          <a:latin typeface="Poppins"/>
          <a:ea typeface="+mj-ea"/>
          <a:cs typeface="+mj-cs"/>
        </a:defRPr>
      </a:lvl1pPr>
      <a:lvl2pPr algn="l" defTabSz="1217613" rtl="0" eaLnBrk="0" fontAlgn="base" hangingPunct="0">
        <a:spcBef>
          <a:spcPct val="0"/>
        </a:spcBef>
        <a:spcAft>
          <a:spcPct val="0"/>
        </a:spcAft>
        <a:defRPr sz="2800" b="1">
          <a:solidFill>
            <a:srgbClr val="019EE2"/>
          </a:solidFill>
          <a:latin typeface="Poppins"/>
        </a:defRPr>
      </a:lvl2pPr>
      <a:lvl3pPr algn="l" defTabSz="1217613" rtl="0" eaLnBrk="0" fontAlgn="base" hangingPunct="0">
        <a:spcBef>
          <a:spcPct val="0"/>
        </a:spcBef>
        <a:spcAft>
          <a:spcPct val="0"/>
        </a:spcAft>
        <a:defRPr sz="2800" b="1">
          <a:solidFill>
            <a:srgbClr val="019EE2"/>
          </a:solidFill>
          <a:latin typeface="Poppins"/>
        </a:defRPr>
      </a:lvl3pPr>
      <a:lvl4pPr algn="l" defTabSz="1217613" rtl="0" eaLnBrk="0" fontAlgn="base" hangingPunct="0">
        <a:spcBef>
          <a:spcPct val="0"/>
        </a:spcBef>
        <a:spcAft>
          <a:spcPct val="0"/>
        </a:spcAft>
        <a:defRPr sz="2800" b="1">
          <a:solidFill>
            <a:srgbClr val="019EE2"/>
          </a:solidFill>
          <a:latin typeface="Poppins"/>
        </a:defRPr>
      </a:lvl4pPr>
      <a:lvl5pPr algn="l" defTabSz="1217613" rtl="0" eaLnBrk="0" fontAlgn="base" hangingPunct="0">
        <a:spcBef>
          <a:spcPct val="0"/>
        </a:spcBef>
        <a:spcAft>
          <a:spcPct val="0"/>
        </a:spcAft>
        <a:defRPr sz="2800" b="1">
          <a:solidFill>
            <a:srgbClr val="019EE2"/>
          </a:solidFill>
          <a:latin typeface="Poppins"/>
        </a:defRPr>
      </a:lvl5pPr>
      <a:lvl6pPr marL="457200" algn="l" defTabSz="1217613" rtl="0" fontAlgn="base">
        <a:spcBef>
          <a:spcPct val="0"/>
        </a:spcBef>
        <a:spcAft>
          <a:spcPct val="0"/>
        </a:spcAft>
        <a:defRPr sz="2800" b="1">
          <a:solidFill>
            <a:srgbClr val="019EE2"/>
          </a:solidFill>
          <a:latin typeface="Poppins"/>
        </a:defRPr>
      </a:lvl6pPr>
      <a:lvl7pPr marL="914400" algn="l" defTabSz="1217613" rtl="0" fontAlgn="base">
        <a:spcBef>
          <a:spcPct val="0"/>
        </a:spcBef>
        <a:spcAft>
          <a:spcPct val="0"/>
        </a:spcAft>
        <a:defRPr sz="2800" b="1">
          <a:solidFill>
            <a:srgbClr val="019EE2"/>
          </a:solidFill>
          <a:latin typeface="Poppins"/>
        </a:defRPr>
      </a:lvl7pPr>
      <a:lvl8pPr marL="1371600" algn="l" defTabSz="1217613" rtl="0" fontAlgn="base">
        <a:spcBef>
          <a:spcPct val="0"/>
        </a:spcBef>
        <a:spcAft>
          <a:spcPct val="0"/>
        </a:spcAft>
        <a:defRPr sz="2800" b="1">
          <a:solidFill>
            <a:srgbClr val="019EE2"/>
          </a:solidFill>
          <a:latin typeface="Poppins"/>
        </a:defRPr>
      </a:lvl8pPr>
      <a:lvl9pPr marL="1828800" algn="l" defTabSz="1217613" rtl="0" fontAlgn="base">
        <a:spcBef>
          <a:spcPct val="0"/>
        </a:spcBef>
        <a:spcAft>
          <a:spcPct val="0"/>
        </a:spcAft>
        <a:defRPr sz="2800" b="1">
          <a:solidFill>
            <a:srgbClr val="019EE2"/>
          </a:solidFill>
          <a:latin typeface="Poppins"/>
        </a:defRPr>
      </a:lvl9pPr>
    </p:titleStyle>
    <p:bodyStyle>
      <a:lvl1pPr algn="l" defTabSz="1217613" rtl="0" eaLnBrk="0" fontAlgn="base" hangingPunct="0">
        <a:spcBef>
          <a:spcPct val="0"/>
        </a:spcBef>
        <a:spcAft>
          <a:spcPts val="1338"/>
        </a:spcAft>
        <a:buSzPct val="100000"/>
        <a:buFont typeface="Arial" panose="020B0604020202020204" pitchFamily="34" charset="0"/>
        <a:defRPr sz="1600" kern="1200">
          <a:solidFill>
            <a:srgbClr val="595959"/>
          </a:solidFill>
          <a:latin typeface="Poppins"/>
          <a:ea typeface="+mn-ea"/>
          <a:cs typeface="+mn-cs"/>
        </a:defRPr>
      </a:lvl1pPr>
      <a:lvl2pPr algn="l" defTabSz="1217613" rtl="0" eaLnBrk="0" fontAlgn="base" hangingPunct="0">
        <a:spcBef>
          <a:spcPct val="0"/>
        </a:spcBef>
        <a:spcAft>
          <a:spcPts val="1338"/>
        </a:spcAft>
        <a:buSzPct val="100000"/>
        <a:buFont typeface="Arial" panose="020B0604020202020204" pitchFamily="34" charset="0"/>
        <a:defRPr lang="en-US" sz="1600" b="1" kern="1200" dirty="0">
          <a:solidFill>
            <a:srgbClr val="595959"/>
          </a:solidFill>
          <a:latin typeface="Poppins"/>
          <a:ea typeface="+mn-ea"/>
          <a:cs typeface="+mn-cs"/>
        </a:defRPr>
      </a:lvl2pPr>
      <a:lvl3pPr marL="234950" indent="-234950" algn="l" defTabSz="1217613" rtl="0" eaLnBrk="0" fontAlgn="base" hangingPunct="0">
        <a:spcBef>
          <a:spcPct val="0"/>
        </a:spcBef>
        <a:spcAft>
          <a:spcPts val="1338"/>
        </a:spcAft>
        <a:buSzPct val="100000"/>
        <a:buFont typeface="Arial" panose="020B0604020202020204" pitchFamily="34" charset="0"/>
        <a:buChar char="•"/>
        <a:defRPr lang="en-US" sz="1600" kern="1200" dirty="0">
          <a:solidFill>
            <a:srgbClr val="595959"/>
          </a:solidFill>
          <a:latin typeface="Poppins"/>
          <a:ea typeface="+mn-ea"/>
          <a:cs typeface="+mn-cs"/>
        </a:defRPr>
      </a:lvl3pPr>
      <a:lvl4pPr marL="474663" indent="-234950" algn="l" defTabSz="1217613" rtl="0" eaLnBrk="0" fontAlgn="base" hangingPunct="0">
        <a:spcBef>
          <a:spcPct val="0"/>
        </a:spcBef>
        <a:spcAft>
          <a:spcPts val="1338"/>
        </a:spcAft>
        <a:buSzPct val="100000"/>
        <a:buFont typeface="Verdana" panose="020B0604030504040204" pitchFamily="34" charset="0"/>
        <a:buChar char="−"/>
        <a:defRPr lang="en-US" sz="1600" kern="1200" dirty="0">
          <a:solidFill>
            <a:srgbClr val="595959"/>
          </a:solidFill>
          <a:latin typeface="Poppins"/>
          <a:ea typeface="+mn-ea"/>
          <a:cs typeface="+mn-cs"/>
        </a:defRPr>
      </a:lvl4pPr>
      <a:lvl5pPr marL="709613" indent="-234950" algn="l" defTabSz="1063625" rtl="0" eaLnBrk="0" fontAlgn="base" hangingPunct="0">
        <a:spcBef>
          <a:spcPct val="0"/>
        </a:spcBef>
        <a:spcAft>
          <a:spcPts val="1338"/>
        </a:spcAft>
        <a:buSzPct val="100000"/>
        <a:buFont typeface="Verdana" panose="020B0604030504040204" pitchFamily="34" charset="0"/>
        <a:buChar char="−"/>
        <a:defRPr lang="en-US" sz="1600" kern="1200" dirty="0">
          <a:solidFill>
            <a:srgbClr val="595959"/>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221FFB4-474D-4C0A-B6C1-B8B8E34C73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a-ES"/>
              <a:t>Click to edit Master title style</a:t>
            </a:r>
            <a:endParaRPr lang="es-ES" altLang="ca-ES"/>
          </a:p>
        </p:txBody>
      </p:sp>
      <p:sp>
        <p:nvSpPr>
          <p:cNvPr id="2051" name="Text Placeholder 2">
            <a:extLst>
              <a:ext uri="{FF2B5EF4-FFF2-40B4-BE49-F238E27FC236}">
                <a16:creationId xmlns:a16="http://schemas.microsoft.com/office/drawing/2014/main" id="{0D523B89-0A16-4629-A15D-6866AC1F99A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a-ES"/>
              <a:t>Click to edit Master text styles</a:t>
            </a:r>
          </a:p>
          <a:p>
            <a:pPr lvl="1"/>
            <a:r>
              <a:rPr lang="en-US" altLang="ca-ES"/>
              <a:t>Second level</a:t>
            </a:r>
          </a:p>
          <a:p>
            <a:pPr lvl="2"/>
            <a:r>
              <a:rPr lang="en-US" altLang="ca-ES"/>
              <a:t>Third level</a:t>
            </a:r>
          </a:p>
          <a:p>
            <a:pPr lvl="3"/>
            <a:r>
              <a:rPr lang="en-US" altLang="ca-ES"/>
              <a:t>Fourth level</a:t>
            </a:r>
          </a:p>
          <a:p>
            <a:pPr lvl="4"/>
            <a:r>
              <a:rPr lang="en-US" altLang="ca-ES"/>
              <a:t>Fifth level</a:t>
            </a:r>
            <a:endParaRPr lang="es-ES" altLang="ca-ES"/>
          </a:p>
        </p:txBody>
      </p:sp>
      <p:sp>
        <p:nvSpPr>
          <p:cNvPr id="4" name="Date Placeholder 3">
            <a:extLst>
              <a:ext uri="{FF2B5EF4-FFF2-40B4-BE49-F238E27FC236}">
                <a16:creationId xmlns:a16="http://schemas.microsoft.com/office/drawing/2014/main" id="{51B048B8-4BD6-4AB7-ACC1-689B98D351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1219170" eaLnBrk="1" fontAlgn="auto" hangingPunct="1">
              <a:spcBef>
                <a:spcPts val="0"/>
              </a:spcBef>
              <a:spcAft>
                <a:spcPts val="0"/>
              </a:spcAft>
              <a:defRPr sz="1200">
                <a:solidFill>
                  <a:schemeClr val="tx1">
                    <a:tint val="75000"/>
                  </a:schemeClr>
                </a:solidFill>
                <a:latin typeface="+mn-lt"/>
              </a:defRPr>
            </a:lvl1pPr>
          </a:lstStyle>
          <a:p>
            <a:pPr>
              <a:defRPr/>
            </a:pPr>
            <a:fld id="{EFB52EAA-3462-4706-8DFD-1FCA8FCFF7A6}" type="datetimeFigureOut">
              <a:rPr lang="es-ES"/>
              <a:pPr>
                <a:defRPr/>
              </a:pPr>
              <a:t>29/01/2024</a:t>
            </a:fld>
            <a:endParaRPr lang="es-ES"/>
          </a:p>
        </p:txBody>
      </p:sp>
      <p:sp>
        <p:nvSpPr>
          <p:cNvPr id="5" name="Footer Placeholder 4">
            <a:extLst>
              <a:ext uri="{FF2B5EF4-FFF2-40B4-BE49-F238E27FC236}">
                <a16:creationId xmlns:a16="http://schemas.microsoft.com/office/drawing/2014/main" id="{CBF75A5D-B511-4C42-83A0-23047249C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1219170"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Slide Number Placeholder 5">
            <a:extLst>
              <a:ext uri="{FF2B5EF4-FFF2-40B4-BE49-F238E27FC236}">
                <a16:creationId xmlns:a16="http://schemas.microsoft.com/office/drawing/2014/main" id="{F4AD893B-2F65-4CF5-9F6F-93EEDBF06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1219170" eaLnBrk="1" fontAlgn="auto" hangingPunct="1">
              <a:spcBef>
                <a:spcPts val="0"/>
              </a:spcBef>
              <a:spcAft>
                <a:spcPts val="0"/>
              </a:spcAft>
              <a:defRPr sz="1200">
                <a:solidFill>
                  <a:schemeClr val="tx1">
                    <a:tint val="75000"/>
                  </a:schemeClr>
                </a:solidFill>
                <a:latin typeface="+mn-lt"/>
              </a:defRPr>
            </a:lvl1pPr>
          </a:lstStyle>
          <a:p>
            <a:pPr>
              <a:defRPr/>
            </a:pPr>
            <a:fld id="{BD7434CB-6A30-447E-AC6A-5E18645BC687}"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tags" Target="../tags/tag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notesSlide" Target="../notesSlides/notesSlide2.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jpe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jp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7.jp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ubtitle 1">
            <a:extLst>
              <a:ext uri="{FF2B5EF4-FFF2-40B4-BE49-F238E27FC236}">
                <a16:creationId xmlns:a16="http://schemas.microsoft.com/office/drawing/2014/main" id="{FC92109C-8FBF-4BA6-BC5C-DEF03B2059D4}"/>
              </a:ext>
            </a:extLst>
          </p:cNvPr>
          <p:cNvSpPr>
            <a:spLocks noGrp="1" noChangeArrowheads="1"/>
          </p:cNvSpPr>
          <p:nvPr>
            <p:ph type="subTitle" idx="1"/>
          </p:nvPr>
        </p:nvSpPr>
        <p:spPr>
          <a:xfrm>
            <a:off x="1054100" y="1965325"/>
            <a:ext cx="4025900" cy="1327150"/>
          </a:xfrm>
        </p:spPr>
        <p:txBody>
          <a:bodyPr/>
          <a:lstStyle/>
          <a:p>
            <a:pPr defTabSz="1217613" fontAlgn="base">
              <a:spcBef>
                <a:spcPct val="0"/>
              </a:spcBef>
              <a:spcAft>
                <a:spcPct val="0"/>
              </a:spcAft>
            </a:pPr>
            <a:r>
              <a:rPr lang="ca-ES" altLang="ca-ES" dirty="0"/>
              <a:t>Xarxes Socials</a:t>
            </a:r>
          </a:p>
        </p:txBody>
      </p:sp>
      <p:pic>
        <p:nvPicPr>
          <p:cNvPr id="11267" name="Picture Placeholder 2">
            <a:extLst>
              <a:ext uri="{FF2B5EF4-FFF2-40B4-BE49-F238E27FC236}">
                <a16:creationId xmlns:a16="http://schemas.microsoft.com/office/drawing/2014/main" id="{21765A21-6692-45CB-9308-12F8AF011758}"/>
              </a:ext>
            </a:extLst>
          </p:cNvPr>
          <p:cNvPicPr>
            <a:picLocks noGrp="1" noChangeAspect="1" noChangeArrowheads="1"/>
          </p:cNvPicPr>
          <p:nvPr>
            <p:ph type="pic" sz="quarter" idx="11"/>
            <p:custDataLst>
              <p:tags r:id="rId1"/>
            </p:custDataLst>
          </p:nvPr>
        </p:nvPicPr>
        <p:blipFill>
          <a:blip r:embed="rId5">
            <a:extLst>
              <a:ext uri="{28A0092B-C50C-407E-A947-70E740481C1C}">
                <a14:useLocalDpi xmlns:a14="http://schemas.microsoft.com/office/drawing/2010/main" val="0"/>
              </a:ext>
            </a:extLst>
          </a:blip>
          <a:srcRect l="17603" r="17603"/>
          <a:stretch>
            <a:fillRect/>
          </a:stretch>
        </p:blipFill>
        <p:spPr>
          <a:xfrm>
            <a:off x="6432550" y="0"/>
            <a:ext cx="5759450" cy="6858000"/>
          </a:xfrm>
        </p:spPr>
      </p:pic>
      <p:sp>
        <p:nvSpPr>
          <p:cNvPr id="11268" name="Text Placeholder 3">
            <a:extLst>
              <a:ext uri="{FF2B5EF4-FFF2-40B4-BE49-F238E27FC236}">
                <a16:creationId xmlns:a16="http://schemas.microsoft.com/office/drawing/2014/main" id="{E705DC05-39BE-4E02-9ECB-156E9261BA7F}"/>
              </a:ext>
            </a:extLst>
          </p:cNvPr>
          <p:cNvSpPr>
            <a:spLocks noGrp="1" noChangeArrowheads="1"/>
          </p:cNvSpPr>
          <p:nvPr>
            <p:ph type="body" sz="quarter" idx="12"/>
          </p:nvPr>
        </p:nvSpPr>
        <p:spPr>
          <a:xfrm>
            <a:off x="1054100" y="3565525"/>
            <a:ext cx="4025900" cy="1128713"/>
          </a:xfrm>
        </p:spPr>
        <p:txBody>
          <a:bodyPr/>
          <a:lstStyle/>
          <a:p>
            <a:pPr eaLnBrk="1" hangingPunct="1"/>
            <a:r>
              <a:rPr lang="ca-ES" altLang="ca-ES" dirty="0"/>
              <a:t>Ús personal</a:t>
            </a:r>
          </a:p>
          <a:p>
            <a:pPr eaLnBrk="1" hangingPunct="1"/>
            <a:endParaRPr lang="ca-ES" altLang="ca-ES" dirty="0"/>
          </a:p>
        </p:txBody>
      </p:sp>
      <p:sp>
        <p:nvSpPr>
          <p:cNvPr id="14" name="Rectangle 13">
            <a:extLst>
              <a:ext uri="{FF2B5EF4-FFF2-40B4-BE49-F238E27FC236}">
                <a16:creationId xmlns:a16="http://schemas.microsoft.com/office/drawing/2014/main" id="{82A0E4DE-02F7-4B28-98E0-BAFCD117775F}"/>
              </a:ext>
            </a:extLst>
          </p:cNvPr>
          <p:cNvSpPr/>
          <p:nvPr/>
        </p:nvSpPr>
        <p:spPr bwMode="gray">
          <a:xfrm>
            <a:off x="10023475" y="261938"/>
            <a:ext cx="1943100" cy="1703387"/>
          </a:xfrm>
          <a:prstGeom prst="rect">
            <a:avLst/>
          </a:prstGeom>
          <a:solidFill>
            <a:srgbClr val="ED8B00"/>
          </a:solidFill>
          <a:ln w="19050" algn="ctr">
            <a:noFill/>
            <a:miter lim="800000"/>
            <a:headEnd/>
            <a:tailEnd/>
          </a:ln>
        </p:spPr>
        <p:txBody>
          <a:bodyPr lIns="88900" tIns="88900" rIns="88900" bIns="88900" anchor="ctr"/>
          <a:lstStyle/>
          <a:p>
            <a:pPr algn="ctr" defTabSz="1219170" eaLnBrk="1" fontAlgn="auto" hangingPunct="1">
              <a:lnSpc>
                <a:spcPct val="106000"/>
              </a:lnSpc>
              <a:spcBef>
                <a:spcPts val="0"/>
              </a:spcBef>
              <a:spcAft>
                <a:spcPts val="0"/>
              </a:spcAft>
              <a:buFont typeface="Wingdings 2" pitchFamily="18" charset="2"/>
              <a:buNone/>
              <a:defRPr/>
            </a:pPr>
            <a:r>
              <a:rPr lang="es-ES" sz="1050" b="1" u="sng" dirty="0">
                <a:solidFill>
                  <a:schemeClr val="bg1"/>
                </a:solidFill>
                <a:latin typeface="Poppins"/>
              </a:rPr>
              <a:t>Nota:</a:t>
            </a:r>
            <a:r>
              <a:rPr lang="es-ES" sz="1050" b="1" dirty="0">
                <a:solidFill>
                  <a:schemeClr val="bg1"/>
                </a:solidFill>
                <a:latin typeface="Poppins"/>
              </a:rPr>
              <a:t> Cambiar la foto a una imagen representativa al tema de su presentación</a:t>
            </a:r>
          </a:p>
          <a:p>
            <a:pPr algn="ctr" defTabSz="1219170" eaLnBrk="1" fontAlgn="auto" hangingPunct="1">
              <a:lnSpc>
                <a:spcPct val="106000"/>
              </a:lnSpc>
              <a:spcBef>
                <a:spcPts val="0"/>
              </a:spcBef>
              <a:spcAft>
                <a:spcPts val="0"/>
              </a:spcAft>
              <a:buFont typeface="Wingdings 2" pitchFamily="18" charset="2"/>
              <a:buNone/>
              <a:defRPr/>
            </a:pPr>
            <a:endParaRPr lang="es-ES" sz="1050" b="1" dirty="0">
              <a:solidFill>
                <a:schemeClr val="bg1"/>
              </a:solidFill>
              <a:latin typeface="Poppins"/>
            </a:endParaRPr>
          </a:p>
          <a:p>
            <a:pPr algn="ctr" defTabSz="1219170" eaLnBrk="1" fontAlgn="auto" hangingPunct="1">
              <a:lnSpc>
                <a:spcPct val="106000"/>
              </a:lnSpc>
              <a:spcBef>
                <a:spcPts val="0"/>
              </a:spcBef>
              <a:spcAft>
                <a:spcPts val="0"/>
              </a:spcAft>
              <a:buFont typeface="Wingdings 2" pitchFamily="18" charset="2"/>
              <a:buNone/>
              <a:defRPr/>
            </a:pPr>
            <a:r>
              <a:rPr lang="es-ES" sz="1050" b="1" dirty="0">
                <a:solidFill>
                  <a:schemeClr val="bg1"/>
                </a:solidFill>
                <a:latin typeface="Poppins"/>
              </a:rPr>
              <a:t>Haga clic en la imagen y buscar por “Templafy “, la foto que elijas se ajustara al tamaño determinado.</a:t>
            </a:r>
          </a:p>
        </p:txBody>
      </p:sp>
      <p:pic>
        <p:nvPicPr>
          <p:cNvPr id="11270" name="Picture 5">
            <a:extLst>
              <a:ext uri="{FF2B5EF4-FFF2-40B4-BE49-F238E27FC236}">
                <a16:creationId xmlns:a16="http://schemas.microsoft.com/office/drawing/2014/main" id="{1B4C8397-7D31-4894-BD07-D69C8C9142E1}"/>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l="21768" r="21768"/>
          <a:stretch>
            <a:fillRect/>
          </a:stretch>
        </p:blipFill>
        <p:spPr bwMode="auto">
          <a:xfrm>
            <a:off x="6432550" y="0"/>
            <a:ext cx="577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41E56A9-12B9-49D7-A852-8EBEB907E69A}"/>
              </a:ext>
            </a:extLst>
          </p:cNvPr>
          <p:cNvPicPr>
            <a:picLocks noChangeAspect="1"/>
          </p:cNvPicPr>
          <p:nvPr/>
        </p:nvPicPr>
        <p:blipFill>
          <a:blip r:embed="rId3"/>
          <a:stretch>
            <a:fillRect/>
          </a:stretch>
        </p:blipFill>
        <p:spPr>
          <a:xfrm>
            <a:off x="542925" y="3016250"/>
            <a:ext cx="10647363" cy="703263"/>
          </a:xfrm>
          <a:prstGeom prst="rect">
            <a:avLst/>
          </a:prstGeom>
          <a:ln>
            <a:noFill/>
          </a:ln>
          <a:effectLst>
            <a:outerShdw blurRad="190500" algn="tl" rotWithShape="0">
              <a:srgbClr val="000000">
                <a:alpha val="70000"/>
              </a:srgbClr>
            </a:outerShdw>
          </a:effectLst>
        </p:spPr>
      </p:pic>
      <p:sp>
        <p:nvSpPr>
          <p:cNvPr id="8" name="Oval 7">
            <a:extLst>
              <a:ext uri="{FF2B5EF4-FFF2-40B4-BE49-F238E27FC236}">
                <a16:creationId xmlns:a16="http://schemas.microsoft.com/office/drawing/2014/main" id="{1535AEE0-DFF2-4110-B895-3751CB11793D}"/>
              </a:ext>
            </a:extLst>
          </p:cNvPr>
          <p:cNvSpPr/>
          <p:nvPr/>
        </p:nvSpPr>
        <p:spPr>
          <a:xfrm>
            <a:off x="10579100" y="3121025"/>
            <a:ext cx="252413" cy="3079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2" name="Text Placeholder 11">
            <a:extLst>
              <a:ext uri="{FF2B5EF4-FFF2-40B4-BE49-F238E27FC236}">
                <a16:creationId xmlns:a16="http://schemas.microsoft.com/office/drawing/2014/main" id="{0D7D3672-E6B7-4D01-B2B9-3D933606C93E}"/>
              </a:ext>
            </a:extLst>
          </p:cNvPr>
          <p:cNvSpPr>
            <a:spLocks noGrp="1"/>
          </p:cNvSpPr>
          <p:nvPr>
            <p:ph type="body" sz="quarter" idx="10"/>
          </p:nvPr>
        </p:nvSpPr>
        <p:spPr>
          <a:xfrm>
            <a:off x="469900" y="487363"/>
            <a:ext cx="11204575" cy="5654675"/>
          </a:xfrm>
        </p:spPr>
        <p:txBody>
          <a:bodyPr rtlCol="0" anchor="b"/>
          <a:lstStyle/>
          <a:p>
            <a:pPr defTabSz="1219170" eaLnBrk="1" fontAlgn="auto" hangingPunct="1">
              <a:defRPr/>
            </a:pPr>
            <a:endParaRPr lang="es-ES_tradnl" dirty="0">
              <a:solidFill>
                <a:schemeClr val="tx1">
                  <a:lumMod val="65000"/>
                  <a:lumOff val="35000"/>
                </a:schemeClr>
              </a:solidFill>
            </a:endParaRPr>
          </a:p>
          <a:p>
            <a:pPr defTabSz="1219170" eaLnBrk="1" fontAlgn="auto" hangingPunct="1">
              <a:defRPr/>
            </a:pPr>
            <a:endParaRPr lang="es-ES_tradnl" dirty="0">
              <a:solidFill>
                <a:schemeClr val="tx1">
                  <a:lumMod val="65000"/>
                  <a:lumOff val="35000"/>
                </a:schemeClr>
              </a:solidFill>
            </a:endParaRPr>
          </a:p>
          <a:p>
            <a:pPr defTabSz="1219170" eaLnBrk="1" fontAlgn="auto" hangingPunct="1">
              <a:defRPr/>
            </a:pPr>
            <a:endParaRPr lang="es-ES_tradnl" dirty="0">
              <a:solidFill>
                <a:schemeClr val="tx1">
                  <a:lumMod val="65000"/>
                  <a:lumOff val="35000"/>
                </a:schemeClr>
              </a:solidFill>
            </a:endParaRPr>
          </a:p>
          <a:p>
            <a:pPr defTabSz="1219170" eaLnBrk="1" fontAlgn="auto" hangingPunct="1">
              <a:defRPr/>
            </a:pPr>
            <a:endParaRPr lang="es-ES_tradnl" dirty="0">
              <a:solidFill>
                <a:schemeClr val="tx1">
                  <a:lumMod val="65000"/>
                  <a:lumOff val="35000"/>
                </a:schemeClr>
              </a:solidFill>
            </a:endParaRPr>
          </a:p>
          <a:p>
            <a:pPr defTabSz="1219170" eaLnBrk="1" fontAlgn="auto" hangingPunct="1">
              <a:defRPr/>
            </a:pPr>
            <a:endParaRPr lang="es-ES_tradnl" dirty="0">
              <a:solidFill>
                <a:schemeClr val="tx1">
                  <a:lumMod val="65000"/>
                  <a:lumOff val="35000"/>
                </a:schemeClr>
              </a:solidFill>
            </a:endParaRPr>
          </a:p>
          <a:p>
            <a:pPr defTabSz="1219170" eaLnBrk="1" fontAlgn="auto" hangingPunct="1">
              <a:defRPr/>
            </a:pPr>
            <a:endParaRPr lang="es-ES_tradnl" dirty="0">
              <a:solidFill>
                <a:schemeClr val="tx1">
                  <a:lumMod val="65000"/>
                  <a:lumOff val="35000"/>
                </a:schemeClr>
              </a:solidFill>
            </a:endParaRPr>
          </a:p>
          <a:p>
            <a:pPr defTabSz="1219170" eaLnBrk="1" fontAlgn="auto" hangingPunct="1">
              <a:defRPr/>
            </a:pPr>
            <a:r>
              <a:rPr lang="ca-ES" dirty="0">
                <a:solidFill>
                  <a:schemeClr val="tx1">
                    <a:lumMod val="65000"/>
                    <a:lumOff val="35000"/>
                  </a:schemeClr>
                </a:solidFill>
              </a:rPr>
              <a:t>Un cop s’ha fet el registre es pot </a:t>
            </a:r>
            <a:r>
              <a:rPr lang="ca-ES" b="1" dirty="0">
                <a:solidFill>
                  <a:srgbClr val="019EE2"/>
                </a:solidFill>
              </a:rPr>
              <a:t>crear el perfil</a:t>
            </a:r>
            <a:r>
              <a:rPr lang="ca-ES" dirty="0">
                <a:solidFill>
                  <a:schemeClr val="tx1">
                    <a:lumMod val="65000"/>
                    <a:lumOff val="35000"/>
                  </a:schemeClr>
                </a:solidFill>
              </a:rPr>
              <a:t> des del botó “</a:t>
            </a:r>
            <a:r>
              <a:rPr lang="ca-ES" dirty="0" err="1">
                <a:solidFill>
                  <a:schemeClr val="tx1">
                    <a:lumMod val="65000"/>
                    <a:lumOff val="35000"/>
                  </a:schemeClr>
                </a:solidFill>
              </a:rPr>
              <a:t>Yo</a:t>
            </a:r>
            <a:r>
              <a:rPr lang="ca-ES" dirty="0">
                <a:solidFill>
                  <a:schemeClr val="tx1">
                    <a:lumMod val="65000"/>
                    <a:lumOff val="35000"/>
                  </a:schemeClr>
                </a:solidFill>
              </a:rPr>
              <a:t>”, utilitzarem la resta de botons com “Mi </a:t>
            </a:r>
            <a:r>
              <a:rPr lang="ca-ES" dirty="0" err="1">
                <a:solidFill>
                  <a:schemeClr val="tx1">
                    <a:lumMod val="65000"/>
                    <a:lumOff val="35000"/>
                  </a:schemeClr>
                </a:solidFill>
              </a:rPr>
              <a:t>red</a:t>
            </a:r>
            <a:r>
              <a:rPr lang="ca-ES" dirty="0">
                <a:solidFill>
                  <a:schemeClr val="tx1">
                    <a:lumMod val="65000"/>
                    <a:lumOff val="35000"/>
                  </a:schemeClr>
                </a:solidFill>
              </a:rPr>
              <a:t>” i “</a:t>
            </a:r>
            <a:r>
              <a:rPr lang="ca-ES" dirty="0" err="1">
                <a:solidFill>
                  <a:schemeClr val="tx1">
                    <a:lumMod val="65000"/>
                    <a:lumOff val="35000"/>
                  </a:schemeClr>
                </a:solidFill>
              </a:rPr>
              <a:t>Mensajes</a:t>
            </a:r>
            <a:r>
              <a:rPr lang="ca-ES" dirty="0">
                <a:solidFill>
                  <a:schemeClr val="tx1">
                    <a:lumMod val="65000"/>
                    <a:lumOff val="35000"/>
                  </a:schemeClr>
                </a:solidFill>
              </a:rPr>
              <a:t>” per</a:t>
            </a:r>
            <a:r>
              <a:rPr lang="ca-ES" b="1" dirty="0">
                <a:solidFill>
                  <a:schemeClr val="tx1">
                    <a:lumMod val="65000"/>
                    <a:lumOff val="35000"/>
                  </a:schemeClr>
                </a:solidFill>
              </a:rPr>
              <a:t> </a:t>
            </a:r>
            <a:r>
              <a:rPr lang="ca-ES" b="1" dirty="0">
                <a:solidFill>
                  <a:srgbClr val="019EE2"/>
                </a:solidFill>
              </a:rPr>
              <a:t>crear una xarxa de contactes</a:t>
            </a:r>
            <a:r>
              <a:rPr lang="ca-ES" dirty="0">
                <a:solidFill>
                  <a:schemeClr val="tx1">
                    <a:lumMod val="65000"/>
                    <a:lumOff val="35000"/>
                  </a:schemeClr>
                </a:solidFill>
              </a:rPr>
              <a:t> i els botons “Buscar”, “Inicio” i “</a:t>
            </a:r>
            <a:r>
              <a:rPr lang="ca-ES" dirty="0" err="1">
                <a:solidFill>
                  <a:schemeClr val="tx1">
                    <a:lumMod val="65000"/>
                    <a:lumOff val="35000"/>
                  </a:schemeClr>
                </a:solidFill>
              </a:rPr>
              <a:t>Notificaciones</a:t>
            </a:r>
            <a:r>
              <a:rPr lang="ca-ES" dirty="0">
                <a:solidFill>
                  <a:schemeClr val="tx1">
                    <a:lumMod val="65000"/>
                    <a:lumOff val="35000"/>
                  </a:schemeClr>
                </a:solidFill>
              </a:rPr>
              <a:t>” en el nostre </a:t>
            </a:r>
            <a:r>
              <a:rPr lang="ca-ES" b="1" dirty="0">
                <a:solidFill>
                  <a:srgbClr val="019EE2"/>
                </a:solidFill>
              </a:rPr>
              <a:t>dia a dia</a:t>
            </a:r>
            <a:r>
              <a:rPr lang="ca-ES" dirty="0">
                <a:solidFill>
                  <a:schemeClr val="tx1">
                    <a:lumMod val="65000"/>
                    <a:lumOff val="35000"/>
                  </a:schemeClr>
                </a:solidFill>
              </a:rPr>
              <a:t>. </a:t>
            </a:r>
          </a:p>
          <a:p>
            <a:pPr defTabSz="1219170" eaLnBrk="1" fontAlgn="auto" hangingPunct="1">
              <a:defRPr/>
            </a:pPr>
            <a:endParaRPr lang="es-ES" dirty="0"/>
          </a:p>
        </p:txBody>
      </p:sp>
      <p:sp>
        <p:nvSpPr>
          <p:cNvPr id="40" name="TextBox 39">
            <a:extLst>
              <a:ext uri="{FF2B5EF4-FFF2-40B4-BE49-F238E27FC236}">
                <a16:creationId xmlns:a16="http://schemas.microsoft.com/office/drawing/2014/main" id="{D11BC6E6-1AD8-4EB8-95DE-E549C3EFEABC}"/>
              </a:ext>
            </a:extLst>
          </p:cNvPr>
          <p:cNvSpPr txBox="1"/>
          <p:nvPr/>
        </p:nvSpPr>
        <p:spPr>
          <a:xfrm>
            <a:off x="4984750" y="1617663"/>
            <a:ext cx="2073275" cy="584200"/>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Explorar i crear contingut</a:t>
            </a:r>
          </a:p>
        </p:txBody>
      </p:sp>
      <p:sp>
        <p:nvSpPr>
          <p:cNvPr id="42" name="TextBox 41">
            <a:extLst>
              <a:ext uri="{FF2B5EF4-FFF2-40B4-BE49-F238E27FC236}">
                <a16:creationId xmlns:a16="http://schemas.microsoft.com/office/drawing/2014/main" id="{3BB2D3F9-8476-488B-8CAE-9BFA6F613A79}"/>
              </a:ext>
            </a:extLst>
          </p:cNvPr>
          <p:cNvSpPr txBox="1"/>
          <p:nvPr/>
        </p:nvSpPr>
        <p:spPr>
          <a:xfrm>
            <a:off x="6211888" y="4578350"/>
            <a:ext cx="1470025" cy="585788"/>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Connectar amb gent</a:t>
            </a:r>
          </a:p>
        </p:txBody>
      </p:sp>
      <p:sp>
        <p:nvSpPr>
          <p:cNvPr id="43" name="TextBox 42">
            <a:extLst>
              <a:ext uri="{FF2B5EF4-FFF2-40B4-BE49-F238E27FC236}">
                <a16:creationId xmlns:a16="http://schemas.microsoft.com/office/drawing/2014/main" id="{DCA7025D-6BF9-4C28-822F-0705C04D385E}"/>
              </a:ext>
            </a:extLst>
          </p:cNvPr>
          <p:cNvSpPr txBox="1"/>
          <p:nvPr/>
        </p:nvSpPr>
        <p:spPr>
          <a:xfrm>
            <a:off x="7164388" y="1739900"/>
            <a:ext cx="1470025" cy="338138"/>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Buscar feina</a:t>
            </a:r>
          </a:p>
        </p:txBody>
      </p:sp>
      <p:sp>
        <p:nvSpPr>
          <p:cNvPr id="46" name="TextBox 45">
            <a:extLst>
              <a:ext uri="{FF2B5EF4-FFF2-40B4-BE49-F238E27FC236}">
                <a16:creationId xmlns:a16="http://schemas.microsoft.com/office/drawing/2014/main" id="{72B99549-D1E3-4D00-9B1B-D867BB48F0BB}"/>
              </a:ext>
            </a:extLst>
          </p:cNvPr>
          <p:cNvSpPr txBox="1"/>
          <p:nvPr/>
        </p:nvSpPr>
        <p:spPr>
          <a:xfrm>
            <a:off x="7899400" y="4578350"/>
            <a:ext cx="2165350" cy="584200"/>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Intercanviar missatges amb contactes</a:t>
            </a:r>
            <a:endParaRPr lang="ca-ES" sz="1600" dirty="0">
              <a:solidFill>
                <a:schemeClr val="tx1">
                  <a:lumMod val="65000"/>
                  <a:lumOff val="35000"/>
                </a:schemeClr>
              </a:solidFill>
              <a:latin typeface="+mn-lt"/>
            </a:endParaRPr>
          </a:p>
        </p:txBody>
      </p:sp>
      <p:sp>
        <p:nvSpPr>
          <p:cNvPr id="48" name="TextBox 47">
            <a:extLst>
              <a:ext uri="{FF2B5EF4-FFF2-40B4-BE49-F238E27FC236}">
                <a16:creationId xmlns:a16="http://schemas.microsoft.com/office/drawing/2014/main" id="{9B64C7BD-5A07-49DA-8E7D-193F6B9DF6C2}"/>
              </a:ext>
            </a:extLst>
          </p:cNvPr>
          <p:cNvSpPr txBox="1"/>
          <p:nvPr/>
        </p:nvSpPr>
        <p:spPr>
          <a:xfrm>
            <a:off x="8556625" y="1617663"/>
            <a:ext cx="2414588" cy="584200"/>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Rebre alertes dels</a:t>
            </a:r>
          </a:p>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nostres contactes</a:t>
            </a:r>
          </a:p>
        </p:txBody>
      </p:sp>
      <p:sp>
        <p:nvSpPr>
          <p:cNvPr id="51" name="TextBox 50">
            <a:extLst>
              <a:ext uri="{FF2B5EF4-FFF2-40B4-BE49-F238E27FC236}">
                <a16:creationId xmlns:a16="http://schemas.microsoft.com/office/drawing/2014/main" id="{B8788CDF-3FCD-45D1-8FB8-062B49FA6732}"/>
              </a:ext>
            </a:extLst>
          </p:cNvPr>
          <p:cNvSpPr txBox="1"/>
          <p:nvPr/>
        </p:nvSpPr>
        <p:spPr>
          <a:xfrm>
            <a:off x="9902825" y="4627563"/>
            <a:ext cx="1608138" cy="338137"/>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El nostre perfil</a:t>
            </a:r>
          </a:p>
        </p:txBody>
      </p:sp>
      <p:sp>
        <p:nvSpPr>
          <p:cNvPr id="53" name="TextBox 52">
            <a:extLst>
              <a:ext uri="{FF2B5EF4-FFF2-40B4-BE49-F238E27FC236}">
                <a16:creationId xmlns:a16="http://schemas.microsoft.com/office/drawing/2014/main" id="{8A4C07F6-D683-45A1-A357-080454C1ECE3}"/>
              </a:ext>
            </a:extLst>
          </p:cNvPr>
          <p:cNvSpPr txBox="1"/>
          <p:nvPr/>
        </p:nvSpPr>
        <p:spPr>
          <a:xfrm>
            <a:off x="1112838" y="4578350"/>
            <a:ext cx="3587750" cy="338138"/>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Buscar persones, empreses, contingut...</a:t>
            </a:r>
          </a:p>
        </p:txBody>
      </p:sp>
      <p:cxnSp>
        <p:nvCxnSpPr>
          <p:cNvPr id="66" name="Straight Arrow Connector 65">
            <a:extLst>
              <a:ext uri="{FF2B5EF4-FFF2-40B4-BE49-F238E27FC236}">
                <a16:creationId xmlns:a16="http://schemas.microsoft.com/office/drawing/2014/main" id="{62A8B415-6104-44EB-B078-6752401D9489}"/>
              </a:ext>
            </a:extLst>
          </p:cNvPr>
          <p:cNvCxnSpPr>
            <a:cxnSpLocks/>
          </p:cNvCxnSpPr>
          <p:nvPr/>
        </p:nvCxnSpPr>
        <p:spPr>
          <a:xfrm>
            <a:off x="2894013" y="4037013"/>
            <a:ext cx="0" cy="47148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28685" name="Oval 66">
            <a:extLst>
              <a:ext uri="{FF2B5EF4-FFF2-40B4-BE49-F238E27FC236}">
                <a16:creationId xmlns:a16="http://schemas.microsoft.com/office/drawing/2014/main" id="{DC7C1E75-E9DD-4112-816E-07DF38CB4FD6}"/>
              </a:ext>
            </a:extLst>
          </p:cNvPr>
          <p:cNvSpPr>
            <a:spLocks noChangeArrowheads="1"/>
          </p:cNvSpPr>
          <p:nvPr/>
        </p:nvSpPr>
        <p:spPr bwMode="gray">
          <a:xfrm>
            <a:off x="1095375" y="2716213"/>
            <a:ext cx="3624263" cy="1320800"/>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28686" name="Oval 68">
            <a:extLst>
              <a:ext uri="{FF2B5EF4-FFF2-40B4-BE49-F238E27FC236}">
                <a16:creationId xmlns:a16="http://schemas.microsoft.com/office/drawing/2014/main" id="{18DE62D1-3FA0-4FEF-8FA2-A477CB27D8C1}"/>
              </a:ext>
            </a:extLst>
          </p:cNvPr>
          <p:cNvSpPr>
            <a:spLocks noChangeArrowheads="1"/>
          </p:cNvSpPr>
          <p:nvPr/>
        </p:nvSpPr>
        <p:spPr bwMode="gray">
          <a:xfrm>
            <a:off x="5611813" y="2774950"/>
            <a:ext cx="793750" cy="1076325"/>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28687" name="Oval 70">
            <a:extLst>
              <a:ext uri="{FF2B5EF4-FFF2-40B4-BE49-F238E27FC236}">
                <a16:creationId xmlns:a16="http://schemas.microsoft.com/office/drawing/2014/main" id="{CDE63C22-39C4-440E-BAB0-6C20DDC9B619}"/>
              </a:ext>
            </a:extLst>
          </p:cNvPr>
          <p:cNvSpPr>
            <a:spLocks noChangeArrowheads="1"/>
          </p:cNvSpPr>
          <p:nvPr/>
        </p:nvSpPr>
        <p:spPr bwMode="gray">
          <a:xfrm>
            <a:off x="6550025" y="2773363"/>
            <a:ext cx="793750" cy="1076325"/>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28688" name="Oval 71">
            <a:extLst>
              <a:ext uri="{FF2B5EF4-FFF2-40B4-BE49-F238E27FC236}">
                <a16:creationId xmlns:a16="http://schemas.microsoft.com/office/drawing/2014/main" id="{AD9735EE-4A8E-4BF1-98E0-B216C8AD2C33}"/>
              </a:ext>
            </a:extLst>
          </p:cNvPr>
          <p:cNvSpPr>
            <a:spLocks noChangeArrowheads="1"/>
          </p:cNvSpPr>
          <p:nvPr/>
        </p:nvSpPr>
        <p:spPr bwMode="gray">
          <a:xfrm>
            <a:off x="7489825" y="2773363"/>
            <a:ext cx="793750" cy="1076325"/>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28689" name="Oval 72">
            <a:extLst>
              <a:ext uri="{FF2B5EF4-FFF2-40B4-BE49-F238E27FC236}">
                <a16:creationId xmlns:a16="http://schemas.microsoft.com/office/drawing/2014/main" id="{E33775EC-9F86-4271-8707-1D4AFF8045E3}"/>
              </a:ext>
            </a:extLst>
          </p:cNvPr>
          <p:cNvSpPr>
            <a:spLocks noChangeArrowheads="1"/>
          </p:cNvSpPr>
          <p:nvPr/>
        </p:nvSpPr>
        <p:spPr bwMode="gray">
          <a:xfrm>
            <a:off x="8428038" y="2778125"/>
            <a:ext cx="793750" cy="1077913"/>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28690" name="Oval 73">
            <a:extLst>
              <a:ext uri="{FF2B5EF4-FFF2-40B4-BE49-F238E27FC236}">
                <a16:creationId xmlns:a16="http://schemas.microsoft.com/office/drawing/2014/main" id="{B5571F8B-45D5-4527-935E-BA8099BF1475}"/>
              </a:ext>
            </a:extLst>
          </p:cNvPr>
          <p:cNvSpPr>
            <a:spLocks noChangeArrowheads="1"/>
          </p:cNvSpPr>
          <p:nvPr/>
        </p:nvSpPr>
        <p:spPr bwMode="gray">
          <a:xfrm>
            <a:off x="9366250" y="2773363"/>
            <a:ext cx="793750" cy="1076325"/>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28691" name="Oval 74">
            <a:extLst>
              <a:ext uri="{FF2B5EF4-FFF2-40B4-BE49-F238E27FC236}">
                <a16:creationId xmlns:a16="http://schemas.microsoft.com/office/drawing/2014/main" id="{D745787B-9C71-4F2F-93E3-86F6AC3BEE0D}"/>
              </a:ext>
            </a:extLst>
          </p:cNvPr>
          <p:cNvSpPr>
            <a:spLocks noChangeArrowheads="1"/>
          </p:cNvSpPr>
          <p:nvPr/>
        </p:nvSpPr>
        <p:spPr bwMode="gray">
          <a:xfrm>
            <a:off x="10309225" y="2770188"/>
            <a:ext cx="795338" cy="1076325"/>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cxnSp>
        <p:nvCxnSpPr>
          <p:cNvPr id="76" name="Straight Arrow Connector 75">
            <a:extLst>
              <a:ext uri="{FF2B5EF4-FFF2-40B4-BE49-F238E27FC236}">
                <a16:creationId xmlns:a16="http://schemas.microsoft.com/office/drawing/2014/main" id="{7F4C6F15-71E1-4BCE-A8E0-E9100363D965}"/>
              </a:ext>
            </a:extLst>
          </p:cNvPr>
          <p:cNvCxnSpPr>
            <a:cxnSpLocks/>
          </p:cNvCxnSpPr>
          <p:nvPr/>
        </p:nvCxnSpPr>
        <p:spPr>
          <a:xfrm rot="10800000">
            <a:off x="9763125" y="2306638"/>
            <a:ext cx="0" cy="47148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C849C12-2903-497D-ADAC-4755F7813BAC}"/>
              </a:ext>
            </a:extLst>
          </p:cNvPr>
          <p:cNvCxnSpPr>
            <a:cxnSpLocks/>
          </p:cNvCxnSpPr>
          <p:nvPr/>
        </p:nvCxnSpPr>
        <p:spPr>
          <a:xfrm flipH="1" flipV="1">
            <a:off x="7886700" y="2298700"/>
            <a:ext cx="0" cy="47148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0CC53744-88B0-491D-8939-188E588D8EBE}"/>
              </a:ext>
            </a:extLst>
          </p:cNvPr>
          <p:cNvCxnSpPr>
            <a:cxnSpLocks/>
          </p:cNvCxnSpPr>
          <p:nvPr/>
        </p:nvCxnSpPr>
        <p:spPr>
          <a:xfrm flipV="1">
            <a:off x="6000750" y="2298700"/>
            <a:ext cx="0" cy="47148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E69FDB0-267A-4B02-B633-BE87DCA9E23C}"/>
              </a:ext>
            </a:extLst>
          </p:cNvPr>
          <p:cNvCxnSpPr>
            <a:cxnSpLocks/>
          </p:cNvCxnSpPr>
          <p:nvPr/>
        </p:nvCxnSpPr>
        <p:spPr>
          <a:xfrm>
            <a:off x="6969125" y="3963988"/>
            <a:ext cx="0" cy="47148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0F5290F-FF3F-4D07-92C3-60D5AAFF861D}"/>
              </a:ext>
            </a:extLst>
          </p:cNvPr>
          <p:cNvCxnSpPr>
            <a:cxnSpLocks/>
          </p:cNvCxnSpPr>
          <p:nvPr/>
        </p:nvCxnSpPr>
        <p:spPr>
          <a:xfrm>
            <a:off x="8824913" y="3963988"/>
            <a:ext cx="0" cy="47148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E3F8448-233E-45AD-8DEA-2D9F1304AF19}"/>
              </a:ext>
            </a:extLst>
          </p:cNvPr>
          <p:cNvCxnSpPr>
            <a:cxnSpLocks/>
          </p:cNvCxnSpPr>
          <p:nvPr/>
        </p:nvCxnSpPr>
        <p:spPr>
          <a:xfrm>
            <a:off x="10717213" y="3952875"/>
            <a:ext cx="0" cy="47307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5557EE-E992-4D9E-8D02-E58D48E0EAA9}"/>
              </a:ext>
            </a:extLst>
          </p:cNvPr>
          <p:cNvSpPr>
            <a:spLocks noGrp="1"/>
          </p:cNvSpPr>
          <p:nvPr>
            <p:ph type="body" sz="quarter" idx="10"/>
          </p:nvPr>
        </p:nvSpPr>
        <p:spPr>
          <a:xfrm>
            <a:off x="469900" y="1490663"/>
            <a:ext cx="5010150" cy="4379912"/>
          </a:xfrm>
        </p:spPr>
        <p:txBody>
          <a:bodyPr rtlCol="0"/>
          <a:lstStyle/>
          <a:p>
            <a:pPr defTabSz="1219170" eaLnBrk="1" fontAlgn="auto" hangingPunct="1">
              <a:lnSpc>
                <a:spcPct val="150000"/>
              </a:lnSpc>
              <a:defRPr/>
            </a:pPr>
            <a:endParaRPr lang="ca-ES" b="1" spc="20" dirty="0">
              <a:solidFill>
                <a:schemeClr val="tx1">
                  <a:lumMod val="65000"/>
                  <a:lumOff val="35000"/>
                </a:schemeClr>
              </a:solidFill>
              <a:cs typeface="Poppins"/>
            </a:endParaRPr>
          </a:p>
          <a:p>
            <a:pPr defTabSz="1219170" eaLnBrk="1" fontAlgn="auto" hangingPunct="1">
              <a:lnSpc>
                <a:spcPct val="150000"/>
              </a:lnSpc>
              <a:defRPr/>
            </a:pPr>
            <a:r>
              <a:rPr lang="ca-ES" sz="2000" b="1" spc="20" dirty="0">
                <a:solidFill>
                  <a:schemeClr val="tx1">
                    <a:lumMod val="65000"/>
                    <a:lumOff val="35000"/>
                  </a:schemeClr>
                </a:solidFill>
                <a:cs typeface="Poppins"/>
              </a:rPr>
              <a:t>Nou CV</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Qui som?</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Què fem?</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Què hem aconseguit?</a:t>
            </a:r>
          </a:p>
          <a:p>
            <a:pPr indent="-285750" defTabSz="1219170" eaLnBrk="1" fontAlgn="auto" hangingPunct="1">
              <a:lnSpc>
                <a:spcPct val="150000"/>
              </a:lnSpc>
              <a:buFont typeface="Arial" panose="020B0604020202020204" pitchFamily="34" charset="0"/>
              <a:buChar char="•"/>
              <a:defRPr/>
            </a:pPr>
            <a:endParaRPr lang="ca-ES" spc="20" dirty="0">
              <a:solidFill>
                <a:schemeClr val="tx1">
                  <a:lumMod val="65000"/>
                  <a:lumOff val="35000"/>
                </a:schemeClr>
              </a:solidFill>
              <a:cs typeface="Poppins"/>
            </a:endParaRPr>
          </a:p>
          <a:p>
            <a:pPr defTabSz="1219170" eaLnBrk="1" fontAlgn="auto" hangingPunct="1">
              <a:lnSpc>
                <a:spcPct val="150000"/>
              </a:lnSpc>
              <a:defRPr/>
            </a:pPr>
            <a:endParaRPr lang="ca-ES" spc="20" dirty="0">
              <a:solidFill>
                <a:schemeClr val="tx1">
                  <a:lumMod val="65000"/>
                  <a:lumOff val="35000"/>
                </a:schemeClr>
              </a:solidFill>
              <a:cs typeface="Poppins"/>
            </a:endParaRPr>
          </a:p>
          <a:p>
            <a:pPr defTabSz="1219170" eaLnBrk="1" fontAlgn="auto" hangingPunct="1">
              <a:lnSpc>
                <a:spcPct val="150000"/>
              </a:lnSpc>
              <a:defRPr/>
            </a:pPr>
            <a:r>
              <a:rPr lang="ca-ES" sz="2000" b="1" dirty="0"/>
              <a:t>Visibilitat</a:t>
            </a:r>
            <a:endParaRPr lang="ca-ES" spc="20" dirty="0">
              <a:solidFill>
                <a:schemeClr val="tx1">
                  <a:lumMod val="65000"/>
                  <a:lumOff val="35000"/>
                </a:schemeClr>
              </a:solidFill>
              <a:cs typeface="Poppins"/>
            </a:endParaRP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Paraules clau.</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Mantenir-se actiu.</a:t>
            </a:r>
          </a:p>
          <a:p>
            <a:pPr defTabSz="1219170" eaLnBrk="1" fontAlgn="auto" hangingPunct="1">
              <a:defRPr/>
            </a:pPr>
            <a:endParaRPr lang="ca-ES" dirty="0"/>
          </a:p>
        </p:txBody>
      </p:sp>
      <p:sp>
        <p:nvSpPr>
          <p:cNvPr id="30723" name="Title 3">
            <a:extLst>
              <a:ext uri="{FF2B5EF4-FFF2-40B4-BE49-F238E27FC236}">
                <a16:creationId xmlns:a16="http://schemas.microsoft.com/office/drawing/2014/main" id="{160BAA94-F888-49B3-A856-D96E090965D8}"/>
              </a:ext>
            </a:extLst>
          </p:cNvPr>
          <p:cNvSpPr>
            <a:spLocks noGrp="1" noChangeArrowheads="1"/>
          </p:cNvSpPr>
          <p:nvPr>
            <p:ph type="title"/>
          </p:nvPr>
        </p:nvSpPr>
        <p:spPr>
          <a:xfrm>
            <a:off x="469900" y="403225"/>
            <a:ext cx="7058025" cy="468313"/>
          </a:xfrm>
        </p:spPr>
        <p:txBody>
          <a:bodyPr/>
          <a:lstStyle/>
          <a:p>
            <a:pPr eaLnBrk="1" hangingPunct="1"/>
            <a:r>
              <a:rPr lang="es-ES" altLang="ca-ES"/>
              <a:t>Crear un perfil</a:t>
            </a:r>
          </a:p>
        </p:txBody>
      </p:sp>
      <p:grpSp>
        <p:nvGrpSpPr>
          <p:cNvPr id="30724" name="Group 5">
            <a:extLst>
              <a:ext uri="{FF2B5EF4-FFF2-40B4-BE49-F238E27FC236}">
                <a16:creationId xmlns:a16="http://schemas.microsoft.com/office/drawing/2014/main" id="{2F07D902-6A86-4AAB-ADE5-02F71B16EDBB}"/>
              </a:ext>
            </a:extLst>
          </p:cNvPr>
          <p:cNvGrpSpPr>
            <a:grpSpLocks/>
          </p:cNvGrpSpPr>
          <p:nvPr/>
        </p:nvGrpSpPr>
        <p:grpSpPr bwMode="auto">
          <a:xfrm>
            <a:off x="4435475" y="1490663"/>
            <a:ext cx="4381500" cy="4379912"/>
            <a:chOff x="5631471" y="1490980"/>
            <a:chExt cx="4381286" cy="4379356"/>
          </a:xfrm>
        </p:grpSpPr>
        <p:grpSp>
          <p:nvGrpSpPr>
            <p:cNvPr id="30730" name="Group 16">
              <a:extLst>
                <a:ext uri="{FF2B5EF4-FFF2-40B4-BE49-F238E27FC236}">
                  <a16:creationId xmlns:a16="http://schemas.microsoft.com/office/drawing/2014/main" id="{D729B728-D81F-41D6-900D-DDB479759F41}"/>
                </a:ext>
              </a:extLst>
            </p:cNvPr>
            <p:cNvGrpSpPr>
              <a:grpSpLocks/>
            </p:cNvGrpSpPr>
            <p:nvPr/>
          </p:nvGrpSpPr>
          <p:grpSpPr bwMode="auto">
            <a:xfrm>
              <a:off x="5631471" y="1490980"/>
              <a:ext cx="4381286" cy="4379356"/>
              <a:chOff x="5541663" y="1351280"/>
              <a:chExt cx="4381286" cy="4379356"/>
            </a:xfrm>
          </p:grpSpPr>
          <p:grpSp>
            <p:nvGrpSpPr>
              <p:cNvPr id="10" name="Group 9">
                <a:extLst>
                  <a:ext uri="{FF2B5EF4-FFF2-40B4-BE49-F238E27FC236}">
                    <a16:creationId xmlns:a16="http://schemas.microsoft.com/office/drawing/2014/main" id="{D5D7524E-5989-4A80-B598-58E1C441CF84}"/>
                  </a:ext>
                </a:extLst>
              </p:cNvPr>
              <p:cNvGrpSpPr/>
              <p:nvPr/>
            </p:nvGrpSpPr>
            <p:grpSpPr>
              <a:xfrm>
                <a:off x="5541663" y="1351280"/>
                <a:ext cx="4381286" cy="4379356"/>
                <a:chOff x="5399191" y="1772475"/>
                <a:chExt cx="4381286" cy="4379356"/>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414C0981-DC37-4C08-A940-A0DE11C5C050}"/>
                    </a:ext>
                  </a:extLst>
                </p:cNvPr>
                <p:cNvPicPr>
                  <a:picLocks noChangeAspect="1"/>
                </p:cNvPicPr>
                <p:nvPr/>
              </p:nvPicPr>
              <p:blipFill rotWithShape="1">
                <a:blip r:embed="rId3" cstate="screen"/>
                <a:srcRect r="-2"/>
                <a:stretch/>
              </p:blipFill>
              <p:spPr>
                <a:xfrm>
                  <a:off x="5399191" y="1772475"/>
                  <a:ext cx="4381286" cy="634571"/>
                </a:xfrm>
                <a:prstGeom prst="rect">
                  <a:avLst/>
                </a:prstGeom>
              </p:spPr>
            </p:pic>
            <p:sp>
              <p:nvSpPr>
                <p:cNvPr id="8" name="Oval 7">
                  <a:extLst>
                    <a:ext uri="{FF2B5EF4-FFF2-40B4-BE49-F238E27FC236}">
                      <a16:creationId xmlns:a16="http://schemas.microsoft.com/office/drawing/2014/main" id="{AC1DE01D-EDED-4804-B331-5400178CA219}"/>
                    </a:ext>
                  </a:extLst>
                </p:cNvPr>
                <p:cNvSpPr/>
                <p:nvPr/>
              </p:nvSpPr>
              <p:spPr>
                <a:xfrm rot="5400000">
                  <a:off x="9268712" y="1920857"/>
                  <a:ext cx="281254" cy="187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pic>
              <p:nvPicPr>
                <p:cNvPr id="9" name="Picture 8">
                  <a:extLst>
                    <a:ext uri="{FF2B5EF4-FFF2-40B4-BE49-F238E27FC236}">
                      <a16:creationId xmlns:a16="http://schemas.microsoft.com/office/drawing/2014/main" id="{48C2AF78-E1E1-48E6-BA4A-87F2881BDCB2}"/>
                    </a:ext>
                  </a:extLst>
                </p:cNvPr>
                <p:cNvPicPr>
                  <a:picLocks noChangeAspect="1"/>
                </p:cNvPicPr>
                <p:nvPr/>
              </p:nvPicPr>
              <p:blipFill>
                <a:blip r:embed="rId4"/>
                <a:stretch>
                  <a:fillRect/>
                </a:stretch>
              </p:blipFill>
              <p:spPr>
                <a:xfrm>
                  <a:off x="5399191" y="2398805"/>
                  <a:ext cx="4381286" cy="3753026"/>
                </a:xfrm>
                <a:prstGeom prst="rect">
                  <a:avLst/>
                </a:prstGeom>
              </p:spPr>
            </p:pic>
          </p:grpSp>
          <p:sp>
            <p:nvSpPr>
              <p:cNvPr id="30734" name="Oval 10">
                <a:extLst>
                  <a:ext uri="{FF2B5EF4-FFF2-40B4-BE49-F238E27FC236}">
                    <a16:creationId xmlns:a16="http://schemas.microsoft.com/office/drawing/2014/main" id="{AD0A909F-4FE4-40CF-9D3E-A9536C718D1F}"/>
                  </a:ext>
                </a:extLst>
              </p:cNvPr>
              <p:cNvSpPr>
                <a:spLocks noChangeArrowheads="1"/>
              </p:cNvSpPr>
              <p:nvPr/>
            </p:nvSpPr>
            <p:spPr bwMode="gray">
              <a:xfrm>
                <a:off x="9315047" y="1351280"/>
                <a:ext cx="457200" cy="674362"/>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30731" name="Rectangle 2">
              <a:extLst>
                <a:ext uri="{FF2B5EF4-FFF2-40B4-BE49-F238E27FC236}">
                  <a16:creationId xmlns:a16="http://schemas.microsoft.com/office/drawing/2014/main" id="{12356781-8488-49A9-A725-948A10F68EE1}"/>
                </a:ext>
              </a:extLst>
            </p:cNvPr>
            <p:cNvSpPr>
              <a:spLocks noChangeArrowheads="1"/>
            </p:cNvSpPr>
            <p:nvPr/>
          </p:nvSpPr>
          <p:spPr bwMode="gray">
            <a:xfrm>
              <a:off x="8523890" y="3247697"/>
              <a:ext cx="1338165" cy="181303"/>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0732" name="Rectangle 4">
              <a:extLst>
                <a:ext uri="{FF2B5EF4-FFF2-40B4-BE49-F238E27FC236}">
                  <a16:creationId xmlns:a16="http://schemas.microsoft.com/office/drawing/2014/main" id="{51CE096C-636B-4606-90CD-A26D30BE0AA3}"/>
                </a:ext>
              </a:extLst>
            </p:cNvPr>
            <p:cNvSpPr>
              <a:spLocks noChangeArrowheads="1"/>
            </p:cNvSpPr>
            <p:nvPr/>
          </p:nvSpPr>
          <p:spPr bwMode="gray">
            <a:xfrm>
              <a:off x="5694531" y="3429000"/>
              <a:ext cx="2083122" cy="181303"/>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grpSp>
        <p:nvGrpSpPr>
          <p:cNvPr id="29" name="Group 28">
            <a:extLst>
              <a:ext uri="{FF2B5EF4-FFF2-40B4-BE49-F238E27FC236}">
                <a16:creationId xmlns:a16="http://schemas.microsoft.com/office/drawing/2014/main" id="{7B110FE2-9C47-4756-A9C6-92B56D8BD2D4}"/>
              </a:ext>
            </a:extLst>
          </p:cNvPr>
          <p:cNvGrpSpPr>
            <a:grpSpLocks/>
          </p:cNvGrpSpPr>
          <p:nvPr/>
        </p:nvGrpSpPr>
        <p:grpSpPr bwMode="auto">
          <a:xfrm>
            <a:off x="8816975" y="2030413"/>
            <a:ext cx="3054350" cy="968375"/>
            <a:chOff x="8817003" y="2030883"/>
            <a:chExt cx="3054561" cy="967294"/>
          </a:xfrm>
        </p:grpSpPr>
        <p:sp>
          <p:nvSpPr>
            <p:cNvPr id="30727" name="Rectangle 25">
              <a:extLst>
                <a:ext uri="{FF2B5EF4-FFF2-40B4-BE49-F238E27FC236}">
                  <a16:creationId xmlns:a16="http://schemas.microsoft.com/office/drawing/2014/main" id="{97C40CA6-B503-4B88-A780-35CEA984C04A}"/>
                </a:ext>
              </a:extLst>
            </p:cNvPr>
            <p:cNvSpPr>
              <a:spLocks noChangeArrowheads="1"/>
            </p:cNvSpPr>
            <p:nvPr/>
          </p:nvSpPr>
          <p:spPr bwMode="gray">
            <a:xfrm>
              <a:off x="9248037" y="2030883"/>
              <a:ext cx="2623527" cy="705021"/>
            </a:xfrm>
            <a:prstGeom prst="rect">
              <a:avLst/>
            </a:prstGeom>
            <a:solidFill>
              <a:schemeClr val="bg1"/>
            </a:solidFill>
            <a:ln w="19050" algn="ctr">
              <a:solidFill>
                <a:schemeClr val="bg2"/>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pic>
          <p:nvPicPr>
            <p:cNvPr id="30728" name="Picture 21">
              <a:extLst>
                <a:ext uri="{FF2B5EF4-FFF2-40B4-BE49-F238E27FC236}">
                  <a16:creationId xmlns:a16="http://schemas.microsoft.com/office/drawing/2014/main" id="{EEFFA59C-64C7-492E-AB57-AEE33CDF3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47" t="21472" r="1422" b="70932"/>
            <a:stretch>
              <a:fillRect/>
            </a:stretch>
          </p:blipFill>
          <p:spPr bwMode="auto">
            <a:xfrm>
              <a:off x="9381387" y="2165342"/>
              <a:ext cx="2414954" cy="4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a:extLst>
                <a:ext uri="{FF2B5EF4-FFF2-40B4-BE49-F238E27FC236}">
                  <a16:creationId xmlns:a16="http://schemas.microsoft.com/office/drawing/2014/main" id="{E6ED694C-F2DA-425D-996A-DFB5C53F37FD}"/>
                </a:ext>
              </a:extLst>
            </p:cNvPr>
            <p:cNvCxnSpPr>
              <a:cxnSpLocks/>
            </p:cNvCxnSpPr>
            <p:nvPr/>
          </p:nvCxnSpPr>
          <p:spPr>
            <a:xfrm flipV="1">
              <a:off x="8817003" y="2601745"/>
              <a:ext cx="355625" cy="39643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Oval 30">
            <a:extLst>
              <a:ext uri="{FF2B5EF4-FFF2-40B4-BE49-F238E27FC236}">
                <a16:creationId xmlns:a16="http://schemas.microsoft.com/office/drawing/2014/main" id="{3F2D72F6-1AD7-40BC-889A-5BBBBA51DAC0}"/>
              </a:ext>
            </a:extLst>
          </p:cNvPr>
          <p:cNvSpPr/>
          <p:nvPr/>
        </p:nvSpPr>
        <p:spPr bwMode="gray">
          <a:xfrm>
            <a:off x="11356975" y="2165350"/>
            <a:ext cx="476250" cy="474663"/>
          </a:xfrm>
          <a:prstGeom prst="ellipse">
            <a:avLst/>
          </a:prstGeom>
          <a:noFill/>
          <a:ln>
            <a:solidFill>
              <a:srgbClr val="595959"/>
            </a:solidFill>
            <a:headEnd/>
            <a:tailEnd/>
          </a:ln>
        </p:spPr>
        <p:style>
          <a:lnRef idx="2">
            <a:schemeClr val="dk1"/>
          </a:lnRef>
          <a:fillRef idx="1">
            <a:schemeClr val="lt1"/>
          </a:fillRef>
          <a:effectRef idx="0">
            <a:schemeClr val="dk1"/>
          </a:effectRef>
          <a:fontRef idx="minor">
            <a:schemeClr val="dk1"/>
          </a:fontRef>
        </p:style>
        <p:txBody>
          <a:bodyPr lIns="88900" tIns="88900" rIns="88900" bIns="88900" anchor="ctr"/>
          <a:lstStyle/>
          <a:p>
            <a:pPr algn="ctr" defTabSz="1219170" eaLnBrk="1" fontAlgn="auto" hangingPunct="1">
              <a:lnSpc>
                <a:spcPct val="106000"/>
              </a:lnSpc>
              <a:spcBef>
                <a:spcPts val="0"/>
              </a:spcBef>
              <a:spcAft>
                <a:spcPts val="0"/>
              </a:spcAft>
              <a:buFont typeface="Wingdings 2" pitchFamily="18" charset="2"/>
              <a:buNone/>
              <a:defRPr/>
            </a:pPr>
            <a:endParaRPr lang="es-ES" sz="1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848E44-3404-4D2A-9E85-410F7A938AFC}"/>
              </a:ext>
            </a:extLst>
          </p:cNvPr>
          <p:cNvSpPr>
            <a:spLocks noGrp="1"/>
          </p:cNvSpPr>
          <p:nvPr>
            <p:ph type="body" sz="quarter" idx="10"/>
          </p:nvPr>
        </p:nvSpPr>
        <p:spPr>
          <a:xfrm>
            <a:off x="469900" y="1238250"/>
            <a:ext cx="5497513" cy="4903788"/>
          </a:xfrm>
        </p:spPr>
        <p:txBody>
          <a:bodyPr rtlCol="0"/>
          <a:lstStyle/>
          <a:p>
            <a:pPr defTabSz="1219170" eaLnBrk="1" fontAlgn="auto" hangingPunct="1">
              <a:defRPr/>
            </a:pPr>
            <a:r>
              <a:rPr lang="ca-ES" sz="2000" b="1" dirty="0"/>
              <a:t>Foto del perfil</a:t>
            </a:r>
          </a:p>
          <a:p>
            <a:pPr defTabSz="1219170" eaLnBrk="1" fontAlgn="auto" hangingPunct="1">
              <a:defRPr/>
            </a:pPr>
            <a:endParaRPr lang="ca-ES" dirty="0"/>
          </a:p>
          <a:p>
            <a:pPr defTabSz="1219170" eaLnBrk="1" fontAlgn="auto" hangingPunct="1">
              <a:defRPr/>
            </a:pPr>
            <a:r>
              <a:rPr lang="ca-ES" dirty="0"/>
              <a:t>Imatge professional i actualitzada.</a:t>
            </a:r>
          </a:p>
          <a:p>
            <a:pPr defTabSz="1219170" eaLnBrk="1" fontAlgn="auto" hangingPunct="1">
              <a:defRPr/>
            </a:pPr>
            <a:endParaRPr lang="ca-ES" sz="2000" dirty="0"/>
          </a:p>
          <a:p>
            <a:pPr defTabSz="1219170" eaLnBrk="1" fontAlgn="auto" hangingPunct="1">
              <a:defRPr/>
            </a:pPr>
            <a:endParaRPr lang="ca-ES" sz="2000" dirty="0"/>
          </a:p>
          <a:p>
            <a:pPr defTabSz="1219170" eaLnBrk="1" fontAlgn="auto" hangingPunct="1">
              <a:defRPr/>
            </a:pPr>
            <a:r>
              <a:rPr lang="ca-ES" sz="2000" b="1" dirty="0"/>
              <a:t>Fons</a:t>
            </a:r>
          </a:p>
          <a:p>
            <a:pPr defTabSz="1219170" eaLnBrk="1" fontAlgn="auto" hangingPunct="1">
              <a:defRPr/>
            </a:pPr>
            <a:endParaRPr lang="ca-ES" b="1" dirty="0"/>
          </a:p>
          <a:p>
            <a:pPr defTabSz="1219170" eaLnBrk="1" fontAlgn="auto" hangingPunct="1">
              <a:defRPr/>
            </a:pPr>
            <a:r>
              <a:rPr lang="ca-ES" spc="20" dirty="0">
                <a:cs typeface="Poppins"/>
              </a:rPr>
              <a:t>Poc cridaner, centrar l’atenció en la foto del perfil.</a:t>
            </a:r>
          </a:p>
          <a:p>
            <a:pPr defTabSz="1219170" eaLnBrk="1" fontAlgn="auto" hangingPunct="1">
              <a:defRPr/>
            </a:pPr>
            <a:endParaRPr lang="ca-ES" sz="2000" b="1" dirty="0"/>
          </a:p>
          <a:p>
            <a:pPr defTabSz="1219170" eaLnBrk="1" fontAlgn="auto" hangingPunct="1">
              <a:defRPr/>
            </a:pPr>
            <a:endParaRPr lang="ca-ES" sz="2000" b="1" dirty="0"/>
          </a:p>
          <a:p>
            <a:pPr defTabSz="1219170" eaLnBrk="1" fontAlgn="auto" hangingPunct="1">
              <a:defRPr/>
            </a:pPr>
            <a:r>
              <a:rPr lang="ca-ES" sz="2000" b="1" dirty="0"/>
              <a:t>Titular</a:t>
            </a:r>
          </a:p>
          <a:p>
            <a:pPr defTabSz="1219170" eaLnBrk="1" fontAlgn="auto" hangingPunct="1">
              <a:defRPr/>
            </a:pPr>
            <a:endParaRPr lang="ca-ES" b="1" dirty="0"/>
          </a:p>
          <a:p>
            <a:pPr defTabSz="1219170" eaLnBrk="1" fontAlgn="auto" hangingPunct="1">
              <a:defRPr/>
            </a:pPr>
            <a:r>
              <a:rPr lang="ca-ES" dirty="0"/>
              <a:t>Posició, empresa. Interessos.</a:t>
            </a:r>
          </a:p>
          <a:p>
            <a:pPr defTabSz="1219170" eaLnBrk="1" fontAlgn="auto" hangingPunct="1">
              <a:defRPr/>
            </a:pPr>
            <a:endParaRPr lang="ca-ES" sz="2000" b="1" dirty="0"/>
          </a:p>
          <a:p>
            <a:pPr defTabSz="1219170" eaLnBrk="1" fontAlgn="auto" hangingPunct="1">
              <a:defRPr/>
            </a:pPr>
            <a:endParaRPr lang="ca-ES" sz="2000" b="1" dirty="0"/>
          </a:p>
          <a:p>
            <a:pPr defTabSz="1219170" eaLnBrk="1" fontAlgn="auto" hangingPunct="1">
              <a:defRPr/>
            </a:pPr>
            <a:r>
              <a:rPr lang="ca-ES" sz="2000" b="1" dirty="0"/>
              <a:t>País i sector</a:t>
            </a:r>
          </a:p>
          <a:p>
            <a:pPr defTabSz="1219170" eaLnBrk="1" fontAlgn="auto" hangingPunct="1">
              <a:defRPr/>
            </a:pPr>
            <a:endParaRPr lang="ca-ES" dirty="0"/>
          </a:p>
        </p:txBody>
      </p:sp>
      <p:sp>
        <p:nvSpPr>
          <p:cNvPr id="32771" name="Title 3">
            <a:extLst>
              <a:ext uri="{FF2B5EF4-FFF2-40B4-BE49-F238E27FC236}">
                <a16:creationId xmlns:a16="http://schemas.microsoft.com/office/drawing/2014/main" id="{E14F4085-0BD8-45CE-9E4F-061465990FD3}"/>
              </a:ext>
            </a:extLst>
          </p:cNvPr>
          <p:cNvSpPr>
            <a:spLocks noGrp="1" noChangeArrowheads="1"/>
          </p:cNvSpPr>
          <p:nvPr>
            <p:ph type="title"/>
          </p:nvPr>
        </p:nvSpPr>
        <p:spPr>
          <a:xfrm>
            <a:off x="469900" y="403225"/>
            <a:ext cx="7058025" cy="468313"/>
          </a:xfrm>
        </p:spPr>
        <p:txBody>
          <a:bodyPr/>
          <a:lstStyle/>
          <a:p>
            <a:pPr eaLnBrk="1" hangingPunct="1"/>
            <a:r>
              <a:rPr lang="ca-ES" altLang="ca-ES"/>
              <a:t>Crear</a:t>
            </a:r>
            <a:r>
              <a:rPr lang="es-ES" altLang="ca-ES"/>
              <a:t> un perfil</a:t>
            </a:r>
          </a:p>
        </p:txBody>
      </p:sp>
      <p:grpSp>
        <p:nvGrpSpPr>
          <p:cNvPr id="32772" name="Group 4">
            <a:extLst>
              <a:ext uri="{FF2B5EF4-FFF2-40B4-BE49-F238E27FC236}">
                <a16:creationId xmlns:a16="http://schemas.microsoft.com/office/drawing/2014/main" id="{7C961F00-0F77-4CB5-896D-D4DBE8953C16}"/>
              </a:ext>
            </a:extLst>
          </p:cNvPr>
          <p:cNvGrpSpPr>
            <a:grpSpLocks/>
          </p:cNvGrpSpPr>
          <p:nvPr/>
        </p:nvGrpSpPr>
        <p:grpSpPr bwMode="auto">
          <a:xfrm>
            <a:off x="6096000" y="1238250"/>
            <a:ext cx="3949700" cy="4903788"/>
            <a:chOff x="6096000" y="1238110"/>
            <a:chExt cx="3949701" cy="4904245"/>
          </a:xfrm>
        </p:grpSpPr>
        <p:grpSp>
          <p:nvGrpSpPr>
            <p:cNvPr id="20" name="Group 19">
              <a:extLst>
                <a:ext uri="{FF2B5EF4-FFF2-40B4-BE49-F238E27FC236}">
                  <a16:creationId xmlns:a16="http://schemas.microsoft.com/office/drawing/2014/main" id="{92DC9417-3130-4D9A-805E-BD22180A84B0}"/>
                </a:ext>
              </a:extLst>
            </p:cNvPr>
            <p:cNvGrpSpPr/>
            <p:nvPr/>
          </p:nvGrpSpPr>
          <p:grpSpPr>
            <a:xfrm>
              <a:off x="6096000" y="1238110"/>
              <a:ext cx="3949701" cy="4904245"/>
              <a:chOff x="6096000" y="1348623"/>
              <a:chExt cx="3949701" cy="4904245"/>
            </a:xfrm>
            <a:effectLst>
              <a:outerShdw blurRad="63500" sx="102000" sy="102000" algn="ctr" rotWithShape="0">
                <a:prstClr val="black">
                  <a:alpha val="40000"/>
                </a:prstClr>
              </a:outerShdw>
            </a:effectLst>
          </p:grpSpPr>
          <p:pic>
            <p:nvPicPr>
              <p:cNvPr id="17" name="Picture 16">
                <a:extLst>
                  <a:ext uri="{FF2B5EF4-FFF2-40B4-BE49-F238E27FC236}">
                    <a16:creationId xmlns:a16="http://schemas.microsoft.com/office/drawing/2014/main" id="{3F4B29C7-8087-422E-829F-06D47B165E7E}"/>
                  </a:ext>
                </a:extLst>
              </p:cNvPr>
              <p:cNvPicPr>
                <a:picLocks noChangeAspect="1"/>
              </p:cNvPicPr>
              <p:nvPr/>
            </p:nvPicPr>
            <p:blipFill rotWithShape="1">
              <a:blip r:embed="rId3" cstate="screen"/>
              <a:srcRect r="-2"/>
              <a:stretch/>
            </p:blipFill>
            <p:spPr>
              <a:xfrm>
                <a:off x="6116687" y="1348623"/>
                <a:ext cx="3929014" cy="507930"/>
              </a:xfrm>
              <a:prstGeom prst="rect">
                <a:avLst/>
              </a:prstGeom>
            </p:spPr>
          </p:pic>
          <p:sp>
            <p:nvSpPr>
              <p:cNvPr id="18" name="Oval 17">
                <a:extLst>
                  <a:ext uri="{FF2B5EF4-FFF2-40B4-BE49-F238E27FC236}">
                    <a16:creationId xmlns:a16="http://schemas.microsoft.com/office/drawing/2014/main" id="{E4586E0B-40B3-469B-B810-D0EF5AE489FE}"/>
                  </a:ext>
                </a:extLst>
              </p:cNvPr>
              <p:cNvSpPr/>
              <p:nvPr/>
            </p:nvSpPr>
            <p:spPr>
              <a:xfrm>
                <a:off x="9617527" y="1406620"/>
                <a:ext cx="199571" cy="2330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p>
            </p:txBody>
          </p:sp>
          <p:pic>
            <p:nvPicPr>
              <p:cNvPr id="19" name="Picture 18">
                <a:extLst>
                  <a:ext uri="{FF2B5EF4-FFF2-40B4-BE49-F238E27FC236}">
                    <a16:creationId xmlns:a16="http://schemas.microsoft.com/office/drawing/2014/main" id="{D6919C4A-B22B-4A21-849A-78B1177234C5}"/>
                  </a:ext>
                </a:extLst>
              </p:cNvPr>
              <p:cNvPicPr>
                <a:picLocks noChangeAspect="1"/>
              </p:cNvPicPr>
              <p:nvPr/>
            </p:nvPicPr>
            <p:blipFill>
              <a:blip r:embed="rId4"/>
              <a:stretch>
                <a:fillRect/>
              </a:stretch>
            </p:blipFill>
            <p:spPr>
              <a:xfrm>
                <a:off x="6096000" y="1845549"/>
                <a:ext cx="3949700" cy="4407319"/>
              </a:xfrm>
              <a:prstGeom prst="rect">
                <a:avLst/>
              </a:prstGeom>
            </p:spPr>
          </p:pic>
        </p:grpSp>
        <p:sp>
          <p:nvSpPr>
            <p:cNvPr id="32774" name="Rectangle 2">
              <a:extLst>
                <a:ext uri="{FF2B5EF4-FFF2-40B4-BE49-F238E27FC236}">
                  <a16:creationId xmlns:a16="http://schemas.microsoft.com/office/drawing/2014/main" id="{8F98C08A-EA8C-4FF2-9533-ECAC57F3B865}"/>
                </a:ext>
              </a:extLst>
            </p:cNvPr>
            <p:cNvSpPr>
              <a:spLocks noChangeArrowheads="1"/>
            </p:cNvSpPr>
            <p:nvPr/>
          </p:nvSpPr>
          <p:spPr bwMode="gray">
            <a:xfrm>
              <a:off x="6274676" y="3289738"/>
              <a:ext cx="1481958" cy="139262"/>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2775" name="Rectangle 8">
              <a:extLst>
                <a:ext uri="{FF2B5EF4-FFF2-40B4-BE49-F238E27FC236}">
                  <a16:creationId xmlns:a16="http://schemas.microsoft.com/office/drawing/2014/main" id="{A5EB380E-1C51-4CDD-8450-16A9B30DF805}"/>
                </a:ext>
              </a:extLst>
            </p:cNvPr>
            <p:cNvSpPr>
              <a:spLocks noChangeArrowheads="1"/>
            </p:cNvSpPr>
            <p:nvPr/>
          </p:nvSpPr>
          <p:spPr bwMode="gray">
            <a:xfrm>
              <a:off x="6285188" y="4291969"/>
              <a:ext cx="1382115" cy="119746"/>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5FFDD7-B461-46CA-9B48-01BF46F219BC}"/>
              </a:ext>
            </a:extLst>
          </p:cNvPr>
          <p:cNvSpPr>
            <a:spLocks noGrp="1"/>
          </p:cNvSpPr>
          <p:nvPr>
            <p:ph type="body" sz="quarter" idx="10"/>
          </p:nvPr>
        </p:nvSpPr>
        <p:spPr>
          <a:xfrm>
            <a:off x="296562" y="2084388"/>
            <a:ext cx="3124501" cy="1344612"/>
          </a:xfrm>
        </p:spPr>
        <p:txBody>
          <a:bodyPr rtlCol="0"/>
          <a:lstStyle/>
          <a:p>
            <a:pPr defTabSz="1219170" eaLnBrk="1" fontAlgn="auto" hangingPunct="1">
              <a:defRPr/>
            </a:pPr>
            <a:r>
              <a:rPr lang="ca-ES" sz="2000" b="1" dirty="0" err="1"/>
              <a:t>Acerca</a:t>
            </a:r>
            <a:r>
              <a:rPr lang="ca-ES" sz="2000" b="1" dirty="0"/>
              <a:t> de / En relació a</a:t>
            </a:r>
            <a:endParaRPr lang="es-ES" sz="2000" b="1" dirty="0"/>
          </a:p>
          <a:p>
            <a:pPr defTabSz="1219170" eaLnBrk="1" fontAlgn="auto" hangingPunct="1">
              <a:defRPr/>
            </a:pPr>
            <a:endParaRPr lang="es-ES" dirty="0"/>
          </a:p>
          <a:p>
            <a:pPr defTabSz="1219170" eaLnBrk="1" fontAlgn="auto" hangingPunct="1">
              <a:defRPr/>
            </a:pPr>
            <a:r>
              <a:rPr lang="ca-ES" spc="20" dirty="0">
                <a:solidFill>
                  <a:schemeClr val="tx1">
                    <a:lumMod val="65000"/>
                    <a:lumOff val="35000"/>
                  </a:schemeClr>
                </a:solidFill>
                <a:cs typeface="Poppins"/>
              </a:rPr>
              <a:t>Explicar la nostra manera de treballar. Àrees d’Experiència o </a:t>
            </a:r>
            <a:r>
              <a:rPr lang="ca-ES" i="1" spc="20" dirty="0" err="1">
                <a:solidFill>
                  <a:schemeClr val="tx1">
                    <a:lumMod val="65000"/>
                    <a:lumOff val="35000"/>
                  </a:schemeClr>
                </a:solidFill>
                <a:cs typeface="Poppins"/>
              </a:rPr>
              <a:t>Expertise</a:t>
            </a:r>
            <a:r>
              <a:rPr lang="es-ES_tradnl" spc="20" dirty="0">
                <a:solidFill>
                  <a:schemeClr val="tx1">
                    <a:lumMod val="65000"/>
                    <a:lumOff val="35000"/>
                  </a:schemeClr>
                </a:solidFill>
                <a:cs typeface="Poppins"/>
              </a:rPr>
              <a:t>.</a:t>
            </a:r>
            <a:endParaRPr lang="es-ES" spc="20" dirty="0">
              <a:solidFill>
                <a:schemeClr val="tx1">
                  <a:lumMod val="65000"/>
                  <a:lumOff val="35000"/>
                </a:schemeClr>
              </a:solidFill>
              <a:cs typeface="Poppins"/>
            </a:endParaRPr>
          </a:p>
          <a:p>
            <a:pPr defTabSz="1219170" eaLnBrk="1" fontAlgn="auto" hangingPunct="1">
              <a:defRPr/>
            </a:pPr>
            <a:r>
              <a:rPr lang="es-ES" dirty="0"/>
              <a:t> </a:t>
            </a:r>
          </a:p>
        </p:txBody>
      </p:sp>
      <p:sp>
        <p:nvSpPr>
          <p:cNvPr id="34819" name="Title 2">
            <a:extLst>
              <a:ext uri="{FF2B5EF4-FFF2-40B4-BE49-F238E27FC236}">
                <a16:creationId xmlns:a16="http://schemas.microsoft.com/office/drawing/2014/main" id="{79509C54-E853-46A4-891A-D8860E43AD15}"/>
              </a:ext>
            </a:extLst>
          </p:cNvPr>
          <p:cNvSpPr>
            <a:spLocks noGrp="1" noChangeArrowheads="1"/>
          </p:cNvSpPr>
          <p:nvPr>
            <p:ph type="title"/>
          </p:nvPr>
        </p:nvSpPr>
        <p:spPr>
          <a:xfrm>
            <a:off x="469900" y="403225"/>
            <a:ext cx="7058025" cy="593725"/>
          </a:xfrm>
        </p:spPr>
        <p:txBody>
          <a:bodyPr/>
          <a:lstStyle/>
          <a:p>
            <a:pPr eaLnBrk="1" hangingPunct="1"/>
            <a:r>
              <a:rPr lang="es-ES" altLang="ca-ES"/>
              <a:t>Crear un perfil</a:t>
            </a:r>
          </a:p>
        </p:txBody>
      </p:sp>
      <p:pic>
        <p:nvPicPr>
          <p:cNvPr id="34820" name="Graphic 4" descr="User">
            <a:extLst>
              <a:ext uri="{FF2B5EF4-FFF2-40B4-BE49-F238E27FC236}">
                <a16:creationId xmlns:a16="http://schemas.microsoft.com/office/drawing/2014/main" id="{69DEB6D4-E663-4A26-87A8-F7D5937D3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3" y="2284413"/>
            <a:ext cx="3952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
            <a:extLst>
              <a:ext uri="{FF2B5EF4-FFF2-40B4-BE49-F238E27FC236}">
                <a16:creationId xmlns:a16="http://schemas.microsoft.com/office/drawing/2014/main" id="{98C564C9-1A96-4CC3-BC62-39B64B8ABA06}"/>
              </a:ext>
            </a:extLst>
          </p:cNvPr>
          <p:cNvSpPr txBox="1">
            <a:spLocks/>
          </p:cNvSpPr>
          <p:nvPr/>
        </p:nvSpPr>
        <p:spPr>
          <a:xfrm>
            <a:off x="296562" y="4516438"/>
            <a:ext cx="3124501" cy="1344612"/>
          </a:xfrm>
          <a:prstGeom prst="rect">
            <a:avLst/>
          </a:prstGeom>
        </p:spPr>
        <p:txBody>
          <a:bodyPr lIns="0" tIns="0" rIns="0" bIns="0"/>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fontAlgn="auto">
              <a:defRPr/>
            </a:pPr>
            <a:r>
              <a:rPr lang="ca-ES" sz="2000" b="1" dirty="0"/>
              <a:t>Educació</a:t>
            </a:r>
            <a:endParaRPr lang="ca-ES" b="1" dirty="0"/>
          </a:p>
          <a:p>
            <a:pPr fontAlgn="auto">
              <a:defRPr/>
            </a:pPr>
            <a:endParaRPr lang="ca-ES" dirty="0"/>
          </a:p>
          <a:p>
            <a:pPr fontAlgn="auto">
              <a:defRPr/>
            </a:pPr>
            <a:r>
              <a:rPr lang="ca-ES" spc="20" dirty="0">
                <a:solidFill>
                  <a:schemeClr val="tx1">
                    <a:lumMod val="65000"/>
                    <a:lumOff val="35000"/>
                  </a:schemeClr>
                </a:solidFill>
                <a:cs typeface="Poppins"/>
              </a:rPr>
              <a:t>Universitat. Tipus d’estudis. Nom del centre educatiu. Durada.</a:t>
            </a:r>
          </a:p>
          <a:p>
            <a:pPr fontAlgn="auto">
              <a:defRPr/>
            </a:pPr>
            <a:r>
              <a:rPr lang="es-ES" dirty="0"/>
              <a:t> </a:t>
            </a:r>
          </a:p>
        </p:txBody>
      </p:sp>
      <p:sp>
        <p:nvSpPr>
          <p:cNvPr id="8" name="Text Placeholder 1">
            <a:extLst>
              <a:ext uri="{FF2B5EF4-FFF2-40B4-BE49-F238E27FC236}">
                <a16:creationId xmlns:a16="http://schemas.microsoft.com/office/drawing/2014/main" id="{4C660A64-92FE-447A-BA15-854F340BD540}"/>
              </a:ext>
            </a:extLst>
          </p:cNvPr>
          <p:cNvSpPr txBox="1">
            <a:spLocks/>
          </p:cNvSpPr>
          <p:nvPr/>
        </p:nvSpPr>
        <p:spPr>
          <a:xfrm>
            <a:off x="3582369" y="2078038"/>
            <a:ext cx="2951162" cy="1344612"/>
          </a:xfrm>
          <a:prstGeom prst="rect">
            <a:avLst/>
          </a:prstGeom>
        </p:spPr>
        <p:txBody>
          <a:bodyPr lIns="0" tIns="0" rIns="0" bIns="0"/>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fontAlgn="auto">
              <a:defRPr/>
            </a:pPr>
            <a:r>
              <a:rPr lang="ca-ES" sz="2000" b="1" dirty="0"/>
              <a:t>Experiència</a:t>
            </a:r>
          </a:p>
          <a:p>
            <a:pPr fontAlgn="auto">
              <a:defRPr/>
            </a:pPr>
            <a:endParaRPr lang="ca-ES" dirty="0"/>
          </a:p>
          <a:p>
            <a:pPr fontAlgn="auto">
              <a:defRPr/>
            </a:pPr>
            <a:r>
              <a:rPr lang="ca-ES" spc="20" dirty="0">
                <a:solidFill>
                  <a:schemeClr val="tx1">
                    <a:lumMod val="65000"/>
                    <a:lumOff val="35000"/>
                  </a:schemeClr>
                </a:solidFill>
                <a:cs typeface="Poppins"/>
              </a:rPr>
              <a:t>Per cada feina: indicar la posició, empresa, durada i descripció</a:t>
            </a:r>
            <a:r>
              <a:rPr lang="es-ES_tradnl" spc="20" dirty="0">
                <a:solidFill>
                  <a:schemeClr val="tx1">
                    <a:lumMod val="65000"/>
                    <a:lumOff val="35000"/>
                  </a:schemeClr>
                </a:solidFill>
                <a:cs typeface="Poppins"/>
              </a:rPr>
              <a:t>.</a:t>
            </a:r>
            <a:endParaRPr lang="es-ES" spc="20" dirty="0">
              <a:solidFill>
                <a:srgbClr val="231F1D"/>
              </a:solidFill>
              <a:cs typeface="Poppins"/>
            </a:endParaRPr>
          </a:p>
          <a:p>
            <a:pPr fontAlgn="auto">
              <a:defRPr/>
            </a:pPr>
            <a:r>
              <a:rPr lang="es-ES" dirty="0"/>
              <a:t> </a:t>
            </a:r>
          </a:p>
        </p:txBody>
      </p:sp>
      <p:sp>
        <p:nvSpPr>
          <p:cNvPr id="9" name="Text Placeholder 1">
            <a:extLst>
              <a:ext uri="{FF2B5EF4-FFF2-40B4-BE49-F238E27FC236}">
                <a16:creationId xmlns:a16="http://schemas.microsoft.com/office/drawing/2014/main" id="{C6967833-085E-4A29-A83C-8BD19A50AE43}"/>
              </a:ext>
            </a:extLst>
          </p:cNvPr>
          <p:cNvSpPr txBox="1">
            <a:spLocks/>
          </p:cNvSpPr>
          <p:nvPr/>
        </p:nvSpPr>
        <p:spPr>
          <a:xfrm>
            <a:off x="3523146" y="4516438"/>
            <a:ext cx="2951162" cy="1344612"/>
          </a:xfrm>
          <a:prstGeom prst="rect">
            <a:avLst/>
          </a:prstGeom>
        </p:spPr>
        <p:txBody>
          <a:bodyPr lIns="0" tIns="0" rIns="0" bIns="0"/>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fontAlgn="auto">
              <a:defRPr/>
            </a:pPr>
            <a:r>
              <a:rPr lang="ca-ES" sz="2000" b="1" dirty="0"/>
              <a:t>Aptituds i validacions</a:t>
            </a:r>
          </a:p>
          <a:p>
            <a:pPr algn="ctr" fontAlgn="auto">
              <a:defRPr/>
            </a:pPr>
            <a:endParaRPr lang="ca-ES" dirty="0"/>
          </a:p>
          <a:p>
            <a:pPr fontAlgn="auto">
              <a:defRPr/>
            </a:pPr>
            <a:r>
              <a:rPr lang="ca-ES" spc="20" dirty="0">
                <a:solidFill>
                  <a:schemeClr val="tx1">
                    <a:lumMod val="65000"/>
                    <a:lumOff val="35000"/>
                  </a:schemeClr>
                </a:solidFill>
                <a:cs typeface="Poppins"/>
              </a:rPr>
              <a:t>Existeixen aptituds predeterminades. Escollir entre 5 i 10.</a:t>
            </a:r>
          </a:p>
          <a:p>
            <a:pPr fontAlgn="auto">
              <a:defRPr/>
            </a:pPr>
            <a:r>
              <a:rPr lang="es-ES" dirty="0"/>
              <a:t> </a:t>
            </a:r>
          </a:p>
        </p:txBody>
      </p:sp>
      <p:pic>
        <p:nvPicPr>
          <p:cNvPr id="34824" name="Graphic 19" descr="Graduation cap">
            <a:extLst>
              <a:ext uri="{FF2B5EF4-FFF2-40B4-BE49-F238E27FC236}">
                <a16:creationId xmlns:a16="http://schemas.microsoft.com/office/drawing/2014/main" id="{56E74690-AD19-4855-9EDE-CE3D742A5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433888"/>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Graphic 21" descr="Ribbon">
            <a:extLst>
              <a:ext uri="{FF2B5EF4-FFF2-40B4-BE49-F238E27FC236}">
                <a16:creationId xmlns:a16="http://schemas.microsoft.com/office/drawing/2014/main" id="{597C142C-3B76-44D5-82CD-CC8815E7C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4348" y="4470959"/>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Graphic 23" descr="Briefcase">
            <a:extLst>
              <a:ext uri="{FF2B5EF4-FFF2-40B4-BE49-F238E27FC236}">
                <a16:creationId xmlns:a16="http://schemas.microsoft.com/office/drawing/2014/main" id="{33C7F264-EB54-43F0-B6FA-C9AF4285D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3305" y="2051222"/>
            <a:ext cx="396875" cy="35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3">
            <a:extLst>
              <a:ext uri="{FF2B5EF4-FFF2-40B4-BE49-F238E27FC236}">
                <a16:creationId xmlns:a16="http://schemas.microsoft.com/office/drawing/2014/main" id="{A7AA7B2C-F355-4088-9646-81A74BC56F89}"/>
              </a:ext>
            </a:extLst>
          </p:cNvPr>
          <p:cNvSpPr>
            <a:spLocks noChangeArrowheads="1"/>
          </p:cNvSpPr>
          <p:nvPr/>
        </p:nvSpPr>
        <p:spPr bwMode="gray">
          <a:xfrm>
            <a:off x="7094538" y="3422650"/>
            <a:ext cx="2112962" cy="150813"/>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nvGrpSpPr>
          <p:cNvPr id="34828" name="Group 15">
            <a:extLst>
              <a:ext uri="{FF2B5EF4-FFF2-40B4-BE49-F238E27FC236}">
                <a16:creationId xmlns:a16="http://schemas.microsoft.com/office/drawing/2014/main" id="{DEFB6818-126F-4009-9BA9-C58C89D3F33D}"/>
              </a:ext>
            </a:extLst>
          </p:cNvPr>
          <p:cNvGrpSpPr>
            <a:grpSpLocks/>
          </p:cNvGrpSpPr>
          <p:nvPr/>
        </p:nvGrpSpPr>
        <p:grpSpPr bwMode="auto">
          <a:xfrm>
            <a:off x="7100888" y="1585913"/>
            <a:ext cx="4381500" cy="4379912"/>
            <a:chOff x="5631471" y="1490980"/>
            <a:chExt cx="4381286" cy="4379356"/>
          </a:xfrm>
        </p:grpSpPr>
        <p:grpSp>
          <p:nvGrpSpPr>
            <p:cNvPr id="34834" name="Group 16">
              <a:extLst>
                <a:ext uri="{FF2B5EF4-FFF2-40B4-BE49-F238E27FC236}">
                  <a16:creationId xmlns:a16="http://schemas.microsoft.com/office/drawing/2014/main" id="{FDD72CEF-D468-409C-9845-3980FF181590}"/>
                </a:ext>
              </a:extLst>
            </p:cNvPr>
            <p:cNvGrpSpPr>
              <a:grpSpLocks/>
            </p:cNvGrpSpPr>
            <p:nvPr/>
          </p:nvGrpSpPr>
          <p:grpSpPr bwMode="auto">
            <a:xfrm>
              <a:off x="5631471" y="1490980"/>
              <a:ext cx="4381286" cy="4379356"/>
              <a:chOff x="5541663" y="1351280"/>
              <a:chExt cx="4381286" cy="4379356"/>
            </a:xfrm>
          </p:grpSpPr>
          <p:grpSp>
            <p:nvGrpSpPr>
              <p:cNvPr id="23" name="Group 22">
                <a:extLst>
                  <a:ext uri="{FF2B5EF4-FFF2-40B4-BE49-F238E27FC236}">
                    <a16:creationId xmlns:a16="http://schemas.microsoft.com/office/drawing/2014/main" id="{45DB8F67-4CE6-4E58-98A4-48F85F48C1E3}"/>
                  </a:ext>
                </a:extLst>
              </p:cNvPr>
              <p:cNvGrpSpPr/>
              <p:nvPr/>
            </p:nvGrpSpPr>
            <p:grpSpPr>
              <a:xfrm>
                <a:off x="5541663" y="1351280"/>
                <a:ext cx="4381286" cy="4379356"/>
                <a:chOff x="5399191" y="1772475"/>
                <a:chExt cx="4381286" cy="4379356"/>
              </a:xfrm>
              <a:effectLst>
                <a:outerShdw blurRad="63500" sx="102000" sy="102000" algn="ctr" rotWithShape="0">
                  <a:prstClr val="black">
                    <a:alpha val="40000"/>
                  </a:prstClr>
                </a:outerShdw>
              </a:effectLst>
            </p:grpSpPr>
            <p:pic>
              <p:nvPicPr>
                <p:cNvPr id="26" name="Picture 25">
                  <a:extLst>
                    <a:ext uri="{FF2B5EF4-FFF2-40B4-BE49-F238E27FC236}">
                      <a16:creationId xmlns:a16="http://schemas.microsoft.com/office/drawing/2014/main" id="{6EA77BD4-E356-4FD1-AD6B-B4B49240094A}"/>
                    </a:ext>
                  </a:extLst>
                </p:cNvPr>
                <p:cNvPicPr>
                  <a:picLocks noChangeAspect="1"/>
                </p:cNvPicPr>
                <p:nvPr/>
              </p:nvPicPr>
              <p:blipFill rotWithShape="1">
                <a:blip r:embed="rId7" cstate="screen"/>
                <a:srcRect r="-2"/>
                <a:stretch/>
              </p:blipFill>
              <p:spPr>
                <a:xfrm>
                  <a:off x="5399191" y="1772475"/>
                  <a:ext cx="4381286" cy="634571"/>
                </a:xfrm>
                <a:prstGeom prst="rect">
                  <a:avLst/>
                </a:prstGeom>
              </p:spPr>
            </p:pic>
            <p:sp>
              <p:nvSpPr>
                <p:cNvPr id="27" name="Oval 26">
                  <a:extLst>
                    <a:ext uri="{FF2B5EF4-FFF2-40B4-BE49-F238E27FC236}">
                      <a16:creationId xmlns:a16="http://schemas.microsoft.com/office/drawing/2014/main" id="{06BD75BF-774C-4DBE-8C4F-CF7607E15F82}"/>
                    </a:ext>
                  </a:extLst>
                </p:cNvPr>
                <p:cNvSpPr/>
                <p:nvPr/>
              </p:nvSpPr>
              <p:spPr>
                <a:xfrm rot="5400000">
                  <a:off x="9268712" y="1920857"/>
                  <a:ext cx="281254" cy="187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pic>
              <p:nvPicPr>
                <p:cNvPr id="28" name="Picture 27">
                  <a:extLst>
                    <a:ext uri="{FF2B5EF4-FFF2-40B4-BE49-F238E27FC236}">
                      <a16:creationId xmlns:a16="http://schemas.microsoft.com/office/drawing/2014/main" id="{60961122-3530-476F-9FAA-DBA364596F0B}"/>
                    </a:ext>
                  </a:extLst>
                </p:cNvPr>
                <p:cNvPicPr>
                  <a:picLocks noChangeAspect="1"/>
                </p:cNvPicPr>
                <p:nvPr/>
              </p:nvPicPr>
              <p:blipFill>
                <a:blip r:embed="rId8"/>
                <a:stretch>
                  <a:fillRect/>
                </a:stretch>
              </p:blipFill>
              <p:spPr>
                <a:xfrm>
                  <a:off x="5399191" y="2398805"/>
                  <a:ext cx="4381286" cy="3753026"/>
                </a:xfrm>
                <a:prstGeom prst="rect">
                  <a:avLst/>
                </a:prstGeom>
              </p:spPr>
            </p:pic>
          </p:grpSp>
          <p:sp>
            <p:nvSpPr>
              <p:cNvPr id="34838" name="Oval 24">
                <a:extLst>
                  <a:ext uri="{FF2B5EF4-FFF2-40B4-BE49-F238E27FC236}">
                    <a16:creationId xmlns:a16="http://schemas.microsoft.com/office/drawing/2014/main" id="{D288A226-FBFD-45DE-8DB3-9367966493E7}"/>
                  </a:ext>
                </a:extLst>
              </p:cNvPr>
              <p:cNvSpPr>
                <a:spLocks noChangeArrowheads="1"/>
              </p:cNvSpPr>
              <p:nvPr/>
            </p:nvSpPr>
            <p:spPr bwMode="gray">
              <a:xfrm>
                <a:off x="9315047" y="1351280"/>
                <a:ext cx="457200" cy="674362"/>
              </a:xfrm>
              <a:prstGeom prst="ellipse">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34835" name="Rectangle 18">
              <a:extLst>
                <a:ext uri="{FF2B5EF4-FFF2-40B4-BE49-F238E27FC236}">
                  <a16:creationId xmlns:a16="http://schemas.microsoft.com/office/drawing/2014/main" id="{4F43B23B-0B68-4237-BE9D-4311D1D7ACE9}"/>
                </a:ext>
              </a:extLst>
            </p:cNvPr>
            <p:cNvSpPr>
              <a:spLocks noChangeArrowheads="1"/>
            </p:cNvSpPr>
            <p:nvPr/>
          </p:nvSpPr>
          <p:spPr bwMode="gray">
            <a:xfrm>
              <a:off x="8523890" y="3247697"/>
              <a:ext cx="1338165" cy="181303"/>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4836" name="Rectangle 20">
              <a:extLst>
                <a:ext uri="{FF2B5EF4-FFF2-40B4-BE49-F238E27FC236}">
                  <a16:creationId xmlns:a16="http://schemas.microsoft.com/office/drawing/2014/main" id="{0DB26978-E12E-4389-A4EF-8F85F6C06377}"/>
                </a:ext>
              </a:extLst>
            </p:cNvPr>
            <p:cNvSpPr>
              <a:spLocks noChangeArrowheads="1"/>
            </p:cNvSpPr>
            <p:nvPr/>
          </p:nvSpPr>
          <p:spPr bwMode="gray">
            <a:xfrm>
              <a:off x="5694531" y="3429000"/>
              <a:ext cx="2083122" cy="181303"/>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pic>
        <p:nvPicPr>
          <p:cNvPr id="6" name="Picture 5">
            <a:extLst>
              <a:ext uri="{FF2B5EF4-FFF2-40B4-BE49-F238E27FC236}">
                <a16:creationId xmlns:a16="http://schemas.microsoft.com/office/drawing/2014/main" id="{6ABFCB73-5633-4E00-B7E5-726B76192C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3642"/>
          <a:stretch>
            <a:fillRect/>
          </a:stretch>
        </p:blipFill>
        <p:spPr bwMode="auto">
          <a:xfrm>
            <a:off x="9767888" y="3332163"/>
            <a:ext cx="161607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7E23F4A3-5E42-49FA-AD9D-C29B90B84308}"/>
              </a:ext>
            </a:extLst>
          </p:cNvPr>
          <p:cNvGrpSpPr>
            <a:grpSpLocks/>
          </p:cNvGrpSpPr>
          <p:nvPr/>
        </p:nvGrpSpPr>
        <p:grpSpPr bwMode="auto">
          <a:xfrm>
            <a:off x="9940925" y="2403475"/>
            <a:ext cx="2173288" cy="530225"/>
            <a:chOff x="10022833" y="2403357"/>
            <a:chExt cx="2173450" cy="529693"/>
          </a:xfrm>
        </p:grpSpPr>
        <p:pic>
          <p:nvPicPr>
            <p:cNvPr id="34832" name="Picture 32">
              <a:extLst>
                <a:ext uri="{FF2B5EF4-FFF2-40B4-BE49-F238E27FC236}">
                  <a16:creationId xmlns:a16="http://schemas.microsoft.com/office/drawing/2014/main" id="{2561C114-E149-4B57-9FD6-7EA8F0905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2547" t="21472" r="1422" b="70932"/>
            <a:stretch>
              <a:fillRect/>
            </a:stretch>
          </p:blipFill>
          <p:spPr bwMode="auto">
            <a:xfrm>
              <a:off x="10210520" y="2481365"/>
              <a:ext cx="1985763" cy="35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tangle 34">
              <a:extLst>
                <a:ext uri="{FF2B5EF4-FFF2-40B4-BE49-F238E27FC236}">
                  <a16:creationId xmlns:a16="http://schemas.microsoft.com/office/drawing/2014/main" id="{23F68B67-14BD-4C5C-9D81-F4619CF4A50F}"/>
                </a:ext>
              </a:extLst>
            </p:cNvPr>
            <p:cNvSpPr>
              <a:spLocks noChangeArrowheads="1"/>
            </p:cNvSpPr>
            <p:nvPr/>
          </p:nvSpPr>
          <p:spPr bwMode="gray">
            <a:xfrm>
              <a:off x="10022833" y="2403357"/>
              <a:ext cx="2168205" cy="529693"/>
            </a:xfrm>
            <a:prstGeom prst="rect">
              <a:avLst/>
            </a:prstGeom>
            <a:noFill/>
            <a:ln w="1905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34" name="Oval 33">
            <a:extLst>
              <a:ext uri="{FF2B5EF4-FFF2-40B4-BE49-F238E27FC236}">
                <a16:creationId xmlns:a16="http://schemas.microsoft.com/office/drawing/2014/main" id="{BE4EA29C-8C98-43C2-80D3-1CCAF1A23191}"/>
              </a:ext>
            </a:extLst>
          </p:cNvPr>
          <p:cNvSpPr/>
          <p:nvPr/>
        </p:nvSpPr>
        <p:spPr bwMode="gray">
          <a:xfrm>
            <a:off x="10215563" y="2435225"/>
            <a:ext cx="1066800" cy="469900"/>
          </a:xfrm>
          <a:prstGeom prst="ellipse">
            <a:avLst/>
          </a:prstGeom>
          <a:noFill/>
          <a:ln>
            <a:solidFill>
              <a:srgbClr val="595959"/>
            </a:solidFill>
            <a:headEnd/>
            <a:tailEnd/>
          </a:ln>
        </p:spPr>
        <p:style>
          <a:lnRef idx="2">
            <a:schemeClr val="dk1"/>
          </a:lnRef>
          <a:fillRef idx="1">
            <a:schemeClr val="lt1"/>
          </a:fillRef>
          <a:effectRef idx="0">
            <a:schemeClr val="dk1"/>
          </a:effectRef>
          <a:fontRef idx="minor">
            <a:schemeClr val="dk1"/>
          </a:fontRef>
        </p:style>
        <p:txBody>
          <a:bodyPr lIns="88900" tIns="88900" rIns="88900" bIns="88900" anchor="ctr"/>
          <a:lstStyle/>
          <a:p>
            <a:pPr algn="ctr" defTabSz="1219170" eaLnBrk="1" fontAlgn="auto" hangingPunct="1">
              <a:lnSpc>
                <a:spcPct val="106000"/>
              </a:lnSpc>
              <a:spcBef>
                <a:spcPts val="0"/>
              </a:spcBef>
              <a:spcAft>
                <a:spcPts val="0"/>
              </a:spcAft>
              <a:buFont typeface="Wingdings 2" pitchFamily="18" charset="2"/>
              <a:buNone/>
              <a:defRPr/>
            </a:pPr>
            <a:endParaRPr lang="es-ES" sz="1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a:extLst>
              <a:ext uri="{FF2B5EF4-FFF2-40B4-BE49-F238E27FC236}">
                <a16:creationId xmlns:a16="http://schemas.microsoft.com/office/drawing/2014/main" id="{99DEE35E-3892-44BA-ADEC-E529EA87295A}"/>
              </a:ext>
            </a:extLst>
          </p:cNvPr>
          <p:cNvSpPr>
            <a:spLocks noGrp="1" noChangeArrowheads="1"/>
          </p:cNvSpPr>
          <p:nvPr>
            <p:ph type="title"/>
          </p:nvPr>
        </p:nvSpPr>
        <p:spPr>
          <a:xfrm>
            <a:off x="469900" y="403225"/>
            <a:ext cx="7058025" cy="593725"/>
          </a:xfrm>
        </p:spPr>
        <p:txBody>
          <a:bodyPr/>
          <a:lstStyle/>
          <a:p>
            <a:pPr eaLnBrk="1" hangingPunct="1"/>
            <a:r>
              <a:rPr lang="ca-ES" altLang="ca-ES"/>
              <a:t>Crear una xarxa de contactes</a:t>
            </a:r>
          </a:p>
        </p:txBody>
      </p:sp>
      <p:sp>
        <p:nvSpPr>
          <p:cNvPr id="7" name="Oval 6">
            <a:extLst>
              <a:ext uri="{FF2B5EF4-FFF2-40B4-BE49-F238E27FC236}">
                <a16:creationId xmlns:a16="http://schemas.microsoft.com/office/drawing/2014/main" id="{533425C6-185A-4B9C-9810-1BF857BEDCA2}"/>
              </a:ext>
            </a:extLst>
          </p:cNvPr>
          <p:cNvSpPr/>
          <p:nvPr/>
        </p:nvSpPr>
        <p:spPr>
          <a:xfrm>
            <a:off x="11058525" y="1379538"/>
            <a:ext cx="273050" cy="3063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pic>
        <p:nvPicPr>
          <p:cNvPr id="36868" name="Graphic 8" descr="Handshake">
            <a:extLst>
              <a:ext uri="{FF2B5EF4-FFF2-40B4-BE49-F238E27FC236}">
                <a16:creationId xmlns:a16="http://schemas.microsoft.com/office/drawing/2014/main" id="{2081A714-EB04-47C0-9F64-CDC3448F6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4460875"/>
            <a:ext cx="10144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Graphic 10" descr="Chat">
            <a:extLst>
              <a:ext uri="{FF2B5EF4-FFF2-40B4-BE49-F238E27FC236}">
                <a16:creationId xmlns:a16="http://schemas.microsoft.com/office/drawing/2014/main" id="{4E067613-A428-4EA3-8DDA-BDCF008C3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525" y="4460875"/>
            <a:ext cx="101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Graphic 12" descr="World">
            <a:extLst>
              <a:ext uri="{FF2B5EF4-FFF2-40B4-BE49-F238E27FC236}">
                <a16:creationId xmlns:a16="http://schemas.microsoft.com/office/drawing/2014/main" id="{BE85097D-FEB9-4DF3-874E-CED757794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450" y="4460875"/>
            <a:ext cx="101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
            <a:extLst>
              <a:ext uri="{FF2B5EF4-FFF2-40B4-BE49-F238E27FC236}">
                <a16:creationId xmlns:a16="http://schemas.microsoft.com/office/drawing/2014/main" id="{CA446C86-FCE2-44FD-A7AC-54A8D4D98F14}"/>
              </a:ext>
            </a:extLst>
          </p:cNvPr>
          <p:cNvSpPr txBox="1">
            <a:spLocks/>
          </p:cNvSpPr>
          <p:nvPr/>
        </p:nvSpPr>
        <p:spPr>
          <a:xfrm>
            <a:off x="8388350" y="5451475"/>
            <a:ext cx="3182938" cy="1279525"/>
          </a:xfrm>
          <a:prstGeom prst="rect">
            <a:avLst/>
          </a:prstGeom>
        </p:spPr>
        <p:txBody>
          <a:bodyPr lIns="0" tIns="0" rIns="0" bIns="0"/>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fontAlgn="auto">
              <a:defRPr/>
            </a:pPr>
            <a:r>
              <a:rPr lang="ca-ES" spc="20" dirty="0">
                <a:cs typeface="Poppins"/>
              </a:rPr>
              <a:t>Suggeriments de </a:t>
            </a:r>
            <a:r>
              <a:rPr lang="ca-ES" i="1" spc="20" dirty="0" err="1">
                <a:cs typeface="Poppins"/>
              </a:rPr>
              <a:t>Linkedin</a:t>
            </a:r>
            <a:r>
              <a:rPr lang="ca-ES" spc="20" dirty="0">
                <a:cs typeface="Poppins"/>
              </a:rPr>
              <a:t> per ampliar contactes i empreses seguides.</a:t>
            </a:r>
          </a:p>
        </p:txBody>
      </p:sp>
      <p:grpSp>
        <p:nvGrpSpPr>
          <p:cNvPr id="36872" name="Group 33">
            <a:extLst>
              <a:ext uri="{FF2B5EF4-FFF2-40B4-BE49-F238E27FC236}">
                <a16:creationId xmlns:a16="http://schemas.microsoft.com/office/drawing/2014/main" id="{DB1D6626-0DDF-4DE5-BF26-2F7CBF721FCF}"/>
              </a:ext>
            </a:extLst>
          </p:cNvPr>
          <p:cNvGrpSpPr>
            <a:grpSpLocks/>
          </p:cNvGrpSpPr>
          <p:nvPr/>
        </p:nvGrpSpPr>
        <p:grpSpPr bwMode="auto">
          <a:xfrm>
            <a:off x="2857500" y="1155700"/>
            <a:ext cx="6708775" cy="3022600"/>
            <a:chOff x="2373922" y="1155606"/>
            <a:chExt cx="6708284" cy="3023122"/>
          </a:xfrm>
        </p:grpSpPr>
        <p:pic>
          <p:nvPicPr>
            <p:cNvPr id="12" name="Picture 11">
              <a:extLst>
                <a:ext uri="{FF2B5EF4-FFF2-40B4-BE49-F238E27FC236}">
                  <a16:creationId xmlns:a16="http://schemas.microsoft.com/office/drawing/2014/main" id="{822B292D-137A-4D2B-BDC5-D0C6BC03F2F7}"/>
                </a:ext>
              </a:extLst>
            </p:cNvPr>
            <p:cNvPicPr>
              <a:picLocks noChangeAspect="1"/>
            </p:cNvPicPr>
            <p:nvPr/>
          </p:nvPicPr>
          <p:blipFill>
            <a:blip r:embed="rId6"/>
            <a:stretch>
              <a:fillRect/>
            </a:stretch>
          </p:blipFill>
          <p:spPr>
            <a:xfrm>
              <a:off x="2373922" y="1155606"/>
              <a:ext cx="6708284" cy="3023122"/>
            </a:xfrm>
            <a:prstGeom prst="rect">
              <a:avLst/>
            </a:prstGeom>
            <a:ln>
              <a:noFill/>
            </a:ln>
            <a:effectLst>
              <a:outerShdw blurRad="190500" algn="tl" rotWithShape="0">
                <a:srgbClr val="000000">
                  <a:alpha val="70000"/>
                </a:srgbClr>
              </a:outerShdw>
            </a:effectLst>
          </p:spPr>
        </p:pic>
        <p:sp>
          <p:nvSpPr>
            <p:cNvPr id="36876" name="Oval 22">
              <a:extLst>
                <a:ext uri="{FF2B5EF4-FFF2-40B4-BE49-F238E27FC236}">
                  <a16:creationId xmlns:a16="http://schemas.microsoft.com/office/drawing/2014/main" id="{6073E179-88AD-4633-B5FE-89C83FB53DBC}"/>
                </a:ext>
              </a:extLst>
            </p:cNvPr>
            <p:cNvSpPr>
              <a:spLocks noChangeArrowheads="1"/>
            </p:cNvSpPr>
            <p:nvPr/>
          </p:nvSpPr>
          <p:spPr bwMode="gray">
            <a:xfrm>
              <a:off x="7315200" y="1181982"/>
              <a:ext cx="213360" cy="145656"/>
            </a:xfrm>
            <a:prstGeom prst="ellipse">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77" name="Oval 23">
              <a:extLst>
                <a:ext uri="{FF2B5EF4-FFF2-40B4-BE49-F238E27FC236}">
                  <a16:creationId xmlns:a16="http://schemas.microsoft.com/office/drawing/2014/main" id="{F50C72B2-306C-4C25-8825-86E14C3E817B}"/>
                </a:ext>
              </a:extLst>
            </p:cNvPr>
            <p:cNvSpPr>
              <a:spLocks noChangeArrowheads="1"/>
            </p:cNvSpPr>
            <p:nvPr/>
          </p:nvSpPr>
          <p:spPr bwMode="gray">
            <a:xfrm>
              <a:off x="4667060" y="2539657"/>
              <a:ext cx="683349" cy="609308"/>
            </a:xfrm>
            <a:prstGeom prst="ellipse">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78" name="Oval 24">
              <a:extLst>
                <a:ext uri="{FF2B5EF4-FFF2-40B4-BE49-F238E27FC236}">
                  <a16:creationId xmlns:a16="http://schemas.microsoft.com/office/drawing/2014/main" id="{B46EDD88-7220-49BF-BB6D-99428B5C3040}"/>
                </a:ext>
              </a:extLst>
            </p:cNvPr>
            <p:cNvSpPr>
              <a:spLocks noChangeArrowheads="1"/>
            </p:cNvSpPr>
            <p:nvPr/>
          </p:nvSpPr>
          <p:spPr bwMode="gray">
            <a:xfrm>
              <a:off x="5821784" y="2542589"/>
              <a:ext cx="683349" cy="609308"/>
            </a:xfrm>
            <a:prstGeom prst="ellipse">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79" name="Oval 25">
              <a:extLst>
                <a:ext uri="{FF2B5EF4-FFF2-40B4-BE49-F238E27FC236}">
                  <a16:creationId xmlns:a16="http://schemas.microsoft.com/office/drawing/2014/main" id="{B616CE7E-58AD-4117-A023-92F537B91C60}"/>
                </a:ext>
              </a:extLst>
            </p:cNvPr>
            <p:cNvSpPr>
              <a:spLocks noChangeArrowheads="1"/>
            </p:cNvSpPr>
            <p:nvPr/>
          </p:nvSpPr>
          <p:spPr bwMode="gray">
            <a:xfrm>
              <a:off x="6941337" y="2545522"/>
              <a:ext cx="683349" cy="609308"/>
            </a:xfrm>
            <a:prstGeom prst="ellipse">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80" name="Oval 26">
              <a:extLst>
                <a:ext uri="{FF2B5EF4-FFF2-40B4-BE49-F238E27FC236}">
                  <a16:creationId xmlns:a16="http://schemas.microsoft.com/office/drawing/2014/main" id="{DD65D6DC-7912-450E-AF2D-AD51BB452FE4}"/>
                </a:ext>
              </a:extLst>
            </p:cNvPr>
            <p:cNvSpPr>
              <a:spLocks noChangeArrowheads="1"/>
            </p:cNvSpPr>
            <p:nvPr/>
          </p:nvSpPr>
          <p:spPr bwMode="gray">
            <a:xfrm>
              <a:off x="8052096" y="2557248"/>
              <a:ext cx="683349" cy="609308"/>
            </a:xfrm>
            <a:prstGeom prst="ellipse">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81" name="Rectangle 29">
              <a:extLst>
                <a:ext uri="{FF2B5EF4-FFF2-40B4-BE49-F238E27FC236}">
                  <a16:creationId xmlns:a16="http://schemas.microsoft.com/office/drawing/2014/main" id="{D24E8C61-C1CF-4283-99FD-607286716828}"/>
                </a:ext>
              </a:extLst>
            </p:cNvPr>
            <p:cNvSpPr>
              <a:spLocks noChangeArrowheads="1"/>
            </p:cNvSpPr>
            <p:nvPr/>
          </p:nvSpPr>
          <p:spPr bwMode="gray">
            <a:xfrm>
              <a:off x="4667060" y="3166556"/>
              <a:ext cx="683349" cy="140914"/>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82" name="Rectangle 30">
              <a:extLst>
                <a:ext uri="{FF2B5EF4-FFF2-40B4-BE49-F238E27FC236}">
                  <a16:creationId xmlns:a16="http://schemas.microsoft.com/office/drawing/2014/main" id="{01A66056-A457-4C49-B10C-506D79511AEF}"/>
                </a:ext>
              </a:extLst>
            </p:cNvPr>
            <p:cNvSpPr>
              <a:spLocks noChangeArrowheads="1"/>
            </p:cNvSpPr>
            <p:nvPr/>
          </p:nvSpPr>
          <p:spPr bwMode="gray">
            <a:xfrm>
              <a:off x="5743851" y="3187074"/>
              <a:ext cx="909537" cy="140914"/>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83" name="Rectangle 31">
              <a:extLst>
                <a:ext uri="{FF2B5EF4-FFF2-40B4-BE49-F238E27FC236}">
                  <a16:creationId xmlns:a16="http://schemas.microsoft.com/office/drawing/2014/main" id="{F173D3A4-2A9E-4620-B43C-A9323973CD71}"/>
                </a:ext>
              </a:extLst>
            </p:cNvPr>
            <p:cNvSpPr>
              <a:spLocks noChangeArrowheads="1"/>
            </p:cNvSpPr>
            <p:nvPr/>
          </p:nvSpPr>
          <p:spPr bwMode="gray">
            <a:xfrm>
              <a:off x="6854612" y="3207591"/>
              <a:ext cx="909537" cy="140914"/>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36884" name="Rectangle 32">
              <a:extLst>
                <a:ext uri="{FF2B5EF4-FFF2-40B4-BE49-F238E27FC236}">
                  <a16:creationId xmlns:a16="http://schemas.microsoft.com/office/drawing/2014/main" id="{B56C5EF5-2D2D-4C33-A961-2168A3E7D680}"/>
                </a:ext>
              </a:extLst>
            </p:cNvPr>
            <p:cNvSpPr>
              <a:spLocks noChangeArrowheads="1"/>
            </p:cNvSpPr>
            <p:nvPr/>
          </p:nvSpPr>
          <p:spPr bwMode="gray">
            <a:xfrm>
              <a:off x="8088262" y="3201731"/>
              <a:ext cx="751684" cy="140914"/>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21" name="Text Placeholder 1">
            <a:extLst>
              <a:ext uri="{FF2B5EF4-FFF2-40B4-BE49-F238E27FC236}">
                <a16:creationId xmlns:a16="http://schemas.microsoft.com/office/drawing/2014/main" id="{5D1D275C-95DC-4D4D-81C6-A3791984F8C7}"/>
              </a:ext>
            </a:extLst>
          </p:cNvPr>
          <p:cNvSpPr txBox="1">
            <a:spLocks/>
          </p:cNvSpPr>
          <p:nvPr/>
        </p:nvSpPr>
        <p:spPr>
          <a:xfrm>
            <a:off x="4594225" y="5451475"/>
            <a:ext cx="3182938" cy="1279525"/>
          </a:xfrm>
          <a:prstGeom prst="rect">
            <a:avLst/>
          </a:prstGeom>
        </p:spPr>
        <p:txBody>
          <a:bodyPr lIns="0" tIns="0" rIns="0" bIns="0"/>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fontAlgn="auto">
              <a:defRPr/>
            </a:pPr>
            <a:r>
              <a:rPr lang="ca-ES" spc="20" dirty="0">
                <a:cs typeface="Poppins"/>
              </a:rPr>
              <a:t>Missatges sols amb contactes de 1r nivell.</a:t>
            </a:r>
          </a:p>
        </p:txBody>
      </p:sp>
      <p:sp>
        <p:nvSpPr>
          <p:cNvPr id="22" name="Text Placeholder 1">
            <a:extLst>
              <a:ext uri="{FF2B5EF4-FFF2-40B4-BE49-F238E27FC236}">
                <a16:creationId xmlns:a16="http://schemas.microsoft.com/office/drawing/2014/main" id="{E2E86ED3-DE1C-41C6-B65F-5037F34E99CB}"/>
              </a:ext>
            </a:extLst>
          </p:cNvPr>
          <p:cNvSpPr txBox="1">
            <a:spLocks/>
          </p:cNvSpPr>
          <p:nvPr/>
        </p:nvSpPr>
        <p:spPr>
          <a:xfrm>
            <a:off x="692150" y="5451475"/>
            <a:ext cx="3182938" cy="441325"/>
          </a:xfrm>
          <a:prstGeom prst="rect">
            <a:avLst/>
          </a:prstGeom>
        </p:spPr>
        <p:txBody>
          <a:bodyPr lIns="0" tIns="0" rIns="0" bIns="0"/>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fontAlgn="auto">
              <a:defRPr/>
            </a:pPr>
            <a:r>
              <a:rPr lang="ca-ES" spc="20" dirty="0">
                <a:cs typeface="Poppins"/>
              </a:rPr>
              <a:t>Contactes de 1r, 2n i 3r nivell.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FE19ED-8651-499E-8285-F402ED889F34}"/>
              </a:ext>
            </a:extLst>
          </p:cNvPr>
          <p:cNvSpPr>
            <a:spLocks noGrp="1"/>
          </p:cNvSpPr>
          <p:nvPr>
            <p:ph type="body" sz="quarter" idx="10"/>
          </p:nvPr>
        </p:nvSpPr>
        <p:spPr>
          <a:xfrm>
            <a:off x="469900" y="1416050"/>
            <a:ext cx="5424488" cy="4783138"/>
          </a:xfrm>
        </p:spPr>
        <p:txBody>
          <a:bodyPr rtlCol="0" anchor="ctr"/>
          <a:lstStyle/>
          <a:p>
            <a:pPr marL="380990" indent="-380990" defTabSz="1219170" eaLnBrk="1" fontAlgn="auto" hangingPunct="1">
              <a:lnSpc>
                <a:spcPct val="120000"/>
              </a:lnSpc>
              <a:buClr>
                <a:schemeClr val="accent5"/>
              </a:buClr>
              <a:buFont typeface="Arial"/>
              <a:buChar char="•"/>
              <a:defRPr/>
            </a:pPr>
            <a:r>
              <a:rPr lang="ca-ES" b="1" spc="20" dirty="0">
                <a:solidFill>
                  <a:srgbClr val="019EE2"/>
                </a:solidFill>
                <a:cs typeface="Poppins"/>
              </a:rPr>
              <a:t>Explorar contingut </a:t>
            </a:r>
            <a:r>
              <a:rPr lang="ca-ES" spc="20" dirty="0">
                <a:cs typeface="Poppins"/>
              </a:rPr>
              <a:t>dels nostres contactes, recomanar, compartir o fins i tot comentar les seves publicacions.</a:t>
            </a:r>
          </a:p>
          <a:p>
            <a:pPr marL="380990" indent="-380990" defTabSz="1219170" eaLnBrk="1" fontAlgn="auto" hangingPunct="1">
              <a:lnSpc>
                <a:spcPct val="120000"/>
              </a:lnSpc>
              <a:buClr>
                <a:schemeClr val="accent5"/>
              </a:buClr>
              <a:buFont typeface="Arial"/>
              <a:buChar char="•"/>
              <a:defRPr/>
            </a:pPr>
            <a:endParaRPr lang="ca-ES" spc="20" dirty="0">
              <a:cs typeface="Poppins"/>
            </a:endParaRPr>
          </a:p>
          <a:p>
            <a:pPr marL="380990" indent="-380990" defTabSz="1219170" eaLnBrk="1" fontAlgn="auto" hangingPunct="1">
              <a:lnSpc>
                <a:spcPct val="120000"/>
              </a:lnSpc>
              <a:buClr>
                <a:schemeClr val="accent5"/>
              </a:buClr>
              <a:buFont typeface="Arial"/>
              <a:buChar char="•"/>
              <a:defRPr/>
            </a:pPr>
            <a:endParaRPr lang="ca-ES" spc="20" dirty="0">
              <a:cs typeface="Poppins"/>
            </a:endParaRPr>
          </a:p>
          <a:p>
            <a:pPr marL="380990" indent="-380990" defTabSz="1219170" eaLnBrk="1" fontAlgn="auto" hangingPunct="1">
              <a:lnSpc>
                <a:spcPct val="120000"/>
              </a:lnSpc>
              <a:buClr>
                <a:schemeClr val="accent5"/>
              </a:buClr>
              <a:buFont typeface="Arial"/>
              <a:buChar char="•"/>
              <a:defRPr/>
            </a:pPr>
            <a:endParaRPr lang="ca-ES" spc="20" dirty="0">
              <a:cs typeface="Poppins"/>
            </a:endParaRPr>
          </a:p>
          <a:p>
            <a:pPr marL="380990" indent="-380990" defTabSz="1219170" eaLnBrk="1" fontAlgn="auto" hangingPunct="1">
              <a:lnSpc>
                <a:spcPct val="120000"/>
              </a:lnSpc>
              <a:buClr>
                <a:schemeClr val="accent5"/>
              </a:buClr>
              <a:buFont typeface="Arial"/>
              <a:buChar char="•"/>
              <a:defRPr/>
            </a:pPr>
            <a:r>
              <a:rPr lang="ca-ES" b="1" spc="20" dirty="0">
                <a:solidFill>
                  <a:srgbClr val="019EE2"/>
                </a:solidFill>
                <a:cs typeface="Poppins"/>
              </a:rPr>
              <a:t>Crear contingut</a:t>
            </a:r>
            <a:r>
              <a:rPr lang="ca-ES" spc="20" dirty="0">
                <a:solidFill>
                  <a:srgbClr val="019EE2"/>
                </a:solidFill>
                <a:cs typeface="Poppins"/>
              </a:rPr>
              <a:t>: </a:t>
            </a:r>
            <a:r>
              <a:rPr lang="ca-ES" spc="20" dirty="0">
                <a:cs typeface="Poppins"/>
              </a:rPr>
              <a:t>un article, un vídeo, afegir una notícia... L’objectiu és donar valor als nostres contactes.</a:t>
            </a:r>
          </a:p>
          <a:p>
            <a:pPr defTabSz="1219170" eaLnBrk="1" fontAlgn="auto" hangingPunct="1">
              <a:defRPr/>
            </a:pPr>
            <a:endParaRPr lang="ca-ES" dirty="0"/>
          </a:p>
        </p:txBody>
      </p:sp>
      <p:sp>
        <p:nvSpPr>
          <p:cNvPr id="38915" name="Title 3">
            <a:extLst>
              <a:ext uri="{FF2B5EF4-FFF2-40B4-BE49-F238E27FC236}">
                <a16:creationId xmlns:a16="http://schemas.microsoft.com/office/drawing/2014/main" id="{F8F2B638-07DD-4F76-B3BC-40B9397DDE76}"/>
              </a:ext>
            </a:extLst>
          </p:cNvPr>
          <p:cNvSpPr>
            <a:spLocks noGrp="1" noChangeArrowheads="1"/>
          </p:cNvSpPr>
          <p:nvPr>
            <p:ph type="title"/>
          </p:nvPr>
        </p:nvSpPr>
        <p:spPr>
          <a:xfrm>
            <a:off x="469900" y="403225"/>
            <a:ext cx="7058025" cy="468313"/>
          </a:xfrm>
        </p:spPr>
        <p:txBody>
          <a:bodyPr/>
          <a:lstStyle/>
          <a:p>
            <a:pPr eaLnBrk="1" hangingPunct="1"/>
            <a:r>
              <a:rPr lang="ca-ES" altLang="ca-ES"/>
              <a:t>El dia a dia</a:t>
            </a:r>
          </a:p>
        </p:txBody>
      </p:sp>
      <p:sp>
        <p:nvSpPr>
          <p:cNvPr id="38916" name="Rectangle 5">
            <a:extLst>
              <a:ext uri="{FF2B5EF4-FFF2-40B4-BE49-F238E27FC236}">
                <a16:creationId xmlns:a16="http://schemas.microsoft.com/office/drawing/2014/main" id="{D701F40F-02A7-4E27-A830-D78C03F6BBC2}"/>
              </a:ext>
            </a:extLst>
          </p:cNvPr>
          <p:cNvSpPr>
            <a:spLocks noChangeArrowheads="1"/>
          </p:cNvSpPr>
          <p:nvPr/>
        </p:nvSpPr>
        <p:spPr bwMode="gray">
          <a:xfrm>
            <a:off x="11077575" y="5006975"/>
            <a:ext cx="147638" cy="681038"/>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nvGrpSpPr>
          <p:cNvPr id="38917" name="Group 6">
            <a:extLst>
              <a:ext uri="{FF2B5EF4-FFF2-40B4-BE49-F238E27FC236}">
                <a16:creationId xmlns:a16="http://schemas.microsoft.com/office/drawing/2014/main" id="{3AC00D5E-3A97-4D1F-AA07-F3045C5F07BE}"/>
              </a:ext>
            </a:extLst>
          </p:cNvPr>
          <p:cNvGrpSpPr>
            <a:grpSpLocks/>
          </p:cNvGrpSpPr>
          <p:nvPr/>
        </p:nvGrpSpPr>
        <p:grpSpPr bwMode="auto">
          <a:xfrm>
            <a:off x="6199188" y="1416050"/>
            <a:ext cx="5248275" cy="4457700"/>
            <a:chOff x="6348050" y="996475"/>
            <a:chExt cx="4877386" cy="4009838"/>
          </a:xfrm>
        </p:grpSpPr>
        <p:pic>
          <p:nvPicPr>
            <p:cNvPr id="10" name="Picture 9">
              <a:extLst>
                <a:ext uri="{FF2B5EF4-FFF2-40B4-BE49-F238E27FC236}">
                  <a16:creationId xmlns:a16="http://schemas.microsoft.com/office/drawing/2014/main" id="{50A35C6A-E87F-4373-83F7-59C594B4BD8D}"/>
                </a:ext>
              </a:extLst>
            </p:cNvPr>
            <p:cNvPicPr>
              <a:picLocks noChangeAspect="1"/>
            </p:cNvPicPr>
            <p:nvPr/>
          </p:nvPicPr>
          <p:blipFill rotWithShape="1">
            <a:blip r:embed="rId3" cstate="email"/>
            <a:srcRect t="7341"/>
            <a:stretch/>
          </p:blipFill>
          <p:spPr>
            <a:xfrm>
              <a:off x="6348050" y="2006075"/>
              <a:ext cx="4877386" cy="300023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C9BEF9BB-9DCA-4383-BF92-C607DFECA898}"/>
                </a:ext>
              </a:extLst>
            </p:cNvPr>
            <p:cNvPicPr>
              <a:picLocks noChangeAspect="1"/>
            </p:cNvPicPr>
            <p:nvPr/>
          </p:nvPicPr>
          <p:blipFill rotWithShape="1">
            <a:blip r:embed="rId4"/>
            <a:srcRect t="29371" b="8392"/>
            <a:stretch/>
          </p:blipFill>
          <p:spPr>
            <a:xfrm>
              <a:off x="6348050" y="1229240"/>
              <a:ext cx="4868534" cy="776835"/>
            </a:xfrm>
            <a:prstGeom prst="rect">
              <a:avLst/>
            </a:prstGeom>
            <a:ln>
              <a:solidFill>
                <a:schemeClr val="bg1"/>
              </a:solid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91AECE8C-183A-4BFD-AC6F-49AB6A142A8C}"/>
                </a:ext>
              </a:extLst>
            </p:cNvPr>
            <p:cNvPicPr>
              <a:picLocks noChangeAspect="1"/>
            </p:cNvPicPr>
            <p:nvPr/>
          </p:nvPicPr>
          <p:blipFill rotWithShape="1">
            <a:blip r:embed="rId3" cstate="email"/>
            <a:srcRect b="92151"/>
            <a:stretch/>
          </p:blipFill>
          <p:spPr>
            <a:xfrm>
              <a:off x="6348050" y="996475"/>
              <a:ext cx="4877386" cy="254185"/>
            </a:xfrm>
            <a:prstGeom prst="rect">
              <a:avLst/>
            </a:prstGeom>
            <a:ln>
              <a:noFill/>
            </a:ln>
            <a:effectLst>
              <a:outerShdw blurRad="190500" algn="tl" rotWithShape="0">
                <a:srgbClr val="000000">
                  <a:alpha val="70000"/>
                </a:srgbClr>
              </a:outerShdw>
            </a:effectLst>
          </p:spPr>
        </p:pic>
      </p:grpSp>
      <p:sp>
        <p:nvSpPr>
          <p:cNvPr id="38918" name="Rectangle 7">
            <a:extLst>
              <a:ext uri="{FF2B5EF4-FFF2-40B4-BE49-F238E27FC236}">
                <a16:creationId xmlns:a16="http://schemas.microsoft.com/office/drawing/2014/main" id="{B3943418-A4C5-4F50-AC1E-3A2F16B6E023}"/>
              </a:ext>
            </a:extLst>
          </p:cNvPr>
          <p:cNvSpPr>
            <a:spLocks noChangeArrowheads="1"/>
          </p:cNvSpPr>
          <p:nvPr/>
        </p:nvSpPr>
        <p:spPr bwMode="gray">
          <a:xfrm>
            <a:off x="11288713" y="1716088"/>
            <a:ext cx="139700" cy="790575"/>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8113DE-1722-4A0E-BFD6-7D65CAEB1912}"/>
              </a:ext>
            </a:extLst>
          </p:cNvPr>
          <p:cNvSpPr>
            <a:spLocks noGrp="1"/>
          </p:cNvSpPr>
          <p:nvPr>
            <p:ph type="body" sz="quarter" idx="13"/>
          </p:nvPr>
        </p:nvSpPr>
        <p:spPr>
          <a:xfrm>
            <a:off x="469900" y="954088"/>
            <a:ext cx="7058025" cy="396875"/>
          </a:xfrm>
        </p:spPr>
        <p:txBody>
          <a:bodyPr rtlCol="0"/>
          <a:lstStyle/>
          <a:p>
            <a:pPr defTabSz="1219170" eaLnBrk="1" fontAlgn="auto" hangingPunct="1">
              <a:spcBef>
                <a:spcPts val="0"/>
              </a:spcBef>
              <a:spcAft>
                <a:spcPts val="1333"/>
              </a:spcAft>
              <a:defRPr/>
            </a:pPr>
            <a:r>
              <a:rPr lang="ca-ES" spc="151" dirty="0">
                <a:solidFill>
                  <a:schemeClr val="tx1">
                    <a:lumMod val="65000"/>
                    <a:lumOff val="35000"/>
                  </a:schemeClr>
                </a:solidFill>
                <a:cs typeface="Poppins"/>
              </a:rPr>
              <a:t>Recerca de feina</a:t>
            </a:r>
          </a:p>
          <a:p>
            <a:pPr defTabSz="1219170" eaLnBrk="1" fontAlgn="auto" hangingPunct="1">
              <a:spcBef>
                <a:spcPts val="0"/>
              </a:spcBef>
              <a:spcAft>
                <a:spcPts val="1333"/>
              </a:spcAft>
              <a:defRPr/>
            </a:pPr>
            <a:endParaRPr lang="ca-ES" dirty="0"/>
          </a:p>
        </p:txBody>
      </p:sp>
      <p:sp>
        <p:nvSpPr>
          <p:cNvPr id="40963" name="Title 3">
            <a:extLst>
              <a:ext uri="{FF2B5EF4-FFF2-40B4-BE49-F238E27FC236}">
                <a16:creationId xmlns:a16="http://schemas.microsoft.com/office/drawing/2014/main" id="{7A91C8D8-E293-4479-8DD3-1D3BD18405E2}"/>
              </a:ext>
            </a:extLst>
          </p:cNvPr>
          <p:cNvSpPr>
            <a:spLocks noGrp="1" noChangeArrowheads="1"/>
          </p:cNvSpPr>
          <p:nvPr>
            <p:ph type="title"/>
          </p:nvPr>
        </p:nvSpPr>
        <p:spPr>
          <a:xfrm>
            <a:off x="469900" y="403225"/>
            <a:ext cx="7058025" cy="468313"/>
          </a:xfrm>
        </p:spPr>
        <p:txBody>
          <a:bodyPr/>
          <a:lstStyle/>
          <a:p>
            <a:pPr eaLnBrk="1" hangingPunct="1"/>
            <a:r>
              <a:rPr lang="ca-ES" altLang="ca-ES"/>
              <a:t>El dia a dia</a:t>
            </a:r>
          </a:p>
        </p:txBody>
      </p:sp>
      <p:sp>
        <p:nvSpPr>
          <p:cNvPr id="40964" name="Text Placeholder 4">
            <a:extLst>
              <a:ext uri="{FF2B5EF4-FFF2-40B4-BE49-F238E27FC236}">
                <a16:creationId xmlns:a16="http://schemas.microsoft.com/office/drawing/2014/main" id="{1589F266-327A-495D-A8BA-ACFBF60FD787}"/>
              </a:ext>
            </a:extLst>
          </p:cNvPr>
          <p:cNvSpPr>
            <a:spLocks noGrp="1" noChangeArrowheads="1"/>
          </p:cNvSpPr>
          <p:nvPr>
            <p:ph type="body" sz="quarter" idx="10"/>
          </p:nvPr>
        </p:nvSpPr>
        <p:spPr>
          <a:xfrm>
            <a:off x="469900" y="1433513"/>
            <a:ext cx="5065713" cy="4603750"/>
          </a:xfrm>
        </p:spPr>
        <p:txBody>
          <a:bodyPr>
            <a:spAutoFit/>
          </a:bodyPr>
          <a:lstStyle/>
          <a:p>
            <a:pPr eaLnBrk="1" hangingPunct="1">
              <a:lnSpc>
                <a:spcPts val="3275"/>
              </a:lnSpc>
              <a:spcBef>
                <a:spcPct val="0"/>
              </a:spcBef>
              <a:spcAft>
                <a:spcPct val="0"/>
              </a:spcAft>
            </a:pPr>
            <a:r>
              <a:rPr lang="ca-ES" altLang="ca-ES" b="1" dirty="0">
                <a:ea typeface="Poppins"/>
                <a:cs typeface="Poppins"/>
              </a:rPr>
              <a:t>Comença la teva recerca de feina aquí</a:t>
            </a:r>
          </a:p>
          <a:p>
            <a:pPr eaLnBrk="1" hangingPunct="1">
              <a:lnSpc>
                <a:spcPts val="3275"/>
              </a:lnSpc>
              <a:spcBef>
                <a:spcPct val="0"/>
              </a:spcBef>
              <a:spcAft>
                <a:spcPct val="0"/>
              </a:spcAft>
            </a:pPr>
            <a:r>
              <a:rPr lang="ca-ES" altLang="ca-ES" dirty="0">
                <a:ea typeface="Poppins"/>
                <a:cs typeface="Poppins"/>
              </a:rPr>
              <a:t>Es poden buscar ofertes, filtrar per ubicació, posició, nivell d’experiència...</a:t>
            </a:r>
          </a:p>
          <a:p>
            <a:pPr eaLnBrk="1" hangingPunct="1">
              <a:lnSpc>
                <a:spcPts val="3275"/>
              </a:lnSpc>
              <a:spcBef>
                <a:spcPct val="0"/>
              </a:spcBef>
              <a:spcAft>
                <a:spcPct val="0"/>
              </a:spcAft>
            </a:pPr>
            <a:endParaRPr lang="ca-ES" altLang="ca-ES" b="1" dirty="0">
              <a:ea typeface="Poppins"/>
              <a:cs typeface="Poppins"/>
            </a:endParaRPr>
          </a:p>
          <a:p>
            <a:pPr eaLnBrk="1" hangingPunct="1">
              <a:lnSpc>
                <a:spcPts val="3275"/>
              </a:lnSpc>
              <a:spcBef>
                <a:spcPct val="0"/>
              </a:spcBef>
              <a:spcAft>
                <a:spcPct val="0"/>
              </a:spcAft>
            </a:pPr>
            <a:r>
              <a:rPr lang="ca-ES" altLang="ca-ES" b="1" dirty="0">
                <a:ea typeface="Poppins"/>
                <a:cs typeface="Poppins"/>
              </a:rPr>
              <a:t>En funció del teu perfil</a:t>
            </a:r>
          </a:p>
          <a:p>
            <a:pPr eaLnBrk="1" hangingPunct="1">
              <a:lnSpc>
                <a:spcPts val="3275"/>
              </a:lnSpc>
              <a:spcBef>
                <a:spcPct val="0"/>
              </a:spcBef>
              <a:spcAft>
                <a:spcPct val="0"/>
              </a:spcAft>
            </a:pPr>
            <a:r>
              <a:rPr lang="ca-ES" altLang="ca-ES" i="1" dirty="0" err="1">
                <a:ea typeface="Poppins"/>
                <a:cs typeface="Poppins"/>
              </a:rPr>
              <a:t>Linkedin</a:t>
            </a:r>
            <a:r>
              <a:rPr lang="ca-ES" altLang="ca-ES" dirty="0">
                <a:ea typeface="Poppins"/>
                <a:cs typeface="Poppins"/>
              </a:rPr>
              <a:t> fa suggeriments d’ofertes de feina en funció del nostre perfil. </a:t>
            </a:r>
          </a:p>
          <a:p>
            <a:pPr eaLnBrk="1" hangingPunct="1">
              <a:lnSpc>
                <a:spcPts val="3275"/>
              </a:lnSpc>
              <a:spcBef>
                <a:spcPct val="0"/>
              </a:spcBef>
              <a:spcAft>
                <a:spcPct val="0"/>
              </a:spcAft>
            </a:pPr>
            <a:endParaRPr lang="ca-ES" altLang="ca-ES" b="1" dirty="0">
              <a:ea typeface="Poppins"/>
              <a:cs typeface="Poppins"/>
            </a:endParaRPr>
          </a:p>
          <a:p>
            <a:pPr eaLnBrk="1" hangingPunct="1">
              <a:lnSpc>
                <a:spcPts val="3275"/>
              </a:lnSpc>
              <a:spcBef>
                <a:spcPct val="0"/>
              </a:spcBef>
              <a:spcAft>
                <a:spcPct val="0"/>
              </a:spcAft>
            </a:pPr>
            <a:r>
              <a:rPr lang="ca-ES" altLang="ca-ES" b="1" dirty="0">
                <a:ea typeface="Poppins"/>
                <a:cs typeface="Poppins"/>
              </a:rPr>
              <a:t>Buscant oportunitats</a:t>
            </a:r>
          </a:p>
          <a:p>
            <a:pPr eaLnBrk="1" hangingPunct="1">
              <a:lnSpc>
                <a:spcPts val="3275"/>
              </a:lnSpc>
              <a:spcBef>
                <a:spcPct val="0"/>
              </a:spcBef>
              <a:spcAft>
                <a:spcPct val="0"/>
              </a:spcAft>
            </a:pPr>
            <a:r>
              <a:rPr lang="ca-ES" altLang="ca-ES" dirty="0">
                <a:ea typeface="Poppins"/>
                <a:cs typeface="Poppins"/>
              </a:rPr>
              <a:t>Es pot activar la icona “</a:t>
            </a:r>
            <a:r>
              <a:rPr lang="ca-ES" altLang="ca-ES" dirty="0" err="1">
                <a:ea typeface="Poppins"/>
                <a:cs typeface="Poppins"/>
              </a:rPr>
              <a:t>Buscando</a:t>
            </a:r>
            <a:r>
              <a:rPr lang="ca-ES" altLang="ca-ES" dirty="0">
                <a:ea typeface="Poppins"/>
                <a:cs typeface="Poppins"/>
              </a:rPr>
              <a:t> </a:t>
            </a:r>
            <a:r>
              <a:rPr lang="ca-ES" altLang="ca-ES" dirty="0" err="1">
                <a:ea typeface="Poppins"/>
                <a:cs typeface="Poppins"/>
              </a:rPr>
              <a:t>oportunidades</a:t>
            </a:r>
            <a:r>
              <a:rPr lang="ca-ES" altLang="ca-ES" dirty="0">
                <a:ea typeface="Poppins"/>
                <a:cs typeface="Poppins"/>
              </a:rPr>
              <a:t>” al nostre perfil per mostrar interès als reclutadors.</a:t>
            </a:r>
          </a:p>
        </p:txBody>
      </p:sp>
      <p:grpSp>
        <p:nvGrpSpPr>
          <p:cNvPr id="18" name="Group 17">
            <a:extLst>
              <a:ext uri="{FF2B5EF4-FFF2-40B4-BE49-F238E27FC236}">
                <a16:creationId xmlns:a16="http://schemas.microsoft.com/office/drawing/2014/main" id="{0A789C35-1F54-450F-B544-485AEF9BFD57}"/>
              </a:ext>
            </a:extLst>
          </p:cNvPr>
          <p:cNvGrpSpPr/>
          <p:nvPr/>
        </p:nvGrpSpPr>
        <p:grpSpPr>
          <a:xfrm>
            <a:off x="6065339" y="1433513"/>
            <a:ext cx="5656760" cy="4603440"/>
            <a:chOff x="414570" y="1436510"/>
            <a:chExt cx="6450804" cy="4630938"/>
          </a:xfrm>
          <a:effectLst>
            <a:outerShdw blurRad="63500" sx="102000" sy="102000" algn="ctr" rotWithShape="0">
              <a:prstClr val="black">
                <a:alpha val="40000"/>
              </a:prstClr>
            </a:outerShdw>
          </a:effectLst>
        </p:grpSpPr>
        <p:grpSp>
          <p:nvGrpSpPr>
            <p:cNvPr id="19" name="Group 18">
              <a:extLst>
                <a:ext uri="{FF2B5EF4-FFF2-40B4-BE49-F238E27FC236}">
                  <a16:creationId xmlns:a16="http://schemas.microsoft.com/office/drawing/2014/main" id="{8530E0D3-BEF2-4FFE-9EAF-821A7FC47DBF}"/>
                </a:ext>
              </a:extLst>
            </p:cNvPr>
            <p:cNvGrpSpPr/>
            <p:nvPr/>
          </p:nvGrpSpPr>
          <p:grpSpPr>
            <a:xfrm>
              <a:off x="414570" y="1532179"/>
              <a:ext cx="6450804" cy="4535269"/>
              <a:chOff x="484906" y="1522131"/>
              <a:chExt cx="6450804" cy="4535269"/>
            </a:xfrm>
          </p:grpSpPr>
          <p:pic>
            <p:nvPicPr>
              <p:cNvPr id="22" name="Picture 21">
                <a:extLst>
                  <a:ext uri="{FF2B5EF4-FFF2-40B4-BE49-F238E27FC236}">
                    <a16:creationId xmlns:a16="http://schemas.microsoft.com/office/drawing/2014/main" id="{FA63C8DB-4296-4753-AE01-3FD234B6B191}"/>
                  </a:ext>
                </a:extLst>
              </p:cNvPr>
              <p:cNvPicPr>
                <a:picLocks noChangeAspect="1"/>
              </p:cNvPicPr>
              <p:nvPr/>
            </p:nvPicPr>
            <p:blipFill>
              <a:blip r:embed="rId3" cstate="email"/>
              <a:stretch>
                <a:fillRect/>
              </a:stretch>
            </p:blipFill>
            <p:spPr>
              <a:xfrm>
                <a:off x="484906" y="1522131"/>
                <a:ext cx="6450804" cy="2524950"/>
              </a:xfrm>
              <a:prstGeom prst="rect">
                <a:avLst/>
              </a:prstGeom>
            </p:spPr>
          </p:pic>
          <p:pic>
            <p:nvPicPr>
              <p:cNvPr id="23" name="Picture 22">
                <a:extLst>
                  <a:ext uri="{FF2B5EF4-FFF2-40B4-BE49-F238E27FC236}">
                    <a16:creationId xmlns:a16="http://schemas.microsoft.com/office/drawing/2014/main" id="{11A33491-CD18-4B2C-AA35-59E52C50C7EE}"/>
                  </a:ext>
                </a:extLst>
              </p:cNvPr>
              <p:cNvPicPr>
                <a:picLocks noChangeAspect="1"/>
              </p:cNvPicPr>
              <p:nvPr/>
            </p:nvPicPr>
            <p:blipFill>
              <a:blip r:embed="rId4" cstate="screen"/>
              <a:stretch>
                <a:fillRect/>
              </a:stretch>
            </p:blipFill>
            <p:spPr>
              <a:xfrm>
                <a:off x="484906" y="4042851"/>
                <a:ext cx="6450804" cy="2014549"/>
              </a:xfrm>
              <a:prstGeom prst="rect">
                <a:avLst/>
              </a:prstGeom>
            </p:spPr>
          </p:pic>
        </p:grpSp>
        <p:sp>
          <p:nvSpPr>
            <p:cNvPr id="20" name="Oval 19">
              <a:extLst>
                <a:ext uri="{FF2B5EF4-FFF2-40B4-BE49-F238E27FC236}">
                  <a16:creationId xmlns:a16="http://schemas.microsoft.com/office/drawing/2014/main" id="{19C30BED-C19C-4752-9CE7-4BD295F45780}"/>
                </a:ext>
              </a:extLst>
            </p:cNvPr>
            <p:cNvSpPr/>
            <p:nvPr/>
          </p:nvSpPr>
          <p:spPr>
            <a:xfrm>
              <a:off x="4595024" y="1436510"/>
              <a:ext cx="508865" cy="685010"/>
            </a:xfrm>
            <a:prstGeom prst="ellipse">
              <a:avLst/>
            </a:prstGeom>
            <a:noFill/>
            <a:ln w="19050">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1" name="Oval 20">
              <a:extLst>
                <a:ext uri="{FF2B5EF4-FFF2-40B4-BE49-F238E27FC236}">
                  <a16:creationId xmlns:a16="http://schemas.microsoft.com/office/drawing/2014/main" id="{48B7F6FF-FB37-45CC-A867-D19BB2A523D6}"/>
                </a:ext>
              </a:extLst>
            </p:cNvPr>
            <p:cNvSpPr/>
            <p:nvPr/>
          </p:nvSpPr>
          <p:spPr>
            <a:xfrm>
              <a:off x="6418954" y="1602874"/>
              <a:ext cx="235975" cy="245806"/>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D1D96D-602E-46EE-8A56-F3424F42CBC3}"/>
              </a:ext>
            </a:extLst>
          </p:cNvPr>
          <p:cNvSpPr>
            <a:spLocks noGrp="1"/>
          </p:cNvSpPr>
          <p:nvPr>
            <p:ph type="body" sz="quarter" idx="10"/>
          </p:nvPr>
        </p:nvSpPr>
        <p:spPr>
          <a:xfrm>
            <a:off x="6723063" y="1433513"/>
            <a:ext cx="5468937" cy="4708525"/>
          </a:xfrm>
        </p:spPr>
        <p:txBody>
          <a:bodyPr rtlCol="0"/>
          <a:lstStyle/>
          <a:p>
            <a:pPr marL="285750" indent="-285750" defTabSz="1219170" eaLnBrk="1" fontAlgn="auto" hangingPunct="1">
              <a:lnSpc>
                <a:spcPct val="150000"/>
              </a:lnSpc>
              <a:buFont typeface="Arial" panose="020B0604020202020204" pitchFamily="34" charset="0"/>
              <a:buChar char="•"/>
              <a:defRPr/>
            </a:pPr>
            <a:endParaRPr lang="es-ES" spc="151" dirty="0">
              <a:cs typeface="Poppins"/>
            </a:endParaRPr>
          </a:p>
          <a:p>
            <a:pPr marL="285750" indent="-285750" defTabSz="1219170" eaLnBrk="1" fontAlgn="auto" hangingPunct="1">
              <a:lnSpc>
                <a:spcPct val="150000"/>
              </a:lnSpc>
              <a:buFont typeface="Arial" panose="020B0604020202020204" pitchFamily="34" charset="0"/>
              <a:buChar char="•"/>
              <a:defRPr/>
            </a:pPr>
            <a:endParaRPr lang="ca-ES" spc="151" dirty="0">
              <a:cs typeface="Poppins"/>
            </a:endParaRPr>
          </a:p>
          <a:p>
            <a:pPr marL="285750" indent="-285750" defTabSz="1219170" eaLnBrk="1" fontAlgn="auto" hangingPunct="1">
              <a:lnSpc>
                <a:spcPct val="150000"/>
              </a:lnSpc>
              <a:buFont typeface="Arial" panose="020B0604020202020204" pitchFamily="34" charset="0"/>
              <a:buChar char="•"/>
              <a:defRPr/>
            </a:pPr>
            <a:r>
              <a:rPr lang="ca-ES" spc="151" dirty="0">
                <a:cs typeface="Poppins"/>
              </a:rPr>
              <a:t>Posició.</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Nom de l’empresa i ubicació.</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Data de publicació.</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Nº de sol·licituds.</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Descripció.</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Nivell d’experiència.</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Sector</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Tipus de feina.</a:t>
            </a:r>
          </a:p>
          <a:p>
            <a:pPr marL="285750" indent="-285750" defTabSz="1219170" eaLnBrk="1" fontAlgn="auto" hangingPunct="1">
              <a:lnSpc>
                <a:spcPct val="150000"/>
              </a:lnSpc>
              <a:buFont typeface="Arial" panose="020B0604020202020204" pitchFamily="34" charset="0"/>
              <a:buChar char="•"/>
              <a:defRPr/>
            </a:pPr>
            <a:r>
              <a:rPr lang="ca-ES" spc="151" dirty="0">
                <a:cs typeface="Poppins"/>
              </a:rPr>
              <a:t>Guardar i sol·licitar-</a:t>
            </a:r>
          </a:p>
          <a:p>
            <a:pPr defTabSz="1219170" eaLnBrk="1" fontAlgn="auto" hangingPunct="1">
              <a:defRPr/>
            </a:pPr>
            <a:endParaRPr lang="es-ES" dirty="0"/>
          </a:p>
        </p:txBody>
      </p:sp>
      <p:sp>
        <p:nvSpPr>
          <p:cNvPr id="43011" name="Text Placeholder 2">
            <a:extLst>
              <a:ext uri="{FF2B5EF4-FFF2-40B4-BE49-F238E27FC236}">
                <a16:creationId xmlns:a16="http://schemas.microsoft.com/office/drawing/2014/main" id="{E4FE8F4F-C4DD-4CC5-B0C4-7C9D95B79A04}"/>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Exemple d’ofertes de feina</a:t>
            </a:r>
          </a:p>
        </p:txBody>
      </p:sp>
      <p:sp>
        <p:nvSpPr>
          <p:cNvPr id="43012" name="Title 3">
            <a:extLst>
              <a:ext uri="{FF2B5EF4-FFF2-40B4-BE49-F238E27FC236}">
                <a16:creationId xmlns:a16="http://schemas.microsoft.com/office/drawing/2014/main" id="{B903393A-3DD8-4DDA-B498-DD73E2269AF7}"/>
              </a:ext>
            </a:extLst>
          </p:cNvPr>
          <p:cNvSpPr>
            <a:spLocks noGrp="1" noChangeArrowheads="1"/>
          </p:cNvSpPr>
          <p:nvPr>
            <p:ph type="title"/>
          </p:nvPr>
        </p:nvSpPr>
        <p:spPr>
          <a:xfrm>
            <a:off x="469900" y="403225"/>
            <a:ext cx="7058025" cy="468313"/>
          </a:xfrm>
        </p:spPr>
        <p:txBody>
          <a:bodyPr/>
          <a:lstStyle/>
          <a:p>
            <a:pPr eaLnBrk="1" hangingPunct="1"/>
            <a:r>
              <a:rPr lang="ca-ES" altLang="ca-ES"/>
              <a:t>El dia a dia</a:t>
            </a:r>
          </a:p>
        </p:txBody>
      </p:sp>
      <p:grpSp>
        <p:nvGrpSpPr>
          <p:cNvPr id="43013" name="Group 5">
            <a:extLst>
              <a:ext uri="{FF2B5EF4-FFF2-40B4-BE49-F238E27FC236}">
                <a16:creationId xmlns:a16="http://schemas.microsoft.com/office/drawing/2014/main" id="{F4408182-EB2D-4251-9C15-27B6D5F55D0F}"/>
              </a:ext>
            </a:extLst>
          </p:cNvPr>
          <p:cNvGrpSpPr>
            <a:grpSpLocks/>
          </p:cNvGrpSpPr>
          <p:nvPr/>
        </p:nvGrpSpPr>
        <p:grpSpPr bwMode="auto">
          <a:xfrm>
            <a:off x="412750" y="1641475"/>
            <a:ext cx="5575300" cy="4195763"/>
            <a:chOff x="412749" y="1641387"/>
            <a:chExt cx="5575038" cy="4196077"/>
          </a:xfrm>
        </p:grpSpPr>
        <p:pic>
          <p:nvPicPr>
            <p:cNvPr id="12" name="Picture 11">
              <a:extLst>
                <a:ext uri="{FF2B5EF4-FFF2-40B4-BE49-F238E27FC236}">
                  <a16:creationId xmlns:a16="http://schemas.microsoft.com/office/drawing/2014/main" id="{DDF9C47D-FB62-4661-9F1D-595336C314E7}"/>
                </a:ext>
              </a:extLst>
            </p:cNvPr>
            <p:cNvPicPr>
              <a:picLocks noChangeAspect="1"/>
            </p:cNvPicPr>
            <p:nvPr/>
          </p:nvPicPr>
          <p:blipFill rotWithShape="1">
            <a:blip r:embed="rId3" cstate="email"/>
            <a:srcRect l="3911" t="1408" b="2235"/>
            <a:stretch/>
          </p:blipFill>
          <p:spPr>
            <a:xfrm>
              <a:off x="412749" y="1641387"/>
              <a:ext cx="5575038" cy="4196077"/>
            </a:xfrm>
            <a:prstGeom prst="rect">
              <a:avLst/>
            </a:prstGeom>
            <a:effectLst>
              <a:outerShdw blurRad="63500" sx="102000" sy="102000" algn="ctr" rotWithShape="0">
                <a:prstClr val="black">
                  <a:alpha val="40000"/>
                </a:prstClr>
              </a:outerShdw>
            </a:effectLst>
          </p:spPr>
        </p:pic>
        <p:sp>
          <p:nvSpPr>
            <p:cNvPr id="43015" name="Rectangle 4">
              <a:extLst>
                <a:ext uri="{FF2B5EF4-FFF2-40B4-BE49-F238E27FC236}">
                  <a16:creationId xmlns:a16="http://schemas.microsoft.com/office/drawing/2014/main" id="{12D2A8F0-EE07-4B19-8C0B-E04E3852427D}"/>
                </a:ext>
              </a:extLst>
            </p:cNvPr>
            <p:cNvSpPr>
              <a:spLocks noChangeArrowheads="1"/>
            </p:cNvSpPr>
            <p:nvPr/>
          </p:nvSpPr>
          <p:spPr bwMode="gray">
            <a:xfrm>
              <a:off x="578069" y="3429000"/>
              <a:ext cx="620110" cy="281152"/>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6D25819A-6850-4810-81F5-6DAF666DE39A}"/>
              </a:ext>
            </a:extLst>
          </p:cNvPr>
          <p:cNvSpPr>
            <a:spLocks noGrp="1" noChangeArrowheads="1"/>
          </p:cNvSpPr>
          <p:nvPr>
            <p:ph type="title"/>
          </p:nvPr>
        </p:nvSpPr>
        <p:spPr>
          <a:xfrm>
            <a:off x="887413" y="2573338"/>
            <a:ext cx="10417175" cy="719137"/>
          </a:xfrm>
        </p:spPr>
        <p:txBody>
          <a:bodyPr/>
          <a:lstStyle/>
          <a:p>
            <a:pPr eaLnBrk="1" hangingPunct="1"/>
            <a:r>
              <a:rPr lang="es-ES" altLang="ca-ES" i="1" dirty="0">
                <a:ea typeface="Open Sans"/>
                <a:cs typeface="Open Sans"/>
              </a:rPr>
              <a:t>X</a:t>
            </a:r>
          </a:p>
        </p:txBody>
      </p:sp>
      <p:sp>
        <p:nvSpPr>
          <p:cNvPr id="45059" name="Text Placeholder 2">
            <a:extLst>
              <a:ext uri="{FF2B5EF4-FFF2-40B4-BE49-F238E27FC236}">
                <a16:creationId xmlns:a16="http://schemas.microsoft.com/office/drawing/2014/main" id="{3B99C2B6-8B57-4DA8-B37B-D0E0BEDB44B3}"/>
              </a:ext>
            </a:extLst>
          </p:cNvPr>
          <p:cNvSpPr>
            <a:spLocks noGrp="1" noChangeArrowheads="1"/>
          </p:cNvSpPr>
          <p:nvPr>
            <p:ph type="body" idx="1"/>
          </p:nvPr>
        </p:nvSpPr>
        <p:spPr>
          <a:xfrm>
            <a:off x="887413" y="3424238"/>
            <a:ext cx="10417175" cy="606425"/>
          </a:xfrm>
        </p:spPr>
        <p:txBody>
          <a:bodyPr/>
          <a:lstStyle/>
          <a:p>
            <a:pPr eaLnBrk="1" hangingPunct="1">
              <a:spcAft>
                <a:spcPct val="0"/>
              </a:spcAft>
            </a:pPr>
            <a:r>
              <a:rPr lang="ca-ES" altLang="ca-ES" dirty="0"/>
              <a:t>Aquesta plataforma social és un servei de comunicació entre diferents usuaris, a través d’ella es pot compartir informació de diferent tipus de manera ràpida, senzilla i gratuïta</a:t>
            </a:r>
            <a:r>
              <a:rPr lang="es-ES" altLang="ca-E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406A51-FAFF-4258-9738-5E91E32C8FE4}"/>
              </a:ext>
            </a:extLst>
          </p:cNvPr>
          <p:cNvSpPr>
            <a:spLocks noGrp="1"/>
          </p:cNvSpPr>
          <p:nvPr>
            <p:ph type="body" sz="quarter" idx="10"/>
          </p:nvPr>
        </p:nvSpPr>
        <p:spPr>
          <a:xfrm>
            <a:off x="519113" y="860376"/>
            <a:ext cx="10471150" cy="4816475"/>
          </a:xfrm>
        </p:spPr>
        <p:txBody>
          <a:bodyPr rtlCol="0"/>
          <a:lstStyle/>
          <a:p>
            <a:pPr marL="342900" indent="-342900" defTabSz="1219170" eaLnBrk="1" fontAlgn="auto" hangingPunct="1">
              <a:lnSpc>
                <a:spcPts val="4480"/>
              </a:lnSpc>
              <a:buClr>
                <a:schemeClr val="accent5"/>
              </a:buClr>
              <a:buFont typeface="Arial" panose="020B0604020202020204" pitchFamily="34" charset="0"/>
              <a:buChar char="•"/>
              <a:defRPr/>
            </a:pPr>
            <a:r>
              <a:rPr lang="ca-ES" b="1" i="1" spc="23" dirty="0">
                <a:solidFill>
                  <a:schemeClr val="tx1">
                    <a:lumMod val="65000"/>
                    <a:lumOff val="35000"/>
                  </a:schemeClr>
                </a:solidFill>
                <a:cs typeface="Poppins"/>
              </a:rPr>
              <a:t>X</a:t>
            </a:r>
            <a:r>
              <a:rPr lang="ca-ES" b="1" spc="23" dirty="0">
                <a:solidFill>
                  <a:schemeClr val="tx1">
                    <a:lumMod val="65000"/>
                    <a:lumOff val="35000"/>
                  </a:schemeClr>
                </a:solidFill>
                <a:cs typeface="Poppins"/>
              </a:rPr>
              <a:t> per ordinador.</a:t>
            </a:r>
          </a:p>
          <a:p>
            <a:pPr marL="342900" indent="-342900" defTabSz="1219170" eaLnBrk="1" fontAlgn="auto" hangingPunct="1">
              <a:lnSpc>
                <a:spcPts val="4480"/>
              </a:lnSpc>
              <a:buClr>
                <a:schemeClr val="accent5"/>
              </a:buClr>
              <a:buFont typeface="Arial" panose="020B0604020202020204" pitchFamily="34" charset="0"/>
              <a:buChar char="•"/>
              <a:defRPr/>
            </a:pPr>
            <a:r>
              <a:rPr lang="ca-ES" b="1" i="1" spc="23" dirty="0">
                <a:solidFill>
                  <a:schemeClr val="tx1">
                    <a:lumMod val="65000"/>
                    <a:lumOff val="35000"/>
                  </a:schemeClr>
                </a:solidFill>
              </a:rPr>
              <a:t>X</a:t>
            </a:r>
            <a:r>
              <a:rPr lang="ca-ES" b="1" spc="23" dirty="0">
                <a:solidFill>
                  <a:schemeClr val="tx1">
                    <a:lumMod val="65000"/>
                    <a:lumOff val="35000"/>
                  </a:schemeClr>
                </a:solidFill>
                <a:cs typeface="Poppins"/>
              </a:rPr>
              <a:t> per mòbil.</a:t>
            </a:r>
          </a:p>
          <a:p>
            <a:pPr defTabSz="1219170" eaLnBrk="1" fontAlgn="auto" hangingPunct="1">
              <a:defRPr/>
            </a:pPr>
            <a:endParaRPr lang="ca-ES" dirty="0"/>
          </a:p>
          <a:p>
            <a:pPr marL="895335" lvl="1" indent="-285750" defTabSz="1219170" eaLnBrk="1" fontAlgn="auto" hangingPunct="1">
              <a:spcBef>
                <a:spcPts val="0"/>
              </a:spcBef>
              <a:spcAft>
                <a:spcPts val="1333"/>
              </a:spcAft>
              <a:buFont typeface="Arial" panose="020B0604020202020204" pitchFamily="34" charset="0"/>
              <a:buChar char="•"/>
              <a:defRPr/>
            </a:pPr>
            <a:r>
              <a:rPr lang="ca-ES" sz="1400" b="0" spc="23" dirty="0">
                <a:solidFill>
                  <a:schemeClr val="tx1">
                    <a:lumMod val="65000"/>
                    <a:lumOff val="35000"/>
                  </a:schemeClr>
                </a:solidFill>
                <a:cs typeface="Poppins"/>
              </a:rPr>
              <a:t>Buscar l’aplicació a </a:t>
            </a:r>
            <a:r>
              <a:rPr lang="ca-ES" sz="1400" b="0" spc="23" dirty="0" err="1">
                <a:solidFill>
                  <a:schemeClr val="tx1">
                    <a:lumMod val="65000"/>
                    <a:lumOff val="35000"/>
                  </a:schemeClr>
                </a:solidFill>
                <a:cs typeface="Poppins"/>
              </a:rPr>
              <a:t>App</a:t>
            </a:r>
            <a:r>
              <a:rPr lang="ca-ES" sz="1400" b="0" spc="23" dirty="0">
                <a:solidFill>
                  <a:schemeClr val="tx1">
                    <a:lumMod val="65000"/>
                    <a:lumOff val="35000"/>
                  </a:schemeClr>
                </a:solidFill>
                <a:cs typeface="Poppins"/>
              </a:rPr>
              <a:t> o Play Store.</a:t>
            </a:r>
          </a:p>
          <a:p>
            <a:pPr marL="895335" lvl="1" indent="-285750" defTabSz="1219170" eaLnBrk="1" fontAlgn="auto" hangingPunct="1">
              <a:spcBef>
                <a:spcPts val="0"/>
              </a:spcBef>
              <a:spcAft>
                <a:spcPts val="1333"/>
              </a:spcAft>
              <a:buFont typeface="Arial" panose="020B0604020202020204" pitchFamily="34" charset="0"/>
              <a:buChar char="•"/>
              <a:defRPr/>
            </a:pPr>
            <a:r>
              <a:rPr lang="ca-ES" sz="1400" b="0" spc="23" dirty="0">
                <a:solidFill>
                  <a:schemeClr val="tx1">
                    <a:lumMod val="65000"/>
                    <a:lumOff val="35000"/>
                  </a:schemeClr>
                </a:solidFill>
                <a:cs typeface="Poppins"/>
              </a:rPr>
              <a:t>Descarregar i  instal·lar l’aplicació.</a:t>
            </a:r>
            <a:endParaRPr lang="ca-ES" sz="1400" b="0" dirty="0"/>
          </a:p>
          <a:p>
            <a:pPr defTabSz="1219170" eaLnBrk="1" fontAlgn="auto" hangingPunct="1">
              <a:defRPr/>
            </a:pPr>
            <a:endParaRPr lang="es-ES" dirty="0"/>
          </a:p>
        </p:txBody>
      </p:sp>
      <p:sp>
        <p:nvSpPr>
          <p:cNvPr id="47107" name="Title 3">
            <a:extLst>
              <a:ext uri="{FF2B5EF4-FFF2-40B4-BE49-F238E27FC236}">
                <a16:creationId xmlns:a16="http://schemas.microsoft.com/office/drawing/2014/main" id="{B627135B-1865-4E4D-8836-12F8FC4A1560}"/>
              </a:ext>
            </a:extLst>
          </p:cNvPr>
          <p:cNvSpPr>
            <a:spLocks noGrp="1" noChangeArrowheads="1"/>
          </p:cNvSpPr>
          <p:nvPr>
            <p:ph type="title"/>
          </p:nvPr>
        </p:nvSpPr>
        <p:spPr>
          <a:xfrm>
            <a:off x="469900" y="403225"/>
            <a:ext cx="7058025" cy="509588"/>
          </a:xfrm>
        </p:spPr>
        <p:txBody>
          <a:bodyPr/>
          <a:lstStyle/>
          <a:p>
            <a:pPr eaLnBrk="1" hangingPunct="1"/>
            <a:r>
              <a:rPr lang="ca-ES" altLang="ca-ES"/>
              <a:t>Registre</a:t>
            </a:r>
          </a:p>
        </p:txBody>
      </p:sp>
      <p:sp>
        <p:nvSpPr>
          <p:cNvPr id="47114" name="TextBox 7">
            <a:extLst>
              <a:ext uri="{FF2B5EF4-FFF2-40B4-BE49-F238E27FC236}">
                <a16:creationId xmlns:a16="http://schemas.microsoft.com/office/drawing/2014/main" id="{A47F5FEC-BC3E-4D77-9776-67F057199962}"/>
              </a:ext>
            </a:extLst>
          </p:cNvPr>
          <p:cNvSpPr txBox="1">
            <a:spLocks noChangeArrowheads="1"/>
          </p:cNvSpPr>
          <p:nvPr/>
        </p:nvSpPr>
        <p:spPr bwMode="gray">
          <a:xfrm>
            <a:off x="7329489" y="1764306"/>
            <a:ext cx="2308782" cy="404813"/>
          </a:xfrm>
          <a:prstGeom prst="rect">
            <a:avLst/>
          </a:prstGeom>
          <a:noFill/>
          <a:ln w="28575">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Pantalla de registre</a:t>
            </a:r>
          </a:p>
        </p:txBody>
      </p:sp>
      <p:pic>
        <p:nvPicPr>
          <p:cNvPr id="2" name="Imagen 1">
            <a:extLst>
              <a:ext uri="{FF2B5EF4-FFF2-40B4-BE49-F238E27FC236}">
                <a16:creationId xmlns:a16="http://schemas.microsoft.com/office/drawing/2014/main" id="{F56BBBDC-A137-8759-AAA9-9E1ABDF4F091}"/>
              </a:ext>
            </a:extLst>
          </p:cNvPr>
          <p:cNvPicPr>
            <a:picLocks noChangeAspect="1"/>
          </p:cNvPicPr>
          <p:nvPr/>
        </p:nvPicPr>
        <p:blipFill>
          <a:blip r:embed="rId3"/>
          <a:stretch>
            <a:fillRect/>
          </a:stretch>
        </p:blipFill>
        <p:spPr>
          <a:xfrm>
            <a:off x="2130062" y="3020613"/>
            <a:ext cx="3077346" cy="3401715"/>
          </a:xfrm>
          <a:prstGeom prst="rect">
            <a:avLst/>
          </a:prstGeom>
          <a:effectLst>
            <a:outerShdw blurRad="50800" dist="38100" dir="8100000" algn="tr" rotWithShape="0">
              <a:prstClr val="black">
                <a:alpha val="40000"/>
              </a:prstClr>
            </a:outerShdw>
          </a:effectLst>
        </p:spPr>
      </p:pic>
      <p:pic>
        <p:nvPicPr>
          <p:cNvPr id="4" name="Imagen 3">
            <a:extLst>
              <a:ext uri="{FF2B5EF4-FFF2-40B4-BE49-F238E27FC236}">
                <a16:creationId xmlns:a16="http://schemas.microsoft.com/office/drawing/2014/main" id="{2A234C12-4612-3424-38CE-1C7868212C71}"/>
              </a:ext>
            </a:extLst>
          </p:cNvPr>
          <p:cNvPicPr>
            <a:picLocks noChangeAspect="1"/>
          </p:cNvPicPr>
          <p:nvPr/>
        </p:nvPicPr>
        <p:blipFill>
          <a:blip r:embed="rId4"/>
          <a:stretch>
            <a:fillRect/>
          </a:stretch>
        </p:blipFill>
        <p:spPr>
          <a:xfrm>
            <a:off x="6752491" y="402586"/>
            <a:ext cx="3114675" cy="1162050"/>
          </a:xfrm>
          <a:prstGeom prst="rect">
            <a:avLst/>
          </a:prstGeom>
        </p:spPr>
      </p:pic>
      <p:pic>
        <p:nvPicPr>
          <p:cNvPr id="6" name="Imagen 5">
            <a:extLst>
              <a:ext uri="{FF2B5EF4-FFF2-40B4-BE49-F238E27FC236}">
                <a16:creationId xmlns:a16="http://schemas.microsoft.com/office/drawing/2014/main" id="{5581B08A-DF11-1BB8-E9B5-436120F855F8}"/>
              </a:ext>
            </a:extLst>
          </p:cNvPr>
          <p:cNvPicPr>
            <a:picLocks noChangeAspect="1"/>
          </p:cNvPicPr>
          <p:nvPr/>
        </p:nvPicPr>
        <p:blipFill>
          <a:blip r:embed="rId5"/>
          <a:stretch>
            <a:fillRect/>
          </a:stretch>
        </p:blipFill>
        <p:spPr>
          <a:xfrm>
            <a:off x="7329488" y="2471289"/>
            <a:ext cx="3187765" cy="3680511"/>
          </a:xfrm>
          <a:prstGeom prst="rect">
            <a:avLst/>
          </a:prstGeom>
          <a:effectLst>
            <a:outerShdw blurRad="50800" dist="38100" dir="8100000" algn="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
            <a:extLst>
              <a:ext uri="{FF2B5EF4-FFF2-40B4-BE49-F238E27FC236}">
                <a16:creationId xmlns:a16="http://schemas.microsoft.com/office/drawing/2014/main" id="{5DE0E049-6EC9-4431-A061-32FA537EE4C2}"/>
              </a:ext>
            </a:extLst>
          </p:cNvPr>
          <p:cNvSpPr>
            <a:spLocks noGrp="1" noChangeArrowheads="1"/>
          </p:cNvSpPr>
          <p:nvPr>
            <p:ph type="body" sz="quarter" idx="10"/>
          </p:nvPr>
        </p:nvSpPr>
        <p:spPr/>
        <p:txBody>
          <a:bodyPr/>
          <a:lstStyle/>
          <a:p>
            <a:pPr algn="just" eaLnBrk="1" hangingPunct="1">
              <a:lnSpc>
                <a:spcPct val="150000"/>
              </a:lnSpc>
              <a:spcBef>
                <a:spcPct val="0"/>
              </a:spcBef>
              <a:spcAft>
                <a:spcPct val="0"/>
              </a:spcAft>
            </a:pPr>
            <a:r>
              <a:rPr lang="ca-ES" altLang="ca-ES" dirty="0"/>
              <a:t>A continuació trobareu la formació de </a:t>
            </a:r>
            <a:r>
              <a:rPr lang="ca-ES" altLang="ca-ES" b="1" dirty="0">
                <a:solidFill>
                  <a:srgbClr val="019EE2"/>
                </a:solidFill>
              </a:rPr>
              <a:t>Xarxes Socials Ús Personal</a:t>
            </a:r>
            <a:r>
              <a:rPr lang="ca-ES" altLang="ca-ES" dirty="0"/>
              <a:t>, on estarà explicat l’ús de 3 de les aplicacions més útils ara per ara, tant a nivell professional com a nivell personal, ja sigui per divertir-se com per retrobar amics de la infantesa.</a:t>
            </a:r>
          </a:p>
          <a:p>
            <a:pPr algn="just" eaLnBrk="1" hangingPunct="1">
              <a:lnSpc>
                <a:spcPct val="150000"/>
              </a:lnSpc>
              <a:spcBef>
                <a:spcPct val="0"/>
              </a:spcBef>
              <a:spcAft>
                <a:spcPct val="0"/>
              </a:spcAft>
            </a:pPr>
            <a:endParaRPr lang="ca-ES" altLang="ca-ES" dirty="0"/>
          </a:p>
          <a:p>
            <a:pPr algn="just" eaLnBrk="1" hangingPunct="1">
              <a:lnSpc>
                <a:spcPct val="150000"/>
              </a:lnSpc>
              <a:spcBef>
                <a:spcPct val="0"/>
              </a:spcBef>
              <a:spcAft>
                <a:spcPct val="0"/>
              </a:spcAft>
            </a:pPr>
            <a:r>
              <a:rPr lang="ca-ES" altLang="ca-ES" dirty="0"/>
              <a:t>El més important és que, a partir d’aquesta formació, </a:t>
            </a:r>
            <a:r>
              <a:rPr lang="ca-ES" altLang="ca-ES" b="1" dirty="0">
                <a:solidFill>
                  <a:srgbClr val="019EE2"/>
                </a:solidFill>
              </a:rPr>
              <a:t>investigueu </a:t>
            </a:r>
            <a:r>
              <a:rPr lang="ca-ES" altLang="ca-ES" dirty="0"/>
              <a:t>pel vostre compte, ja que és la manera més eficaç per aprendre. Es recomana que guardeu una còpia de la presentació.</a:t>
            </a:r>
          </a:p>
          <a:p>
            <a:pPr algn="just" eaLnBrk="1" hangingPunct="1">
              <a:lnSpc>
                <a:spcPct val="150000"/>
              </a:lnSpc>
              <a:spcBef>
                <a:spcPct val="0"/>
              </a:spcBef>
              <a:spcAft>
                <a:spcPct val="0"/>
              </a:spcAft>
            </a:pPr>
            <a:endParaRPr lang="ca-ES" altLang="ca-ES" dirty="0"/>
          </a:p>
          <a:p>
            <a:pPr algn="just" eaLnBrk="1" hangingPunct="1">
              <a:lnSpc>
                <a:spcPct val="150000"/>
              </a:lnSpc>
              <a:spcBef>
                <a:spcPct val="0"/>
              </a:spcBef>
              <a:spcAft>
                <a:spcPct val="0"/>
              </a:spcAft>
            </a:pPr>
            <a:r>
              <a:rPr lang="ca-ES" altLang="ca-ES" dirty="0"/>
              <a:t>Tingueu en compte que encara que la versió que disposeu en els vostres ordinadors o telèfons pugui ser diferent a la utilitzada en la presentació tots els elements es trobaran en un lloc similar.</a:t>
            </a:r>
          </a:p>
        </p:txBody>
      </p:sp>
      <p:sp>
        <p:nvSpPr>
          <p:cNvPr id="13315" name="Title 2">
            <a:extLst>
              <a:ext uri="{FF2B5EF4-FFF2-40B4-BE49-F238E27FC236}">
                <a16:creationId xmlns:a16="http://schemas.microsoft.com/office/drawing/2014/main" id="{E0201A3F-3324-4EA7-92D8-46E13604C961}"/>
              </a:ext>
            </a:extLst>
          </p:cNvPr>
          <p:cNvSpPr>
            <a:spLocks noGrp="1" noChangeArrowheads="1"/>
          </p:cNvSpPr>
          <p:nvPr>
            <p:ph type="title"/>
          </p:nvPr>
        </p:nvSpPr>
        <p:spPr/>
        <p:txBody>
          <a:bodyPr/>
          <a:lstStyle/>
          <a:p>
            <a:pPr eaLnBrk="1" hangingPunct="1"/>
            <a:r>
              <a:rPr lang="ca-ES" altLang="ca-ES"/>
              <a:t>Introducció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CF2D5-0FF2-48BF-9D2A-FF3E7DE7C0B8}"/>
              </a:ext>
            </a:extLst>
          </p:cNvPr>
          <p:cNvSpPr>
            <a:spLocks noGrp="1"/>
          </p:cNvSpPr>
          <p:nvPr>
            <p:ph type="body" sz="quarter" idx="10"/>
          </p:nvPr>
        </p:nvSpPr>
        <p:spPr>
          <a:xfrm>
            <a:off x="469900" y="1490663"/>
            <a:ext cx="5010150" cy="4379912"/>
          </a:xfrm>
        </p:spPr>
        <p:txBody>
          <a:bodyPr rtlCol="0"/>
          <a:lstStyle/>
          <a:p>
            <a:pPr defTabSz="1219170" eaLnBrk="1" fontAlgn="auto" hangingPunct="1">
              <a:lnSpc>
                <a:spcPct val="150000"/>
              </a:lnSpc>
              <a:defRPr/>
            </a:pPr>
            <a:endParaRPr lang="ca-ES" b="1" spc="20" dirty="0">
              <a:solidFill>
                <a:schemeClr val="tx1">
                  <a:lumMod val="65000"/>
                  <a:lumOff val="35000"/>
                </a:schemeClr>
              </a:solidFill>
              <a:cs typeface="Poppins"/>
            </a:endParaRPr>
          </a:p>
          <a:p>
            <a:pPr defTabSz="1219170" eaLnBrk="1" fontAlgn="auto" hangingPunct="1">
              <a:lnSpc>
                <a:spcPct val="150000"/>
              </a:lnSpc>
              <a:defRPr/>
            </a:pPr>
            <a:r>
              <a:rPr lang="ca-ES" b="1" spc="20" dirty="0">
                <a:cs typeface="Poppins"/>
              </a:rPr>
              <a:t>Nou Perfil</a:t>
            </a:r>
          </a:p>
          <a:p>
            <a:pPr indent="-285750" defTabSz="1219170" eaLnBrk="1" fontAlgn="auto" hangingPunct="1">
              <a:lnSpc>
                <a:spcPct val="150000"/>
              </a:lnSpc>
              <a:buFont typeface="Arial" panose="020B0604020202020204" pitchFamily="34" charset="0"/>
              <a:buChar char="•"/>
              <a:defRPr/>
            </a:pPr>
            <a:r>
              <a:rPr lang="ca-ES" spc="20" dirty="0">
                <a:cs typeface="Poppins"/>
              </a:rPr>
              <a:t>Editar el teu nom.</a:t>
            </a:r>
          </a:p>
          <a:p>
            <a:pPr indent="-285750" defTabSz="1219170" eaLnBrk="1" fontAlgn="auto" hangingPunct="1">
              <a:lnSpc>
                <a:spcPct val="150000"/>
              </a:lnSpc>
              <a:buFont typeface="Arial" panose="020B0604020202020204" pitchFamily="34" charset="0"/>
              <a:buChar char="•"/>
              <a:defRPr/>
            </a:pPr>
            <a:r>
              <a:rPr lang="ca-ES" spc="20" dirty="0">
                <a:cs typeface="Poppins"/>
              </a:rPr>
              <a:t>Biografia.</a:t>
            </a:r>
          </a:p>
          <a:p>
            <a:pPr indent="-285750" defTabSz="1219170" eaLnBrk="1" fontAlgn="auto" hangingPunct="1">
              <a:lnSpc>
                <a:spcPct val="150000"/>
              </a:lnSpc>
              <a:buFont typeface="Arial" panose="020B0604020202020204" pitchFamily="34" charset="0"/>
              <a:buChar char="•"/>
              <a:defRPr/>
            </a:pPr>
            <a:r>
              <a:rPr lang="ca-ES" spc="20" dirty="0">
                <a:cs typeface="Poppins"/>
              </a:rPr>
              <a:t>Ubicació.</a:t>
            </a:r>
          </a:p>
          <a:p>
            <a:pPr indent="-285750" defTabSz="1219170" eaLnBrk="1" fontAlgn="auto" hangingPunct="1">
              <a:lnSpc>
                <a:spcPct val="150000"/>
              </a:lnSpc>
              <a:buFont typeface="Arial" panose="020B0604020202020204" pitchFamily="34" charset="0"/>
              <a:buChar char="•"/>
              <a:defRPr/>
            </a:pPr>
            <a:r>
              <a:rPr lang="ca-ES" spc="20" dirty="0">
                <a:cs typeface="Poppins"/>
              </a:rPr>
              <a:t>Data de naixement.</a:t>
            </a:r>
          </a:p>
          <a:p>
            <a:pPr indent="-285750" defTabSz="1219170" eaLnBrk="1" fontAlgn="auto" hangingPunct="1">
              <a:lnSpc>
                <a:spcPct val="150000"/>
              </a:lnSpc>
              <a:buFont typeface="Arial" panose="020B0604020202020204" pitchFamily="34" charset="0"/>
              <a:buChar char="•"/>
              <a:defRPr/>
            </a:pPr>
            <a:endParaRPr lang="ca-ES" spc="20" dirty="0">
              <a:solidFill>
                <a:schemeClr val="tx1">
                  <a:lumMod val="65000"/>
                  <a:lumOff val="35000"/>
                </a:schemeClr>
              </a:solidFill>
              <a:cs typeface="Poppins"/>
            </a:endParaRPr>
          </a:p>
          <a:p>
            <a:pPr defTabSz="1219170" eaLnBrk="1" fontAlgn="auto" hangingPunct="1">
              <a:lnSpc>
                <a:spcPct val="150000"/>
              </a:lnSpc>
              <a:defRPr/>
            </a:pPr>
            <a:endParaRPr lang="ca-ES" spc="20" dirty="0">
              <a:solidFill>
                <a:schemeClr val="tx1">
                  <a:lumMod val="65000"/>
                  <a:lumOff val="35000"/>
                </a:schemeClr>
              </a:solidFill>
              <a:cs typeface="Poppins"/>
            </a:endParaRPr>
          </a:p>
          <a:p>
            <a:pPr defTabSz="1219170" eaLnBrk="1" fontAlgn="auto" hangingPunct="1">
              <a:defRPr/>
            </a:pPr>
            <a:endParaRPr lang="ca-ES" dirty="0"/>
          </a:p>
        </p:txBody>
      </p:sp>
      <p:sp>
        <p:nvSpPr>
          <p:cNvPr id="49155" name="Title 3">
            <a:extLst>
              <a:ext uri="{FF2B5EF4-FFF2-40B4-BE49-F238E27FC236}">
                <a16:creationId xmlns:a16="http://schemas.microsoft.com/office/drawing/2014/main" id="{5960D0EF-8BBC-4B9C-83BD-A51D605AF1F9}"/>
              </a:ext>
            </a:extLst>
          </p:cNvPr>
          <p:cNvSpPr>
            <a:spLocks noGrp="1" noChangeArrowheads="1"/>
          </p:cNvSpPr>
          <p:nvPr>
            <p:ph type="title"/>
          </p:nvPr>
        </p:nvSpPr>
        <p:spPr>
          <a:xfrm>
            <a:off x="469900" y="403225"/>
            <a:ext cx="7058025" cy="468313"/>
          </a:xfrm>
        </p:spPr>
        <p:txBody>
          <a:bodyPr/>
          <a:lstStyle/>
          <a:p>
            <a:pPr eaLnBrk="1" hangingPunct="1"/>
            <a:r>
              <a:rPr lang="es-ES" altLang="ca-ES"/>
              <a:t>Crear un perfil</a:t>
            </a:r>
          </a:p>
        </p:txBody>
      </p:sp>
      <p:sp>
        <p:nvSpPr>
          <p:cNvPr id="14" name="TextBox 13">
            <a:extLst>
              <a:ext uri="{FF2B5EF4-FFF2-40B4-BE49-F238E27FC236}">
                <a16:creationId xmlns:a16="http://schemas.microsoft.com/office/drawing/2014/main" id="{C528F933-E2A3-4640-8867-368AE77CE3AF}"/>
              </a:ext>
            </a:extLst>
          </p:cNvPr>
          <p:cNvSpPr txBox="1"/>
          <p:nvPr/>
        </p:nvSpPr>
        <p:spPr bwMode="gray">
          <a:xfrm>
            <a:off x="9361757" y="3185510"/>
            <a:ext cx="1924050" cy="509587"/>
          </a:xfrm>
          <a:prstGeom prst="rect">
            <a:avLst/>
          </a:prstGeom>
        </p:spPr>
        <p:txBody>
          <a:bodyPr lIns="0" tIns="0" rIns="0" bIns="0" anchor="b"/>
          <a:lstStyle/>
          <a:p>
            <a:pPr algn="ctr" defTabSz="1219170" eaLnBrk="1" fontAlgn="auto" hangingPunct="1">
              <a:spcBef>
                <a:spcPts val="0"/>
              </a:spcBef>
              <a:spcAft>
                <a:spcPts val="0"/>
              </a:spcAft>
              <a:defRPr/>
            </a:pPr>
            <a:r>
              <a:rPr lang="ca-ES" sz="1600" spc="20" dirty="0">
                <a:solidFill>
                  <a:schemeClr val="tx1">
                    <a:lumMod val="65000"/>
                    <a:lumOff val="35000"/>
                  </a:schemeClr>
                </a:solidFill>
                <a:latin typeface="Poppins"/>
              </a:rPr>
              <a:t>Modificar des d’aquí!</a:t>
            </a:r>
          </a:p>
        </p:txBody>
      </p:sp>
      <p:sp>
        <p:nvSpPr>
          <p:cNvPr id="17" name="Text Placeholder 11">
            <a:extLst>
              <a:ext uri="{FF2B5EF4-FFF2-40B4-BE49-F238E27FC236}">
                <a16:creationId xmlns:a16="http://schemas.microsoft.com/office/drawing/2014/main" id="{21B8DD7A-D68E-4552-820D-770891B451DA}"/>
              </a:ext>
            </a:extLst>
          </p:cNvPr>
          <p:cNvSpPr txBox="1">
            <a:spLocks/>
          </p:cNvSpPr>
          <p:nvPr/>
        </p:nvSpPr>
        <p:spPr>
          <a:xfrm>
            <a:off x="469900" y="933450"/>
            <a:ext cx="9064625" cy="446088"/>
          </a:xfrm>
          <a:prstGeom prst="rect">
            <a:avLst/>
          </a:prstGeom>
        </p:spPr>
        <p:txBody>
          <a:bodyPr lIns="0" tIns="0" rIns="0" bIns="0" anchor="b"/>
          <a:lstStyle>
            <a:lvl1pPr marL="0" indent="0" algn="l" defTabSz="1219170" rtl="0" eaLnBrk="1" latinLnBrk="0" hangingPunct="1">
              <a:lnSpc>
                <a:spcPct val="100000"/>
              </a:lnSpc>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fontAlgn="auto">
              <a:defRPr/>
            </a:pPr>
            <a:endParaRPr lang="es-ES_tradnl" dirty="0">
              <a:solidFill>
                <a:schemeClr val="tx1">
                  <a:lumMod val="65000"/>
                  <a:lumOff val="35000"/>
                </a:schemeClr>
              </a:solidFill>
            </a:endParaRPr>
          </a:p>
          <a:p>
            <a:pPr fontAlgn="auto">
              <a:defRPr/>
            </a:pPr>
            <a:endParaRPr lang="es-ES_tradnl" dirty="0">
              <a:solidFill>
                <a:schemeClr val="tx1">
                  <a:lumMod val="65000"/>
                  <a:lumOff val="35000"/>
                </a:schemeClr>
              </a:solidFill>
            </a:endParaRPr>
          </a:p>
          <a:p>
            <a:pPr fontAlgn="auto">
              <a:defRPr/>
            </a:pPr>
            <a:endParaRPr lang="es-ES_tradnl" dirty="0">
              <a:solidFill>
                <a:schemeClr val="tx1">
                  <a:lumMod val="65000"/>
                  <a:lumOff val="35000"/>
                </a:schemeClr>
              </a:solidFill>
            </a:endParaRPr>
          </a:p>
          <a:p>
            <a:pPr fontAlgn="auto">
              <a:defRPr/>
            </a:pPr>
            <a:endParaRPr lang="es-ES_tradnl" dirty="0">
              <a:solidFill>
                <a:schemeClr val="tx1">
                  <a:lumMod val="65000"/>
                  <a:lumOff val="35000"/>
                </a:schemeClr>
              </a:solidFill>
            </a:endParaRPr>
          </a:p>
          <a:p>
            <a:pPr fontAlgn="auto">
              <a:defRPr/>
            </a:pPr>
            <a:endParaRPr lang="ca-ES" dirty="0">
              <a:solidFill>
                <a:schemeClr val="tx1">
                  <a:lumMod val="65000"/>
                  <a:lumOff val="35000"/>
                </a:schemeClr>
              </a:solidFill>
            </a:endParaRPr>
          </a:p>
          <a:p>
            <a:pPr fontAlgn="auto">
              <a:defRPr/>
            </a:pPr>
            <a:endParaRPr lang="es-ES_tradnl" dirty="0">
              <a:solidFill>
                <a:schemeClr val="tx1">
                  <a:lumMod val="65000"/>
                  <a:lumOff val="35000"/>
                </a:schemeClr>
              </a:solidFill>
            </a:endParaRPr>
          </a:p>
          <a:p>
            <a:pPr fontAlgn="auto">
              <a:defRPr/>
            </a:pPr>
            <a:r>
              <a:rPr lang="ca-ES" dirty="0">
                <a:solidFill>
                  <a:schemeClr val="tx1">
                    <a:lumMod val="65000"/>
                    <a:lumOff val="35000"/>
                  </a:schemeClr>
                </a:solidFill>
              </a:rPr>
              <a:t>Un cop s’ha fet el </a:t>
            </a:r>
            <a:r>
              <a:rPr lang="ca-ES" b="1" dirty="0">
                <a:solidFill>
                  <a:srgbClr val="019EE2"/>
                </a:solidFill>
              </a:rPr>
              <a:t>registre</a:t>
            </a:r>
            <a:r>
              <a:rPr lang="ca-ES" dirty="0">
                <a:solidFill>
                  <a:schemeClr val="tx1">
                    <a:lumMod val="65000"/>
                    <a:lumOff val="35000"/>
                  </a:schemeClr>
                </a:solidFill>
              </a:rPr>
              <a:t> a través del botó “Perfil” es pot </a:t>
            </a:r>
            <a:r>
              <a:rPr lang="ca-ES" b="1" dirty="0">
                <a:solidFill>
                  <a:srgbClr val="019EE2"/>
                </a:solidFill>
              </a:rPr>
              <a:t>crear el perfil</a:t>
            </a:r>
            <a:r>
              <a:rPr lang="ca-ES" dirty="0">
                <a:solidFill>
                  <a:schemeClr val="tx1">
                    <a:lumMod val="65000"/>
                    <a:lumOff val="35000"/>
                  </a:schemeClr>
                </a:solidFill>
              </a:rPr>
              <a:t>  utilitzant el botó “Editar Perfil” per modificar qualsevol dada.</a:t>
            </a:r>
            <a:endParaRPr lang="ca-ES" dirty="0"/>
          </a:p>
        </p:txBody>
      </p:sp>
      <p:pic>
        <p:nvPicPr>
          <p:cNvPr id="6" name="Imagen 5">
            <a:extLst>
              <a:ext uri="{FF2B5EF4-FFF2-40B4-BE49-F238E27FC236}">
                <a16:creationId xmlns:a16="http://schemas.microsoft.com/office/drawing/2014/main" id="{75BE7C08-CF78-09EE-F4D2-EC1BB9707E68}"/>
              </a:ext>
            </a:extLst>
          </p:cNvPr>
          <p:cNvPicPr>
            <a:picLocks noChangeAspect="1"/>
          </p:cNvPicPr>
          <p:nvPr/>
        </p:nvPicPr>
        <p:blipFill>
          <a:blip r:embed="rId3"/>
          <a:stretch>
            <a:fillRect/>
          </a:stretch>
        </p:blipFill>
        <p:spPr>
          <a:xfrm>
            <a:off x="3114674" y="1547812"/>
            <a:ext cx="6288818" cy="4982209"/>
          </a:xfrm>
          <a:prstGeom prst="rect">
            <a:avLst/>
          </a:prstGeom>
        </p:spPr>
      </p:pic>
      <p:sp>
        <p:nvSpPr>
          <p:cNvPr id="9" name="TextBox 13">
            <a:extLst>
              <a:ext uri="{FF2B5EF4-FFF2-40B4-BE49-F238E27FC236}">
                <a16:creationId xmlns:a16="http://schemas.microsoft.com/office/drawing/2014/main" id="{8F35E32F-03DE-8057-4644-1591D2A0BCBB}"/>
              </a:ext>
            </a:extLst>
          </p:cNvPr>
          <p:cNvSpPr txBox="1"/>
          <p:nvPr/>
        </p:nvSpPr>
        <p:spPr bwMode="gray">
          <a:xfrm>
            <a:off x="9464246" y="3184120"/>
            <a:ext cx="1719072" cy="509220"/>
          </a:xfrm>
          <a:prstGeom prst="rect">
            <a:avLst/>
          </a:prstGeom>
          <a:ln w="12700">
            <a:solidFill>
              <a:srgbClr val="62B5E5"/>
            </a:solidFill>
          </a:ln>
        </p:spPr>
        <p:txBody>
          <a:bodyPr vert="horz" wrap="square" lIns="0" tIns="0" rIns="0" bIns="0" rtlCol="0" anchor="b" anchorCtr="0">
            <a:noAutofit/>
          </a:bodyPr>
          <a:lstStyle/>
          <a:p>
            <a:pPr algn="ctr"/>
            <a:endParaRPr lang="es-ES" sz="1600" spc="20" dirty="0">
              <a:solidFill>
                <a:schemeClr val="tx1">
                  <a:lumMod val="65000"/>
                  <a:lumOff val="35000"/>
                </a:schemeClr>
              </a:solidFill>
              <a:latin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F4F8E1-6B11-4C11-9B51-4CDAB47EA63D}"/>
              </a:ext>
            </a:extLst>
          </p:cNvPr>
          <p:cNvSpPr>
            <a:spLocks noGrp="1"/>
          </p:cNvSpPr>
          <p:nvPr>
            <p:ph type="body" sz="quarter" idx="10"/>
          </p:nvPr>
        </p:nvSpPr>
        <p:spPr>
          <a:xfrm>
            <a:off x="469900" y="1490663"/>
            <a:ext cx="5010150" cy="4379912"/>
          </a:xfrm>
        </p:spPr>
        <p:txBody>
          <a:bodyPr rtlCol="0"/>
          <a:lstStyle/>
          <a:p>
            <a:pPr defTabSz="1219170" eaLnBrk="1" fontAlgn="auto" hangingPunct="1">
              <a:lnSpc>
                <a:spcPct val="150000"/>
              </a:lnSpc>
              <a:defRPr/>
            </a:pPr>
            <a:endParaRPr lang="ca-ES" b="1" spc="20" dirty="0">
              <a:solidFill>
                <a:schemeClr val="tx1">
                  <a:lumMod val="65000"/>
                  <a:lumOff val="35000"/>
                </a:schemeClr>
              </a:solidFill>
              <a:cs typeface="Poppins"/>
            </a:endParaRPr>
          </a:p>
          <a:p>
            <a:pPr defTabSz="1219170" eaLnBrk="1" fontAlgn="auto" hangingPunct="1">
              <a:lnSpc>
                <a:spcPct val="150000"/>
              </a:lnSpc>
              <a:defRPr/>
            </a:pPr>
            <a:r>
              <a:rPr lang="ca-ES" sz="2000" b="1" spc="20" dirty="0">
                <a:solidFill>
                  <a:schemeClr val="tx1">
                    <a:lumMod val="65000"/>
                    <a:lumOff val="35000"/>
                  </a:schemeClr>
                </a:solidFill>
                <a:cs typeface="Poppins"/>
              </a:rPr>
              <a:t>Nou Perfil</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Editar el teu nom.</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Biografia.</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Ubicació.</a:t>
            </a:r>
          </a:p>
          <a:p>
            <a:pPr indent="-285750" defTabSz="1219170" eaLnBrk="1" fontAlgn="auto" hangingPunct="1">
              <a:lnSpc>
                <a:spcPct val="150000"/>
              </a:lnSpc>
              <a:buFont typeface="Arial" panose="020B0604020202020204" pitchFamily="34" charset="0"/>
              <a:buChar char="•"/>
              <a:defRPr/>
            </a:pPr>
            <a:r>
              <a:rPr lang="ca-ES" spc="20" dirty="0">
                <a:solidFill>
                  <a:schemeClr val="tx1">
                    <a:lumMod val="65000"/>
                    <a:lumOff val="35000"/>
                  </a:schemeClr>
                </a:solidFill>
                <a:cs typeface="Poppins"/>
              </a:rPr>
              <a:t>Data de naixement.</a:t>
            </a:r>
          </a:p>
          <a:p>
            <a:pPr indent="-285750" defTabSz="1219170" eaLnBrk="1" fontAlgn="auto" hangingPunct="1">
              <a:lnSpc>
                <a:spcPct val="150000"/>
              </a:lnSpc>
              <a:buFont typeface="Arial" panose="020B0604020202020204" pitchFamily="34" charset="0"/>
              <a:buChar char="•"/>
              <a:defRPr/>
            </a:pPr>
            <a:endParaRPr lang="ca-ES" spc="20" dirty="0">
              <a:solidFill>
                <a:schemeClr val="tx1">
                  <a:lumMod val="65000"/>
                  <a:lumOff val="35000"/>
                </a:schemeClr>
              </a:solidFill>
              <a:cs typeface="Poppins"/>
            </a:endParaRPr>
          </a:p>
          <a:p>
            <a:pPr defTabSz="1219170" eaLnBrk="1" fontAlgn="auto" hangingPunct="1">
              <a:lnSpc>
                <a:spcPct val="150000"/>
              </a:lnSpc>
              <a:defRPr/>
            </a:pPr>
            <a:endParaRPr lang="ca-ES" spc="20" dirty="0">
              <a:solidFill>
                <a:schemeClr val="tx1">
                  <a:lumMod val="65000"/>
                  <a:lumOff val="35000"/>
                </a:schemeClr>
              </a:solidFill>
              <a:cs typeface="Poppins"/>
            </a:endParaRPr>
          </a:p>
          <a:p>
            <a:pPr defTabSz="1219170" eaLnBrk="1" fontAlgn="auto" hangingPunct="1">
              <a:defRPr/>
            </a:pPr>
            <a:endParaRPr lang="ca-ES" dirty="0"/>
          </a:p>
        </p:txBody>
      </p:sp>
      <p:sp>
        <p:nvSpPr>
          <p:cNvPr id="51203" name="Title 3">
            <a:extLst>
              <a:ext uri="{FF2B5EF4-FFF2-40B4-BE49-F238E27FC236}">
                <a16:creationId xmlns:a16="http://schemas.microsoft.com/office/drawing/2014/main" id="{AD9110FB-0049-4555-8867-6ADBF72C6DB3}"/>
              </a:ext>
            </a:extLst>
          </p:cNvPr>
          <p:cNvSpPr>
            <a:spLocks noGrp="1" noChangeArrowheads="1"/>
          </p:cNvSpPr>
          <p:nvPr>
            <p:ph type="title"/>
          </p:nvPr>
        </p:nvSpPr>
        <p:spPr>
          <a:xfrm>
            <a:off x="469900" y="403225"/>
            <a:ext cx="7058025" cy="468313"/>
          </a:xfrm>
        </p:spPr>
        <p:txBody>
          <a:bodyPr/>
          <a:lstStyle/>
          <a:p>
            <a:pPr eaLnBrk="1" hangingPunct="1"/>
            <a:r>
              <a:rPr lang="ca-ES" altLang="ca-ES"/>
              <a:t>Crear un perfil</a:t>
            </a:r>
          </a:p>
        </p:txBody>
      </p:sp>
      <p:pic>
        <p:nvPicPr>
          <p:cNvPr id="5" name="Imagen 4">
            <a:extLst>
              <a:ext uri="{FF2B5EF4-FFF2-40B4-BE49-F238E27FC236}">
                <a16:creationId xmlns:a16="http://schemas.microsoft.com/office/drawing/2014/main" id="{FE6CFDA0-3FBF-3320-AE67-A0FB01D01C61}"/>
              </a:ext>
            </a:extLst>
          </p:cNvPr>
          <p:cNvPicPr>
            <a:picLocks noChangeAspect="1"/>
          </p:cNvPicPr>
          <p:nvPr/>
        </p:nvPicPr>
        <p:blipFill>
          <a:blip r:embed="rId3"/>
          <a:stretch>
            <a:fillRect/>
          </a:stretch>
        </p:blipFill>
        <p:spPr>
          <a:xfrm>
            <a:off x="3411881" y="980395"/>
            <a:ext cx="7601800" cy="54743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582C91-F697-CFDE-BE18-67127E760DEF}"/>
              </a:ext>
            </a:extLst>
          </p:cNvPr>
          <p:cNvPicPr>
            <a:picLocks noChangeAspect="1"/>
          </p:cNvPicPr>
          <p:nvPr/>
        </p:nvPicPr>
        <p:blipFill rotWithShape="1">
          <a:blip r:embed="rId3"/>
          <a:srcRect r="23428"/>
          <a:stretch/>
        </p:blipFill>
        <p:spPr>
          <a:xfrm>
            <a:off x="7840174" y="736212"/>
            <a:ext cx="2786638" cy="5859428"/>
          </a:xfrm>
          <a:prstGeom prst="rect">
            <a:avLst/>
          </a:prstGeom>
        </p:spPr>
      </p:pic>
      <p:sp>
        <p:nvSpPr>
          <p:cNvPr id="53250" name="Text Placeholder 2">
            <a:extLst>
              <a:ext uri="{FF2B5EF4-FFF2-40B4-BE49-F238E27FC236}">
                <a16:creationId xmlns:a16="http://schemas.microsoft.com/office/drawing/2014/main" id="{5B1B70C5-1E95-4004-9663-F5F31DEDCDE8}"/>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Conceptes Bàsics</a:t>
            </a:r>
          </a:p>
        </p:txBody>
      </p:sp>
      <p:sp>
        <p:nvSpPr>
          <p:cNvPr id="53251" name="Title 3">
            <a:extLst>
              <a:ext uri="{FF2B5EF4-FFF2-40B4-BE49-F238E27FC236}">
                <a16:creationId xmlns:a16="http://schemas.microsoft.com/office/drawing/2014/main" id="{D6FB17FE-B227-4E7E-8767-83135484140F}"/>
              </a:ext>
            </a:extLst>
          </p:cNvPr>
          <p:cNvSpPr>
            <a:spLocks noGrp="1" noChangeArrowheads="1"/>
          </p:cNvSpPr>
          <p:nvPr>
            <p:ph type="title"/>
          </p:nvPr>
        </p:nvSpPr>
        <p:spPr>
          <a:xfrm>
            <a:off x="469900" y="403225"/>
            <a:ext cx="7058025" cy="468313"/>
          </a:xfrm>
        </p:spPr>
        <p:txBody>
          <a:bodyPr/>
          <a:lstStyle/>
          <a:p>
            <a:pPr eaLnBrk="1" hangingPunct="1"/>
            <a:r>
              <a:rPr lang="ca-ES" altLang="ca-ES" dirty="0"/>
              <a:t>Coneguem </a:t>
            </a:r>
            <a:r>
              <a:rPr lang="ca-ES" altLang="ca-ES" i="1" dirty="0"/>
              <a:t>X</a:t>
            </a:r>
            <a:endParaRPr lang="ca-ES" altLang="ca-ES" dirty="0"/>
          </a:p>
        </p:txBody>
      </p:sp>
      <p:grpSp>
        <p:nvGrpSpPr>
          <p:cNvPr id="53252" name="Group 10">
            <a:extLst>
              <a:ext uri="{FF2B5EF4-FFF2-40B4-BE49-F238E27FC236}">
                <a16:creationId xmlns:a16="http://schemas.microsoft.com/office/drawing/2014/main" id="{AAEC9731-F3D9-4F46-91C8-3472C70EB39D}"/>
              </a:ext>
            </a:extLst>
          </p:cNvPr>
          <p:cNvGrpSpPr>
            <a:grpSpLocks/>
          </p:cNvGrpSpPr>
          <p:nvPr/>
        </p:nvGrpSpPr>
        <p:grpSpPr bwMode="auto">
          <a:xfrm>
            <a:off x="5663288" y="1941512"/>
            <a:ext cx="2100500" cy="701675"/>
            <a:chOff x="8977683" y="1607601"/>
            <a:chExt cx="3028358" cy="674875"/>
          </a:xfrm>
        </p:grpSpPr>
        <p:grpSp>
          <p:nvGrpSpPr>
            <p:cNvPr id="53318" name="Group 78">
              <a:extLst>
                <a:ext uri="{FF2B5EF4-FFF2-40B4-BE49-F238E27FC236}">
                  <a16:creationId xmlns:a16="http://schemas.microsoft.com/office/drawing/2014/main" id="{E3D32815-2F89-4E3E-BEE1-B76ACF46A6AF}"/>
                </a:ext>
              </a:extLst>
            </p:cNvPr>
            <p:cNvGrpSpPr>
              <a:grpSpLocks/>
            </p:cNvGrpSpPr>
            <p:nvPr/>
          </p:nvGrpSpPr>
          <p:grpSpPr bwMode="auto">
            <a:xfrm>
              <a:off x="8977683" y="1607601"/>
              <a:ext cx="3028358" cy="674875"/>
              <a:chOff x="8804084" y="3751012"/>
              <a:chExt cx="8417564" cy="1494869"/>
            </a:xfrm>
          </p:grpSpPr>
          <p:sp>
            <p:nvSpPr>
              <p:cNvPr id="53320" name="TextBox 79">
                <a:extLst>
                  <a:ext uri="{FF2B5EF4-FFF2-40B4-BE49-F238E27FC236}">
                    <a16:creationId xmlns:a16="http://schemas.microsoft.com/office/drawing/2014/main" id="{F4A79417-3DC9-4F5F-BE52-7B14C6696D6E}"/>
                  </a:ext>
                </a:extLst>
              </p:cNvPr>
              <p:cNvSpPr txBox="1">
                <a:spLocks noChangeArrowheads="1"/>
              </p:cNvSpPr>
              <p:nvPr/>
            </p:nvSpPr>
            <p:spPr bwMode="auto">
              <a:xfrm>
                <a:off x="10375766" y="3794519"/>
                <a:ext cx="6845882" cy="3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1400" b="1">
                  <a:solidFill>
                    <a:srgbClr val="595959"/>
                  </a:solidFill>
                  <a:latin typeface="Poppins"/>
                </a:endParaRPr>
              </a:p>
            </p:txBody>
          </p:sp>
          <p:pic>
            <p:nvPicPr>
              <p:cNvPr id="53321" name="Picture 80">
                <a:extLst>
                  <a:ext uri="{FF2B5EF4-FFF2-40B4-BE49-F238E27FC236}">
                    <a16:creationId xmlns:a16="http://schemas.microsoft.com/office/drawing/2014/main" id="{31581641-5744-44E3-8B51-859B184EB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4084" y="3818247"/>
                <a:ext cx="3234278" cy="142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a:extLst>
                  <a:ext uri="{FF2B5EF4-FFF2-40B4-BE49-F238E27FC236}">
                    <a16:creationId xmlns:a16="http://schemas.microsoft.com/office/drawing/2014/main" id="{84B575E9-98A8-41B0-A025-6C5CCF962837}"/>
                  </a:ext>
                </a:extLst>
              </p:cNvPr>
              <p:cNvSpPr/>
              <p:nvPr/>
            </p:nvSpPr>
            <p:spPr>
              <a:xfrm>
                <a:off x="9318877" y="3751012"/>
                <a:ext cx="6838399" cy="1494869"/>
              </a:xfrm>
              <a:prstGeom prst="rect">
                <a:avLst/>
              </a:prstGeom>
              <a:noFill/>
              <a:ln w="28575">
                <a:solidFill>
                  <a:srgbClr val="019EE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1600"/>
              </a:p>
            </p:txBody>
          </p:sp>
        </p:grpSp>
        <p:sp>
          <p:nvSpPr>
            <p:cNvPr id="53319" name="Rectangle 3084">
              <a:extLst>
                <a:ext uri="{FF2B5EF4-FFF2-40B4-BE49-F238E27FC236}">
                  <a16:creationId xmlns:a16="http://schemas.microsoft.com/office/drawing/2014/main" id="{BB82259E-E598-47A4-8A7F-14BE38CFB359}"/>
                </a:ext>
              </a:extLst>
            </p:cNvPr>
            <p:cNvSpPr>
              <a:spLocks noChangeArrowheads="1"/>
            </p:cNvSpPr>
            <p:nvPr/>
          </p:nvSpPr>
          <p:spPr bwMode="auto">
            <a:xfrm>
              <a:off x="9765375" y="1699031"/>
              <a:ext cx="2168119" cy="5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400" dirty="0">
                  <a:solidFill>
                    <a:srgbClr val="595959"/>
                  </a:solidFill>
                  <a:latin typeface="Poppins"/>
                </a:rPr>
                <a:t>MÀXIM</a:t>
              </a:r>
            </a:p>
            <a:p>
              <a:pPr eaLnBrk="1" hangingPunct="1"/>
              <a:r>
                <a:rPr lang="ca-ES" altLang="ca-ES" sz="1400" dirty="0">
                  <a:solidFill>
                    <a:srgbClr val="595959"/>
                  </a:solidFill>
                  <a:latin typeface="Poppins"/>
                </a:rPr>
                <a:t>280 caràcters</a:t>
              </a:r>
            </a:p>
          </p:txBody>
        </p:sp>
      </p:grpSp>
      <p:sp>
        <p:nvSpPr>
          <p:cNvPr id="32" name="TextBox 31">
            <a:extLst>
              <a:ext uri="{FF2B5EF4-FFF2-40B4-BE49-F238E27FC236}">
                <a16:creationId xmlns:a16="http://schemas.microsoft.com/office/drawing/2014/main" id="{849F9CDD-7BE4-423F-A49D-29BF2DB98620}"/>
              </a:ext>
            </a:extLst>
          </p:cNvPr>
          <p:cNvSpPr txBox="1"/>
          <p:nvPr/>
        </p:nvSpPr>
        <p:spPr bwMode="gray">
          <a:xfrm>
            <a:off x="487363" y="1319213"/>
            <a:ext cx="4830762" cy="814387"/>
          </a:xfrm>
          <a:prstGeom prst="rect">
            <a:avLst/>
          </a:prstGeom>
        </p:spPr>
        <p:txBody>
          <a:bodyPr wrap="none" lIns="0" tIns="0" rIns="0" bIns="0" anchor="ctr" anchorCtr="1"/>
          <a:lstStyle/>
          <a:p>
            <a:pPr defTabSz="1219170" eaLnBrk="1" fontAlgn="auto" hangingPunct="1">
              <a:spcBef>
                <a:spcPts val="0"/>
              </a:spcBef>
              <a:spcAft>
                <a:spcPts val="0"/>
              </a:spcAft>
              <a:defRPr/>
            </a:pPr>
            <a:r>
              <a:rPr lang="ca-ES" sz="1600" dirty="0">
                <a:solidFill>
                  <a:schemeClr val="bg2">
                    <a:lumMod val="50000"/>
                  </a:schemeClr>
                </a:solidFill>
                <a:latin typeface="Poppins"/>
              </a:rPr>
              <a:t>A la pàgina d’inici es veuen les piulades o Post</a:t>
            </a:r>
            <a:r>
              <a:rPr lang="ca-ES" sz="1600" i="1" dirty="0">
                <a:solidFill>
                  <a:schemeClr val="bg2">
                    <a:lumMod val="50000"/>
                  </a:schemeClr>
                </a:solidFill>
                <a:latin typeface="Poppins"/>
              </a:rPr>
              <a:t>s</a:t>
            </a:r>
            <a:r>
              <a:rPr lang="ca-ES" sz="1600" dirty="0">
                <a:solidFill>
                  <a:schemeClr val="bg2">
                    <a:lumMod val="50000"/>
                  </a:schemeClr>
                </a:solidFill>
                <a:latin typeface="Poppins"/>
              </a:rPr>
              <a:t> dels </a:t>
            </a:r>
          </a:p>
          <a:p>
            <a:pPr defTabSz="1219170" eaLnBrk="1" fontAlgn="auto" hangingPunct="1">
              <a:spcBef>
                <a:spcPts val="0"/>
              </a:spcBef>
              <a:spcAft>
                <a:spcPts val="0"/>
              </a:spcAft>
              <a:defRPr/>
            </a:pPr>
            <a:r>
              <a:rPr lang="ca-ES" sz="1600" dirty="0">
                <a:solidFill>
                  <a:schemeClr val="bg2">
                    <a:lumMod val="50000"/>
                  </a:schemeClr>
                </a:solidFill>
                <a:latin typeface="Poppins"/>
              </a:rPr>
              <a:t>usuaris als que seguim, ordenats cronològicament.</a:t>
            </a:r>
          </a:p>
        </p:txBody>
      </p:sp>
      <p:sp>
        <p:nvSpPr>
          <p:cNvPr id="53254" name="Oval 37">
            <a:extLst>
              <a:ext uri="{FF2B5EF4-FFF2-40B4-BE49-F238E27FC236}">
                <a16:creationId xmlns:a16="http://schemas.microsoft.com/office/drawing/2014/main" id="{E67329AF-8878-4EA7-A856-3A7FD6E5F069}"/>
              </a:ext>
            </a:extLst>
          </p:cNvPr>
          <p:cNvSpPr>
            <a:spLocks noChangeArrowheads="1"/>
          </p:cNvSpPr>
          <p:nvPr/>
        </p:nvSpPr>
        <p:spPr bwMode="gray">
          <a:xfrm>
            <a:off x="8777288" y="1401763"/>
            <a:ext cx="252412" cy="252412"/>
          </a:xfrm>
          <a:prstGeom prst="ellipse">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aphicFrame>
        <p:nvGraphicFramePr>
          <p:cNvPr id="7" name="Table 7">
            <a:extLst>
              <a:ext uri="{FF2B5EF4-FFF2-40B4-BE49-F238E27FC236}">
                <a16:creationId xmlns:a16="http://schemas.microsoft.com/office/drawing/2014/main" id="{56B4E3CA-219D-4BA3-AE42-72266B863B8B}"/>
              </a:ext>
            </a:extLst>
          </p:cNvPr>
          <p:cNvGraphicFramePr>
            <a:graphicFrameLocks noGrp="1"/>
          </p:cNvGraphicFramePr>
          <p:nvPr>
            <p:extLst>
              <p:ext uri="{D42A27DB-BD31-4B8C-83A1-F6EECF244321}">
                <p14:modId xmlns:p14="http://schemas.microsoft.com/office/powerpoint/2010/main" val="3023254123"/>
              </p:ext>
            </p:extLst>
          </p:nvPr>
        </p:nvGraphicFramePr>
        <p:xfrm>
          <a:off x="468312" y="2292350"/>
          <a:ext cx="6748032" cy="3845706"/>
        </p:xfrm>
        <a:graphic>
          <a:graphicData uri="http://schemas.openxmlformats.org/drawingml/2006/table">
            <a:tbl>
              <a:tblPr firstRow="1" bandRow="1">
                <a:tableStyleId>{0505E3EF-67EA-436B-97B2-0124C06EBD24}</a:tableStyleId>
              </a:tblPr>
              <a:tblGrid>
                <a:gridCol w="585089">
                  <a:extLst>
                    <a:ext uri="{9D8B030D-6E8A-4147-A177-3AD203B41FA5}">
                      <a16:colId xmlns:a16="http://schemas.microsoft.com/office/drawing/2014/main" val="20000"/>
                    </a:ext>
                  </a:extLst>
                </a:gridCol>
                <a:gridCol w="2730418">
                  <a:extLst>
                    <a:ext uri="{9D8B030D-6E8A-4147-A177-3AD203B41FA5}">
                      <a16:colId xmlns:a16="http://schemas.microsoft.com/office/drawing/2014/main" val="20001"/>
                    </a:ext>
                  </a:extLst>
                </a:gridCol>
                <a:gridCol w="585089">
                  <a:extLst>
                    <a:ext uri="{9D8B030D-6E8A-4147-A177-3AD203B41FA5}">
                      <a16:colId xmlns:a16="http://schemas.microsoft.com/office/drawing/2014/main" val="20002"/>
                    </a:ext>
                  </a:extLst>
                </a:gridCol>
                <a:gridCol w="2847436">
                  <a:extLst>
                    <a:ext uri="{9D8B030D-6E8A-4147-A177-3AD203B41FA5}">
                      <a16:colId xmlns:a16="http://schemas.microsoft.com/office/drawing/2014/main" val="20003"/>
                    </a:ext>
                  </a:extLst>
                </a:gridCol>
              </a:tblGrid>
              <a:tr h="468204">
                <a:tc>
                  <a:txBody>
                    <a:bodyPr/>
                    <a:lstStyle/>
                    <a:p>
                      <a:pPr algn="ctr"/>
                      <a:r>
                        <a:rPr lang="ca-ES" sz="1400" b="0" noProof="0" dirty="0">
                          <a:solidFill>
                            <a:srgbClr val="595959"/>
                          </a:solidFill>
                          <a:latin typeface="Poppins"/>
                        </a:rPr>
                        <a:t>1</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Perfil.</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a:solidFill>
                            <a:srgbClr val="595959"/>
                          </a:solidFill>
                          <a:latin typeface="Poppins"/>
                        </a:rPr>
                        <a:t>9</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M’agrada.</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8204">
                <a:tc>
                  <a:txBody>
                    <a:bodyPr/>
                    <a:lstStyle/>
                    <a:p>
                      <a:pPr algn="ctr"/>
                      <a:r>
                        <a:rPr lang="ca-ES" sz="1400" b="0" noProof="0" dirty="0">
                          <a:solidFill>
                            <a:srgbClr val="595959"/>
                          </a:solidFill>
                          <a:latin typeface="Poppins"/>
                        </a:rPr>
                        <a:t>2</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Actualitzar la pantalla d’inici.</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dirty="0">
                          <a:solidFill>
                            <a:srgbClr val="595959"/>
                          </a:solidFill>
                          <a:latin typeface="Poppins"/>
                        </a:rPr>
                        <a:t>10</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Compartir.</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8204">
                <a:tc>
                  <a:txBody>
                    <a:bodyPr/>
                    <a:lstStyle/>
                    <a:p>
                      <a:pPr algn="ctr"/>
                      <a:r>
                        <a:rPr lang="ca-ES" sz="1400" b="0" noProof="0">
                          <a:solidFill>
                            <a:srgbClr val="595959"/>
                          </a:solidFill>
                          <a:latin typeface="Poppins"/>
                        </a:rPr>
                        <a:t>3</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i="0" noProof="0" dirty="0">
                          <a:solidFill>
                            <a:srgbClr val="595959"/>
                          </a:solidFill>
                          <a:latin typeface="Poppins"/>
                        </a:rPr>
                        <a:t>Piulades o </a:t>
                      </a:r>
                      <a:r>
                        <a:rPr lang="ca-ES" sz="1400" b="0" i="1" noProof="0" dirty="0">
                          <a:solidFill>
                            <a:srgbClr val="595959"/>
                          </a:solidFill>
                          <a:latin typeface="Poppins"/>
                        </a:rPr>
                        <a:t>Posts</a:t>
                      </a:r>
                      <a:r>
                        <a:rPr lang="ca-ES" sz="1400" b="0" noProof="0" dirty="0">
                          <a:solidFill>
                            <a:srgbClr val="595959"/>
                          </a:solidFill>
                          <a:latin typeface="Poppins"/>
                        </a:rPr>
                        <a:t> destacats.</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a:solidFill>
                            <a:srgbClr val="595959"/>
                          </a:solidFill>
                          <a:latin typeface="Poppins"/>
                        </a:rPr>
                        <a:t>11</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Etiqueta o </a:t>
                      </a:r>
                      <a:r>
                        <a:rPr lang="ca-ES" sz="1400" b="0" i="1" noProof="0" dirty="0" err="1">
                          <a:solidFill>
                            <a:srgbClr val="595959"/>
                          </a:solidFill>
                          <a:latin typeface="Poppins"/>
                        </a:rPr>
                        <a:t>Hashtag</a:t>
                      </a:r>
                      <a:r>
                        <a:rPr lang="ca-ES" sz="1400" b="0" i="1" noProof="0" dirty="0">
                          <a:solidFill>
                            <a:srgbClr val="595959"/>
                          </a:solidFill>
                          <a:latin typeface="Poppins"/>
                        </a:rPr>
                        <a:t>.</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8204">
                <a:tc>
                  <a:txBody>
                    <a:bodyPr/>
                    <a:lstStyle/>
                    <a:p>
                      <a:pPr algn="ctr"/>
                      <a:r>
                        <a:rPr lang="ca-ES" sz="1400" b="0" noProof="0">
                          <a:solidFill>
                            <a:srgbClr val="595959"/>
                          </a:solidFill>
                          <a:latin typeface="Poppins"/>
                        </a:rPr>
                        <a:t>4</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Cronologia.</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a:solidFill>
                            <a:srgbClr val="595959"/>
                          </a:solidFill>
                          <a:latin typeface="Poppins"/>
                        </a:rPr>
                        <a:t>12</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Pantalla d’inici.</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8282">
                <a:tc>
                  <a:txBody>
                    <a:bodyPr/>
                    <a:lstStyle/>
                    <a:p>
                      <a:pPr algn="ctr"/>
                      <a:r>
                        <a:rPr lang="ca-ES" sz="1400" b="0" noProof="0">
                          <a:solidFill>
                            <a:srgbClr val="595959"/>
                          </a:solidFill>
                          <a:latin typeface="Poppins"/>
                        </a:rPr>
                        <a:t>5</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Nom de l’usuari.</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dirty="0">
                          <a:solidFill>
                            <a:srgbClr val="595959"/>
                          </a:solidFill>
                          <a:latin typeface="Poppins"/>
                        </a:rPr>
                        <a:t>13</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Cerca, Tendència o </a:t>
                      </a:r>
                      <a:r>
                        <a:rPr lang="ca-ES" sz="1400" b="0" i="1" noProof="0" dirty="0" err="1">
                          <a:solidFill>
                            <a:srgbClr val="595959"/>
                          </a:solidFill>
                          <a:latin typeface="Poppins"/>
                        </a:rPr>
                        <a:t>Trending</a:t>
                      </a:r>
                      <a:r>
                        <a:rPr lang="ca-ES" sz="1400" b="0" i="1" noProof="0" dirty="0">
                          <a:solidFill>
                            <a:srgbClr val="595959"/>
                          </a:solidFill>
                          <a:latin typeface="Poppins"/>
                        </a:rPr>
                        <a:t> </a:t>
                      </a:r>
                      <a:r>
                        <a:rPr lang="ca-ES" sz="1400" b="0" i="1" noProof="0" dirty="0" err="1">
                          <a:solidFill>
                            <a:srgbClr val="595959"/>
                          </a:solidFill>
                          <a:latin typeface="Poppins"/>
                        </a:rPr>
                        <a:t>Topic</a:t>
                      </a:r>
                      <a:r>
                        <a:rPr lang="ca-ES" sz="1400" b="0" i="1" noProof="0" dirty="0">
                          <a:solidFill>
                            <a:srgbClr val="595959"/>
                          </a:solidFill>
                          <a:latin typeface="Poppins"/>
                        </a:rPr>
                        <a:t>.</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8204">
                <a:tc>
                  <a:txBody>
                    <a:bodyPr/>
                    <a:lstStyle/>
                    <a:p>
                      <a:pPr algn="ctr"/>
                      <a:r>
                        <a:rPr lang="ca-ES" sz="1400" b="0" noProof="0">
                          <a:solidFill>
                            <a:srgbClr val="595959"/>
                          </a:solidFill>
                          <a:latin typeface="Poppins"/>
                        </a:rPr>
                        <a:t>6</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i="0" noProof="0" dirty="0">
                          <a:solidFill>
                            <a:srgbClr val="595959"/>
                          </a:solidFill>
                          <a:latin typeface="Poppins"/>
                        </a:rPr>
                        <a:t>Post.</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dirty="0">
                          <a:solidFill>
                            <a:srgbClr val="595959"/>
                          </a:solidFill>
                          <a:latin typeface="Poppins"/>
                        </a:rPr>
                        <a:t>14</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err="1">
                          <a:solidFill>
                            <a:srgbClr val="595959"/>
                          </a:solidFill>
                          <a:latin typeface="Poppins"/>
                        </a:rPr>
                        <a:t>Comunidades</a:t>
                      </a:r>
                      <a:r>
                        <a:rPr lang="ca-ES" sz="1400" b="0" noProof="0" dirty="0">
                          <a:solidFill>
                            <a:srgbClr val="595959"/>
                          </a:solidFill>
                          <a:latin typeface="Poppins"/>
                        </a:rPr>
                        <a:t>.</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8204">
                <a:tc>
                  <a:txBody>
                    <a:bodyPr/>
                    <a:lstStyle/>
                    <a:p>
                      <a:pPr algn="ctr"/>
                      <a:r>
                        <a:rPr lang="ca-ES" sz="1400" b="0" noProof="0">
                          <a:solidFill>
                            <a:srgbClr val="595959"/>
                          </a:solidFill>
                          <a:latin typeface="Poppins"/>
                        </a:rPr>
                        <a:t>7</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Comentar.</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dirty="0">
                          <a:solidFill>
                            <a:srgbClr val="595959"/>
                          </a:solidFill>
                          <a:latin typeface="Poppins"/>
                        </a:rPr>
                        <a:t>15</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Notificacions.</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8204">
                <a:tc>
                  <a:txBody>
                    <a:bodyPr/>
                    <a:lstStyle/>
                    <a:p>
                      <a:pPr algn="ctr"/>
                      <a:r>
                        <a:rPr lang="ca-ES" sz="1400" b="0" noProof="0">
                          <a:solidFill>
                            <a:srgbClr val="595959"/>
                          </a:solidFill>
                          <a:latin typeface="Poppins"/>
                        </a:rPr>
                        <a:t>8</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Resposta o </a:t>
                      </a:r>
                      <a:r>
                        <a:rPr lang="ca-ES" sz="1400" b="0" i="1" noProof="0" dirty="0" err="1">
                          <a:solidFill>
                            <a:srgbClr val="595959"/>
                          </a:solidFill>
                          <a:latin typeface="Poppins"/>
                        </a:rPr>
                        <a:t>RePost</a:t>
                      </a:r>
                      <a:r>
                        <a:rPr lang="ca-ES" sz="1400" b="0" i="1" noProof="0" dirty="0">
                          <a:solidFill>
                            <a:srgbClr val="595959"/>
                          </a:solidFill>
                          <a:latin typeface="Poppins"/>
                        </a:rPr>
                        <a:t>.</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ca-ES" sz="1400" b="0" noProof="0" dirty="0">
                          <a:solidFill>
                            <a:srgbClr val="595959"/>
                          </a:solidFill>
                          <a:latin typeface="Poppins"/>
                        </a:rPr>
                        <a:t>16</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ca-ES" sz="1400" b="0" noProof="0" dirty="0">
                          <a:solidFill>
                            <a:srgbClr val="595959"/>
                          </a:solidFill>
                          <a:latin typeface="Poppins"/>
                        </a:rPr>
                        <a:t>Missatges.</a:t>
                      </a:r>
                    </a:p>
                  </a:txBody>
                  <a:tcPr marL="91437" marR="91437" marT="45740" marB="4574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cxnSp>
        <p:nvCxnSpPr>
          <p:cNvPr id="9" name="Straight Arrow Connector 8">
            <a:extLst>
              <a:ext uri="{FF2B5EF4-FFF2-40B4-BE49-F238E27FC236}">
                <a16:creationId xmlns:a16="http://schemas.microsoft.com/office/drawing/2014/main" id="{F5A7422F-7761-4D59-B2C7-B6B29AD45780}"/>
              </a:ext>
            </a:extLst>
          </p:cNvPr>
          <p:cNvCxnSpPr>
            <a:cxnSpLocks/>
          </p:cNvCxnSpPr>
          <p:nvPr/>
        </p:nvCxnSpPr>
        <p:spPr>
          <a:xfrm rot="10800000">
            <a:off x="7514187" y="2182019"/>
            <a:ext cx="339725" cy="22066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5">
            <a:extLst>
              <a:ext uri="{FF2B5EF4-FFF2-40B4-BE49-F238E27FC236}">
                <a16:creationId xmlns:a16="http://schemas.microsoft.com/office/drawing/2014/main" id="{4D7021EE-409E-4FF0-B510-9DD606D0523F}"/>
              </a:ext>
            </a:extLst>
          </p:cNvPr>
          <p:cNvSpPr txBox="1">
            <a:spLocks noChangeArrowheads="1"/>
          </p:cNvSpPr>
          <p:nvPr/>
        </p:nvSpPr>
        <p:spPr bwMode="gray">
          <a:xfrm>
            <a:off x="852488" y="1069975"/>
            <a:ext cx="24320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spcAft>
                <a:spcPts val="1338"/>
              </a:spcAft>
              <a:buSzPct val="100000"/>
            </a:pPr>
            <a:r>
              <a:rPr lang="ca-ES" altLang="ca-ES" sz="2000" b="1">
                <a:solidFill>
                  <a:srgbClr val="595959"/>
                </a:solidFill>
                <a:latin typeface="Poppins"/>
              </a:rPr>
              <a:t>Conceptes Bàsics</a:t>
            </a:r>
          </a:p>
        </p:txBody>
      </p:sp>
      <p:sp>
        <p:nvSpPr>
          <p:cNvPr id="55300" name="Title 3">
            <a:extLst>
              <a:ext uri="{FF2B5EF4-FFF2-40B4-BE49-F238E27FC236}">
                <a16:creationId xmlns:a16="http://schemas.microsoft.com/office/drawing/2014/main" id="{989D0D0D-6454-41A5-BDD3-DF4DAA1702EF}"/>
              </a:ext>
            </a:extLst>
          </p:cNvPr>
          <p:cNvSpPr>
            <a:spLocks noGrp="1" noChangeArrowheads="1"/>
          </p:cNvSpPr>
          <p:nvPr>
            <p:ph type="title"/>
          </p:nvPr>
        </p:nvSpPr>
        <p:spPr>
          <a:xfrm>
            <a:off x="469900" y="403225"/>
            <a:ext cx="7058025" cy="468313"/>
          </a:xfrm>
        </p:spPr>
        <p:txBody>
          <a:bodyPr/>
          <a:lstStyle/>
          <a:p>
            <a:pPr eaLnBrk="1" hangingPunct="1"/>
            <a:r>
              <a:rPr lang="ca-ES" altLang="ca-ES" dirty="0"/>
              <a:t>Coneguem </a:t>
            </a:r>
            <a:r>
              <a:rPr lang="ca-ES" altLang="ca-ES" i="1" dirty="0"/>
              <a:t>X</a:t>
            </a:r>
          </a:p>
        </p:txBody>
      </p:sp>
      <p:grpSp>
        <p:nvGrpSpPr>
          <p:cNvPr id="55302" name="Group 24">
            <a:extLst>
              <a:ext uri="{FF2B5EF4-FFF2-40B4-BE49-F238E27FC236}">
                <a16:creationId xmlns:a16="http://schemas.microsoft.com/office/drawing/2014/main" id="{C8E29402-4F4C-4A8A-88A1-D59E81405852}"/>
              </a:ext>
            </a:extLst>
          </p:cNvPr>
          <p:cNvGrpSpPr>
            <a:grpSpLocks/>
          </p:cNvGrpSpPr>
          <p:nvPr/>
        </p:nvGrpSpPr>
        <p:grpSpPr bwMode="auto">
          <a:xfrm>
            <a:off x="5020877" y="5573992"/>
            <a:ext cx="6525418" cy="842963"/>
            <a:chOff x="9084473" y="1607600"/>
            <a:chExt cx="2921566" cy="774161"/>
          </a:xfrm>
        </p:grpSpPr>
        <p:grpSp>
          <p:nvGrpSpPr>
            <p:cNvPr id="55341" name="Group 25">
              <a:extLst>
                <a:ext uri="{FF2B5EF4-FFF2-40B4-BE49-F238E27FC236}">
                  <a16:creationId xmlns:a16="http://schemas.microsoft.com/office/drawing/2014/main" id="{CD3AC5DD-9441-47F7-A6BF-B9A0FE7BEDC1}"/>
                </a:ext>
              </a:extLst>
            </p:cNvPr>
            <p:cNvGrpSpPr>
              <a:grpSpLocks/>
            </p:cNvGrpSpPr>
            <p:nvPr/>
          </p:nvGrpSpPr>
          <p:grpSpPr bwMode="auto">
            <a:xfrm>
              <a:off x="9084473" y="1607600"/>
              <a:ext cx="2921566" cy="766248"/>
              <a:chOff x="9100919" y="3751012"/>
              <a:chExt cx="8120729" cy="1697264"/>
            </a:xfrm>
          </p:grpSpPr>
          <p:sp>
            <p:nvSpPr>
              <p:cNvPr id="55343" name="TextBox 27">
                <a:extLst>
                  <a:ext uri="{FF2B5EF4-FFF2-40B4-BE49-F238E27FC236}">
                    <a16:creationId xmlns:a16="http://schemas.microsoft.com/office/drawing/2014/main" id="{A8157366-7AC9-4EDE-A85A-6691372AF7DA}"/>
                  </a:ext>
                </a:extLst>
              </p:cNvPr>
              <p:cNvSpPr txBox="1">
                <a:spLocks noChangeArrowheads="1"/>
              </p:cNvSpPr>
              <p:nvPr/>
            </p:nvSpPr>
            <p:spPr bwMode="auto">
              <a:xfrm>
                <a:off x="10375766" y="3794519"/>
                <a:ext cx="6845882" cy="3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1400" b="1">
                  <a:solidFill>
                    <a:srgbClr val="595959"/>
                  </a:solidFill>
                  <a:latin typeface="Poppins"/>
                </a:endParaRPr>
              </a:p>
            </p:txBody>
          </p:sp>
          <p:pic>
            <p:nvPicPr>
              <p:cNvPr id="55344" name="Picture 28">
                <a:extLst>
                  <a:ext uri="{FF2B5EF4-FFF2-40B4-BE49-F238E27FC236}">
                    <a16:creationId xmlns:a16="http://schemas.microsoft.com/office/drawing/2014/main" id="{C1D71EDE-1AFE-40C5-A77A-A0B9CCEA7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919" y="3819823"/>
                <a:ext cx="1524305" cy="138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B0BE902B-7F55-4517-8D85-EE0FCBF3974C}"/>
                  </a:ext>
                </a:extLst>
              </p:cNvPr>
              <p:cNvSpPr/>
              <p:nvPr/>
            </p:nvSpPr>
            <p:spPr>
              <a:xfrm>
                <a:off x="9317982" y="3751012"/>
                <a:ext cx="7701924" cy="1698643"/>
              </a:xfrm>
              <a:prstGeom prst="rect">
                <a:avLst/>
              </a:prstGeom>
              <a:noFill/>
              <a:ln w="28575">
                <a:solidFill>
                  <a:srgbClr val="019EE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1600"/>
              </a:p>
            </p:txBody>
          </p:sp>
        </p:grpSp>
        <p:sp>
          <p:nvSpPr>
            <p:cNvPr id="55342" name="Rectangle 26">
              <a:extLst>
                <a:ext uri="{FF2B5EF4-FFF2-40B4-BE49-F238E27FC236}">
                  <a16:creationId xmlns:a16="http://schemas.microsoft.com/office/drawing/2014/main" id="{B57C750F-B324-43A3-AA37-82DE5E546D14}"/>
                </a:ext>
              </a:extLst>
            </p:cNvPr>
            <p:cNvSpPr>
              <a:spLocks noChangeArrowheads="1"/>
            </p:cNvSpPr>
            <p:nvPr/>
          </p:nvSpPr>
          <p:spPr bwMode="auto">
            <a:xfrm>
              <a:off x="9710604" y="1619209"/>
              <a:ext cx="2168117" cy="76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dirty="0">
                  <a:solidFill>
                    <a:srgbClr val="595959"/>
                  </a:solidFill>
                  <a:latin typeface="Poppins"/>
                </a:rPr>
                <a:t>Pot ser que si no segueixes a la persona amb la que vols intercanviar missatges no se’t permeti enviar missatges.</a:t>
              </a:r>
            </a:p>
          </p:txBody>
        </p:sp>
      </p:grpSp>
      <p:graphicFrame>
        <p:nvGraphicFramePr>
          <p:cNvPr id="11" name="Table 11">
            <a:extLst>
              <a:ext uri="{FF2B5EF4-FFF2-40B4-BE49-F238E27FC236}">
                <a16:creationId xmlns:a16="http://schemas.microsoft.com/office/drawing/2014/main" id="{025C6C43-2EFE-4F4D-AD5F-57AB147A6865}"/>
              </a:ext>
            </a:extLst>
          </p:cNvPr>
          <p:cNvGraphicFramePr>
            <a:graphicFrameLocks noGrp="1"/>
          </p:cNvGraphicFramePr>
          <p:nvPr>
            <p:extLst>
              <p:ext uri="{D42A27DB-BD31-4B8C-83A1-F6EECF244321}">
                <p14:modId xmlns:p14="http://schemas.microsoft.com/office/powerpoint/2010/main" val="2139799618"/>
              </p:ext>
            </p:extLst>
          </p:nvPr>
        </p:nvGraphicFramePr>
        <p:xfrm>
          <a:off x="6975815" y="1980771"/>
          <a:ext cx="4960144" cy="3058528"/>
        </p:xfrm>
        <a:graphic>
          <a:graphicData uri="http://schemas.openxmlformats.org/drawingml/2006/table">
            <a:tbl>
              <a:tblPr firstRow="1" bandRow="1">
                <a:tableStyleId>{5C22544A-7EE6-4342-B048-85BDC9FD1C3A}</a:tableStyleId>
              </a:tblPr>
              <a:tblGrid>
                <a:gridCol w="395416">
                  <a:extLst>
                    <a:ext uri="{9D8B030D-6E8A-4147-A177-3AD203B41FA5}">
                      <a16:colId xmlns:a16="http://schemas.microsoft.com/office/drawing/2014/main" val="20000"/>
                    </a:ext>
                  </a:extLst>
                </a:gridCol>
                <a:gridCol w="4564728">
                  <a:extLst>
                    <a:ext uri="{9D8B030D-6E8A-4147-A177-3AD203B41FA5}">
                      <a16:colId xmlns:a16="http://schemas.microsoft.com/office/drawing/2014/main" val="20001"/>
                    </a:ext>
                  </a:extLst>
                </a:gridCol>
              </a:tblGrid>
              <a:tr h="315850">
                <a:tc>
                  <a:txBody>
                    <a:bodyPr/>
                    <a:lstStyle/>
                    <a:p>
                      <a:r>
                        <a:rPr lang="ca-ES" sz="1400" b="0" noProof="0" dirty="0">
                          <a:solidFill>
                            <a:srgbClr val="595959"/>
                          </a:solidFill>
                          <a:latin typeface="Poppins"/>
                        </a:rPr>
                        <a:t>1</a:t>
                      </a:r>
                    </a:p>
                  </a:txBody>
                  <a:tcPr marL="91417" marR="91417" marT="45691" marB="45691">
                    <a:noFill/>
                  </a:tcPr>
                </a:tc>
                <a:tc>
                  <a:txBody>
                    <a:bodyPr/>
                    <a:lstStyle/>
                    <a:p>
                      <a:r>
                        <a:rPr lang="ca-ES" sz="1400" b="0" noProof="0" dirty="0">
                          <a:solidFill>
                            <a:srgbClr val="595959"/>
                          </a:solidFill>
                          <a:latin typeface="Poppins"/>
                        </a:rPr>
                        <a:t>Explora, cercador de tendències, comptes…</a:t>
                      </a:r>
                    </a:p>
                  </a:txBody>
                  <a:tcPr marL="91417" marR="91417" marT="45691" marB="45691">
                    <a:noFill/>
                  </a:tcPr>
                </a:tc>
                <a:extLst>
                  <a:ext uri="{0D108BD9-81ED-4DB2-BD59-A6C34878D82A}">
                    <a16:rowId xmlns:a16="http://schemas.microsoft.com/office/drawing/2014/main" val="10000"/>
                  </a:ext>
                </a:extLst>
              </a:tr>
              <a:tr h="304723">
                <a:tc>
                  <a:txBody>
                    <a:bodyPr/>
                    <a:lstStyle/>
                    <a:p>
                      <a:r>
                        <a:rPr lang="ca-ES" sz="1400" b="0" noProof="0">
                          <a:solidFill>
                            <a:srgbClr val="595959"/>
                          </a:solidFill>
                          <a:latin typeface="Poppins"/>
                        </a:rPr>
                        <a:t>2</a:t>
                      </a:r>
                    </a:p>
                  </a:txBody>
                  <a:tcPr marL="91417" marR="91417" marT="45691" marB="45691">
                    <a:noFill/>
                  </a:tcPr>
                </a:tc>
                <a:tc>
                  <a:txBody>
                    <a:bodyPr/>
                    <a:lstStyle/>
                    <a:p>
                      <a:r>
                        <a:rPr lang="ca-ES" sz="1400" b="0" noProof="0" dirty="0">
                          <a:solidFill>
                            <a:srgbClr val="595959"/>
                          </a:solidFill>
                          <a:latin typeface="Poppins"/>
                        </a:rPr>
                        <a:t>Avís d’esment o comentaris.</a:t>
                      </a:r>
                    </a:p>
                  </a:txBody>
                  <a:tcPr marL="91417" marR="91417" marT="45691" marB="45691">
                    <a:noFill/>
                  </a:tcPr>
                </a:tc>
                <a:extLst>
                  <a:ext uri="{0D108BD9-81ED-4DB2-BD59-A6C34878D82A}">
                    <a16:rowId xmlns:a16="http://schemas.microsoft.com/office/drawing/2014/main" val="10001"/>
                  </a:ext>
                </a:extLst>
              </a:tr>
              <a:tr h="304723">
                <a:tc>
                  <a:txBody>
                    <a:bodyPr/>
                    <a:lstStyle/>
                    <a:p>
                      <a:r>
                        <a:rPr lang="ca-ES" sz="1400" b="0" noProof="0">
                          <a:solidFill>
                            <a:srgbClr val="595959"/>
                          </a:solidFill>
                          <a:latin typeface="Poppins"/>
                        </a:rPr>
                        <a:t>3</a:t>
                      </a:r>
                    </a:p>
                  </a:txBody>
                  <a:tcPr marL="91417" marR="91417" marT="45691" marB="45691">
                    <a:noFill/>
                  </a:tcPr>
                </a:tc>
                <a:tc>
                  <a:txBody>
                    <a:bodyPr/>
                    <a:lstStyle/>
                    <a:p>
                      <a:r>
                        <a:rPr lang="ca-ES" sz="1400" b="0" noProof="0" dirty="0">
                          <a:solidFill>
                            <a:srgbClr val="595959"/>
                          </a:solidFill>
                          <a:latin typeface="Poppins"/>
                        </a:rPr>
                        <a:t>Canal de comunicació privat.</a:t>
                      </a:r>
                    </a:p>
                  </a:txBody>
                  <a:tcPr marL="91417" marR="91417" marT="45691" marB="45691">
                    <a:noFill/>
                  </a:tcPr>
                </a:tc>
                <a:extLst>
                  <a:ext uri="{0D108BD9-81ED-4DB2-BD59-A6C34878D82A}">
                    <a16:rowId xmlns:a16="http://schemas.microsoft.com/office/drawing/2014/main" val="10002"/>
                  </a:ext>
                </a:extLst>
              </a:tr>
              <a:tr h="304723">
                <a:tc>
                  <a:txBody>
                    <a:bodyPr/>
                    <a:lstStyle/>
                    <a:p>
                      <a:r>
                        <a:rPr lang="ca-ES" sz="1400" b="0" noProof="0" dirty="0">
                          <a:solidFill>
                            <a:srgbClr val="595959"/>
                          </a:solidFill>
                          <a:latin typeface="Poppins"/>
                        </a:rPr>
                        <a:t>4</a:t>
                      </a:r>
                    </a:p>
                  </a:txBody>
                  <a:tcPr marL="91417" marR="91417" marT="45691" marB="45691">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ca-ES" sz="1400" b="0" noProof="0" dirty="0">
                          <a:solidFill>
                            <a:srgbClr val="595959"/>
                          </a:solidFill>
                          <a:latin typeface="Poppins"/>
                        </a:rPr>
                        <a:t>Crear llistes de  preferències..</a:t>
                      </a:r>
                    </a:p>
                  </a:txBody>
                  <a:tcPr marL="91417" marR="91417" marT="45691" marB="45691">
                    <a:noFill/>
                  </a:tcPr>
                </a:tc>
                <a:extLst>
                  <a:ext uri="{0D108BD9-81ED-4DB2-BD59-A6C34878D82A}">
                    <a16:rowId xmlns:a16="http://schemas.microsoft.com/office/drawing/2014/main" val="10003"/>
                  </a:ext>
                </a:extLst>
              </a:tr>
              <a:tr h="304723">
                <a:tc>
                  <a:txBody>
                    <a:bodyPr/>
                    <a:lstStyle/>
                    <a:p>
                      <a:r>
                        <a:rPr lang="ca-ES" sz="1400" b="0" noProof="0" dirty="0">
                          <a:solidFill>
                            <a:srgbClr val="595959"/>
                          </a:solidFill>
                          <a:latin typeface="Poppins"/>
                        </a:rPr>
                        <a:t>5</a:t>
                      </a:r>
                    </a:p>
                  </a:txBody>
                  <a:tcPr marL="91417" marR="91417" marT="45691" marB="45691">
                    <a:noFill/>
                  </a:tcPr>
                </a:tc>
                <a:tc>
                  <a:txBody>
                    <a:bodyPr/>
                    <a:lstStyle/>
                    <a:p>
                      <a:r>
                        <a:rPr lang="ca-ES" sz="1400" dirty="0"/>
                        <a:t>Posts desats</a:t>
                      </a:r>
                      <a:endParaRPr lang="ca-ES" sz="1400" b="0" noProof="0" dirty="0">
                        <a:solidFill>
                          <a:srgbClr val="595959"/>
                        </a:solidFill>
                        <a:latin typeface="Poppins"/>
                      </a:endParaRPr>
                    </a:p>
                  </a:txBody>
                  <a:tcPr marL="91417" marR="91417" marT="45691" marB="45691">
                    <a:noFill/>
                  </a:tcPr>
                </a:tc>
                <a:extLst>
                  <a:ext uri="{0D108BD9-81ED-4DB2-BD59-A6C34878D82A}">
                    <a16:rowId xmlns:a16="http://schemas.microsoft.com/office/drawing/2014/main" val="1301754932"/>
                  </a:ext>
                </a:extLst>
              </a:tr>
              <a:tr h="304723">
                <a:tc>
                  <a:txBody>
                    <a:bodyPr/>
                    <a:lstStyle/>
                    <a:p>
                      <a:r>
                        <a:rPr lang="ca-ES" sz="1400" b="0" noProof="0" dirty="0">
                          <a:solidFill>
                            <a:srgbClr val="595959"/>
                          </a:solidFill>
                          <a:latin typeface="Poppins"/>
                        </a:rPr>
                        <a:t>6</a:t>
                      </a:r>
                    </a:p>
                  </a:txBody>
                  <a:tcPr marL="91417" marR="91417" marT="45691" marB="45691">
                    <a:noFill/>
                  </a:tcPr>
                </a:tc>
                <a:tc>
                  <a:txBody>
                    <a:bodyPr/>
                    <a:lstStyle/>
                    <a:p>
                      <a:r>
                        <a:rPr lang="ca-ES" sz="1400" b="0" kern="1200" dirty="0">
                          <a:solidFill>
                            <a:srgbClr val="595959"/>
                          </a:solidFill>
                          <a:latin typeface="Poppins"/>
                          <a:ea typeface="+mn-ea"/>
                          <a:cs typeface="+mn-cs"/>
                        </a:rPr>
                        <a:t>Comunitats a què ens hem unit</a:t>
                      </a:r>
                      <a:r>
                        <a:rPr lang="ca-ES" sz="1400" b="0" kern="1200" noProof="0" dirty="0">
                          <a:solidFill>
                            <a:srgbClr val="595959"/>
                          </a:solidFill>
                          <a:latin typeface="Poppins"/>
                          <a:ea typeface="+mn-ea"/>
                          <a:cs typeface="+mn-cs"/>
                        </a:rPr>
                        <a:t>.</a:t>
                      </a:r>
                    </a:p>
                  </a:txBody>
                  <a:tcPr marL="91417" marR="91417" marT="45691" marB="45691">
                    <a:noFill/>
                  </a:tcPr>
                </a:tc>
                <a:extLst>
                  <a:ext uri="{0D108BD9-81ED-4DB2-BD59-A6C34878D82A}">
                    <a16:rowId xmlns:a16="http://schemas.microsoft.com/office/drawing/2014/main" val="10004"/>
                  </a:ext>
                </a:extLst>
              </a:tr>
              <a:tr h="304723">
                <a:tc>
                  <a:txBody>
                    <a:bodyPr/>
                    <a:lstStyle/>
                    <a:p>
                      <a:r>
                        <a:rPr lang="ca-ES" sz="1400" b="0" noProof="0" dirty="0">
                          <a:solidFill>
                            <a:srgbClr val="595959"/>
                          </a:solidFill>
                          <a:latin typeface="Poppins"/>
                        </a:rPr>
                        <a:t>7</a:t>
                      </a:r>
                    </a:p>
                  </a:txBody>
                  <a:tcPr marL="91417" marR="91417" marT="45691" marB="45691">
                    <a:noFill/>
                  </a:tcPr>
                </a:tc>
                <a:tc>
                  <a:txBody>
                    <a:bodyPr/>
                    <a:lstStyle/>
                    <a:p>
                      <a:pPr marL="0" algn="l" defTabSz="1219170" rtl="0" eaLnBrk="1" latinLnBrk="0" hangingPunct="1"/>
                      <a:r>
                        <a:rPr lang="ca-ES" sz="1400" b="0" kern="1200" dirty="0">
                          <a:solidFill>
                            <a:srgbClr val="595959"/>
                          </a:solidFill>
                          <a:latin typeface="Poppins"/>
                          <a:ea typeface="+mn-ea"/>
                          <a:cs typeface="+mn-cs"/>
                        </a:rPr>
                        <a:t>Subscripció </a:t>
                      </a:r>
                      <a:r>
                        <a:rPr lang="ca-ES" sz="1400" b="0" kern="1200" dirty="0" err="1">
                          <a:solidFill>
                            <a:srgbClr val="595959"/>
                          </a:solidFill>
                          <a:latin typeface="Poppins"/>
                          <a:ea typeface="+mn-ea"/>
                          <a:cs typeface="+mn-cs"/>
                        </a:rPr>
                        <a:t>premium</a:t>
                      </a:r>
                      <a:endParaRPr lang="ca-ES" sz="1400" b="0" kern="1200" noProof="0" dirty="0">
                        <a:solidFill>
                          <a:srgbClr val="595959"/>
                        </a:solidFill>
                        <a:latin typeface="Poppins"/>
                        <a:ea typeface="+mn-ea"/>
                        <a:cs typeface="+mn-cs"/>
                      </a:endParaRPr>
                    </a:p>
                  </a:txBody>
                  <a:tcPr marL="91417" marR="91417" marT="45691" marB="45691">
                    <a:noFill/>
                  </a:tcPr>
                </a:tc>
                <a:extLst>
                  <a:ext uri="{0D108BD9-81ED-4DB2-BD59-A6C34878D82A}">
                    <a16:rowId xmlns:a16="http://schemas.microsoft.com/office/drawing/2014/main" val="2600870366"/>
                  </a:ext>
                </a:extLst>
              </a:tr>
              <a:tr h="304723">
                <a:tc>
                  <a:txBody>
                    <a:bodyPr/>
                    <a:lstStyle/>
                    <a:p>
                      <a:r>
                        <a:rPr lang="ca-ES" sz="1400" b="0" noProof="0" dirty="0">
                          <a:solidFill>
                            <a:srgbClr val="595959"/>
                          </a:solidFill>
                          <a:latin typeface="Poppins"/>
                        </a:rPr>
                        <a:t>8</a:t>
                      </a:r>
                    </a:p>
                  </a:txBody>
                  <a:tcPr marL="91417" marR="91417" marT="45691" marB="45691">
                    <a:noFill/>
                  </a:tcPr>
                </a:tc>
                <a:tc>
                  <a:txBody>
                    <a:bodyPr/>
                    <a:lstStyle/>
                    <a:p>
                      <a:pPr marL="0" algn="l" defTabSz="1219170" rtl="0" eaLnBrk="1" latinLnBrk="0" hangingPunct="1"/>
                      <a:r>
                        <a:rPr lang="ca-ES" sz="1400" b="0" kern="1200" noProof="0" dirty="0">
                          <a:solidFill>
                            <a:srgbClr val="595959"/>
                          </a:solidFill>
                          <a:latin typeface="Poppins"/>
                          <a:ea typeface="+mn-ea"/>
                          <a:cs typeface="+mn-cs"/>
                        </a:rPr>
                        <a:t>Modificar o visualitzar el perfil.</a:t>
                      </a:r>
                    </a:p>
                  </a:txBody>
                  <a:tcPr marL="91417" marR="91417" marT="45691" marB="45691">
                    <a:noFill/>
                  </a:tcPr>
                </a:tc>
                <a:extLst>
                  <a:ext uri="{0D108BD9-81ED-4DB2-BD59-A6C34878D82A}">
                    <a16:rowId xmlns:a16="http://schemas.microsoft.com/office/drawing/2014/main" val="10005"/>
                  </a:ext>
                </a:extLst>
              </a:tr>
              <a:tr h="304723">
                <a:tc>
                  <a:txBody>
                    <a:bodyPr/>
                    <a:lstStyle/>
                    <a:p>
                      <a:r>
                        <a:rPr lang="ca-ES" sz="1400" b="0" noProof="0" dirty="0">
                          <a:solidFill>
                            <a:srgbClr val="595959"/>
                          </a:solidFill>
                          <a:latin typeface="Poppins"/>
                        </a:rPr>
                        <a:t>9</a:t>
                      </a:r>
                    </a:p>
                  </a:txBody>
                  <a:tcPr marL="91417" marR="91417" marT="45691" marB="45691">
                    <a:noFill/>
                  </a:tcPr>
                </a:tc>
                <a:tc>
                  <a:txBody>
                    <a:bodyPr/>
                    <a:lstStyle/>
                    <a:p>
                      <a:r>
                        <a:rPr lang="ca-ES" sz="1400" b="0" noProof="0" dirty="0">
                          <a:solidFill>
                            <a:srgbClr val="595959"/>
                          </a:solidFill>
                          <a:latin typeface="Poppins"/>
                        </a:rPr>
                        <a:t>Més opcions</a:t>
                      </a:r>
                    </a:p>
                  </a:txBody>
                  <a:tcPr marL="91417" marR="91417" marT="45691" marB="45691">
                    <a:noFill/>
                  </a:tcPr>
                </a:tc>
                <a:extLst>
                  <a:ext uri="{0D108BD9-81ED-4DB2-BD59-A6C34878D82A}">
                    <a16:rowId xmlns:a16="http://schemas.microsoft.com/office/drawing/2014/main" val="10006"/>
                  </a:ext>
                </a:extLst>
              </a:tr>
              <a:tr h="304723">
                <a:tc>
                  <a:txBody>
                    <a:bodyPr/>
                    <a:lstStyle/>
                    <a:p>
                      <a:r>
                        <a:rPr lang="ca-ES" sz="1400" b="0" noProof="0" dirty="0">
                          <a:solidFill>
                            <a:srgbClr val="595959"/>
                          </a:solidFill>
                          <a:latin typeface="Poppins"/>
                        </a:rPr>
                        <a:t>10</a:t>
                      </a:r>
                    </a:p>
                  </a:txBody>
                  <a:tcPr marL="91417" marR="91417" marT="45691" marB="45691">
                    <a:noFill/>
                  </a:tcPr>
                </a:tc>
                <a:tc>
                  <a:txBody>
                    <a:bodyPr/>
                    <a:lstStyle/>
                    <a:p>
                      <a:r>
                        <a:rPr lang="ca-ES" sz="1400" b="0" noProof="0" dirty="0">
                          <a:solidFill>
                            <a:srgbClr val="595959"/>
                          </a:solidFill>
                          <a:latin typeface="Poppins"/>
                        </a:rPr>
                        <a:t>Realitzar una Piulada o </a:t>
                      </a:r>
                      <a:r>
                        <a:rPr lang="ca-ES" sz="1400" b="0" i="1" noProof="0" dirty="0">
                          <a:solidFill>
                            <a:srgbClr val="595959"/>
                          </a:solidFill>
                          <a:latin typeface="Poppins"/>
                        </a:rPr>
                        <a:t>Post.</a:t>
                      </a:r>
                    </a:p>
                  </a:txBody>
                  <a:tcPr marL="91417" marR="91417" marT="45691" marB="45691">
                    <a:noFill/>
                  </a:tcPr>
                </a:tc>
                <a:extLst>
                  <a:ext uri="{0D108BD9-81ED-4DB2-BD59-A6C34878D82A}">
                    <a16:rowId xmlns:a16="http://schemas.microsoft.com/office/drawing/2014/main" val="10007"/>
                  </a:ext>
                </a:extLst>
              </a:tr>
            </a:tbl>
          </a:graphicData>
        </a:graphic>
      </p:graphicFrame>
      <p:pic>
        <p:nvPicPr>
          <p:cNvPr id="5" name="Imagen 4">
            <a:extLst>
              <a:ext uri="{FF2B5EF4-FFF2-40B4-BE49-F238E27FC236}">
                <a16:creationId xmlns:a16="http://schemas.microsoft.com/office/drawing/2014/main" id="{324BD946-EABD-9936-976B-F51827063024}"/>
              </a:ext>
            </a:extLst>
          </p:cNvPr>
          <p:cNvPicPr>
            <a:picLocks noChangeAspect="1"/>
          </p:cNvPicPr>
          <p:nvPr/>
        </p:nvPicPr>
        <p:blipFill>
          <a:blip r:embed="rId4"/>
          <a:stretch>
            <a:fillRect/>
          </a:stretch>
        </p:blipFill>
        <p:spPr>
          <a:xfrm>
            <a:off x="373856" y="1615104"/>
            <a:ext cx="2233419" cy="4801851"/>
          </a:xfrm>
          <a:prstGeom prst="rect">
            <a:avLst/>
          </a:prstGeom>
        </p:spPr>
      </p:pic>
      <p:pic>
        <p:nvPicPr>
          <p:cNvPr id="6" name="Imagen 5">
            <a:extLst>
              <a:ext uri="{FF2B5EF4-FFF2-40B4-BE49-F238E27FC236}">
                <a16:creationId xmlns:a16="http://schemas.microsoft.com/office/drawing/2014/main" id="{29789C7C-1425-6C75-734E-F1A589223BFA}"/>
              </a:ext>
            </a:extLst>
          </p:cNvPr>
          <p:cNvPicPr>
            <a:picLocks noChangeAspect="1"/>
          </p:cNvPicPr>
          <p:nvPr/>
        </p:nvPicPr>
        <p:blipFill>
          <a:blip r:embed="rId5"/>
          <a:stretch>
            <a:fillRect/>
          </a:stretch>
        </p:blipFill>
        <p:spPr>
          <a:xfrm>
            <a:off x="2736113" y="1809512"/>
            <a:ext cx="3767873" cy="3655586"/>
          </a:xfrm>
          <a:prstGeom prst="rect">
            <a:avLst/>
          </a:prstGeom>
          <a:effectLst>
            <a:outerShdw blurRad="50800" dist="38100" dir="8100000" algn="tr"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ext Placeholder 2">
            <a:extLst>
              <a:ext uri="{FF2B5EF4-FFF2-40B4-BE49-F238E27FC236}">
                <a16:creationId xmlns:a16="http://schemas.microsoft.com/office/drawing/2014/main" id="{E4BED801-9E5A-450A-BDF2-E1847278F2B1}"/>
              </a:ext>
            </a:extLst>
          </p:cNvPr>
          <p:cNvSpPr>
            <a:spLocks noGrp="1" noChangeArrowheads="1"/>
          </p:cNvSpPr>
          <p:nvPr>
            <p:ph type="body" sz="quarter" idx="13"/>
          </p:nvPr>
        </p:nvSpPr>
        <p:spPr>
          <a:xfrm>
            <a:off x="469900" y="954088"/>
            <a:ext cx="7058025" cy="396875"/>
          </a:xfrm>
        </p:spPr>
        <p:txBody>
          <a:bodyPr/>
          <a:lstStyle/>
          <a:p>
            <a:pPr eaLnBrk="1" hangingPunct="1"/>
            <a:r>
              <a:rPr lang="ca-ES" altLang="ca-ES" dirty="0"/>
              <a:t>Com fer i desfer una piulada o </a:t>
            </a:r>
            <a:r>
              <a:rPr lang="ca-ES" altLang="ca-ES" i="1" dirty="0"/>
              <a:t>Post</a:t>
            </a:r>
            <a:r>
              <a:rPr lang="ca-ES" altLang="ca-ES" dirty="0"/>
              <a:t>?</a:t>
            </a:r>
          </a:p>
        </p:txBody>
      </p:sp>
      <p:sp>
        <p:nvSpPr>
          <p:cNvPr id="57347" name="Title 3">
            <a:extLst>
              <a:ext uri="{FF2B5EF4-FFF2-40B4-BE49-F238E27FC236}">
                <a16:creationId xmlns:a16="http://schemas.microsoft.com/office/drawing/2014/main" id="{E8AE4537-959F-4713-A39D-2708BC4E9336}"/>
              </a:ext>
            </a:extLst>
          </p:cNvPr>
          <p:cNvSpPr>
            <a:spLocks noGrp="1" noChangeArrowheads="1"/>
          </p:cNvSpPr>
          <p:nvPr>
            <p:ph type="title"/>
          </p:nvPr>
        </p:nvSpPr>
        <p:spPr>
          <a:xfrm>
            <a:off x="469900" y="403225"/>
            <a:ext cx="7058025" cy="468313"/>
          </a:xfrm>
        </p:spPr>
        <p:txBody>
          <a:bodyPr/>
          <a:lstStyle/>
          <a:p>
            <a:pPr eaLnBrk="1" hangingPunct="1"/>
            <a:r>
              <a:rPr lang="ca-ES" altLang="ca-ES"/>
              <a:t>Com funciona?</a:t>
            </a:r>
          </a:p>
        </p:txBody>
      </p:sp>
      <p:pic>
        <p:nvPicPr>
          <p:cNvPr id="15" name="Imagen 14">
            <a:extLst>
              <a:ext uri="{FF2B5EF4-FFF2-40B4-BE49-F238E27FC236}">
                <a16:creationId xmlns:a16="http://schemas.microsoft.com/office/drawing/2014/main" id="{D3F03351-62EB-72AF-EF80-222C3BDA8602}"/>
              </a:ext>
            </a:extLst>
          </p:cNvPr>
          <p:cNvPicPr>
            <a:picLocks noChangeAspect="1"/>
          </p:cNvPicPr>
          <p:nvPr/>
        </p:nvPicPr>
        <p:blipFill>
          <a:blip r:embed="rId3"/>
          <a:stretch>
            <a:fillRect/>
          </a:stretch>
        </p:blipFill>
        <p:spPr>
          <a:xfrm>
            <a:off x="753762" y="1433513"/>
            <a:ext cx="10941743" cy="48254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Texto, Aplicación&#10;&#10;Descripción generada automáticamente">
            <a:extLst>
              <a:ext uri="{FF2B5EF4-FFF2-40B4-BE49-F238E27FC236}">
                <a16:creationId xmlns:a16="http://schemas.microsoft.com/office/drawing/2014/main" id="{91A68150-A37A-C8EC-0EC6-FF5B224BF8F0}"/>
              </a:ext>
            </a:extLst>
          </p:cNvPr>
          <p:cNvPicPr>
            <a:picLocks noChangeAspect="1"/>
          </p:cNvPicPr>
          <p:nvPr/>
        </p:nvPicPr>
        <p:blipFill>
          <a:blip r:embed="rId3"/>
          <a:stretch>
            <a:fillRect/>
          </a:stretch>
        </p:blipFill>
        <p:spPr>
          <a:xfrm>
            <a:off x="7868623" y="2032122"/>
            <a:ext cx="1827324" cy="4060720"/>
          </a:xfrm>
          <a:prstGeom prst="rect">
            <a:avLst/>
          </a:prstGeom>
          <a:effectLst>
            <a:outerShdw blurRad="63500" sx="102000" sy="102000" algn="ctr" rotWithShape="0">
              <a:prstClr val="black">
                <a:alpha val="40000"/>
              </a:prstClr>
            </a:outerShdw>
          </a:effectLst>
        </p:spPr>
      </p:pic>
      <p:pic>
        <p:nvPicPr>
          <p:cNvPr id="3" name="Imagen 2" descr="Texto&#10;&#10;Descripción generada automáticamente">
            <a:extLst>
              <a:ext uri="{FF2B5EF4-FFF2-40B4-BE49-F238E27FC236}">
                <a16:creationId xmlns:a16="http://schemas.microsoft.com/office/drawing/2014/main" id="{EE1661D4-8266-3C5C-0478-CD5AC05971E5}"/>
              </a:ext>
            </a:extLst>
          </p:cNvPr>
          <p:cNvPicPr>
            <a:picLocks noChangeAspect="1"/>
          </p:cNvPicPr>
          <p:nvPr/>
        </p:nvPicPr>
        <p:blipFill>
          <a:blip r:embed="rId4"/>
          <a:stretch>
            <a:fillRect/>
          </a:stretch>
        </p:blipFill>
        <p:spPr>
          <a:xfrm>
            <a:off x="4345443" y="1967401"/>
            <a:ext cx="1857004" cy="4126675"/>
          </a:xfrm>
          <a:prstGeom prst="rect">
            <a:avLst/>
          </a:prstGeom>
          <a:effectLst>
            <a:outerShdw blurRad="50800" dist="38100" dir="5400000" algn="t" rotWithShape="0">
              <a:prstClr val="black">
                <a:alpha val="40000"/>
              </a:prstClr>
            </a:outerShdw>
          </a:effectLst>
        </p:spPr>
      </p:pic>
      <p:sp>
        <p:nvSpPr>
          <p:cNvPr id="59396" name="Text Placeholder 2">
            <a:extLst>
              <a:ext uri="{FF2B5EF4-FFF2-40B4-BE49-F238E27FC236}">
                <a16:creationId xmlns:a16="http://schemas.microsoft.com/office/drawing/2014/main" id="{1E206709-100A-4AB9-A76A-9D36349CFB87}"/>
              </a:ext>
            </a:extLst>
          </p:cNvPr>
          <p:cNvSpPr>
            <a:spLocks noGrp="1" noChangeArrowheads="1"/>
          </p:cNvSpPr>
          <p:nvPr>
            <p:ph type="body" sz="quarter" idx="13"/>
          </p:nvPr>
        </p:nvSpPr>
        <p:spPr>
          <a:xfrm>
            <a:off x="469900" y="850900"/>
            <a:ext cx="7058025" cy="396875"/>
          </a:xfrm>
        </p:spPr>
        <p:txBody>
          <a:bodyPr/>
          <a:lstStyle/>
          <a:p>
            <a:pPr eaLnBrk="1" hangingPunct="1"/>
            <a:r>
              <a:rPr lang="ca-ES" altLang="ca-ES"/>
              <a:t>Como seguir i deixar de seguir un compte?</a:t>
            </a:r>
          </a:p>
        </p:txBody>
      </p:sp>
      <p:sp>
        <p:nvSpPr>
          <p:cNvPr id="59397" name="Title 3">
            <a:extLst>
              <a:ext uri="{FF2B5EF4-FFF2-40B4-BE49-F238E27FC236}">
                <a16:creationId xmlns:a16="http://schemas.microsoft.com/office/drawing/2014/main" id="{60AD84B5-E203-4287-B1BA-AD3F4A678FCF}"/>
              </a:ext>
            </a:extLst>
          </p:cNvPr>
          <p:cNvSpPr>
            <a:spLocks noGrp="1" noChangeArrowheads="1"/>
          </p:cNvSpPr>
          <p:nvPr>
            <p:ph type="title"/>
          </p:nvPr>
        </p:nvSpPr>
        <p:spPr>
          <a:xfrm>
            <a:off x="469900" y="403225"/>
            <a:ext cx="7058025" cy="468313"/>
          </a:xfrm>
        </p:spPr>
        <p:txBody>
          <a:bodyPr/>
          <a:lstStyle/>
          <a:p>
            <a:pPr eaLnBrk="1" hangingPunct="1"/>
            <a:r>
              <a:rPr lang="ca-ES" altLang="ca-ES"/>
              <a:t>Com funciona?</a:t>
            </a:r>
          </a:p>
        </p:txBody>
      </p:sp>
      <p:sp>
        <p:nvSpPr>
          <p:cNvPr id="59398" name="TextBox 25">
            <a:extLst>
              <a:ext uri="{FF2B5EF4-FFF2-40B4-BE49-F238E27FC236}">
                <a16:creationId xmlns:a16="http://schemas.microsoft.com/office/drawing/2014/main" id="{A9CCC1C0-A67C-4DA7-8E75-FCE5CC27E474}"/>
              </a:ext>
            </a:extLst>
          </p:cNvPr>
          <p:cNvSpPr txBox="1">
            <a:spLocks noChangeArrowheads="1"/>
          </p:cNvSpPr>
          <p:nvPr/>
        </p:nvSpPr>
        <p:spPr bwMode="gray">
          <a:xfrm>
            <a:off x="469900" y="1506538"/>
            <a:ext cx="3669614"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buSzPct val="100000"/>
            </a:pPr>
            <a:r>
              <a:rPr lang="ca-ES" altLang="ca-ES" sz="1600" dirty="0">
                <a:solidFill>
                  <a:srgbClr val="595959"/>
                </a:solidFill>
                <a:latin typeface="Poppins"/>
              </a:rPr>
              <a:t>1. Buscar el compte a seguir des de la pantalla d’inici a la icona de la lupa.</a:t>
            </a:r>
          </a:p>
        </p:txBody>
      </p:sp>
      <p:sp>
        <p:nvSpPr>
          <p:cNvPr id="59399" name="TextBox 28">
            <a:extLst>
              <a:ext uri="{FF2B5EF4-FFF2-40B4-BE49-F238E27FC236}">
                <a16:creationId xmlns:a16="http://schemas.microsoft.com/office/drawing/2014/main" id="{EADDD791-D8CE-4813-9042-85DB1D5B3067}"/>
              </a:ext>
            </a:extLst>
          </p:cNvPr>
          <p:cNvSpPr txBox="1">
            <a:spLocks noChangeArrowheads="1"/>
          </p:cNvSpPr>
          <p:nvPr/>
        </p:nvSpPr>
        <p:spPr bwMode="gray">
          <a:xfrm>
            <a:off x="4345443" y="1214590"/>
            <a:ext cx="2143125" cy="3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buSzPct val="100000"/>
            </a:pPr>
            <a:r>
              <a:rPr lang="ca-ES" altLang="ca-ES" sz="1600" dirty="0">
                <a:solidFill>
                  <a:srgbClr val="595959"/>
                </a:solidFill>
                <a:latin typeface="Poppins"/>
              </a:rPr>
              <a:t>2. Fes clic a seguir.</a:t>
            </a:r>
          </a:p>
        </p:txBody>
      </p:sp>
      <p:sp>
        <p:nvSpPr>
          <p:cNvPr id="59400" name="Rectangle 29">
            <a:extLst>
              <a:ext uri="{FF2B5EF4-FFF2-40B4-BE49-F238E27FC236}">
                <a16:creationId xmlns:a16="http://schemas.microsoft.com/office/drawing/2014/main" id="{F7275429-D88B-4B59-A437-3915A365A219}"/>
              </a:ext>
            </a:extLst>
          </p:cNvPr>
          <p:cNvSpPr>
            <a:spLocks noChangeArrowheads="1"/>
          </p:cNvSpPr>
          <p:nvPr/>
        </p:nvSpPr>
        <p:spPr bwMode="gray">
          <a:xfrm>
            <a:off x="5589588" y="2741613"/>
            <a:ext cx="574675" cy="220662"/>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cxnSp>
        <p:nvCxnSpPr>
          <p:cNvPr id="33" name="Straight Arrow Connector 32">
            <a:extLst>
              <a:ext uri="{FF2B5EF4-FFF2-40B4-BE49-F238E27FC236}">
                <a16:creationId xmlns:a16="http://schemas.microsoft.com/office/drawing/2014/main" id="{25459F0B-1221-4D25-9E6A-F06BABB34644}"/>
              </a:ext>
            </a:extLst>
          </p:cNvPr>
          <p:cNvCxnSpPr>
            <a:cxnSpLocks/>
          </p:cNvCxnSpPr>
          <p:nvPr/>
        </p:nvCxnSpPr>
        <p:spPr>
          <a:xfrm flipV="1">
            <a:off x="6156325" y="2568575"/>
            <a:ext cx="354013" cy="284163"/>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59402" name="TextBox 33">
            <a:extLst>
              <a:ext uri="{FF2B5EF4-FFF2-40B4-BE49-F238E27FC236}">
                <a16:creationId xmlns:a16="http://schemas.microsoft.com/office/drawing/2014/main" id="{86F4698D-7ECD-40FD-BCBE-20D09470BD05}"/>
              </a:ext>
            </a:extLst>
          </p:cNvPr>
          <p:cNvSpPr txBox="1">
            <a:spLocks noChangeArrowheads="1"/>
          </p:cNvSpPr>
          <p:nvPr/>
        </p:nvSpPr>
        <p:spPr bwMode="gray">
          <a:xfrm>
            <a:off x="6564313" y="2408238"/>
            <a:ext cx="9048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buSzPct val="100000"/>
            </a:pPr>
            <a:r>
              <a:rPr lang="es-ES" altLang="ca-ES" sz="1600" b="1">
                <a:solidFill>
                  <a:srgbClr val="595959"/>
                </a:solidFill>
                <a:latin typeface="Poppins"/>
              </a:rPr>
              <a:t>Clica aquí!</a:t>
            </a:r>
          </a:p>
        </p:txBody>
      </p:sp>
      <p:sp>
        <p:nvSpPr>
          <p:cNvPr id="59403" name="TextBox 34">
            <a:extLst>
              <a:ext uri="{FF2B5EF4-FFF2-40B4-BE49-F238E27FC236}">
                <a16:creationId xmlns:a16="http://schemas.microsoft.com/office/drawing/2014/main" id="{C249B5B1-DCFC-4777-9FCA-FB4A4A50CAF0}"/>
              </a:ext>
            </a:extLst>
          </p:cNvPr>
          <p:cNvSpPr txBox="1">
            <a:spLocks noChangeArrowheads="1"/>
          </p:cNvSpPr>
          <p:nvPr/>
        </p:nvSpPr>
        <p:spPr bwMode="gray">
          <a:xfrm>
            <a:off x="7440613" y="1312069"/>
            <a:ext cx="39179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buSzPct val="100000"/>
            </a:pPr>
            <a:r>
              <a:rPr lang="ca-ES" altLang="ca-ES" sz="1600" dirty="0">
                <a:solidFill>
                  <a:srgbClr val="595959"/>
                </a:solidFill>
                <a:latin typeface="Poppins"/>
              </a:rPr>
              <a:t>3. Per deixar de seguir algun compte cal tornar a clicar a ”Seguir”</a:t>
            </a:r>
          </a:p>
        </p:txBody>
      </p:sp>
      <p:sp>
        <p:nvSpPr>
          <p:cNvPr id="59404" name="Rectangle 36">
            <a:extLst>
              <a:ext uri="{FF2B5EF4-FFF2-40B4-BE49-F238E27FC236}">
                <a16:creationId xmlns:a16="http://schemas.microsoft.com/office/drawing/2014/main" id="{BE87B11B-82E2-455A-80BD-7A88A47BE0F3}"/>
              </a:ext>
            </a:extLst>
          </p:cNvPr>
          <p:cNvSpPr>
            <a:spLocks noChangeArrowheads="1"/>
          </p:cNvSpPr>
          <p:nvPr/>
        </p:nvSpPr>
        <p:spPr bwMode="gray">
          <a:xfrm>
            <a:off x="9158288" y="2763838"/>
            <a:ext cx="498475" cy="227012"/>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cxnSp>
        <p:nvCxnSpPr>
          <p:cNvPr id="38" name="Straight Arrow Connector 37">
            <a:extLst>
              <a:ext uri="{FF2B5EF4-FFF2-40B4-BE49-F238E27FC236}">
                <a16:creationId xmlns:a16="http://schemas.microsoft.com/office/drawing/2014/main" id="{1ED6EEC2-D064-4AF1-8D65-7D61B20621AC}"/>
              </a:ext>
            </a:extLst>
          </p:cNvPr>
          <p:cNvCxnSpPr>
            <a:cxnSpLocks/>
          </p:cNvCxnSpPr>
          <p:nvPr/>
        </p:nvCxnSpPr>
        <p:spPr>
          <a:xfrm flipV="1">
            <a:off x="9656763" y="2582863"/>
            <a:ext cx="354012" cy="28416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59406" name="TextBox 46">
            <a:extLst>
              <a:ext uri="{FF2B5EF4-FFF2-40B4-BE49-F238E27FC236}">
                <a16:creationId xmlns:a16="http://schemas.microsoft.com/office/drawing/2014/main" id="{C5C83193-668A-4537-A1B7-3DFB4062623A}"/>
              </a:ext>
            </a:extLst>
          </p:cNvPr>
          <p:cNvSpPr txBox="1">
            <a:spLocks noChangeArrowheads="1"/>
          </p:cNvSpPr>
          <p:nvPr/>
        </p:nvSpPr>
        <p:spPr bwMode="gray">
          <a:xfrm>
            <a:off x="10088563" y="2433638"/>
            <a:ext cx="9048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buSzPct val="100000"/>
            </a:pPr>
            <a:r>
              <a:rPr lang="es-ES" altLang="ca-ES" sz="1600" b="1">
                <a:solidFill>
                  <a:srgbClr val="595959"/>
                </a:solidFill>
                <a:latin typeface="Poppins"/>
              </a:rPr>
              <a:t>Clica aquí!</a:t>
            </a:r>
          </a:p>
        </p:txBody>
      </p:sp>
      <p:cxnSp>
        <p:nvCxnSpPr>
          <p:cNvPr id="17" name="Straight Arrow Connector 16">
            <a:extLst>
              <a:ext uri="{FF2B5EF4-FFF2-40B4-BE49-F238E27FC236}">
                <a16:creationId xmlns:a16="http://schemas.microsoft.com/office/drawing/2014/main" id="{B6B340D7-55E0-4267-8B81-B5F954DFE64D}"/>
              </a:ext>
            </a:extLst>
          </p:cNvPr>
          <p:cNvCxnSpPr>
            <a:cxnSpLocks/>
          </p:cNvCxnSpPr>
          <p:nvPr/>
        </p:nvCxnSpPr>
        <p:spPr>
          <a:xfrm>
            <a:off x="3111500" y="4116388"/>
            <a:ext cx="79851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E6456FA-54C6-4B91-BE83-9AA429772FA7}"/>
              </a:ext>
            </a:extLst>
          </p:cNvPr>
          <p:cNvCxnSpPr>
            <a:cxnSpLocks/>
          </p:cNvCxnSpPr>
          <p:nvPr/>
        </p:nvCxnSpPr>
        <p:spPr>
          <a:xfrm>
            <a:off x="6424613" y="4116388"/>
            <a:ext cx="798512"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59410" name="Rectangle 17">
            <a:extLst>
              <a:ext uri="{FF2B5EF4-FFF2-40B4-BE49-F238E27FC236}">
                <a16:creationId xmlns:a16="http://schemas.microsoft.com/office/drawing/2014/main" id="{F9B28DC3-78F9-416E-8FA1-1C8418B79279}"/>
              </a:ext>
            </a:extLst>
          </p:cNvPr>
          <p:cNvSpPr>
            <a:spLocks noChangeArrowheads="1"/>
          </p:cNvSpPr>
          <p:nvPr/>
        </p:nvSpPr>
        <p:spPr bwMode="gray">
          <a:xfrm>
            <a:off x="8929688" y="2763838"/>
            <a:ext cx="201612" cy="227012"/>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cxnSp>
        <p:nvCxnSpPr>
          <p:cNvPr id="20" name="Straight Arrow Connector 19">
            <a:extLst>
              <a:ext uri="{FF2B5EF4-FFF2-40B4-BE49-F238E27FC236}">
                <a16:creationId xmlns:a16="http://schemas.microsoft.com/office/drawing/2014/main" id="{C90E5A8E-2FEC-4EB3-B145-EFD952CC9692}"/>
              </a:ext>
            </a:extLst>
          </p:cNvPr>
          <p:cNvCxnSpPr>
            <a:cxnSpLocks/>
          </p:cNvCxnSpPr>
          <p:nvPr/>
        </p:nvCxnSpPr>
        <p:spPr>
          <a:xfrm>
            <a:off x="9031288" y="2990850"/>
            <a:ext cx="1057275" cy="328613"/>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59412" name="TextBox 21">
            <a:extLst>
              <a:ext uri="{FF2B5EF4-FFF2-40B4-BE49-F238E27FC236}">
                <a16:creationId xmlns:a16="http://schemas.microsoft.com/office/drawing/2014/main" id="{763C0F56-32B9-4187-B981-C2A96F028ACA}"/>
              </a:ext>
            </a:extLst>
          </p:cNvPr>
          <p:cNvSpPr txBox="1">
            <a:spLocks noChangeArrowheads="1"/>
          </p:cNvSpPr>
          <p:nvPr/>
        </p:nvSpPr>
        <p:spPr bwMode="gray">
          <a:xfrm>
            <a:off x="10095382" y="2844076"/>
            <a:ext cx="182732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buSzPct val="100000"/>
            </a:pPr>
            <a:r>
              <a:rPr lang="ca-ES" altLang="ca-ES" sz="1600" dirty="0">
                <a:solidFill>
                  <a:srgbClr val="595959"/>
                </a:solidFill>
                <a:latin typeface="Poppins"/>
              </a:rPr>
              <a:t>Si es fa clic a la campaneta es rebrà una notificació cada cop que aquest usuari pengi alguna cosa en el seu compte.</a:t>
            </a:r>
          </a:p>
        </p:txBody>
      </p:sp>
      <p:pic>
        <p:nvPicPr>
          <p:cNvPr id="2" name="Imagen 1" descr="Interfaz de usuario gráfica, Texto, Aplicación&#10;&#10;Descripción generada automáticamente">
            <a:extLst>
              <a:ext uri="{FF2B5EF4-FFF2-40B4-BE49-F238E27FC236}">
                <a16:creationId xmlns:a16="http://schemas.microsoft.com/office/drawing/2014/main" id="{640E03DB-9385-F6D8-D37E-7B2087A76005}"/>
              </a:ext>
            </a:extLst>
          </p:cNvPr>
          <p:cNvPicPr>
            <a:picLocks noChangeAspect="1"/>
          </p:cNvPicPr>
          <p:nvPr/>
        </p:nvPicPr>
        <p:blipFill>
          <a:blip r:embed="rId5"/>
          <a:stretch>
            <a:fillRect/>
          </a:stretch>
        </p:blipFill>
        <p:spPr>
          <a:xfrm>
            <a:off x="1166451" y="2030478"/>
            <a:ext cx="1831783" cy="407062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BA288-A98F-4305-A6E9-4CA78936FB07}"/>
              </a:ext>
            </a:extLst>
          </p:cNvPr>
          <p:cNvSpPr>
            <a:spLocks noGrp="1"/>
          </p:cNvSpPr>
          <p:nvPr>
            <p:ph type="body" sz="quarter" idx="10"/>
          </p:nvPr>
        </p:nvSpPr>
        <p:spPr>
          <a:xfrm>
            <a:off x="469900" y="1433830"/>
            <a:ext cx="5304401" cy="4708525"/>
          </a:xfrm>
        </p:spPr>
        <p:txBody>
          <a:bodyPr rtlCol="0"/>
          <a:lstStyle/>
          <a:p>
            <a:pPr defTabSz="1219170" eaLnBrk="1" fontAlgn="auto" hangingPunct="1">
              <a:lnSpc>
                <a:spcPct val="150000"/>
              </a:lnSpc>
              <a:defRPr/>
            </a:pPr>
            <a:r>
              <a:rPr lang="ca-ES" dirty="0"/>
              <a:t>1. Clicar a la icona.        </a:t>
            </a:r>
          </a:p>
          <a:p>
            <a:pPr defTabSz="1219170" eaLnBrk="1" fontAlgn="auto" hangingPunct="1">
              <a:lnSpc>
                <a:spcPct val="150000"/>
              </a:lnSpc>
              <a:defRPr/>
            </a:pPr>
            <a:r>
              <a:rPr lang="ca-ES" dirty="0"/>
              <a:t>2. Introduir la cerca en el </a:t>
            </a:r>
            <a:r>
              <a:rPr lang="ca-ES" b="1" dirty="0">
                <a:solidFill>
                  <a:srgbClr val="019EE2"/>
                </a:solidFill>
              </a:rPr>
              <a:t>quadre de cerca</a:t>
            </a:r>
            <a:r>
              <a:rPr lang="ca-ES" dirty="0"/>
              <a:t> i clicar Cercar.</a:t>
            </a:r>
          </a:p>
          <a:p>
            <a:pPr marL="239994" lvl="3" indent="0" defTabSz="1219170" eaLnBrk="1" fontAlgn="auto" hangingPunct="1">
              <a:lnSpc>
                <a:spcPct val="150000"/>
              </a:lnSpc>
              <a:spcBef>
                <a:spcPts val="0"/>
              </a:spcBef>
              <a:spcAft>
                <a:spcPts val="1333"/>
              </a:spcAft>
              <a:buFont typeface="Verdana" panose="020B0604030504040204" pitchFamily="34" charset="0"/>
              <a:buNone/>
              <a:defRPr/>
            </a:pPr>
            <a:r>
              <a:rPr lang="ca-ES" sz="1600" dirty="0">
                <a:solidFill>
                  <a:srgbClr val="595959"/>
                </a:solidFill>
              </a:rPr>
              <a:t>Els resultats mostraran una combinació de </a:t>
            </a:r>
            <a:r>
              <a:rPr lang="ca-ES" sz="1600" i="1" dirty="0">
                <a:solidFill>
                  <a:srgbClr val="595959"/>
                </a:solidFill>
              </a:rPr>
              <a:t>Posts</a:t>
            </a:r>
            <a:r>
              <a:rPr lang="ca-ES" sz="1600" dirty="0">
                <a:solidFill>
                  <a:srgbClr val="595959"/>
                </a:solidFill>
              </a:rPr>
              <a:t>, fotos, comptes...</a:t>
            </a:r>
          </a:p>
          <a:p>
            <a:pPr defTabSz="1219170" eaLnBrk="1" fontAlgn="auto" hangingPunct="1">
              <a:lnSpc>
                <a:spcPct val="150000"/>
              </a:lnSpc>
              <a:defRPr/>
            </a:pPr>
            <a:r>
              <a:rPr lang="ca-ES" dirty="0"/>
              <a:t>3. Per </a:t>
            </a:r>
            <a:r>
              <a:rPr lang="ca-ES" b="1" dirty="0">
                <a:solidFill>
                  <a:srgbClr val="019EE2"/>
                </a:solidFill>
              </a:rPr>
              <a:t>filtrar</a:t>
            </a:r>
            <a:r>
              <a:rPr lang="ca-ES" dirty="0"/>
              <a:t> els resultats, clica les pestanyes Destacats, Més recents, Persones, Fotos, Vídeos, Notícies o Periscopi</a:t>
            </a:r>
            <a:r>
              <a:rPr lang="ca-ES" b="1" dirty="0"/>
              <a:t>.</a:t>
            </a:r>
            <a:endParaRPr lang="ca-ES" dirty="0"/>
          </a:p>
          <a:p>
            <a:pPr defTabSz="1219170" eaLnBrk="1" fontAlgn="auto" hangingPunct="1">
              <a:lnSpc>
                <a:spcPct val="150000"/>
              </a:lnSpc>
              <a:defRPr/>
            </a:pPr>
            <a:br>
              <a:rPr lang="ca-ES" sz="1400" dirty="0">
                <a:highlight>
                  <a:srgbClr val="FFFF00"/>
                </a:highlight>
              </a:rPr>
            </a:br>
            <a:endParaRPr lang="ca-ES" sz="1400" dirty="0"/>
          </a:p>
        </p:txBody>
      </p:sp>
      <p:sp>
        <p:nvSpPr>
          <p:cNvPr id="61443" name="Text Placeholder 2">
            <a:extLst>
              <a:ext uri="{FF2B5EF4-FFF2-40B4-BE49-F238E27FC236}">
                <a16:creationId xmlns:a16="http://schemas.microsoft.com/office/drawing/2014/main" id="{99FBB544-F346-47AD-98C0-732E5917E104}"/>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Cerca</a:t>
            </a:r>
          </a:p>
        </p:txBody>
      </p:sp>
      <p:sp>
        <p:nvSpPr>
          <p:cNvPr id="61444" name="Title 3">
            <a:extLst>
              <a:ext uri="{FF2B5EF4-FFF2-40B4-BE49-F238E27FC236}">
                <a16:creationId xmlns:a16="http://schemas.microsoft.com/office/drawing/2014/main" id="{D3BF59B0-C8D4-4848-BECF-13AF373B388D}"/>
              </a:ext>
            </a:extLst>
          </p:cNvPr>
          <p:cNvSpPr>
            <a:spLocks noGrp="1" noChangeArrowheads="1"/>
          </p:cNvSpPr>
          <p:nvPr>
            <p:ph type="title"/>
          </p:nvPr>
        </p:nvSpPr>
        <p:spPr>
          <a:xfrm>
            <a:off x="469900" y="403225"/>
            <a:ext cx="7058025" cy="468313"/>
          </a:xfrm>
        </p:spPr>
        <p:txBody>
          <a:bodyPr/>
          <a:lstStyle/>
          <a:p>
            <a:pPr eaLnBrk="1" hangingPunct="1"/>
            <a:r>
              <a:rPr lang="ca-ES" altLang="ca-ES"/>
              <a:t>Com funciona?</a:t>
            </a:r>
          </a:p>
        </p:txBody>
      </p:sp>
      <p:sp>
        <p:nvSpPr>
          <p:cNvPr id="17" name="Freeform 893">
            <a:extLst>
              <a:ext uri="{FF2B5EF4-FFF2-40B4-BE49-F238E27FC236}">
                <a16:creationId xmlns:a16="http://schemas.microsoft.com/office/drawing/2014/main" id="{E2312430-FB44-438E-83D7-3209A6229B8C}"/>
              </a:ext>
            </a:extLst>
          </p:cNvPr>
          <p:cNvSpPr>
            <a:spLocks noEditPoints="1"/>
          </p:cNvSpPr>
          <p:nvPr/>
        </p:nvSpPr>
        <p:spPr bwMode="auto">
          <a:xfrm>
            <a:off x="2151063" y="1577975"/>
            <a:ext cx="203200" cy="190500"/>
          </a:xfrm>
          <a:custGeom>
            <a:avLst/>
            <a:gdLst>
              <a:gd name="T0" fmla="*/ 285 w 289"/>
              <a:gd name="T1" fmla="*/ 269 h 288"/>
              <a:gd name="T2" fmla="*/ 189 w 289"/>
              <a:gd name="T3" fmla="*/ 174 h 288"/>
              <a:gd name="T4" fmla="*/ 213 w 289"/>
              <a:gd name="T5" fmla="*/ 106 h 288"/>
              <a:gd name="T6" fmla="*/ 106 w 289"/>
              <a:gd name="T7" fmla="*/ 0 h 288"/>
              <a:gd name="T8" fmla="*/ 0 w 289"/>
              <a:gd name="T9" fmla="*/ 106 h 288"/>
              <a:gd name="T10" fmla="*/ 106 w 289"/>
              <a:gd name="T11" fmla="*/ 213 h 288"/>
              <a:gd name="T12" fmla="*/ 174 w 289"/>
              <a:gd name="T13" fmla="*/ 189 h 288"/>
              <a:gd name="T14" fmla="*/ 269 w 289"/>
              <a:gd name="T15" fmla="*/ 285 h 288"/>
              <a:gd name="T16" fmla="*/ 277 w 289"/>
              <a:gd name="T17" fmla="*/ 288 h 288"/>
              <a:gd name="T18" fmla="*/ 285 w 289"/>
              <a:gd name="T19" fmla="*/ 285 h 288"/>
              <a:gd name="T20" fmla="*/ 285 w 289"/>
              <a:gd name="T21" fmla="*/ 269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285" y="269"/>
                </a:moveTo>
                <a:cubicBezTo>
                  <a:pt x="189" y="174"/>
                  <a:pt x="189" y="174"/>
                  <a:pt x="189" y="174"/>
                </a:cubicBez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rgbClr val="019EE2"/>
          </a:solidFill>
          <a:ln>
            <a:solidFill>
              <a:srgbClr val="019EE2"/>
            </a:solidFill>
          </a:ln>
        </p:spPr>
        <p:txBody>
          <a:bodyPr lIns="121446" tIns="60723" rIns="121446" bIns="60723"/>
          <a:lstStyle/>
          <a:p>
            <a:pPr defTabSz="1219170" eaLnBrk="1" fontAlgn="auto" hangingPunct="1">
              <a:spcBef>
                <a:spcPts val="0"/>
              </a:spcBef>
              <a:spcAft>
                <a:spcPts val="0"/>
              </a:spcAft>
              <a:defRPr/>
            </a:pPr>
            <a:endParaRPr lang="en-GB" sz="319" dirty="0">
              <a:latin typeface="+mn-lt"/>
            </a:endParaRPr>
          </a:p>
        </p:txBody>
      </p:sp>
      <p:grpSp>
        <p:nvGrpSpPr>
          <p:cNvPr id="61448" name="Group 25">
            <a:extLst>
              <a:ext uri="{FF2B5EF4-FFF2-40B4-BE49-F238E27FC236}">
                <a16:creationId xmlns:a16="http://schemas.microsoft.com/office/drawing/2014/main" id="{4001CC9F-6970-434A-8842-03CFD780C2E1}"/>
              </a:ext>
            </a:extLst>
          </p:cNvPr>
          <p:cNvGrpSpPr>
            <a:grpSpLocks/>
          </p:cNvGrpSpPr>
          <p:nvPr/>
        </p:nvGrpSpPr>
        <p:grpSpPr bwMode="auto">
          <a:xfrm>
            <a:off x="86497" y="4902199"/>
            <a:ext cx="5772966" cy="1240155"/>
            <a:chOff x="337141" y="4319502"/>
            <a:chExt cx="5473718" cy="894337"/>
          </a:xfrm>
        </p:grpSpPr>
        <p:grpSp>
          <p:nvGrpSpPr>
            <p:cNvPr id="61449" name="Group 18">
              <a:extLst>
                <a:ext uri="{FF2B5EF4-FFF2-40B4-BE49-F238E27FC236}">
                  <a16:creationId xmlns:a16="http://schemas.microsoft.com/office/drawing/2014/main" id="{2C349A3E-DFDD-46B2-9672-B4E66445DA0A}"/>
                </a:ext>
              </a:extLst>
            </p:cNvPr>
            <p:cNvGrpSpPr>
              <a:grpSpLocks/>
            </p:cNvGrpSpPr>
            <p:nvPr/>
          </p:nvGrpSpPr>
          <p:grpSpPr bwMode="auto">
            <a:xfrm>
              <a:off x="337141" y="4319502"/>
              <a:ext cx="5473718" cy="894337"/>
              <a:chOff x="2298938" y="5333852"/>
              <a:chExt cx="8911256" cy="828731"/>
            </a:xfrm>
          </p:grpSpPr>
          <p:grpSp>
            <p:nvGrpSpPr>
              <p:cNvPr id="61451" name="Group 21">
                <a:extLst>
                  <a:ext uri="{FF2B5EF4-FFF2-40B4-BE49-F238E27FC236}">
                    <a16:creationId xmlns:a16="http://schemas.microsoft.com/office/drawing/2014/main" id="{608B2AFA-FE44-4000-A82C-143264D5A351}"/>
                  </a:ext>
                </a:extLst>
              </p:cNvPr>
              <p:cNvGrpSpPr>
                <a:grpSpLocks/>
              </p:cNvGrpSpPr>
              <p:nvPr/>
            </p:nvGrpSpPr>
            <p:grpSpPr bwMode="auto">
              <a:xfrm>
                <a:off x="2298938" y="5333852"/>
                <a:ext cx="8911256" cy="828731"/>
                <a:chOff x="10375766" y="3751012"/>
                <a:chExt cx="6845882" cy="1697264"/>
              </a:xfrm>
            </p:grpSpPr>
            <p:sp>
              <p:nvSpPr>
                <p:cNvPr id="61453" name="TextBox 23">
                  <a:extLst>
                    <a:ext uri="{FF2B5EF4-FFF2-40B4-BE49-F238E27FC236}">
                      <a16:creationId xmlns:a16="http://schemas.microsoft.com/office/drawing/2014/main" id="{CE41D16E-4C70-47C0-90FA-AE238B03FC4B}"/>
                    </a:ext>
                  </a:extLst>
                </p:cNvPr>
                <p:cNvSpPr txBox="1">
                  <a:spLocks noChangeArrowheads="1"/>
                </p:cNvSpPr>
                <p:nvPr/>
              </p:nvSpPr>
              <p:spPr bwMode="auto">
                <a:xfrm>
                  <a:off x="10375766" y="3794519"/>
                  <a:ext cx="6845882" cy="3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1400" b="1">
                    <a:solidFill>
                      <a:srgbClr val="595959"/>
                    </a:solidFill>
                    <a:latin typeface="Poppins"/>
                  </a:endParaRPr>
                </a:p>
              </p:txBody>
            </p:sp>
            <p:sp>
              <p:nvSpPr>
                <p:cNvPr id="25" name="Rectangle 24">
                  <a:extLst>
                    <a:ext uri="{FF2B5EF4-FFF2-40B4-BE49-F238E27FC236}">
                      <a16:creationId xmlns:a16="http://schemas.microsoft.com/office/drawing/2014/main" id="{F802186F-ECCB-4C1F-951A-110FDCF8BC43}"/>
                    </a:ext>
                  </a:extLst>
                </p:cNvPr>
                <p:cNvSpPr/>
                <p:nvPr/>
              </p:nvSpPr>
              <p:spPr>
                <a:xfrm>
                  <a:off x="10500850" y="3751012"/>
                  <a:ext cx="6518281" cy="1697264"/>
                </a:xfrm>
                <a:prstGeom prst="rect">
                  <a:avLst/>
                </a:prstGeom>
                <a:noFill/>
                <a:ln w="28575">
                  <a:solidFill>
                    <a:srgbClr val="019EE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1600"/>
                </a:p>
              </p:txBody>
            </p:sp>
          </p:grpSp>
          <p:pic>
            <p:nvPicPr>
              <p:cNvPr id="61452" name="Picture 20">
                <a:extLst>
                  <a:ext uri="{FF2B5EF4-FFF2-40B4-BE49-F238E27FC236}">
                    <a16:creationId xmlns:a16="http://schemas.microsoft.com/office/drawing/2014/main" id="{EBE0D7E2-8D37-4A26-A227-3C8461386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860" y="5361865"/>
                <a:ext cx="1298447" cy="74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50" name="TextBox 10">
              <a:extLst>
                <a:ext uri="{FF2B5EF4-FFF2-40B4-BE49-F238E27FC236}">
                  <a16:creationId xmlns:a16="http://schemas.microsoft.com/office/drawing/2014/main" id="{6B536A43-11DD-49BB-B993-866F7087D226}"/>
                </a:ext>
              </a:extLst>
            </p:cNvPr>
            <p:cNvSpPr txBox="1">
              <a:spLocks noChangeArrowheads="1"/>
            </p:cNvSpPr>
            <p:nvPr/>
          </p:nvSpPr>
          <p:spPr bwMode="gray">
            <a:xfrm>
              <a:off x="1225273" y="4422511"/>
              <a:ext cx="4261127" cy="79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400" dirty="0">
                  <a:solidFill>
                    <a:srgbClr val="595959"/>
                  </a:solidFill>
                  <a:latin typeface="Poppins"/>
                </a:rPr>
                <a:t>Clica a la icona de </a:t>
              </a:r>
              <a:r>
                <a:rPr lang="ca-ES" altLang="ca-ES" sz="1400" b="1" dirty="0">
                  <a:solidFill>
                    <a:srgbClr val="595959"/>
                  </a:solidFill>
                  <a:latin typeface="Poppins"/>
                </a:rPr>
                <a:t>filtre</a:t>
              </a:r>
              <a:r>
                <a:rPr lang="ca-ES" altLang="ca-ES" sz="1400" dirty="0">
                  <a:solidFill>
                    <a:srgbClr val="595959"/>
                  </a:solidFill>
                  <a:latin typeface="Poppins"/>
                </a:rPr>
                <a:t>  a la barra de cerca per filtrar els resultats segons concepte: </a:t>
              </a:r>
              <a:r>
                <a:rPr lang="ca-ES" altLang="ca-ES" sz="1400" b="1" dirty="0">
                  <a:solidFill>
                    <a:srgbClr val="595959"/>
                  </a:solidFill>
                  <a:latin typeface="Poppins"/>
                </a:rPr>
                <a:t>Totes les persones </a:t>
              </a:r>
              <a:r>
                <a:rPr lang="ca-ES" altLang="ca-ES" sz="1400" dirty="0">
                  <a:solidFill>
                    <a:srgbClr val="595959"/>
                  </a:solidFill>
                  <a:latin typeface="Poppins"/>
                </a:rPr>
                <a:t>o </a:t>
              </a:r>
              <a:r>
                <a:rPr lang="ca-ES" altLang="ca-ES" sz="1400" b="1" dirty="0">
                  <a:solidFill>
                    <a:srgbClr val="595959"/>
                  </a:solidFill>
                  <a:latin typeface="Poppins"/>
                </a:rPr>
                <a:t>Persones que segueixes, En qualsevol lloc o A prop teu</a:t>
              </a:r>
              <a:r>
                <a:rPr lang="ca-ES" altLang="ca-ES" sz="1400" dirty="0">
                  <a:solidFill>
                    <a:srgbClr val="595959"/>
                  </a:solidFill>
                  <a:latin typeface="Poppins"/>
                </a:rPr>
                <a:t>. </a:t>
              </a:r>
            </a:p>
          </p:txBody>
        </p:sp>
      </p:grpSp>
      <p:pic>
        <p:nvPicPr>
          <p:cNvPr id="3" name="Imagen 2" descr="Interfaz de usuario gráfica, Texto, Aplicación&#10;&#10;Descripción generada automáticamente">
            <a:extLst>
              <a:ext uri="{FF2B5EF4-FFF2-40B4-BE49-F238E27FC236}">
                <a16:creationId xmlns:a16="http://schemas.microsoft.com/office/drawing/2014/main" id="{4A35021F-A9AB-5629-D18E-C3107CD0B07F}"/>
              </a:ext>
            </a:extLst>
          </p:cNvPr>
          <p:cNvPicPr>
            <a:picLocks noChangeAspect="1"/>
          </p:cNvPicPr>
          <p:nvPr/>
        </p:nvPicPr>
        <p:blipFill>
          <a:blip r:embed="rId4"/>
          <a:stretch>
            <a:fillRect/>
          </a:stretch>
        </p:blipFill>
        <p:spPr>
          <a:xfrm>
            <a:off x="6249919" y="1066314"/>
            <a:ext cx="2325125" cy="5166944"/>
          </a:xfrm>
          <a:prstGeom prst="rect">
            <a:avLst/>
          </a:prstGeom>
          <a:effectLst>
            <a:outerShdw blurRad="63500" sx="102000" sy="102000" algn="ctr" rotWithShape="0">
              <a:prstClr val="black">
                <a:alpha val="40000"/>
              </a:prstClr>
            </a:outerShdw>
          </a:effectLst>
        </p:spPr>
      </p:pic>
      <p:pic>
        <p:nvPicPr>
          <p:cNvPr id="4" name="Imagen 3" descr="Interfaz de usuario gráfica, Aplicación&#10;&#10;Descripción generada automáticamente">
            <a:extLst>
              <a:ext uri="{FF2B5EF4-FFF2-40B4-BE49-F238E27FC236}">
                <a16:creationId xmlns:a16="http://schemas.microsoft.com/office/drawing/2014/main" id="{D06D3330-9E4E-BDFD-279A-EE316F5ED157}"/>
              </a:ext>
            </a:extLst>
          </p:cNvPr>
          <p:cNvPicPr>
            <a:picLocks noChangeAspect="1"/>
          </p:cNvPicPr>
          <p:nvPr/>
        </p:nvPicPr>
        <p:blipFill>
          <a:blip r:embed="rId5"/>
          <a:stretch>
            <a:fillRect/>
          </a:stretch>
        </p:blipFill>
        <p:spPr>
          <a:xfrm>
            <a:off x="9127235" y="1053957"/>
            <a:ext cx="2342260" cy="5205021"/>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2">
            <a:extLst>
              <a:ext uri="{FF2B5EF4-FFF2-40B4-BE49-F238E27FC236}">
                <a16:creationId xmlns:a16="http://schemas.microsoft.com/office/drawing/2014/main" id="{123EEFF6-B82E-4218-A3FA-DE5E3CF4929C}"/>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Notificacions</a:t>
            </a:r>
          </a:p>
        </p:txBody>
      </p:sp>
      <p:sp>
        <p:nvSpPr>
          <p:cNvPr id="63491" name="Title 3">
            <a:extLst>
              <a:ext uri="{FF2B5EF4-FFF2-40B4-BE49-F238E27FC236}">
                <a16:creationId xmlns:a16="http://schemas.microsoft.com/office/drawing/2014/main" id="{2854277B-8AEC-4FDE-9AF7-931163FE8FD5}"/>
              </a:ext>
            </a:extLst>
          </p:cNvPr>
          <p:cNvSpPr>
            <a:spLocks noGrp="1" noChangeArrowheads="1"/>
          </p:cNvSpPr>
          <p:nvPr>
            <p:ph type="title"/>
          </p:nvPr>
        </p:nvSpPr>
        <p:spPr>
          <a:xfrm>
            <a:off x="469900" y="403225"/>
            <a:ext cx="7058025" cy="468313"/>
          </a:xfrm>
        </p:spPr>
        <p:txBody>
          <a:bodyPr/>
          <a:lstStyle/>
          <a:p>
            <a:pPr eaLnBrk="1" hangingPunct="1"/>
            <a:r>
              <a:rPr lang="ca-ES" altLang="ca-ES"/>
              <a:t>Com funciona?</a:t>
            </a:r>
          </a:p>
        </p:txBody>
      </p:sp>
      <p:sp>
        <p:nvSpPr>
          <p:cNvPr id="5" name="TextBox 4">
            <a:extLst>
              <a:ext uri="{FF2B5EF4-FFF2-40B4-BE49-F238E27FC236}">
                <a16:creationId xmlns:a16="http://schemas.microsoft.com/office/drawing/2014/main" id="{2C64965F-561A-4B46-A706-4659242F1268}"/>
              </a:ext>
            </a:extLst>
          </p:cNvPr>
          <p:cNvSpPr txBox="1"/>
          <p:nvPr/>
        </p:nvSpPr>
        <p:spPr bwMode="gray">
          <a:xfrm>
            <a:off x="469900" y="1741488"/>
            <a:ext cx="6800850" cy="4510087"/>
          </a:xfrm>
          <a:prstGeom prst="rect">
            <a:avLst/>
          </a:prstGeom>
        </p:spPr>
        <p:txBody>
          <a:bodyPr lIns="0" tIns="0" rIns="0" bIns="0"/>
          <a:lstStyle/>
          <a:p>
            <a:pPr defTabSz="1219170" eaLnBrk="1" fontAlgn="auto" hangingPunct="1">
              <a:spcBef>
                <a:spcPts val="0"/>
              </a:spcBef>
              <a:spcAft>
                <a:spcPts val="0"/>
              </a:spcAft>
              <a:defRPr/>
            </a:pPr>
            <a:r>
              <a:rPr lang="ca-ES" sz="1600" b="1" dirty="0">
                <a:solidFill>
                  <a:srgbClr val="595959"/>
                </a:solidFill>
                <a:latin typeface="Poppins"/>
              </a:rPr>
              <a:t>Alertes d’interacció dels usuaris amb el nostre compte: </a:t>
            </a:r>
          </a:p>
          <a:p>
            <a:pPr defTabSz="1219170" eaLnBrk="1" fontAlgn="auto" hangingPunct="1">
              <a:spcBef>
                <a:spcPts val="0"/>
              </a:spcBef>
              <a:spcAft>
                <a:spcPts val="0"/>
              </a:spcAft>
              <a:defRPr/>
            </a:pPr>
            <a:endParaRPr lang="ca-ES" sz="1600" b="1" dirty="0">
              <a:solidFill>
                <a:srgbClr val="595959"/>
              </a:solidFill>
              <a:latin typeface="Poppins"/>
            </a:endParaRPr>
          </a:p>
          <a:p>
            <a:pPr marL="285750" indent="-285750" defTabSz="1219170" eaLnBrk="1" fontAlgn="auto" hangingPunct="1">
              <a:spcBef>
                <a:spcPts val="0"/>
              </a:spcBef>
              <a:spcAft>
                <a:spcPts val="0"/>
              </a:spcAft>
              <a:buFont typeface="Wingdings" panose="05000000000000000000" pitchFamily="2" charset="2"/>
              <a:buChar char="q"/>
              <a:defRPr/>
            </a:pPr>
            <a:r>
              <a:rPr lang="ca-ES" sz="1600" b="1" dirty="0">
                <a:solidFill>
                  <a:srgbClr val="595959"/>
                </a:solidFill>
                <a:latin typeface="Poppins"/>
              </a:rPr>
              <a:t>Tots:</a:t>
            </a:r>
          </a:p>
          <a:p>
            <a:pPr marL="609585" lvl="1" indent="0" defTabSz="1219170" eaLnBrk="1" fontAlgn="auto" hangingPunct="1">
              <a:spcBef>
                <a:spcPts val="0"/>
              </a:spcBef>
              <a:spcAft>
                <a:spcPts val="0"/>
              </a:spcAft>
              <a:defRPr/>
            </a:pPr>
            <a:endParaRPr lang="ca-ES" sz="1600" dirty="0">
              <a:solidFill>
                <a:srgbClr val="595959"/>
              </a:solidFill>
              <a:latin typeface="Poppins"/>
            </a:endParaRPr>
          </a:p>
          <a:p>
            <a:pPr marL="285750" indent="-285750" defTabSz="1219170" eaLnBrk="1" fontAlgn="auto" hangingPunct="1">
              <a:spcBef>
                <a:spcPts val="0"/>
              </a:spcBef>
              <a:spcAft>
                <a:spcPts val="0"/>
              </a:spcAft>
              <a:buFont typeface="Arial" panose="020B0604020202020204" pitchFamily="34" charset="0"/>
              <a:buChar char="•"/>
              <a:defRPr/>
            </a:pPr>
            <a:r>
              <a:rPr lang="ca-ES" sz="1600" dirty="0">
                <a:solidFill>
                  <a:srgbClr val="595959"/>
                </a:solidFill>
                <a:latin typeface="Poppins"/>
              </a:rPr>
              <a:t>Suggeriments de </a:t>
            </a:r>
            <a:r>
              <a:rPr lang="ca-ES" sz="1600" i="1" dirty="0">
                <a:solidFill>
                  <a:srgbClr val="595959"/>
                </a:solidFill>
                <a:latin typeface="Poppins"/>
              </a:rPr>
              <a:t>X</a:t>
            </a:r>
            <a:r>
              <a:rPr lang="ca-ES" sz="1600" dirty="0">
                <a:solidFill>
                  <a:srgbClr val="595959"/>
                </a:solidFill>
                <a:latin typeface="Poppins"/>
              </a:rPr>
              <a:t>.</a:t>
            </a:r>
          </a:p>
          <a:p>
            <a:pPr defTabSz="1219170" eaLnBrk="1" fontAlgn="auto" hangingPunct="1">
              <a:spcBef>
                <a:spcPts val="0"/>
              </a:spcBef>
              <a:spcAft>
                <a:spcPts val="0"/>
              </a:spcAft>
              <a:defRPr/>
            </a:pPr>
            <a:endParaRPr lang="ca-ES" sz="1600" dirty="0">
              <a:solidFill>
                <a:srgbClr val="595959"/>
              </a:solidFill>
              <a:latin typeface="Poppins"/>
            </a:endParaRPr>
          </a:p>
          <a:p>
            <a:pPr marL="285750" indent="-285750" defTabSz="1219170" eaLnBrk="1" fontAlgn="auto" hangingPunct="1">
              <a:spcBef>
                <a:spcPts val="0"/>
              </a:spcBef>
              <a:spcAft>
                <a:spcPts val="0"/>
              </a:spcAft>
              <a:buFont typeface="Arial" panose="020B0604020202020204" pitchFamily="34" charset="0"/>
              <a:buChar char="•"/>
              <a:defRPr/>
            </a:pPr>
            <a:r>
              <a:rPr lang="ca-ES" sz="1600" dirty="0">
                <a:solidFill>
                  <a:srgbClr val="595959"/>
                </a:solidFill>
                <a:latin typeface="Poppins"/>
              </a:rPr>
              <a:t>Nous seguidors.</a:t>
            </a:r>
          </a:p>
          <a:p>
            <a:pPr defTabSz="1219170" eaLnBrk="1" fontAlgn="auto" hangingPunct="1">
              <a:spcBef>
                <a:spcPts val="0"/>
              </a:spcBef>
              <a:spcAft>
                <a:spcPts val="0"/>
              </a:spcAft>
              <a:defRPr/>
            </a:pPr>
            <a:endParaRPr lang="ca-ES" sz="1600" dirty="0">
              <a:solidFill>
                <a:srgbClr val="595959"/>
              </a:solidFill>
              <a:latin typeface="Poppins"/>
            </a:endParaRPr>
          </a:p>
          <a:p>
            <a:pPr marL="285750" indent="-285750" defTabSz="1219170" eaLnBrk="1" fontAlgn="auto" hangingPunct="1">
              <a:spcBef>
                <a:spcPts val="0"/>
              </a:spcBef>
              <a:spcAft>
                <a:spcPts val="400"/>
              </a:spcAft>
              <a:buFont typeface="Arial" panose="020B0604020202020204" pitchFamily="34" charset="0"/>
              <a:buChar char="•"/>
              <a:defRPr/>
            </a:pPr>
            <a:r>
              <a:rPr lang="ca-ES" sz="1600" dirty="0">
                <a:solidFill>
                  <a:srgbClr val="595959"/>
                </a:solidFill>
                <a:latin typeface="Poppins"/>
              </a:rPr>
              <a:t>Informació actualitzada sobre l’activitat dels seguidors.</a:t>
            </a:r>
          </a:p>
          <a:p>
            <a:pPr marL="1219170" lvl="2" indent="0" defTabSz="1219170" eaLnBrk="1" fontAlgn="auto" hangingPunct="1">
              <a:spcBef>
                <a:spcPts val="0"/>
              </a:spcBef>
              <a:spcAft>
                <a:spcPts val="400"/>
              </a:spcAft>
              <a:defRPr/>
            </a:pPr>
            <a:r>
              <a:rPr lang="ca-ES" sz="1600" dirty="0">
                <a:solidFill>
                  <a:srgbClr val="595959"/>
                </a:solidFill>
                <a:latin typeface="Poppins"/>
              </a:rPr>
              <a:t>Resposta o </a:t>
            </a:r>
            <a:r>
              <a:rPr lang="ca-ES" sz="1600" i="1" dirty="0" err="1">
                <a:solidFill>
                  <a:srgbClr val="595959"/>
                </a:solidFill>
                <a:latin typeface="Poppins"/>
              </a:rPr>
              <a:t>RePosts</a:t>
            </a:r>
            <a:r>
              <a:rPr lang="ca-ES" sz="1600" i="1" dirty="0">
                <a:solidFill>
                  <a:srgbClr val="595959"/>
                </a:solidFill>
                <a:latin typeface="Poppins"/>
              </a:rPr>
              <a:t>.</a:t>
            </a:r>
          </a:p>
          <a:p>
            <a:pPr marL="1219170" lvl="2" indent="0" defTabSz="1219170" eaLnBrk="1" fontAlgn="auto" hangingPunct="1">
              <a:spcBef>
                <a:spcPts val="0"/>
              </a:spcBef>
              <a:spcAft>
                <a:spcPts val="400"/>
              </a:spcAft>
              <a:defRPr/>
            </a:pPr>
            <a:r>
              <a:rPr lang="ca-ES" sz="1600" dirty="0">
                <a:solidFill>
                  <a:srgbClr val="595959"/>
                </a:solidFill>
                <a:latin typeface="Poppins"/>
              </a:rPr>
              <a:t>Comentaris.</a:t>
            </a:r>
          </a:p>
          <a:p>
            <a:pPr marL="1219170" lvl="2" indent="0" defTabSz="1219170" eaLnBrk="1" fontAlgn="auto" hangingPunct="1">
              <a:spcBef>
                <a:spcPts val="0"/>
              </a:spcBef>
              <a:spcAft>
                <a:spcPts val="400"/>
              </a:spcAft>
              <a:defRPr/>
            </a:pPr>
            <a:r>
              <a:rPr lang="ca-ES" sz="1600" dirty="0">
                <a:solidFill>
                  <a:srgbClr val="595959"/>
                </a:solidFill>
                <a:latin typeface="Poppins"/>
              </a:rPr>
              <a:t>M’agrada. </a:t>
            </a:r>
          </a:p>
          <a:p>
            <a:pPr defTabSz="1219170" eaLnBrk="1" fontAlgn="auto" hangingPunct="1">
              <a:spcBef>
                <a:spcPts val="0"/>
              </a:spcBef>
              <a:spcAft>
                <a:spcPts val="0"/>
              </a:spcAft>
              <a:defRPr/>
            </a:pPr>
            <a:endParaRPr lang="ca-ES" sz="1600" dirty="0">
              <a:solidFill>
                <a:srgbClr val="595959"/>
              </a:solidFill>
              <a:latin typeface="Poppins"/>
            </a:endParaRPr>
          </a:p>
          <a:p>
            <a:pPr marL="285750" indent="-285750" defTabSz="1219170" eaLnBrk="1" fontAlgn="auto" hangingPunct="1">
              <a:spcBef>
                <a:spcPts val="0"/>
              </a:spcBef>
              <a:spcAft>
                <a:spcPts val="0"/>
              </a:spcAft>
              <a:buFont typeface="Wingdings" panose="05000000000000000000" pitchFamily="2" charset="2"/>
              <a:buChar char="q"/>
              <a:defRPr/>
            </a:pPr>
            <a:r>
              <a:rPr lang="ca-ES" sz="1600" b="1" dirty="0">
                <a:solidFill>
                  <a:srgbClr val="595959"/>
                </a:solidFill>
                <a:latin typeface="Poppins"/>
              </a:rPr>
              <a:t>Esments o cites</a:t>
            </a:r>
          </a:p>
          <a:p>
            <a:pPr defTabSz="1219170" eaLnBrk="1" fontAlgn="auto" hangingPunct="1">
              <a:spcBef>
                <a:spcPts val="0"/>
              </a:spcBef>
              <a:spcAft>
                <a:spcPts val="0"/>
              </a:spcAft>
              <a:defRPr/>
            </a:pPr>
            <a:endParaRPr lang="ca-ES" sz="1600" dirty="0">
              <a:solidFill>
                <a:srgbClr val="595959"/>
              </a:solidFill>
              <a:latin typeface="Poppins"/>
            </a:endParaRPr>
          </a:p>
        </p:txBody>
      </p:sp>
      <p:pic>
        <p:nvPicPr>
          <p:cNvPr id="63493" name="Picture 2" descr="8120714533025739350160432">
            <a:extLst>
              <a:ext uri="{FF2B5EF4-FFF2-40B4-BE49-F238E27FC236}">
                <a16:creationId xmlns:a16="http://schemas.microsoft.com/office/drawing/2014/main" id="{4B9C62D4-8B91-451A-B0F0-C18FE9A8B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685" t="55290" r="33202" b="42863"/>
          <a:stretch>
            <a:fillRect/>
          </a:stretch>
        </p:blipFill>
        <p:spPr bwMode="auto">
          <a:xfrm>
            <a:off x="1285875" y="4611688"/>
            <a:ext cx="266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descr="8120714533025739350160432">
            <a:extLst>
              <a:ext uri="{FF2B5EF4-FFF2-40B4-BE49-F238E27FC236}">
                <a16:creationId xmlns:a16="http://schemas.microsoft.com/office/drawing/2014/main" id="{464F05D3-9FB5-4395-B25C-C32513244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67" t="55412" r="52820" b="42969"/>
          <a:stretch>
            <a:fillRect/>
          </a:stretch>
        </p:blipFill>
        <p:spPr bwMode="auto">
          <a:xfrm>
            <a:off x="1285875" y="3995738"/>
            <a:ext cx="2667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2" descr="8120714533025739350160432">
            <a:extLst>
              <a:ext uri="{FF2B5EF4-FFF2-40B4-BE49-F238E27FC236}">
                <a16:creationId xmlns:a16="http://schemas.microsoft.com/office/drawing/2014/main" id="{DDECA3C6-3B45-46F9-9148-FCF8574CF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946" t="55122" r="74866" b="42798"/>
          <a:stretch>
            <a:fillRect/>
          </a:stretch>
        </p:blipFill>
        <p:spPr bwMode="auto">
          <a:xfrm>
            <a:off x="1290638" y="4286250"/>
            <a:ext cx="1936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6" name="Group 1">
            <a:extLst>
              <a:ext uri="{FF2B5EF4-FFF2-40B4-BE49-F238E27FC236}">
                <a16:creationId xmlns:a16="http://schemas.microsoft.com/office/drawing/2014/main" id="{C4E8F004-A43E-4877-9B06-020A0E2F22E5}"/>
              </a:ext>
            </a:extLst>
          </p:cNvPr>
          <p:cNvGrpSpPr>
            <a:grpSpLocks/>
          </p:cNvGrpSpPr>
          <p:nvPr/>
        </p:nvGrpSpPr>
        <p:grpSpPr bwMode="auto">
          <a:xfrm>
            <a:off x="7527925" y="738188"/>
            <a:ext cx="2719388" cy="5381625"/>
            <a:chOff x="7528560" y="738000"/>
            <a:chExt cx="2718088" cy="5382000"/>
          </a:xfrm>
        </p:grpSpPr>
        <p:pic>
          <p:nvPicPr>
            <p:cNvPr id="4099" name="Picture 3" descr="111010115043917605703726">
              <a:extLst>
                <a:ext uri="{FF2B5EF4-FFF2-40B4-BE49-F238E27FC236}">
                  <a16:creationId xmlns:a16="http://schemas.microsoft.com/office/drawing/2014/main" id="{B4903973-350A-4548-B232-2B44E1A21D3B}"/>
                </a:ext>
              </a:extLst>
            </p:cNvPr>
            <p:cNvPicPr>
              <a:picLocks noChangeAspect="1" noChangeArrowheads="1"/>
            </p:cNvPicPr>
            <p:nvPr/>
          </p:nvPicPr>
          <p:blipFill rotWithShape="1">
            <a:blip r:embed="rId6"/>
            <a:srcRect t="5336" b="4619"/>
            <a:stretch/>
          </p:blipFill>
          <p:spPr bwMode="auto">
            <a:xfrm>
              <a:off x="7528560" y="738000"/>
              <a:ext cx="2718088" cy="5382000"/>
            </a:xfrm>
            <a:prstGeom prst="rect">
              <a:avLst/>
            </a:prstGeom>
            <a:noFill/>
            <a:ln>
              <a:noFill/>
            </a:ln>
            <a:effectLst>
              <a:outerShdw blurRad="63500" sx="102000" sy="102000" algn="ctr" rotWithShape="0">
                <a:prstClr val="black">
                  <a:alpha val="40000"/>
                </a:prstClr>
              </a:outerShdw>
            </a:effectLst>
          </p:spPr>
        </p:pic>
        <p:sp>
          <p:nvSpPr>
            <p:cNvPr id="63500" name="Oval 25">
              <a:extLst>
                <a:ext uri="{FF2B5EF4-FFF2-40B4-BE49-F238E27FC236}">
                  <a16:creationId xmlns:a16="http://schemas.microsoft.com/office/drawing/2014/main" id="{387BC08F-0E34-4471-BFA4-2B35A3DC516C}"/>
                </a:ext>
              </a:extLst>
            </p:cNvPr>
            <p:cNvSpPr>
              <a:spLocks noChangeArrowheads="1"/>
            </p:cNvSpPr>
            <p:nvPr/>
          </p:nvSpPr>
          <p:spPr bwMode="gray">
            <a:xfrm>
              <a:off x="7640333" y="780409"/>
              <a:ext cx="238125" cy="245286"/>
            </a:xfrm>
            <a:prstGeom prst="ellipse">
              <a:avLst/>
            </a:prstGeom>
            <a:solidFill>
              <a:srgbClr val="019EE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63497" name="Rectangle 5">
            <a:extLst>
              <a:ext uri="{FF2B5EF4-FFF2-40B4-BE49-F238E27FC236}">
                <a16:creationId xmlns:a16="http://schemas.microsoft.com/office/drawing/2014/main" id="{DC05EFFC-37AC-4323-BA62-D3171E7DF4B4}"/>
              </a:ext>
            </a:extLst>
          </p:cNvPr>
          <p:cNvSpPr>
            <a:spLocks noChangeArrowheads="1"/>
          </p:cNvSpPr>
          <p:nvPr/>
        </p:nvSpPr>
        <p:spPr bwMode="gray">
          <a:xfrm>
            <a:off x="9012238" y="5794375"/>
            <a:ext cx="422275" cy="325438"/>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63498" name="Rectangle 26">
            <a:extLst>
              <a:ext uri="{FF2B5EF4-FFF2-40B4-BE49-F238E27FC236}">
                <a16:creationId xmlns:a16="http://schemas.microsoft.com/office/drawing/2014/main" id="{90AE5C44-DA43-4948-A06A-D5714CBF6112}"/>
              </a:ext>
            </a:extLst>
          </p:cNvPr>
          <p:cNvSpPr>
            <a:spLocks noChangeArrowheads="1"/>
          </p:cNvSpPr>
          <p:nvPr/>
        </p:nvSpPr>
        <p:spPr bwMode="gray">
          <a:xfrm>
            <a:off x="8377238" y="781050"/>
            <a:ext cx="995362" cy="244475"/>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57CC38-7072-44F8-B796-EFD3061802FE}"/>
              </a:ext>
            </a:extLst>
          </p:cNvPr>
          <p:cNvSpPr>
            <a:spLocks noGrp="1"/>
          </p:cNvSpPr>
          <p:nvPr>
            <p:ph type="body" sz="quarter" idx="10"/>
          </p:nvPr>
        </p:nvSpPr>
        <p:spPr>
          <a:xfrm>
            <a:off x="469900" y="1433513"/>
            <a:ext cx="11204575" cy="4708525"/>
          </a:xfrm>
        </p:spPr>
        <p:txBody>
          <a:bodyPr rtlCol="0"/>
          <a:lstStyle/>
          <a:p>
            <a:pPr marL="660141" lvl="1" indent="-285750" defTabSz="1219170" eaLnBrk="1" fontAlgn="auto" hangingPunct="1">
              <a:spcBef>
                <a:spcPts val="0"/>
              </a:spcBef>
              <a:spcAft>
                <a:spcPts val="1333"/>
              </a:spcAft>
              <a:buFont typeface="Arial" panose="020B0604020202020204" pitchFamily="34" charset="0"/>
              <a:buChar char="•"/>
              <a:defRPr/>
            </a:pPr>
            <a:endParaRPr lang="ca-ES" sz="1600" dirty="0">
              <a:solidFill>
                <a:srgbClr val="595959"/>
              </a:solidFill>
            </a:endParaRPr>
          </a:p>
          <a:p>
            <a:pPr marL="660141" lvl="1" indent="-285750" defTabSz="1219170" eaLnBrk="1" fontAlgn="auto" hangingPunct="1">
              <a:spcBef>
                <a:spcPts val="0"/>
              </a:spcBef>
              <a:spcAft>
                <a:spcPts val="1333"/>
              </a:spcAft>
              <a:buFont typeface="Arial" panose="020B0604020202020204" pitchFamily="34" charset="0"/>
              <a:buChar char="•"/>
              <a:defRPr/>
            </a:pPr>
            <a:r>
              <a:rPr lang="ca-ES" sz="1600" dirty="0">
                <a:solidFill>
                  <a:srgbClr val="595959"/>
                </a:solidFill>
              </a:rPr>
              <a:t>Converses privades </a:t>
            </a:r>
          </a:p>
          <a:p>
            <a:pPr marL="475188" lvl="3" indent="-235194" defTabSz="1219170" eaLnBrk="1" fontAlgn="auto" hangingPunct="1">
              <a:spcBef>
                <a:spcPts val="0"/>
              </a:spcBef>
              <a:spcAft>
                <a:spcPts val="1333"/>
              </a:spcAft>
              <a:buFontTx/>
              <a:buChar char="−"/>
              <a:defRPr/>
            </a:pPr>
            <a:r>
              <a:rPr lang="ca-ES" sz="1600" dirty="0">
                <a:solidFill>
                  <a:srgbClr val="595959"/>
                </a:solidFill>
              </a:rPr>
              <a:t>Individuals</a:t>
            </a:r>
          </a:p>
          <a:p>
            <a:pPr marL="475188" lvl="3" indent="-235194" defTabSz="1219170" eaLnBrk="1" fontAlgn="auto" hangingPunct="1">
              <a:spcBef>
                <a:spcPts val="0"/>
              </a:spcBef>
              <a:spcAft>
                <a:spcPts val="0"/>
              </a:spcAft>
              <a:buFontTx/>
              <a:buChar char="−"/>
              <a:defRPr/>
            </a:pPr>
            <a:r>
              <a:rPr lang="ca-ES" sz="1600" dirty="0">
                <a:solidFill>
                  <a:srgbClr val="595959"/>
                </a:solidFill>
              </a:rPr>
              <a:t>Grupals</a:t>
            </a:r>
          </a:p>
          <a:p>
            <a:pPr marL="239994" lvl="3" indent="0" defTabSz="1219170" eaLnBrk="1" fontAlgn="auto" hangingPunct="1">
              <a:spcBef>
                <a:spcPts val="0"/>
              </a:spcBef>
              <a:spcAft>
                <a:spcPts val="1333"/>
              </a:spcAft>
              <a:buFont typeface="Verdana" panose="020B0604030504040204" pitchFamily="34" charset="0"/>
              <a:buNone/>
              <a:defRPr/>
            </a:pPr>
            <a:endParaRPr lang="ca-ES" sz="1600" dirty="0"/>
          </a:p>
          <a:p>
            <a:pPr marL="660141" lvl="1" indent="-285750" defTabSz="1219170" eaLnBrk="1" fontAlgn="auto" hangingPunct="1">
              <a:spcBef>
                <a:spcPts val="0"/>
              </a:spcBef>
              <a:spcAft>
                <a:spcPts val="1333"/>
              </a:spcAft>
              <a:buFont typeface="Arial" panose="020B0604020202020204" pitchFamily="34" charset="0"/>
              <a:buChar char="•"/>
              <a:defRPr/>
            </a:pPr>
            <a:r>
              <a:rPr lang="ca-ES" sz="1600" dirty="0">
                <a:solidFill>
                  <a:srgbClr val="595959"/>
                </a:solidFill>
              </a:rPr>
              <a:t>Rebre Missatges Directes de qualsevol usuari si: </a:t>
            </a:r>
          </a:p>
          <a:p>
            <a:pPr marL="475188" lvl="3" indent="-235194" defTabSz="1219170" eaLnBrk="1" fontAlgn="auto" hangingPunct="1">
              <a:spcBef>
                <a:spcPts val="0"/>
              </a:spcBef>
              <a:spcAft>
                <a:spcPts val="1333"/>
              </a:spcAft>
              <a:buFontTx/>
              <a:buChar char="−"/>
              <a:defRPr/>
            </a:pPr>
            <a:r>
              <a:rPr lang="ca-ES" sz="1600" dirty="0">
                <a:solidFill>
                  <a:srgbClr val="595959"/>
                </a:solidFill>
              </a:rPr>
              <a:t>Se selecciona a la configuració. </a:t>
            </a:r>
          </a:p>
          <a:p>
            <a:pPr marL="475188" lvl="3" indent="-235194" defTabSz="1219170" eaLnBrk="1" fontAlgn="auto" hangingPunct="1">
              <a:spcBef>
                <a:spcPts val="0"/>
              </a:spcBef>
              <a:spcAft>
                <a:spcPts val="0"/>
              </a:spcAft>
              <a:buFontTx/>
              <a:buChar char="−"/>
              <a:defRPr/>
            </a:pPr>
            <a:r>
              <a:rPr lang="ca-ES" sz="1600" dirty="0">
                <a:solidFill>
                  <a:srgbClr val="595959"/>
                </a:solidFill>
              </a:rPr>
              <a:t>S’envia prèviament un Missatge Directe a l’usuari.</a:t>
            </a:r>
          </a:p>
          <a:p>
            <a:pPr marL="475188" lvl="3" indent="-235194" defTabSz="1219170" eaLnBrk="1" fontAlgn="auto" hangingPunct="1">
              <a:spcBef>
                <a:spcPts val="0"/>
              </a:spcBef>
              <a:spcAft>
                <a:spcPts val="0"/>
              </a:spcAft>
              <a:buFontTx/>
              <a:buChar char="−"/>
              <a:defRPr/>
            </a:pPr>
            <a:endParaRPr lang="ca-ES" sz="1600" b="1" dirty="0">
              <a:solidFill>
                <a:srgbClr val="595959"/>
              </a:solidFill>
            </a:endParaRPr>
          </a:p>
          <a:p>
            <a:pPr marL="660141" lvl="1" indent="-285750" defTabSz="1219170" eaLnBrk="1" fontAlgn="auto" hangingPunct="1">
              <a:spcBef>
                <a:spcPts val="0"/>
              </a:spcBef>
              <a:spcAft>
                <a:spcPts val="1333"/>
              </a:spcAft>
              <a:buFont typeface="Arial" panose="020B0604020202020204" pitchFamily="34" charset="0"/>
              <a:buChar char="•"/>
              <a:defRPr/>
            </a:pPr>
            <a:r>
              <a:rPr lang="ca-ES" sz="1600" dirty="0">
                <a:solidFill>
                  <a:srgbClr val="595959"/>
                </a:solidFill>
              </a:rPr>
              <a:t>Esborrar Missatges Directes.</a:t>
            </a:r>
          </a:p>
          <a:p>
            <a:pPr defTabSz="1219170" eaLnBrk="1" fontAlgn="auto" hangingPunct="1">
              <a:defRPr/>
            </a:pPr>
            <a:endParaRPr lang="ca-ES" dirty="0"/>
          </a:p>
          <a:p>
            <a:pPr marL="660141" lvl="1" indent="-285750" defTabSz="1219170" eaLnBrk="1" fontAlgn="auto" hangingPunct="1">
              <a:spcBef>
                <a:spcPts val="0"/>
              </a:spcBef>
              <a:spcAft>
                <a:spcPts val="1333"/>
              </a:spcAft>
              <a:buFont typeface="Arial" panose="020B0604020202020204" pitchFamily="34" charset="0"/>
              <a:buChar char="•"/>
              <a:defRPr/>
            </a:pPr>
            <a:r>
              <a:rPr lang="ca-ES" sz="1600" dirty="0">
                <a:solidFill>
                  <a:srgbClr val="595959"/>
                </a:solidFill>
              </a:rPr>
              <a:t>Sol·licituds de missatges.</a:t>
            </a:r>
          </a:p>
        </p:txBody>
      </p:sp>
      <p:sp>
        <p:nvSpPr>
          <p:cNvPr id="65539" name="Text Placeholder 2">
            <a:extLst>
              <a:ext uri="{FF2B5EF4-FFF2-40B4-BE49-F238E27FC236}">
                <a16:creationId xmlns:a16="http://schemas.microsoft.com/office/drawing/2014/main" id="{CE6DFBE1-B444-45AB-8426-2BFA24589DF2}"/>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Missatges Directes</a:t>
            </a:r>
          </a:p>
        </p:txBody>
      </p:sp>
      <p:sp>
        <p:nvSpPr>
          <p:cNvPr id="65540" name="Title 3">
            <a:extLst>
              <a:ext uri="{FF2B5EF4-FFF2-40B4-BE49-F238E27FC236}">
                <a16:creationId xmlns:a16="http://schemas.microsoft.com/office/drawing/2014/main" id="{A444D534-E5D9-4BB8-8011-D431BC40E6C3}"/>
              </a:ext>
            </a:extLst>
          </p:cNvPr>
          <p:cNvSpPr>
            <a:spLocks noGrp="1" noChangeArrowheads="1"/>
          </p:cNvSpPr>
          <p:nvPr>
            <p:ph type="title"/>
          </p:nvPr>
        </p:nvSpPr>
        <p:spPr>
          <a:xfrm>
            <a:off x="469900" y="403225"/>
            <a:ext cx="7058025" cy="468313"/>
          </a:xfrm>
        </p:spPr>
        <p:txBody>
          <a:bodyPr/>
          <a:lstStyle/>
          <a:p>
            <a:pPr eaLnBrk="1" hangingPunct="1"/>
            <a:r>
              <a:rPr lang="ca-ES" altLang="ca-ES"/>
              <a:t>Com funciona?</a:t>
            </a:r>
          </a:p>
        </p:txBody>
      </p:sp>
      <p:grpSp>
        <p:nvGrpSpPr>
          <p:cNvPr id="65541" name="Group 5">
            <a:extLst>
              <a:ext uri="{FF2B5EF4-FFF2-40B4-BE49-F238E27FC236}">
                <a16:creationId xmlns:a16="http://schemas.microsoft.com/office/drawing/2014/main" id="{DC651AA7-D0FA-4B75-82FA-B0055F9F1C9F}"/>
              </a:ext>
            </a:extLst>
          </p:cNvPr>
          <p:cNvGrpSpPr>
            <a:grpSpLocks/>
          </p:cNvGrpSpPr>
          <p:nvPr/>
        </p:nvGrpSpPr>
        <p:grpSpPr bwMode="auto">
          <a:xfrm>
            <a:off x="7527925" y="758825"/>
            <a:ext cx="2732088" cy="5383213"/>
            <a:chOff x="6049401" y="715645"/>
            <a:chExt cx="2732163" cy="5382753"/>
          </a:xfrm>
        </p:grpSpPr>
        <p:pic>
          <p:nvPicPr>
            <p:cNvPr id="3074" name="Picture 2" descr="268645573428470695079292">
              <a:extLst>
                <a:ext uri="{FF2B5EF4-FFF2-40B4-BE49-F238E27FC236}">
                  <a16:creationId xmlns:a16="http://schemas.microsoft.com/office/drawing/2014/main" id="{5E140CF7-F23C-4766-B758-F4DEFF7071F7}"/>
                </a:ext>
              </a:extLst>
            </p:cNvPr>
            <p:cNvPicPr>
              <a:picLocks noChangeAspect="1" noChangeArrowheads="1"/>
            </p:cNvPicPr>
            <p:nvPr/>
          </p:nvPicPr>
          <p:blipFill rotWithShape="1">
            <a:blip r:embed="rId3"/>
            <a:srcRect t="5346" b="5129"/>
            <a:stretch/>
          </p:blipFill>
          <p:spPr bwMode="auto">
            <a:xfrm>
              <a:off x="6049401" y="715645"/>
              <a:ext cx="2732163" cy="5382753"/>
            </a:xfrm>
            <a:prstGeom prst="rect">
              <a:avLst/>
            </a:prstGeom>
            <a:noFill/>
            <a:ln>
              <a:noFill/>
            </a:ln>
            <a:effectLst>
              <a:outerShdw blurRad="63500" sx="102000" sy="102000" algn="ctr" rotWithShape="0">
                <a:prstClr val="black">
                  <a:alpha val="40000"/>
                </a:prstClr>
              </a:outerShdw>
            </a:effectLst>
          </p:spPr>
        </p:pic>
        <p:sp>
          <p:nvSpPr>
            <p:cNvPr id="65545" name="Oval 4">
              <a:extLst>
                <a:ext uri="{FF2B5EF4-FFF2-40B4-BE49-F238E27FC236}">
                  <a16:creationId xmlns:a16="http://schemas.microsoft.com/office/drawing/2014/main" id="{10372494-0042-4C3E-BC7C-1AD2C6A94B59}"/>
                </a:ext>
              </a:extLst>
            </p:cNvPr>
            <p:cNvSpPr>
              <a:spLocks noChangeArrowheads="1"/>
            </p:cNvSpPr>
            <p:nvPr/>
          </p:nvSpPr>
          <p:spPr bwMode="gray">
            <a:xfrm>
              <a:off x="6166961" y="759602"/>
              <a:ext cx="238125" cy="245286"/>
            </a:xfrm>
            <a:prstGeom prst="ellipse">
              <a:avLst/>
            </a:prstGeom>
            <a:solidFill>
              <a:srgbClr val="019EE2"/>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65542" name="Rectangle 24">
            <a:extLst>
              <a:ext uri="{FF2B5EF4-FFF2-40B4-BE49-F238E27FC236}">
                <a16:creationId xmlns:a16="http://schemas.microsoft.com/office/drawing/2014/main" id="{836EBD1D-AFDF-4F19-83DD-FCF783F80635}"/>
              </a:ext>
            </a:extLst>
          </p:cNvPr>
          <p:cNvSpPr>
            <a:spLocks noChangeArrowheads="1"/>
          </p:cNvSpPr>
          <p:nvPr/>
        </p:nvSpPr>
        <p:spPr bwMode="gray">
          <a:xfrm>
            <a:off x="9715500" y="5846763"/>
            <a:ext cx="422275" cy="300037"/>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65543" name="Rectangle 25">
            <a:extLst>
              <a:ext uri="{FF2B5EF4-FFF2-40B4-BE49-F238E27FC236}">
                <a16:creationId xmlns:a16="http://schemas.microsoft.com/office/drawing/2014/main" id="{66520ADF-F3F0-4D7E-944D-FB01683A72A1}"/>
              </a:ext>
            </a:extLst>
          </p:cNvPr>
          <p:cNvSpPr>
            <a:spLocks noChangeArrowheads="1"/>
          </p:cNvSpPr>
          <p:nvPr/>
        </p:nvSpPr>
        <p:spPr bwMode="gray">
          <a:xfrm>
            <a:off x="8535988" y="792163"/>
            <a:ext cx="695325" cy="257175"/>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1D277B26-6DB3-466A-BDA2-C9977E32606A}"/>
              </a:ext>
            </a:extLst>
          </p:cNvPr>
          <p:cNvSpPr>
            <a:spLocks noGrp="1" noChangeArrowheads="1"/>
          </p:cNvSpPr>
          <p:nvPr>
            <p:ph type="title"/>
          </p:nvPr>
        </p:nvSpPr>
        <p:spPr>
          <a:xfrm>
            <a:off x="887413" y="2573338"/>
            <a:ext cx="10417175" cy="719137"/>
          </a:xfrm>
        </p:spPr>
        <p:txBody>
          <a:bodyPr/>
          <a:lstStyle/>
          <a:p>
            <a:pPr eaLnBrk="1" hangingPunct="1"/>
            <a:r>
              <a:rPr lang="ca-ES" altLang="ca-ES" i="1">
                <a:ea typeface="Open Sans"/>
                <a:cs typeface="Open Sans"/>
              </a:rPr>
              <a:t>Facebook</a:t>
            </a:r>
          </a:p>
        </p:txBody>
      </p:sp>
      <p:sp>
        <p:nvSpPr>
          <p:cNvPr id="67587" name="Text Placeholder 2">
            <a:extLst>
              <a:ext uri="{FF2B5EF4-FFF2-40B4-BE49-F238E27FC236}">
                <a16:creationId xmlns:a16="http://schemas.microsoft.com/office/drawing/2014/main" id="{0F8D5FF9-817B-44E3-A430-74D960911C76}"/>
              </a:ext>
            </a:extLst>
          </p:cNvPr>
          <p:cNvSpPr>
            <a:spLocks noGrp="1" noChangeArrowheads="1"/>
          </p:cNvSpPr>
          <p:nvPr>
            <p:ph type="body" idx="1"/>
          </p:nvPr>
        </p:nvSpPr>
        <p:spPr>
          <a:xfrm>
            <a:off x="887413" y="3424238"/>
            <a:ext cx="10848975" cy="2100262"/>
          </a:xfrm>
        </p:spPr>
        <p:txBody>
          <a:bodyPr/>
          <a:lstStyle/>
          <a:p>
            <a:pPr eaLnBrk="1" hangingPunct="1">
              <a:spcAft>
                <a:spcPct val="0"/>
              </a:spcAft>
            </a:pPr>
            <a:r>
              <a:rPr lang="ca-ES" altLang="ca-ES"/>
              <a:t>Un espai on compartir fotos, notícies i informació amics i familiars. Té 2.400 milions d’usuaris a tot el món.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18AB67-3A73-EDB5-648C-5D1258D31D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1098" y="1821729"/>
            <a:ext cx="1973141" cy="1973141"/>
          </a:xfrm>
          <a:prstGeom prst="rect">
            <a:avLst/>
          </a:prstGeom>
          <a:noFill/>
          <a:extLst>
            <a:ext uri="{909E8E84-426E-40DD-AFC4-6F175D3DCCD1}">
              <a14:hiddenFill xmlns:a14="http://schemas.microsoft.com/office/drawing/2010/main">
                <a:solidFill>
                  <a:srgbClr val="FFFFFF"/>
                </a:solidFill>
              </a14:hiddenFill>
            </a:ext>
          </a:extLst>
        </p:spPr>
      </p:pic>
      <p:pic>
        <p:nvPicPr>
          <p:cNvPr id="9" name="Text Placeholder 1">
            <a:extLst>
              <a:ext uri="{FF2B5EF4-FFF2-40B4-BE49-F238E27FC236}">
                <a16:creationId xmlns:a16="http://schemas.microsoft.com/office/drawing/2014/main" id="{0E77EE48-EDF7-47DE-A0FE-0A6CE2AD653A}"/>
              </a:ext>
            </a:extLst>
          </p:cNvPr>
          <p:cNvPicPr>
            <a:picLocks noChangeAspect="1"/>
          </p:cNvPicPr>
          <p:nvPr>
            <p:custDataLst>
              <p:tags r:id="rId1"/>
            </p:custDataLst>
          </p:nvPr>
        </p:nvPicPr>
        <p:blipFill rotWithShape="1">
          <a:blip r:embed="rId7"/>
          <a:srcRect t="440" b="-439"/>
          <a:stretch/>
        </p:blipFill>
        <p:spPr>
          <a:xfrm>
            <a:off x="6425201" y="1919089"/>
            <a:ext cx="1730414" cy="1730414"/>
          </a:xfrm>
          <a:prstGeom prst="ellipse">
            <a:avLst/>
          </a:prstGeom>
          <a:ln>
            <a:noFill/>
          </a:ln>
          <a:effectLst>
            <a:outerShdw blurRad="190500" algn="tl" rotWithShape="0">
              <a:srgbClr val="000000">
                <a:alpha val="70000"/>
              </a:srgbClr>
            </a:outerShdw>
          </a:effectLst>
        </p:spPr>
      </p:pic>
      <p:sp>
        <p:nvSpPr>
          <p:cNvPr id="14339" name="Title 2">
            <a:extLst>
              <a:ext uri="{FF2B5EF4-FFF2-40B4-BE49-F238E27FC236}">
                <a16:creationId xmlns:a16="http://schemas.microsoft.com/office/drawing/2014/main" id="{4CDDFC7A-440C-43B7-BABE-999EC348086D}"/>
              </a:ext>
            </a:extLst>
          </p:cNvPr>
          <p:cNvSpPr>
            <a:spLocks noGrp="1" noChangeArrowheads="1"/>
          </p:cNvSpPr>
          <p:nvPr>
            <p:ph type="title"/>
          </p:nvPr>
        </p:nvSpPr>
        <p:spPr>
          <a:xfrm>
            <a:off x="469900" y="403225"/>
            <a:ext cx="7058025" cy="593725"/>
          </a:xfrm>
        </p:spPr>
        <p:txBody>
          <a:bodyPr/>
          <a:lstStyle/>
          <a:p>
            <a:pPr eaLnBrk="1" hangingPunct="1"/>
            <a:r>
              <a:rPr lang="ca-ES" altLang="ca-ES"/>
              <a:t>Introducció</a:t>
            </a:r>
            <a:r>
              <a:rPr lang="es-ES" altLang="ca-ES"/>
              <a:t> </a:t>
            </a:r>
          </a:p>
        </p:txBody>
      </p:sp>
      <p:sp>
        <p:nvSpPr>
          <p:cNvPr id="13" name="TextBox 12">
            <a:extLst>
              <a:ext uri="{FF2B5EF4-FFF2-40B4-BE49-F238E27FC236}">
                <a16:creationId xmlns:a16="http://schemas.microsoft.com/office/drawing/2014/main" id="{2490EAD3-EF76-419B-8252-0C6D018E3CA0}"/>
              </a:ext>
            </a:extLst>
          </p:cNvPr>
          <p:cNvSpPr txBox="1"/>
          <p:nvPr/>
        </p:nvSpPr>
        <p:spPr bwMode="gray">
          <a:xfrm>
            <a:off x="854075" y="4164013"/>
            <a:ext cx="1728788" cy="1482725"/>
          </a:xfrm>
          <a:prstGeom prst="rect">
            <a:avLst/>
          </a:prstGeom>
        </p:spPr>
        <p:txBody>
          <a:bodyPr lIns="0" tIns="0" rIns="0" bIns="0" anchor="b"/>
          <a:lstStyle/>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660 milions d’usuaris al món</a:t>
            </a:r>
          </a:p>
          <a:p>
            <a:pPr algn="ctr" defTabSz="1219170" eaLnBrk="1" fontAlgn="auto" hangingPunct="1">
              <a:spcBef>
                <a:spcPts val="0"/>
              </a:spcBef>
              <a:spcAft>
                <a:spcPts val="0"/>
              </a:spcAft>
              <a:defRPr/>
            </a:pPr>
            <a:endParaRPr lang="ca-ES" sz="1600" b="1" spc="23" dirty="0">
              <a:solidFill>
                <a:schemeClr val="tx1">
                  <a:lumMod val="65000"/>
                  <a:lumOff val="35000"/>
                </a:schemeClr>
              </a:solidFill>
              <a:latin typeface="Poppins"/>
            </a:endParaRPr>
          </a:p>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12 milions d’usuaris a Espanya</a:t>
            </a:r>
          </a:p>
        </p:txBody>
      </p:sp>
      <p:sp>
        <p:nvSpPr>
          <p:cNvPr id="14" name="TextBox 13">
            <a:extLst>
              <a:ext uri="{FF2B5EF4-FFF2-40B4-BE49-F238E27FC236}">
                <a16:creationId xmlns:a16="http://schemas.microsoft.com/office/drawing/2014/main" id="{A0E3AC20-4520-4900-9EBA-6BDA2A551F56}"/>
              </a:ext>
            </a:extLst>
          </p:cNvPr>
          <p:cNvSpPr txBox="1"/>
          <p:nvPr/>
        </p:nvSpPr>
        <p:spPr bwMode="gray">
          <a:xfrm>
            <a:off x="6423025" y="4160838"/>
            <a:ext cx="1727200" cy="1482725"/>
          </a:xfrm>
          <a:prstGeom prst="rect">
            <a:avLst/>
          </a:prstGeom>
        </p:spPr>
        <p:txBody>
          <a:bodyPr lIns="0" tIns="0" rIns="0" bIns="0" anchor="b"/>
          <a:lstStyle/>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2.400 milions d’usuaris al món</a:t>
            </a:r>
          </a:p>
          <a:p>
            <a:pPr algn="ctr" defTabSz="1219170" eaLnBrk="1" fontAlgn="auto" hangingPunct="1">
              <a:spcBef>
                <a:spcPts val="0"/>
              </a:spcBef>
              <a:spcAft>
                <a:spcPts val="0"/>
              </a:spcAft>
              <a:defRPr/>
            </a:pPr>
            <a:endParaRPr lang="ca-ES" sz="1600" b="1" spc="23" dirty="0">
              <a:solidFill>
                <a:schemeClr val="tx1">
                  <a:lumMod val="65000"/>
                  <a:lumOff val="35000"/>
                </a:schemeClr>
              </a:solidFill>
              <a:latin typeface="Poppins"/>
            </a:endParaRPr>
          </a:p>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22 milions d’usuaris a Espanya</a:t>
            </a:r>
          </a:p>
        </p:txBody>
      </p:sp>
      <p:sp>
        <p:nvSpPr>
          <p:cNvPr id="15" name="TextBox 14">
            <a:extLst>
              <a:ext uri="{FF2B5EF4-FFF2-40B4-BE49-F238E27FC236}">
                <a16:creationId xmlns:a16="http://schemas.microsoft.com/office/drawing/2014/main" id="{6B0A8FA1-AC49-4245-A755-4921790AE681}"/>
              </a:ext>
            </a:extLst>
          </p:cNvPr>
          <p:cNvSpPr txBox="1"/>
          <p:nvPr/>
        </p:nvSpPr>
        <p:spPr bwMode="gray">
          <a:xfrm>
            <a:off x="3643313" y="4164013"/>
            <a:ext cx="1728787" cy="1482725"/>
          </a:xfrm>
          <a:prstGeom prst="rect">
            <a:avLst/>
          </a:prstGeom>
        </p:spPr>
        <p:txBody>
          <a:bodyPr lIns="0" tIns="0" rIns="0" bIns="0" anchor="b"/>
          <a:lstStyle/>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1.000 milions d’usuaris al món</a:t>
            </a:r>
          </a:p>
          <a:p>
            <a:pPr algn="ctr" defTabSz="1219170" eaLnBrk="1" fontAlgn="auto" hangingPunct="1">
              <a:spcBef>
                <a:spcPts val="0"/>
              </a:spcBef>
              <a:spcAft>
                <a:spcPts val="0"/>
              </a:spcAft>
              <a:defRPr/>
            </a:pPr>
            <a:endParaRPr lang="ca-ES" sz="1600" b="1" spc="23" dirty="0">
              <a:solidFill>
                <a:schemeClr val="tx1">
                  <a:lumMod val="65000"/>
                  <a:lumOff val="35000"/>
                </a:schemeClr>
              </a:solidFill>
              <a:latin typeface="Poppins"/>
            </a:endParaRPr>
          </a:p>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16 milions d’usuaris a Espanya</a:t>
            </a:r>
          </a:p>
        </p:txBody>
      </p:sp>
      <p:pic>
        <p:nvPicPr>
          <p:cNvPr id="3074" name="Picture 2">
            <a:extLst>
              <a:ext uri="{FF2B5EF4-FFF2-40B4-BE49-F238E27FC236}">
                <a16:creationId xmlns:a16="http://schemas.microsoft.com/office/drawing/2014/main" id="{66474CB5-6BA3-419C-AE17-C3147D3994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0013" y="3333750"/>
            <a:ext cx="63341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Coca-Cola - Wikipedia, la enciclopedia libre">
            <a:extLst>
              <a:ext uri="{FF2B5EF4-FFF2-40B4-BE49-F238E27FC236}">
                <a16:creationId xmlns:a16="http://schemas.microsoft.com/office/drawing/2014/main" id="{D1C8CE8D-89FC-4301-AC38-EACC30AB2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7338" y="3333750"/>
            <a:ext cx="63341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sign&#10;&#10;Description automatically generated">
            <a:extLst>
              <a:ext uri="{FF2B5EF4-FFF2-40B4-BE49-F238E27FC236}">
                <a16:creationId xmlns:a16="http://schemas.microsoft.com/office/drawing/2014/main" id="{B47DDAC6-DDD9-4108-A18C-118E707F0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2663" y="3498850"/>
            <a:ext cx="8334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6D1AB1A-7E9B-4E5C-9DE3-AA21389276CC}"/>
              </a:ext>
            </a:extLst>
          </p:cNvPr>
          <p:cNvSpPr txBox="1"/>
          <p:nvPr/>
        </p:nvSpPr>
        <p:spPr bwMode="gray">
          <a:xfrm>
            <a:off x="9212263" y="4160838"/>
            <a:ext cx="1727200" cy="1482725"/>
          </a:xfrm>
          <a:prstGeom prst="rect">
            <a:avLst/>
          </a:prstGeom>
        </p:spPr>
        <p:txBody>
          <a:bodyPr lIns="0" tIns="0" rIns="0" bIns="0" anchor="b"/>
          <a:lstStyle/>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340 milions d’usuaris al món</a:t>
            </a:r>
          </a:p>
          <a:p>
            <a:pPr algn="ctr" defTabSz="1219170" eaLnBrk="1" fontAlgn="auto" hangingPunct="1">
              <a:spcBef>
                <a:spcPts val="0"/>
              </a:spcBef>
              <a:spcAft>
                <a:spcPts val="0"/>
              </a:spcAft>
              <a:defRPr/>
            </a:pPr>
            <a:endParaRPr lang="ca-ES" sz="1600" b="1" spc="23" dirty="0">
              <a:solidFill>
                <a:schemeClr val="tx1">
                  <a:lumMod val="65000"/>
                  <a:lumOff val="35000"/>
                </a:schemeClr>
              </a:solidFill>
              <a:latin typeface="Poppins"/>
            </a:endParaRPr>
          </a:p>
          <a:p>
            <a:pPr algn="ctr" defTabSz="1219170" eaLnBrk="1" fontAlgn="auto" hangingPunct="1">
              <a:spcBef>
                <a:spcPts val="0"/>
              </a:spcBef>
              <a:spcAft>
                <a:spcPts val="0"/>
              </a:spcAft>
              <a:defRPr/>
            </a:pPr>
            <a:r>
              <a:rPr lang="ca-ES" sz="1600" b="1" spc="23" dirty="0">
                <a:solidFill>
                  <a:schemeClr val="tx1">
                    <a:lumMod val="65000"/>
                    <a:lumOff val="35000"/>
                  </a:schemeClr>
                </a:solidFill>
                <a:latin typeface="Poppins"/>
              </a:rPr>
              <a:t>7,5 milions d’usuaris a Espanya</a:t>
            </a:r>
          </a:p>
        </p:txBody>
      </p:sp>
      <p:pic>
        <p:nvPicPr>
          <p:cNvPr id="8" name="Picture 2" descr="FundsPeople">
            <a:extLst>
              <a:ext uri="{FF2B5EF4-FFF2-40B4-BE49-F238E27FC236}">
                <a16:creationId xmlns:a16="http://schemas.microsoft.com/office/drawing/2014/main" id="{72907CEF-5BBF-4846-8815-275C7AE2D8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8531" t="14407" r="8943" b="19478"/>
          <a:stretch>
            <a:fillRect/>
          </a:stretch>
        </p:blipFill>
        <p:spPr bwMode="auto">
          <a:xfrm>
            <a:off x="10636250" y="3498850"/>
            <a:ext cx="6048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a:extLst>
              <a:ext uri="{FF2B5EF4-FFF2-40B4-BE49-F238E27FC236}">
                <a16:creationId xmlns:a16="http://schemas.microsoft.com/office/drawing/2014/main" id="{2205CD83-C0CD-4E49-A93C-AF1FF9047A2E}"/>
              </a:ext>
            </a:extLst>
          </p:cNvPr>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54075" y="1917700"/>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8">
            <a:extLst>
              <a:ext uri="{FF2B5EF4-FFF2-40B4-BE49-F238E27FC236}">
                <a16:creationId xmlns:a16="http://schemas.microsoft.com/office/drawing/2014/main" id="{5545D83B-B2AA-48B5-AFD1-9B9B1570A897}"/>
              </a:ext>
            </a:extLst>
          </p:cNvPr>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3640138" y="1917700"/>
            <a:ext cx="173196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6"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wipe(down)">
                                      <p:cBhvr>
                                        <p:cTn id="35" dur="580">
                                          <p:stCondLst>
                                            <p:cond delay="0"/>
                                          </p:stCondLst>
                                        </p:cTn>
                                        <p:tgtEl>
                                          <p:spTgt spid="3074"/>
                                        </p:tgtEl>
                                      </p:cBhvr>
                                    </p:animEffect>
                                    <p:anim calcmode="lin" valueType="num">
                                      <p:cBhvr>
                                        <p:cTn id="3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1" dur="26">
                                          <p:stCondLst>
                                            <p:cond delay="650"/>
                                          </p:stCondLst>
                                        </p:cTn>
                                        <p:tgtEl>
                                          <p:spTgt spid="3074"/>
                                        </p:tgtEl>
                                      </p:cBhvr>
                                      <p:to x="100000" y="60000"/>
                                    </p:animScale>
                                    <p:animScale>
                                      <p:cBhvr>
                                        <p:cTn id="42" dur="166" decel="50000">
                                          <p:stCondLst>
                                            <p:cond delay="676"/>
                                          </p:stCondLst>
                                        </p:cTn>
                                        <p:tgtEl>
                                          <p:spTgt spid="3074"/>
                                        </p:tgtEl>
                                      </p:cBhvr>
                                      <p:to x="100000" y="100000"/>
                                    </p:animScale>
                                    <p:animScale>
                                      <p:cBhvr>
                                        <p:cTn id="43" dur="26">
                                          <p:stCondLst>
                                            <p:cond delay="1312"/>
                                          </p:stCondLst>
                                        </p:cTn>
                                        <p:tgtEl>
                                          <p:spTgt spid="3074"/>
                                        </p:tgtEl>
                                      </p:cBhvr>
                                      <p:to x="100000" y="80000"/>
                                    </p:animScale>
                                    <p:animScale>
                                      <p:cBhvr>
                                        <p:cTn id="44" dur="166" decel="50000">
                                          <p:stCondLst>
                                            <p:cond delay="1338"/>
                                          </p:stCondLst>
                                        </p:cTn>
                                        <p:tgtEl>
                                          <p:spTgt spid="3074"/>
                                        </p:tgtEl>
                                      </p:cBhvr>
                                      <p:to x="100000" y="100000"/>
                                    </p:animScale>
                                    <p:animScale>
                                      <p:cBhvr>
                                        <p:cTn id="45" dur="26">
                                          <p:stCondLst>
                                            <p:cond delay="1642"/>
                                          </p:stCondLst>
                                        </p:cTn>
                                        <p:tgtEl>
                                          <p:spTgt spid="3074"/>
                                        </p:tgtEl>
                                      </p:cBhvr>
                                      <p:to x="100000" y="90000"/>
                                    </p:animScale>
                                    <p:animScale>
                                      <p:cBhvr>
                                        <p:cTn id="46" dur="166" decel="50000">
                                          <p:stCondLst>
                                            <p:cond delay="1668"/>
                                          </p:stCondLst>
                                        </p:cTn>
                                        <p:tgtEl>
                                          <p:spTgt spid="3074"/>
                                        </p:tgtEl>
                                      </p:cBhvr>
                                      <p:to x="100000" y="100000"/>
                                    </p:animScale>
                                    <p:animScale>
                                      <p:cBhvr>
                                        <p:cTn id="47" dur="26">
                                          <p:stCondLst>
                                            <p:cond delay="1808"/>
                                          </p:stCondLst>
                                        </p:cTn>
                                        <p:tgtEl>
                                          <p:spTgt spid="3074"/>
                                        </p:tgtEl>
                                      </p:cBhvr>
                                      <p:to x="100000" y="95000"/>
                                    </p:animScale>
                                    <p:animScale>
                                      <p:cBhvr>
                                        <p:cTn id="48" dur="166" decel="50000">
                                          <p:stCondLst>
                                            <p:cond delay="1834"/>
                                          </p:stCondLst>
                                        </p:cTn>
                                        <p:tgtEl>
                                          <p:spTgt spid="3074"/>
                                        </p:tgtEl>
                                      </p:cBhvr>
                                      <p:to x="100000" y="10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0"/>
                                  </p:stCondLst>
                                  <p:childTnLst>
                                    <p:set>
                                      <p:cBhvr>
                                        <p:cTn id="57" dur="1" fill="hold">
                                          <p:stCondLst>
                                            <p:cond delay="0"/>
                                          </p:stCondLst>
                                        </p:cTn>
                                        <p:tgtEl>
                                          <p:spTgt spid="3078"/>
                                        </p:tgtEl>
                                        <p:attrNameLst>
                                          <p:attrName>style.visibility</p:attrName>
                                        </p:attrNameLst>
                                      </p:cBhvr>
                                      <p:to>
                                        <p:strVal val="visible"/>
                                      </p:to>
                                    </p:set>
                                    <p:animEffect transition="in" filter="wipe(down)">
                                      <p:cBhvr>
                                        <p:cTn id="58" dur="580">
                                          <p:stCondLst>
                                            <p:cond delay="0"/>
                                          </p:stCondLst>
                                        </p:cTn>
                                        <p:tgtEl>
                                          <p:spTgt spid="3078"/>
                                        </p:tgtEl>
                                      </p:cBhvr>
                                    </p:animEffect>
                                    <p:anim calcmode="lin" valueType="num">
                                      <p:cBhvr>
                                        <p:cTn id="59"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64" dur="26">
                                          <p:stCondLst>
                                            <p:cond delay="650"/>
                                          </p:stCondLst>
                                        </p:cTn>
                                        <p:tgtEl>
                                          <p:spTgt spid="3078"/>
                                        </p:tgtEl>
                                      </p:cBhvr>
                                      <p:to x="100000" y="60000"/>
                                    </p:animScale>
                                    <p:animScale>
                                      <p:cBhvr>
                                        <p:cTn id="65" dur="166" decel="50000">
                                          <p:stCondLst>
                                            <p:cond delay="676"/>
                                          </p:stCondLst>
                                        </p:cTn>
                                        <p:tgtEl>
                                          <p:spTgt spid="3078"/>
                                        </p:tgtEl>
                                      </p:cBhvr>
                                      <p:to x="100000" y="100000"/>
                                    </p:animScale>
                                    <p:animScale>
                                      <p:cBhvr>
                                        <p:cTn id="66" dur="26">
                                          <p:stCondLst>
                                            <p:cond delay="1312"/>
                                          </p:stCondLst>
                                        </p:cTn>
                                        <p:tgtEl>
                                          <p:spTgt spid="3078"/>
                                        </p:tgtEl>
                                      </p:cBhvr>
                                      <p:to x="100000" y="80000"/>
                                    </p:animScale>
                                    <p:animScale>
                                      <p:cBhvr>
                                        <p:cTn id="67" dur="166" decel="50000">
                                          <p:stCondLst>
                                            <p:cond delay="1338"/>
                                          </p:stCondLst>
                                        </p:cTn>
                                        <p:tgtEl>
                                          <p:spTgt spid="3078"/>
                                        </p:tgtEl>
                                      </p:cBhvr>
                                      <p:to x="100000" y="100000"/>
                                    </p:animScale>
                                    <p:animScale>
                                      <p:cBhvr>
                                        <p:cTn id="68" dur="26">
                                          <p:stCondLst>
                                            <p:cond delay="1642"/>
                                          </p:stCondLst>
                                        </p:cTn>
                                        <p:tgtEl>
                                          <p:spTgt spid="3078"/>
                                        </p:tgtEl>
                                      </p:cBhvr>
                                      <p:to x="100000" y="90000"/>
                                    </p:animScale>
                                    <p:animScale>
                                      <p:cBhvr>
                                        <p:cTn id="69" dur="166" decel="50000">
                                          <p:stCondLst>
                                            <p:cond delay="1668"/>
                                          </p:stCondLst>
                                        </p:cTn>
                                        <p:tgtEl>
                                          <p:spTgt spid="3078"/>
                                        </p:tgtEl>
                                      </p:cBhvr>
                                      <p:to x="100000" y="100000"/>
                                    </p:animScale>
                                    <p:animScale>
                                      <p:cBhvr>
                                        <p:cTn id="70" dur="26">
                                          <p:stCondLst>
                                            <p:cond delay="1808"/>
                                          </p:stCondLst>
                                        </p:cTn>
                                        <p:tgtEl>
                                          <p:spTgt spid="3078"/>
                                        </p:tgtEl>
                                      </p:cBhvr>
                                      <p:to x="100000" y="95000"/>
                                    </p:animScale>
                                    <p:animScale>
                                      <p:cBhvr>
                                        <p:cTn id="71" dur="166" decel="50000">
                                          <p:stCondLst>
                                            <p:cond delay="1834"/>
                                          </p:stCondLst>
                                        </p:cTn>
                                        <p:tgtEl>
                                          <p:spTgt spid="3078"/>
                                        </p:tgtEl>
                                      </p:cBhvr>
                                      <p:to x="100000" y="100000"/>
                                    </p:animScale>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6"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down)">
                                      <p:cBhvr>
                                        <p:cTn id="81" dur="580">
                                          <p:stCondLst>
                                            <p:cond delay="0"/>
                                          </p:stCondLst>
                                        </p:cTn>
                                        <p:tgtEl>
                                          <p:spTgt spid="8"/>
                                        </p:tgtEl>
                                      </p:cBhvr>
                                    </p:animEffect>
                                    <p:anim calcmode="lin" valueType="num">
                                      <p:cBhvr>
                                        <p:cTn id="8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7" dur="26">
                                          <p:stCondLst>
                                            <p:cond delay="650"/>
                                          </p:stCondLst>
                                        </p:cTn>
                                        <p:tgtEl>
                                          <p:spTgt spid="8"/>
                                        </p:tgtEl>
                                      </p:cBhvr>
                                      <p:to x="100000" y="60000"/>
                                    </p:animScale>
                                    <p:animScale>
                                      <p:cBhvr>
                                        <p:cTn id="88" dur="166" decel="50000">
                                          <p:stCondLst>
                                            <p:cond delay="676"/>
                                          </p:stCondLst>
                                        </p:cTn>
                                        <p:tgtEl>
                                          <p:spTgt spid="8"/>
                                        </p:tgtEl>
                                      </p:cBhvr>
                                      <p:to x="100000" y="100000"/>
                                    </p:animScale>
                                    <p:animScale>
                                      <p:cBhvr>
                                        <p:cTn id="89" dur="26">
                                          <p:stCondLst>
                                            <p:cond delay="1312"/>
                                          </p:stCondLst>
                                        </p:cTn>
                                        <p:tgtEl>
                                          <p:spTgt spid="8"/>
                                        </p:tgtEl>
                                      </p:cBhvr>
                                      <p:to x="100000" y="80000"/>
                                    </p:animScale>
                                    <p:animScale>
                                      <p:cBhvr>
                                        <p:cTn id="90" dur="166" decel="50000">
                                          <p:stCondLst>
                                            <p:cond delay="1338"/>
                                          </p:stCondLst>
                                        </p:cTn>
                                        <p:tgtEl>
                                          <p:spTgt spid="8"/>
                                        </p:tgtEl>
                                      </p:cBhvr>
                                      <p:to x="100000" y="100000"/>
                                    </p:animScale>
                                    <p:animScale>
                                      <p:cBhvr>
                                        <p:cTn id="91" dur="26">
                                          <p:stCondLst>
                                            <p:cond delay="1642"/>
                                          </p:stCondLst>
                                        </p:cTn>
                                        <p:tgtEl>
                                          <p:spTgt spid="8"/>
                                        </p:tgtEl>
                                      </p:cBhvr>
                                      <p:to x="100000" y="90000"/>
                                    </p:animScale>
                                    <p:animScale>
                                      <p:cBhvr>
                                        <p:cTn id="92" dur="166" decel="50000">
                                          <p:stCondLst>
                                            <p:cond delay="1668"/>
                                          </p:stCondLst>
                                        </p:cTn>
                                        <p:tgtEl>
                                          <p:spTgt spid="8"/>
                                        </p:tgtEl>
                                      </p:cBhvr>
                                      <p:to x="100000" y="100000"/>
                                    </p:animScale>
                                    <p:animScale>
                                      <p:cBhvr>
                                        <p:cTn id="93" dur="26">
                                          <p:stCondLst>
                                            <p:cond delay="1808"/>
                                          </p:stCondLst>
                                        </p:cTn>
                                        <p:tgtEl>
                                          <p:spTgt spid="8"/>
                                        </p:tgtEl>
                                      </p:cBhvr>
                                      <p:to x="100000" y="95000"/>
                                    </p:animScale>
                                    <p:animScale>
                                      <p:cBhvr>
                                        <p:cTn id="9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a:extLst>
              <a:ext uri="{FF2B5EF4-FFF2-40B4-BE49-F238E27FC236}">
                <a16:creationId xmlns:a16="http://schemas.microsoft.com/office/drawing/2014/main" id="{F36E366B-7F90-465A-98E9-C5B7AF59A562}"/>
              </a:ext>
            </a:extLst>
          </p:cNvPr>
          <p:cNvSpPr>
            <a:spLocks noGrp="1" noChangeArrowheads="1"/>
          </p:cNvSpPr>
          <p:nvPr>
            <p:ph type="title"/>
          </p:nvPr>
        </p:nvSpPr>
        <p:spPr>
          <a:xfrm>
            <a:off x="469900" y="403225"/>
            <a:ext cx="7058025" cy="509588"/>
          </a:xfrm>
        </p:spPr>
        <p:txBody>
          <a:bodyPr/>
          <a:lstStyle/>
          <a:p>
            <a:pPr eaLnBrk="1" hangingPunct="1"/>
            <a:r>
              <a:rPr lang="ca-ES" altLang="ca-ES"/>
              <a:t>Registre</a:t>
            </a:r>
          </a:p>
        </p:txBody>
      </p:sp>
      <p:sp>
        <p:nvSpPr>
          <p:cNvPr id="69635" name="TextBox 13">
            <a:extLst>
              <a:ext uri="{FF2B5EF4-FFF2-40B4-BE49-F238E27FC236}">
                <a16:creationId xmlns:a16="http://schemas.microsoft.com/office/drawing/2014/main" id="{3E065CF5-73DB-4FEB-90A5-13CCF6B43639}"/>
              </a:ext>
            </a:extLst>
          </p:cNvPr>
          <p:cNvSpPr txBox="1">
            <a:spLocks noChangeArrowheads="1"/>
          </p:cNvSpPr>
          <p:nvPr/>
        </p:nvSpPr>
        <p:spPr bwMode="auto">
          <a:xfrm>
            <a:off x="630238" y="2009775"/>
            <a:ext cx="41084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2200" b="1">
                <a:solidFill>
                  <a:srgbClr val="63666A"/>
                </a:solidFill>
                <a:latin typeface="Poppins"/>
              </a:rPr>
              <a:t>Registre</a:t>
            </a:r>
          </a:p>
        </p:txBody>
      </p:sp>
      <p:sp>
        <p:nvSpPr>
          <p:cNvPr id="69636" name="Freeform 333">
            <a:extLst>
              <a:ext uri="{FF2B5EF4-FFF2-40B4-BE49-F238E27FC236}">
                <a16:creationId xmlns:a16="http://schemas.microsoft.com/office/drawing/2014/main" id="{8304666D-C395-4A74-8575-D56BC667D250}"/>
              </a:ext>
            </a:extLst>
          </p:cNvPr>
          <p:cNvSpPr>
            <a:spLocks noEditPoints="1"/>
          </p:cNvSpPr>
          <p:nvPr/>
        </p:nvSpPr>
        <p:spPr bwMode="auto">
          <a:xfrm>
            <a:off x="2247900" y="1244600"/>
            <a:ext cx="698500" cy="627063"/>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2147483646 h 512"/>
              <a:gd name="T10" fmla="*/ 2147483646 w 512"/>
              <a:gd name="T11" fmla="*/ 2147483646 h 512"/>
              <a:gd name="T12" fmla="*/ 2147483646 w 512"/>
              <a:gd name="T13" fmla="*/ 2147483646 h 512"/>
              <a:gd name="T14" fmla="*/ 2147483646 w 512"/>
              <a:gd name="T15" fmla="*/ 2147483646 h 512"/>
              <a:gd name="T16" fmla="*/ 2147483646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2147483646 w 512"/>
              <a:gd name="T35" fmla="*/ 2147483646 h 512"/>
              <a:gd name="T36" fmla="*/ 2147483646 w 512"/>
              <a:gd name="T37" fmla="*/ 2147483646 h 512"/>
              <a:gd name="T38" fmla="*/ 2147483646 w 512"/>
              <a:gd name="T39" fmla="*/ 2147483646 h 512"/>
              <a:gd name="T40" fmla="*/ 2147483646 w 512"/>
              <a:gd name="T41" fmla="*/ 2147483646 h 512"/>
              <a:gd name="T42" fmla="*/ 2147483646 w 512"/>
              <a:gd name="T43" fmla="*/ 2147483646 h 512"/>
              <a:gd name="T44" fmla="*/ 2147483646 w 512"/>
              <a:gd name="T45" fmla="*/ 2147483646 h 512"/>
              <a:gd name="T46" fmla="*/ 2147483646 w 512"/>
              <a:gd name="T47" fmla="*/ 2147483646 h 512"/>
              <a:gd name="T48" fmla="*/ 2147483646 w 512"/>
              <a:gd name="T49" fmla="*/ 2147483646 h 512"/>
              <a:gd name="T50" fmla="*/ 2147483646 w 512"/>
              <a:gd name="T51" fmla="*/ 2147483646 h 512"/>
              <a:gd name="T52" fmla="*/ 2147483646 w 512"/>
              <a:gd name="T53" fmla="*/ 2147483646 h 512"/>
              <a:gd name="T54" fmla="*/ 2147483646 w 512"/>
              <a:gd name="T55" fmla="*/ 2147483646 h 512"/>
              <a:gd name="T56" fmla="*/ 2147483646 w 512"/>
              <a:gd name="T57" fmla="*/ 2147483646 h 512"/>
              <a:gd name="T58" fmla="*/ 2147483646 w 512"/>
              <a:gd name="T59" fmla="*/ 2147483646 h 512"/>
              <a:gd name="T60" fmla="*/ 2147483646 w 512"/>
              <a:gd name="T61" fmla="*/ 2147483646 h 512"/>
              <a:gd name="T62" fmla="*/ 2147483646 w 512"/>
              <a:gd name="T63" fmla="*/ 2147483646 h 512"/>
              <a:gd name="T64" fmla="*/ 2147483646 w 512"/>
              <a:gd name="T65" fmla="*/ 2147483646 h 512"/>
              <a:gd name="T66" fmla="*/ 2147483646 w 512"/>
              <a:gd name="T67" fmla="*/ 2147483646 h 512"/>
              <a:gd name="T68" fmla="*/ 2147483646 w 512"/>
              <a:gd name="T69" fmla="*/ 2147483646 h 512"/>
              <a:gd name="T70" fmla="*/ 2147483646 w 512"/>
              <a:gd name="T71" fmla="*/ 2147483646 h 512"/>
              <a:gd name="T72" fmla="*/ 2147483646 w 512"/>
              <a:gd name="T73" fmla="*/ 2147483646 h 512"/>
              <a:gd name="T74" fmla="*/ 2147483646 w 512"/>
              <a:gd name="T75" fmla="*/ 2147483646 h 512"/>
              <a:gd name="T76" fmla="*/ 2147483646 w 512"/>
              <a:gd name="T77" fmla="*/ 2147483646 h 512"/>
              <a:gd name="T78" fmla="*/ 2147483646 w 512"/>
              <a:gd name="T79" fmla="*/ 2147483646 h 512"/>
              <a:gd name="T80" fmla="*/ 2147483646 w 512"/>
              <a:gd name="T81" fmla="*/ 2147483646 h 512"/>
              <a:gd name="T82" fmla="*/ 2147483646 w 512"/>
              <a:gd name="T83" fmla="*/ 2147483646 h 512"/>
              <a:gd name="T84" fmla="*/ 0 w 512"/>
              <a:gd name="T85" fmla="*/ 2147483646 h 512"/>
              <a:gd name="T86" fmla="*/ 2147483646 w 512"/>
              <a:gd name="T87" fmla="*/ 0 h 512"/>
              <a:gd name="T88" fmla="*/ 2147483646 w 512"/>
              <a:gd name="T89" fmla="*/ 2147483646 h 512"/>
              <a:gd name="T90" fmla="*/ 2147483646 w 512"/>
              <a:gd name="T91" fmla="*/ 2147483646 h 512"/>
              <a:gd name="T92" fmla="*/ 2147483646 w 512"/>
              <a:gd name="T93" fmla="*/ 2147483646 h 512"/>
              <a:gd name="T94" fmla="*/ 2147483646 w 512"/>
              <a:gd name="T95" fmla="*/ 2147483646 h 512"/>
              <a:gd name="T96" fmla="*/ 2147483646 w 512"/>
              <a:gd name="T97" fmla="*/ 2147483646 h 512"/>
              <a:gd name="T98" fmla="*/ 2147483646 w 512"/>
              <a:gd name="T99" fmla="*/ 2147483646 h 512"/>
              <a:gd name="T100" fmla="*/ 2147483646 w 512"/>
              <a:gd name="T101" fmla="*/ 2147483646 h 512"/>
              <a:gd name="T102" fmla="*/ 2147483646 w 512"/>
              <a:gd name="T103" fmla="*/ 2147483646 h 512"/>
              <a:gd name="T104" fmla="*/ 2147483646 w 512"/>
              <a:gd name="T105" fmla="*/ 2147483646 h 512"/>
              <a:gd name="T106" fmla="*/ 2147483646 w 512"/>
              <a:gd name="T107" fmla="*/ 2147483646 h 512"/>
              <a:gd name="T108" fmla="*/ 2147483646 w 512"/>
              <a:gd name="T109" fmla="*/ 2147483646 h 512"/>
              <a:gd name="T110" fmla="*/ 2147483646 w 512"/>
              <a:gd name="T111" fmla="*/ 2147483646 h 512"/>
              <a:gd name="T112" fmla="*/ 2147483646 w 512"/>
              <a:gd name="T113" fmla="*/ 2147483646 h 512"/>
              <a:gd name="T114" fmla="*/ 2147483646 w 512"/>
              <a:gd name="T115" fmla="*/ 2147483646 h 5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2" h="512">
                <a:moveTo>
                  <a:pt x="337" y="171"/>
                </a:moveTo>
                <a:cubicBezTo>
                  <a:pt x="299" y="171"/>
                  <a:pt x="299" y="171"/>
                  <a:pt x="299" y="171"/>
                </a:cubicBezTo>
                <a:cubicBezTo>
                  <a:pt x="299" y="133"/>
                  <a:pt x="299" y="133"/>
                  <a:pt x="299" y="133"/>
                </a:cubicBezTo>
                <a:lnTo>
                  <a:pt x="337" y="171"/>
                </a:lnTo>
                <a:close/>
                <a:moveTo>
                  <a:pt x="288" y="192"/>
                </a:moveTo>
                <a:cubicBezTo>
                  <a:pt x="352" y="192"/>
                  <a:pt x="352" y="192"/>
                  <a:pt x="352" y="192"/>
                </a:cubicBezTo>
                <a:cubicBezTo>
                  <a:pt x="352" y="395"/>
                  <a:pt x="352" y="395"/>
                  <a:pt x="352" y="395"/>
                </a:cubicBezTo>
                <a:cubicBezTo>
                  <a:pt x="160" y="395"/>
                  <a:pt x="160" y="395"/>
                  <a:pt x="160" y="395"/>
                </a:cubicBezTo>
                <a:cubicBezTo>
                  <a:pt x="160" y="118"/>
                  <a:pt x="160" y="118"/>
                  <a:pt x="160" y="118"/>
                </a:cubicBezTo>
                <a:cubicBezTo>
                  <a:pt x="277" y="118"/>
                  <a:pt x="277" y="118"/>
                  <a:pt x="277" y="118"/>
                </a:cubicBezTo>
                <a:cubicBezTo>
                  <a:pt x="277" y="182"/>
                  <a:pt x="277" y="182"/>
                  <a:pt x="277" y="182"/>
                </a:cubicBezTo>
                <a:cubicBezTo>
                  <a:pt x="277" y="188"/>
                  <a:pt x="282" y="192"/>
                  <a:pt x="288" y="192"/>
                </a:cubicBezTo>
                <a:close/>
                <a:moveTo>
                  <a:pt x="331" y="363"/>
                </a:moveTo>
                <a:cubicBezTo>
                  <a:pt x="331" y="357"/>
                  <a:pt x="326" y="352"/>
                  <a:pt x="320" y="352"/>
                </a:cubicBezTo>
                <a:cubicBezTo>
                  <a:pt x="192" y="352"/>
                  <a:pt x="192" y="352"/>
                  <a:pt x="192" y="352"/>
                </a:cubicBezTo>
                <a:cubicBezTo>
                  <a:pt x="186" y="352"/>
                  <a:pt x="181" y="357"/>
                  <a:pt x="181" y="363"/>
                </a:cubicBezTo>
                <a:cubicBezTo>
                  <a:pt x="181" y="369"/>
                  <a:pt x="186" y="374"/>
                  <a:pt x="192" y="374"/>
                </a:cubicBezTo>
                <a:cubicBezTo>
                  <a:pt x="320" y="374"/>
                  <a:pt x="320" y="374"/>
                  <a:pt x="320" y="374"/>
                </a:cubicBezTo>
                <a:cubicBezTo>
                  <a:pt x="326" y="374"/>
                  <a:pt x="331" y="369"/>
                  <a:pt x="331" y="363"/>
                </a:cubicBezTo>
                <a:close/>
                <a:moveTo>
                  <a:pt x="331" y="320"/>
                </a:moveTo>
                <a:cubicBezTo>
                  <a:pt x="331" y="314"/>
                  <a:pt x="326" y="310"/>
                  <a:pt x="320" y="310"/>
                </a:cubicBezTo>
                <a:cubicBezTo>
                  <a:pt x="192" y="310"/>
                  <a:pt x="192" y="310"/>
                  <a:pt x="192" y="310"/>
                </a:cubicBezTo>
                <a:cubicBezTo>
                  <a:pt x="186" y="310"/>
                  <a:pt x="181" y="314"/>
                  <a:pt x="181" y="320"/>
                </a:cubicBezTo>
                <a:cubicBezTo>
                  <a:pt x="181" y="326"/>
                  <a:pt x="186" y="331"/>
                  <a:pt x="192" y="331"/>
                </a:cubicBezTo>
                <a:cubicBezTo>
                  <a:pt x="320" y="331"/>
                  <a:pt x="320" y="331"/>
                  <a:pt x="320" y="331"/>
                </a:cubicBezTo>
                <a:cubicBezTo>
                  <a:pt x="326" y="331"/>
                  <a:pt x="331" y="326"/>
                  <a:pt x="331" y="320"/>
                </a:cubicBezTo>
                <a:close/>
                <a:moveTo>
                  <a:pt x="331" y="278"/>
                </a:moveTo>
                <a:cubicBezTo>
                  <a:pt x="331" y="272"/>
                  <a:pt x="326" y="267"/>
                  <a:pt x="320" y="267"/>
                </a:cubicBezTo>
                <a:cubicBezTo>
                  <a:pt x="192" y="267"/>
                  <a:pt x="192" y="267"/>
                  <a:pt x="192" y="267"/>
                </a:cubicBezTo>
                <a:cubicBezTo>
                  <a:pt x="186" y="267"/>
                  <a:pt x="181" y="272"/>
                  <a:pt x="181" y="278"/>
                </a:cubicBezTo>
                <a:cubicBezTo>
                  <a:pt x="181" y="284"/>
                  <a:pt x="186" y="288"/>
                  <a:pt x="192" y="288"/>
                </a:cubicBezTo>
                <a:cubicBezTo>
                  <a:pt x="320" y="288"/>
                  <a:pt x="320" y="288"/>
                  <a:pt x="320" y="288"/>
                </a:cubicBezTo>
                <a:cubicBezTo>
                  <a:pt x="326" y="288"/>
                  <a:pt x="331" y="284"/>
                  <a:pt x="331" y="278"/>
                </a:cubicBezTo>
                <a:close/>
                <a:moveTo>
                  <a:pt x="320" y="224"/>
                </a:moveTo>
                <a:cubicBezTo>
                  <a:pt x="192" y="224"/>
                  <a:pt x="192" y="224"/>
                  <a:pt x="192" y="224"/>
                </a:cubicBezTo>
                <a:cubicBezTo>
                  <a:pt x="186" y="224"/>
                  <a:pt x="181" y="229"/>
                  <a:pt x="181" y="235"/>
                </a:cubicBezTo>
                <a:cubicBezTo>
                  <a:pt x="181" y="241"/>
                  <a:pt x="186" y="246"/>
                  <a:pt x="192" y="246"/>
                </a:cubicBezTo>
                <a:cubicBezTo>
                  <a:pt x="320" y="246"/>
                  <a:pt x="320" y="246"/>
                  <a:pt x="320" y="246"/>
                </a:cubicBezTo>
                <a:cubicBezTo>
                  <a:pt x="326" y="246"/>
                  <a:pt x="331" y="241"/>
                  <a:pt x="331" y="235"/>
                </a:cubicBezTo>
                <a:cubicBezTo>
                  <a:pt x="331" y="229"/>
                  <a:pt x="326" y="224"/>
                  <a:pt x="320" y="224"/>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73" y="182"/>
                </a:moveTo>
                <a:cubicBezTo>
                  <a:pt x="373" y="180"/>
                  <a:pt x="373" y="179"/>
                  <a:pt x="373" y="178"/>
                </a:cubicBezTo>
                <a:cubicBezTo>
                  <a:pt x="372" y="176"/>
                  <a:pt x="371" y="175"/>
                  <a:pt x="370" y="174"/>
                </a:cubicBezTo>
                <a:cubicBezTo>
                  <a:pt x="296" y="99"/>
                  <a:pt x="296" y="99"/>
                  <a:pt x="296" y="99"/>
                </a:cubicBezTo>
                <a:cubicBezTo>
                  <a:pt x="295" y="98"/>
                  <a:pt x="293" y="98"/>
                  <a:pt x="292" y="97"/>
                </a:cubicBezTo>
                <a:cubicBezTo>
                  <a:pt x="291" y="97"/>
                  <a:pt x="289" y="96"/>
                  <a:pt x="288" y="96"/>
                </a:cubicBezTo>
                <a:cubicBezTo>
                  <a:pt x="149" y="96"/>
                  <a:pt x="149" y="96"/>
                  <a:pt x="149" y="96"/>
                </a:cubicBezTo>
                <a:cubicBezTo>
                  <a:pt x="143" y="96"/>
                  <a:pt x="139" y="101"/>
                  <a:pt x="139" y="107"/>
                </a:cubicBezTo>
                <a:cubicBezTo>
                  <a:pt x="139" y="406"/>
                  <a:pt x="139" y="406"/>
                  <a:pt x="139" y="406"/>
                </a:cubicBezTo>
                <a:cubicBezTo>
                  <a:pt x="139" y="412"/>
                  <a:pt x="143" y="416"/>
                  <a:pt x="149" y="416"/>
                </a:cubicBezTo>
                <a:cubicBezTo>
                  <a:pt x="363" y="416"/>
                  <a:pt x="363" y="416"/>
                  <a:pt x="363" y="416"/>
                </a:cubicBezTo>
                <a:cubicBezTo>
                  <a:pt x="369" y="416"/>
                  <a:pt x="373" y="412"/>
                  <a:pt x="373" y="406"/>
                </a:cubicBezTo>
                <a:lnTo>
                  <a:pt x="373" y="182"/>
                </a:lnTo>
                <a:close/>
              </a:path>
            </a:pathLst>
          </a:custGeom>
          <a:solidFill>
            <a:srgbClr val="595959"/>
          </a:solidFill>
          <a:ln w="9525" cap="flat">
            <a:solidFill>
              <a:srgbClr val="595959"/>
            </a:solidFill>
            <a:prstDash val="solid"/>
            <a:miter lim="800000"/>
            <a:headEnd/>
            <a:tailEnd/>
          </a:ln>
        </p:spPr>
        <p:txBody>
          <a:bodyPr/>
          <a:lstStyle/>
          <a:p>
            <a:endParaRPr lang="ca-ES"/>
          </a:p>
        </p:txBody>
      </p:sp>
      <p:pic>
        <p:nvPicPr>
          <p:cNvPr id="12" name="Picture 11">
            <a:extLst>
              <a:ext uri="{FF2B5EF4-FFF2-40B4-BE49-F238E27FC236}">
                <a16:creationId xmlns:a16="http://schemas.microsoft.com/office/drawing/2014/main" id="{B4DAC6C5-ACC3-4DB4-8136-9432B333B39E}"/>
              </a:ext>
            </a:extLst>
          </p:cNvPr>
          <p:cNvPicPr>
            <a:picLocks noChangeAspect="1"/>
          </p:cNvPicPr>
          <p:nvPr/>
        </p:nvPicPr>
        <p:blipFill>
          <a:blip r:embed="rId3" cstate="email"/>
          <a:stretch>
            <a:fillRect/>
          </a:stretch>
        </p:blipFill>
        <p:spPr>
          <a:xfrm>
            <a:off x="847725" y="2687638"/>
            <a:ext cx="3421063" cy="2755900"/>
          </a:xfrm>
          <a:prstGeom prst="rect">
            <a:avLst/>
          </a:prstGeom>
          <a:ln>
            <a:noFill/>
          </a:ln>
          <a:effectLst>
            <a:outerShdw blurRad="190500" algn="tl" rotWithShape="0">
              <a:srgbClr val="000000">
                <a:alpha val="70000"/>
              </a:srgbClr>
            </a:outerShdw>
          </a:effectLst>
        </p:spPr>
      </p:pic>
      <p:sp>
        <p:nvSpPr>
          <p:cNvPr id="69638" name="TextBox 19">
            <a:extLst>
              <a:ext uri="{FF2B5EF4-FFF2-40B4-BE49-F238E27FC236}">
                <a16:creationId xmlns:a16="http://schemas.microsoft.com/office/drawing/2014/main" id="{515E8410-020A-4347-A961-3718CD9ED82F}"/>
              </a:ext>
            </a:extLst>
          </p:cNvPr>
          <p:cNvSpPr txBox="1">
            <a:spLocks noChangeArrowheads="1"/>
          </p:cNvSpPr>
          <p:nvPr/>
        </p:nvSpPr>
        <p:spPr bwMode="auto">
          <a:xfrm>
            <a:off x="4876800" y="1976438"/>
            <a:ext cx="2576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2200" b="1">
                <a:solidFill>
                  <a:srgbClr val="63666A"/>
                </a:solidFill>
                <a:latin typeface="Poppins"/>
              </a:rPr>
              <a:t>Troba amics</a:t>
            </a:r>
          </a:p>
        </p:txBody>
      </p:sp>
      <p:sp>
        <p:nvSpPr>
          <p:cNvPr id="69639" name="Freeform 486">
            <a:extLst>
              <a:ext uri="{FF2B5EF4-FFF2-40B4-BE49-F238E27FC236}">
                <a16:creationId xmlns:a16="http://schemas.microsoft.com/office/drawing/2014/main" id="{90FF0149-D9C3-4824-A47F-589E3A022486}"/>
              </a:ext>
            </a:extLst>
          </p:cNvPr>
          <p:cNvSpPr>
            <a:spLocks noChangeAspect="1" noEditPoints="1"/>
          </p:cNvSpPr>
          <p:nvPr/>
        </p:nvSpPr>
        <p:spPr bwMode="auto">
          <a:xfrm>
            <a:off x="5748338" y="1212850"/>
            <a:ext cx="698500" cy="674688"/>
          </a:xfrm>
          <a:custGeom>
            <a:avLst/>
            <a:gdLst>
              <a:gd name="T0" fmla="*/ 2147483646 w 512"/>
              <a:gd name="T1" fmla="*/ 0 h 512"/>
              <a:gd name="T2" fmla="*/ 0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2147483646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2147483646 w 512"/>
              <a:gd name="T35" fmla="*/ 2147483646 h 512"/>
              <a:gd name="T36" fmla="*/ 2147483646 w 512"/>
              <a:gd name="T37" fmla="*/ 2147483646 h 512"/>
              <a:gd name="T38" fmla="*/ 2147483646 w 512"/>
              <a:gd name="T39" fmla="*/ 2147483646 h 512"/>
              <a:gd name="T40" fmla="*/ 2147483646 w 512"/>
              <a:gd name="T41" fmla="*/ 2147483646 h 512"/>
              <a:gd name="T42" fmla="*/ 2147483646 w 512"/>
              <a:gd name="T43" fmla="*/ 2147483646 h 512"/>
              <a:gd name="T44" fmla="*/ 2147483646 w 512"/>
              <a:gd name="T45" fmla="*/ 2147483646 h 512"/>
              <a:gd name="T46" fmla="*/ 2147483646 w 512"/>
              <a:gd name="T47" fmla="*/ 2147483646 h 512"/>
              <a:gd name="T48" fmla="*/ 2147483646 w 512"/>
              <a:gd name="T49" fmla="*/ 2147483646 h 512"/>
              <a:gd name="T50" fmla="*/ 2147483646 w 512"/>
              <a:gd name="T51" fmla="*/ 2147483646 h 5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160"/>
                </a:moveTo>
                <a:cubicBezTo>
                  <a:pt x="117" y="154"/>
                  <a:pt x="122" y="149"/>
                  <a:pt x="128" y="149"/>
                </a:cubicBezTo>
                <a:cubicBezTo>
                  <a:pt x="384" y="149"/>
                  <a:pt x="384" y="149"/>
                  <a:pt x="384" y="149"/>
                </a:cubicBezTo>
                <a:cubicBezTo>
                  <a:pt x="390" y="149"/>
                  <a:pt x="394" y="154"/>
                  <a:pt x="394" y="160"/>
                </a:cubicBezTo>
                <a:cubicBezTo>
                  <a:pt x="394" y="309"/>
                  <a:pt x="394" y="309"/>
                  <a:pt x="394" y="309"/>
                </a:cubicBezTo>
                <a:cubicBezTo>
                  <a:pt x="394" y="315"/>
                  <a:pt x="390" y="320"/>
                  <a:pt x="384" y="320"/>
                </a:cubicBezTo>
                <a:cubicBezTo>
                  <a:pt x="128" y="320"/>
                  <a:pt x="128" y="320"/>
                  <a:pt x="128" y="320"/>
                </a:cubicBezTo>
                <a:cubicBezTo>
                  <a:pt x="122" y="320"/>
                  <a:pt x="117" y="315"/>
                  <a:pt x="117" y="309"/>
                </a:cubicBezTo>
                <a:lnTo>
                  <a:pt x="117" y="160"/>
                </a:lnTo>
                <a:close/>
                <a:moveTo>
                  <a:pt x="405" y="362"/>
                </a:moveTo>
                <a:cubicBezTo>
                  <a:pt x="106" y="362"/>
                  <a:pt x="106" y="362"/>
                  <a:pt x="106" y="362"/>
                </a:cubicBezTo>
                <a:cubicBezTo>
                  <a:pt x="100" y="362"/>
                  <a:pt x="96" y="358"/>
                  <a:pt x="96" y="352"/>
                </a:cubicBezTo>
                <a:cubicBezTo>
                  <a:pt x="96" y="346"/>
                  <a:pt x="100" y="341"/>
                  <a:pt x="106" y="341"/>
                </a:cubicBezTo>
                <a:cubicBezTo>
                  <a:pt x="405" y="341"/>
                  <a:pt x="405" y="341"/>
                  <a:pt x="405" y="341"/>
                </a:cubicBezTo>
                <a:cubicBezTo>
                  <a:pt x="411" y="341"/>
                  <a:pt x="416" y="346"/>
                  <a:pt x="416" y="352"/>
                </a:cubicBezTo>
                <a:cubicBezTo>
                  <a:pt x="416" y="358"/>
                  <a:pt x="411" y="362"/>
                  <a:pt x="405" y="362"/>
                </a:cubicBezTo>
                <a:close/>
                <a:moveTo>
                  <a:pt x="373" y="298"/>
                </a:moveTo>
                <a:cubicBezTo>
                  <a:pt x="138" y="298"/>
                  <a:pt x="138" y="298"/>
                  <a:pt x="138" y="298"/>
                </a:cubicBezTo>
                <a:cubicBezTo>
                  <a:pt x="138" y="170"/>
                  <a:pt x="138" y="170"/>
                  <a:pt x="138" y="170"/>
                </a:cubicBezTo>
                <a:cubicBezTo>
                  <a:pt x="373" y="170"/>
                  <a:pt x="373" y="170"/>
                  <a:pt x="373" y="170"/>
                </a:cubicBezTo>
                <a:lnTo>
                  <a:pt x="373" y="298"/>
                </a:lnTo>
                <a:close/>
              </a:path>
            </a:pathLst>
          </a:custGeom>
          <a:solidFill>
            <a:srgbClr val="595959"/>
          </a:solidFill>
          <a:ln w="9525" cap="flat">
            <a:solidFill>
              <a:srgbClr val="595959"/>
            </a:solidFill>
            <a:prstDash val="solid"/>
            <a:miter lim="800000"/>
            <a:headEnd/>
            <a:tailEnd/>
          </a:ln>
        </p:spPr>
        <p:txBody>
          <a:bodyPr/>
          <a:lstStyle/>
          <a:p>
            <a:endParaRPr lang="ca-ES"/>
          </a:p>
        </p:txBody>
      </p:sp>
      <p:pic>
        <p:nvPicPr>
          <p:cNvPr id="20" name="Picture 4" descr="https://facebookiniciarsesion.info/wp-content/uploads/2013/07/Paso-1-Encuentra-a-tus-amigos-en-Facebook.jpg">
            <a:extLst>
              <a:ext uri="{FF2B5EF4-FFF2-40B4-BE49-F238E27FC236}">
                <a16:creationId xmlns:a16="http://schemas.microsoft.com/office/drawing/2014/main" id="{34AC4A96-7E44-493E-85C2-7DAE76212883}"/>
              </a:ext>
            </a:extLst>
          </p:cNvPr>
          <p:cNvPicPr>
            <a:picLocks noChangeAspect="1" noChangeArrowheads="1"/>
          </p:cNvPicPr>
          <p:nvPr/>
        </p:nvPicPr>
        <p:blipFill rotWithShape="1">
          <a:blip r:embed="rId4" cstate="email"/>
          <a:srcRect t="2208" b="2208"/>
          <a:stretch/>
        </p:blipFill>
        <p:spPr bwMode="auto">
          <a:xfrm>
            <a:off x="4668838" y="2687638"/>
            <a:ext cx="3109912" cy="2755900"/>
          </a:xfrm>
          <a:prstGeom prst="rect">
            <a:avLst/>
          </a:prstGeom>
          <a:ln>
            <a:noFill/>
          </a:ln>
          <a:effectLst>
            <a:outerShdw blurRad="190500" algn="tl" rotWithShape="0">
              <a:srgbClr val="000000">
                <a:alpha val="70000"/>
              </a:srgbClr>
            </a:outerShdw>
          </a:effectLst>
        </p:spPr>
      </p:pic>
      <p:sp>
        <p:nvSpPr>
          <p:cNvPr id="69641" name="TextBox 7">
            <a:extLst>
              <a:ext uri="{FF2B5EF4-FFF2-40B4-BE49-F238E27FC236}">
                <a16:creationId xmlns:a16="http://schemas.microsoft.com/office/drawing/2014/main" id="{4A6F080C-38BA-4584-9D9D-04EEA685A3D3}"/>
              </a:ext>
            </a:extLst>
          </p:cNvPr>
          <p:cNvSpPr txBox="1">
            <a:spLocks noChangeArrowheads="1"/>
          </p:cNvSpPr>
          <p:nvPr/>
        </p:nvSpPr>
        <p:spPr bwMode="auto">
          <a:xfrm>
            <a:off x="8534400" y="1998663"/>
            <a:ext cx="3027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2200" b="1">
                <a:solidFill>
                  <a:srgbClr val="63666A"/>
                </a:solidFill>
                <a:latin typeface="Poppins"/>
              </a:rPr>
              <a:t>Foto del perfil</a:t>
            </a:r>
          </a:p>
        </p:txBody>
      </p:sp>
      <p:sp>
        <p:nvSpPr>
          <p:cNvPr id="69642" name="Freeform 765">
            <a:extLst>
              <a:ext uri="{FF2B5EF4-FFF2-40B4-BE49-F238E27FC236}">
                <a16:creationId xmlns:a16="http://schemas.microsoft.com/office/drawing/2014/main" id="{BF3E974E-0D03-40BB-AAE6-D24AB95858BB}"/>
              </a:ext>
            </a:extLst>
          </p:cNvPr>
          <p:cNvSpPr>
            <a:spLocks noChangeAspect="1" noEditPoints="1"/>
          </p:cNvSpPr>
          <p:nvPr/>
        </p:nvSpPr>
        <p:spPr bwMode="auto">
          <a:xfrm>
            <a:off x="9637713" y="1212850"/>
            <a:ext cx="669925" cy="663575"/>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2147483646 h 512"/>
              <a:gd name="T10" fmla="*/ 2147483646 w 512"/>
              <a:gd name="T11" fmla="*/ 2147483646 h 512"/>
              <a:gd name="T12" fmla="*/ 2147483646 w 512"/>
              <a:gd name="T13" fmla="*/ 2147483646 h 512"/>
              <a:gd name="T14" fmla="*/ 0 w 512"/>
              <a:gd name="T15" fmla="*/ 2147483646 h 512"/>
              <a:gd name="T16" fmla="*/ 2147483646 w 512"/>
              <a:gd name="T17" fmla="*/ 0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2147483646 w 512"/>
              <a:gd name="T35" fmla="*/ 2147483646 h 512"/>
              <a:gd name="T36" fmla="*/ 2147483646 w 512"/>
              <a:gd name="T37" fmla="*/ 2147483646 h 512"/>
              <a:gd name="T38" fmla="*/ 2147483646 w 512"/>
              <a:gd name="T39" fmla="*/ 2147483646 h 512"/>
              <a:gd name="T40" fmla="*/ 2147483646 w 512"/>
              <a:gd name="T41" fmla="*/ 2147483646 h 512"/>
              <a:gd name="T42" fmla="*/ 2147483646 w 512"/>
              <a:gd name="T43" fmla="*/ 2147483646 h 512"/>
              <a:gd name="T44" fmla="*/ 2147483646 w 512"/>
              <a:gd name="T45" fmla="*/ 2147483646 h 512"/>
              <a:gd name="T46" fmla="*/ 2147483646 w 512"/>
              <a:gd name="T47" fmla="*/ 2147483646 h 512"/>
              <a:gd name="T48" fmla="*/ 2147483646 w 512"/>
              <a:gd name="T49" fmla="*/ 2147483646 h 512"/>
              <a:gd name="T50" fmla="*/ 2147483646 w 512"/>
              <a:gd name="T51" fmla="*/ 2147483646 h 512"/>
              <a:gd name="T52" fmla="*/ 2147483646 w 512"/>
              <a:gd name="T53" fmla="*/ 2147483646 h 512"/>
              <a:gd name="T54" fmla="*/ 2147483646 w 512"/>
              <a:gd name="T55" fmla="*/ 2147483646 h 512"/>
              <a:gd name="T56" fmla="*/ 2147483646 w 512"/>
              <a:gd name="T57" fmla="*/ 2147483646 h 512"/>
              <a:gd name="T58" fmla="*/ 2147483646 w 512"/>
              <a:gd name="T59" fmla="*/ 2147483646 h 5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2" h="512">
                <a:moveTo>
                  <a:pt x="213" y="160"/>
                </a:moveTo>
                <a:cubicBezTo>
                  <a:pt x="213" y="136"/>
                  <a:pt x="232" y="117"/>
                  <a:pt x="256" y="117"/>
                </a:cubicBezTo>
                <a:cubicBezTo>
                  <a:pt x="279" y="117"/>
                  <a:pt x="298" y="136"/>
                  <a:pt x="298" y="160"/>
                </a:cubicBezTo>
                <a:cubicBezTo>
                  <a:pt x="298" y="183"/>
                  <a:pt x="279" y="202"/>
                  <a:pt x="256" y="202"/>
                </a:cubicBezTo>
                <a:cubicBezTo>
                  <a:pt x="232" y="202"/>
                  <a:pt x="213" y="183"/>
                  <a:pt x="213" y="16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92" y="160"/>
                </a:moveTo>
                <a:cubicBezTo>
                  <a:pt x="192" y="195"/>
                  <a:pt x="220" y="224"/>
                  <a:pt x="256" y="224"/>
                </a:cubicBezTo>
                <a:cubicBezTo>
                  <a:pt x="291" y="224"/>
                  <a:pt x="320" y="195"/>
                  <a:pt x="320" y="160"/>
                </a:cubicBezTo>
                <a:cubicBezTo>
                  <a:pt x="320" y="124"/>
                  <a:pt x="291" y="96"/>
                  <a:pt x="256" y="96"/>
                </a:cubicBezTo>
                <a:cubicBezTo>
                  <a:pt x="220" y="96"/>
                  <a:pt x="192" y="124"/>
                  <a:pt x="192" y="160"/>
                </a:cubicBezTo>
                <a:close/>
                <a:moveTo>
                  <a:pt x="384" y="309"/>
                </a:moveTo>
                <a:cubicBezTo>
                  <a:pt x="384" y="274"/>
                  <a:pt x="355" y="245"/>
                  <a:pt x="320" y="245"/>
                </a:cubicBezTo>
                <a:cubicBezTo>
                  <a:pt x="192" y="245"/>
                  <a:pt x="192" y="245"/>
                  <a:pt x="192" y="245"/>
                </a:cubicBezTo>
                <a:cubicBezTo>
                  <a:pt x="156" y="245"/>
                  <a:pt x="128" y="274"/>
                  <a:pt x="128" y="309"/>
                </a:cubicBezTo>
                <a:cubicBezTo>
                  <a:pt x="128" y="405"/>
                  <a:pt x="128" y="405"/>
                  <a:pt x="128" y="405"/>
                </a:cubicBezTo>
                <a:cubicBezTo>
                  <a:pt x="128" y="411"/>
                  <a:pt x="132" y="416"/>
                  <a:pt x="138" y="416"/>
                </a:cubicBezTo>
                <a:cubicBezTo>
                  <a:pt x="144" y="416"/>
                  <a:pt x="149" y="411"/>
                  <a:pt x="149" y="405"/>
                </a:cubicBezTo>
                <a:cubicBezTo>
                  <a:pt x="149" y="309"/>
                  <a:pt x="149" y="309"/>
                  <a:pt x="149" y="309"/>
                </a:cubicBezTo>
                <a:cubicBezTo>
                  <a:pt x="149" y="285"/>
                  <a:pt x="168" y="266"/>
                  <a:pt x="192" y="266"/>
                </a:cubicBezTo>
                <a:cubicBezTo>
                  <a:pt x="320" y="266"/>
                  <a:pt x="320" y="266"/>
                  <a:pt x="320" y="266"/>
                </a:cubicBezTo>
                <a:cubicBezTo>
                  <a:pt x="343" y="266"/>
                  <a:pt x="362" y="285"/>
                  <a:pt x="362" y="309"/>
                </a:cubicBezTo>
                <a:cubicBezTo>
                  <a:pt x="362" y="405"/>
                  <a:pt x="362" y="405"/>
                  <a:pt x="362" y="405"/>
                </a:cubicBezTo>
                <a:cubicBezTo>
                  <a:pt x="362" y="411"/>
                  <a:pt x="367" y="416"/>
                  <a:pt x="373" y="416"/>
                </a:cubicBezTo>
                <a:cubicBezTo>
                  <a:pt x="379" y="416"/>
                  <a:pt x="384" y="411"/>
                  <a:pt x="384" y="405"/>
                </a:cubicBezTo>
                <a:lnTo>
                  <a:pt x="384" y="309"/>
                </a:lnTo>
                <a:close/>
              </a:path>
            </a:pathLst>
          </a:custGeom>
          <a:solidFill>
            <a:srgbClr val="595959"/>
          </a:solidFill>
          <a:ln w="9525" cap="flat">
            <a:solidFill>
              <a:srgbClr val="595959"/>
            </a:solidFill>
            <a:prstDash val="solid"/>
            <a:miter lim="800000"/>
            <a:headEnd/>
            <a:tailEnd/>
          </a:ln>
        </p:spPr>
        <p:txBody>
          <a:bodyPr/>
          <a:lstStyle/>
          <a:p>
            <a:endParaRPr lang="ca-ES"/>
          </a:p>
        </p:txBody>
      </p:sp>
      <p:grpSp>
        <p:nvGrpSpPr>
          <p:cNvPr id="69643" name="Group 2">
            <a:extLst>
              <a:ext uri="{FF2B5EF4-FFF2-40B4-BE49-F238E27FC236}">
                <a16:creationId xmlns:a16="http://schemas.microsoft.com/office/drawing/2014/main" id="{45AC6F37-7160-429C-AD59-B08D38C8DDEA}"/>
              </a:ext>
            </a:extLst>
          </p:cNvPr>
          <p:cNvGrpSpPr>
            <a:grpSpLocks/>
          </p:cNvGrpSpPr>
          <p:nvPr/>
        </p:nvGrpSpPr>
        <p:grpSpPr bwMode="auto">
          <a:xfrm>
            <a:off x="8178800" y="2994025"/>
            <a:ext cx="3297238" cy="2141538"/>
            <a:chOff x="8178335" y="2687074"/>
            <a:chExt cx="3298345" cy="2971076"/>
          </a:xfrm>
        </p:grpSpPr>
        <p:pic>
          <p:nvPicPr>
            <p:cNvPr id="22" name="Picture 21">
              <a:extLst>
                <a:ext uri="{FF2B5EF4-FFF2-40B4-BE49-F238E27FC236}">
                  <a16:creationId xmlns:a16="http://schemas.microsoft.com/office/drawing/2014/main" id="{34937DCC-C896-448C-B80A-F2A8AD41796D}"/>
                </a:ext>
              </a:extLst>
            </p:cNvPr>
            <p:cNvPicPr>
              <a:picLocks noChangeAspect="1"/>
            </p:cNvPicPr>
            <p:nvPr/>
          </p:nvPicPr>
          <p:blipFill>
            <a:blip r:embed="rId5"/>
            <a:stretch>
              <a:fillRect/>
            </a:stretch>
          </p:blipFill>
          <p:spPr>
            <a:xfrm>
              <a:off x="8178335" y="2687074"/>
              <a:ext cx="3298345" cy="2971076"/>
            </a:xfrm>
            <a:prstGeom prst="rect">
              <a:avLst/>
            </a:prstGeom>
            <a:ln>
              <a:noFill/>
            </a:ln>
            <a:effectLst>
              <a:outerShdw blurRad="190500" algn="tl" rotWithShape="0">
                <a:srgbClr val="000000">
                  <a:alpha val="70000"/>
                </a:srgbClr>
              </a:outerShdw>
            </a:effectLst>
          </p:spPr>
        </p:pic>
        <p:sp>
          <p:nvSpPr>
            <p:cNvPr id="69645" name="Rectangle 1">
              <a:extLst>
                <a:ext uri="{FF2B5EF4-FFF2-40B4-BE49-F238E27FC236}">
                  <a16:creationId xmlns:a16="http://schemas.microsoft.com/office/drawing/2014/main" id="{5392E758-C6A8-4901-8438-10BF0A98C132}"/>
                </a:ext>
              </a:extLst>
            </p:cNvPr>
            <p:cNvSpPr>
              <a:spLocks noChangeArrowheads="1"/>
            </p:cNvSpPr>
            <p:nvPr/>
          </p:nvSpPr>
          <p:spPr bwMode="gray">
            <a:xfrm>
              <a:off x="10133556" y="2830882"/>
              <a:ext cx="438411" cy="250521"/>
            </a:xfrm>
            <a:prstGeom prst="rect">
              <a:avLst/>
            </a:prstGeom>
            <a:solidFill>
              <a:schemeClr val="bg1"/>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6C04A70-FB0E-487F-B327-E94DC8E49A12}"/>
              </a:ext>
            </a:extLst>
          </p:cNvPr>
          <p:cNvSpPr/>
          <p:nvPr/>
        </p:nvSpPr>
        <p:spPr>
          <a:xfrm>
            <a:off x="10579100" y="3121025"/>
            <a:ext cx="252413" cy="3079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nvGrpSpPr>
          <p:cNvPr id="71683" name="Group 6">
            <a:extLst>
              <a:ext uri="{FF2B5EF4-FFF2-40B4-BE49-F238E27FC236}">
                <a16:creationId xmlns:a16="http://schemas.microsoft.com/office/drawing/2014/main" id="{A3E6A343-B09B-43C6-B9AA-9D33063DF493}"/>
              </a:ext>
            </a:extLst>
          </p:cNvPr>
          <p:cNvGrpSpPr>
            <a:grpSpLocks/>
          </p:cNvGrpSpPr>
          <p:nvPr/>
        </p:nvGrpSpPr>
        <p:grpSpPr bwMode="auto">
          <a:xfrm>
            <a:off x="1073150" y="1031875"/>
            <a:ext cx="11055350" cy="5237163"/>
            <a:chOff x="1073376" y="1032226"/>
            <a:chExt cx="11055904" cy="5236584"/>
          </a:xfrm>
        </p:grpSpPr>
        <p:sp>
          <p:nvSpPr>
            <p:cNvPr id="59" name="TextBox 58">
              <a:extLst>
                <a:ext uri="{FF2B5EF4-FFF2-40B4-BE49-F238E27FC236}">
                  <a16:creationId xmlns:a16="http://schemas.microsoft.com/office/drawing/2014/main" id="{861F81CF-4FFD-41CD-B32C-E47104B076B3}"/>
                </a:ext>
              </a:extLst>
            </p:cNvPr>
            <p:cNvSpPr txBox="1"/>
            <p:nvPr/>
          </p:nvSpPr>
          <p:spPr>
            <a:xfrm>
              <a:off x="1073376" y="4271956"/>
              <a:ext cx="3025927" cy="584135"/>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Buscar amics i coneguts, esdeveniments, empreses...</a:t>
              </a:r>
            </a:p>
          </p:txBody>
        </p:sp>
        <p:sp>
          <p:nvSpPr>
            <p:cNvPr id="60" name="TextBox 59">
              <a:extLst>
                <a:ext uri="{FF2B5EF4-FFF2-40B4-BE49-F238E27FC236}">
                  <a16:creationId xmlns:a16="http://schemas.microsoft.com/office/drawing/2014/main" id="{AE7386F2-04F8-48CE-9478-E36B2D6755FD}"/>
                </a:ext>
              </a:extLst>
            </p:cNvPr>
            <p:cNvSpPr txBox="1"/>
            <p:nvPr/>
          </p:nvSpPr>
          <p:spPr>
            <a:xfrm>
              <a:off x="5037563" y="1784618"/>
              <a:ext cx="2867169" cy="830171"/>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El nostre perfil:</a:t>
              </a:r>
            </a:p>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Informació sobre nosaltres i crear contingut.</a:t>
              </a:r>
            </a:p>
          </p:txBody>
        </p:sp>
        <p:sp>
          <p:nvSpPr>
            <p:cNvPr id="61" name="TextBox 60">
              <a:extLst>
                <a:ext uri="{FF2B5EF4-FFF2-40B4-BE49-F238E27FC236}">
                  <a16:creationId xmlns:a16="http://schemas.microsoft.com/office/drawing/2014/main" id="{131953B9-4DDB-4A42-ABE2-895611F6973B}"/>
                </a:ext>
              </a:extLst>
            </p:cNvPr>
            <p:cNvSpPr txBox="1"/>
            <p:nvPr/>
          </p:nvSpPr>
          <p:spPr>
            <a:xfrm>
              <a:off x="6699758" y="4122747"/>
              <a:ext cx="1719349" cy="584135"/>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Explorar contingut i interactuar.</a:t>
              </a:r>
            </a:p>
          </p:txBody>
        </p:sp>
        <p:sp>
          <p:nvSpPr>
            <p:cNvPr id="62" name="TextBox 61">
              <a:extLst>
                <a:ext uri="{FF2B5EF4-FFF2-40B4-BE49-F238E27FC236}">
                  <a16:creationId xmlns:a16="http://schemas.microsoft.com/office/drawing/2014/main" id="{3753881D-7E78-4859-9F45-FD98A9415BC1}"/>
                </a:ext>
              </a:extLst>
            </p:cNvPr>
            <p:cNvSpPr txBox="1"/>
            <p:nvPr/>
          </p:nvSpPr>
          <p:spPr>
            <a:xfrm>
              <a:off x="8200021" y="1767158"/>
              <a:ext cx="1454223" cy="830170"/>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Esdeveniments o grups de </a:t>
              </a:r>
              <a:r>
                <a:rPr lang="ca-ES" sz="1600" i="1" dirty="0" err="1">
                  <a:solidFill>
                    <a:schemeClr val="tx1">
                      <a:lumMod val="65000"/>
                      <a:lumOff val="35000"/>
                    </a:schemeClr>
                  </a:solidFill>
                  <a:latin typeface="Poppins"/>
                </a:rPr>
                <a:t>Facebook</a:t>
              </a:r>
              <a:r>
                <a:rPr lang="ca-ES" sz="1600" i="1" dirty="0">
                  <a:solidFill>
                    <a:schemeClr val="tx1">
                      <a:lumMod val="65000"/>
                      <a:lumOff val="35000"/>
                    </a:schemeClr>
                  </a:solidFill>
                  <a:latin typeface="Poppins"/>
                </a:rPr>
                <a:t>.</a:t>
              </a:r>
            </a:p>
          </p:txBody>
        </p:sp>
        <p:sp>
          <p:nvSpPr>
            <p:cNvPr id="63" name="TextBox 62">
              <a:extLst>
                <a:ext uri="{FF2B5EF4-FFF2-40B4-BE49-F238E27FC236}">
                  <a16:creationId xmlns:a16="http://schemas.microsoft.com/office/drawing/2014/main" id="{3B98CE74-E7BF-4AC8-B16E-36F0F3005B05}"/>
                </a:ext>
              </a:extLst>
            </p:cNvPr>
            <p:cNvSpPr txBox="1"/>
            <p:nvPr/>
          </p:nvSpPr>
          <p:spPr>
            <a:xfrm>
              <a:off x="8460384" y="4248145"/>
              <a:ext cx="1741574" cy="830171"/>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Gestionar sol·licituds d’amistat.</a:t>
              </a:r>
            </a:p>
          </p:txBody>
        </p:sp>
        <p:sp>
          <p:nvSpPr>
            <p:cNvPr id="64" name="TextBox 63">
              <a:extLst>
                <a:ext uri="{FF2B5EF4-FFF2-40B4-BE49-F238E27FC236}">
                  <a16:creationId xmlns:a16="http://schemas.microsoft.com/office/drawing/2014/main" id="{F5B7766F-3560-4970-BAF5-5FA6A4D1BF61}"/>
                </a:ext>
              </a:extLst>
            </p:cNvPr>
            <p:cNvSpPr txBox="1"/>
            <p:nvPr/>
          </p:nvSpPr>
          <p:spPr>
            <a:xfrm>
              <a:off x="8419107" y="1032226"/>
              <a:ext cx="3005288" cy="338101"/>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Intercanviar missatges amb amics.</a:t>
              </a:r>
            </a:p>
          </p:txBody>
        </p:sp>
        <p:sp>
          <p:nvSpPr>
            <p:cNvPr id="65" name="TextBox 64">
              <a:extLst>
                <a:ext uri="{FF2B5EF4-FFF2-40B4-BE49-F238E27FC236}">
                  <a16:creationId xmlns:a16="http://schemas.microsoft.com/office/drawing/2014/main" id="{A2DAEC32-E189-4921-A072-8F34A9158B7D}"/>
                </a:ext>
              </a:extLst>
            </p:cNvPr>
            <p:cNvSpPr txBox="1"/>
            <p:nvPr/>
          </p:nvSpPr>
          <p:spPr>
            <a:xfrm>
              <a:off x="8927133" y="5684675"/>
              <a:ext cx="2625857" cy="584135"/>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Alertes sobre publicacions d’amics.</a:t>
              </a:r>
            </a:p>
          </p:txBody>
        </p:sp>
        <p:pic>
          <p:nvPicPr>
            <p:cNvPr id="68" name="Picture 67">
              <a:extLst>
                <a:ext uri="{FF2B5EF4-FFF2-40B4-BE49-F238E27FC236}">
                  <a16:creationId xmlns:a16="http://schemas.microsoft.com/office/drawing/2014/main" id="{8E88E8B4-712A-4B5C-BFDF-76F5E2221FF4}"/>
                </a:ext>
              </a:extLst>
            </p:cNvPr>
            <p:cNvPicPr>
              <a:picLocks noChangeAspect="1"/>
            </p:cNvPicPr>
            <p:nvPr/>
          </p:nvPicPr>
          <p:blipFill>
            <a:blip r:embed="rId3"/>
            <a:stretch>
              <a:fillRect/>
            </a:stretch>
          </p:blipFill>
          <p:spPr>
            <a:xfrm>
              <a:off x="10471847" y="3248131"/>
              <a:ext cx="995413" cy="398419"/>
            </a:xfrm>
            <a:prstGeom prst="rect">
              <a:avLst/>
            </a:prstGeom>
            <a:ln>
              <a:noFill/>
            </a:ln>
            <a:effectLst>
              <a:outerShdw blurRad="50800" dist="38100" dir="10800000" algn="r" rotWithShape="0">
                <a:prstClr val="black">
                  <a:alpha val="40000"/>
                </a:prstClr>
              </a:outerShdw>
            </a:effectLst>
          </p:spPr>
        </p:pic>
        <p:sp>
          <p:nvSpPr>
            <p:cNvPr id="70" name="TextBox 69">
              <a:extLst>
                <a:ext uri="{FF2B5EF4-FFF2-40B4-BE49-F238E27FC236}">
                  <a16:creationId xmlns:a16="http://schemas.microsoft.com/office/drawing/2014/main" id="{C5FC0700-BD04-467A-A677-51C730146C17}"/>
                </a:ext>
              </a:extLst>
            </p:cNvPr>
            <p:cNvSpPr txBox="1"/>
            <p:nvPr/>
          </p:nvSpPr>
          <p:spPr>
            <a:xfrm>
              <a:off x="10060664" y="2097321"/>
              <a:ext cx="2044802" cy="584135"/>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Iniciar sessió amb un altre compte.</a:t>
              </a:r>
            </a:p>
          </p:txBody>
        </p:sp>
        <p:sp>
          <p:nvSpPr>
            <p:cNvPr id="82" name="TextBox 81">
              <a:extLst>
                <a:ext uri="{FF2B5EF4-FFF2-40B4-BE49-F238E27FC236}">
                  <a16:creationId xmlns:a16="http://schemas.microsoft.com/office/drawing/2014/main" id="{AFEFCFFE-90B7-4202-BAA6-325C7F65E121}"/>
                </a:ext>
              </a:extLst>
            </p:cNvPr>
            <p:cNvSpPr txBox="1"/>
            <p:nvPr/>
          </p:nvSpPr>
          <p:spPr>
            <a:xfrm>
              <a:off x="10675057" y="4219574"/>
              <a:ext cx="1454223" cy="338101"/>
            </a:xfrm>
            <a:prstGeom prst="rect">
              <a:avLst/>
            </a:prstGeom>
            <a:noFill/>
          </p:spPr>
          <p:txBody>
            <a:bodyPr>
              <a:spAutoFit/>
            </a:bodyPr>
            <a:lstStyle/>
            <a:p>
              <a:pPr algn="ctr" defTabSz="1219170" eaLnBrk="1" fontAlgn="auto" hangingPunct="1">
                <a:spcBef>
                  <a:spcPts val="0"/>
                </a:spcBef>
                <a:spcAft>
                  <a:spcPts val="0"/>
                </a:spcAft>
                <a:defRPr/>
              </a:pPr>
              <a:r>
                <a:rPr lang="ca-ES" sz="1600" dirty="0">
                  <a:solidFill>
                    <a:schemeClr val="tx1">
                      <a:lumMod val="65000"/>
                      <a:lumOff val="35000"/>
                    </a:schemeClr>
                  </a:solidFill>
                  <a:latin typeface="Poppins"/>
                </a:rPr>
                <a:t>Botó d’ajuda.</a:t>
              </a:r>
            </a:p>
          </p:txBody>
        </p:sp>
        <p:grpSp>
          <p:nvGrpSpPr>
            <p:cNvPr id="71695" name="Group 4">
              <a:extLst>
                <a:ext uri="{FF2B5EF4-FFF2-40B4-BE49-F238E27FC236}">
                  <a16:creationId xmlns:a16="http://schemas.microsoft.com/office/drawing/2014/main" id="{C32EBA79-3D8F-4ECE-A1DB-C67A3F1CBC51}"/>
                </a:ext>
              </a:extLst>
            </p:cNvPr>
            <p:cNvGrpSpPr>
              <a:grpSpLocks/>
            </p:cNvGrpSpPr>
            <p:nvPr/>
          </p:nvGrpSpPr>
          <p:grpSpPr bwMode="auto">
            <a:xfrm>
              <a:off x="1162623" y="3232867"/>
              <a:ext cx="9320158" cy="412950"/>
              <a:chOff x="1162623" y="3232867"/>
              <a:chExt cx="9320158" cy="412950"/>
            </a:xfrm>
          </p:grpSpPr>
          <p:pic>
            <p:nvPicPr>
              <p:cNvPr id="93" name="Picture 92">
                <a:extLst>
                  <a:ext uri="{FF2B5EF4-FFF2-40B4-BE49-F238E27FC236}">
                    <a16:creationId xmlns:a16="http://schemas.microsoft.com/office/drawing/2014/main" id="{E0014D2C-4CD9-4599-A821-77DC546BB22A}"/>
                  </a:ext>
                </a:extLst>
              </p:cNvPr>
              <p:cNvPicPr>
                <a:picLocks noChangeAspect="1"/>
              </p:cNvPicPr>
              <p:nvPr/>
            </p:nvPicPr>
            <p:blipFill rotWithShape="1">
              <a:blip r:embed="rId4"/>
              <a:srcRect r="8217" b="-2062"/>
              <a:stretch/>
            </p:blipFill>
            <p:spPr>
              <a:xfrm>
                <a:off x="1162280" y="3232258"/>
                <a:ext cx="9320680" cy="414292"/>
              </a:xfrm>
              <a:prstGeom prst="rect">
                <a:avLst/>
              </a:prstGeom>
              <a:ln>
                <a:noFill/>
              </a:ln>
              <a:effectLst>
                <a:outerShdw blurRad="50800" dist="38100" dir="10800000" algn="r" rotWithShape="0">
                  <a:prstClr val="black">
                    <a:alpha val="40000"/>
                  </a:prstClr>
                </a:outerShdw>
              </a:effectLst>
            </p:spPr>
          </p:pic>
          <p:sp>
            <p:nvSpPr>
              <p:cNvPr id="94" name="Oval 93">
                <a:extLst>
                  <a:ext uri="{FF2B5EF4-FFF2-40B4-BE49-F238E27FC236}">
                    <a16:creationId xmlns:a16="http://schemas.microsoft.com/office/drawing/2014/main" id="{823B563F-81D2-4BAC-9F77-981E530D6DE5}"/>
                  </a:ext>
                </a:extLst>
              </p:cNvPr>
              <p:cNvSpPr/>
              <p:nvPr/>
            </p:nvSpPr>
            <p:spPr>
              <a:xfrm>
                <a:off x="7437982" y="3297339"/>
                <a:ext cx="311166" cy="2444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cxnSp>
          <p:nvCxnSpPr>
            <p:cNvPr id="84" name="Straight Arrow Connector 83">
              <a:extLst>
                <a:ext uri="{FF2B5EF4-FFF2-40B4-BE49-F238E27FC236}">
                  <a16:creationId xmlns:a16="http://schemas.microsoft.com/office/drawing/2014/main" id="{AAC64F08-575B-482B-9018-CDBF3E2966E6}"/>
                </a:ext>
              </a:extLst>
            </p:cNvPr>
            <p:cNvCxnSpPr/>
            <p:nvPr/>
          </p:nvCxnSpPr>
          <p:spPr>
            <a:xfrm flipH="1" flipV="1">
              <a:off x="7437983" y="2803680"/>
              <a:ext cx="354030" cy="30159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EAC5BE1-CE75-48F2-9216-9657FA046DC6}"/>
                </a:ext>
              </a:extLst>
            </p:cNvPr>
            <p:cNvCxnSpPr/>
            <p:nvPr/>
          </p:nvCxnSpPr>
          <p:spPr>
            <a:xfrm flipH="1">
              <a:off x="2586340" y="3690995"/>
              <a:ext cx="0" cy="480959"/>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9CDF2D1-E179-4B64-A837-984B0D3D7715}"/>
                </a:ext>
              </a:extLst>
            </p:cNvPr>
            <p:cNvCxnSpPr/>
            <p:nvPr/>
          </p:nvCxnSpPr>
          <p:spPr>
            <a:xfrm flipH="1">
              <a:off x="8300038" y="3690995"/>
              <a:ext cx="157171" cy="37937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AE2B9B3-018B-4AB1-979D-8C4AA3B7E2D9}"/>
                </a:ext>
              </a:extLst>
            </p:cNvPr>
            <p:cNvCxnSpPr/>
            <p:nvPr/>
          </p:nvCxnSpPr>
          <p:spPr>
            <a:xfrm flipH="1" flipV="1">
              <a:off x="9027150" y="2654472"/>
              <a:ext cx="12701" cy="49842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63A3F4C-D307-4304-86C7-C327829A24F0}"/>
                </a:ext>
              </a:extLst>
            </p:cNvPr>
            <p:cNvCxnSpPr>
              <a:endCxn id="63" idx="0"/>
            </p:cNvCxnSpPr>
            <p:nvPr/>
          </p:nvCxnSpPr>
          <p:spPr>
            <a:xfrm flipH="1">
              <a:off x="9331965" y="3725916"/>
              <a:ext cx="190510" cy="522229"/>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4B446E8-A712-407D-A6D4-352ADC2CB4BF}"/>
                </a:ext>
              </a:extLst>
            </p:cNvPr>
            <p:cNvCxnSpPr>
              <a:cxnSpLocks/>
            </p:cNvCxnSpPr>
            <p:nvPr/>
          </p:nvCxnSpPr>
          <p:spPr>
            <a:xfrm flipV="1">
              <a:off x="9911432" y="1671918"/>
              <a:ext cx="0" cy="1480973"/>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E571EB3-C137-4AB7-9C04-87924F59F608}"/>
                </a:ext>
              </a:extLst>
            </p:cNvPr>
            <p:cNvCxnSpPr/>
            <p:nvPr/>
          </p:nvCxnSpPr>
          <p:spPr>
            <a:xfrm>
              <a:off x="10240060" y="3717979"/>
              <a:ext cx="46040" cy="195875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8EC2C9D6-5092-4654-B755-DC1C1E46F571}"/>
                </a:ext>
              </a:extLst>
            </p:cNvPr>
            <p:cNvCxnSpPr/>
            <p:nvPr/>
          </p:nvCxnSpPr>
          <p:spPr>
            <a:xfrm flipV="1">
              <a:off x="10668707" y="2662409"/>
              <a:ext cx="328629" cy="54127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AF2130C-BE94-4603-B28A-8F0025684924}"/>
                </a:ext>
              </a:extLst>
            </p:cNvPr>
            <p:cNvCxnSpPr/>
            <p:nvPr/>
          </p:nvCxnSpPr>
          <p:spPr>
            <a:xfrm flipH="1">
              <a:off x="11389468" y="3692582"/>
              <a:ext cx="0" cy="48096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grpSp>
      <p:sp>
        <p:nvSpPr>
          <p:cNvPr id="71684" name="Title 3">
            <a:extLst>
              <a:ext uri="{FF2B5EF4-FFF2-40B4-BE49-F238E27FC236}">
                <a16:creationId xmlns:a16="http://schemas.microsoft.com/office/drawing/2014/main" id="{F9C65C1D-9E31-4761-8058-3FDA9148AD33}"/>
              </a:ext>
            </a:extLst>
          </p:cNvPr>
          <p:cNvSpPr>
            <a:spLocks noGrp="1" noChangeArrowheads="1"/>
          </p:cNvSpPr>
          <p:nvPr>
            <p:ph type="title"/>
          </p:nvPr>
        </p:nvSpPr>
        <p:spPr>
          <a:xfrm>
            <a:off x="469900" y="403225"/>
            <a:ext cx="7058025" cy="509588"/>
          </a:xfrm>
        </p:spPr>
        <p:txBody>
          <a:bodyPr/>
          <a:lstStyle/>
          <a:p>
            <a:pPr eaLnBrk="1" hangingPunct="1"/>
            <a:r>
              <a:rPr lang="ca-ES" altLang="ca-ES"/>
              <a:t>Ordinador VS Mòbil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a:extLst>
              <a:ext uri="{FF2B5EF4-FFF2-40B4-BE49-F238E27FC236}">
                <a16:creationId xmlns:a16="http://schemas.microsoft.com/office/drawing/2014/main" id="{DBB14FEB-6364-433E-B180-426B727D4679}"/>
              </a:ext>
            </a:extLst>
          </p:cNvPr>
          <p:cNvSpPr>
            <a:spLocks noGrp="1" noChangeArrowheads="1"/>
          </p:cNvSpPr>
          <p:nvPr>
            <p:ph type="title"/>
          </p:nvPr>
        </p:nvSpPr>
        <p:spPr>
          <a:xfrm>
            <a:off x="469900" y="403225"/>
            <a:ext cx="7058025" cy="468313"/>
          </a:xfrm>
        </p:spPr>
        <p:txBody>
          <a:bodyPr/>
          <a:lstStyle/>
          <a:p>
            <a:pPr eaLnBrk="1" hangingPunct="1"/>
            <a:r>
              <a:rPr lang="ca-ES" altLang="ca-ES"/>
              <a:t>Ordinador VS Mòbil</a:t>
            </a:r>
          </a:p>
        </p:txBody>
      </p:sp>
      <p:grpSp>
        <p:nvGrpSpPr>
          <p:cNvPr id="73731" name="Group 13">
            <a:extLst>
              <a:ext uri="{FF2B5EF4-FFF2-40B4-BE49-F238E27FC236}">
                <a16:creationId xmlns:a16="http://schemas.microsoft.com/office/drawing/2014/main" id="{44162E13-BF65-4F1C-9E4D-CB806333BE6B}"/>
              </a:ext>
            </a:extLst>
          </p:cNvPr>
          <p:cNvGrpSpPr>
            <a:grpSpLocks/>
          </p:cNvGrpSpPr>
          <p:nvPr/>
        </p:nvGrpSpPr>
        <p:grpSpPr bwMode="auto">
          <a:xfrm>
            <a:off x="6602413" y="2260600"/>
            <a:ext cx="4386262" cy="2582863"/>
            <a:chOff x="6602832" y="2261144"/>
            <a:chExt cx="4385304" cy="2582230"/>
          </a:xfrm>
        </p:grpSpPr>
        <p:pic>
          <p:nvPicPr>
            <p:cNvPr id="15" name="Picture 14">
              <a:extLst>
                <a:ext uri="{FF2B5EF4-FFF2-40B4-BE49-F238E27FC236}">
                  <a16:creationId xmlns:a16="http://schemas.microsoft.com/office/drawing/2014/main" id="{A997FD09-3C75-42B1-A23C-D02B811439C2}"/>
                </a:ext>
              </a:extLst>
            </p:cNvPr>
            <p:cNvPicPr>
              <a:picLocks noChangeAspect="1"/>
            </p:cNvPicPr>
            <p:nvPr/>
          </p:nvPicPr>
          <p:blipFill>
            <a:blip r:embed="rId3" cstate="screen"/>
            <a:stretch>
              <a:fillRect/>
            </a:stretch>
          </p:blipFill>
          <p:spPr>
            <a:xfrm>
              <a:off x="6602832" y="2261144"/>
              <a:ext cx="4385304" cy="2582230"/>
            </a:xfrm>
            <a:prstGeom prst="rect">
              <a:avLst/>
            </a:prstGeom>
            <a:ln>
              <a:noFill/>
            </a:ln>
            <a:effectLst>
              <a:outerShdw blurRad="190500" algn="tl" rotWithShape="0">
                <a:srgbClr val="000000">
                  <a:alpha val="70000"/>
                </a:srgbClr>
              </a:outerShdw>
            </a:effectLst>
          </p:spPr>
        </p:pic>
        <p:sp>
          <p:nvSpPr>
            <p:cNvPr id="16" name="Oval 15">
              <a:extLst>
                <a:ext uri="{FF2B5EF4-FFF2-40B4-BE49-F238E27FC236}">
                  <a16:creationId xmlns:a16="http://schemas.microsoft.com/office/drawing/2014/main" id="{04648330-375A-4C2B-9EED-11F8A055E620}"/>
                </a:ext>
              </a:extLst>
            </p:cNvPr>
            <p:cNvSpPr/>
            <p:nvPr/>
          </p:nvSpPr>
          <p:spPr>
            <a:xfrm>
              <a:off x="6666318" y="3610188"/>
              <a:ext cx="569788" cy="5110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grpSp>
        <p:nvGrpSpPr>
          <p:cNvPr id="73732" name="Group 17">
            <a:extLst>
              <a:ext uri="{FF2B5EF4-FFF2-40B4-BE49-F238E27FC236}">
                <a16:creationId xmlns:a16="http://schemas.microsoft.com/office/drawing/2014/main" id="{EA794306-A06F-49FB-81BC-FD6DEDFEDBFA}"/>
              </a:ext>
            </a:extLst>
          </p:cNvPr>
          <p:cNvGrpSpPr>
            <a:grpSpLocks/>
          </p:cNvGrpSpPr>
          <p:nvPr/>
        </p:nvGrpSpPr>
        <p:grpSpPr bwMode="auto">
          <a:xfrm>
            <a:off x="822325" y="1492250"/>
            <a:ext cx="5178425" cy="4246563"/>
            <a:chOff x="1010911" y="1796481"/>
            <a:chExt cx="5591919" cy="4421967"/>
          </a:xfrm>
        </p:grpSpPr>
        <p:sp>
          <p:nvSpPr>
            <p:cNvPr id="73733" name="TextBox 18">
              <a:extLst>
                <a:ext uri="{FF2B5EF4-FFF2-40B4-BE49-F238E27FC236}">
                  <a16:creationId xmlns:a16="http://schemas.microsoft.com/office/drawing/2014/main" id="{0C028324-2CE5-4690-9CD7-4A54545288C7}"/>
                </a:ext>
              </a:extLst>
            </p:cNvPr>
            <p:cNvSpPr txBox="1">
              <a:spLocks noChangeArrowheads="1"/>
            </p:cNvSpPr>
            <p:nvPr/>
          </p:nvSpPr>
          <p:spPr bwMode="auto">
            <a:xfrm>
              <a:off x="1907581" y="1813269"/>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Inici</a:t>
              </a:r>
            </a:p>
          </p:txBody>
        </p:sp>
        <p:pic>
          <p:nvPicPr>
            <p:cNvPr id="73734" name="Picture 19">
              <a:extLst>
                <a:ext uri="{FF2B5EF4-FFF2-40B4-BE49-F238E27FC236}">
                  <a16:creationId xmlns:a16="http://schemas.microsoft.com/office/drawing/2014/main" id="{35F1F12F-A92F-4FCB-B92F-6594C10F3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961" y="1796481"/>
              <a:ext cx="6762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0">
              <a:extLst>
                <a:ext uri="{FF2B5EF4-FFF2-40B4-BE49-F238E27FC236}">
                  <a16:creationId xmlns:a16="http://schemas.microsoft.com/office/drawing/2014/main" id="{16AC96B8-4DB3-4E9A-AAA1-75EE5485B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586" y="2334301"/>
              <a:ext cx="581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21">
              <a:extLst>
                <a:ext uri="{FF2B5EF4-FFF2-40B4-BE49-F238E27FC236}">
                  <a16:creationId xmlns:a16="http://schemas.microsoft.com/office/drawing/2014/main" id="{258040D2-F0B4-49C0-A5DC-16D207C21EF1}"/>
                </a:ext>
              </a:extLst>
            </p:cNvPr>
            <p:cNvSpPr txBox="1">
              <a:spLocks noChangeArrowheads="1"/>
            </p:cNvSpPr>
            <p:nvPr/>
          </p:nvSpPr>
          <p:spPr bwMode="auto">
            <a:xfrm>
              <a:off x="1907581" y="2375508"/>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Sol·licituds d'amistat</a:t>
              </a:r>
            </a:p>
          </p:txBody>
        </p:sp>
        <p:pic>
          <p:nvPicPr>
            <p:cNvPr id="73737" name="Picture 22">
              <a:extLst>
                <a:ext uri="{FF2B5EF4-FFF2-40B4-BE49-F238E27FC236}">
                  <a16:creationId xmlns:a16="http://schemas.microsoft.com/office/drawing/2014/main" id="{BBC5AA22-8E2C-4B54-B560-517ACBADF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248" y="2948321"/>
              <a:ext cx="647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extBox 23">
              <a:extLst>
                <a:ext uri="{FF2B5EF4-FFF2-40B4-BE49-F238E27FC236}">
                  <a16:creationId xmlns:a16="http://schemas.microsoft.com/office/drawing/2014/main" id="{924BC6F3-7E2D-4197-B5A7-99E44A6B3142}"/>
                </a:ext>
              </a:extLst>
            </p:cNvPr>
            <p:cNvSpPr txBox="1">
              <a:spLocks noChangeArrowheads="1"/>
            </p:cNvSpPr>
            <p:nvPr/>
          </p:nvSpPr>
          <p:spPr bwMode="auto">
            <a:xfrm>
              <a:off x="1907581" y="2937747"/>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Grups de </a:t>
              </a:r>
              <a:r>
                <a:rPr lang="ca-ES" altLang="ca-ES" sz="1600" i="1">
                  <a:solidFill>
                    <a:srgbClr val="63666A"/>
                  </a:solidFill>
                  <a:latin typeface="Poppins"/>
                </a:rPr>
                <a:t>Facebook</a:t>
              </a:r>
            </a:p>
          </p:txBody>
        </p:sp>
        <p:pic>
          <p:nvPicPr>
            <p:cNvPr id="73739" name="Picture 24">
              <a:extLst>
                <a:ext uri="{FF2B5EF4-FFF2-40B4-BE49-F238E27FC236}">
                  <a16:creationId xmlns:a16="http://schemas.microsoft.com/office/drawing/2014/main" id="{752C2717-A645-4E16-8D1A-94951EC7C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873" y="3514716"/>
              <a:ext cx="552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Box 25">
              <a:extLst>
                <a:ext uri="{FF2B5EF4-FFF2-40B4-BE49-F238E27FC236}">
                  <a16:creationId xmlns:a16="http://schemas.microsoft.com/office/drawing/2014/main" id="{AF2E0C56-1F27-43D8-8E0B-2577E0E81B2D}"/>
                </a:ext>
              </a:extLst>
            </p:cNvPr>
            <p:cNvSpPr txBox="1">
              <a:spLocks noChangeArrowheads="1"/>
            </p:cNvSpPr>
            <p:nvPr/>
          </p:nvSpPr>
          <p:spPr bwMode="auto">
            <a:xfrm>
              <a:off x="1907581" y="3499986"/>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Perfil</a:t>
              </a:r>
            </a:p>
          </p:txBody>
        </p:sp>
        <p:pic>
          <p:nvPicPr>
            <p:cNvPr id="73741" name="Picture 26">
              <a:extLst>
                <a:ext uri="{FF2B5EF4-FFF2-40B4-BE49-F238E27FC236}">
                  <a16:creationId xmlns:a16="http://schemas.microsoft.com/office/drawing/2014/main" id="{2A8C7A3D-B2E5-463E-92A9-25EE7A9BBA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486" y="4023961"/>
              <a:ext cx="65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2" name="TextBox 27">
              <a:extLst>
                <a:ext uri="{FF2B5EF4-FFF2-40B4-BE49-F238E27FC236}">
                  <a16:creationId xmlns:a16="http://schemas.microsoft.com/office/drawing/2014/main" id="{424CDCC4-5273-4041-B709-0E019E323E96}"/>
                </a:ext>
              </a:extLst>
            </p:cNvPr>
            <p:cNvSpPr txBox="1">
              <a:spLocks noChangeArrowheads="1"/>
            </p:cNvSpPr>
            <p:nvPr/>
          </p:nvSpPr>
          <p:spPr bwMode="auto">
            <a:xfrm>
              <a:off x="1907581" y="4062225"/>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Notificacions o alertes</a:t>
              </a:r>
            </a:p>
          </p:txBody>
        </p:sp>
        <p:pic>
          <p:nvPicPr>
            <p:cNvPr id="73743" name="Picture 28">
              <a:extLst>
                <a:ext uri="{FF2B5EF4-FFF2-40B4-BE49-F238E27FC236}">
                  <a16:creationId xmlns:a16="http://schemas.microsoft.com/office/drawing/2014/main" id="{282EE7BC-8EA1-4E4D-B00E-4F64A2629E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773" y="4580831"/>
              <a:ext cx="6286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4" name="TextBox 29">
              <a:extLst>
                <a:ext uri="{FF2B5EF4-FFF2-40B4-BE49-F238E27FC236}">
                  <a16:creationId xmlns:a16="http://schemas.microsoft.com/office/drawing/2014/main" id="{95D0D05D-0615-45C4-B887-79D6F679295D}"/>
                </a:ext>
              </a:extLst>
            </p:cNvPr>
            <p:cNvSpPr txBox="1">
              <a:spLocks noChangeArrowheads="1"/>
            </p:cNvSpPr>
            <p:nvPr/>
          </p:nvSpPr>
          <p:spPr bwMode="auto">
            <a:xfrm>
              <a:off x="1907581" y="4624464"/>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Configuració</a:t>
              </a:r>
            </a:p>
          </p:txBody>
        </p:sp>
        <p:pic>
          <p:nvPicPr>
            <p:cNvPr id="73745" name="Picture 30">
              <a:extLst>
                <a:ext uri="{FF2B5EF4-FFF2-40B4-BE49-F238E27FC236}">
                  <a16:creationId xmlns:a16="http://schemas.microsoft.com/office/drawing/2014/main" id="{529242E8-AC88-4756-9452-58780ADC81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911" y="5090076"/>
              <a:ext cx="714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31">
              <a:extLst>
                <a:ext uri="{FF2B5EF4-FFF2-40B4-BE49-F238E27FC236}">
                  <a16:creationId xmlns:a16="http://schemas.microsoft.com/office/drawing/2014/main" id="{DD4006B3-B7BC-4848-BF3F-D27C0BCAF6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8536" y="5713623"/>
              <a:ext cx="6191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7" name="TextBox 32">
              <a:extLst>
                <a:ext uri="{FF2B5EF4-FFF2-40B4-BE49-F238E27FC236}">
                  <a16:creationId xmlns:a16="http://schemas.microsoft.com/office/drawing/2014/main" id="{2EF76689-278B-4859-AB7B-EBA9FCBFDAEB}"/>
                </a:ext>
              </a:extLst>
            </p:cNvPr>
            <p:cNvSpPr txBox="1">
              <a:spLocks noChangeArrowheads="1"/>
            </p:cNvSpPr>
            <p:nvPr/>
          </p:nvSpPr>
          <p:spPr bwMode="auto">
            <a:xfrm>
              <a:off x="1907581" y="5186703"/>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rgbClr val="63666A"/>
                  </a:solidFill>
                  <a:latin typeface="Poppins"/>
                </a:rPr>
                <a:t>Cercador</a:t>
              </a:r>
            </a:p>
          </p:txBody>
        </p:sp>
        <p:sp>
          <p:nvSpPr>
            <p:cNvPr id="73748" name="TextBox 33">
              <a:extLst>
                <a:ext uri="{FF2B5EF4-FFF2-40B4-BE49-F238E27FC236}">
                  <a16:creationId xmlns:a16="http://schemas.microsoft.com/office/drawing/2014/main" id="{1CD3C567-0CC9-4554-9368-0749528C62CE}"/>
                </a:ext>
              </a:extLst>
            </p:cNvPr>
            <p:cNvSpPr txBox="1">
              <a:spLocks noChangeArrowheads="1"/>
            </p:cNvSpPr>
            <p:nvPr/>
          </p:nvSpPr>
          <p:spPr bwMode="auto">
            <a:xfrm>
              <a:off x="1907581" y="5748944"/>
              <a:ext cx="4695249" cy="3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i="1">
                  <a:solidFill>
                    <a:srgbClr val="63666A"/>
                  </a:solidFill>
                  <a:latin typeface="Poppins"/>
                </a:rPr>
                <a:t>Messenger</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FB5A6D-83B0-42C3-A46B-D225C655FDB6}"/>
              </a:ext>
            </a:extLst>
          </p:cNvPr>
          <p:cNvSpPr>
            <a:spLocks noGrp="1"/>
          </p:cNvSpPr>
          <p:nvPr>
            <p:ph type="body" sz="quarter" idx="10"/>
          </p:nvPr>
        </p:nvSpPr>
        <p:spPr>
          <a:xfrm>
            <a:off x="469900" y="1416050"/>
            <a:ext cx="4217988" cy="4783138"/>
          </a:xfrm>
        </p:spPr>
        <p:txBody>
          <a:bodyPr rtlCol="0" anchor="ctr"/>
          <a:lstStyle/>
          <a:p>
            <a:pPr marL="285750" indent="-285750" defTabSz="1219170" eaLnBrk="1" fontAlgn="auto" hangingPunct="1">
              <a:buFont typeface="Arial" panose="020B0604020202020204" pitchFamily="34" charset="0"/>
              <a:buChar char="•"/>
              <a:defRPr/>
            </a:pPr>
            <a:r>
              <a:rPr lang="ca-ES" b="1" dirty="0">
                <a:solidFill>
                  <a:srgbClr val="00B0F0"/>
                </a:solidFill>
              </a:rPr>
              <a:t>Foto del perfil i</a:t>
            </a:r>
            <a:r>
              <a:rPr lang="ca-ES" dirty="0"/>
              <a:t>i </a:t>
            </a:r>
            <a:r>
              <a:rPr lang="ca-ES" b="1" dirty="0">
                <a:solidFill>
                  <a:srgbClr val="00B0F0"/>
                </a:solidFill>
              </a:rPr>
              <a:t>foto de portada</a:t>
            </a:r>
          </a:p>
          <a:p>
            <a:pPr marL="285750" indent="-285750" defTabSz="1219170" eaLnBrk="1" fontAlgn="auto" hangingPunct="1">
              <a:buFont typeface="Arial" panose="020B0604020202020204" pitchFamily="34" charset="0"/>
              <a:buChar char="•"/>
              <a:defRPr/>
            </a:pPr>
            <a:endParaRPr lang="ca-ES" dirty="0"/>
          </a:p>
          <a:p>
            <a:pPr marL="285750" indent="-285750" defTabSz="1219170" eaLnBrk="1" fontAlgn="auto" hangingPunct="1">
              <a:buFont typeface="Arial" panose="020B0604020202020204" pitchFamily="34" charset="0"/>
              <a:buChar char="•"/>
              <a:defRPr/>
            </a:pPr>
            <a:r>
              <a:rPr lang="ca-ES" b="1" dirty="0">
                <a:solidFill>
                  <a:srgbClr val="00B0F0"/>
                </a:solidFill>
              </a:rPr>
              <a:t>Informació</a:t>
            </a:r>
            <a:r>
              <a:rPr lang="ca-ES" dirty="0"/>
              <a:t>: data de naixement, lloc de residència, estudis, lloc de treball...</a:t>
            </a:r>
          </a:p>
          <a:p>
            <a:pPr marL="285750" indent="-285750" defTabSz="1219170" eaLnBrk="1" fontAlgn="auto" hangingPunct="1">
              <a:buFont typeface="Arial" panose="020B0604020202020204" pitchFamily="34" charset="0"/>
              <a:buChar char="•"/>
              <a:defRPr/>
            </a:pPr>
            <a:endParaRPr lang="ca-ES" dirty="0"/>
          </a:p>
          <a:p>
            <a:pPr marL="285750" indent="-285750" defTabSz="1219170" eaLnBrk="1" fontAlgn="auto" hangingPunct="1">
              <a:buFont typeface="Arial" panose="020B0604020202020204" pitchFamily="34" charset="0"/>
              <a:buChar char="•"/>
              <a:defRPr/>
            </a:pPr>
            <a:r>
              <a:rPr lang="ca-ES" b="1" dirty="0">
                <a:solidFill>
                  <a:srgbClr val="00B0F0"/>
                </a:solidFill>
              </a:rPr>
              <a:t>Amics</a:t>
            </a:r>
            <a:r>
              <a:rPr lang="ca-ES" dirty="0"/>
              <a:t>: Llista de contactes del nostre perfil.</a:t>
            </a:r>
          </a:p>
          <a:p>
            <a:pPr marL="285750" indent="-285750" defTabSz="1219170" eaLnBrk="1" fontAlgn="auto" hangingPunct="1">
              <a:buFont typeface="Arial" panose="020B0604020202020204" pitchFamily="34" charset="0"/>
              <a:buChar char="•"/>
              <a:defRPr/>
            </a:pPr>
            <a:endParaRPr lang="ca-ES" dirty="0"/>
          </a:p>
          <a:p>
            <a:pPr marL="285750" indent="-285750" defTabSz="1219170" eaLnBrk="1" fontAlgn="auto" hangingPunct="1">
              <a:buFont typeface="Arial" panose="020B0604020202020204" pitchFamily="34" charset="0"/>
              <a:buChar char="•"/>
              <a:defRPr/>
            </a:pPr>
            <a:r>
              <a:rPr lang="ca-ES" b="1" dirty="0">
                <a:solidFill>
                  <a:srgbClr val="00B0F0"/>
                </a:solidFill>
              </a:rPr>
              <a:t>Fotos</a:t>
            </a:r>
            <a:r>
              <a:rPr lang="ca-ES" dirty="0"/>
              <a:t>: Totes les fotos que s’han penjat.</a:t>
            </a:r>
          </a:p>
          <a:p>
            <a:pPr marL="285750" indent="-285750" defTabSz="1219170" eaLnBrk="1" fontAlgn="auto" hangingPunct="1">
              <a:buFont typeface="Arial" panose="020B0604020202020204" pitchFamily="34" charset="0"/>
              <a:buChar char="•"/>
              <a:defRPr/>
            </a:pPr>
            <a:endParaRPr lang="ca-ES" dirty="0"/>
          </a:p>
          <a:p>
            <a:pPr marL="285750" indent="-285750" defTabSz="1219170" eaLnBrk="1" fontAlgn="auto" hangingPunct="1">
              <a:buFont typeface="Arial" panose="020B0604020202020204" pitchFamily="34" charset="0"/>
              <a:buChar char="•"/>
              <a:defRPr/>
            </a:pPr>
            <a:r>
              <a:rPr lang="ca-ES" b="1" dirty="0">
                <a:solidFill>
                  <a:srgbClr val="00B0F0"/>
                </a:solidFill>
              </a:rPr>
              <a:t>Crear publicacions</a:t>
            </a:r>
          </a:p>
          <a:p>
            <a:pPr defTabSz="1219170" eaLnBrk="1" fontAlgn="auto" hangingPunct="1">
              <a:defRPr/>
            </a:pPr>
            <a:endParaRPr lang="ca-ES" dirty="0"/>
          </a:p>
        </p:txBody>
      </p:sp>
      <p:sp>
        <p:nvSpPr>
          <p:cNvPr id="75779" name="Title 3">
            <a:extLst>
              <a:ext uri="{FF2B5EF4-FFF2-40B4-BE49-F238E27FC236}">
                <a16:creationId xmlns:a16="http://schemas.microsoft.com/office/drawing/2014/main" id="{C59F3CF2-2AE1-445C-B166-62C0D3A67AA0}"/>
              </a:ext>
            </a:extLst>
          </p:cNvPr>
          <p:cNvSpPr>
            <a:spLocks noGrp="1" noChangeArrowheads="1"/>
          </p:cNvSpPr>
          <p:nvPr>
            <p:ph type="title"/>
          </p:nvPr>
        </p:nvSpPr>
        <p:spPr>
          <a:xfrm>
            <a:off x="469900" y="403225"/>
            <a:ext cx="7058025" cy="468313"/>
          </a:xfrm>
        </p:spPr>
        <p:txBody>
          <a:bodyPr/>
          <a:lstStyle/>
          <a:p>
            <a:pPr eaLnBrk="1" hangingPunct="1"/>
            <a:r>
              <a:rPr lang="ca-ES" altLang="ca-ES"/>
              <a:t>El perfil</a:t>
            </a:r>
          </a:p>
        </p:txBody>
      </p:sp>
      <p:grpSp>
        <p:nvGrpSpPr>
          <p:cNvPr id="75780" name="Group 6">
            <a:extLst>
              <a:ext uri="{FF2B5EF4-FFF2-40B4-BE49-F238E27FC236}">
                <a16:creationId xmlns:a16="http://schemas.microsoft.com/office/drawing/2014/main" id="{25E13720-DD98-494C-B274-331440EB5E3D}"/>
              </a:ext>
            </a:extLst>
          </p:cNvPr>
          <p:cNvGrpSpPr>
            <a:grpSpLocks/>
          </p:cNvGrpSpPr>
          <p:nvPr/>
        </p:nvGrpSpPr>
        <p:grpSpPr bwMode="auto">
          <a:xfrm>
            <a:off x="5233988" y="1019175"/>
            <a:ext cx="6621462" cy="5211763"/>
            <a:chOff x="4485239" y="977834"/>
            <a:chExt cx="7158469" cy="4748236"/>
          </a:xfrm>
        </p:grpSpPr>
        <p:sp>
          <p:nvSpPr>
            <p:cNvPr id="8" name="Oval 7">
              <a:extLst>
                <a:ext uri="{FF2B5EF4-FFF2-40B4-BE49-F238E27FC236}">
                  <a16:creationId xmlns:a16="http://schemas.microsoft.com/office/drawing/2014/main" id="{1DDF2679-0C6C-4B64-9996-7CAE6121020C}"/>
                </a:ext>
              </a:extLst>
            </p:cNvPr>
            <p:cNvSpPr/>
            <p:nvPr/>
          </p:nvSpPr>
          <p:spPr>
            <a:xfrm>
              <a:off x="5053316" y="2675802"/>
              <a:ext cx="1177346" cy="13306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2" name="Rectangle 11">
              <a:extLst>
                <a:ext uri="{FF2B5EF4-FFF2-40B4-BE49-F238E27FC236}">
                  <a16:creationId xmlns:a16="http://schemas.microsoft.com/office/drawing/2014/main" id="{1835A224-75EF-4CC6-9B55-7A297ED38669}"/>
                </a:ext>
              </a:extLst>
            </p:cNvPr>
            <p:cNvSpPr/>
            <p:nvPr/>
          </p:nvSpPr>
          <p:spPr>
            <a:xfrm>
              <a:off x="5053316" y="5552513"/>
              <a:ext cx="969681" cy="173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3" name="Rectangle 12">
              <a:extLst>
                <a:ext uri="{FF2B5EF4-FFF2-40B4-BE49-F238E27FC236}">
                  <a16:creationId xmlns:a16="http://schemas.microsoft.com/office/drawing/2014/main" id="{CD57F34D-BEF3-4296-B0EB-8DAC82B51A5A}"/>
                </a:ext>
              </a:extLst>
            </p:cNvPr>
            <p:cNvSpPr/>
            <p:nvPr/>
          </p:nvSpPr>
          <p:spPr>
            <a:xfrm>
              <a:off x="6297597" y="3430776"/>
              <a:ext cx="744852" cy="28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4" name="Rectangle 13">
              <a:extLst>
                <a:ext uri="{FF2B5EF4-FFF2-40B4-BE49-F238E27FC236}">
                  <a16:creationId xmlns:a16="http://schemas.microsoft.com/office/drawing/2014/main" id="{AED9FCB9-7050-44AD-8FE7-E2A8417B52C6}"/>
                </a:ext>
              </a:extLst>
            </p:cNvPr>
            <p:cNvSpPr/>
            <p:nvPr/>
          </p:nvSpPr>
          <p:spPr>
            <a:xfrm>
              <a:off x="5053316" y="1058827"/>
              <a:ext cx="537186" cy="138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5" name="Oval 14">
              <a:extLst>
                <a:ext uri="{FF2B5EF4-FFF2-40B4-BE49-F238E27FC236}">
                  <a16:creationId xmlns:a16="http://schemas.microsoft.com/office/drawing/2014/main" id="{D472F12A-04CA-43E7-9A63-AD38CD8D2EA6}"/>
                </a:ext>
              </a:extLst>
            </p:cNvPr>
            <p:cNvSpPr/>
            <p:nvPr/>
          </p:nvSpPr>
          <p:spPr>
            <a:xfrm>
              <a:off x="9040161" y="977834"/>
              <a:ext cx="226545" cy="2719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pic>
          <p:nvPicPr>
            <p:cNvPr id="16" name="Picture 15">
              <a:extLst>
                <a:ext uri="{FF2B5EF4-FFF2-40B4-BE49-F238E27FC236}">
                  <a16:creationId xmlns:a16="http://schemas.microsoft.com/office/drawing/2014/main" id="{9BF597AA-17D6-4129-9EE9-E9B69781F077}"/>
                </a:ext>
              </a:extLst>
            </p:cNvPr>
            <p:cNvPicPr>
              <a:picLocks noChangeAspect="1"/>
            </p:cNvPicPr>
            <p:nvPr/>
          </p:nvPicPr>
          <p:blipFill rotWithShape="1">
            <a:blip r:embed="rId3" cstate="email"/>
            <a:srcRect l="1600" r="1760"/>
            <a:stretch/>
          </p:blipFill>
          <p:spPr>
            <a:xfrm>
              <a:off x="4485239" y="1249740"/>
              <a:ext cx="7158469" cy="4388104"/>
            </a:xfrm>
            <a:prstGeom prst="rect">
              <a:avLst/>
            </a:prstGeom>
            <a:ln>
              <a:noFill/>
            </a:ln>
            <a:effectLst>
              <a:outerShdw blurRad="190500" algn="tl" rotWithShape="0">
                <a:srgbClr val="000000">
                  <a:alpha val="70000"/>
                </a:srgbClr>
              </a:outerShdw>
            </a:effectLst>
          </p:spPr>
        </p:pic>
        <p:sp>
          <p:nvSpPr>
            <p:cNvPr id="17" name="Oval 16">
              <a:extLst>
                <a:ext uri="{FF2B5EF4-FFF2-40B4-BE49-F238E27FC236}">
                  <a16:creationId xmlns:a16="http://schemas.microsoft.com/office/drawing/2014/main" id="{BB92CD09-6788-4782-9547-52B4DB751EEF}"/>
                </a:ext>
              </a:extLst>
            </p:cNvPr>
            <p:cNvSpPr/>
            <p:nvPr/>
          </p:nvSpPr>
          <p:spPr>
            <a:xfrm>
              <a:off x="4740959" y="2842128"/>
              <a:ext cx="1282038" cy="12872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8" name="Oval 17">
              <a:extLst>
                <a:ext uri="{FF2B5EF4-FFF2-40B4-BE49-F238E27FC236}">
                  <a16:creationId xmlns:a16="http://schemas.microsoft.com/office/drawing/2014/main" id="{ECD3E77E-B8CE-4ECA-9F52-8273CBA5A4B2}"/>
                </a:ext>
              </a:extLst>
            </p:cNvPr>
            <p:cNvSpPr/>
            <p:nvPr/>
          </p:nvSpPr>
          <p:spPr>
            <a:xfrm>
              <a:off x="8908009" y="1249740"/>
              <a:ext cx="217964" cy="2487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9" name="Rectangle 18">
              <a:extLst>
                <a:ext uri="{FF2B5EF4-FFF2-40B4-BE49-F238E27FC236}">
                  <a16:creationId xmlns:a16="http://schemas.microsoft.com/office/drawing/2014/main" id="{735A3B45-6D5D-4A0F-878D-02A4AAC55569}"/>
                </a:ext>
              </a:extLst>
            </p:cNvPr>
            <p:cNvSpPr/>
            <p:nvPr/>
          </p:nvSpPr>
          <p:spPr>
            <a:xfrm flipV="1">
              <a:off x="4789014" y="1309039"/>
              <a:ext cx="526889" cy="13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0" name="Rectangle 19">
              <a:extLst>
                <a:ext uri="{FF2B5EF4-FFF2-40B4-BE49-F238E27FC236}">
                  <a16:creationId xmlns:a16="http://schemas.microsoft.com/office/drawing/2014/main" id="{0DC62945-BD6F-40DA-9357-F55DA20D0F00}"/>
                </a:ext>
              </a:extLst>
            </p:cNvPr>
            <p:cNvSpPr/>
            <p:nvPr/>
          </p:nvSpPr>
          <p:spPr>
            <a:xfrm>
              <a:off x="6079633" y="3572514"/>
              <a:ext cx="725973" cy="28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1" name="Oval 20">
              <a:extLst>
                <a:ext uri="{FF2B5EF4-FFF2-40B4-BE49-F238E27FC236}">
                  <a16:creationId xmlns:a16="http://schemas.microsoft.com/office/drawing/2014/main" id="{D8D8FA2C-E761-416F-A31A-8D5BCC89A0D5}"/>
                </a:ext>
              </a:extLst>
            </p:cNvPr>
            <p:cNvSpPr/>
            <p:nvPr/>
          </p:nvSpPr>
          <p:spPr>
            <a:xfrm>
              <a:off x="7174599" y="4826465"/>
              <a:ext cx="310641" cy="321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Placeholder 1">
            <a:extLst>
              <a:ext uri="{FF2B5EF4-FFF2-40B4-BE49-F238E27FC236}">
                <a16:creationId xmlns:a16="http://schemas.microsoft.com/office/drawing/2014/main" id="{D3902E9A-1A61-413D-B3C3-9ADD7B4175FE}"/>
              </a:ext>
            </a:extLst>
          </p:cNvPr>
          <p:cNvSpPr>
            <a:spLocks noGrp="1" noChangeArrowheads="1"/>
          </p:cNvSpPr>
          <p:nvPr>
            <p:ph type="body" sz="quarter" idx="10"/>
          </p:nvPr>
        </p:nvSpPr>
        <p:spPr>
          <a:xfrm>
            <a:off x="469900" y="1416050"/>
            <a:ext cx="5459413" cy="4783138"/>
          </a:xfrm>
        </p:spPr>
        <p:txBody>
          <a:bodyPr anchor="ctr"/>
          <a:lstStyle/>
          <a:p>
            <a:pPr eaLnBrk="1" hangingPunct="1">
              <a:spcBef>
                <a:spcPct val="0"/>
              </a:spcBef>
              <a:spcAft>
                <a:spcPct val="0"/>
              </a:spcAft>
            </a:pPr>
            <a:endParaRPr lang="es-ES_tradnl" altLang="ca-ES" dirty="0"/>
          </a:p>
          <a:p>
            <a:pPr eaLnBrk="1" hangingPunct="1">
              <a:spcBef>
                <a:spcPct val="0"/>
              </a:spcBef>
              <a:spcAft>
                <a:spcPct val="0"/>
              </a:spcAft>
            </a:pPr>
            <a:endParaRPr lang="es-ES_tradnl" altLang="ca-ES" dirty="0"/>
          </a:p>
          <a:p>
            <a:pPr eaLnBrk="1" hangingPunct="1">
              <a:spcBef>
                <a:spcPct val="0"/>
              </a:spcBef>
              <a:spcAft>
                <a:spcPct val="0"/>
              </a:spcAft>
            </a:pPr>
            <a:endParaRPr lang="es-ES_tradnl" altLang="ca-ES" dirty="0"/>
          </a:p>
          <a:p>
            <a:pPr eaLnBrk="1" hangingPunct="1">
              <a:spcBef>
                <a:spcPct val="0"/>
              </a:spcBef>
              <a:spcAft>
                <a:spcPct val="0"/>
              </a:spcAft>
            </a:pPr>
            <a:endParaRPr lang="es-ES_tradnl" altLang="ca-ES" dirty="0"/>
          </a:p>
          <a:p>
            <a:pPr eaLnBrk="1" hangingPunct="1">
              <a:spcBef>
                <a:spcPct val="0"/>
              </a:spcBef>
              <a:spcAft>
                <a:spcPct val="0"/>
              </a:spcAft>
            </a:pPr>
            <a:endParaRPr lang="es-ES_tradnl" altLang="ca-ES" dirty="0"/>
          </a:p>
          <a:p>
            <a:pPr eaLnBrk="1" hangingPunct="1">
              <a:spcBef>
                <a:spcPct val="0"/>
              </a:spcBef>
              <a:spcAft>
                <a:spcPct val="0"/>
              </a:spcAft>
            </a:pPr>
            <a:endParaRPr lang="es-ES_tradnl" altLang="ca-ES" dirty="0"/>
          </a:p>
          <a:p>
            <a:pPr algn="ctr" eaLnBrk="1" hangingPunct="1">
              <a:spcBef>
                <a:spcPct val="0"/>
              </a:spcBef>
              <a:spcAft>
                <a:spcPct val="0"/>
              </a:spcAft>
            </a:pPr>
            <a:r>
              <a:rPr lang="ca-ES" altLang="ca-ES" dirty="0"/>
              <a:t>Es pot publicar contingut propi o compartir publicacions dels nostres contactes, també es pot respondre i deixar els nostres comentaris en les seves publicacions. </a:t>
            </a:r>
          </a:p>
          <a:p>
            <a:pPr eaLnBrk="1" hangingPunct="1">
              <a:spcBef>
                <a:spcPct val="0"/>
              </a:spcBef>
              <a:spcAft>
                <a:spcPct val="0"/>
              </a:spcAft>
            </a:pPr>
            <a:endParaRPr lang="es-ES" altLang="ca-ES" dirty="0"/>
          </a:p>
        </p:txBody>
      </p:sp>
      <p:sp>
        <p:nvSpPr>
          <p:cNvPr id="77827" name="Title 3">
            <a:extLst>
              <a:ext uri="{FF2B5EF4-FFF2-40B4-BE49-F238E27FC236}">
                <a16:creationId xmlns:a16="http://schemas.microsoft.com/office/drawing/2014/main" id="{7EF0AA95-C8F9-4FC9-BC3F-D55E4FC83B14}"/>
              </a:ext>
            </a:extLst>
          </p:cNvPr>
          <p:cNvSpPr>
            <a:spLocks noGrp="1" noChangeArrowheads="1"/>
          </p:cNvSpPr>
          <p:nvPr>
            <p:ph type="title"/>
          </p:nvPr>
        </p:nvSpPr>
        <p:spPr>
          <a:xfrm>
            <a:off x="469900" y="403225"/>
            <a:ext cx="7058025" cy="468313"/>
          </a:xfrm>
        </p:spPr>
        <p:txBody>
          <a:bodyPr/>
          <a:lstStyle/>
          <a:p>
            <a:pPr eaLnBrk="1" hangingPunct="1"/>
            <a:r>
              <a:rPr lang="ca-ES" altLang="ca-ES"/>
              <a:t>Inici</a:t>
            </a:r>
          </a:p>
        </p:txBody>
      </p:sp>
      <p:grpSp>
        <p:nvGrpSpPr>
          <p:cNvPr id="77828" name="Group 21">
            <a:extLst>
              <a:ext uri="{FF2B5EF4-FFF2-40B4-BE49-F238E27FC236}">
                <a16:creationId xmlns:a16="http://schemas.microsoft.com/office/drawing/2014/main" id="{64329F6F-3BC2-435F-8297-68375E696E1A}"/>
              </a:ext>
            </a:extLst>
          </p:cNvPr>
          <p:cNvGrpSpPr>
            <a:grpSpLocks/>
          </p:cNvGrpSpPr>
          <p:nvPr/>
        </p:nvGrpSpPr>
        <p:grpSpPr bwMode="auto">
          <a:xfrm>
            <a:off x="6337300" y="1042988"/>
            <a:ext cx="5057775" cy="5159375"/>
            <a:chOff x="6589761" y="979299"/>
            <a:chExt cx="5057076" cy="5159950"/>
          </a:xfrm>
        </p:grpSpPr>
        <p:pic>
          <p:nvPicPr>
            <p:cNvPr id="23" name="Picture 22">
              <a:extLst>
                <a:ext uri="{FF2B5EF4-FFF2-40B4-BE49-F238E27FC236}">
                  <a16:creationId xmlns:a16="http://schemas.microsoft.com/office/drawing/2014/main" id="{B1F609D7-756A-4709-AC26-E46C32A1721A}"/>
                </a:ext>
              </a:extLst>
            </p:cNvPr>
            <p:cNvPicPr>
              <a:picLocks noChangeAspect="1"/>
            </p:cNvPicPr>
            <p:nvPr/>
          </p:nvPicPr>
          <p:blipFill>
            <a:blip r:embed="rId3" cstate="screen"/>
            <a:stretch>
              <a:fillRect/>
            </a:stretch>
          </p:blipFill>
          <p:spPr>
            <a:xfrm>
              <a:off x="6589761" y="979299"/>
              <a:ext cx="5057076" cy="5159950"/>
            </a:xfrm>
            <a:prstGeom prst="rect">
              <a:avLst/>
            </a:prstGeom>
            <a:ln>
              <a:noFill/>
            </a:ln>
            <a:effectLst>
              <a:outerShdw blurRad="190500" algn="tl" rotWithShape="0">
                <a:srgbClr val="000000">
                  <a:alpha val="70000"/>
                </a:srgbClr>
              </a:outerShdw>
            </a:effectLst>
          </p:spPr>
        </p:pic>
        <p:sp>
          <p:nvSpPr>
            <p:cNvPr id="24" name="Oval 23">
              <a:extLst>
                <a:ext uri="{FF2B5EF4-FFF2-40B4-BE49-F238E27FC236}">
                  <a16:creationId xmlns:a16="http://schemas.microsoft.com/office/drawing/2014/main" id="{59BEFC4A-8101-4A92-8D00-1A7B4ABC8EB9}"/>
                </a:ext>
              </a:extLst>
            </p:cNvPr>
            <p:cNvSpPr/>
            <p:nvPr/>
          </p:nvSpPr>
          <p:spPr>
            <a:xfrm>
              <a:off x="6970708" y="5834415"/>
              <a:ext cx="603167" cy="304834"/>
            </a:xfrm>
            <a:prstGeom prst="ellipse">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5" name="Oval 24">
              <a:extLst>
                <a:ext uri="{FF2B5EF4-FFF2-40B4-BE49-F238E27FC236}">
                  <a16:creationId xmlns:a16="http://schemas.microsoft.com/office/drawing/2014/main" id="{D82E6D3B-153D-4937-A495-AE6FF4328B01}"/>
                </a:ext>
              </a:extLst>
            </p:cNvPr>
            <p:cNvSpPr/>
            <p:nvPr/>
          </p:nvSpPr>
          <p:spPr>
            <a:xfrm>
              <a:off x="7875458" y="5834415"/>
              <a:ext cx="603167" cy="304834"/>
            </a:xfrm>
            <a:prstGeom prst="ellipse">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6" name="Oval 25">
              <a:extLst>
                <a:ext uri="{FF2B5EF4-FFF2-40B4-BE49-F238E27FC236}">
                  <a16:creationId xmlns:a16="http://schemas.microsoft.com/office/drawing/2014/main" id="{6091B4BF-7EFF-4B94-855D-1EAA042EF539}"/>
                </a:ext>
              </a:extLst>
            </p:cNvPr>
            <p:cNvSpPr/>
            <p:nvPr/>
          </p:nvSpPr>
          <p:spPr>
            <a:xfrm>
              <a:off x="8813542" y="5834415"/>
              <a:ext cx="603167" cy="304834"/>
            </a:xfrm>
            <a:prstGeom prst="ellipse">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7" name="Oval 26">
              <a:extLst>
                <a:ext uri="{FF2B5EF4-FFF2-40B4-BE49-F238E27FC236}">
                  <a16:creationId xmlns:a16="http://schemas.microsoft.com/office/drawing/2014/main" id="{CAEECD64-3544-4A20-BB77-626F6C537E8D}"/>
                </a:ext>
              </a:extLst>
            </p:cNvPr>
            <p:cNvSpPr/>
            <p:nvPr/>
          </p:nvSpPr>
          <p:spPr>
            <a:xfrm>
              <a:off x="9115125" y="979299"/>
              <a:ext cx="188886" cy="2079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sp>
        <p:nvSpPr>
          <p:cNvPr id="29" name="Flowchart: Off-page Connector 28">
            <a:extLst>
              <a:ext uri="{FF2B5EF4-FFF2-40B4-BE49-F238E27FC236}">
                <a16:creationId xmlns:a16="http://schemas.microsoft.com/office/drawing/2014/main" id="{BF836225-1F19-4E12-B360-5F86F3BACE87}"/>
              </a:ext>
            </a:extLst>
          </p:cNvPr>
          <p:cNvSpPr/>
          <p:nvPr/>
        </p:nvSpPr>
        <p:spPr>
          <a:xfrm rot="16200000">
            <a:off x="439738" y="1814513"/>
            <a:ext cx="1460500" cy="1250950"/>
          </a:xfrm>
          <a:prstGeom prst="flowChartOffpageConnector">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2200">
              <a:latin typeface="Poppins"/>
            </a:endParaRPr>
          </a:p>
        </p:txBody>
      </p:sp>
      <p:grpSp>
        <p:nvGrpSpPr>
          <p:cNvPr id="77830" name="Group 29">
            <a:extLst>
              <a:ext uri="{FF2B5EF4-FFF2-40B4-BE49-F238E27FC236}">
                <a16:creationId xmlns:a16="http://schemas.microsoft.com/office/drawing/2014/main" id="{879B4699-26AA-4A7C-931F-899B2690A236}"/>
              </a:ext>
            </a:extLst>
          </p:cNvPr>
          <p:cNvGrpSpPr>
            <a:grpSpLocks/>
          </p:cNvGrpSpPr>
          <p:nvPr/>
        </p:nvGrpSpPr>
        <p:grpSpPr bwMode="auto">
          <a:xfrm>
            <a:off x="714375" y="1709738"/>
            <a:ext cx="5453063" cy="1460500"/>
            <a:chOff x="1504894" y="4820258"/>
            <a:chExt cx="10569347" cy="1563962"/>
          </a:xfrm>
        </p:grpSpPr>
        <p:sp>
          <p:nvSpPr>
            <p:cNvPr id="31" name="Chevron 35">
              <a:extLst>
                <a:ext uri="{FF2B5EF4-FFF2-40B4-BE49-F238E27FC236}">
                  <a16:creationId xmlns:a16="http://schemas.microsoft.com/office/drawing/2014/main" id="{2E0C692E-AB14-48C4-8599-E7C342978F83}"/>
                </a:ext>
              </a:extLst>
            </p:cNvPr>
            <p:cNvSpPr/>
            <p:nvPr/>
          </p:nvSpPr>
          <p:spPr>
            <a:xfrm>
              <a:off x="3437223" y="4820258"/>
              <a:ext cx="2732337" cy="1563962"/>
            </a:xfrm>
            <a:prstGeom prst="chevron">
              <a:avLst>
                <a:gd name="adj" fmla="val 15954"/>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2200" dirty="0">
                <a:solidFill>
                  <a:schemeClr val="tx1"/>
                </a:solidFill>
                <a:latin typeface="Poppins"/>
              </a:endParaRPr>
            </a:p>
          </p:txBody>
        </p:sp>
        <p:sp>
          <p:nvSpPr>
            <p:cNvPr id="32" name="Chevron 36">
              <a:extLst>
                <a:ext uri="{FF2B5EF4-FFF2-40B4-BE49-F238E27FC236}">
                  <a16:creationId xmlns:a16="http://schemas.microsoft.com/office/drawing/2014/main" id="{400AF811-AF2B-4620-8792-0C861E167033}"/>
                </a:ext>
              </a:extLst>
            </p:cNvPr>
            <p:cNvSpPr/>
            <p:nvPr/>
          </p:nvSpPr>
          <p:spPr>
            <a:xfrm>
              <a:off x="5978789" y="4820258"/>
              <a:ext cx="3083111" cy="1563962"/>
            </a:xfrm>
            <a:prstGeom prst="chevron">
              <a:avLst>
                <a:gd name="adj" fmla="val 17910"/>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2200" dirty="0">
                <a:solidFill>
                  <a:schemeClr val="tx1"/>
                </a:solidFill>
                <a:latin typeface="Poppins"/>
              </a:endParaRPr>
            </a:p>
          </p:txBody>
        </p:sp>
        <p:sp>
          <p:nvSpPr>
            <p:cNvPr id="33" name="Chevron 37">
              <a:extLst>
                <a:ext uri="{FF2B5EF4-FFF2-40B4-BE49-F238E27FC236}">
                  <a16:creationId xmlns:a16="http://schemas.microsoft.com/office/drawing/2014/main" id="{FCE17331-0271-4FF7-B39E-31E398904306}"/>
                </a:ext>
              </a:extLst>
            </p:cNvPr>
            <p:cNvSpPr/>
            <p:nvPr/>
          </p:nvSpPr>
          <p:spPr>
            <a:xfrm>
              <a:off x="8877282" y="4820258"/>
              <a:ext cx="3058495" cy="1563962"/>
            </a:xfrm>
            <a:prstGeom prst="chevron">
              <a:avLst>
                <a:gd name="adj" fmla="val 15954"/>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sz="2200" dirty="0">
                <a:solidFill>
                  <a:schemeClr val="tx1"/>
                </a:solidFill>
                <a:latin typeface="Poppins"/>
              </a:endParaRPr>
            </a:p>
          </p:txBody>
        </p:sp>
        <p:sp>
          <p:nvSpPr>
            <p:cNvPr id="77834" name="TextBox 33">
              <a:extLst>
                <a:ext uri="{FF2B5EF4-FFF2-40B4-BE49-F238E27FC236}">
                  <a16:creationId xmlns:a16="http://schemas.microsoft.com/office/drawing/2014/main" id="{52056023-EC00-4DDE-ADF7-606EE0C1C8FD}"/>
                </a:ext>
              </a:extLst>
            </p:cNvPr>
            <p:cNvSpPr txBox="1">
              <a:spLocks noChangeArrowheads="1"/>
            </p:cNvSpPr>
            <p:nvPr/>
          </p:nvSpPr>
          <p:spPr bwMode="auto">
            <a:xfrm>
              <a:off x="1504894" y="5183330"/>
              <a:ext cx="2153607" cy="88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chemeClr val="bg1"/>
                  </a:solidFill>
                  <a:latin typeface="Poppins"/>
                  <a:ea typeface="MS PGothic" panose="020B0600070205080204" pitchFamily="34" charset="-128"/>
                </a:rPr>
                <a:t>Fotos / </a:t>
              </a:r>
            </a:p>
            <a:p>
              <a:pPr eaLnBrk="1" hangingPunct="1"/>
              <a:r>
                <a:rPr lang="ca-ES" altLang="ca-ES" sz="1600">
                  <a:solidFill>
                    <a:schemeClr val="bg1"/>
                  </a:solidFill>
                  <a:latin typeface="Poppins"/>
                  <a:ea typeface="MS PGothic" panose="020B0600070205080204" pitchFamily="34" charset="-128"/>
                </a:rPr>
                <a:t>Articles propis</a:t>
              </a:r>
            </a:p>
          </p:txBody>
        </p:sp>
        <p:sp>
          <p:nvSpPr>
            <p:cNvPr id="77835" name="TextBox 34">
              <a:extLst>
                <a:ext uri="{FF2B5EF4-FFF2-40B4-BE49-F238E27FC236}">
                  <a16:creationId xmlns:a16="http://schemas.microsoft.com/office/drawing/2014/main" id="{B6E53CDE-6B47-44F7-B421-51F055D19243}"/>
                </a:ext>
              </a:extLst>
            </p:cNvPr>
            <p:cNvSpPr txBox="1">
              <a:spLocks noChangeArrowheads="1"/>
            </p:cNvSpPr>
            <p:nvPr/>
          </p:nvSpPr>
          <p:spPr bwMode="auto">
            <a:xfrm>
              <a:off x="4053751" y="5284708"/>
              <a:ext cx="2116284" cy="62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chemeClr val="bg1"/>
                  </a:solidFill>
                  <a:latin typeface="Poppins"/>
                  <a:ea typeface="MS PGothic" panose="020B0600070205080204" pitchFamily="34" charset="-128"/>
                </a:rPr>
                <a:t>Adjuntar</a:t>
              </a:r>
            </a:p>
            <a:p>
              <a:pPr eaLnBrk="1" hangingPunct="1"/>
              <a:r>
                <a:rPr lang="ca-ES" altLang="ca-ES" sz="1600">
                  <a:solidFill>
                    <a:schemeClr val="bg1"/>
                  </a:solidFill>
                  <a:latin typeface="Poppins"/>
                  <a:ea typeface="MS PGothic" panose="020B0600070205080204" pitchFamily="34" charset="-128"/>
                </a:rPr>
                <a:t>noticies</a:t>
              </a:r>
            </a:p>
          </p:txBody>
        </p:sp>
        <p:sp>
          <p:nvSpPr>
            <p:cNvPr id="77836" name="TextBox 35">
              <a:extLst>
                <a:ext uri="{FF2B5EF4-FFF2-40B4-BE49-F238E27FC236}">
                  <a16:creationId xmlns:a16="http://schemas.microsoft.com/office/drawing/2014/main" id="{EA1B2C4C-D56B-4A88-8BF0-700D658EBCA7}"/>
                </a:ext>
              </a:extLst>
            </p:cNvPr>
            <p:cNvSpPr txBox="1">
              <a:spLocks noChangeArrowheads="1"/>
            </p:cNvSpPr>
            <p:nvPr/>
          </p:nvSpPr>
          <p:spPr bwMode="auto">
            <a:xfrm>
              <a:off x="6674093" y="5183331"/>
              <a:ext cx="2692813" cy="88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chemeClr val="bg1"/>
                  </a:solidFill>
                  <a:latin typeface="Poppins"/>
                  <a:ea typeface="MS PGothic" panose="020B0600070205080204" pitchFamily="34" charset="-128"/>
                </a:rPr>
                <a:t>Vídeos en directe o produïts</a:t>
              </a:r>
            </a:p>
          </p:txBody>
        </p:sp>
        <p:sp>
          <p:nvSpPr>
            <p:cNvPr id="77837" name="TextBox 36">
              <a:extLst>
                <a:ext uri="{FF2B5EF4-FFF2-40B4-BE49-F238E27FC236}">
                  <a16:creationId xmlns:a16="http://schemas.microsoft.com/office/drawing/2014/main" id="{8A35BC75-180C-49A3-B955-0FCDAF600261}"/>
                </a:ext>
              </a:extLst>
            </p:cNvPr>
            <p:cNvSpPr txBox="1">
              <a:spLocks noChangeArrowheads="1"/>
            </p:cNvSpPr>
            <p:nvPr/>
          </p:nvSpPr>
          <p:spPr bwMode="auto">
            <a:xfrm>
              <a:off x="9268456" y="5296916"/>
              <a:ext cx="2805785" cy="62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r>
                <a:rPr lang="ca-ES" altLang="ca-ES" sz="1600">
                  <a:solidFill>
                    <a:schemeClr val="bg1"/>
                  </a:solidFill>
                  <a:latin typeface="Poppins"/>
                  <a:ea typeface="MS PGothic" panose="020B0600070205080204" pitchFamily="34" charset="-128"/>
                </a:rPr>
                <a:t>Crear esdeveniments</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a:extLst>
              <a:ext uri="{FF2B5EF4-FFF2-40B4-BE49-F238E27FC236}">
                <a16:creationId xmlns:a16="http://schemas.microsoft.com/office/drawing/2014/main" id="{840BE09E-4E3D-454A-9294-01A117A42062}"/>
              </a:ext>
            </a:extLst>
          </p:cNvPr>
          <p:cNvSpPr>
            <a:spLocks noGrp="1" noChangeArrowheads="1"/>
          </p:cNvSpPr>
          <p:nvPr>
            <p:ph type="title"/>
          </p:nvPr>
        </p:nvSpPr>
        <p:spPr>
          <a:xfrm>
            <a:off x="469900" y="403225"/>
            <a:ext cx="7058025" cy="468313"/>
          </a:xfrm>
        </p:spPr>
        <p:txBody>
          <a:bodyPr/>
          <a:lstStyle/>
          <a:p>
            <a:pPr eaLnBrk="1" hangingPunct="1"/>
            <a:r>
              <a:rPr lang="ca-ES" altLang="ca-ES"/>
              <a:t>Grups de </a:t>
            </a:r>
            <a:r>
              <a:rPr lang="ca-ES" altLang="ca-ES" i="1"/>
              <a:t>Facebook</a:t>
            </a:r>
          </a:p>
        </p:txBody>
      </p:sp>
      <p:sp>
        <p:nvSpPr>
          <p:cNvPr id="5" name="Text Placeholder 4">
            <a:extLst>
              <a:ext uri="{FF2B5EF4-FFF2-40B4-BE49-F238E27FC236}">
                <a16:creationId xmlns:a16="http://schemas.microsoft.com/office/drawing/2014/main" id="{132C5A2E-6FD6-4284-B8FE-7AE8A913AEA4}"/>
              </a:ext>
            </a:extLst>
          </p:cNvPr>
          <p:cNvSpPr txBox="1">
            <a:spLocks noGrp="1"/>
          </p:cNvSpPr>
          <p:nvPr>
            <p:ph type="body" sz="quarter" idx="10"/>
          </p:nvPr>
        </p:nvSpPr>
        <p:spPr>
          <a:xfrm>
            <a:off x="469900" y="1433513"/>
            <a:ext cx="5065713" cy="3870325"/>
          </a:xfrm>
        </p:spPr>
        <p:txBody>
          <a:bodyPr rtlCol="0">
            <a:spAutoFit/>
          </a:bodyPr>
          <a:lstStyle/>
          <a:p>
            <a:pPr marL="342900" indent="-342900" defTabSz="1219170" eaLnBrk="1" fontAlgn="auto" hangingPunct="1">
              <a:lnSpc>
                <a:spcPct val="200000"/>
              </a:lnSpc>
              <a:buClr>
                <a:schemeClr val="accent5"/>
              </a:buClr>
              <a:buFont typeface="Arial" panose="020B0604020202020204" pitchFamily="34" charset="0"/>
              <a:buChar char="•"/>
              <a:defRPr/>
            </a:pPr>
            <a:r>
              <a:rPr lang="ca-ES" spc="23" dirty="0">
                <a:solidFill>
                  <a:schemeClr val="tx1">
                    <a:lumMod val="65000"/>
                    <a:lumOff val="35000"/>
                  </a:schemeClr>
                </a:solidFill>
                <a:cs typeface="Poppins"/>
              </a:rPr>
              <a:t>Els grups de </a:t>
            </a:r>
            <a:r>
              <a:rPr lang="ca-ES" i="1" spc="23" dirty="0" err="1">
                <a:solidFill>
                  <a:schemeClr val="tx1">
                    <a:lumMod val="65000"/>
                    <a:lumOff val="35000"/>
                  </a:schemeClr>
                </a:solidFill>
                <a:cs typeface="Poppins"/>
              </a:rPr>
              <a:t>Facebook</a:t>
            </a:r>
            <a:r>
              <a:rPr lang="ca-ES" spc="23" dirty="0">
                <a:solidFill>
                  <a:schemeClr val="tx1">
                    <a:lumMod val="65000"/>
                    <a:lumOff val="35000"/>
                  </a:schemeClr>
                </a:solidFill>
                <a:cs typeface="Poppins"/>
              </a:rPr>
              <a:t> són comunitats de persones amb interessos comuns.</a:t>
            </a:r>
          </a:p>
          <a:p>
            <a:pPr marL="342900" indent="-342900" defTabSz="1219170" eaLnBrk="1" fontAlgn="auto" hangingPunct="1">
              <a:lnSpc>
                <a:spcPct val="200000"/>
              </a:lnSpc>
              <a:buClr>
                <a:schemeClr val="accent5"/>
              </a:buClr>
              <a:buFont typeface="Arial" panose="020B0604020202020204" pitchFamily="34" charset="0"/>
              <a:buChar char="•"/>
              <a:defRPr/>
            </a:pPr>
            <a:r>
              <a:rPr lang="ca-ES" spc="23" dirty="0">
                <a:solidFill>
                  <a:schemeClr val="tx1">
                    <a:lumMod val="65000"/>
                    <a:lumOff val="35000"/>
                  </a:schemeClr>
                </a:solidFill>
                <a:cs typeface="Poppins"/>
              </a:rPr>
              <a:t>Tots tenen un o diversos administradors i poden ser tant públics com privats.</a:t>
            </a:r>
          </a:p>
          <a:p>
            <a:pPr marL="342900" indent="-342900" defTabSz="1219170" eaLnBrk="1" fontAlgn="auto" hangingPunct="1">
              <a:lnSpc>
                <a:spcPct val="200000"/>
              </a:lnSpc>
              <a:buClr>
                <a:schemeClr val="accent5"/>
              </a:buClr>
              <a:buFont typeface="Arial" panose="020B0604020202020204" pitchFamily="34" charset="0"/>
              <a:buChar char="•"/>
              <a:defRPr/>
            </a:pPr>
            <a:r>
              <a:rPr lang="ca-ES" spc="23" dirty="0">
                <a:solidFill>
                  <a:schemeClr val="tx1">
                    <a:lumMod val="65000"/>
                    <a:lumOff val="35000"/>
                  </a:schemeClr>
                </a:solidFill>
                <a:cs typeface="Poppins"/>
              </a:rPr>
              <a:t>Es comparteixen notícies, es publiquen anuncis, es realitzen consultes...</a:t>
            </a:r>
          </a:p>
          <a:p>
            <a:pPr marL="342900" indent="-342900" defTabSz="1219170" eaLnBrk="1" fontAlgn="auto" hangingPunct="1">
              <a:lnSpc>
                <a:spcPct val="200000"/>
              </a:lnSpc>
              <a:buClr>
                <a:schemeClr val="accent5"/>
              </a:buClr>
              <a:buFont typeface="Arial" panose="020B0604020202020204" pitchFamily="34" charset="0"/>
              <a:buChar char="•"/>
              <a:defRPr/>
            </a:pPr>
            <a:r>
              <a:rPr lang="ca-ES" spc="23" dirty="0">
                <a:solidFill>
                  <a:schemeClr val="tx1">
                    <a:lumMod val="65000"/>
                    <a:lumOff val="35000"/>
                  </a:schemeClr>
                </a:solidFill>
                <a:cs typeface="Poppins"/>
              </a:rPr>
              <a:t>Tots els participants poden interactuar en base a aquest contingut.</a:t>
            </a:r>
          </a:p>
        </p:txBody>
      </p:sp>
      <p:pic>
        <p:nvPicPr>
          <p:cNvPr id="15" name="Picture 14">
            <a:extLst>
              <a:ext uri="{FF2B5EF4-FFF2-40B4-BE49-F238E27FC236}">
                <a16:creationId xmlns:a16="http://schemas.microsoft.com/office/drawing/2014/main" id="{363FE7C3-35AE-478A-9628-BFF31EDE5150}"/>
              </a:ext>
            </a:extLst>
          </p:cNvPr>
          <p:cNvPicPr>
            <a:picLocks noChangeAspect="1"/>
          </p:cNvPicPr>
          <p:nvPr/>
        </p:nvPicPr>
        <p:blipFill>
          <a:blip r:embed="rId3" cstate="screen"/>
          <a:stretch>
            <a:fillRect/>
          </a:stretch>
        </p:blipFill>
        <p:spPr>
          <a:xfrm>
            <a:off x="7053263" y="1076325"/>
            <a:ext cx="3262312" cy="52133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01119D2-03D2-4544-946D-ACFE09EF871C}"/>
              </a:ext>
            </a:extLst>
          </p:cNvPr>
          <p:cNvSpPr>
            <a:spLocks noGrp="1" noChangeArrowheads="1"/>
          </p:cNvSpPr>
          <p:nvPr>
            <p:ph type="title"/>
          </p:nvPr>
        </p:nvSpPr>
        <p:spPr>
          <a:xfrm>
            <a:off x="887413" y="2573338"/>
            <a:ext cx="10417175" cy="719137"/>
          </a:xfrm>
        </p:spPr>
        <p:txBody>
          <a:bodyPr/>
          <a:lstStyle/>
          <a:p>
            <a:pPr eaLnBrk="1" hangingPunct="1"/>
            <a:r>
              <a:rPr lang="es-ES" altLang="ca-ES" i="1">
                <a:ea typeface="Open Sans"/>
                <a:cs typeface="Open Sans"/>
              </a:rPr>
              <a:t>Instagram</a:t>
            </a:r>
          </a:p>
        </p:txBody>
      </p:sp>
      <p:sp>
        <p:nvSpPr>
          <p:cNvPr id="81923" name="Text Placeholder 2">
            <a:extLst>
              <a:ext uri="{FF2B5EF4-FFF2-40B4-BE49-F238E27FC236}">
                <a16:creationId xmlns:a16="http://schemas.microsoft.com/office/drawing/2014/main" id="{1F861BA6-5C7B-44A6-805F-2E86A086C2A5}"/>
              </a:ext>
            </a:extLst>
          </p:cNvPr>
          <p:cNvSpPr>
            <a:spLocks noGrp="1" noChangeArrowheads="1"/>
          </p:cNvSpPr>
          <p:nvPr>
            <p:ph type="body" idx="1"/>
          </p:nvPr>
        </p:nvSpPr>
        <p:spPr>
          <a:xfrm>
            <a:off x="887413" y="3424238"/>
            <a:ext cx="10417175" cy="606425"/>
          </a:xfrm>
        </p:spPr>
        <p:txBody>
          <a:bodyPr/>
          <a:lstStyle/>
          <a:p>
            <a:pPr eaLnBrk="1" hangingPunct="1">
              <a:spcAft>
                <a:spcPct val="0"/>
              </a:spcAft>
            </a:pPr>
            <a:r>
              <a:rPr lang="ca-ES" altLang="ca-ES" dirty="0"/>
              <a:t>Una forma senzilla, divertida i creativa de capturar, editar,  compartir fotos, vídeos i missatges amb amics i familiars</a:t>
            </a:r>
            <a:r>
              <a:rPr lang="es-ES" altLang="ca-ES"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F7C1C4-DC02-4F33-A5AE-EBEF878DA47F}"/>
              </a:ext>
            </a:extLst>
          </p:cNvPr>
          <p:cNvSpPr>
            <a:spLocks noGrp="1"/>
          </p:cNvSpPr>
          <p:nvPr>
            <p:ph type="body" sz="quarter" idx="10"/>
          </p:nvPr>
        </p:nvSpPr>
        <p:spPr>
          <a:xfrm>
            <a:off x="469900" y="1412875"/>
            <a:ext cx="6945313" cy="4197350"/>
          </a:xfrm>
        </p:spPr>
        <p:txBody>
          <a:bodyPr rtlCol="0"/>
          <a:lstStyle/>
          <a:p>
            <a:pPr marL="457189" indent="-457189" defTabSz="1219170" eaLnBrk="1" fontAlgn="auto" hangingPunct="1">
              <a:lnSpc>
                <a:spcPts val="3375"/>
              </a:lnSpc>
              <a:buClr>
                <a:schemeClr val="accent5">
                  <a:lumMod val="60000"/>
                  <a:lumOff val="40000"/>
                </a:schemeClr>
              </a:buClr>
              <a:buFont typeface="Arial"/>
              <a:buChar char="•"/>
              <a:defRPr/>
            </a:pPr>
            <a:r>
              <a:rPr lang="ca-ES" b="1" spc="23" dirty="0">
                <a:solidFill>
                  <a:srgbClr val="019EE2"/>
                </a:solidFill>
                <a:cs typeface="Poppins"/>
              </a:rPr>
              <a:t>Descarregar</a:t>
            </a:r>
            <a:r>
              <a:rPr lang="ca-ES" b="1" spc="23" dirty="0">
                <a:solidFill>
                  <a:schemeClr val="tx1">
                    <a:lumMod val="65000"/>
                    <a:lumOff val="35000"/>
                  </a:schemeClr>
                </a:solidFill>
                <a:cs typeface="Poppins"/>
              </a:rPr>
              <a:t> </a:t>
            </a:r>
            <a:r>
              <a:rPr lang="ca-ES" spc="23" dirty="0" err="1">
                <a:solidFill>
                  <a:schemeClr val="tx1">
                    <a:lumMod val="65000"/>
                    <a:lumOff val="35000"/>
                  </a:schemeClr>
                </a:solidFill>
                <a:cs typeface="Poppins"/>
              </a:rPr>
              <a:t>l’app</a:t>
            </a:r>
            <a:endParaRPr lang="ca-ES" spc="23" dirty="0">
              <a:solidFill>
                <a:schemeClr val="tx1">
                  <a:lumMod val="65000"/>
                  <a:lumOff val="35000"/>
                </a:schemeClr>
              </a:solidFill>
              <a:cs typeface="Poppins"/>
            </a:endParaRPr>
          </a:p>
          <a:p>
            <a:pPr marL="914389" lvl="1" indent="-457189" defTabSz="1219170" eaLnBrk="1" fontAlgn="auto" hangingPunct="1">
              <a:lnSpc>
                <a:spcPts val="3375"/>
              </a:lnSpc>
              <a:spcBef>
                <a:spcPts val="0"/>
              </a:spcBef>
              <a:spcAft>
                <a:spcPts val="1333"/>
              </a:spcAft>
              <a:buClr>
                <a:schemeClr val="accent5">
                  <a:lumMod val="60000"/>
                  <a:lumOff val="40000"/>
                </a:schemeClr>
              </a:buClr>
              <a:buFont typeface="Arial"/>
              <a:buChar char="•"/>
              <a:defRPr/>
            </a:pPr>
            <a:r>
              <a:rPr lang="ca-ES" sz="1600" spc="23" dirty="0">
                <a:solidFill>
                  <a:schemeClr val="tx1">
                    <a:lumMod val="65000"/>
                    <a:lumOff val="35000"/>
                  </a:schemeClr>
                </a:solidFill>
                <a:cs typeface="Poppins"/>
              </a:rPr>
              <a:t> </a:t>
            </a:r>
            <a:r>
              <a:rPr lang="ca-ES" sz="1600" spc="23" dirty="0" err="1">
                <a:solidFill>
                  <a:schemeClr val="tx1">
                    <a:lumMod val="65000"/>
                    <a:lumOff val="35000"/>
                  </a:schemeClr>
                </a:solidFill>
                <a:cs typeface="Poppins"/>
              </a:rPr>
              <a:t>App</a:t>
            </a:r>
            <a:r>
              <a:rPr lang="ca-ES" sz="1600" spc="23" dirty="0">
                <a:solidFill>
                  <a:schemeClr val="tx1">
                    <a:lumMod val="65000"/>
                    <a:lumOff val="35000"/>
                  </a:schemeClr>
                </a:solidFill>
                <a:cs typeface="Poppins"/>
              </a:rPr>
              <a:t> Store per </a:t>
            </a:r>
            <a:r>
              <a:rPr lang="ca-ES" sz="1600" i="1" spc="23" dirty="0" err="1">
                <a:solidFill>
                  <a:schemeClr val="tx1">
                    <a:lumMod val="65000"/>
                    <a:lumOff val="35000"/>
                  </a:schemeClr>
                </a:solidFill>
                <a:cs typeface="Poppins"/>
              </a:rPr>
              <a:t>iPhone</a:t>
            </a:r>
            <a:endParaRPr lang="ca-ES" sz="1600" i="1" spc="23" dirty="0">
              <a:solidFill>
                <a:schemeClr val="tx1">
                  <a:lumMod val="65000"/>
                  <a:lumOff val="35000"/>
                </a:schemeClr>
              </a:solidFill>
              <a:cs typeface="Poppins"/>
            </a:endParaRPr>
          </a:p>
          <a:p>
            <a:pPr marL="914389" lvl="1" indent="-457189" defTabSz="1219170" eaLnBrk="1" fontAlgn="auto" hangingPunct="1">
              <a:lnSpc>
                <a:spcPts val="3375"/>
              </a:lnSpc>
              <a:spcBef>
                <a:spcPts val="0"/>
              </a:spcBef>
              <a:spcAft>
                <a:spcPts val="1333"/>
              </a:spcAft>
              <a:buClr>
                <a:schemeClr val="accent5">
                  <a:lumMod val="60000"/>
                  <a:lumOff val="40000"/>
                </a:schemeClr>
              </a:buClr>
              <a:buFont typeface="Arial"/>
              <a:buChar char="•"/>
              <a:defRPr/>
            </a:pPr>
            <a:r>
              <a:rPr lang="ca-ES" sz="1600" spc="23" dirty="0">
                <a:solidFill>
                  <a:schemeClr val="tx1">
                    <a:lumMod val="65000"/>
                    <a:lumOff val="35000"/>
                  </a:schemeClr>
                </a:solidFill>
                <a:cs typeface="Poppins"/>
              </a:rPr>
              <a:t>Play Store pe </a:t>
            </a:r>
            <a:r>
              <a:rPr lang="ca-ES" sz="1600" i="1" spc="23" dirty="0" err="1">
                <a:solidFill>
                  <a:schemeClr val="tx1">
                    <a:lumMod val="65000"/>
                    <a:lumOff val="35000"/>
                  </a:schemeClr>
                </a:solidFill>
                <a:cs typeface="Poppins"/>
              </a:rPr>
              <a:t>Android</a:t>
            </a:r>
            <a:endParaRPr lang="ca-ES" sz="1600" i="1" spc="23" dirty="0">
              <a:solidFill>
                <a:srgbClr val="231F1D"/>
              </a:solidFill>
              <a:cs typeface="Poppins"/>
            </a:endParaRPr>
          </a:p>
          <a:p>
            <a:pPr marL="457189" indent="-457189" defTabSz="1219170" eaLnBrk="1" fontAlgn="auto" hangingPunct="1">
              <a:lnSpc>
                <a:spcPts val="3375"/>
              </a:lnSpc>
              <a:buClr>
                <a:schemeClr val="accent5">
                  <a:lumMod val="60000"/>
                  <a:lumOff val="40000"/>
                </a:schemeClr>
              </a:buClr>
              <a:buFont typeface="Arial"/>
              <a:buChar char="•"/>
              <a:defRPr/>
            </a:pPr>
            <a:r>
              <a:rPr lang="ca-ES" b="1" spc="23" dirty="0">
                <a:solidFill>
                  <a:srgbClr val="019EE2"/>
                </a:solidFill>
                <a:cs typeface="Poppins"/>
              </a:rPr>
              <a:t>Instal·lar</a:t>
            </a:r>
            <a:r>
              <a:rPr lang="ca-ES" b="1" spc="23" dirty="0">
                <a:solidFill>
                  <a:schemeClr val="tx1">
                    <a:lumMod val="65000"/>
                    <a:lumOff val="35000"/>
                  </a:schemeClr>
                </a:solidFill>
                <a:cs typeface="Poppins"/>
              </a:rPr>
              <a:t> </a:t>
            </a:r>
            <a:r>
              <a:rPr lang="ca-ES" spc="23" dirty="0" err="1">
                <a:solidFill>
                  <a:schemeClr val="tx1">
                    <a:lumMod val="65000"/>
                    <a:lumOff val="35000"/>
                  </a:schemeClr>
                </a:solidFill>
                <a:cs typeface="Poppins"/>
              </a:rPr>
              <a:t>l’app</a:t>
            </a:r>
            <a:endParaRPr lang="ca-ES" spc="23" dirty="0">
              <a:solidFill>
                <a:schemeClr val="tx1">
                  <a:lumMod val="65000"/>
                  <a:lumOff val="35000"/>
                </a:schemeClr>
              </a:solidFill>
              <a:cs typeface="Poppins"/>
            </a:endParaRPr>
          </a:p>
          <a:p>
            <a:pPr marL="457189" indent="-457189" defTabSz="1219170" eaLnBrk="1" fontAlgn="auto" hangingPunct="1">
              <a:lnSpc>
                <a:spcPts val="3375"/>
              </a:lnSpc>
              <a:buClr>
                <a:schemeClr val="accent5">
                  <a:lumMod val="60000"/>
                  <a:lumOff val="40000"/>
                </a:schemeClr>
              </a:buClr>
              <a:buFont typeface="Arial"/>
              <a:buChar char="•"/>
              <a:defRPr/>
            </a:pPr>
            <a:endParaRPr lang="ca-ES" b="1" spc="23" dirty="0">
              <a:solidFill>
                <a:schemeClr val="tx1">
                  <a:lumMod val="65000"/>
                  <a:lumOff val="35000"/>
                </a:schemeClr>
              </a:solidFill>
              <a:cs typeface="Poppins"/>
            </a:endParaRPr>
          </a:p>
          <a:p>
            <a:pPr marL="457189" indent="-457189" defTabSz="1219170" eaLnBrk="1" fontAlgn="auto" hangingPunct="1">
              <a:lnSpc>
                <a:spcPts val="3375"/>
              </a:lnSpc>
              <a:buClr>
                <a:schemeClr val="accent5">
                  <a:lumMod val="60000"/>
                  <a:lumOff val="40000"/>
                </a:schemeClr>
              </a:buClr>
              <a:buFont typeface="Arial"/>
              <a:buChar char="•"/>
              <a:defRPr/>
            </a:pPr>
            <a:r>
              <a:rPr lang="ca-ES" spc="23" dirty="0">
                <a:cs typeface="Poppins"/>
              </a:rPr>
              <a:t>Un cop instal·lada </a:t>
            </a:r>
            <a:r>
              <a:rPr lang="ca-ES" b="1" spc="23" dirty="0">
                <a:solidFill>
                  <a:srgbClr val="019EE2"/>
                </a:solidFill>
                <a:cs typeface="Poppins"/>
              </a:rPr>
              <a:t>obrir </a:t>
            </a:r>
            <a:r>
              <a:rPr lang="ca-ES" spc="23" dirty="0" err="1">
                <a:cs typeface="Poppins"/>
              </a:rPr>
              <a:t>l’app</a:t>
            </a:r>
            <a:endParaRPr lang="ca-ES" spc="23" dirty="0">
              <a:cs typeface="Poppins"/>
            </a:endParaRPr>
          </a:p>
        </p:txBody>
      </p:sp>
      <p:sp>
        <p:nvSpPr>
          <p:cNvPr id="83971" name="Text Placeholder 5">
            <a:extLst>
              <a:ext uri="{FF2B5EF4-FFF2-40B4-BE49-F238E27FC236}">
                <a16:creationId xmlns:a16="http://schemas.microsoft.com/office/drawing/2014/main" id="{A4B5B16A-5A69-4401-8627-8B49B6D93929}"/>
              </a:ext>
            </a:extLst>
          </p:cNvPr>
          <p:cNvSpPr>
            <a:spLocks noGrp="1" noChangeArrowheads="1"/>
          </p:cNvSpPr>
          <p:nvPr>
            <p:ph type="body" sz="quarter" idx="13"/>
          </p:nvPr>
        </p:nvSpPr>
        <p:spPr>
          <a:xfrm>
            <a:off x="469900" y="901700"/>
            <a:ext cx="7058025" cy="396875"/>
          </a:xfrm>
        </p:spPr>
        <p:txBody>
          <a:bodyPr/>
          <a:lstStyle/>
          <a:p>
            <a:pPr eaLnBrk="1" hangingPunct="1"/>
            <a:r>
              <a:rPr lang="ca-ES" altLang="ca-ES"/>
              <a:t>Instal·lar l’aplicació</a:t>
            </a:r>
          </a:p>
        </p:txBody>
      </p:sp>
      <p:sp>
        <p:nvSpPr>
          <p:cNvPr id="83972" name="Title 3">
            <a:extLst>
              <a:ext uri="{FF2B5EF4-FFF2-40B4-BE49-F238E27FC236}">
                <a16:creationId xmlns:a16="http://schemas.microsoft.com/office/drawing/2014/main" id="{EB231C3D-284A-48A0-8591-BDD2CA5FA390}"/>
              </a:ext>
            </a:extLst>
          </p:cNvPr>
          <p:cNvSpPr>
            <a:spLocks noGrp="1" noChangeArrowheads="1"/>
          </p:cNvSpPr>
          <p:nvPr>
            <p:ph type="title"/>
          </p:nvPr>
        </p:nvSpPr>
        <p:spPr>
          <a:xfrm>
            <a:off x="469900" y="403225"/>
            <a:ext cx="7058025" cy="509588"/>
          </a:xfrm>
        </p:spPr>
        <p:txBody>
          <a:bodyPr/>
          <a:lstStyle/>
          <a:p>
            <a:pPr eaLnBrk="1" hangingPunct="1"/>
            <a:r>
              <a:rPr lang="ca-ES" altLang="ca-ES"/>
              <a:t>Crear un compte</a:t>
            </a:r>
          </a:p>
        </p:txBody>
      </p:sp>
      <p:pic>
        <p:nvPicPr>
          <p:cNvPr id="83973" name="Content Placeholder 3">
            <a:extLst>
              <a:ext uri="{FF2B5EF4-FFF2-40B4-BE49-F238E27FC236}">
                <a16:creationId xmlns:a16="http://schemas.microsoft.com/office/drawing/2014/main" id="{A615516E-2A8E-4DBF-9375-A3EB055F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950" y="1598613"/>
            <a:ext cx="270668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A42B147-628A-458E-AB4B-AF1942C5CFFD}"/>
              </a:ext>
            </a:extLst>
          </p:cNvPr>
          <p:cNvPicPr>
            <a:picLocks noChangeAspect="1"/>
          </p:cNvPicPr>
          <p:nvPr/>
        </p:nvPicPr>
        <p:blipFill rotWithShape="1">
          <a:blip r:embed="rId4" cstate="screen"/>
          <a:srcRect/>
          <a:stretch/>
        </p:blipFill>
        <p:spPr>
          <a:xfrm>
            <a:off x="6712297" y="3511123"/>
            <a:ext cx="1182986" cy="1246172"/>
          </a:xfrm>
          <a:prstGeom prst="round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Placeholder 2">
            <a:extLst>
              <a:ext uri="{FF2B5EF4-FFF2-40B4-BE49-F238E27FC236}">
                <a16:creationId xmlns:a16="http://schemas.microsoft.com/office/drawing/2014/main" id="{4B0E1CD8-2513-4BE8-8A31-C7D934180AB0}"/>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Registrar-se</a:t>
            </a:r>
          </a:p>
        </p:txBody>
      </p:sp>
      <p:sp>
        <p:nvSpPr>
          <p:cNvPr id="86019" name="Title 3">
            <a:extLst>
              <a:ext uri="{FF2B5EF4-FFF2-40B4-BE49-F238E27FC236}">
                <a16:creationId xmlns:a16="http://schemas.microsoft.com/office/drawing/2014/main" id="{5EB4A858-06CE-49BF-991D-A673AD7C8792}"/>
              </a:ext>
            </a:extLst>
          </p:cNvPr>
          <p:cNvSpPr>
            <a:spLocks noGrp="1" noChangeArrowheads="1"/>
          </p:cNvSpPr>
          <p:nvPr>
            <p:ph type="title"/>
          </p:nvPr>
        </p:nvSpPr>
        <p:spPr>
          <a:xfrm>
            <a:off x="469900" y="403225"/>
            <a:ext cx="7058025" cy="468313"/>
          </a:xfrm>
        </p:spPr>
        <p:txBody>
          <a:bodyPr/>
          <a:lstStyle/>
          <a:p>
            <a:pPr eaLnBrk="1" hangingPunct="1"/>
            <a:r>
              <a:rPr lang="ca-ES" altLang="ca-ES"/>
              <a:t>Crear un compte</a:t>
            </a:r>
          </a:p>
        </p:txBody>
      </p:sp>
      <p:grpSp>
        <p:nvGrpSpPr>
          <p:cNvPr id="86020" name="Group 9">
            <a:extLst>
              <a:ext uri="{FF2B5EF4-FFF2-40B4-BE49-F238E27FC236}">
                <a16:creationId xmlns:a16="http://schemas.microsoft.com/office/drawing/2014/main" id="{4FB46D9F-03FA-42D2-A1DE-6EAFD24A0AE7}"/>
              </a:ext>
            </a:extLst>
          </p:cNvPr>
          <p:cNvGrpSpPr>
            <a:grpSpLocks/>
          </p:cNvGrpSpPr>
          <p:nvPr/>
        </p:nvGrpSpPr>
        <p:grpSpPr bwMode="auto">
          <a:xfrm>
            <a:off x="469900" y="1476375"/>
            <a:ext cx="5018088" cy="4637088"/>
            <a:chOff x="357049" y="1152426"/>
            <a:chExt cx="5364329" cy="5104686"/>
          </a:xfrm>
        </p:grpSpPr>
        <p:pic>
          <p:nvPicPr>
            <p:cNvPr id="11" name="Picture 10">
              <a:extLst>
                <a:ext uri="{FF2B5EF4-FFF2-40B4-BE49-F238E27FC236}">
                  <a16:creationId xmlns:a16="http://schemas.microsoft.com/office/drawing/2014/main" id="{D30879FF-5CE0-463C-A72E-10C2DD520964}"/>
                </a:ext>
              </a:extLst>
            </p:cNvPr>
            <p:cNvPicPr>
              <a:picLocks noChangeAspect="1"/>
            </p:cNvPicPr>
            <p:nvPr/>
          </p:nvPicPr>
          <p:blipFill rotWithShape="1">
            <a:blip r:embed="rId3" cstate="screen"/>
            <a:srcRect/>
            <a:stretch/>
          </p:blipFill>
          <p:spPr>
            <a:xfrm>
              <a:off x="357049" y="1152426"/>
              <a:ext cx="3151395" cy="5104686"/>
            </a:xfrm>
            <a:prstGeom prst="rect">
              <a:avLst/>
            </a:prstGeom>
            <a:ln>
              <a:noFill/>
            </a:ln>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693D339F-B708-47BC-97DB-D2042065E986}"/>
                </a:ext>
              </a:extLst>
            </p:cNvPr>
            <p:cNvSpPr/>
            <p:nvPr/>
          </p:nvSpPr>
          <p:spPr>
            <a:xfrm>
              <a:off x="2188151" y="6019441"/>
              <a:ext cx="761968" cy="23767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86039" name="TextBox 14">
              <a:extLst>
                <a:ext uri="{FF2B5EF4-FFF2-40B4-BE49-F238E27FC236}">
                  <a16:creationId xmlns:a16="http://schemas.microsoft.com/office/drawing/2014/main" id="{9D865193-C931-4664-BB6F-D87E2D21D014}"/>
                </a:ext>
              </a:extLst>
            </p:cNvPr>
            <p:cNvSpPr txBox="1">
              <a:spLocks noChangeArrowheads="1"/>
            </p:cNvSpPr>
            <p:nvPr/>
          </p:nvSpPr>
          <p:spPr bwMode="auto">
            <a:xfrm>
              <a:off x="3762368" y="5361471"/>
              <a:ext cx="1959010" cy="643743"/>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Clicar aquí per registrar-se.</a:t>
              </a:r>
            </a:p>
          </p:txBody>
        </p:sp>
      </p:grpSp>
      <p:sp>
        <p:nvSpPr>
          <p:cNvPr id="86021" name="Rectangle 16">
            <a:extLst>
              <a:ext uri="{FF2B5EF4-FFF2-40B4-BE49-F238E27FC236}">
                <a16:creationId xmlns:a16="http://schemas.microsoft.com/office/drawing/2014/main" id="{B73834FD-D4EA-4A72-9A9C-37EE40291D8A}"/>
              </a:ext>
            </a:extLst>
          </p:cNvPr>
          <p:cNvSpPr>
            <a:spLocks noChangeArrowheads="1"/>
          </p:cNvSpPr>
          <p:nvPr/>
        </p:nvSpPr>
        <p:spPr bwMode="auto">
          <a:xfrm>
            <a:off x="5994400" y="2454275"/>
            <a:ext cx="15509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1600">
                <a:solidFill>
                  <a:srgbClr val="63666A"/>
                </a:solidFill>
                <a:latin typeface="Poppins"/>
                <a:ea typeface="Poppins"/>
                <a:cs typeface="Poppins"/>
              </a:rPr>
              <a:t>1. Nom d’usuari </a:t>
            </a:r>
          </a:p>
        </p:txBody>
      </p:sp>
      <p:grpSp>
        <p:nvGrpSpPr>
          <p:cNvPr id="18" name="Group 17">
            <a:extLst>
              <a:ext uri="{FF2B5EF4-FFF2-40B4-BE49-F238E27FC236}">
                <a16:creationId xmlns:a16="http://schemas.microsoft.com/office/drawing/2014/main" id="{BA37A511-7474-4E96-A70B-C73F2C734F1E}"/>
              </a:ext>
            </a:extLst>
          </p:cNvPr>
          <p:cNvGrpSpPr/>
          <p:nvPr/>
        </p:nvGrpSpPr>
        <p:grpSpPr>
          <a:xfrm>
            <a:off x="9120705" y="1550551"/>
            <a:ext cx="2446590" cy="2037599"/>
            <a:chOff x="7034535" y="1177117"/>
            <a:chExt cx="3918735" cy="3226154"/>
          </a:xfrm>
          <a:effectLst>
            <a:outerShdw blurRad="63500" sx="102000" sy="102000" algn="ctr" rotWithShape="0">
              <a:prstClr val="black">
                <a:alpha val="40000"/>
              </a:prstClr>
            </a:outerShdw>
          </a:effectLst>
        </p:grpSpPr>
        <p:pic>
          <p:nvPicPr>
            <p:cNvPr id="19" name="Picture 18">
              <a:extLst>
                <a:ext uri="{FF2B5EF4-FFF2-40B4-BE49-F238E27FC236}">
                  <a16:creationId xmlns:a16="http://schemas.microsoft.com/office/drawing/2014/main" id="{1280208B-E3B4-411A-8A6F-F4B0E54F45A3}"/>
                </a:ext>
              </a:extLst>
            </p:cNvPr>
            <p:cNvPicPr>
              <a:picLocks noChangeAspect="1"/>
            </p:cNvPicPr>
            <p:nvPr/>
          </p:nvPicPr>
          <p:blipFill>
            <a:blip r:embed="rId4" cstate="screen"/>
            <a:stretch>
              <a:fillRect/>
            </a:stretch>
          </p:blipFill>
          <p:spPr>
            <a:xfrm>
              <a:off x="7034535" y="1177117"/>
              <a:ext cx="3918735" cy="3226154"/>
            </a:xfrm>
            <a:prstGeom prst="rect">
              <a:avLst/>
            </a:prstGeom>
          </p:spPr>
        </p:pic>
        <p:sp>
          <p:nvSpPr>
            <p:cNvPr id="20" name="Oval 19">
              <a:extLst>
                <a:ext uri="{FF2B5EF4-FFF2-40B4-BE49-F238E27FC236}">
                  <a16:creationId xmlns:a16="http://schemas.microsoft.com/office/drawing/2014/main" id="{FCB689AB-E897-4973-9B06-1996AE685184}"/>
                </a:ext>
              </a:extLst>
            </p:cNvPr>
            <p:cNvSpPr/>
            <p:nvPr/>
          </p:nvSpPr>
          <p:spPr>
            <a:xfrm>
              <a:off x="10193487" y="2634343"/>
              <a:ext cx="500743" cy="511628"/>
            </a:xfrm>
            <a:prstGeom prst="ellipse">
              <a:avLst/>
            </a:prstGeom>
            <a:noFill/>
            <a:ln w="19050">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sp>
        <p:nvSpPr>
          <p:cNvPr id="86023" name="TextBox 6">
            <a:extLst>
              <a:ext uri="{FF2B5EF4-FFF2-40B4-BE49-F238E27FC236}">
                <a16:creationId xmlns:a16="http://schemas.microsoft.com/office/drawing/2014/main" id="{685313F8-5070-4610-8641-599BB8257A2D}"/>
              </a:ext>
            </a:extLst>
          </p:cNvPr>
          <p:cNvSpPr txBox="1">
            <a:spLocks noChangeArrowheads="1"/>
          </p:cNvSpPr>
          <p:nvPr/>
        </p:nvSpPr>
        <p:spPr bwMode="auto">
          <a:xfrm>
            <a:off x="6072188" y="3713163"/>
            <a:ext cx="424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1600">
                <a:solidFill>
                  <a:srgbClr val="63666A"/>
                </a:solidFill>
                <a:latin typeface="Poppins"/>
                <a:ea typeface="Poppins"/>
                <a:cs typeface="Poppins"/>
              </a:rPr>
              <a:t>2. Correu electrònic</a:t>
            </a:r>
          </a:p>
        </p:txBody>
      </p:sp>
      <p:sp>
        <p:nvSpPr>
          <p:cNvPr id="86024" name="TextBox 6">
            <a:extLst>
              <a:ext uri="{FF2B5EF4-FFF2-40B4-BE49-F238E27FC236}">
                <a16:creationId xmlns:a16="http://schemas.microsoft.com/office/drawing/2014/main" id="{668BCA5D-4274-418B-9625-6E41BDE99E4E}"/>
              </a:ext>
            </a:extLst>
          </p:cNvPr>
          <p:cNvSpPr txBox="1">
            <a:spLocks noChangeArrowheads="1"/>
          </p:cNvSpPr>
          <p:nvPr/>
        </p:nvSpPr>
        <p:spPr bwMode="auto">
          <a:xfrm>
            <a:off x="6096000" y="4221163"/>
            <a:ext cx="424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1600">
                <a:solidFill>
                  <a:srgbClr val="63666A"/>
                </a:solidFill>
                <a:latin typeface="Poppins"/>
                <a:ea typeface="Poppins"/>
                <a:cs typeface="Poppins"/>
              </a:rPr>
              <a:t>3. Contrasenya</a:t>
            </a:r>
          </a:p>
        </p:txBody>
      </p:sp>
      <p:sp>
        <p:nvSpPr>
          <p:cNvPr id="86025" name="TextBox 6">
            <a:extLst>
              <a:ext uri="{FF2B5EF4-FFF2-40B4-BE49-F238E27FC236}">
                <a16:creationId xmlns:a16="http://schemas.microsoft.com/office/drawing/2014/main" id="{756D38A0-B19F-464E-AA3E-2A13933B5A90}"/>
              </a:ext>
            </a:extLst>
          </p:cNvPr>
          <p:cNvSpPr txBox="1">
            <a:spLocks noChangeArrowheads="1"/>
          </p:cNvSpPr>
          <p:nvPr/>
        </p:nvSpPr>
        <p:spPr bwMode="auto">
          <a:xfrm>
            <a:off x="6096000" y="4714875"/>
            <a:ext cx="424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1600">
                <a:solidFill>
                  <a:srgbClr val="63666A"/>
                </a:solidFill>
                <a:latin typeface="Poppins"/>
                <a:ea typeface="Poppins"/>
                <a:cs typeface="Poppins"/>
              </a:rPr>
              <a:t>4. Data de naixement</a:t>
            </a:r>
          </a:p>
        </p:txBody>
      </p:sp>
      <p:sp>
        <p:nvSpPr>
          <p:cNvPr id="86026" name="TextBox 6">
            <a:extLst>
              <a:ext uri="{FF2B5EF4-FFF2-40B4-BE49-F238E27FC236}">
                <a16:creationId xmlns:a16="http://schemas.microsoft.com/office/drawing/2014/main" id="{5CF9D0DF-255B-45EA-8ADB-7A8A71FE0F2C}"/>
              </a:ext>
            </a:extLst>
          </p:cNvPr>
          <p:cNvSpPr txBox="1">
            <a:spLocks noChangeArrowheads="1"/>
          </p:cNvSpPr>
          <p:nvPr/>
        </p:nvSpPr>
        <p:spPr bwMode="auto">
          <a:xfrm>
            <a:off x="6096000" y="5233988"/>
            <a:ext cx="4248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1600" dirty="0">
                <a:solidFill>
                  <a:srgbClr val="63666A"/>
                </a:solidFill>
                <a:latin typeface="Poppins"/>
                <a:ea typeface="Poppins"/>
                <a:cs typeface="Poppins"/>
              </a:rPr>
              <a:t>5. Completar registre</a:t>
            </a:r>
          </a:p>
        </p:txBody>
      </p:sp>
      <p:sp>
        <p:nvSpPr>
          <p:cNvPr id="28" name="Left Bracket 27">
            <a:extLst>
              <a:ext uri="{FF2B5EF4-FFF2-40B4-BE49-F238E27FC236}">
                <a16:creationId xmlns:a16="http://schemas.microsoft.com/office/drawing/2014/main" id="{769D5ADD-BDBD-4D95-BAC7-C50A489FBBB8}"/>
              </a:ext>
            </a:extLst>
          </p:cNvPr>
          <p:cNvSpPr/>
          <p:nvPr/>
        </p:nvSpPr>
        <p:spPr>
          <a:xfrm flipH="1">
            <a:off x="7929563" y="2197100"/>
            <a:ext cx="111125" cy="1096963"/>
          </a:xfrm>
          <a:prstGeom prst="leftBracket">
            <a:avLst/>
          </a:prstGeom>
          <a:ln w="28575">
            <a:solidFill>
              <a:srgbClr val="019EE2"/>
            </a:solidFill>
          </a:ln>
        </p:spPr>
        <p:style>
          <a:lnRef idx="1">
            <a:schemeClr val="accent1"/>
          </a:lnRef>
          <a:fillRef idx="0">
            <a:schemeClr val="accent1"/>
          </a:fillRef>
          <a:effectRef idx="0">
            <a:schemeClr val="accent1"/>
          </a:effectRef>
          <a:fontRef idx="minor">
            <a:schemeClr val="tx1"/>
          </a:fontRef>
        </p:style>
        <p:txBody>
          <a:bodyPr anchor="ctr"/>
          <a:lstStyle/>
          <a:p>
            <a:pPr algn="ctr" defTabSz="1219170" eaLnBrk="1" fontAlgn="auto" hangingPunct="1">
              <a:spcBef>
                <a:spcPts val="0"/>
              </a:spcBef>
              <a:spcAft>
                <a:spcPts val="0"/>
              </a:spcAft>
              <a:defRPr/>
            </a:pPr>
            <a:endParaRPr lang="es-ES" sz="1867">
              <a:latin typeface="Poppins"/>
            </a:endParaRPr>
          </a:p>
        </p:txBody>
      </p:sp>
      <p:cxnSp>
        <p:nvCxnSpPr>
          <p:cNvPr id="29" name="Straight Arrow Connector 28">
            <a:extLst>
              <a:ext uri="{FF2B5EF4-FFF2-40B4-BE49-F238E27FC236}">
                <a16:creationId xmlns:a16="http://schemas.microsoft.com/office/drawing/2014/main" id="{D3D4AFD1-F6F9-4533-92C9-7BE6F31344EA}"/>
              </a:ext>
            </a:extLst>
          </p:cNvPr>
          <p:cNvCxnSpPr>
            <a:cxnSpLocks/>
          </p:cNvCxnSpPr>
          <p:nvPr/>
        </p:nvCxnSpPr>
        <p:spPr>
          <a:xfrm flipV="1">
            <a:off x="8035925" y="2744788"/>
            <a:ext cx="9779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86029" name="Rectangle 30">
            <a:extLst>
              <a:ext uri="{FF2B5EF4-FFF2-40B4-BE49-F238E27FC236}">
                <a16:creationId xmlns:a16="http://schemas.microsoft.com/office/drawing/2014/main" id="{9AA9B0BF-A401-416E-A1B5-D9516A4B637D}"/>
              </a:ext>
            </a:extLst>
          </p:cNvPr>
          <p:cNvSpPr>
            <a:spLocks noChangeArrowheads="1"/>
          </p:cNvSpPr>
          <p:nvPr/>
        </p:nvSpPr>
        <p:spPr bwMode="gray">
          <a:xfrm>
            <a:off x="9399588" y="2519363"/>
            <a:ext cx="709612" cy="225425"/>
          </a:xfrm>
          <a:prstGeom prst="rect">
            <a:avLst/>
          </a:prstGeom>
          <a:solidFill>
            <a:srgbClr val="FFFFFF"/>
          </a:solidFill>
          <a:ln w="19050" algn="ctr">
            <a:solidFill>
              <a:srgbClr val="FFFFFF"/>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86030" name="TextBox 31">
            <a:extLst>
              <a:ext uri="{FF2B5EF4-FFF2-40B4-BE49-F238E27FC236}">
                <a16:creationId xmlns:a16="http://schemas.microsoft.com/office/drawing/2014/main" id="{A4E813D8-7A69-4AAC-9866-93AF8AC63DD1}"/>
              </a:ext>
            </a:extLst>
          </p:cNvPr>
          <p:cNvSpPr txBox="1">
            <a:spLocks noChangeArrowheads="1"/>
          </p:cNvSpPr>
          <p:nvPr/>
        </p:nvSpPr>
        <p:spPr bwMode="gray">
          <a:xfrm>
            <a:off x="5953125" y="1535113"/>
            <a:ext cx="13049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3200"/>
          </a:p>
        </p:txBody>
      </p:sp>
      <p:sp>
        <p:nvSpPr>
          <p:cNvPr id="86031" name="TextBox 6">
            <a:extLst>
              <a:ext uri="{FF2B5EF4-FFF2-40B4-BE49-F238E27FC236}">
                <a16:creationId xmlns:a16="http://schemas.microsoft.com/office/drawing/2014/main" id="{CF9FC68F-9595-4A22-83E3-C775A35BE76A}"/>
              </a:ext>
            </a:extLst>
          </p:cNvPr>
          <p:cNvSpPr txBox="1">
            <a:spLocks noChangeArrowheads="1"/>
          </p:cNvSpPr>
          <p:nvPr/>
        </p:nvSpPr>
        <p:spPr bwMode="auto">
          <a:xfrm>
            <a:off x="6072188" y="1497013"/>
            <a:ext cx="42481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2000" b="1">
                <a:solidFill>
                  <a:srgbClr val="63666A"/>
                </a:solidFill>
                <a:latin typeface="Poppins"/>
                <a:ea typeface="Poppins"/>
                <a:cs typeface="Poppins"/>
              </a:rPr>
              <a:t>Pantalles:</a:t>
            </a:r>
          </a:p>
        </p:txBody>
      </p:sp>
      <p:cxnSp>
        <p:nvCxnSpPr>
          <p:cNvPr id="23" name="Straight Connector 22">
            <a:extLst>
              <a:ext uri="{FF2B5EF4-FFF2-40B4-BE49-F238E27FC236}">
                <a16:creationId xmlns:a16="http://schemas.microsoft.com/office/drawing/2014/main" id="{1F888CBE-B00F-4E31-81C5-C5766F2E77E0}"/>
              </a:ext>
            </a:extLst>
          </p:cNvPr>
          <p:cNvCxnSpPr>
            <a:stCxn id="13" idx="0"/>
          </p:cNvCxnSpPr>
          <p:nvPr/>
        </p:nvCxnSpPr>
        <p:spPr>
          <a:xfrm flipV="1">
            <a:off x="2540000" y="5715000"/>
            <a:ext cx="0" cy="182563"/>
          </a:xfrm>
          <a:prstGeom prst="line">
            <a:avLst/>
          </a:prstGeom>
          <a:ln w="28575">
            <a:solidFill>
              <a:srgbClr val="019EE2"/>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B3106FE-B458-414B-870A-F08B57171D1C}"/>
              </a:ext>
            </a:extLst>
          </p:cNvPr>
          <p:cNvCxnSpPr/>
          <p:nvPr/>
        </p:nvCxnSpPr>
        <p:spPr>
          <a:xfrm>
            <a:off x="2540000" y="5718175"/>
            <a:ext cx="111601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86034" name="TextBox 33">
            <a:extLst>
              <a:ext uri="{FF2B5EF4-FFF2-40B4-BE49-F238E27FC236}">
                <a16:creationId xmlns:a16="http://schemas.microsoft.com/office/drawing/2014/main" id="{CA939C2A-44DF-431D-9AE6-4D499B7A5FB0}"/>
              </a:ext>
            </a:extLst>
          </p:cNvPr>
          <p:cNvSpPr txBox="1">
            <a:spLocks noChangeArrowheads="1"/>
          </p:cNvSpPr>
          <p:nvPr/>
        </p:nvSpPr>
        <p:spPr bwMode="gray">
          <a:xfrm>
            <a:off x="3638893" y="4084638"/>
            <a:ext cx="1832566" cy="819932"/>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Registre des del compte de </a:t>
            </a:r>
            <a:r>
              <a:rPr lang="ca-ES" altLang="ca-ES" sz="1600" i="1" dirty="0" err="1">
                <a:solidFill>
                  <a:srgbClr val="595959"/>
                </a:solidFill>
                <a:latin typeface="Poppins"/>
              </a:rPr>
              <a:t>Facebook</a:t>
            </a:r>
            <a:r>
              <a:rPr lang="ca-ES" altLang="ca-ES" sz="1600" i="1" dirty="0">
                <a:solidFill>
                  <a:srgbClr val="595959"/>
                </a:solidFill>
                <a:latin typeface="Poppins"/>
              </a:rPr>
              <a:t>.</a:t>
            </a:r>
          </a:p>
        </p:txBody>
      </p:sp>
      <p:sp>
        <p:nvSpPr>
          <p:cNvPr id="86035" name="Rectangle 35">
            <a:extLst>
              <a:ext uri="{FF2B5EF4-FFF2-40B4-BE49-F238E27FC236}">
                <a16:creationId xmlns:a16="http://schemas.microsoft.com/office/drawing/2014/main" id="{667BBDF3-22EC-4B9D-9DF2-97CEB07703CA}"/>
              </a:ext>
            </a:extLst>
          </p:cNvPr>
          <p:cNvSpPr>
            <a:spLocks noChangeArrowheads="1"/>
          </p:cNvSpPr>
          <p:nvPr/>
        </p:nvSpPr>
        <p:spPr bwMode="gray">
          <a:xfrm>
            <a:off x="1030288" y="4464050"/>
            <a:ext cx="1865312" cy="250825"/>
          </a:xfrm>
          <a:prstGeom prst="rect">
            <a:avLst/>
          </a:prstGeom>
          <a:noFill/>
          <a:ln w="28575" algn="ctr">
            <a:solidFill>
              <a:srgbClr val="019EE2"/>
            </a:solidFill>
            <a:miter lim="800000"/>
            <a:headEnd/>
            <a:tailEnd/>
          </a:ln>
          <a:extLst>
            <a:ext uri="{909E8E84-426E-40DD-AFC4-6F175D3DCCD1}">
              <a14:hiddenFill xmlns:a14="http://schemas.microsoft.com/office/drawing/2010/main">
                <a:solidFill>
                  <a:srgbClr val="FFFFFF"/>
                </a:solidFill>
              </a14:hiddenFill>
            </a:ext>
          </a:extLst>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cxnSp>
        <p:nvCxnSpPr>
          <p:cNvPr id="37" name="Straight Arrow Connector 36">
            <a:extLst>
              <a:ext uri="{FF2B5EF4-FFF2-40B4-BE49-F238E27FC236}">
                <a16:creationId xmlns:a16="http://schemas.microsoft.com/office/drawing/2014/main" id="{F7A3DD1F-3F49-4524-BF14-2A1D0578D9DF}"/>
              </a:ext>
            </a:extLst>
          </p:cNvPr>
          <p:cNvCxnSpPr/>
          <p:nvPr/>
        </p:nvCxnSpPr>
        <p:spPr>
          <a:xfrm>
            <a:off x="2895600" y="4592638"/>
            <a:ext cx="75565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Placeholder 2">
            <a:extLst>
              <a:ext uri="{FF2B5EF4-FFF2-40B4-BE49-F238E27FC236}">
                <a16:creationId xmlns:a16="http://schemas.microsoft.com/office/drawing/2014/main" id="{731F27A8-2C42-4471-8FF9-D65209DFF1F5}"/>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Completar el registre</a:t>
            </a:r>
          </a:p>
        </p:txBody>
      </p:sp>
      <p:sp>
        <p:nvSpPr>
          <p:cNvPr id="88067" name="Title 3">
            <a:extLst>
              <a:ext uri="{FF2B5EF4-FFF2-40B4-BE49-F238E27FC236}">
                <a16:creationId xmlns:a16="http://schemas.microsoft.com/office/drawing/2014/main" id="{F595A0E2-526A-4F71-8741-B80A4751D346}"/>
              </a:ext>
            </a:extLst>
          </p:cNvPr>
          <p:cNvSpPr>
            <a:spLocks noGrp="1" noChangeArrowheads="1"/>
          </p:cNvSpPr>
          <p:nvPr>
            <p:ph type="title"/>
          </p:nvPr>
        </p:nvSpPr>
        <p:spPr>
          <a:xfrm>
            <a:off x="469900" y="403225"/>
            <a:ext cx="7058025" cy="468313"/>
          </a:xfrm>
        </p:spPr>
        <p:txBody>
          <a:bodyPr/>
          <a:lstStyle/>
          <a:p>
            <a:pPr eaLnBrk="1" hangingPunct="1"/>
            <a:r>
              <a:rPr lang="ca-ES" altLang="ca-ES"/>
              <a:t>Crear un compte</a:t>
            </a:r>
          </a:p>
        </p:txBody>
      </p:sp>
      <p:sp>
        <p:nvSpPr>
          <p:cNvPr id="88068" name="Rectangle 30">
            <a:extLst>
              <a:ext uri="{FF2B5EF4-FFF2-40B4-BE49-F238E27FC236}">
                <a16:creationId xmlns:a16="http://schemas.microsoft.com/office/drawing/2014/main" id="{B6D84AAF-1027-4721-887F-D03ED4F771B9}"/>
              </a:ext>
            </a:extLst>
          </p:cNvPr>
          <p:cNvSpPr>
            <a:spLocks noChangeArrowheads="1"/>
          </p:cNvSpPr>
          <p:nvPr/>
        </p:nvSpPr>
        <p:spPr bwMode="gray">
          <a:xfrm>
            <a:off x="9399588" y="2519363"/>
            <a:ext cx="709612" cy="225425"/>
          </a:xfrm>
          <a:prstGeom prst="rect">
            <a:avLst/>
          </a:prstGeom>
          <a:solidFill>
            <a:srgbClr val="FFFFFF"/>
          </a:solidFill>
          <a:ln w="19050" algn="ctr">
            <a:solidFill>
              <a:srgbClr val="FFFFFF"/>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88069" name="TextBox 31">
            <a:extLst>
              <a:ext uri="{FF2B5EF4-FFF2-40B4-BE49-F238E27FC236}">
                <a16:creationId xmlns:a16="http://schemas.microsoft.com/office/drawing/2014/main" id="{63F4C16F-98CF-4419-9BA6-D84DF77D7DCF}"/>
              </a:ext>
            </a:extLst>
          </p:cNvPr>
          <p:cNvSpPr txBox="1">
            <a:spLocks noChangeArrowheads="1"/>
          </p:cNvSpPr>
          <p:nvPr/>
        </p:nvSpPr>
        <p:spPr bwMode="gray">
          <a:xfrm>
            <a:off x="5953125" y="1535113"/>
            <a:ext cx="13049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3200"/>
          </a:p>
        </p:txBody>
      </p:sp>
      <p:sp>
        <p:nvSpPr>
          <p:cNvPr id="30" name="Text Placeholder 29">
            <a:extLst>
              <a:ext uri="{FF2B5EF4-FFF2-40B4-BE49-F238E27FC236}">
                <a16:creationId xmlns:a16="http://schemas.microsoft.com/office/drawing/2014/main" id="{F1052B3C-F30C-40CD-A733-5723BADA48EA}"/>
              </a:ext>
            </a:extLst>
          </p:cNvPr>
          <p:cNvSpPr txBox="1">
            <a:spLocks noGrp="1"/>
          </p:cNvSpPr>
          <p:nvPr>
            <p:ph type="body" sz="quarter" idx="10"/>
          </p:nvPr>
        </p:nvSpPr>
        <p:spPr>
          <a:xfrm>
            <a:off x="469900" y="1433513"/>
            <a:ext cx="11204575" cy="2616200"/>
          </a:xfrm>
        </p:spPr>
        <p:txBody>
          <a:bodyPr rtlCol="0">
            <a:spAutoFit/>
          </a:bodyPr>
          <a:lstStyle/>
          <a:p>
            <a:pPr marL="342900" indent="-342900" defTabSz="1219170" eaLnBrk="1" fontAlgn="auto" hangingPunct="1">
              <a:buFont typeface="Arial" panose="020B0604020202020204" pitchFamily="34" charset="0"/>
              <a:buAutoNum type="arabicPeriod"/>
              <a:defRPr/>
            </a:pPr>
            <a:r>
              <a:rPr lang="ca-ES" sz="2200" dirty="0">
                <a:solidFill>
                  <a:schemeClr val="tx1">
                    <a:lumMod val="65000"/>
                    <a:lumOff val="35000"/>
                  </a:schemeClr>
                </a:solidFill>
              </a:rPr>
              <a:t>Buscar amics a </a:t>
            </a:r>
            <a:r>
              <a:rPr lang="ca-ES" sz="2200" i="1" dirty="0" err="1">
                <a:solidFill>
                  <a:schemeClr val="tx1">
                    <a:lumMod val="65000"/>
                    <a:lumOff val="35000"/>
                  </a:schemeClr>
                </a:solidFill>
              </a:rPr>
              <a:t>Facebook</a:t>
            </a:r>
            <a:r>
              <a:rPr lang="ca-ES" sz="2200" dirty="0">
                <a:solidFill>
                  <a:schemeClr val="tx1">
                    <a:lumMod val="65000"/>
                    <a:lumOff val="35000"/>
                  </a:schemeClr>
                </a:solidFill>
              </a:rPr>
              <a:t>.</a:t>
            </a:r>
          </a:p>
          <a:p>
            <a:pPr marL="342900" indent="-342900" defTabSz="1219170" eaLnBrk="1" fontAlgn="auto" hangingPunct="1">
              <a:buFont typeface="Arial" panose="020B0604020202020204" pitchFamily="34" charset="0"/>
              <a:buAutoNum type="arabicPeriod"/>
              <a:defRPr/>
            </a:pPr>
            <a:endParaRPr lang="ca-ES" sz="2200" dirty="0">
              <a:solidFill>
                <a:schemeClr val="tx1">
                  <a:lumMod val="65000"/>
                  <a:lumOff val="35000"/>
                </a:schemeClr>
              </a:solidFill>
            </a:endParaRPr>
          </a:p>
          <a:p>
            <a:pPr marL="342900" indent="-342900" defTabSz="1219170" eaLnBrk="1" fontAlgn="auto" hangingPunct="1">
              <a:buFont typeface="Arial" panose="020B0604020202020204" pitchFamily="34" charset="0"/>
              <a:buAutoNum type="arabicPeriod"/>
              <a:defRPr/>
            </a:pPr>
            <a:r>
              <a:rPr lang="ca-ES" sz="2200" dirty="0">
                <a:solidFill>
                  <a:schemeClr val="tx1">
                    <a:lumMod val="65000"/>
                    <a:lumOff val="35000"/>
                  </a:schemeClr>
                </a:solidFill>
              </a:rPr>
              <a:t>Buscar contactes. </a:t>
            </a:r>
          </a:p>
          <a:p>
            <a:pPr marL="342900" indent="-342900" defTabSz="1219170" eaLnBrk="1" fontAlgn="auto" hangingPunct="1">
              <a:buFont typeface="Arial" panose="020B0604020202020204" pitchFamily="34" charset="0"/>
              <a:buAutoNum type="arabicPeriod"/>
              <a:defRPr/>
            </a:pPr>
            <a:endParaRPr lang="ca-ES" sz="2200" dirty="0">
              <a:solidFill>
                <a:schemeClr val="tx1">
                  <a:lumMod val="65000"/>
                  <a:lumOff val="35000"/>
                </a:schemeClr>
              </a:solidFill>
            </a:endParaRPr>
          </a:p>
          <a:p>
            <a:pPr marL="342900" indent="-342900" defTabSz="1219170" eaLnBrk="1" fontAlgn="auto" hangingPunct="1">
              <a:buFont typeface="Arial" panose="020B0604020202020204" pitchFamily="34" charset="0"/>
              <a:buAutoNum type="arabicPeriod"/>
              <a:defRPr/>
            </a:pPr>
            <a:r>
              <a:rPr lang="ca-ES" sz="2200" dirty="0">
                <a:solidFill>
                  <a:schemeClr val="tx1">
                    <a:lumMod val="65000"/>
                    <a:lumOff val="35000"/>
                  </a:schemeClr>
                </a:solidFill>
              </a:rPr>
              <a:t> Afegir foto del perfil.</a:t>
            </a:r>
          </a:p>
          <a:p>
            <a:pPr marL="342900" indent="-342900" defTabSz="1219170" eaLnBrk="1" fontAlgn="auto" hangingPunct="1">
              <a:buFont typeface="Arial" panose="020B0604020202020204" pitchFamily="34" charset="0"/>
              <a:buAutoNum type="arabicPeriod"/>
              <a:defRPr/>
            </a:pPr>
            <a:endParaRPr lang="ca-ES" sz="2200" dirty="0">
              <a:solidFill>
                <a:schemeClr val="tx1">
                  <a:lumMod val="65000"/>
                  <a:lumOff val="35000"/>
                </a:schemeClr>
              </a:solidFill>
            </a:endParaRPr>
          </a:p>
          <a:p>
            <a:pPr marL="342900" indent="-342900" defTabSz="1219170" eaLnBrk="1" fontAlgn="auto" hangingPunct="1">
              <a:buFont typeface="Arial" panose="020B0604020202020204" pitchFamily="34" charset="0"/>
              <a:buAutoNum type="arabicPeriod"/>
              <a:defRPr/>
            </a:pPr>
            <a:r>
              <a:rPr lang="ca-ES" sz="2200" dirty="0">
                <a:solidFill>
                  <a:schemeClr val="tx1">
                    <a:lumMod val="65000"/>
                    <a:lumOff val="35000"/>
                  </a:schemeClr>
                </a:solidFill>
              </a:rPr>
              <a:t>Descobrir persones.</a:t>
            </a:r>
          </a:p>
          <a:p>
            <a:pPr defTabSz="1219170" eaLnBrk="1" fontAlgn="auto" hangingPunct="1">
              <a:defRPr/>
            </a:pPr>
            <a:endParaRPr lang="es-ES" dirty="0"/>
          </a:p>
        </p:txBody>
      </p:sp>
      <p:grpSp>
        <p:nvGrpSpPr>
          <p:cNvPr id="33" name="Group 32">
            <a:extLst>
              <a:ext uri="{FF2B5EF4-FFF2-40B4-BE49-F238E27FC236}">
                <a16:creationId xmlns:a16="http://schemas.microsoft.com/office/drawing/2014/main" id="{2A04B2AC-2ADE-4053-A05B-3B47E4B3BB52}"/>
              </a:ext>
            </a:extLst>
          </p:cNvPr>
          <p:cNvGrpSpPr>
            <a:grpSpLocks/>
          </p:cNvGrpSpPr>
          <p:nvPr/>
        </p:nvGrpSpPr>
        <p:grpSpPr>
          <a:xfrm>
            <a:off x="5092031" y="715962"/>
            <a:ext cx="2273706" cy="3165759"/>
            <a:chOff x="792480" y="1676400"/>
            <a:chExt cx="3185784" cy="4518658"/>
          </a:xfrm>
          <a:effectLst>
            <a:outerShdw blurRad="63500" sx="102000" sy="102000" algn="ctr" rotWithShape="0">
              <a:prstClr val="black">
                <a:alpha val="40000"/>
              </a:prstClr>
            </a:outerShdw>
          </a:effectLst>
        </p:grpSpPr>
        <p:grpSp>
          <p:nvGrpSpPr>
            <p:cNvPr id="34" name="Group 33">
              <a:extLst>
                <a:ext uri="{FF2B5EF4-FFF2-40B4-BE49-F238E27FC236}">
                  <a16:creationId xmlns:a16="http://schemas.microsoft.com/office/drawing/2014/main" id="{D088B3ED-F0A6-4521-8643-F3B3248E5567}"/>
                </a:ext>
              </a:extLst>
            </p:cNvPr>
            <p:cNvGrpSpPr/>
            <p:nvPr/>
          </p:nvGrpSpPr>
          <p:grpSpPr>
            <a:xfrm>
              <a:off x="792480" y="1676400"/>
              <a:ext cx="3185784" cy="4518658"/>
              <a:chOff x="143812" y="1368713"/>
              <a:chExt cx="3386522" cy="4826346"/>
            </a:xfrm>
          </p:grpSpPr>
          <p:grpSp>
            <p:nvGrpSpPr>
              <p:cNvPr id="37" name="Group 36">
                <a:extLst>
                  <a:ext uri="{FF2B5EF4-FFF2-40B4-BE49-F238E27FC236}">
                    <a16:creationId xmlns:a16="http://schemas.microsoft.com/office/drawing/2014/main" id="{A55B00BA-B087-4AB0-92A0-A62F956D49A9}"/>
                  </a:ext>
                </a:extLst>
              </p:cNvPr>
              <p:cNvGrpSpPr/>
              <p:nvPr/>
            </p:nvGrpSpPr>
            <p:grpSpPr>
              <a:xfrm>
                <a:off x="699271" y="1368713"/>
                <a:ext cx="2831063" cy="4826346"/>
                <a:chOff x="529512" y="1215604"/>
                <a:chExt cx="3149072" cy="5225664"/>
              </a:xfrm>
            </p:grpSpPr>
            <p:pic>
              <p:nvPicPr>
                <p:cNvPr id="41" name="Picture 40">
                  <a:extLst>
                    <a:ext uri="{FF2B5EF4-FFF2-40B4-BE49-F238E27FC236}">
                      <a16:creationId xmlns:a16="http://schemas.microsoft.com/office/drawing/2014/main" id="{E43828FD-9857-460F-A46D-175B6BD516FA}"/>
                    </a:ext>
                  </a:extLst>
                </p:cNvPr>
                <p:cNvPicPr>
                  <a:picLocks noChangeAspect="1"/>
                </p:cNvPicPr>
                <p:nvPr/>
              </p:nvPicPr>
              <p:blipFill rotWithShape="1">
                <a:blip r:embed="rId3" cstate="screen"/>
                <a:srcRect/>
                <a:stretch/>
              </p:blipFill>
              <p:spPr>
                <a:xfrm>
                  <a:off x="529512" y="2220686"/>
                  <a:ext cx="3149072" cy="4220582"/>
                </a:xfrm>
                <a:prstGeom prst="rect">
                  <a:avLst/>
                </a:prstGeom>
              </p:spPr>
            </p:pic>
            <p:pic>
              <p:nvPicPr>
                <p:cNvPr id="42" name="Picture 41">
                  <a:extLst>
                    <a:ext uri="{FF2B5EF4-FFF2-40B4-BE49-F238E27FC236}">
                      <a16:creationId xmlns:a16="http://schemas.microsoft.com/office/drawing/2014/main" id="{7668C486-A158-4487-B8B3-22A06E0D3144}"/>
                    </a:ext>
                  </a:extLst>
                </p:cNvPr>
                <p:cNvPicPr>
                  <a:picLocks noChangeAspect="1"/>
                </p:cNvPicPr>
                <p:nvPr/>
              </p:nvPicPr>
              <p:blipFill rotWithShape="1">
                <a:blip r:embed="rId4" cstate="screen"/>
                <a:srcRect/>
                <a:stretch/>
              </p:blipFill>
              <p:spPr>
                <a:xfrm>
                  <a:off x="529512" y="1215604"/>
                  <a:ext cx="3149072" cy="1048785"/>
                </a:xfrm>
                <a:prstGeom prst="rect">
                  <a:avLst/>
                </a:prstGeom>
              </p:spPr>
            </p:pic>
          </p:grpSp>
          <p:sp>
            <p:nvSpPr>
              <p:cNvPr id="38" name="Right Arrow 5">
                <a:extLst>
                  <a:ext uri="{FF2B5EF4-FFF2-40B4-BE49-F238E27FC236}">
                    <a16:creationId xmlns:a16="http://schemas.microsoft.com/office/drawing/2014/main" id="{A2B9EC79-717A-413F-9713-DFEC3F651583}"/>
                  </a:ext>
                </a:extLst>
              </p:cNvPr>
              <p:cNvSpPr/>
              <p:nvPr/>
            </p:nvSpPr>
            <p:spPr>
              <a:xfrm>
                <a:off x="143812" y="4524436"/>
                <a:ext cx="937808" cy="14492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39" name="Right Arrow 19">
                <a:extLst>
                  <a:ext uri="{FF2B5EF4-FFF2-40B4-BE49-F238E27FC236}">
                    <a16:creationId xmlns:a16="http://schemas.microsoft.com/office/drawing/2014/main" id="{E302F625-DBF4-49CA-91AB-2D564F1040D7}"/>
                  </a:ext>
                </a:extLst>
              </p:cNvPr>
              <p:cNvSpPr/>
              <p:nvPr/>
            </p:nvSpPr>
            <p:spPr>
              <a:xfrm>
                <a:off x="143812" y="4928806"/>
                <a:ext cx="937808" cy="14492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40" name="Right Arrow 20">
                <a:extLst>
                  <a:ext uri="{FF2B5EF4-FFF2-40B4-BE49-F238E27FC236}">
                    <a16:creationId xmlns:a16="http://schemas.microsoft.com/office/drawing/2014/main" id="{70D98DEF-C51D-4E15-8DDE-A679292EBD02}"/>
                  </a:ext>
                </a:extLst>
              </p:cNvPr>
              <p:cNvSpPr/>
              <p:nvPr/>
            </p:nvSpPr>
            <p:spPr>
              <a:xfrm>
                <a:off x="143812" y="5333176"/>
                <a:ext cx="937808" cy="14492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solidFill>
                    <a:srgbClr val="63666A"/>
                  </a:solidFill>
                </a:endParaRPr>
              </a:p>
            </p:txBody>
          </p:sp>
        </p:grpSp>
        <p:sp>
          <p:nvSpPr>
            <p:cNvPr id="36" name="Rounded Rectangle 23">
              <a:extLst>
                <a:ext uri="{FF2B5EF4-FFF2-40B4-BE49-F238E27FC236}">
                  <a16:creationId xmlns:a16="http://schemas.microsoft.com/office/drawing/2014/main" id="{01A512BE-863B-40C2-8D3C-F8FCEC0CE78B}"/>
                </a:ext>
              </a:extLst>
            </p:cNvPr>
            <p:cNvSpPr/>
            <p:nvPr/>
          </p:nvSpPr>
          <p:spPr>
            <a:xfrm>
              <a:off x="1674699" y="1691624"/>
              <a:ext cx="1998141" cy="365252"/>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r>
                <a:rPr lang="es-ES" sz="1100" dirty="0">
                  <a:solidFill>
                    <a:schemeClr val="tx1"/>
                  </a:solidFill>
                  <a:latin typeface="Poppins"/>
                </a:rPr>
                <a:t>Añadir foto del perfil</a:t>
              </a:r>
            </a:p>
          </p:txBody>
        </p:sp>
      </p:grpSp>
      <p:pic>
        <p:nvPicPr>
          <p:cNvPr id="43" name="Picture 42">
            <a:extLst>
              <a:ext uri="{FF2B5EF4-FFF2-40B4-BE49-F238E27FC236}">
                <a16:creationId xmlns:a16="http://schemas.microsoft.com/office/drawing/2014/main" id="{3DEDA51F-3004-46CC-A265-50D1D3D0359D}"/>
              </a:ext>
            </a:extLst>
          </p:cNvPr>
          <p:cNvPicPr>
            <a:picLocks noChangeAspect="1"/>
          </p:cNvPicPr>
          <p:nvPr/>
        </p:nvPicPr>
        <p:blipFill rotWithShape="1">
          <a:blip r:embed="rId5" cstate="screen"/>
          <a:srcRect l="-1" r="-223"/>
          <a:stretch/>
        </p:blipFill>
        <p:spPr>
          <a:xfrm>
            <a:off x="7739063" y="2308225"/>
            <a:ext cx="2932112" cy="3840163"/>
          </a:xfrm>
          <a:prstGeom prst="rect">
            <a:avLst/>
          </a:prstGeom>
          <a:effectLst>
            <a:outerShdw blurRad="63500" sx="102000" sy="102000" algn="ctr" rotWithShape="0">
              <a:prstClr val="black">
                <a:alpha val="40000"/>
              </a:prstClr>
            </a:outerShdw>
          </a:effectLst>
        </p:spPr>
      </p:pic>
      <p:cxnSp>
        <p:nvCxnSpPr>
          <p:cNvPr id="44" name="Straight Arrow Connector 43">
            <a:extLst>
              <a:ext uri="{FF2B5EF4-FFF2-40B4-BE49-F238E27FC236}">
                <a16:creationId xmlns:a16="http://schemas.microsoft.com/office/drawing/2014/main" id="{31CCB83E-3549-466D-8748-9D64B9A1BA5C}"/>
              </a:ext>
            </a:extLst>
          </p:cNvPr>
          <p:cNvCxnSpPr>
            <a:cxnSpLocks/>
          </p:cNvCxnSpPr>
          <p:nvPr/>
        </p:nvCxnSpPr>
        <p:spPr>
          <a:xfrm>
            <a:off x="3744097" y="2949575"/>
            <a:ext cx="1112066"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327EB4-7563-48FC-8912-69C7E0FFCA70}"/>
              </a:ext>
            </a:extLst>
          </p:cNvPr>
          <p:cNvCxnSpPr>
            <a:cxnSpLocks/>
          </p:cNvCxnSpPr>
          <p:nvPr/>
        </p:nvCxnSpPr>
        <p:spPr>
          <a:xfrm>
            <a:off x="3558746" y="3711795"/>
            <a:ext cx="3969179" cy="122215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17A41B-79BA-4187-BDD6-A5D7AED251AF}"/>
              </a:ext>
            </a:extLst>
          </p:cNvPr>
          <p:cNvSpPr>
            <a:spLocks noGrp="1"/>
          </p:cNvSpPr>
          <p:nvPr>
            <p:ph type="body" sz="quarter" idx="10"/>
          </p:nvPr>
        </p:nvSpPr>
        <p:spPr>
          <a:xfrm>
            <a:off x="469900" y="1406525"/>
            <a:ext cx="11204575" cy="4872038"/>
          </a:xfrm>
        </p:spPr>
        <p:txBody>
          <a:bodyPr rtlCol="0"/>
          <a:lstStyle/>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Novetats.</a:t>
            </a:r>
          </a:p>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Informació actualitzada.</a:t>
            </a:r>
          </a:p>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Proximitat.</a:t>
            </a:r>
          </a:p>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Estar informat dels seus serveis i productes.</a:t>
            </a:r>
          </a:p>
          <a:p>
            <a:pPr defTabSz="1219170" eaLnBrk="1" fontAlgn="auto" hangingPunct="1">
              <a:lnSpc>
                <a:spcPts val="4480"/>
              </a:lnSpc>
              <a:buClr>
                <a:schemeClr val="accent5"/>
              </a:buClr>
              <a:defRPr/>
            </a:pPr>
            <a:endParaRPr lang="ca-ES" b="1" spc="23" dirty="0">
              <a:solidFill>
                <a:schemeClr val="tx1">
                  <a:lumMod val="65000"/>
                  <a:lumOff val="35000"/>
                </a:schemeClr>
              </a:solidFill>
              <a:cs typeface="Poppins"/>
            </a:endParaRPr>
          </a:p>
          <a:p>
            <a:pPr defTabSz="1219170" eaLnBrk="1" fontAlgn="auto" hangingPunct="1">
              <a:defRPr/>
            </a:pPr>
            <a:endParaRPr lang="ca-ES" dirty="0"/>
          </a:p>
        </p:txBody>
      </p:sp>
      <p:sp>
        <p:nvSpPr>
          <p:cNvPr id="16387" name="Title 3">
            <a:extLst>
              <a:ext uri="{FF2B5EF4-FFF2-40B4-BE49-F238E27FC236}">
                <a16:creationId xmlns:a16="http://schemas.microsoft.com/office/drawing/2014/main" id="{10ED7396-76CD-4352-8B96-7A70F953F5D7}"/>
              </a:ext>
            </a:extLst>
          </p:cNvPr>
          <p:cNvSpPr>
            <a:spLocks noGrp="1" noChangeArrowheads="1"/>
          </p:cNvSpPr>
          <p:nvPr>
            <p:ph type="title"/>
          </p:nvPr>
        </p:nvSpPr>
        <p:spPr>
          <a:xfrm>
            <a:off x="469900" y="403225"/>
            <a:ext cx="7058025" cy="468313"/>
          </a:xfrm>
        </p:spPr>
        <p:txBody>
          <a:bodyPr/>
          <a:lstStyle/>
          <a:p>
            <a:pPr eaLnBrk="1" hangingPunct="1"/>
            <a:r>
              <a:rPr lang="ca-ES" altLang="ca-ES"/>
              <a:t>Xarxes Socials Corporatives</a:t>
            </a:r>
          </a:p>
        </p:txBody>
      </p:sp>
      <p:grpSp>
        <p:nvGrpSpPr>
          <p:cNvPr id="16388" name="Group 12">
            <a:extLst>
              <a:ext uri="{FF2B5EF4-FFF2-40B4-BE49-F238E27FC236}">
                <a16:creationId xmlns:a16="http://schemas.microsoft.com/office/drawing/2014/main" id="{5B3C47DB-6DD8-4B58-A756-06FB3F5161E1}"/>
              </a:ext>
            </a:extLst>
          </p:cNvPr>
          <p:cNvGrpSpPr>
            <a:grpSpLocks/>
          </p:cNvGrpSpPr>
          <p:nvPr/>
        </p:nvGrpSpPr>
        <p:grpSpPr bwMode="auto">
          <a:xfrm>
            <a:off x="6964363" y="1503363"/>
            <a:ext cx="2752725" cy="4678362"/>
            <a:chOff x="6690643" y="637326"/>
            <a:chExt cx="3164999" cy="5913120"/>
          </a:xfrm>
        </p:grpSpPr>
        <p:pic>
          <p:nvPicPr>
            <p:cNvPr id="11" name="Picture 10" descr="A screenshot of a cell phone&#10;&#10;Description automatically generated">
              <a:extLst>
                <a:ext uri="{FF2B5EF4-FFF2-40B4-BE49-F238E27FC236}">
                  <a16:creationId xmlns:a16="http://schemas.microsoft.com/office/drawing/2014/main" id="{DB6D3334-278D-4750-A13C-6AD1D66E5D42}"/>
                </a:ext>
              </a:extLst>
            </p:cNvPr>
            <p:cNvPicPr>
              <a:picLocks noChangeAspect="1"/>
            </p:cNvPicPr>
            <p:nvPr/>
          </p:nvPicPr>
          <p:blipFill rotWithShape="1">
            <a:blip r:embed="rId3"/>
            <a:srcRect b="13778"/>
            <a:stretch/>
          </p:blipFill>
          <p:spPr>
            <a:xfrm>
              <a:off x="6690643" y="637326"/>
              <a:ext cx="3164999" cy="5913120"/>
            </a:xfrm>
            <a:prstGeom prst="rect">
              <a:avLst/>
            </a:prstGeom>
            <a:ln>
              <a:noFill/>
            </a:ln>
            <a:effectLst>
              <a:outerShdw blurRad="190500" algn="tl" rotWithShape="0">
                <a:srgbClr val="000000">
                  <a:alpha val="70000"/>
                </a:srgbClr>
              </a:outerShdw>
            </a:effectLst>
          </p:spPr>
        </p:pic>
        <p:sp>
          <p:nvSpPr>
            <p:cNvPr id="16391" name="Rectangle 11">
              <a:extLst>
                <a:ext uri="{FF2B5EF4-FFF2-40B4-BE49-F238E27FC236}">
                  <a16:creationId xmlns:a16="http://schemas.microsoft.com/office/drawing/2014/main" id="{A680D183-68FC-4623-8E09-F35A150CB21E}"/>
                </a:ext>
              </a:extLst>
            </p:cNvPr>
            <p:cNvSpPr>
              <a:spLocks noChangeArrowheads="1"/>
            </p:cNvSpPr>
            <p:nvPr/>
          </p:nvSpPr>
          <p:spPr bwMode="gray">
            <a:xfrm>
              <a:off x="6723017" y="3518263"/>
              <a:ext cx="3004457" cy="365760"/>
            </a:xfrm>
            <a:prstGeom prst="rect">
              <a:avLst/>
            </a:prstGeom>
            <a:solidFill>
              <a:srgbClr val="FFFFFF"/>
            </a:solidFill>
            <a:ln w="19050" algn="ctr">
              <a:solidFill>
                <a:schemeClr val="bg1"/>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grpSp>
      <p:sp>
        <p:nvSpPr>
          <p:cNvPr id="16389" name="Text Placeholder 2">
            <a:extLst>
              <a:ext uri="{FF2B5EF4-FFF2-40B4-BE49-F238E27FC236}">
                <a16:creationId xmlns:a16="http://schemas.microsoft.com/office/drawing/2014/main" id="{09312E0C-9CB2-4795-BC05-43CE23C4B76E}"/>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Principals avantatges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1E97373C-FC2F-4610-A01D-8AD437AF2966}"/>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sp>
        <p:nvSpPr>
          <p:cNvPr id="90115" name="TextBox 31">
            <a:extLst>
              <a:ext uri="{FF2B5EF4-FFF2-40B4-BE49-F238E27FC236}">
                <a16:creationId xmlns:a16="http://schemas.microsoft.com/office/drawing/2014/main" id="{40A55721-5691-4A62-8A5A-D5EB3D897A72}"/>
              </a:ext>
            </a:extLst>
          </p:cNvPr>
          <p:cNvSpPr txBox="1">
            <a:spLocks noChangeArrowheads="1"/>
          </p:cNvSpPr>
          <p:nvPr/>
        </p:nvSpPr>
        <p:spPr bwMode="gray">
          <a:xfrm>
            <a:off x="5953125" y="1535113"/>
            <a:ext cx="13049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3200"/>
          </a:p>
        </p:txBody>
      </p:sp>
      <p:sp>
        <p:nvSpPr>
          <p:cNvPr id="34" name="TextBox 7">
            <a:extLst>
              <a:ext uri="{FF2B5EF4-FFF2-40B4-BE49-F238E27FC236}">
                <a16:creationId xmlns:a16="http://schemas.microsoft.com/office/drawing/2014/main" id="{81EC458C-FAE0-4BAB-88E8-C827B1D77876}"/>
              </a:ext>
            </a:extLst>
          </p:cNvPr>
          <p:cNvSpPr txBox="1">
            <a:spLocks noGrp="1"/>
          </p:cNvSpPr>
          <p:nvPr>
            <p:ph type="body" sz="quarter" idx="10"/>
          </p:nvPr>
        </p:nvSpPr>
        <p:spPr>
          <a:xfrm>
            <a:off x="5953125" y="1560513"/>
            <a:ext cx="5038725" cy="307975"/>
          </a:xfrm>
        </p:spPr>
        <p:txBody>
          <a:bodyPr rtlCol="0">
            <a:spAutoFit/>
          </a:bodyPr>
          <a:lstStyle/>
          <a:p>
            <a:pPr algn="ctr" defTabSz="1219170" eaLnBrk="1" fontAlgn="auto" hangingPunct="1">
              <a:defRPr/>
            </a:pPr>
            <a:r>
              <a:rPr lang="ca-ES" sz="2000" b="1" spc="180" dirty="0">
                <a:solidFill>
                  <a:schemeClr val="tx1">
                    <a:lumMod val="65000"/>
                    <a:lumOff val="35000"/>
                  </a:schemeClr>
                </a:solidFill>
                <a:cs typeface="Poppins"/>
              </a:rPr>
              <a:t>Interacció a través de les 5 pestanyes</a:t>
            </a:r>
          </a:p>
        </p:txBody>
      </p:sp>
      <p:grpSp>
        <p:nvGrpSpPr>
          <p:cNvPr id="90117" name="Group 37">
            <a:extLst>
              <a:ext uri="{FF2B5EF4-FFF2-40B4-BE49-F238E27FC236}">
                <a16:creationId xmlns:a16="http://schemas.microsoft.com/office/drawing/2014/main" id="{D37E512D-27BD-46BF-9FBC-236BAEAE0258}"/>
              </a:ext>
            </a:extLst>
          </p:cNvPr>
          <p:cNvGrpSpPr>
            <a:grpSpLocks/>
          </p:cNvGrpSpPr>
          <p:nvPr/>
        </p:nvGrpSpPr>
        <p:grpSpPr bwMode="auto">
          <a:xfrm>
            <a:off x="1206500" y="2289175"/>
            <a:ext cx="4138613" cy="3248025"/>
            <a:chOff x="6928555" y="1860699"/>
            <a:chExt cx="4138108" cy="3249037"/>
          </a:xfrm>
        </p:grpSpPr>
        <p:grpSp>
          <p:nvGrpSpPr>
            <p:cNvPr id="39" name="Group 14">
              <a:extLst>
                <a:ext uri="{FF2B5EF4-FFF2-40B4-BE49-F238E27FC236}">
                  <a16:creationId xmlns:a16="http://schemas.microsoft.com/office/drawing/2014/main" id="{F6C523CF-26E5-4B6F-9E64-F3F26C8DD821}"/>
                </a:ext>
              </a:extLst>
            </p:cNvPr>
            <p:cNvGrpSpPr/>
            <p:nvPr/>
          </p:nvGrpSpPr>
          <p:grpSpPr>
            <a:xfrm>
              <a:off x="6928556" y="1979645"/>
              <a:ext cx="144000" cy="153148"/>
              <a:chOff x="14162" y="0"/>
              <a:chExt cx="3361627" cy="4766920"/>
            </a:xfrm>
            <a:solidFill>
              <a:schemeClr val="bg1"/>
            </a:solidFill>
          </p:grpSpPr>
          <p:sp>
            <p:nvSpPr>
              <p:cNvPr id="47" name="Freeform 15">
                <a:extLst>
                  <a:ext uri="{FF2B5EF4-FFF2-40B4-BE49-F238E27FC236}">
                    <a16:creationId xmlns:a16="http://schemas.microsoft.com/office/drawing/2014/main" id="{AD5C7D73-DC24-44E2-8FE1-998824DD8929}"/>
                  </a:ext>
                </a:extLst>
              </p:cNvPr>
              <p:cNvSpPr>
                <a:spLocks noChangeAspect="1"/>
              </p:cNvSpPr>
              <p:nvPr/>
            </p:nvSpPr>
            <p:spPr>
              <a:xfrm>
                <a:off x="14162" y="0"/>
                <a:ext cx="3361627" cy="476692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9"/>
              </a:solidFill>
              <a:ln>
                <a:solidFill>
                  <a:schemeClr val="tx1">
                    <a:lumMod val="65000"/>
                    <a:lumOff val="35000"/>
                  </a:schemeClr>
                </a:solidFill>
              </a:ln>
            </p:spPr>
          </p:sp>
        </p:grpSp>
        <p:sp>
          <p:nvSpPr>
            <p:cNvPr id="90132" name="TextBox 4">
              <a:extLst>
                <a:ext uri="{FF2B5EF4-FFF2-40B4-BE49-F238E27FC236}">
                  <a16:creationId xmlns:a16="http://schemas.microsoft.com/office/drawing/2014/main" id="{504602BD-9F09-4A91-9B8F-86F300AF67AA}"/>
                </a:ext>
              </a:extLst>
            </p:cNvPr>
            <p:cNvSpPr txBox="1">
              <a:spLocks noChangeArrowheads="1"/>
            </p:cNvSpPr>
            <p:nvPr/>
          </p:nvSpPr>
          <p:spPr bwMode="auto">
            <a:xfrm>
              <a:off x="7380843" y="1860699"/>
              <a:ext cx="3685820" cy="3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2200" b="1">
                  <a:solidFill>
                    <a:srgbClr val="63666A"/>
                  </a:solidFill>
                  <a:latin typeface="Poppins"/>
                  <a:ea typeface="Poppins"/>
                  <a:cs typeface="Poppins"/>
                </a:rPr>
                <a:t>Etiqueta o </a:t>
              </a:r>
              <a:r>
                <a:rPr lang="ca-ES" altLang="ca-ES" sz="2200" b="1" i="1">
                  <a:solidFill>
                    <a:srgbClr val="63666A"/>
                  </a:solidFill>
                  <a:latin typeface="Poppins"/>
                  <a:ea typeface="Poppins"/>
                  <a:cs typeface="Poppins"/>
                </a:rPr>
                <a:t>Hashtag</a:t>
              </a:r>
            </a:p>
          </p:txBody>
        </p:sp>
        <p:sp>
          <p:nvSpPr>
            <p:cNvPr id="90133" name="TextBox 6">
              <a:extLst>
                <a:ext uri="{FF2B5EF4-FFF2-40B4-BE49-F238E27FC236}">
                  <a16:creationId xmlns:a16="http://schemas.microsoft.com/office/drawing/2014/main" id="{A93EB065-1865-424C-9C9E-9969D6771133}"/>
                </a:ext>
              </a:extLst>
            </p:cNvPr>
            <p:cNvSpPr txBox="1">
              <a:spLocks noChangeArrowheads="1"/>
            </p:cNvSpPr>
            <p:nvPr/>
          </p:nvSpPr>
          <p:spPr bwMode="auto">
            <a:xfrm>
              <a:off x="7380843" y="4717834"/>
              <a:ext cx="3685820" cy="3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2200" b="1" i="1">
                  <a:solidFill>
                    <a:srgbClr val="63666A"/>
                  </a:solidFill>
                  <a:latin typeface="Poppins"/>
                  <a:ea typeface="Poppins"/>
                  <a:cs typeface="Poppins"/>
                </a:rPr>
                <a:t>Influencer</a:t>
              </a:r>
            </a:p>
          </p:txBody>
        </p:sp>
        <p:grpSp>
          <p:nvGrpSpPr>
            <p:cNvPr id="42" name="Group 14">
              <a:extLst>
                <a:ext uri="{FF2B5EF4-FFF2-40B4-BE49-F238E27FC236}">
                  <a16:creationId xmlns:a16="http://schemas.microsoft.com/office/drawing/2014/main" id="{82627D82-E1B5-4927-8D2B-55A7EC0E302C}"/>
                </a:ext>
              </a:extLst>
            </p:cNvPr>
            <p:cNvGrpSpPr/>
            <p:nvPr/>
          </p:nvGrpSpPr>
          <p:grpSpPr>
            <a:xfrm>
              <a:off x="6928557" y="4838170"/>
              <a:ext cx="145553" cy="154800"/>
              <a:chOff x="14185" y="0"/>
              <a:chExt cx="3397881" cy="4818340"/>
            </a:xfrm>
            <a:solidFill>
              <a:schemeClr val="bg1"/>
            </a:solidFill>
          </p:grpSpPr>
          <p:sp>
            <p:nvSpPr>
              <p:cNvPr id="46" name="Freeform 15">
                <a:extLst>
                  <a:ext uri="{FF2B5EF4-FFF2-40B4-BE49-F238E27FC236}">
                    <a16:creationId xmlns:a16="http://schemas.microsoft.com/office/drawing/2014/main" id="{501537AA-F51B-47DC-AC10-E89B0C501022}"/>
                  </a:ext>
                </a:extLst>
              </p:cNvPr>
              <p:cNvSpPr>
                <a:spLocks noChangeAspect="1"/>
              </p:cNvSpPr>
              <p:nvPr/>
            </p:nvSpPr>
            <p:spPr>
              <a:xfrm>
                <a:off x="14185" y="0"/>
                <a:ext cx="3397881" cy="481834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9"/>
              </a:solidFill>
              <a:ln>
                <a:solidFill>
                  <a:schemeClr val="tx1">
                    <a:lumMod val="65000"/>
                    <a:lumOff val="35000"/>
                  </a:schemeClr>
                </a:solidFill>
              </a:ln>
            </p:spPr>
          </p:sp>
        </p:grpSp>
        <p:sp>
          <p:nvSpPr>
            <p:cNvPr id="90135" name="TextBox 4">
              <a:extLst>
                <a:ext uri="{FF2B5EF4-FFF2-40B4-BE49-F238E27FC236}">
                  <a16:creationId xmlns:a16="http://schemas.microsoft.com/office/drawing/2014/main" id="{32939611-41AA-469B-A8EC-5F10C1AF4B76}"/>
                </a:ext>
              </a:extLst>
            </p:cNvPr>
            <p:cNvSpPr txBox="1">
              <a:spLocks noChangeArrowheads="1"/>
            </p:cNvSpPr>
            <p:nvPr/>
          </p:nvSpPr>
          <p:spPr bwMode="auto">
            <a:xfrm>
              <a:off x="7371751" y="3303461"/>
              <a:ext cx="1803902" cy="39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lnSpc>
                  <a:spcPts val="3275"/>
                </a:lnSpc>
              </a:pPr>
              <a:r>
                <a:rPr lang="ca-ES" altLang="ca-ES" sz="2200" b="1" i="1" dirty="0" err="1">
                  <a:solidFill>
                    <a:srgbClr val="63666A"/>
                  </a:solidFill>
                  <a:latin typeface="Poppins"/>
                  <a:ea typeface="Poppins"/>
                  <a:cs typeface="Poppins"/>
                </a:rPr>
                <a:t>Postureig</a:t>
              </a:r>
              <a:endParaRPr lang="ca-ES" altLang="ca-ES" sz="2200" b="1" i="1" dirty="0">
                <a:solidFill>
                  <a:srgbClr val="63666A"/>
                </a:solidFill>
                <a:latin typeface="Poppins"/>
                <a:ea typeface="Poppins"/>
                <a:cs typeface="Poppins"/>
              </a:endParaRPr>
            </a:p>
          </p:txBody>
        </p:sp>
        <p:grpSp>
          <p:nvGrpSpPr>
            <p:cNvPr id="44" name="Group 14">
              <a:extLst>
                <a:ext uri="{FF2B5EF4-FFF2-40B4-BE49-F238E27FC236}">
                  <a16:creationId xmlns:a16="http://schemas.microsoft.com/office/drawing/2014/main" id="{2C9BE87D-09E1-454E-B70C-C75747A997BD}"/>
                </a:ext>
              </a:extLst>
            </p:cNvPr>
            <p:cNvGrpSpPr/>
            <p:nvPr/>
          </p:nvGrpSpPr>
          <p:grpSpPr>
            <a:xfrm>
              <a:off x="6928555" y="3418057"/>
              <a:ext cx="144000" cy="153148"/>
              <a:chOff x="14139" y="0"/>
              <a:chExt cx="3361625" cy="4766920"/>
            </a:xfrm>
            <a:solidFill>
              <a:schemeClr val="bg1"/>
            </a:solidFill>
          </p:grpSpPr>
          <p:sp>
            <p:nvSpPr>
              <p:cNvPr id="45" name="Freeform 15">
                <a:extLst>
                  <a:ext uri="{FF2B5EF4-FFF2-40B4-BE49-F238E27FC236}">
                    <a16:creationId xmlns:a16="http://schemas.microsoft.com/office/drawing/2014/main" id="{DCB0C184-1CA9-4430-905F-CC022755F82E}"/>
                  </a:ext>
                </a:extLst>
              </p:cNvPr>
              <p:cNvSpPr>
                <a:spLocks noChangeAspect="1"/>
              </p:cNvSpPr>
              <p:nvPr/>
            </p:nvSpPr>
            <p:spPr>
              <a:xfrm>
                <a:off x="14139" y="0"/>
                <a:ext cx="3361625" cy="476692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9"/>
              </a:solidFill>
              <a:ln>
                <a:solidFill>
                  <a:schemeClr val="tx1">
                    <a:lumMod val="65000"/>
                    <a:lumOff val="35000"/>
                  </a:schemeClr>
                </a:solidFill>
              </a:ln>
            </p:spPr>
          </p:sp>
        </p:grpSp>
      </p:grpSp>
      <p:sp>
        <p:nvSpPr>
          <p:cNvPr id="90118" name="Text Placeholder 5">
            <a:extLst>
              <a:ext uri="{FF2B5EF4-FFF2-40B4-BE49-F238E27FC236}">
                <a16:creationId xmlns:a16="http://schemas.microsoft.com/office/drawing/2014/main" id="{4BE85430-8887-4594-B86A-B31F826F7C73}"/>
              </a:ext>
            </a:extLst>
          </p:cNvPr>
          <p:cNvSpPr>
            <a:spLocks noGrp="1" noChangeArrowheads="1"/>
          </p:cNvSpPr>
          <p:nvPr>
            <p:ph type="body" sz="quarter" idx="13"/>
          </p:nvPr>
        </p:nvSpPr>
        <p:spPr>
          <a:xfrm>
            <a:off x="469900" y="1560513"/>
            <a:ext cx="1803400" cy="392112"/>
          </a:xfrm>
        </p:spPr>
        <p:txBody>
          <a:bodyPr/>
          <a:lstStyle/>
          <a:p>
            <a:pPr eaLnBrk="1" hangingPunct="1"/>
            <a:r>
              <a:rPr lang="ca-ES" altLang="ca-ES"/>
              <a:t>Conceptes clau:</a:t>
            </a:r>
          </a:p>
        </p:txBody>
      </p:sp>
      <p:grpSp>
        <p:nvGrpSpPr>
          <p:cNvPr id="90119" name="Group 47">
            <a:extLst>
              <a:ext uri="{FF2B5EF4-FFF2-40B4-BE49-F238E27FC236}">
                <a16:creationId xmlns:a16="http://schemas.microsoft.com/office/drawing/2014/main" id="{EA932512-D460-4873-819C-6C0056259702}"/>
              </a:ext>
            </a:extLst>
          </p:cNvPr>
          <p:cNvGrpSpPr>
            <a:grpSpLocks/>
          </p:cNvGrpSpPr>
          <p:nvPr/>
        </p:nvGrpSpPr>
        <p:grpSpPr bwMode="auto">
          <a:xfrm>
            <a:off x="6062663" y="2674938"/>
            <a:ext cx="5514975" cy="3211512"/>
            <a:chOff x="3430819" y="2728913"/>
            <a:chExt cx="5513982" cy="3212031"/>
          </a:xfrm>
        </p:grpSpPr>
        <p:pic>
          <p:nvPicPr>
            <p:cNvPr id="90120" name="Picture 48">
              <a:extLst>
                <a:ext uri="{FF2B5EF4-FFF2-40B4-BE49-F238E27FC236}">
                  <a16:creationId xmlns:a16="http://schemas.microsoft.com/office/drawing/2014/main" id="{98E85179-E9B3-4269-9F00-2A602C5B3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819" y="2728913"/>
              <a:ext cx="5255084"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a:extLst>
                <a:ext uri="{FF2B5EF4-FFF2-40B4-BE49-F238E27FC236}">
                  <a16:creationId xmlns:a16="http://schemas.microsoft.com/office/drawing/2014/main" id="{D048F825-9EF5-45E7-B0C2-9DD8AE44D538}"/>
                </a:ext>
              </a:extLst>
            </p:cNvPr>
            <p:cNvCxnSpPr/>
            <p:nvPr/>
          </p:nvCxnSpPr>
          <p:spPr>
            <a:xfrm flipV="1">
              <a:off x="3913332" y="3514852"/>
              <a:ext cx="0" cy="6287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BD63D67-BE1D-4571-B8A6-57472B9A1B98}"/>
                </a:ext>
              </a:extLst>
            </p:cNvPr>
            <p:cNvCxnSpPr/>
            <p:nvPr/>
          </p:nvCxnSpPr>
          <p:spPr>
            <a:xfrm flipH="1" flipV="1">
              <a:off x="5065650" y="3514852"/>
              <a:ext cx="0" cy="1079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A896586-5A18-40EA-9432-8E641A70D888}"/>
                </a:ext>
              </a:extLst>
            </p:cNvPr>
            <p:cNvCxnSpPr/>
            <p:nvPr/>
          </p:nvCxnSpPr>
          <p:spPr>
            <a:xfrm flipV="1">
              <a:off x="7084586" y="3505325"/>
              <a:ext cx="0" cy="1079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509EC12-83DC-4993-ABB0-9A6DB8F6200D}"/>
                </a:ext>
              </a:extLst>
            </p:cNvPr>
            <p:cNvCxnSpPr/>
            <p:nvPr/>
          </p:nvCxnSpPr>
          <p:spPr>
            <a:xfrm flipV="1">
              <a:off x="8238490" y="3514852"/>
              <a:ext cx="0" cy="6303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2">
              <a:extLst>
                <a:ext uri="{FF2B5EF4-FFF2-40B4-BE49-F238E27FC236}">
                  <a16:creationId xmlns:a16="http://schemas.microsoft.com/office/drawing/2014/main" id="{62567295-CE16-487F-B36E-59BD91FC6F39}"/>
                </a:ext>
              </a:extLst>
            </p:cNvPr>
            <p:cNvSpPr txBox="1"/>
            <p:nvPr/>
          </p:nvSpPr>
          <p:spPr>
            <a:xfrm>
              <a:off x="6417956" y="4342074"/>
              <a:ext cx="1499915" cy="656183"/>
            </a:xfrm>
            <a:prstGeom prst="rect">
              <a:avLst/>
            </a:prstGeom>
          </p:spPr>
          <p:txBody>
            <a:bodyPr wrap="square" lIns="0" tIns="0" rIns="0" bIns="0">
              <a:spAutoFit/>
            </a:bodyPr>
            <a:lstStyle/>
            <a:p>
              <a:pPr defTabSz="1219170" eaLnBrk="1" fontAlgn="auto" hangingPunct="1">
                <a:lnSpc>
                  <a:spcPts val="6027"/>
                </a:lnSpc>
                <a:spcBef>
                  <a:spcPts val="0"/>
                </a:spcBef>
                <a:spcAft>
                  <a:spcPts val="0"/>
                </a:spcAft>
                <a:defRPr/>
              </a:pPr>
              <a:r>
                <a:rPr lang="es-ES" sz="2200" spc="151" dirty="0">
                  <a:solidFill>
                    <a:srgbClr val="595959"/>
                  </a:solidFill>
                  <a:latin typeface="Poppins"/>
                  <a:cs typeface="Poppins"/>
                </a:rPr>
                <a:t>Actividad</a:t>
              </a:r>
            </a:p>
          </p:txBody>
        </p:sp>
        <p:sp>
          <p:nvSpPr>
            <p:cNvPr id="55" name="TextBox 2">
              <a:extLst>
                <a:ext uri="{FF2B5EF4-FFF2-40B4-BE49-F238E27FC236}">
                  <a16:creationId xmlns:a16="http://schemas.microsoft.com/office/drawing/2014/main" id="{618287D1-122E-4C48-89FF-1FEE09394091}"/>
                </a:ext>
              </a:extLst>
            </p:cNvPr>
            <p:cNvSpPr txBox="1"/>
            <p:nvPr/>
          </p:nvSpPr>
          <p:spPr>
            <a:xfrm>
              <a:off x="4548218" y="5170883"/>
              <a:ext cx="3198236" cy="770061"/>
            </a:xfrm>
            <a:prstGeom prst="rect">
              <a:avLst/>
            </a:prstGeom>
          </p:spPr>
          <p:txBody>
            <a:bodyPr lIns="0" tIns="0" rIns="0" bIns="0">
              <a:spAutoFit/>
            </a:bodyPr>
            <a:lstStyle/>
            <a:p>
              <a:pPr defTabSz="1219170" eaLnBrk="1" fontAlgn="auto" hangingPunct="1">
                <a:lnSpc>
                  <a:spcPts val="6027"/>
                </a:lnSpc>
                <a:spcBef>
                  <a:spcPts val="0"/>
                </a:spcBef>
                <a:spcAft>
                  <a:spcPts val="0"/>
                </a:spcAft>
                <a:defRPr/>
              </a:pPr>
              <a:r>
                <a:rPr lang="ca-ES" sz="2200" spc="151" dirty="0">
                  <a:solidFill>
                    <a:srgbClr val="595959"/>
                  </a:solidFill>
                  <a:latin typeface="Poppins"/>
                  <a:cs typeface="Poppins"/>
                </a:rPr>
                <a:t>Compartir </a:t>
              </a:r>
              <a:r>
                <a:rPr lang="ca-ES" sz="2200" spc="151" dirty="0" err="1">
                  <a:solidFill>
                    <a:srgbClr val="595959"/>
                  </a:solidFill>
                  <a:latin typeface="Poppins"/>
                  <a:cs typeface="Poppins"/>
                </a:rPr>
                <a:t>publicación</a:t>
              </a:r>
              <a:endParaRPr lang="ca-ES" sz="2200" spc="151" dirty="0">
                <a:solidFill>
                  <a:srgbClr val="595959"/>
                </a:solidFill>
                <a:latin typeface="Poppins"/>
                <a:cs typeface="Poppins"/>
              </a:endParaRPr>
            </a:p>
          </p:txBody>
        </p:sp>
        <p:sp>
          <p:nvSpPr>
            <p:cNvPr id="56" name="TextBox 2">
              <a:extLst>
                <a:ext uri="{FF2B5EF4-FFF2-40B4-BE49-F238E27FC236}">
                  <a16:creationId xmlns:a16="http://schemas.microsoft.com/office/drawing/2014/main" id="{F3F83244-FB8A-488A-BA54-791EF665E015}"/>
                </a:ext>
              </a:extLst>
            </p:cNvPr>
            <p:cNvSpPr txBox="1"/>
            <p:nvPr/>
          </p:nvSpPr>
          <p:spPr>
            <a:xfrm>
              <a:off x="4348229" y="4396057"/>
              <a:ext cx="1434842" cy="641454"/>
            </a:xfrm>
            <a:prstGeom prst="rect">
              <a:avLst/>
            </a:prstGeom>
          </p:spPr>
          <p:txBody>
            <a:bodyPr lIns="0" tIns="0" rIns="0" bIns="0">
              <a:spAutoFit/>
            </a:bodyPr>
            <a:lstStyle/>
            <a:p>
              <a:pPr defTabSz="1219170" eaLnBrk="1" fontAlgn="auto" hangingPunct="1">
                <a:lnSpc>
                  <a:spcPts val="6027"/>
                </a:lnSpc>
                <a:spcBef>
                  <a:spcPts val="0"/>
                </a:spcBef>
                <a:spcAft>
                  <a:spcPts val="0"/>
                </a:spcAft>
                <a:defRPr/>
              </a:pPr>
              <a:r>
                <a:rPr lang="ca-ES" sz="2200" spc="151" dirty="0" err="1">
                  <a:solidFill>
                    <a:srgbClr val="595959"/>
                  </a:solidFill>
                  <a:latin typeface="Poppins"/>
                  <a:cs typeface="Poppins"/>
                </a:rPr>
                <a:t>Búsqueda</a:t>
              </a:r>
              <a:endParaRPr lang="ca-ES" sz="2200" spc="151" dirty="0">
                <a:solidFill>
                  <a:srgbClr val="595959"/>
                </a:solidFill>
                <a:latin typeface="Poppins"/>
                <a:cs typeface="Poppins"/>
              </a:endParaRPr>
            </a:p>
          </p:txBody>
        </p:sp>
        <p:sp>
          <p:nvSpPr>
            <p:cNvPr id="57" name="TextBox 2">
              <a:extLst>
                <a:ext uri="{FF2B5EF4-FFF2-40B4-BE49-F238E27FC236}">
                  <a16:creationId xmlns:a16="http://schemas.microsoft.com/office/drawing/2014/main" id="{82BEF588-B779-4DED-894F-E199F282C7E6}"/>
                </a:ext>
              </a:extLst>
            </p:cNvPr>
            <p:cNvSpPr txBox="1"/>
            <p:nvPr/>
          </p:nvSpPr>
          <p:spPr>
            <a:xfrm>
              <a:off x="3600650" y="3953073"/>
              <a:ext cx="1255487" cy="647805"/>
            </a:xfrm>
            <a:prstGeom prst="rect">
              <a:avLst/>
            </a:prstGeom>
          </p:spPr>
          <p:txBody>
            <a:bodyPr lIns="0" tIns="0" rIns="0" bIns="0">
              <a:spAutoFit/>
            </a:bodyPr>
            <a:lstStyle/>
            <a:p>
              <a:pPr defTabSz="1219170" eaLnBrk="1" fontAlgn="auto" hangingPunct="1">
                <a:lnSpc>
                  <a:spcPts val="6027"/>
                </a:lnSpc>
                <a:spcBef>
                  <a:spcPts val="0"/>
                </a:spcBef>
                <a:spcAft>
                  <a:spcPts val="0"/>
                </a:spcAft>
                <a:defRPr/>
              </a:pPr>
              <a:r>
                <a:rPr lang="ca-ES" sz="2200" spc="151" dirty="0">
                  <a:solidFill>
                    <a:srgbClr val="595959"/>
                  </a:solidFill>
                  <a:latin typeface="Poppins"/>
                  <a:cs typeface="Poppins"/>
                </a:rPr>
                <a:t>Inicio</a:t>
              </a:r>
            </a:p>
          </p:txBody>
        </p:sp>
        <p:sp>
          <p:nvSpPr>
            <p:cNvPr id="58" name="TextBox 2">
              <a:extLst>
                <a:ext uri="{FF2B5EF4-FFF2-40B4-BE49-F238E27FC236}">
                  <a16:creationId xmlns:a16="http://schemas.microsoft.com/office/drawing/2014/main" id="{8735BFCE-1EA7-4C71-9D3B-3869E8621437}"/>
                </a:ext>
              </a:extLst>
            </p:cNvPr>
            <p:cNvSpPr txBox="1"/>
            <p:nvPr/>
          </p:nvSpPr>
          <p:spPr>
            <a:xfrm>
              <a:off x="7917873" y="3965775"/>
              <a:ext cx="1026928" cy="635103"/>
            </a:xfrm>
            <a:prstGeom prst="rect">
              <a:avLst/>
            </a:prstGeom>
          </p:spPr>
          <p:txBody>
            <a:bodyPr lIns="0" tIns="0" rIns="0" bIns="0">
              <a:spAutoFit/>
            </a:bodyPr>
            <a:lstStyle/>
            <a:p>
              <a:pPr defTabSz="1219170" eaLnBrk="1" fontAlgn="auto" hangingPunct="1">
                <a:lnSpc>
                  <a:spcPts val="6027"/>
                </a:lnSpc>
                <a:spcBef>
                  <a:spcPts val="0"/>
                </a:spcBef>
                <a:spcAft>
                  <a:spcPts val="0"/>
                </a:spcAft>
                <a:defRPr/>
              </a:pPr>
              <a:r>
                <a:rPr lang="ca-ES" sz="2200" spc="151" dirty="0">
                  <a:solidFill>
                    <a:srgbClr val="595959"/>
                  </a:solidFill>
                  <a:latin typeface="Poppins"/>
                  <a:cs typeface="Poppins"/>
                </a:rPr>
                <a:t>Perfil</a:t>
              </a:r>
            </a:p>
          </p:txBody>
        </p:sp>
        <p:cxnSp>
          <p:nvCxnSpPr>
            <p:cNvPr id="59" name="Straight Arrow Connector 58">
              <a:extLst>
                <a:ext uri="{FF2B5EF4-FFF2-40B4-BE49-F238E27FC236}">
                  <a16:creationId xmlns:a16="http://schemas.microsoft.com/office/drawing/2014/main" id="{FB2A4AF0-2AC3-4012-BCC8-2EB9D5D1ED44}"/>
                </a:ext>
              </a:extLst>
            </p:cNvPr>
            <p:cNvCxnSpPr/>
            <p:nvPr/>
          </p:nvCxnSpPr>
          <p:spPr>
            <a:xfrm flipH="1" flipV="1">
              <a:off x="6022739" y="3521203"/>
              <a:ext cx="0" cy="1986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a:extLst>
              <a:ext uri="{FF2B5EF4-FFF2-40B4-BE49-F238E27FC236}">
                <a16:creationId xmlns:a16="http://schemas.microsoft.com/office/drawing/2014/main" id="{D74143E3-67E9-4AB9-A9AA-945B3EA6E7F8}"/>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cxnSp>
        <p:nvCxnSpPr>
          <p:cNvPr id="31" name="Straight Arrow Connector 30">
            <a:extLst>
              <a:ext uri="{FF2B5EF4-FFF2-40B4-BE49-F238E27FC236}">
                <a16:creationId xmlns:a16="http://schemas.microsoft.com/office/drawing/2014/main" id="{3A04600F-50DB-4B6E-ACDA-EF17722C641E}"/>
              </a:ext>
            </a:extLst>
          </p:cNvPr>
          <p:cNvCxnSpPr>
            <a:cxnSpLocks/>
          </p:cNvCxnSpPr>
          <p:nvPr/>
        </p:nvCxnSpPr>
        <p:spPr>
          <a:xfrm flipH="1">
            <a:off x="5376863" y="3187700"/>
            <a:ext cx="884237" cy="49053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92164" name="Text Placeholder 5">
            <a:extLst>
              <a:ext uri="{FF2B5EF4-FFF2-40B4-BE49-F238E27FC236}">
                <a16:creationId xmlns:a16="http://schemas.microsoft.com/office/drawing/2014/main" id="{ADF1AFE3-D161-4CFA-9441-3B0979D36112}"/>
              </a:ext>
            </a:extLst>
          </p:cNvPr>
          <p:cNvSpPr txBox="1">
            <a:spLocks noChangeArrowheads="1"/>
          </p:cNvSpPr>
          <p:nvPr/>
        </p:nvSpPr>
        <p:spPr bwMode="auto">
          <a:xfrm>
            <a:off x="469900" y="901700"/>
            <a:ext cx="705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1338"/>
              </a:spcAft>
              <a:buSzPct val="100000"/>
              <a:buFont typeface="Arial" panose="020B0604020202020204" pitchFamily="34" charset="0"/>
              <a:defRPr sz="1600">
                <a:solidFill>
                  <a:srgbClr val="595959"/>
                </a:solidFill>
                <a:latin typeface="Poppins"/>
              </a:defRPr>
            </a:lvl1pPr>
            <a:lvl2pPr marL="742950" indent="-285750">
              <a:spcAft>
                <a:spcPts val="1338"/>
              </a:spcAft>
              <a:buSzPct val="100000"/>
              <a:buFont typeface="Arial" panose="020B0604020202020204" pitchFamily="34" charset="0"/>
              <a:defRPr sz="1600" b="1">
                <a:solidFill>
                  <a:srgbClr val="595959"/>
                </a:solidFill>
                <a:latin typeface="Poppins"/>
              </a:defRPr>
            </a:lvl2pPr>
            <a:lvl3pPr marL="234950" indent="-234950">
              <a:spcAft>
                <a:spcPts val="1338"/>
              </a:spcAft>
              <a:buSzPct val="100000"/>
              <a:buFont typeface="Arial" panose="020B0604020202020204" pitchFamily="34" charset="0"/>
              <a:buChar char="•"/>
              <a:defRPr sz="1600">
                <a:solidFill>
                  <a:srgbClr val="595959"/>
                </a:solidFill>
                <a:latin typeface="Poppins"/>
              </a:defRPr>
            </a:lvl3pPr>
            <a:lvl4pPr marL="474663" indent="-234950">
              <a:spcAft>
                <a:spcPts val="1338"/>
              </a:spcAft>
              <a:buSzPct val="100000"/>
              <a:buFont typeface="Verdana" panose="020B0604030504040204" pitchFamily="34" charset="0"/>
              <a:buChar char="−"/>
              <a:defRPr sz="1600">
                <a:solidFill>
                  <a:srgbClr val="595959"/>
                </a:solidFill>
                <a:latin typeface="Poppins"/>
              </a:defRPr>
            </a:lvl4pPr>
            <a:lvl5pPr marL="709613" indent="-234950" defTabSz="1063625">
              <a:spcAft>
                <a:spcPts val="1338"/>
              </a:spcAft>
              <a:buSzPct val="100000"/>
              <a:buFont typeface="Verdana" panose="020B0604030504040204" pitchFamily="34" charset="0"/>
              <a:buChar char="−"/>
              <a:defRPr sz="1600">
                <a:solidFill>
                  <a:srgbClr val="595959"/>
                </a:solidFill>
                <a:latin typeface="Poppins"/>
              </a:defRPr>
            </a:lvl5pPr>
            <a:lvl6pPr marL="11668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6pPr>
            <a:lvl7pPr marL="16240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7pPr>
            <a:lvl8pPr marL="20812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8pPr>
            <a:lvl9pPr marL="25384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9pPr>
          </a:lstStyle>
          <a:p>
            <a:pPr eaLnBrk="1" hangingPunct="1"/>
            <a:r>
              <a:rPr lang="ca-ES" altLang="ca-ES" sz="2000" b="1"/>
              <a:t>Pantalla d’inici</a:t>
            </a:r>
          </a:p>
          <a:p>
            <a:pPr eaLnBrk="1" hangingPunct="1"/>
            <a:endParaRPr lang="ca-ES" altLang="ca-ES" sz="2000" b="1"/>
          </a:p>
        </p:txBody>
      </p:sp>
      <p:grpSp>
        <p:nvGrpSpPr>
          <p:cNvPr id="92165" name="Group 21">
            <a:extLst>
              <a:ext uri="{FF2B5EF4-FFF2-40B4-BE49-F238E27FC236}">
                <a16:creationId xmlns:a16="http://schemas.microsoft.com/office/drawing/2014/main" id="{107CE90C-A197-48DA-8367-8594328CAEC7}"/>
              </a:ext>
            </a:extLst>
          </p:cNvPr>
          <p:cNvGrpSpPr>
            <a:grpSpLocks/>
          </p:cNvGrpSpPr>
          <p:nvPr/>
        </p:nvGrpSpPr>
        <p:grpSpPr bwMode="auto">
          <a:xfrm>
            <a:off x="4476750" y="1179513"/>
            <a:ext cx="2625725" cy="4997450"/>
            <a:chOff x="5065062" y="795459"/>
            <a:chExt cx="2726063" cy="5328000"/>
          </a:xfrm>
        </p:grpSpPr>
        <p:pic>
          <p:nvPicPr>
            <p:cNvPr id="92187" name="Picture 22">
              <a:extLst>
                <a:ext uri="{FF2B5EF4-FFF2-40B4-BE49-F238E27FC236}">
                  <a16:creationId xmlns:a16="http://schemas.microsoft.com/office/drawing/2014/main" id="{28C24B13-F0E1-45BC-9026-F01744FC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a:stretch>
              <a:fillRect/>
            </a:stretch>
          </p:blipFill>
          <p:spPr bwMode="auto">
            <a:xfrm>
              <a:off x="5065062" y="795459"/>
              <a:ext cx="2726063"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CAC68E81-50E5-4C58-B0A6-F271E91E8F49}"/>
                </a:ext>
              </a:extLst>
            </p:cNvPr>
            <p:cNvSpPr/>
            <p:nvPr/>
          </p:nvSpPr>
          <p:spPr>
            <a:xfrm>
              <a:off x="7454900" y="851311"/>
              <a:ext cx="329633" cy="216640"/>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5" name="Rectangle 24">
              <a:extLst>
                <a:ext uri="{FF2B5EF4-FFF2-40B4-BE49-F238E27FC236}">
                  <a16:creationId xmlns:a16="http://schemas.microsoft.com/office/drawing/2014/main" id="{F9FB681F-6BF6-4557-B1E5-4686875D82C8}"/>
                </a:ext>
              </a:extLst>
            </p:cNvPr>
            <p:cNvSpPr/>
            <p:nvPr/>
          </p:nvSpPr>
          <p:spPr>
            <a:xfrm>
              <a:off x="5071655" y="849619"/>
              <a:ext cx="329633" cy="214947"/>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p>
          </p:txBody>
        </p:sp>
        <p:sp>
          <p:nvSpPr>
            <p:cNvPr id="26" name="Rectangle 25">
              <a:extLst>
                <a:ext uri="{FF2B5EF4-FFF2-40B4-BE49-F238E27FC236}">
                  <a16:creationId xmlns:a16="http://schemas.microsoft.com/office/drawing/2014/main" id="{FBC203ED-49A8-424D-AF90-63A793B0A197}"/>
                </a:ext>
              </a:extLst>
            </p:cNvPr>
            <p:cNvSpPr/>
            <p:nvPr/>
          </p:nvSpPr>
          <p:spPr>
            <a:xfrm>
              <a:off x="5071655" y="1169502"/>
              <a:ext cx="2712878" cy="626226"/>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7" name="Rectangle 26">
              <a:extLst>
                <a:ext uri="{FF2B5EF4-FFF2-40B4-BE49-F238E27FC236}">
                  <a16:creationId xmlns:a16="http://schemas.microsoft.com/office/drawing/2014/main" id="{FB5EC604-9016-4CF8-9B76-86D43F7063C1}"/>
                </a:ext>
              </a:extLst>
            </p:cNvPr>
            <p:cNvSpPr/>
            <p:nvPr/>
          </p:nvSpPr>
          <p:spPr>
            <a:xfrm>
              <a:off x="5073303" y="1900663"/>
              <a:ext cx="2717822" cy="309728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28" name="Rectangle 27">
              <a:extLst>
                <a:ext uri="{FF2B5EF4-FFF2-40B4-BE49-F238E27FC236}">
                  <a16:creationId xmlns:a16="http://schemas.microsoft.com/office/drawing/2014/main" id="{751D105F-5D67-4B60-BC82-9714AF799DF6}"/>
                </a:ext>
              </a:extLst>
            </p:cNvPr>
            <p:cNvSpPr/>
            <p:nvPr/>
          </p:nvSpPr>
          <p:spPr>
            <a:xfrm>
              <a:off x="5083192" y="5023332"/>
              <a:ext cx="990546" cy="282647"/>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32" name="Rectangle 31">
              <a:extLst>
                <a:ext uri="{FF2B5EF4-FFF2-40B4-BE49-F238E27FC236}">
                  <a16:creationId xmlns:a16="http://schemas.microsoft.com/office/drawing/2014/main" id="{83D7EA2D-47D7-4962-B740-5A749920B4F0}"/>
                </a:ext>
              </a:extLst>
            </p:cNvPr>
            <p:cNvSpPr/>
            <p:nvPr/>
          </p:nvSpPr>
          <p:spPr>
            <a:xfrm>
              <a:off x="7430178" y="5023332"/>
              <a:ext cx="349411" cy="282647"/>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33" name="Rectangle 32">
              <a:extLst>
                <a:ext uri="{FF2B5EF4-FFF2-40B4-BE49-F238E27FC236}">
                  <a16:creationId xmlns:a16="http://schemas.microsoft.com/office/drawing/2014/main" id="{6ABA7862-61D4-4821-93DB-6F576211BE56}"/>
                </a:ext>
              </a:extLst>
            </p:cNvPr>
            <p:cNvSpPr/>
            <p:nvPr/>
          </p:nvSpPr>
          <p:spPr>
            <a:xfrm>
              <a:off x="5142526" y="5475230"/>
              <a:ext cx="2632117" cy="30465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cxnSp>
        <p:nvCxnSpPr>
          <p:cNvPr id="34" name="Straight Arrow Connector 33">
            <a:extLst>
              <a:ext uri="{FF2B5EF4-FFF2-40B4-BE49-F238E27FC236}">
                <a16:creationId xmlns:a16="http://schemas.microsoft.com/office/drawing/2014/main" id="{A0297725-6BF0-4EC2-9DEA-47C78547AFE6}"/>
              </a:ext>
            </a:extLst>
          </p:cNvPr>
          <p:cNvCxnSpPr/>
          <p:nvPr/>
        </p:nvCxnSpPr>
        <p:spPr>
          <a:xfrm flipH="1">
            <a:off x="3548063" y="1330325"/>
            <a:ext cx="919162" cy="32385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97A5EAC-74C2-461D-B4DC-2E3DCF54F7F9}"/>
              </a:ext>
            </a:extLst>
          </p:cNvPr>
          <p:cNvSpPr txBox="1"/>
          <p:nvPr/>
        </p:nvSpPr>
        <p:spPr>
          <a:xfrm>
            <a:off x="2098675" y="1517650"/>
            <a:ext cx="1530350" cy="307975"/>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Crear una història</a:t>
            </a:r>
          </a:p>
        </p:txBody>
      </p:sp>
      <p:sp>
        <p:nvSpPr>
          <p:cNvPr id="37" name="TextBox 36">
            <a:extLst>
              <a:ext uri="{FF2B5EF4-FFF2-40B4-BE49-F238E27FC236}">
                <a16:creationId xmlns:a16="http://schemas.microsoft.com/office/drawing/2014/main" id="{877582A3-74CC-473C-A384-53B52A5DD75F}"/>
              </a:ext>
            </a:extLst>
          </p:cNvPr>
          <p:cNvSpPr txBox="1"/>
          <p:nvPr/>
        </p:nvSpPr>
        <p:spPr>
          <a:xfrm>
            <a:off x="7748587" y="1147763"/>
            <a:ext cx="1902039" cy="307777"/>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Missatges  directes</a:t>
            </a:r>
          </a:p>
        </p:txBody>
      </p:sp>
      <p:cxnSp>
        <p:nvCxnSpPr>
          <p:cNvPr id="38" name="Straight Arrow Connector 37">
            <a:extLst>
              <a:ext uri="{FF2B5EF4-FFF2-40B4-BE49-F238E27FC236}">
                <a16:creationId xmlns:a16="http://schemas.microsoft.com/office/drawing/2014/main" id="{60E6576C-0B93-47CC-B1E8-03FA831F4654}"/>
              </a:ext>
            </a:extLst>
          </p:cNvPr>
          <p:cNvCxnSpPr>
            <a:cxnSpLocks/>
          </p:cNvCxnSpPr>
          <p:nvPr/>
        </p:nvCxnSpPr>
        <p:spPr>
          <a:xfrm>
            <a:off x="7096125" y="1298575"/>
            <a:ext cx="65246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4F36CE0-7CF1-4A63-853D-517F831A05AB}"/>
              </a:ext>
            </a:extLst>
          </p:cNvPr>
          <p:cNvCxnSpPr/>
          <p:nvPr/>
        </p:nvCxnSpPr>
        <p:spPr>
          <a:xfrm flipV="1">
            <a:off x="7116763" y="3679825"/>
            <a:ext cx="652462" cy="317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5B36FC0-B614-48B4-BBA7-E30C278F71A8}"/>
              </a:ext>
            </a:extLst>
          </p:cNvPr>
          <p:cNvCxnSpPr>
            <a:cxnSpLocks/>
          </p:cNvCxnSpPr>
          <p:nvPr/>
        </p:nvCxnSpPr>
        <p:spPr>
          <a:xfrm>
            <a:off x="7085013" y="5267325"/>
            <a:ext cx="78105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CBA0404-E8B0-4236-BC8C-D9CA3B9C5353}"/>
              </a:ext>
            </a:extLst>
          </p:cNvPr>
          <p:cNvCxnSpPr>
            <a:cxnSpLocks/>
          </p:cNvCxnSpPr>
          <p:nvPr/>
        </p:nvCxnSpPr>
        <p:spPr>
          <a:xfrm>
            <a:off x="7096125" y="5711825"/>
            <a:ext cx="769938"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F42703F-C173-4854-9710-EEA932AAB400}"/>
              </a:ext>
            </a:extLst>
          </p:cNvPr>
          <p:cNvSpPr txBox="1"/>
          <p:nvPr/>
        </p:nvSpPr>
        <p:spPr>
          <a:xfrm>
            <a:off x="7815263" y="5546725"/>
            <a:ext cx="2008187" cy="307975"/>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Peu de foto per l’usuari</a:t>
            </a:r>
          </a:p>
        </p:txBody>
      </p:sp>
      <p:sp>
        <p:nvSpPr>
          <p:cNvPr id="48" name="TextBox 47">
            <a:extLst>
              <a:ext uri="{FF2B5EF4-FFF2-40B4-BE49-F238E27FC236}">
                <a16:creationId xmlns:a16="http://schemas.microsoft.com/office/drawing/2014/main" id="{1DB74F9C-02DD-4A8B-8796-A111D8A41A88}"/>
              </a:ext>
            </a:extLst>
          </p:cNvPr>
          <p:cNvSpPr txBox="1"/>
          <p:nvPr/>
        </p:nvSpPr>
        <p:spPr>
          <a:xfrm>
            <a:off x="2151063" y="4743450"/>
            <a:ext cx="1397000" cy="1028700"/>
          </a:xfrm>
          <a:prstGeom prst="rect">
            <a:avLst/>
          </a:prstGeom>
          <a:noFill/>
          <a:ln>
            <a:noFill/>
          </a:ln>
        </p:spPr>
        <p:txBody>
          <a:bodyPr>
            <a:spAutoFit/>
          </a:bodyPr>
          <a:lstStyle/>
          <a:p>
            <a:pPr algn="r" defTabSz="1219170" eaLnBrk="1" fontAlgn="auto" hangingPunct="1">
              <a:lnSpc>
                <a:spcPct val="150000"/>
              </a:lnSpc>
              <a:spcBef>
                <a:spcPts val="0"/>
              </a:spcBef>
              <a:spcAft>
                <a:spcPts val="0"/>
              </a:spcAft>
              <a:defRPr/>
            </a:pPr>
            <a:r>
              <a:rPr lang="es-ES" sz="1400" dirty="0">
                <a:solidFill>
                  <a:schemeClr val="tx1">
                    <a:lumMod val="65000"/>
                    <a:lumOff val="35000"/>
                  </a:schemeClr>
                </a:solidFill>
                <a:latin typeface="Poppins"/>
              </a:rPr>
              <a:t>          </a:t>
            </a:r>
            <a:r>
              <a:rPr lang="ca-ES" sz="1400" dirty="0">
                <a:solidFill>
                  <a:schemeClr val="tx1">
                    <a:lumMod val="65000"/>
                    <a:lumOff val="35000"/>
                  </a:schemeClr>
                </a:solidFill>
                <a:latin typeface="Poppins"/>
              </a:rPr>
              <a:t>M’agrada          Comentar</a:t>
            </a:r>
          </a:p>
          <a:p>
            <a:pPr algn="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          Compartir</a:t>
            </a:r>
          </a:p>
        </p:txBody>
      </p:sp>
      <p:sp>
        <p:nvSpPr>
          <p:cNvPr id="49" name="Rectangle 48">
            <a:extLst>
              <a:ext uri="{FF2B5EF4-FFF2-40B4-BE49-F238E27FC236}">
                <a16:creationId xmlns:a16="http://schemas.microsoft.com/office/drawing/2014/main" id="{E7CEC2D8-2720-4E1E-8B0F-4845F08D93FE}"/>
              </a:ext>
            </a:extLst>
          </p:cNvPr>
          <p:cNvSpPr/>
          <p:nvPr/>
        </p:nvSpPr>
        <p:spPr>
          <a:xfrm>
            <a:off x="2354263" y="4795838"/>
            <a:ext cx="1193800" cy="1028700"/>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pic>
        <p:nvPicPr>
          <p:cNvPr id="92176" name="Picture 50">
            <a:extLst>
              <a:ext uri="{FF2B5EF4-FFF2-40B4-BE49-F238E27FC236}">
                <a16:creationId xmlns:a16="http://schemas.microsoft.com/office/drawing/2014/main" id="{E8B9A940-5A97-4474-89FA-73EE38C53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718" r="23251"/>
          <a:stretch>
            <a:fillRect/>
          </a:stretch>
        </p:blipFill>
        <p:spPr bwMode="auto">
          <a:xfrm>
            <a:off x="2438400" y="5181600"/>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7" name="Picture 51">
            <a:extLst>
              <a:ext uri="{FF2B5EF4-FFF2-40B4-BE49-F238E27FC236}">
                <a16:creationId xmlns:a16="http://schemas.microsoft.com/office/drawing/2014/main" id="{C042276D-C43A-49F2-BFDE-218F8D55ED9E}"/>
              </a:ext>
            </a:extLst>
          </p:cNvPr>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2408238" y="5535613"/>
            <a:ext cx="269875" cy="2365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78" name="Picture 52">
            <a:extLst>
              <a:ext uri="{FF2B5EF4-FFF2-40B4-BE49-F238E27FC236}">
                <a16:creationId xmlns:a16="http://schemas.microsoft.com/office/drawing/2014/main" id="{97C5A5E5-F607-4270-8277-EEFAE5E16B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1575" y="4849813"/>
            <a:ext cx="2714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E12C3F13-1010-4E53-83A3-1113F5A7311F}"/>
              </a:ext>
            </a:extLst>
          </p:cNvPr>
          <p:cNvSpPr txBox="1"/>
          <p:nvPr/>
        </p:nvSpPr>
        <p:spPr>
          <a:xfrm>
            <a:off x="7866063" y="5118100"/>
            <a:ext cx="1562142" cy="307975"/>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Guardar</a:t>
            </a:r>
          </a:p>
        </p:txBody>
      </p:sp>
      <p:sp>
        <p:nvSpPr>
          <p:cNvPr id="57" name="Rectangle 56">
            <a:extLst>
              <a:ext uri="{FF2B5EF4-FFF2-40B4-BE49-F238E27FC236}">
                <a16:creationId xmlns:a16="http://schemas.microsoft.com/office/drawing/2014/main" id="{E6210454-C868-4E09-AF61-09CCC1DE8F03}"/>
              </a:ext>
            </a:extLst>
          </p:cNvPr>
          <p:cNvSpPr/>
          <p:nvPr/>
        </p:nvSpPr>
        <p:spPr>
          <a:xfrm>
            <a:off x="2151063" y="1546225"/>
            <a:ext cx="1435100" cy="522287"/>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8" name="Rectangle 57">
            <a:extLst>
              <a:ext uri="{FF2B5EF4-FFF2-40B4-BE49-F238E27FC236}">
                <a16:creationId xmlns:a16="http://schemas.microsoft.com/office/drawing/2014/main" id="{031B7E59-1B9A-4424-962A-8D43C1C9309C}"/>
              </a:ext>
            </a:extLst>
          </p:cNvPr>
          <p:cNvSpPr/>
          <p:nvPr/>
        </p:nvSpPr>
        <p:spPr>
          <a:xfrm>
            <a:off x="7815262" y="1177925"/>
            <a:ext cx="1902037" cy="29109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59" name="TextBox 58">
            <a:extLst>
              <a:ext uri="{FF2B5EF4-FFF2-40B4-BE49-F238E27FC236}">
                <a16:creationId xmlns:a16="http://schemas.microsoft.com/office/drawing/2014/main" id="{3976E511-C17C-49DC-81E8-7B64CE7F622C}"/>
              </a:ext>
            </a:extLst>
          </p:cNvPr>
          <p:cNvSpPr txBox="1"/>
          <p:nvPr/>
        </p:nvSpPr>
        <p:spPr>
          <a:xfrm>
            <a:off x="7748588" y="3514725"/>
            <a:ext cx="1902038" cy="307975"/>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Publicacions</a:t>
            </a:r>
          </a:p>
        </p:txBody>
      </p:sp>
      <p:sp>
        <p:nvSpPr>
          <p:cNvPr id="60" name="Rectangle 59">
            <a:extLst>
              <a:ext uri="{FF2B5EF4-FFF2-40B4-BE49-F238E27FC236}">
                <a16:creationId xmlns:a16="http://schemas.microsoft.com/office/drawing/2014/main" id="{3EF3D266-4AA7-4FDB-A845-6E515D36EC74}"/>
              </a:ext>
            </a:extLst>
          </p:cNvPr>
          <p:cNvSpPr/>
          <p:nvPr/>
        </p:nvSpPr>
        <p:spPr>
          <a:xfrm>
            <a:off x="7783513" y="3514725"/>
            <a:ext cx="1446984" cy="261938"/>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61" name="Rectangle 60">
            <a:extLst>
              <a:ext uri="{FF2B5EF4-FFF2-40B4-BE49-F238E27FC236}">
                <a16:creationId xmlns:a16="http://schemas.microsoft.com/office/drawing/2014/main" id="{D4B0C410-80AA-4E3F-80C9-B61FD6F35362}"/>
              </a:ext>
            </a:extLst>
          </p:cNvPr>
          <p:cNvSpPr/>
          <p:nvPr/>
        </p:nvSpPr>
        <p:spPr>
          <a:xfrm>
            <a:off x="7900987" y="5137150"/>
            <a:ext cx="1057661" cy="363538"/>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62" name="Rectangle 61">
            <a:extLst>
              <a:ext uri="{FF2B5EF4-FFF2-40B4-BE49-F238E27FC236}">
                <a16:creationId xmlns:a16="http://schemas.microsoft.com/office/drawing/2014/main" id="{91270280-3FE3-4E3B-83C4-4802D4CEF4A7}"/>
              </a:ext>
            </a:extLst>
          </p:cNvPr>
          <p:cNvSpPr/>
          <p:nvPr/>
        </p:nvSpPr>
        <p:spPr>
          <a:xfrm>
            <a:off x="7869239" y="5564187"/>
            <a:ext cx="1914524" cy="569909"/>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p>
        </p:txBody>
      </p:sp>
      <p:cxnSp>
        <p:nvCxnSpPr>
          <p:cNvPr id="63" name="Straight Arrow Connector 62">
            <a:extLst>
              <a:ext uri="{FF2B5EF4-FFF2-40B4-BE49-F238E27FC236}">
                <a16:creationId xmlns:a16="http://schemas.microsoft.com/office/drawing/2014/main" id="{98C828CC-DEB0-420B-92C4-03DEB3471524}"/>
              </a:ext>
            </a:extLst>
          </p:cNvPr>
          <p:cNvCxnSpPr>
            <a:cxnSpLocks/>
          </p:cNvCxnSpPr>
          <p:nvPr/>
        </p:nvCxnSpPr>
        <p:spPr>
          <a:xfrm flipH="1">
            <a:off x="3586163" y="5240338"/>
            <a:ext cx="890587"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Placeholder 2">
            <a:extLst>
              <a:ext uri="{FF2B5EF4-FFF2-40B4-BE49-F238E27FC236}">
                <a16:creationId xmlns:a16="http://schemas.microsoft.com/office/drawing/2014/main" id="{EBF127E8-CE0E-4C2E-B43A-2D349BD1E439}"/>
              </a:ext>
            </a:extLst>
          </p:cNvPr>
          <p:cNvSpPr>
            <a:spLocks noGrp="1" noChangeArrowheads="1"/>
          </p:cNvSpPr>
          <p:nvPr>
            <p:ph type="body" sz="quarter" idx="13"/>
          </p:nvPr>
        </p:nvSpPr>
        <p:spPr>
          <a:xfrm>
            <a:off x="528638" y="930275"/>
            <a:ext cx="7059612" cy="396875"/>
          </a:xfrm>
        </p:spPr>
        <p:txBody>
          <a:bodyPr/>
          <a:lstStyle/>
          <a:p>
            <a:pPr eaLnBrk="1" hangingPunct="1"/>
            <a:r>
              <a:rPr lang="ca-ES" altLang="ca-ES"/>
              <a:t>Històries</a:t>
            </a:r>
          </a:p>
        </p:txBody>
      </p:sp>
      <p:sp>
        <p:nvSpPr>
          <p:cNvPr id="94211" name="Title 3">
            <a:extLst>
              <a:ext uri="{FF2B5EF4-FFF2-40B4-BE49-F238E27FC236}">
                <a16:creationId xmlns:a16="http://schemas.microsoft.com/office/drawing/2014/main" id="{69846876-BCD4-45F2-A9BB-6DA30BB90770}"/>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sp>
        <p:nvSpPr>
          <p:cNvPr id="94212" name="Rectangle 30">
            <a:extLst>
              <a:ext uri="{FF2B5EF4-FFF2-40B4-BE49-F238E27FC236}">
                <a16:creationId xmlns:a16="http://schemas.microsoft.com/office/drawing/2014/main" id="{D1AD7E69-0900-4581-9F26-91DC51B30FF5}"/>
              </a:ext>
            </a:extLst>
          </p:cNvPr>
          <p:cNvSpPr>
            <a:spLocks noChangeArrowheads="1"/>
          </p:cNvSpPr>
          <p:nvPr/>
        </p:nvSpPr>
        <p:spPr bwMode="gray">
          <a:xfrm>
            <a:off x="9399588" y="2519363"/>
            <a:ext cx="709612" cy="225425"/>
          </a:xfrm>
          <a:prstGeom prst="rect">
            <a:avLst/>
          </a:prstGeom>
          <a:solidFill>
            <a:srgbClr val="FFFFFF"/>
          </a:solidFill>
          <a:ln w="19050" algn="ctr">
            <a:solidFill>
              <a:srgbClr val="FFFFFF"/>
            </a:solidFill>
            <a:miter lim="800000"/>
            <a:headEnd/>
            <a:tailEnd/>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pPr>
            <a:endParaRPr lang="es-ES" altLang="ca-ES" sz="1600" b="1">
              <a:solidFill>
                <a:schemeClr val="bg1"/>
              </a:solidFill>
            </a:endParaRPr>
          </a:p>
        </p:txBody>
      </p:sp>
      <p:sp>
        <p:nvSpPr>
          <p:cNvPr id="94213" name="TextBox 31">
            <a:extLst>
              <a:ext uri="{FF2B5EF4-FFF2-40B4-BE49-F238E27FC236}">
                <a16:creationId xmlns:a16="http://schemas.microsoft.com/office/drawing/2014/main" id="{04D85FD2-350D-4B03-A4FA-4E29E1A054C8}"/>
              </a:ext>
            </a:extLst>
          </p:cNvPr>
          <p:cNvSpPr txBox="1">
            <a:spLocks noChangeArrowheads="1"/>
          </p:cNvSpPr>
          <p:nvPr/>
        </p:nvSpPr>
        <p:spPr bwMode="gray">
          <a:xfrm>
            <a:off x="5953125" y="1535113"/>
            <a:ext cx="13049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endParaRPr lang="es-ES" altLang="ca-ES" sz="3200"/>
          </a:p>
        </p:txBody>
      </p:sp>
      <p:grpSp>
        <p:nvGrpSpPr>
          <p:cNvPr id="94214" name="Group 29">
            <a:extLst>
              <a:ext uri="{FF2B5EF4-FFF2-40B4-BE49-F238E27FC236}">
                <a16:creationId xmlns:a16="http://schemas.microsoft.com/office/drawing/2014/main" id="{3BAE8973-EF1B-4CCB-BFBD-AE924CAE3A33}"/>
              </a:ext>
            </a:extLst>
          </p:cNvPr>
          <p:cNvGrpSpPr>
            <a:grpSpLocks/>
          </p:cNvGrpSpPr>
          <p:nvPr/>
        </p:nvGrpSpPr>
        <p:grpSpPr bwMode="auto">
          <a:xfrm>
            <a:off x="164736" y="1455738"/>
            <a:ext cx="5766164" cy="4510087"/>
            <a:chOff x="-50879" y="1085911"/>
            <a:chExt cx="5764893" cy="4509761"/>
          </a:xfrm>
        </p:grpSpPr>
        <p:grpSp>
          <p:nvGrpSpPr>
            <p:cNvPr id="94243" name="Group 32">
              <a:extLst>
                <a:ext uri="{FF2B5EF4-FFF2-40B4-BE49-F238E27FC236}">
                  <a16:creationId xmlns:a16="http://schemas.microsoft.com/office/drawing/2014/main" id="{B291F5C7-7E3B-41E5-9AFE-68D933DCDAAD}"/>
                </a:ext>
              </a:extLst>
            </p:cNvPr>
            <p:cNvGrpSpPr>
              <a:grpSpLocks/>
            </p:cNvGrpSpPr>
            <p:nvPr/>
          </p:nvGrpSpPr>
          <p:grpSpPr bwMode="auto">
            <a:xfrm>
              <a:off x="1618431" y="1137100"/>
              <a:ext cx="2300280" cy="4451752"/>
              <a:chOff x="1663067" y="1517446"/>
              <a:chExt cx="2300280" cy="4451752"/>
            </a:xfrm>
          </p:grpSpPr>
          <p:pic>
            <p:nvPicPr>
              <p:cNvPr id="94270" name="Picture 60">
                <a:extLst>
                  <a:ext uri="{FF2B5EF4-FFF2-40B4-BE49-F238E27FC236}">
                    <a16:creationId xmlns:a16="http://schemas.microsoft.com/office/drawing/2014/main" id="{ED481467-3AF1-4B91-BDC7-A42C4CAEA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26" y="1517446"/>
                <a:ext cx="2298321" cy="445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71" name="Picture 61">
                <a:extLst>
                  <a:ext uri="{FF2B5EF4-FFF2-40B4-BE49-F238E27FC236}">
                    <a16:creationId xmlns:a16="http://schemas.microsoft.com/office/drawing/2014/main" id="{8AF232B4-9BD7-4602-9306-A96D39B71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a:stretch>
                <a:fillRect/>
              </a:stretch>
            </p:blipFill>
            <p:spPr bwMode="auto">
              <a:xfrm>
                <a:off x="1663067" y="4001730"/>
                <a:ext cx="2297373" cy="153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72" name="Picture 62">
                <a:extLst>
                  <a:ext uri="{FF2B5EF4-FFF2-40B4-BE49-F238E27FC236}">
                    <a16:creationId xmlns:a16="http://schemas.microsoft.com/office/drawing/2014/main" id="{3E8154AE-E575-4DC8-BC34-2D390F989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147" y="4373429"/>
                <a:ext cx="2287862" cy="65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3">
              <a:extLst>
                <a:ext uri="{FF2B5EF4-FFF2-40B4-BE49-F238E27FC236}">
                  <a16:creationId xmlns:a16="http://schemas.microsoft.com/office/drawing/2014/main" id="{79BE0302-3AD3-4D64-A3E2-AF94FE9360A8}"/>
                </a:ext>
              </a:extLst>
            </p:cNvPr>
            <p:cNvSpPr/>
            <p:nvPr/>
          </p:nvSpPr>
          <p:spPr>
            <a:xfrm>
              <a:off x="2612723" y="1149406"/>
              <a:ext cx="325366" cy="261918"/>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36" name="Rectangle 35">
              <a:extLst>
                <a:ext uri="{FF2B5EF4-FFF2-40B4-BE49-F238E27FC236}">
                  <a16:creationId xmlns:a16="http://schemas.microsoft.com/office/drawing/2014/main" id="{542DFD5A-6D13-4462-A894-CA529C258E82}"/>
                </a:ext>
              </a:extLst>
            </p:cNvPr>
            <p:cNvSpPr/>
            <p:nvPr/>
          </p:nvSpPr>
          <p:spPr>
            <a:xfrm>
              <a:off x="1993735" y="5357564"/>
              <a:ext cx="1561756" cy="16350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37" name="Rectangle 36">
              <a:extLst>
                <a:ext uri="{FF2B5EF4-FFF2-40B4-BE49-F238E27FC236}">
                  <a16:creationId xmlns:a16="http://schemas.microsoft.com/office/drawing/2014/main" id="{B7AF7A9B-C971-4C18-824B-E3A86DEA1501}"/>
                </a:ext>
              </a:extLst>
            </p:cNvPr>
            <p:cNvSpPr/>
            <p:nvPr/>
          </p:nvSpPr>
          <p:spPr>
            <a:xfrm>
              <a:off x="1692176" y="5327404"/>
              <a:ext cx="255532" cy="236520"/>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38" name="TextBox 37">
              <a:extLst>
                <a:ext uri="{FF2B5EF4-FFF2-40B4-BE49-F238E27FC236}">
                  <a16:creationId xmlns:a16="http://schemas.microsoft.com/office/drawing/2014/main" id="{736C9AAC-B78B-46A3-8829-E0D29C4AE071}"/>
                </a:ext>
              </a:extLst>
            </p:cNvPr>
            <p:cNvSpPr txBox="1"/>
            <p:nvPr/>
          </p:nvSpPr>
          <p:spPr>
            <a:xfrm>
              <a:off x="4064966" y="1377990"/>
              <a:ext cx="823730" cy="307953"/>
            </a:xfrm>
            <a:prstGeom prst="rect">
              <a:avLst/>
            </a:prstGeom>
            <a:noFill/>
          </p:spPr>
          <p:txBody>
            <a:bodyPr wrap="square">
              <a:spAutoFit/>
            </a:bodyPr>
            <a:lstStyle/>
            <a:p>
              <a:pPr defTabSz="1219170" eaLnBrk="1" fontAlgn="auto" hangingPunct="1">
                <a:spcBef>
                  <a:spcPts val="0"/>
                </a:spcBef>
                <a:spcAft>
                  <a:spcPts val="0"/>
                </a:spcAft>
                <a:defRPr/>
              </a:pPr>
              <a:r>
                <a:rPr lang="es-ES" sz="1400" dirty="0">
                  <a:solidFill>
                    <a:schemeClr val="tx1">
                      <a:lumMod val="65000"/>
                      <a:lumOff val="35000"/>
                    </a:schemeClr>
                  </a:solidFill>
                  <a:latin typeface="Poppins"/>
                </a:rPr>
                <a:t>Flash</a:t>
              </a:r>
            </a:p>
          </p:txBody>
        </p:sp>
        <p:sp>
          <p:nvSpPr>
            <p:cNvPr id="39" name="TextBox 38">
              <a:extLst>
                <a:ext uri="{FF2B5EF4-FFF2-40B4-BE49-F238E27FC236}">
                  <a16:creationId xmlns:a16="http://schemas.microsoft.com/office/drawing/2014/main" id="{0008435A-DEDD-4570-92F6-DC51F8D04956}"/>
                </a:ext>
              </a:extLst>
            </p:cNvPr>
            <p:cNvSpPr txBox="1"/>
            <p:nvPr/>
          </p:nvSpPr>
          <p:spPr>
            <a:xfrm>
              <a:off x="-50879" y="1085911"/>
              <a:ext cx="1347855" cy="307755"/>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Configuració</a:t>
              </a:r>
            </a:p>
          </p:txBody>
        </p:sp>
        <p:cxnSp>
          <p:nvCxnSpPr>
            <p:cNvPr id="40" name="Straight Arrow Connector 39">
              <a:extLst>
                <a:ext uri="{FF2B5EF4-FFF2-40B4-BE49-F238E27FC236}">
                  <a16:creationId xmlns:a16="http://schemas.microsoft.com/office/drawing/2014/main" id="{68D201C7-8334-4D55-BB4A-BDEBABDA0591}"/>
                </a:ext>
              </a:extLst>
            </p:cNvPr>
            <p:cNvCxnSpPr/>
            <p:nvPr/>
          </p:nvCxnSpPr>
          <p:spPr>
            <a:xfrm flipV="1">
              <a:off x="3901489" y="4389259"/>
              <a:ext cx="307907"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B8D5945-F4A2-46C5-8528-D3B0102FBF2F}"/>
                </a:ext>
              </a:extLst>
            </p:cNvPr>
            <p:cNvCxnSpPr/>
            <p:nvPr/>
          </p:nvCxnSpPr>
          <p:spPr>
            <a:xfrm flipH="1">
              <a:off x="1243013" y="5438521"/>
              <a:ext cx="36028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E765D8-C24D-4B53-868B-DD93E006026B}"/>
                </a:ext>
              </a:extLst>
            </p:cNvPr>
            <p:cNvCxnSpPr/>
            <p:nvPr/>
          </p:nvCxnSpPr>
          <p:spPr>
            <a:xfrm flipV="1">
              <a:off x="3864985" y="5440108"/>
              <a:ext cx="380916"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6540184-5AFE-4BF6-8FC6-9F7127F04EF2}"/>
                </a:ext>
              </a:extLst>
            </p:cNvPr>
            <p:cNvCxnSpPr/>
            <p:nvPr/>
          </p:nvCxnSpPr>
          <p:spPr>
            <a:xfrm flipV="1">
              <a:off x="2766677" y="5017864"/>
              <a:ext cx="1479224" cy="34605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4E3E771-40F1-4F59-95DA-B04B5FA4F65B}"/>
                </a:ext>
              </a:extLst>
            </p:cNvPr>
            <p:cNvSpPr txBox="1"/>
            <p:nvPr/>
          </p:nvSpPr>
          <p:spPr>
            <a:xfrm>
              <a:off x="4244313" y="4240045"/>
              <a:ext cx="807860" cy="306366"/>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Filtres</a:t>
              </a:r>
            </a:p>
          </p:txBody>
        </p:sp>
        <p:sp>
          <p:nvSpPr>
            <p:cNvPr id="45" name="TextBox 44">
              <a:extLst>
                <a:ext uri="{FF2B5EF4-FFF2-40B4-BE49-F238E27FC236}">
                  <a16:creationId xmlns:a16="http://schemas.microsoft.com/office/drawing/2014/main" id="{249C7533-F73D-4C47-9F38-5435C484BC7C}"/>
                </a:ext>
              </a:extLst>
            </p:cNvPr>
            <p:cNvSpPr txBox="1"/>
            <p:nvPr/>
          </p:nvSpPr>
          <p:spPr>
            <a:xfrm>
              <a:off x="4203047" y="4821028"/>
              <a:ext cx="1053868" cy="307953"/>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Mode</a:t>
              </a:r>
              <a:endParaRPr lang="ca-ES" sz="1600" dirty="0">
                <a:solidFill>
                  <a:schemeClr val="tx1">
                    <a:lumMod val="65000"/>
                    <a:lumOff val="35000"/>
                  </a:schemeClr>
                </a:solidFill>
                <a:latin typeface="Poppins"/>
              </a:endParaRPr>
            </a:p>
          </p:txBody>
        </p:sp>
        <p:sp>
          <p:nvSpPr>
            <p:cNvPr id="46" name="TextBox 45">
              <a:extLst>
                <a:ext uri="{FF2B5EF4-FFF2-40B4-BE49-F238E27FC236}">
                  <a16:creationId xmlns:a16="http://schemas.microsoft.com/office/drawing/2014/main" id="{F525B105-6C22-4019-937C-B5A184B8F0A4}"/>
                </a:ext>
              </a:extLst>
            </p:cNvPr>
            <p:cNvSpPr txBox="1"/>
            <p:nvPr/>
          </p:nvSpPr>
          <p:spPr>
            <a:xfrm>
              <a:off x="4203047" y="5287719"/>
              <a:ext cx="1510967" cy="307953"/>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Girar càmera</a:t>
              </a:r>
            </a:p>
          </p:txBody>
        </p:sp>
        <p:sp>
          <p:nvSpPr>
            <p:cNvPr id="47" name="TextBox 46">
              <a:extLst>
                <a:ext uri="{FF2B5EF4-FFF2-40B4-BE49-F238E27FC236}">
                  <a16:creationId xmlns:a16="http://schemas.microsoft.com/office/drawing/2014/main" id="{38DD5F41-9F32-4995-A704-53EDFC4D4A1B}"/>
                </a:ext>
              </a:extLst>
            </p:cNvPr>
            <p:cNvSpPr txBox="1"/>
            <p:nvPr/>
          </p:nvSpPr>
          <p:spPr>
            <a:xfrm>
              <a:off x="-50879" y="4097180"/>
              <a:ext cx="1709726" cy="523837"/>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Fer</a:t>
              </a:r>
            </a:p>
            <a:p>
              <a:pPr defTabSz="1219170" eaLnBrk="1" fontAlgn="auto" hangingPunct="1">
                <a:spcBef>
                  <a:spcPts val="0"/>
                </a:spcBef>
                <a:spcAft>
                  <a:spcPts val="0"/>
                </a:spcAft>
                <a:defRPr/>
              </a:pPr>
              <a:r>
                <a:rPr lang="ca-ES" sz="1400" dirty="0">
                  <a:solidFill>
                    <a:schemeClr val="tx1">
                      <a:lumMod val="65000"/>
                      <a:lumOff val="35000"/>
                    </a:schemeClr>
                  </a:solidFill>
                  <a:latin typeface="Poppins"/>
                </a:rPr>
                <a:t>foto/vídeo</a:t>
              </a:r>
            </a:p>
          </p:txBody>
        </p:sp>
        <p:sp>
          <p:nvSpPr>
            <p:cNvPr id="48" name="TextBox 47">
              <a:extLst>
                <a:ext uri="{FF2B5EF4-FFF2-40B4-BE49-F238E27FC236}">
                  <a16:creationId xmlns:a16="http://schemas.microsoft.com/office/drawing/2014/main" id="{B4DAB33F-782B-4442-A02F-C95B51E7E092}"/>
                </a:ext>
              </a:extLst>
            </p:cNvPr>
            <p:cNvSpPr txBox="1"/>
            <p:nvPr/>
          </p:nvSpPr>
          <p:spPr>
            <a:xfrm>
              <a:off x="312943" y="5265496"/>
              <a:ext cx="1050693" cy="307953"/>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Galeria</a:t>
              </a:r>
              <a:endParaRPr lang="ca-ES" sz="1600" dirty="0">
                <a:solidFill>
                  <a:schemeClr val="tx1">
                    <a:lumMod val="65000"/>
                    <a:lumOff val="35000"/>
                  </a:schemeClr>
                </a:solidFill>
                <a:latin typeface="Poppins"/>
              </a:endParaRPr>
            </a:p>
          </p:txBody>
        </p:sp>
        <p:sp>
          <p:nvSpPr>
            <p:cNvPr id="49" name="Rectangle 48">
              <a:extLst>
                <a:ext uri="{FF2B5EF4-FFF2-40B4-BE49-F238E27FC236}">
                  <a16:creationId xmlns:a16="http://schemas.microsoft.com/office/drawing/2014/main" id="{E719ED63-F0C7-4A12-93E6-AED0FA396D7D}"/>
                </a:ext>
              </a:extLst>
            </p:cNvPr>
            <p:cNvSpPr/>
            <p:nvPr/>
          </p:nvSpPr>
          <p:spPr>
            <a:xfrm>
              <a:off x="2457182" y="4043209"/>
              <a:ext cx="603117" cy="61273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cxnSp>
          <p:nvCxnSpPr>
            <p:cNvPr id="50" name="Straight Arrow Connector 49">
              <a:extLst>
                <a:ext uri="{FF2B5EF4-FFF2-40B4-BE49-F238E27FC236}">
                  <a16:creationId xmlns:a16="http://schemas.microsoft.com/office/drawing/2014/main" id="{861502E8-BB98-4695-9724-2C2531A10F1B}"/>
                </a:ext>
              </a:extLst>
            </p:cNvPr>
            <p:cNvCxnSpPr>
              <a:stCxn id="49" idx="1"/>
            </p:cNvCxnSpPr>
            <p:nvPr/>
          </p:nvCxnSpPr>
          <p:spPr>
            <a:xfrm flipH="1">
              <a:off x="1384269" y="4349575"/>
              <a:ext cx="107291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D1009A2E-23B2-4BFC-B171-1CE2543C35EB}"/>
                </a:ext>
              </a:extLst>
            </p:cNvPr>
            <p:cNvSpPr/>
            <p:nvPr/>
          </p:nvSpPr>
          <p:spPr>
            <a:xfrm>
              <a:off x="3149180" y="4086069"/>
              <a:ext cx="765006" cy="560346"/>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2" name="Rectangle 51">
              <a:extLst>
                <a:ext uri="{FF2B5EF4-FFF2-40B4-BE49-F238E27FC236}">
                  <a16:creationId xmlns:a16="http://schemas.microsoft.com/office/drawing/2014/main" id="{360CBB03-49A2-46EF-9E1B-7E7FB05E7D87}"/>
                </a:ext>
              </a:extLst>
            </p:cNvPr>
            <p:cNvSpPr/>
            <p:nvPr/>
          </p:nvSpPr>
          <p:spPr>
            <a:xfrm>
              <a:off x="4253836" y="4268618"/>
              <a:ext cx="634860" cy="230171"/>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3" name="Rectangle 52">
              <a:extLst>
                <a:ext uri="{FF2B5EF4-FFF2-40B4-BE49-F238E27FC236}">
                  <a16:creationId xmlns:a16="http://schemas.microsoft.com/office/drawing/2014/main" id="{951C22B3-1B1B-4509-87F0-EB038F2D8657}"/>
                </a:ext>
              </a:extLst>
            </p:cNvPr>
            <p:cNvSpPr/>
            <p:nvPr/>
          </p:nvSpPr>
          <p:spPr>
            <a:xfrm>
              <a:off x="4253836" y="4860713"/>
              <a:ext cx="544393" cy="20953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4" name="Rectangle 53">
              <a:extLst>
                <a:ext uri="{FF2B5EF4-FFF2-40B4-BE49-F238E27FC236}">
                  <a16:creationId xmlns:a16="http://schemas.microsoft.com/office/drawing/2014/main" id="{7D115036-01B9-4859-9FEB-D9F795E71B0C}"/>
                </a:ext>
              </a:extLst>
            </p:cNvPr>
            <p:cNvSpPr/>
            <p:nvPr/>
          </p:nvSpPr>
          <p:spPr>
            <a:xfrm flipV="1">
              <a:off x="4261771" y="5278195"/>
              <a:ext cx="1263370" cy="285729"/>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5" name="Rectangle 54">
              <a:extLst>
                <a:ext uri="{FF2B5EF4-FFF2-40B4-BE49-F238E27FC236}">
                  <a16:creationId xmlns:a16="http://schemas.microsoft.com/office/drawing/2014/main" id="{1C8A8726-F218-41C9-AE0C-3BAD7E3C5AA4}"/>
                </a:ext>
              </a:extLst>
            </p:cNvPr>
            <p:cNvSpPr/>
            <p:nvPr/>
          </p:nvSpPr>
          <p:spPr>
            <a:xfrm flipV="1">
              <a:off x="181863" y="5259145"/>
              <a:ext cx="994491" cy="32858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6" name="Rectangle 55">
              <a:extLst>
                <a:ext uri="{FF2B5EF4-FFF2-40B4-BE49-F238E27FC236}">
                  <a16:creationId xmlns:a16="http://schemas.microsoft.com/office/drawing/2014/main" id="{533291E5-CE9C-40CC-BA09-9DF5D1CB8D0B}"/>
                </a:ext>
              </a:extLst>
            </p:cNvPr>
            <p:cNvSpPr/>
            <p:nvPr/>
          </p:nvSpPr>
          <p:spPr>
            <a:xfrm flipV="1">
              <a:off x="-50878" y="4146390"/>
              <a:ext cx="1346267" cy="412720"/>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57" name="Rectangle 56">
              <a:extLst>
                <a:ext uri="{FF2B5EF4-FFF2-40B4-BE49-F238E27FC236}">
                  <a16:creationId xmlns:a16="http://schemas.microsoft.com/office/drawing/2014/main" id="{AC8E9C80-91DF-42D6-8B9C-986509F6C309}"/>
                </a:ext>
              </a:extLst>
            </p:cNvPr>
            <p:cNvSpPr/>
            <p:nvPr/>
          </p:nvSpPr>
          <p:spPr>
            <a:xfrm>
              <a:off x="173274" y="1130358"/>
              <a:ext cx="1069739" cy="242869"/>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p>
          </p:txBody>
        </p:sp>
        <p:sp>
          <p:nvSpPr>
            <p:cNvPr id="58" name="Rectangle 57">
              <a:extLst>
                <a:ext uri="{FF2B5EF4-FFF2-40B4-BE49-F238E27FC236}">
                  <a16:creationId xmlns:a16="http://schemas.microsoft.com/office/drawing/2014/main" id="{9FB54FAB-645F-4DCD-9C0F-E1B65518F71B}"/>
                </a:ext>
              </a:extLst>
            </p:cNvPr>
            <p:cNvSpPr/>
            <p:nvPr/>
          </p:nvSpPr>
          <p:spPr>
            <a:xfrm>
              <a:off x="4120514" y="1431961"/>
              <a:ext cx="899521" cy="306366"/>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dirty="0"/>
            </a:p>
          </p:txBody>
        </p:sp>
        <p:sp>
          <p:nvSpPr>
            <p:cNvPr id="59" name="Rectangle 58">
              <a:extLst>
                <a:ext uri="{FF2B5EF4-FFF2-40B4-BE49-F238E27FC236}">
                  <a16:creationId xmlns:a16="http://schemas.microsoft.com/office/drawing/2014/main" id="{7E017A2E-4332-48A6-BA6D-CA38BD1BAED3}"/>
                </a:ext>
              </a:extLst>
            </p:cNvPr>
            <p:cNvSpPr/>
            <p:nvPr/>
          </p:nvSpPr>
          <p:spPr>
            <a:xfrm>
              <a:off x="1692176" y="1163692"/>
              <a:ext cx="287275" cy="247632"/>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cxnSp>
          <p:nvCxnSpPr>
            <p:cNvPr id="60" name="Straight Arrow Connector 59">
              <a:extLst>
                <a:ext uri="{FF2B5EF4-FFF2-40B4-BE49-F238E27FC236}">
                  <a16:creationId xmlns:a16="http://schemas.microsoft.com/office/drawing/2014/main" id="{0432677B-8EAA-4706-A8EC-9D29E0EA2C40}"/>
                </a:ext>
              </a:extLst>
            </p:cNvPr>
            <p:cNvCxnSpPr>
              <a:cxnSpLocks/>
              <a:endCxn id="38" idx="1"/>
            </p:cNvCxnSpPr>
            <p:nvPr/>
          </p:nvCxnSpPr>
          <p:spPr>
            <a:xfrm>
              <a:off x="2938089" y="1244650"/>
              <a:ext cx="1126877" cy="28731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215" name="Group 63">
            <a:extLst>
              <a:ext uri="{FF2B5EF4-FFF2-40B4-BE49-F238E27FC236}">
                <a16:creationId xmlns:a16="http://schemas.microsoft.com/office/drawing/2014/main" id="{59B186AA-DDD9-44CE-9673-B937C46E0099}"/>
              </a:ext>
            </a:extLst>
          </p:cNvPr>
          <p:cNvGrpSpPr>
            <a:grpSpLocks/>
          </p:cNvGrpSpPr>
          <p:nvPr/>
        </p:nvGrpSpPr>
        <p:grpSpPr bwMode="auto">
          <a:xfrm>
            <a:off x="4985995" y="1492250"/>
            <a:ext cx="6839420" cy="4479925"/>
            <a:chOff x="5165290" y="1137100"/>
            <a:chExt cx="6839472" cy="4480642"/>
          </a:xfrm>
        </p:grpSpPr>
        <p:pic>
          <p:nvPicPr>
            <p:cNvPr id="94218" name="Picture 64">
              <a:extLst>
                <a:ext uri="{FF2B5EF4-FFF2-40B4-BE49-F238E27FC236}">
                  <a16:creationId xmlns:a16="http://schemas.microsoft.com/office/drawing/2014/main" id="{02062DA2-10CA-46B8-8A1E-67599B98A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13"/>
            <a:stretch>
              <a:fillRect/>
            </a:stretch>
          </p:blipFill>
          <p:spPr bwMode="auto">
            <a:xfrm>
              <a:off x="7234003" y="1137100"/>
              <a:ext cx="2312229" cy="448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Straight Arrow Connector 65">
              <a:extLst>
                <a:ext uri="{FF2B5EF4-FFF2-40B4-BE49-F238E27FC236}">
                  <a16:creationId xmlns:a16="http://schemas.microsoft.com/office/drawing/2014/main" id="{BB659374-CA67-487B-B4BA-706F1D3A14FD}"/>
                </a:ext>
              </a:extLst>
            </p:cNvPr>
            <p:cNvCxnSpPr/>
            <p:nvPr/>
          </p:nvCxnSpPr>
          <p:spPr>
            <a:xfrm>
              <a:off x="9437628" y="5439914"/>
              <a:ext cx="557217"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CD19BB8-1A7E-4E44-9680-196268D46AC6}"/>
                </a:ext>
              </a:extLst>
            </p:cNvPr>
            <p:cNvSpPr txBox="1"/>
            <p:nvPr/>
          </p:nvSpPr>
          <p:spPr>
            <a:xfrm>
              <a:off x="10116739" y="5222350"/>
              <a:ext cx="1041751" cy="338191"/>
            </a:xfrm>
            <a:prstGeom prst="rect">
              <a:avLst/>
            </a:prstGeom>
            <a:noFill/>
          </p:spPr>
          <p:txBody>
            <a:bodyPr wrap="square">
              <a:spAutoFit/>
            </a:bodyPr>
            <a:lstStyle/>
            <a:p>
              <a:pPr defTabSz="1219170" eaLnBrk="1" fontAlgn="auto" hangingPunct="1">
                <a:spcBef>
                  <a:spcPts val="0"/>
                </a:spcBef>
                <a:spcAft>
                  <a:spcPts val="0"/>
                </a:spcAft>
                <a:defRPr/>
              </a:pPr>
              <a:r>
                <a:rPr lang="ca-ES" sz="1600" dirty="0">
                  <a:solidFill>
                    <a:schemeClr val="tx1">
                      <a:lumMod val="65000"/>
                      <a:lumOff val="35000"/>
                    </a:schemeClr>
                  </a:solidFill>
                  <a:latin typeface="Poppins"/>
                </a:rPr>
                <a:t>Enviar</a:t>
              </a:r>
            </a:p>
          </p:txBody>
        </p:sp>
        <p:cxnSp>
          <p:nvCxnSpPr>
            <p:cNvPr id="68" name="Straight Arrow Connector 67">
              <a:extLst>
                <a:ext uri="{FF2B5EF4-FFF2-40B4-BE49-F238E27FC236}">
                  <a16:creationId xmlns:a16="http://schemas.microsoft.com/office/drawing/2014/main" id="{55FDFD5C-ECFB-4155-BB9C-03AE4BBDBB4A}"/>
                </a:ext>
              </a:extLst>
            </p:cNvPr>
            <p:cNvCxnSpPr>
              <a:cxnSpLocks/>
            </p:cNvCxnSpPr>
            <p:nvPr/>
          </p:nvCxnSpPr>
          <p:spPr>
            <a:xfrm flipH="1" flipV="1">
              <a:off x="6437230" y="3377422"/>
              <a:ext cx="874720" cy="2072019"/>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098E0B7-35AD-449B-BBB3-B6C66CFE8499}"/>
                </a:ext>
              </a:extLst>
            </p:cNvPr>
            <p:cNvSpPr txBox="1"/>
            <p:nvPr/>
          </p:nvSpPr>
          <p:spPr>
            <a:xfrm>
              <a:off x="5165290" y="2637528"/>
              <a:ext cx="1834949" cy="523304"/>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Compartir amb els teus seguidors</a:t>
              </a:r>
            </a:p>
          </p:txBody>
        </p:sp>
        <p:sp>
          <p:nvSpPr>
            <p:cNvPr id="70" name="Rectangle 69">
              <a:extLst>
                <a:ext uri="{FF2B5EF4-FFF2-40B4-BE49-F238E27FC236}">
                  <a16:creationId xmlns:a16="http://schemas.microsoft.com/office/drawing/2014/main" id="{055030A4-0725-4216-A365-A5AD2E1BC19A}"/>
                </a:ext>
              </a:extLst>
            </p:cNvPr>
            <p:cNvSpPr/>
            <p:nvPr/>
          </p:nvSpPr>
          <p:spPr>
            <a:xfrm>
              <a:off x="7767565" y="1176794"/>
              <a:ext cx="1685938" cy="306436"/>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cxnSp>
          <p:nvCxnSpPr>
            <p:cNvPr id="71" name="Elbow Connector 139">
              <a:extLst>
                <a:ext uri="{FF2B5EF4-FFF2-40B4-BE49-F238E27FC236}">
                  <a16:creationId xmlns:a16="http://schemas.microsoft.com/office/drawing/2014/main" id="{A6552295-D6F7-4A6E-9F5D-1DC5C41173FD}"/>
                </a:ext>
              </a:extLst>
            </p:cNvPr>
            <p:cNvCxnSpPr/>
            <p:nvPr/>
          </p:nvCxnSpPr>
          <p:spPr>
            <a:xfrm>
              <a:off x="9453503" y="1251418"/>
              <a:ext cx="676280" cy="312788"/>
            </a:xfrm>
            <a:prstGeom prst="bentConnector2">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grpSp>
          <p:nvGrpSpPr>
            <p:cNvPr id="94225" name="Group 71">
              <a:extLst>
                <a:ext uri="{FF2B5EF4-FFF2-40B4-BE49-F238E27FC236}">
                  <a16:creationId xmlns:a16="http://schemas.microsoft.com/office/drawing/2014/main" id="{38A3DE13-8FF1-4CFF-83B4-0DCF7E57CFD7}"/>
                </a:ext>
              </a:extLst>
            </p:cNvPr>
            <p:cNvGrpSpPr>
              <a:grpSpLocks/>
            </p:cNvGrpSpPr>
            <p:nvPr/>
          </p:nvGrpSpPr>
          <p:grpSpPr bwMode="auto">
            <a:xfrm>
              <a:off x="9677342" y="1616602"/>
              <a:ext cx="2327420" cy="3421610"/>
              <a:chOff x="9677342" y="1616602"/>
              <a:chExt cx="2327420" cy="3421610"/>
            </a:xfrm>
          </p:grpSpPr>
          <p:grpSp>
            <p:nvGrpSpPr>
              <p:cNvPr id="94229" name="Group 75">
                <a:extLst>
                  <a:ext uri="{FF2B5EF4-FFF2-40B4-BE49-F238E27FC236}">
                    <a16:creationId xmlns:a16="http://schemas.microsoft.com/office/drawing/2014/main" id="{08B0F91C-1D5A-4286-A6D7-EA1C0179ECD7}"/>
                  </a:ext>
                </a:extLst>
              </p:cNvPr>
              <p:cNvGrpSpPr>
                <a:grpSpLocks/>
              </p:cNvGrpSpPr>
              <p:nvPr/>
            </p:nvGrpSpPr>
            <p:grpSpPr bwMode="auto">
              <a:xfrm>
                <a:off x="9762176" y="1668995"/>
                <a:ext cx="2242586" cy="3307902"/>
                <a:chOff x="9762176" y="1668995"/>
                <a:chExt cx="2242586" cy="3307902"/>
              </a:xfrm>
            </p:grpSpPr>
            <p:sp>
              <p:nvSpPr>
                <p:cNvPr id="78" name="TextBox 77">
                  <a:extLst>
                    <a:ext uri="{FF2B5EF4-FFF2-40B4-BE49-F238E27FC236}">
                      <a16:creationId xmlns:a16="http://schemas.microsoft.com/office/drawing/2014/main" id="{D55D6647-3D8C-48CA-A18C-9F1B0F6E9C53}"/>
                    </a:ext>
                  </a:extLst>
                </p:cNvPr>
                <p:cNvSpPr txBox="1"/>
                <p:nvPr/>
              </p:nvSpPr>
              <p:spPr>
                <a:xfrm>
                  <a:off x="10310759" y="4568237"/>
                  <a:ext cx="1022358" cy="308024"/>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Guardar</a:t>
                  </a:r>
                  <a:endParaRPr lang="ca-ES" sz="1600" dirty="0">
                    <a:solidFill>
                      <a:schemeClr val="tx1">
                        <a:lumMod val="65000"/>
                        <a:lumOff val="35000"/>
                      </a:schemeClr>
                    </a:solidFill>
                    <a:latin typeface="Poppins"/>
                  </a:endParaRPr>
                </a:p>
              </p:txBody>
            </p:sp>
            <p:sp>
              <p:nvSpPr>
                <p:cNvPr id="79" name="TextBox 78">
                  <a:extLst>
                    <a:ext uri="{FF2B5EF4-FFF2-40B4-BE49-F238E27FC236}">
                      <a16:creationId xmlns:a16="http://schemas.microsoft.com/office/drawing/2014/main" id="{EA2658BD-3F8E-4F04-8008-8516E827BBDB}"/>
                    </a:ext>
                  </a:extLst>
                </p:cNvPr>
                <p:cNvSpPr txBox="1"/>
                <p:nvPr/>
              </p:nvSpPr>
              <p:spPr>
                <a:xfrm>
                  <a:off x="10285359" y="3977592"/>
                  <a:ext cx="827094" cy="308024"/>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Filtres</a:t>
                  </a:r>
                  <a:endParaRPr lang="ca-ES" sz="1600" dirty="0">
                    <a:solidFill>
                      <a:schemeClr val="tx1">
                        <a:lumMod val="65000"/>
                        <a:lumOff val="35000"/>
                      </a:schemeClr>
                    </a:solidFill>
                    <a:latin typeface="Poppins"/>
                  </a:endParaRPr>
                </a:p>
              </p:txBody>
            </p:sp>
            <p:sp>
              <p:nvSpPr>
                <p:cNvPr id="80" name="TextBox 79">
                  <a:extLst>
                    <a:ext uri="{FF2B5EF4-FFF2-40B4-BE49-F238E27FC236}">
                      <a16:creationId xmlns:a16="http://schemas.microsoft.com/office/drawing/2014/main" id="{431055AD-D62B-4C16-8FAA-B5FA6D29385A}"/>
                    </a:ext>
                  </a:extLst>
                </p:cNvPr>
                <p:cNvSpPr txBox="1"/>
                <p:nvPr/>
              </p:nvSpPr>
              <p:spPr>
                <a:xfrm>
                  <a:off x="10217095" y="3309147"/>
                  <a:ext cx="1787667" cy="738306"/>
                </a:xfrm>
                <a:prstGeom prst="rect">
                  <a:avLst/>
                </a:prstGeom>
                <a:noFill/>
              </p:spPr>
              <p:txBody>
                <a:bodyPr wrap="square">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Ubicació, GIF, Etiquetes o </a:t>
                  </a:r>
                  <a:r>
                    <a:rPr lang="ca-ES" sz="1400" i="1" dirty="0" err="1">
                      <a:solidFill>
                        <a:schemeClr val="tx1">
                          <a:lumMod val="65000"/>
                          <a:lumOff val="35000"/>
                        </a:schemeClr>
                      </a:solidFill>
                      <a:latin typeface="Poppins"/>
                    </a:rPr>
                    <a:t>Hashtag</a:t>
                  </a:r>
                  <a:r>
                    <a:rPr lang="ca-ES" sz="1400" dirty="0">
                      <a:solidFill>
                        <a:schemeClr val="tx1">
                          <a:lumMod val="65000"/>
                          <a:lumOff val="35000"/>
                        </a:schemeClr>
                      </a:solidFill>
                      <a:latin typeface="Poppins"/>
                    </a:rPr>
                    <a:t>…</a:t>
                  </a:r>
                </a:p>
              </p:txBody>
            </p:sp>
            <p:sp>
              <p:nvSpPr>
                <p:cNvPr id="81" name="TextBox 80">
                  <a:extLst>
                    <a:ext uri="{FF2B5EF4-FFF2-40B4-BE49-F238E27FC236}">
                      <a16:creationId xmlns:a16="http://schemas.microsoft.com/office/drawing/2014/main" id="{9772C575-E82A-47B5-B5CD-37B090066D8A}"/>
                    </a:ext>
                  </a:extLst>
                </p:cNvPr>
                <p:cNvSpPr txBox="1"/>
                <p:nvPr/>
              </p:nvSpPr>
              <p:spPr>
                <a:xfrm>
                  <a:off x="10285359" y="2799479"/>
                  <a:ext cx="873132" cy="308024"/>
                </a:xfrm>
                <a:prstGeom prst="rect">
                  <a:avLst/>
                </a:prstGeom>
                <a:noFill/>
              </p:spPr>
              <p:txBody>
                <a:bodyPr>
                  <a:spAutoFit/>
                </a:bodyPr>
                <a:lstStyle/>
                <a:p>
                  <a:pPr defTabSz="1219170" eaLnBrk="1" fontAlgn="auto" hangingPunct="1">
                    <a:spcBef>
                      <a:spcPts val="0"/>
                    </a:spcBef>
                    <a:spcAft>
                      <a:spcPts val="0"/>
                    </a:spcAft>
                    <a:defRPr/>
                  </a:pPr>
                  <a:r>
                    <a:rPr lang="es-ES" sz="1400" dirty="0">
                      <a:solidFill>
                        <a:schemeClr val="tx1">
                          <a:lumMod val="65000"/>
                          <a:lumOff val="35000"/>
                        </a:schemeClr>
                      </a:solidFill>
                      <a:latin typeface="Poppins"/>
                    </a:rPr>
                    <a:t>So</a:t>
                  </a:r>
                  <a:endParaRPr lang="es-ES" sz="1600" dirty="0">
                    <a:solidFill>
                      <a:schemeClr val="tx1">
                        <a:lumMod val="65000"/>
                        <a:lumOff val="35000"/>
                      </a:schemeClr>
                    </a:solidFill>
                    <a:latin typeface="Poppins"/>
                  </a:endParaRPr>
                </a:p>
              </p:txBody>
            </p:sp>
            <p:sp>
              <p:nvSpPr>
                <p:cNvPr id="82" name="TextBox 81">
                  <a:extLst>
                    <a:ext uri="{FF2B5EF4-FFF2-40B4-BE49-F238E27FC236}">
                      <a16:creationId xmlns:a16="http://schemas.microsoft.com/office/drawing/2014/main" id="{0F3F5F1E-4131-4714-BE21-575AD862F8DD}"/>
                    </a:ext>
                  </a:extLst>
                </p:cNvPr>
                <p:cNvSpPr txBox="1"/>
                <p:nvPr/>
              </p:nvSpPr>
              <p:spPr>
                <a:xfrm>
                  <a:off x="10242497" y="2224712"/>
                  <a:ext cx="887419" cy="308024"/>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tx1">
                          <a:lumMod val="65000"/>
                          <a:lumOff val="35000"/>
                        </a:schemeClr>
                      </a:solidFill>
                      <a:latin typeface="Poppins"/>
                    </a:rPr>
                    <a:t>Dibuixar</a:t>
                  </a:r>
                  <a:endParaRPr lang="ca-ES" sz="1600" dirty="0">
                    <a:solidFill>
                      <a:schemeClr val="tx1">
                        <a:lumMod val="65000"/>
                        <a:lumOff val="35000"/>
                      </a:schemeClr>
                    </a:solidFill>
                    <a:latin typeface="Poppins"/>
                  </a:endParaRPr>
                </a:p>
              </p:txBody>
            </p:sp>
            <p:sp>
              <p:nvSpPr>
                <p:cNvPr id="83" name="TextBox 82">
                  <a:extLst>
                    <a:ext uri="{FF2B5EF4-FFF2-40B4-BE49-F238E27FC236}">
                      <a16:creationId xmlns:a16="http://schemas.microsoft.com/office/drawing/2014/main" id="{643B9642-25DE-45A3-81E1-10C03C126109}"/>
                    </a:ext>
                  </a:extLst>
                </p:cNvPr>
                <p:cNvSpPr txBox="1"/>
                <p:nvPr/>
              </p:nvSpPr>
              <p:spPr>
                <a:xfrm>
                  <a:off x="10242497" y="1681700"/>
                  <a:ext cx="706442" cy="306436"/>
                </a:xfrm>
                <a:prstGeom prst="rect">
                  <a:avLst/>
                </a:prstGeom>
                <a:noFill/>
              </p:spPr>
              <p:txBody>
                <a:bodyPr>
                  <a:spAutoFit/>
                </a:bodyPr>
                <a:lstStyle/>
                <a:p>
                  <a:pPr defTabSz="1219170" eaLnBrk="1" fontAlgn="auto" hangingPunct="1">
                    <a:spcBef>
                      <a:spcPts val="0"/>
                    </a:spcBef>
                    <a:spcAft>
                      <a:spcPts val="0"/>
                    </a:spcAft>
                    <a:defRPr/>
                  </a:pPr>
                  <a:r>
                    <a:rPr lang="es-ES" sz="1400" dirty="0">
                      <a:solidFill>
                        <a:schemeClr val="tx1">
                          <a:lumMod val="65000"/>
                          <a:lumOff val="35000"/>
                        </a:schemeClr>
                      </a:solidFill>
                      <a:latin typeface="Poppins"/>
                    </a:rPr>
                    <a:t>Text</a:t>
                  </a:r>
                  <a:endParaRPr lang="es-ES" sz="1600" dirty="0">
                    <a:solidFill>
                      <a:schemeClr val="tx1">
                        <a:lumMod val="65000"/>
                        <a:lumOff val="35000"/>
                      </a:schemeClr>
                    </a:solidFill>
                    <a:latin typeface="Poppins"/>
                  </a:endParaRPr>
                </a:p>
              </p:txBody>
            </p:sp>
            <p:pic>
              <p:nvPicPr>
                <p:cNvPr id="94237" name="Picture 83">
                  <a:extLst>
                    <a:ext uri="{FF2B5EF4-FFF2-40B4-BE49-F238E27FC236}">
                      <a16:creationId xmlns:a16="http://schemas.microsoft.com/office/drawing/2014/main" id="{8166921B-C873-4E0F-9250-C852C3A323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2176" y="1668995"/>
                  <a:ext cx="455762" cy="3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8" name="Picture 84">
                  <a:extLst>
                    <a:ext uri="{FF2B5EF4-FFF2-40B4-BE49-F238E27FC236}">
                      <a16:creationId xmlns:a16="http://schemas.microsoft.com/office/drawing/2014/main" id="{809C8791-4F2D-470B-964A-5F3CF3DE86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2176" y="2217814"/>
                  <a:ext cx="455762" cy="39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9" name="Picture 85">
                  <a:extLst>
                    <a:ext uri="{FF2B5EF4-FFF2-40B4-BE49-F238E27FC236}">
                      <a16:creationId xmlns:a16="http://schemas.microsoft.com/office/drawing/2014/main" id="{8C24FC2B-A8FB-4B8D-B1EA-648169E8E6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2176" y="2769150"/>
                  <a:ext cx="455762" cy="43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0" name="Picture 86">
                  <a:extLst>
                    <a:ext uri="{FF2B5EF4-FFF2-40B4-BE49-F238E27FC236}">
                      <a16:creationId xmlns:a16="http://schemas.microsoft.com/office/drawing/2014/main" id="{345330EB-BAC3-4F7F-8C91-C73662B85B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2176" y="3371236"/>
                  <a:ext cx="455762" cy="42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1" name="Picture 87">
                  <a:extLst>
                    <a:ext uri="{FF2B5EF4-FFF2-40B4-BE49-F238E27FC236}">
                      <a16:creationId xmlns:a16="http://schemas.microsoft.com/office/drawing/2014/main" id="{9421C861-F8A8-44DE-980C-6F8F33ED0F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2176" y="3951555"/>
                  <a:ext cx="455762" cy="4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2" name="Picture 88">
                  <a:extLst>
                    <a:ext uri="{FF2B5EF4-FFF2-40B4-BE49-F238E27FC236}">
                      <a16:creationId xmlns:a16="http://schemas.microsoft.com/office/drawing/2014/main" id="{F7A306B4-2C08-43F9-9F44-6981A24557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87373" y="4529900"/>
                  <a:ext cx="455762" cy="44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 name="Rectangle 76">
                <a:extLst>
                  <a:ext uri="{FF2B5EF4-FFF2-40B4-BE49-F238E27FC236}">
                    <a16:creationId xmlns:a16="http://schemas.microsoft.com/office/drawing/2014/main" id="{5F2CBD07-D6AE-471D-A71B-BF85B01847AA}"/>
                  </a:ext>
                </a:extLst>
              </p:cNvPr>
              <p:cNvSpPr/>
              <p:nvPr/>
            </p:nvSpPr>
            <p:spPr>
              <a:xfrm>
                <a:off x="9677342" y="1616602"/>
                <a:ext cx="2098691" cy="3421610"/>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sz="1400" dirty="0"/>
              </a:p>
            </p:txBody>
          </p:sp>
        </p:grpSp>
        <p:sp>
          <p:nvSpPr>
            <p:cNvPr id="73" name="Rectangle 72">
              <a:extLst>
                <a:ext uri="{FF2B5EF4-FFF2-40B4-BE49-F238E27FC236}">
                  <a16:creationId xmlns:a16="http://schemas.microsoft.com/office/drawing/2014/main" id="{DC38F5B2-9259-4482-8CE1-DE72613A84EC}"/>
                </a:ext>
              </a:extLst>
            </p:cNvPr>
            <p:cNvSpPr/>
            <p:nvPr/>
          </p:nvSpPr>
          <p:spPr>
            <a:xfrm>
              <a:off x="5194208" y="2637528"/>
              <a:ext cx="1716100" cy="71766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74" name="Rectangle 73">
              <a:extLst>
                <a:ext uri="{FF2B5EF4-FFF2-40B4-BE49-F238E27FC236}">
                  <a16:creationId xmlns:a16="http://schemas.microsoft.com/office/drawing/2014/main" id="{D2C4FC01-23DE-4F84-87DA-C4AA418C918B}"/>
                </a:ext>
              </a:extLst>
            </p:cNvPr>
            <p:cNvSpPr/>
            <p:nvPr/>
          </p:nvSpPr>
          <p:spPr>
            <a:xfrm>
              <a:off x="10015482" y="5257322"/>
              <a:ext cx="1041750" cy="322314"/>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75" name="Rectangle 74">
              <a:extLst>
                <a:ext uri="{FF2B5EF4-FFF2-40B4-BE49-F238E27FC236}">
                  <a16:creationId xmlns:a16="http://schemas.microsoft.com/office/drawing/2014/main" id="{F2501ECD-309E-4A42-9E9B-768543A9826B}"/>
                </a:ext>
              </a:extLst>
            </p:cNvPr>
            <p:cNvSpPr/>
            <p:nvPr/>
          </p:nvSpPr>
          <p:spPr>
            <a:xfrm>
              <a:off x="7319886" y="5239857"/>
              <a:ext cx="388941" cy="363596"/>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grpSp>
      <p:sp>
        <p:nvSpPr>
          <p:cNvPr id="90" name="Rectangle 89">
            <a:extLst>
              <a:ext uri="{FF2B5EF4-FFF2-40B4-BE49-F238E27FC236}">
                <a16:creationId xmlns:a16="http://schemas.microsoft.com/office/drawing/2014/main" id="{8D7F8E2C-764C-467F-9A71-ADD417281374}"/>
              </a:ext>
            </a:extLst>
          </p:cNvPr>
          <p:cNvSpPr/>
          <p:nvPr/>
        </p:nvSpPr>
        <p:spPr>
          <a:xfrm>
            <a:off x="3822700" y="5697538"/>
            <a:ext cx="260350" cy="236537"/>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cxnSp>
        <p:nvCxnSpPr>
          <p:cNvPr id="91" name="Straight Arrow Connector 90">
            <a:extLst>
              <a:ext uri="{FF2B5EF4-FFF2-40B4-BE49-F238E27FC236}">
                <a16:creationId xmlns:a16="http://schemas.microsoft.com/office/drawing/2014/main" id="{513E3206-D65A-4C3E-AAC7-FE13127790B6}"/>
              </a:ext>
            </a:extLst>
          </p:cNvPr>
          <p:cNvCxnSpPr>
            <a:cxnSpLocks/>
          </p:cNvCxnSpPr>
          <p:nvPr/>
        </p:nvCxnSpPr>
        <p:spPr>
          <a:xfrm flipH="1">
            <a:off x="1470025" y="1619250"/>
            <a:ext cx="37465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2">
            <a:extLst>
              <a:ext uri="{FF2B5EF4-FFF2-40B4-BE49-F238E27FC236}">
                <a16:creationId xmlns:a16="http://schemas.microsoft.com/office/drawing/2014/main" id="{0DE06FCA-99EF-48E9-9D6B-4AFE2CAFDC12}"/>
              </a:ext>
            </a:extLst>
          </p:cNvPr>
          <p:cNvSpPr>
            <a:spLocks noGrp="1" noChangeArrowheads="1"/>
          </p:cNvSpPr>
          <p:nvPr>
            <p:ph type="body" sz="quarter" idx="13"/>
          </p:nvPr>
        </p:nvSpPr>
        <p:spPr>
          <a:xfrm>
            <a:off x="469900" y="954088"/>
            <a:ext cx="7058025" cy="396875"/>
          </a:xfrm>
        </p:spPr>
        <p:txBody>
          <a:bodyPr/>
          <a:lstStyle/>
          <a:p>
            <a:pPr eaLnBrk="1" hangingPunct="1"/>
            <a:r>
              <a:rPr lang="es-ES_tradnl" altLang="ca-ES"/>
              <a:t>Búsqueda</a:t>
            </a:r>
            <a:endParaRPr lang="es-ES" altLang="ca-ES"/>
          </a:p>
        </p:txBody>
      </p:sp>
      <p:sp>
        <p:nvSpPr>
          <p:cNvPr id="96259" name="Title 3">
            <a:extLst>
              <a:ext uri="{FF2B5EF4-FFF2-40B4-BE49-F238E27FC236}">
                <a16:creationId xmlns:a16="http://schemas.microsoft.com/office/drawing/2014/main" id="{347CA188-6F1F-4911-9F4B-03B91ED39608}"/>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pic>
        <p:nvPicPr>
          <p:cNvPr id="96260" name="Picture 4">
            <a:extLst>
              <a:ext uri="{FF2B5EF4-FFF2-40B4-BE49-F238E27FC236}">
                <a16:creationId xmlns:a16="http://schemas.microsoft.com/office/drawing/2014/main" id="{B09B72D3-23E8-43B1-B922-F3BE84854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1497013"/>
            <a:ext cx="6127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8239890-8014-4673-8910-0E00922E0B3A}"/>
              </a:ext>
            </a:extLst>
          </p:cNvPr>
          <p:cNvSpPr txBox="1"/>
          <p:nvPr/>
        </p:nvSpPr>
        <p:spPr>
          <a:xfrm>
            <a:off x="2878138" y="1554163"/>
            <a:ext cx="1825625" cy="400050"/>
          </a:xfrm>
          <a:prstGeom prst="rect">
            <a:avLst/>
          </a:prstGeom>
          <a:noFill/>
        </p:spPr>
        <p:txBody>
          <a:bodyPr>
            <a:spAutoFit/>
          </a:bodyPr>
          <a:lstStyle/>
          <a:p>
            <a:pPr defTabSz="1219170" eaLnBrk="1" fontAlgn="auto" hangingPunct="1">
              <a:spcBef>
                <a:spcPts val="0"/>
              </a:spcBef>
              <a:spcAft>
                <a:spcPts val="0"/>
              </a:spcAft>
              <a:defRPr/>
            </a:pPr>
            <a:r>
              <a:rPr lang="es-ES" sz="2000" dirty="0">
                <a:solidFill>
                  <a:schemeClr val="tx1">
                    <a:lumMod val="65000"/>
                    <a:lumOff val="35000"/>
                  </a:schemeClr>
                </a:solidFill>
                <a:latin typeface="Poppins"/>
              </a:rPr>
              <a:t>Cercador</a:t>
            </a:r>
          </a:p>
        </p:txBody>
      </p:sp>
      <p:pic>
        <p:nvPicPr>
          <p:cNvPr id="96262" name="Picture 6">
            <a:extLst>
              <a:ext uri="{FF2B5EF4-FFF2-40B4-BE49-F238E27FC236}">
                <a16:creationId xmlns:a16="http://schemas.microsoft.com/office/drawing/2014/main" id="{57DF4207-BC65-4294-B9E8-F7880623A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2471738" y="21542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7">
            <a:extLst>
              <a:ext uri="{FF2B5EF4-FFF2-40B4-BE49-F238E27FC236}">
                <a16:creationId xmlns:a16="http://schemas.microsoft.com/office/drawing/2014/main" id="{2297646E-BE20-44D2-9E9D-C0A404FB5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038" y="2182813"/>
            <a:ext cx="431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8">
            <a:extLst>
              <a:ext uri="{FF2B5EF4-FFF2-40B4-BE49-F238E27FC236}">
                <a16:creationId xmlns:a16="http://schemas.microsoft.com/office/drawing/2014/main" id="{43341C83-34A3-4B88-8C9E-5AA4F192C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813" y="216535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9">
            <a:extLst>
              <a:ext uri="{FF2B5EF4-FFF2-40B4-BE49-F238E27FC236}">
                <a16:creationId xmlns:a16="http://schemas.microsoft.com/office/drawing/2014/main" id="{25A41ABC-03AB-48BA-B533-794F331702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3188" y="2182813"/>
            <a:ext cx="4095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BFEF2C5-0379-462C-8324-25AB085A5978}"/>
              </a:ext>
            </a:extLst>
          </p:cNvPr>
          <p:cNvPicPr>
            <a:picLocks noChangeAspect="1"/>
          </p:cNvPicPr>
          <p:nvPr/>
        </p:nvPicPr>
        <p:blipFill rotWithShape="1">
          <a:blip r:embed="rId8" cstate="screen"/>
          <a:srcRect/>
          <a:stretch/>
        </p:blipFill>
        <p:spPr>
          <a:xfrm>
            <a:off x="2382838" y="2692400"/>
            <a:ext cx="2613025" cy="3373438"/>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72B58805-A93E-4A91-9F95-628217A491CF}"/>
              </a:ext>
            </a:extLst>
          </p:cNvPr>
          <p:cNvSpPr txBox="1"/>
          <p:nvPr/>
        </p:nvSpPr>
        <p:spPr>
          <a:xfrm>
            <a:off x="7793038" y="1614488"/>
            <a:ext cx="2481262" cy="400050"/>
          </a:xfrm>
          <a:prstGeom prst="rect">
            <a:avLst/>
          </a:prstGeom>
          <a:noFill/>
        </p:spPr>
        <p:txBody>
          <a:bodyPr>
            <a:spAutoFit/>
          </a:bodyPr>
          <a:lstStyle/>
          <a:p>
            <a:pPr defTabSz="1219170" eaLnBrk="1" fontAlgn="auto" hangingPunct="1">
              <a:spcBef>
                <a:spcPts val="0"/>
              </a:spcBef>
              <a:spcAft>
                <a:spcPts val="0"/>
              </a:spcAft>
              <a:defRPr/>
            </a:pPr>
            <a:r>
              <a:rPr lang="ca-ES" sz="2000" dirty="0">
                <a:solidFill>
                  <a:schemeClr val="tx1">
                    <a:lumMod val="65000"/>
                    <a:lumOff val="35000"/>
                  </a:schemeClr>
                </a:solidFill>
                <a:latin typeface="Poppins"/>
              </a:rPr>
              <a:t>Suggeriments</a:t>
            </a:r>
          </a:p>
        </p:txBody>
      </p:sp>
      <p:pic>
        <p:nvPicPr>
          <p:cNvPr id="96268" name="Picture 12">
            <a:extLst>
              <a:ext uri="{FF2B5EF4-FFF2-40B4-BE49-F238E27FC236}">
                <a16:creationId xmlns:a16="http://schemas.microsoft.com/office/drawing/2014/main" id="{39FE4A25-BC00-48D3-BB0B-63F10C50CA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9938" y="1497013"/>
            <a:ext cx="6365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27949C7-F4B1-4005-90B4-6C9AA1EAA5C5}"/>
              </a:ext>
            </a:extLst>
          </p:cNvPr>
          <p:cNvPicPr>
            <a:picLocks noChangeAspect="1"/>
          </p:cNvPicPr>
          <p:nvPr/>
        </p:nvPicPr>
        <p:blipFill rotWithShape="1">
          <a:blip r:embed="rId10" cstate="screen"/>
          <a:srcRect/>
          <a:stretch/>
        </p:blipFill>
        <p:spPr>
          <a:xfrm>
            <a:off x="7135813" y="2586038"/>
            <a:ext cx="2686050" cy="3522662"/>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Placeholder 2">
            <a:extLst>
              <a:ext uri="{FF2B5EF4-FFF2-40B4-BE49-F238E27FC236}">
                <a16:creationId xmlns:a16="http://schemas.microsoft.com/office/drawing/2014/main" id="{77E1DE40-F011-4586-A13B-9DEA572EEA94}"/>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Activitat</a:t>
            </a:r>
          </a:p>
        </p:txBody>
      </p:sp>
      <p:sp>
        <p:nvSpPr>
          <p:cNvPr id="98307" name="Title 3">
            <a:extLst>
              <a:ext uri="{FF2B5EF4-FFF2-40B4-BE49-F238E27FC236}">
                <a16:creationId xmlns:a16="http://schemas.microsoft.com/office/drawing/2014/main" id="{C389B4B6-B230-4E0B-AC61-836F76D42B32}"/>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sp>
        <p:nvSpPr>
          <p:cNvPr id="5" name="TextBox 4">
            <a:extLst>
              <a:ext uri="{FF2B5EF4-FFF2-40B4-BE49-F238E27FC236}">
                <a16:creationId xmlns:a16="http://schemas.microsoft.com/office/drawing/2014/main" id="{1F9D3D58-739D-402E-9C74-E334E788C260}"/>
              </a:ext>
            </a:extLst>
          </p:cNvPr>
          <p:cNvSpPr txBox="1"/>
          <p:nvPr/>
        </p:nvSpPr>
        <p:spPr>
          <a:xfrm>
            <a:off x="469900" y="1346200"/>
            <a:ext cx="4525963" cy="4054475"/>
          </a:xfrm>
          <a:prstGeom prst="rect">
            <a:avLst/>
          </a:prstGeom>
          <a:noFill/>
        </p:spPr>
        <p:txBody>
          <a:bodyPr>
            <a:spAutoFit/>
          </a:bodyPr>
          <a:lstStyle/>
          <a:p>
            <a:pPr algn="just" defTabSz="1219170" eaLnBrk="1" fontAlgn="auto" hangingPunct="1">
              <a:lnSpc>
                <a:spcPct val="200000"/>
              </a:lnSpc>
              <a:spcBef>
                <a:spcPts val="0"/>
              </a:spcBef>
              <a:spcAft>
                <a:spcPts val="0"/>
              </a:spcAft>
              <a:defRPr/>
            </a:pPr>
            <a:r>
              <a:rPr lang="ca-ES" sz="1600" dirty="0">
                <a:solidFill>
                  <a:schemeClr val="tx1">
                    <a:lumMod val="65000"/>
                    <a:lumOff val="35000"/>
                  </a:schemeClr>
                </a:solidFill>
                <a:latin typeface="Poppins"/>
              </a:rPr>
              <a:t>Interacció dels usuaris amb el nostre compte: </a:t>
            </a:r>
          </a:p>
          <a:p>
            <a:pPr algn="just" defTabSz="1219170" eaLnBrk="1" fontAlgn="auto" hangingPunct="1">
              <a:lnSpc>
                <a:spcPct val="200000"/>
              </a:lnSpc>
              <a:spcBef>
                <a:spcPts val="0"/>
              </a:spcBef>
              <a:spcAft>
                <a:spcPts val="0"/>
              </a:spcAft>
              <a:defRPr/>
            </a:pPr>
            <a:endParaRPr lang="ca-ES" sz="1600" dirty="0">
              <a:solidFill>
                <a:schemeClr val="tx1">
                  <a:lumMod val="65000"/>
                  <a:lumOff val="35000"/>
                </a:schemeClr>
              </a:solidFill>
              <a:latin typeface="Poppins"/>
            </a:endParaRPr>
          </a:p>
          <a:p>
            <a:pPr marL="609585" lvl="1" indent="0" defTabSz="1219170" eaLnBrk="1" fontAlgn="auto" hangingPunct="1">
              <a:lnSpc>
                <a:spcPct val="250000"/>
              </a:lnSpc>
              <a:spcBef>
                <a:spcPts val="0"/>
              </a:spcBef>
              <a:spcAft>
                <a:spcPts val="0"/>
              </a:spcAft>
              <a:defRPr/>
            </a:pPr>
            <a:r>
              <a:rPr lang="ca-ES" sz="1600" dirty="0">
                <a:solidFill>
                  <a:schemeClr val="tx1">
                    <a:lumMod val="65000"/>
                    <a:lumOff val="35000"/>
                  </a:schemeClr>
                </a:solidFill>
                <a:latin typeface="Poppins"/>
              </a:rPr>
              <a:t>         M’agrada</a:t>
            </a:r>
          </a:p>
          <a:p>
            <a:pPr marL="609585" lvl="1" indent="0" defTabSz="1219170" eaLnBrk="1" fontAlgn="auto" hangingPunct="1">
              <a:lnSpc>
                <a:spcPct val="250000"/>
              </a:lnSpc>
              <a:spcBef>
                <a:spcPts val="0"/>
              </a:spcBef>
              <a:spcAft>
                <a:spcPts val="0"/>
              </a:spcAft>
              <a:defRPr/>
            </a:pPr>
            <a:r>
              <a:rPr lang="ca-ES" sz="1600" dirty="0">
                <a:solidFill>
                  <a:schemeClr val="tx1">
                    <a:lumMod val="65000"/>
                    <a:lumOff val="35000"/>
                  </a:schemeClr>
                </a:solidFill>
                <a:latin typeface="Poppins"/>
              </a:rPr>
              <a:t>        Comentaris</a:t>
            </a:r>
          </a:p>
          <a:p>
            <a:pPr marL="609585" lvl="1" indent="0" defTabSz="1219170" eaLnBrk="1" fontAlgn="auto" hangingPunct="1">
              <a:lnSpc>
                <a:spcPct val="250000"/>
              </a:lnSpc>
              <a:spcBef>
                <a:spcPts val="0"/>
              </a:spcBef>
              <a:spcAft>
                <a:spcPts val="0"/>
              </a:spcAft>
              <a:defRPr/>
            </a:pPr>
            <a:r>
              <a:rPr lang="ca-ES" sz="1600" dirty="0">
                <a:solidFill>
                  <a:schemeClr val="tx1">
                    <a:lumMod val="65000"/>
                    <a:lumOff val="35000"/>
                  </a:schemeClr>
                </a:solidFill>
                <a:latin typeface="Poppins"/>
              </a:rPr>
              <a:t>        Mencions</a:t>
            </a:r>
          </a:p>
          <a:p>
            <a:pPr marL="609585" lvl="1" indent="0" defTabSz="1219170" eaLnBrk="1" fontAlgn="auto" hangingPunct="1">
              <a:lnSpc>
                <a:spcPct val="250000"/>
              </a:lnSpc>
              <a:spcBef>
                <a:spcPts val="0"/>
              </a:spcBef>
              <a:spcAft>
                <a:spcPts val="0"/>
              </a:spcAft>
              <a:defRPr/>
            </a:pPr>
            <a:r>
              <a:rPr lang="ca-ES" sz="1600" dirty="0">
                <a:solidFill>
                  <a:schemeClr val="tx1">
                    <a:lumMod val="65000"/>
                    <a:lumOff val="35000"/>
                  </a:schemeClr>
                </a:solidFill>
                <a:latin typeface="Poppins"/>
              </a:rPr>
              <a:t>       Fotos etiquetades</a:t>
            </a:r>
          </a:p>
          <a:p>
            <a:pPr marL="609585" lvl="1" indent="0" defTabSz="1219170" eaLnBrk="1" fontAlgn="auto" hangingPunct="1">
              <a:lnSpc>
                <a:spcPct val="250000"/>
              </a:lnSpc>
              <a:spcBef>
                <a:spcPts val="0"/>
              </a:spcBef>
              <a:spcAft>
                <a:spcPts val="0"/>
              </a:spcAft>
              <a:defRPr/>
            </a:pPr>
            <a:r>
              <a:rPr lang="ca-ES" sz="1600" dirty="0">
                <a:solidFill>
                  <a:schemeClr val="tx1">
                    <a:lumMod val="65000"/>
                    <a:lumOff val="35000"/>
                  </a:schemeClr>
                </a:solidFill>
                <a:latin typeface="Poppins"/>
              </a:rPr>
              <a:t>       Nous seguidors</a:t>
            </a:r>
          </a:p>
        </p:txBody>
      </p:sp>
      <p:cxnSp>
        <p:nvCxnSpPr>
          <p:cNvPr id="6" name="Straight Arrow Connector 5">
            <a:extLst>
              <a:ext uri="{FF2B5EF4-FFF2-40B4-BE49-F238E27FC236}">
                <a16:creationId xmlns:a16="http://schemas.microsoft.com/office/drawing/2014/main" id="{4BB404D7-90F5-432D-B4EA-45B16D15A3A4}"/>
              </a:ext>
            </a:extLst>
          </p:cNvPr>
          <p:cNvCxnSpPr/>
          <p:nvPr/>
        </p:nvCxnSpPr>
        <p:spPr>
          <a:xfrm rot="10800000">
            <a:off x="7450138" y="4551363"/>
            <a:ext cx="8255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7059C5-0B50-4460-97FE-2E74D82A5293}"/>
              </a:ext>
            </a:extLst>
          </p:cNvPr>
          <p:cNvSpPr txBox="1"/>
          <p:nvPr/>
        </p:nvSpPr>
        <p:spPr>
          <a:xfrm>
            <a:off x="5534025" y="4256088"/>
            <a:ext cx="1976438" cy="522287"/>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bg1">
                    <a:lumMod val="50000"/>
                  </a:schemeClr>
                </a:solidFill>
                <a:latin typeface="Poppins"/>
              </a:rPr>
              <a:t>Usuaris que ens han seguit.</a:t>
            </a:r>
          </a:p>
        </p:txBody>
      </p:sp>
      <p:cxnSp>
        <p:nvCxnSpPr>
          <p:cNvPr id="8" name="Straight Arrow Connector 7">
            <a:extLst>
              <a:ext uri="{FF2B5EF4-FFF2-40B4-BE49-F238E27FC236}">
                <a16:creationId xmlns:a16="http://schemas.microsoft.com/office/drawing/2014/main" id="{1EC731A2-EF47-40FA-BE03-D7AA6D0A3810}"/>
              </a:ext>
            </a:extLst>
          </p:cNvPr>
          <p:cNvCxnSpPr/>
          <p:nvPr/>
        </p:nvCxnSpPr>
        <p:spPr>
          <a:xfrm rot="10800000" flipV="1">
            <a:off x="7473950" y="3284538"/>
            <a:ext cx="777875" cy="476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FD2F1D-DD8F-4C94-A001-23FA24553013}"/>
              </a:ext>
            </a:extLst>
          </p:cNvPr>
          <p:cNvSpPr txBox="1"/>
          <p:nvPr/>
        </p:nvSpPr>
        <p:spPr>
          <a:xfrm>
            <a:off x="5343525" y="2803525"/>
            <a:ext cx="2184400" cy="738188"/>
          </a:xfrm>
          <a:prstGeom prst="rect">
            <a:avLst/>
          </a:prstGeom>
          <a:noFill/>
        </p:spPr>
        <p:txBody>
          <a:bodyPr>
            <a:spAutoFit/>
          </a:bodyPr>
          <a:lstStyle/>
          <a:p>
            <a:pPr defTabSz="1219170" eaLnBrk="1" fontAlgn="auto" hangingPunct="1">
              <a:spcBef>
                <a:spcPts val="0"/>
              </a:spcBef>
              <a:spcAft>
                <a:spcPts val="0"/>
              </a:spcAft>
              <a:defRPr/>
            </a:pPr>
            <a:r>
              <a:rPr lang="ca-ES" sz="1400" dirty="0">
                <a:solidFill>
                  <a:schemeClr val="bg1">
                    <a:lumMod val="50000"/>
                  </a:schemeClr>
                </a:solidFill>
                <a:latin typeface="Poppins"/>
              </a:rPr>
              <a:t>Usuaris que ens han donat un M’agrada en una publicació.</a:t>
            </a:r>
          </a:p>
        </p:txBody>
      </p:sp>
      <p:grpSp>
        <p:nvGrpSpPr>
          <p:cNvPr id="10" name="Group 9">
            <a:extLst>
              <a:ext uri="{FF2B5EF4-FFF2-40B4-BE49-F238E27FC236}">
                <a16:creationId xmlns:a16="http://schemas.microsoft.com/office/drawing/2014/main" id="{77B4B583-D6D0-496B-A2F3-0A95469A090A}"/>
              </a:ext>
            </a:extLst>
          </p:cNvPr>
          <p:cNvGrpSpPr/>
          <p:nvPr/>
        </p:nvGrpSpPr>
        <p:grpSpPr>
          <a:xfrm>
            <a:off x="8274912" y="1913043"/>
            <a:ext cx="3240000" cy="3780000"/>
            <a:chOff x="8780471" y="753035"/>
            <a:chExt cx="2880818" cy="3416958"/>
          </a:xfrm>
          <a:effectLst>
            <a:outerShdw blurRad="63500" sx="102000" sy="102000" algn="ctr" rotWithShape="0">
              <a:prstClr val="black">
                <a:alpha val="40000"/>
              </a:prstClr>
            </a:outerShdw>
          </a:effectLst>
        </p:grpSpPr>
        <p:pic>
          <p:nvPicPr>
            <p:cNvPr id="11" name="Picture 10">
              <a:extLst>
                <a:ext uri="{FF2B5EF4-FFF2-40B4-BE49-F238E27FC236}">
                  <a16:creationId xmlns:a16="http://schemas.microsoft.com/office/drawing/2014/main" id="{7A2D4E87-06F2-48C0-B0A3-843BA79FCD6D}"/>
                </a:ext>
              </a:extLst>
            </p:cNvPr>
            <p:cNvPicPr>
              <a:picLocks noChangeAspect="1"/>
            </p:cNvPicPr>
            <p:nvPr/>
          </p:nvPicPr>
          <p:blipFill rotWithShape="1">
            <a:blip r:embed="rId3" cstate="screen"/>
            <a:srcRect/>
            <a:stretch/>
          </p:blipFill>
          <p:spPr>
            <a:xfrm>
              <a:off x="8780472" y="753035"/>
              <a:ext cx="2880817" cy="3087445"/>
            </a:xfrm>
            <a:prstGeom prst="rect">
              <a:avLst/>
            </a:prstGeom>
          </p:spPr>
        </p:pic>
        <p:pic>
          <p:nvPicPr>
            <p:cNvPr id="12" name="Picture 11">
              <a:extLst>
                <a:ext uri="{FF2B5EF4-FFF2-40B4-BE49-F238E27FC236}">
                  <a16:creationId xmlns:a16="http://schemas.microsoft.com/office/drawing/2014/main" id="{F8C0FDAA-77BE-4C51-8193-DAB5E293468E}"/>
                </a:ext>
              </a:extLst>
            </p:cNvPr>
            <p:cNvPicPr>
              <a:picLocks noChangeAspect="1"/>
            </p:cNvPicPr>
            <p:nvPr/>
          </p:nvPicPr>
          <p:blipFill rotWithShape="1">
            <a:blip r:embed="rId4" cstate="screen"/>
            <a:srcRect l="-1"/>
            <a:stretch/>
          </p:blipFill>
          <p:spPr>
            <a:xfrm>
              <a:off x="8780471" y="3840480"/>
              <a:ext cx="2880818" cy="329513"/>
            </a:xfrm>
            <a:prstGeom prst="rect">
              <a:avLst/>
            </a:prstGeom>
          </p:spPr>
        </p:pic>
      </p:grpSp>
      <p:sp>
        <p:nvSpPr>
          <p:cNvPr id="13" name="Rectangle 12">
            <a:extLst>
              <a:ext uri="{FF2B5EF4-FFF2-40B4-BE49-F238E27FC236}">
                <a16:creationId xmlns:a16="http://schemas.microsoft.com/office/drawing/2014/main" id="{AAEC0C9C-4D43-4DE3-AB1A-2CC3BCCA615D}"/>
              </a:ext>
            </a:extLst>
          </p:cNvPr>
          <p:cNvSpPr/>
          <p:nvPr/>
        </p:nvSpPr>
        <p:spPr>
          <a:xfrm>
            <a:off x="8275638" y="2778125"/>
            <a:ext cx="3238500" cy="969963"/>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4" name="Rectangle 13">
            <a:extLst>
              <a:ext uri="{FF2B5EF4-FFF2-40B4-BE49-F238E27FC236}">
                <a16:creationId xmlns:a16="http://schemas.microsoft.com/office/drawing/2014/main" id="{DDA3F4DD-5982-4D12-9D1F-9E5C2CF497DB}"/>
              </a:ext>
            </a:extLst>
          </p:cNvPr>
          <p:cNvSpPr/>
          <p:nvPr/>
        </p:nvSpPr>
        <p:spPr>
          <a:xfrm>
            <a:off x="8275638" y="3803650"/>
            <a:ext cx="3238500" cy="1497013"/>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5" name="Rectangle 14">
            <a:extLst>
              <a:ext uri="{FF2B5EF4-FFF2-40B4-BE49-F238E27FC236}">
                <a16:creationId xmlns:a16="http://schemas.microsoft.com/office/drawing/2014/main" id="{470E0639-88FB-48D1-9E8D-594CB22E84B2}"/>
              </a:ext>
            </a:extLst>
          </p:cNvPr>
          <p:cNvSpPr/>
          <p:nvPr/>
        </p:nvSpPr>
        <p:spPr>
          <a:xfrm>
            <a:off x="5343525" y="2778125"/>
            <a:ext cx="2106613" cy="763588"/>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es-ES"/>
          </a:p>
        </p:txBody>
      </p:sp>
      <p:sp>
        <p:nvSpPr>
          <p:cNvPr id="16" name="Rectangle 15">
            <a:extLst>
              <a:ext uri="{FF2B5EF4-FFF2-40B4-BE49-F238E27FC236}">
                <a16:creationId xmlns:a16="http://schemas.microsoft.com/office/drawing/2014/main" id="{F7142A8B-2644-40B3-942F-C66410CDE837}"/>
              </a:ext>
            </a:extLst>
          </p:cNvPr>
          <p:cNvSpPr/>
          <p:nvPr/>
        </p:nvSpPr>
        <p:spPr>
          <a:xfrm>
            <a:off x="5534025" y="4256088"/>
            <a:ext cx="1855788" cy="525462"/>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pic>
        <p:nvPicPr>
          <p:cNvPr id="98318" name="Picture 16">
            <a:extLst>
              <a:ext uri="{FF2B5EF4-FFF2-40B4-BE49-F238E27FC236}">
                <a16:creationId xmlns:a16="http://schemas.microsoft.com/office/drawing/2014/main" id="{D225AE8D-3A45-4E66-BFCA-0013BC628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326" t="6165" r="21327" b="9003"/>
          <a:stretch>
            <a:fillRect/>
          </a:stretch>
        </p:blipFill>
        <p:spPr bwMode="auto">
          <a:xfrm>
            <a:off x="874713" y="3273425"/>
            <a:ext cx="4048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9" name="Picture 17">
            <a:extLst>
              <a:ext uri="{FF2B5EF4-FFF2-40B4-BE49-F238E27FC236}">
                <a16:creationId xmlns:a16="http://schemas.microsoft.com/office/drawing/2014/main" id="{F3ACF52D-7DB0-44D9-B797-343F8FB122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4376738"/>
            <a:ext cx="45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0" name="Picture 18">
            <a:extLst>
              <a:ext uri="{FF2B5EF4-FFF2-40B4-BE49-F238E27FC236}">
                <a16:creationId xmlns:a16="http://schemas.microsoft.com/office/drawing/2014/main" id="{95F93227-A914-4E13-9BCC-FF1FD38AE7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013" y="256222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1" name="Picture 19">
            <a:extLst>
              <a:ext uri="{FF2B5EF4-FFF2-40B4-BE49-F238E27FC236}">
                <a16:creationId xmlns:a16="http://schemas.microsoft.com/office/drawing/2014/main" id="{BA503252-A92E-4F3B-B37A-7819CF6133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013" y="3806825"/>
            <a:ext cx="4048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Picture 20">
            <a:extLst>
              <a:ext uri="{FF2B5EF4-FFF2-40B4-BE49-F238E27FC236}">
                <a16:creationId xmlns:a16="http://schemas.microsoft.com/office/drawing/2014/main" id="{D15CF58A-82DD-4C7D-86E7-8E12EC4FC7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700" y="5026025"/>
            <a:ext cx="3508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3">
            <a:extLst>
              <a:ext uri="{FF2B5EF4-FFF2-40B4-BE49-F238E27FC236}">
                <a16:creationId xmlns:a16="http://schemas.microsoft.com/office/drawing/2014/main" id="{A87BE9CE-1AA8-4E4A-BCE8-952BE921B406}"/>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sp>
        <p:nvSpPr>
          <p:cNvPr id="100355" name="Text Placeholder 5">
            <a:extLst>
              <a:ext uri="{FF2B5EF4-FFF2-40B4-BE49-F238E27FC236}">
                <a16:creationId xmlns:a16="http://schemas.microsoft.com/office/drawing/2014/main" id="{BC11C4EF-BB87-46E0-AD2A-E42A1945154C}"/>
              </a:ext>
            </a:extLst>
          </p:cNvPr>
          <p:cNvSpPr txBox="1">
            <a:spLocks noChangeArrowheads="1"/>
          </p:cNvSpPr>
          <p:nvPr/>
        </p:nvSpPr>
        <p:spPr bwMode="auto">
          <a:xfrm>
            <a:off x="469900" y="901700"/>
            <a:ext cx="705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1338"/>
              </a:spcAft>
              <a:buSzPct val="100000"/>
              <a:buFont typeface="Arial" panose="020B0604020202020204" pitchFamily="34" charset="0"/>
              <a:defRPr sz="1600">
                <a:solidFill>
                  <a:srgbClr val="595959"/>
                </a:solidFill>
                <a:latin typeface="Poppins"/>
              </a:defRPr>
            </a:lvl1pPr>
            <a:lvl2pPr marL="742950" indent="-285750">
              <a:spcAft>
                <a:spcPts val="1338"/>
              </a:spcAft>
              <a:buSzPct val="100000"/>
              <a:buFont typeface="Arial" panose="020B0604020202020204" pitchFamily="34" charset="0"/>
              <a:defRPr sz="1600" b="1">
                <a:solidFill>
                  <a:srgbClr val="595959"/>
                </a:solidFill>
                <a:latin typeface="Poppins"/>
              </a:defRPr>
            </a:lvl2pPr>
            <a:lvl3pPr marL="234950" indent="-234950">
              <a:spcAft>
                <a:spcPts val="1338"/>
              </a:spcAft>
              <a:buSzPct val="100000"/>
              <a:buFont typeface="Arial" panose="020B0604020202020204" pitchFamily="34" charset="0"/>
              <a:buChar char="•"/>
              <a:defRPr sz="1600">
                <a:solidFill>
                  <a:srgbClr val="595959"/>
                </a:solidFill>
                <a:latin typeface="Poppins"/>
              </a:defRPr>
            </a:lvl3pPr>
            <a:lvl4pPr marL="474663" indent="-234950">
              <a:spcAft>
                <a:spcPts val="1338"/>
              </a:spcAft>
              <a:buSzPct val="100000"/>
              <a:buFont typeface="Verdana" panose="020B0604030504040204" pitchFamily="34" charset="0"/>
              <a:buChar char="−"/>
              <a:defRPr sz="1600">
                <a:solidFill>
                  <a:srgbClr val="595959"/>
                </a:solidFill>
                <a:latin typeface="Poppins"/>
              </a:defRPr>
            </a:lvl4pPr>
            <a:lvl5pPr marL="709613" indent="-234950" defTabSz="1063625">
              <a:spcAft>
                <a:spcPts val="1338"/>
              </a:spcAft>
              <a:buSzPct val="100000"/>
              <a:buFont typeface="Verdana" panose="020B0604030504040204" pitchFamily="34" charset="0"/>
              <a:buChar char="−"/>
              <a:defRPr sz="1600">
                <a:solidFill>
                  <a:srgbClr val="595959"/>
                </a:solidFill>
                <a:latin typeface="Poppins"/>
              </a:defRPr>
            </a:lvl5pPr>
            <a:lvl6pPr marL="11668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6pPr>
            <a:lvl7pPr marL="16240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7pPr>
            <a:lvl8pPr marL="20812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8pPr>
            <a:lvl9pPr marL="2538413" indent="-234950" defTabSz="1063625" eaLnBrk="0" fontAlgn="base" hangingPunct="0">
              <a:spcBef>
                <a:spcPct val="0"/>
              </a:spcBef>
              <a:spcAft>
                <a:spcPts val="1338"/>
              </a:spcAft>
              <a:buSzPct val="100000"/>
              <a:buFont typeface="Verdana" panose="020B0604030504040204" pitchFamily="34" charset="0"/>
              <a:buChar char="−"/>
              <a:defRPr sz="1600">
                <a:solidFill>
                  <a:srgbClr val="595959"/>
                </a:solidFill>
                <a:latin typeface="Poppins"/>
              </a:defRPr>
            </a:lvl9pPr>
          </a:lstStyle>
          <a:p>
            <a:pPr eaLnBrk="1" hangingPunct="1"/>
            <a:r>
              <a:rPr lang="ca-ES" altLang="ca-ES" sz="2000" b="1"/>
              <a:t>Perfil</a:t>
            </a:r>
          </a:p>
        </p:txBody>
      </p:sp>
      <p:grpSp>
        <p:nvGrpSpPr>
          <p:cNvPr id="100356" name="Group 35">
            <a:extLst>
              <a:ext uri="{FF2B5EF4-FFF2-40B4-BE49-F238E27FC236}">
                <a16:creationId xmlns:a16="http://schemas.microsoft.com/office/drawing/2014/main" id="{EAD9BB49-DF90-4A39-B757-543F4989E2ED}"/>
              </a:ext>
            </a:extLst>
          </p:cNvPr>
          <p:cNvGrpSpPr>
            <a:grpSpLocks/>
          </p:cNvGrpSpPr>
          <p:nvPr/>
        </p:nvGrpSpPr>
        <p:grpSpPr bwMode="auto">
          <a:xfrm>
            <a:off x="4656138" y="1011238"/>
            <a:ext cx="2733675" cy="5338762"/>
            <a:chOff x="4939177" y="1236365"/>
            <a:chExt cx="2732400" cy="5337731"/>
          </a:xfrm>
        </p:grpSpPr>
        <p:pic>
          <p:nvPicPr>
            <p:cNvPr id="100371" name="Picture 38">
              <a:extLst>
                <a:ext uri="{FF2B5EF4-FFF2-40B4-BE49-F238E27FC236}">
                  <a16:creationId xmlns:a16="http://schemas.microsoft.com/office/drawing/2014/main" id="{EFB0A805-6418-4B89-87C0-A7FB34934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42" r="-224" b="3960"/>
            <a:stretch>
              <a:fillRect/>
            </a:stretch>
          </p:blipFill>
          <p:spPr bwMode="auto">
            <a:xfrm>
              <a:off x="4939177" y="1261081"/>
              <a:ext cx="2732400" cy="531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2538D622-AE52-4D39-9473-A4E36FA63BC6}"/>
                </a:ext>
              </a:extLst>
            </p:cNvPr>
            <p:cNvSpPr/>
            <p:nvPr/>
          </p:nvSpPr>
          <p:spPr>
            <a:xfrm>
              <a:off x="7301862" y="1236365"/>
              <a:ext cx="326872" cy="296805"/>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45" name="Rectangle 44">
              <a:extLst>
                <a:ext uri="{FF2B5EF4-FFF2-40B4-BE49-F238E27FC236}">
                  <a16:creationId xmlns:a16="http://schemas.microsoft.com/office/drawing/2014/main" id="{62D67D64-F550-4977-A38F-A3042AF31A69}"/>
                </a:ext>
              </a:extLst>
            </p:cNvPr>
            <p:cNvSpPr/>
            <p:nvPr/>
          </p:nvSpPr>
          <p:spPr>
            <a:xfrm>
              <a:off x="5789680" y="1723633"/>
              <a:ext cx="1778757" cy="385689"/>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46" name="Rectangle 45">
              <a:extLst>
                <a:ext uri="{FF2B5EF4-FFF2-40B4-BE49-F238E27FC236}">
                  <a16:creationId xmlns:a16="http://schemas.microsoft.com/office/drawing/2014/main" id="{272D7BB3-7F8E-4F2C-A992-0149C2B5A474}"/>
                </a:ext>
              </a:extLst>
            </p:cNvPr>
            <p:cNvSpPr/>
            <p:nvPr/>
          </p:nvSpPr>
          <p:spPr>
            <a:xfrm>
              <a:off x="4991540" y="2647379"/>
              <a:ext cx="2637194" cy="268236"/>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47" name="Rectangle 46">
              <a:extLst>
                <a:ext uri="{FF2B5EF4-FFF2-40B4-BE49-F238E27FC236}">
                  <a16:creationId xmlns:a16="http://schemas.microsoft.com/office/drawing/2014/main" id="{28D56CE0-5312-468B-8562-503A6366CB7C}"/>
                </a:ext>
              </a:extLst>
            </p:cNvPr>
            <p:cNvSpPr/>
            <p:nvPr/>
          </p:nvSpPr>
          <p:spPr>
            <a:xfrm>
              <a:off x="4989953" y="1533170"/>
              <a:ext cx="756884" cy="715825"/>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50" name="Rectangle 49">
              <a:extLst>
                <a:ext uri="{FF2B5EF4-FFF2-40B4-BE49-F238E27FC236}">
                  <a16:creationId xmlns:a16="http://schemas.microsoft.com/office/drawing/2014/main" id="{E64E54AA-72FD-4B7C-B438-13E9291A2DCF}"/>
                </a:ext>
              </a:extLst>
            </p:cNvPr>
            <p:cNvSpPr/>
            <p:nvPr/>
          </p:nvSpPr>
          <p:spPr>
            <a:xfrm>
              <a:off x="6770298" y="2964818"/>
              <a:ext cx="425252" cy="284108"/>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sp>
          <p:nvSpPr>
            <p:cNvPr id="54" name="Rectangle 53">
              <a:extLst>
                <a:ext uri="{FF2B5EF4-FFF2-40B4-BE49-F238E27FC236}">
                  <a16:creationId xmlns:a16="http://schemas.microsoft.com/office/drawing/2014/main" id="{80392330-E1D0-484B-8047-2A26FCD89D39}"/>
                </a:ext>
              </a:extLst>
            </p:cNvPr>
            <p:cNvSpPr/>
            <p:nvPr/>
          </p:nvSpPr>
          <p:spPr>
            <a:xfrm>
              <a:off x="5419965" y="2971167"/>
              <a:ext cx="425252" cy="284108"/>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pic>
          <p:nvPicPr>
            <p:cNvPr id="100378" name="Picture 54">
              <a:extLst>
                <a:ext uri="{FF2B5EF4-FFF2-40B4-BE49-F238E27FC236}">
                  <a16:creationId xmlns:a16="http://schemas.microsoft.com/office/drawing/2014/main" id="{40A59E67-C32D-431C-8595-334DFF24D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62" y="2275596"/>
              <a:ext cx="669875" cy="31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500A673F-D535-4CE7-B117-FC126C52E3EF}"/>
                </a:ext>
              </a:extLst>
            </p:cNvPr>
            <p:cNvSpPr/>
            <p:nvPr/>
          </p:nvSpPr>
          <p:spPr>
            <a:xfrm>
              <a:off x="4989953" y="2290261"/>
              <a:ext cx="733083" cy="322200"/>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ca-ES" dirty="0"/>
            </a:p>
          </p:txBody>
        </p:sp>
        <p:pic>
          <p:nvPicPr>
            <p:cNvPr id="100380" name="Picture 64">
              <a:extLst>
                <a:ext uri="{FF2B5EF4-FFF2-40B4-BE49-F238E27FC236}">
                  <a16:creationId xmlns:a16="http://schemas.microsoft.com/office/drawing/2014/main" id="{6B137247-3F1A-4F8E-A4D4-8FDF4D062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603" y="1295065"/>
              <a:ext cx="992400" cy="16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Arrow Connector 2">
            <a:extLst>
              <a:ext uri="{FF2B5EF4-FFF2-40B4-BE49-F238E27FC236}">
                <a16:creationId xmlns:a16="http://schemas.microsoft.com/office/drawing/2014/main" id="{584FAAB2-A1A7-4082-981B-EF125CEF54A7}"/>
              </a:ext>
            </a:extLst>
          </p:cNvPr>
          <p:cNvCxnSpPr>
            <a:cxnSpLocks/>
            <a:stCxn id="43" idx="3"/>
          </p:cNvCxnSpPr>
          <p:nvPr/>
        </p:nvCxnSpPr>
        <p:spPr>
          <a:xfrm>
            <a:off x="7345363" y="1158875"/>
            <a:ext cx="417512"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58" name="TextBox 5">
            <a:extLst>
              <a:ext uri="{FF2B5EF4-FFF2-40B4-BE49-F238E27FC236}">
                <a16:creationId xmlns:a16="http://schemas.microsoft.com/office/drawing/2014/main" id="{BCBE201C-DFAB-41B8-AAF0-C730D93D0041}"/>
              </a:ext>
            </a:extLst>
          </p:cNvPr>
          <p:cNvSpPr txBox="1">
            <a:spLocks noChangeArrowheads="1"/>
          </p:cNvSpPr>
          <p:nvPr/>
        </p:nvSpPr>
        <p:spPr bwMode="gray">
          <a:xfrm>
            <a:off x="7766049" y="1036638"/>
            <a:ext cx="1404937" cy="201355"/>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Ajustaments</a:t>
            </a:r>
          </a:p>
        </p:txBody>
      </p:sp>
      <p:cxnSp>
        <p:nvCxnSpPr>
          <p:cNvPr id="8" name="Straight Arrow Connector 7">
            <a:extLst>
              <a:ext uri="{FF2B5EF4-FFF2-40B4-BE49-F238E27FC236}">
                <a16:creationId xmlns:a16="http://schemas.microsoft.com/office/drawing/2014/main" id="{E1299F3E-9E75-4A76-9FAD-AEDB5DC7695C}"/>
              </a:ext>
            </a:extLst>
          </p:cNvPr>
          <p:cNvCxnSpPr/>
          <p:nvPr/>
        </p:nvCxnSpPr>
        <p:spPr>
          <a:xfrm>
            <a:off x="7286625" y="1690688"/>
            <a:ext cx="46831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60" name="TextBox 8">
            <a:extLst>
              <a:ext uri="{FF2B5EF4-FFF2-40B4-BE49-F238E27FC236}">
                <a16:creationId xmlns:a16="http://schemas.microsoft.com/office/drawing/2014/main" id="{E3524D80-C75F-4C65-A49E-DDBC91950556}"/>
              </a:ext>
            </a:extLst>
          </p:cNvPr>
          <p:cNvSpPr txBox="1">
            <a:spLocks noChangeArrowheads="1"/>
          </p:cNvSpPr>
          <p:nvPr/>
        </p:nvSpPr>
        <p:spPr bwMode="gray">
          <a:xfrm>
            <a:off x="7756525" y="1341438"/>
            <a:ext cx="1622253" cy="879471"/>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Publicacions </a:t>
            </a:r>
          </a:p>
          <a:p>
            <a:pPr algn="ctr" eaLnBrk="1" hangingPunct="1"/>
            <a:r>
              <a:rPr lang="ca-ES" altLang="ca-ES" sz="1600" dirty="0">
                <a:solidFill>
                  <a:srgbClr val="595959"/>
                </a:solidFill>
                <a:latin typeface="Poppins"/>
              </a:rPr>
              <a:t>Seguidors </a:t>
            </a:r>
          </a:p>
          <a:p>
            <a:pPr algn="ctr" eaLnBrk="1" hangingPunct="1"/>
            <a:r>
              <a:rPr lang="ca-ES" altLang="ca-ES" sz="1600" dirty="0">
                <a:solidFill>
                  <a:srgbClr val="595959"/>
                </a:solidFill>
                <a:latin typeface="Poppins"/>
              </a:rPr>
              <a:t>Seguint</a:t>
            </a:r>
          </a:p>
        </p:txBody>
      </p:sp>
      <p:cxnSp>
        <p:nvCxnSpPr>
          <p:cNvPr id="68" name="Straight Arrow Connector 67">
            <a:extLst>
              <a:ext uri="{FF2B5EF4-FFF2-40B4-BE49-F238E27FC236}">
                <a16:creationId xmlns:a16="http://schemas.microsoft.com/office/drawing/2014/main" id="{0F122654-CD88-47C1-9972-7E1ABDB99249}"/>
              </a:ext>
            </a:extLst>
          </p:cNvPr>
          <p:cNvCxnSpPr>
            <a:cxnSpLocks/>
          </p:cNvCxnSpPr>
          <p:nvPr/>
        </p:nvCxnSpPr>
        <p:spPr>
          <a:xfrm flipH="1">
            <a:off x="4311650" y="1393825"/>
            <a:ext cx="396875"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62" name="TextBox 9">
            <a:extLst>
              <a:ext uri="{FF2B5EF4-FFF2-40B4-BE49-F238E27FC236}">
                <a16:creationId xmlns:a16="http://schemas.microsoft.com/office/drawing/2014/main" id="{C4F759B1-17DB-4E46-8257-B371B26C0AC0}"/>
              </a:ext>
            </a:extLst>
          </p:cNvPr>
          <p:cNvSpPr txBox="1">
            <a:spLocks noChangeArrowheads="1"/>
          </p:cNvSpPr>
          <p:nvPr/>
        </p:nvSpPr>
        <p:spPr bwMode="gray">
          <a:xfrm>
            <a:off x="3021013" y="1162049"/>
            <a:ext cx="1268412" cy="466723"/>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Foto del perfil</a:t>
            </a:r>
          </a:p>
        </p:txBody>
      </p:sp>
      <p:cxnSp>
        <p:nvCxnSpPr>
          <p:cNvPr id="69" name="Straight Arrow Connector 68">
            <a:extLst>
              <a:ext uri="{FF2B5EF4-FFF2-40B4-BE49-F238E27FC236}">
                <a16:creationId xmlns:a16="http://schemas.microsoft.com/office/drawing/2014/main" id="{4323FF0D-4496-4E9F-8DE9-B60C1A066013}"/>
              </a:ext>
            </a:extLst>
          </p:cNvPr>
          <p:cNvCxnSpPr>
            <a:cxnSpLocks/>
          </p:cNvCxnSpPr>
          <p:nvPr/>
        </p:nvCxnSpPr>
        <p:spPr>
          <a:xfrm flipH="1">
            <a:off x="4311650" y="2132013"/>
            <a:ext cx="396875"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64" name="TextBox 69">
            <a:extLst>
              <a:ext uri="{FF2B5EF4-FFF2-40B4-BE49-F238E27FC236}">
                <a16:creationId xmlns:a16="http://schemas.microsoft.com/office/drawing/2014/main" id="{8BAED4B5-3AB6-4A2B-9516-87CEF853AA80}"/>
              </a:ext>
            </a:extLst>
          </p:cNvPr>
          <p:cNvSpPr txBox="1">
            <a:spLocks noChangeArrowheads="1"/>
          </p:cNvSpPr>
          <p:nvPr/>
        </p:nvSpPr>
        <p:spPr bwMode="gray">
          <a:xfrm>
            <a:off x="2903838" y="1954213"/>
            <a:ext cx="1398287" cy="188916"/>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Descripció</a:t>
            </a:r>
          </a:p>
        </p:txBody>
      </p:sp>
      <p:cxnSp>
        <p:nvCxnSpPr>
          <p:cNvPr id="71" name="Straight Arrow Connector 70">
            <a:extLst>
              <a:ext uri="{FF2B5EF4-FFF2-40B4-BE49-F238E27FC236}">
                <a16:creationId xmlns:a16="http://schemas.microsoft.com/office/drawing/2014/main" id="{5AEC8AC8-2E3D-425D-9132-F6F2B7B440B9}"/>
              </a:ext>
            </a:extLst>
          </p:cNvPr>
          <p:cNvCxnSpPr>
            <a:cxnSpLocks/>
          </p:cNvCxnSpPr>
          <p:nvPr/>
        </p:nvCxnSpPr>
        <p:spPr>
          <a:xfrm flipH="1">
            <a:off x="4308475" y="2566988"/>
            <a:ext cx="396875"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66" name="TextBox 71">
            <a:extLst>
              <a:ext uri="{FF2B5EF4-FFF2-40B4-BE49-F238E27FC236}">
                <a16:creationId xmlns:a16="http://schemas.microsoft.com/office/drawing/2014/main" id="{48781347-7DF6-40BC-BEB1-0B6CF24BD865}"/>
              </a:ext>
            </a:extLst>
          </p:cNvPr>
          <p:cNvSpPr txBox="1">
            <a:spLocks noChangeArrowheads="1"/>
          </p:cNvSpPr>
          <p:nvPr/>
        </p:nvSpPr>
        <p:spPr bwMode="gray">
          <a:xfrm>
            <a:off x="2903838" y="2411413"/>
            <a:ext cx="1404637" cy="188916"/>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a:solidFill>
                  <a:srgbClr val="595959"/>
                </a:solidFill>
                <a:latin typeface="Poppins"/>
              </a:rPr>
              <a:t>Editar Perfil</a:t>
            </a:r>
          </a:p>
        </p:txBody>
      </p:sp>
      <p:cxnSp>
        <p:nvCxnSpPr>
          <p:cNvPr id="73" name="Straight Arrow Connector 72">
            <a:extLst>
              <a:ext uri="{FF2B5EF4-FFF2-40B4-BE49-F238E27FC236}">
                <a16:creationId xmlns:a16="http://schemas.microsoft.com/office/drawing/2014/main" id="{E649DAD4-702F-4D0C-BDD6-F7A788EA43F1}"/>
              </a:ext>
            </a:extLst>
          </p:cNvPr>
          <p:cNvCxnSpPr>
            <a:cxnSpLocks/>
          </p:cNvCxnSpPr>
          <p:nvPr/>
        </p:nvCxnSpPr>
        <p:spPr>
          <a:xfrm>
            <a:off x="6911975" y="2865438"/>
            <a:ext cx="7747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68" name="TextBox 73">
            <a:extLst>
              <a:ext uri="{FF2B5EF4-FFF2-40B4-BE49-F238E27FC236}">
                <a16:creationId xmlns:a16="http://schemas.microsoft.com/office/drawing/2014/main" id="{FC677D56-3349-42A4-879C-6A44ED1A4489}"/>
              </a:ext>
            </a:extLst>
          </p:cNvPr>
          <p:cNvSpPr txBox="1">
            <a:spLocks noChangeArrowheads="1"/>
          </p:cNvSpPr>
          <p:nvPr/>
        </p:nvSpPr>
        <p:spPr bwMode="gray">
          <a:xfrm>
            <a:off x="7694613" y="2627313"/>
            <a:ext cx="1484312" cy="533398"/>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Fotos etiquetades</a:t>
            </a:r>
          </a:p>
        </p:txBody>
      </p:sp>
      <p:cxnSp>
        <p:nvCxnSpPr>
          <p:cNvPr id="77" name="Straight Arrow Connector 76">
            <a:extLst>
              <a:ext uri="{FF2B5EF4-FFF2-40B4-BE49-F238E27FC236}">
                <a16:creationId xmlns:a16="http://schemas.microsoft.com/office/drawing/2014/main" id="{F055B27D-E928-403D-9BE9-0DBB9B50FB90}"/>
              </a:ext>
            </a:extLst>
          </p:cNvPr>
          <p:cNvCxnSpPr>
            <a:cxnSpLocks/>
            <a:stCxn id="54" idx="1"/>
          </p:cNvCxnSpPr>
          <p:nvPr/>
        </p:nvCxnSpPr>
        <p:spPr>
          <a:xfrm flipH="1">
            <a:off x="4264025" y="2889250"/>
            <a:ext cx="874713" cy="17462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0370" name="TextBox 77">
            <a:extLst>
              <a:ext uri="{FF2B5EF4-FFF2-40B4-BE49-F238E27FC236}">
                <a16:creationId xmlns:a16="http://schemas.microsoft.com/office/drawing/2014/main" id="{B225A89E-CFD1-4ACB-BD72-DA36B28C080C}"/>
              </a:ext>
            </a:extLst>
          </p:cNvPr>
          <p:cNvSpPr txBox="1">
            <a:spLocks noChangeArrowheads="1"/>
          </p:cNvSpPr>
          <p:nvPr/>
        </p:nvSpPr>
        <p:spPr bwMode="gray">
          <a:xfrm>
            <a:off x="2730843" y="2900363"/>
            <a:ext cx="1533182" cy="260353"/>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eaLnBrk="0" fontAlgn="base" hangingPunct="0">
              <a:spcBef>
                <a:spcPct val="0"/>
              </a:spcBef>
              <a:spcAft>
                <a:spcPct val="0"/>
              </a:spcAft>
              <a:defRPr sz="2400">
                <a:solidFill>
                  <a:schemeClr val="tx1"/>
                </a:solidFill>
                <a:latin typeface="Verdana" panose="020B0604030504040204" pitchFamily="34" charset="0"/>
              </a:defRPr>
            </a:lvl6pPr>
            <a:lvl7pPr marL="2971800" indent="-228600" defTabSz="1217613" eaLnBrk="0" fontAlgn="base" hangingPunct="0">
              <a:spcBef>
                <a:spcPct val="0"/>
              </a:spcBef>
              <a:spcAft>
                <a:spcPct val="0"/>
              </a:spcAft>
              <a:defRPr sz="2400">
                <a:solidFill>
                  <a:schemeClr val="tx1"/>
                </a:solidFill>
                <a:latin typeface="Verdana" panose="020B0604030504040204" pitchFamily="34" charset="0"/>
              </a:defRPr>
            </a:lvl7pPr>
            <a:lvl8pPr marL="3429000" indent="-228600" defTabSz="1217613" eaLnBrk="0" fontAlgn="base" hangingPunct="0">
              <a:spcBef>
                <a:spcPct val="0"/>
              </a:spcBef>
              <a:spcAft>
                <a:spcPct val="0"/>
              </a:spcAft>
              <a:defRPr sz="2400">
                <a:solidFill>
                  <a:schemeClr val="tx1"/>
                </a:solidFill>
                <a:latin typeface="Verdana" panose="020B0604030504040204" pitchFamily="34" charset="0"/>
              </a:defRPr>
            </a:lvl8pPr>
            <a:lvl9pPr marL="3886200" indent="-228600" defTabSz="1217613" eaLnBrk="0" fontAlgn="base" hangingPunct="0">
              <a:spcBef>
                <a:spcPct val="0"/>
              </a:spcBef>
              <a:spcAft>
                <a:spcPct val="0"/>
              </a:spcAft>
              <a:defRPr sz="2400">
                <a:solidFill>
                  <a:schemeClr val="tx1"/>
                </a:solidFill>
                <a:latin typeface="Verdana" panose="020B0604030504040204" pitchFamily="34" charset="0"/>
              </a:defRPr>
            </a:lvl9pPr>
          </a:lstStyle>
          <a:p>
            <a:pPr algn="ctr" eaLnBrk="1" hangingPunct="1"/>
            <a:r>
              <a:rPr lang="ca-ES" altLang="ca-ES" sz="1600" dirty="0">
                <a:solidFill>
                  <a:srgbClr val="595959"/>
                </a:solidFill>
                <a:latin typeface="Poppins"/>
              </a:rPr>
              <a:t>Publicacions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2">
            <a:extLst>
              <a:ext uri="{FF2B5EF4-FFF2-40B4-BE49-F238E27FC236}">
                <a16:creationId xmlns:a16="http://schemas.microsoft.com/office/drawing/2014/main" id="{E99AE96F-5260-4FB7-B627-D15FB6DD25D6}"/>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Publicació </a:t>
            </a:r>
          </a:p>
        </p:txBody>
      </p:sp>
      <p:sp>
        <p:nvSpPr>
          <p:cNvPr id="102403" name="Title 3">
            <a:extLst>
              <a:ext uri="{FF2B5EF4-FFF2-40B4-BE49-F238E27FC236}">
                <a16:creationId xmlns:a16="http://schemas.microsoft.com/office/drawing/2014/main" id="{869A2819-EEAE-4A82-99EE-3ECBE68D1876}"/>
              </a:ext>
            </a:extLst>
          </p:cNvPr>
          <p:cNvSpPr>
            <a:spLocks noGrp="1" noChangeArrowheads="1"/>
          </p:cNvSpPr>
          <p:nvPr>
            <p:ph type="title"/>
          </p:nvPr>
        </p:nvSpPr>
        <p:spPr>
          <a:xfrm>
            <a:off x="469900" y="403225"/>
            <a:ext cx="7058025" cy="468313"/>
          </a:xfrm>
        </p:spPr>
        <p:txBody>
          <a:bodyPr/>
          <a:lstStyle/>
          <a:p>
            <a:pPr eaLnBrk="1" hangingPunct="1"/>
            <a:r>
              <a:rPr lang="ca-ES" altLang="ca-ES"/>
              <a:t>Ús d’</a:t>
            </a:r>
            <a:r>
              <a:rPr lang="ca-ES" altLang="ca-ES" i="1"/>
              <a:t>Instagram</a:t>
            </a:r>
          </a:p>
        </p:txBody>
      </p:sp>
      <p:pic>
        <p:nvPicPr>
          <p:cNvPr id="102404" name="Picture 4">
            <a:extLst>
              <a:ext uri="{FF2B5EF4-FFF2-40B4-BE49-F238E27FC236}">
                <a16:creationId xmlns:a16="http://schemas.microsoft.com/office/drawing/2014/main" id="{25A3F831-F839-4542-9F84-EA35A62FF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901700"/>
            <a:ext cx="60483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B979D66-7239-4B8B-A42A-EAE807A8CEA4}"/>
              </a:ext>
            </a:extLst>
          </p:cNvPr>
          <p:cNvSpPr txBox="1"/>
          <p:nvPr/>
        </p:nvSpPr>
        <p:spPr>
          <a:xfrm>
            <a:off x="1612900" y="1844675"/>
            <a:ext cx="2867025" cy="3613150"/>
          </a:xfrm>
          <a:prstGeom prst="rect">
            <a:avLst/>
          </a:prstGeom>
          <a:noFill/>
        </p:spPr>
        <p:txBody>
          <a:bodyPr>
            <a:spAutoFit/>
          </a:bodyPr>
          <a:lstStyle/>
          <a:p>
            <a:pP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Escollir foto / vídeo.</a:t>
            </a:r>
          </a:p>
          <a:p>
            <a:pPr defTabSz="1219170" eaLnBrk="1" fontAlgn="auto" hangingPunct="1">
              <a:lnSpc>
                <a:spcPct val="150000"/>
              </a:lnSpc>
              <a:spcBef>
                <a:spcPts val="0"/>
              </a:spcBef>
              <a:spcAft>
                <a:spcPts val="0"/>
              </a:spcAft>
              <a:defRPr/>
            </a:pPr>
            <a:endParaRPr lang="ca-ES" sz="1400" dirty="0">
              <a:solidFill>
                <a:schemeClr val="tx1">
                  <a:lumMod val="65000"/>
                  <a:lumOff val="35000"/>
                </a:schemeClr>
              </a:solidFill>
              <a:latin typeface="Poppins"/>
            </a:endParaRPr>
          </a:p>
          <a:p>
            <a:pP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Afegir filtre / Editar.</a:t>
            </a:r>
          </a:p>
          <a:p>
            <a:pPr defTabSz="1219170" eaLnBrk="1" fontAlgn="auto" hangingPunct="1">
              <a:lnSpc>
                <a:spcPct val="150000"/>
              </a:lnSpc>
              <a:spcBef>
                <a:spcPts val="0"/>
              </a:spcBef>
              <a:spcAft>
                <a:spcPts val="0"/>
              </a:spcAft>
              <a:defRPr/>
            </a:pPr>
            <a:endParaRPr lang="ca-ES" sz="1400" dirty="0">
              <a:solidFill>
                <a:schemeClr val="tx1">
                  <a:lumMod val="65000"/>
                  <a:lumOff val="35000"/>
                </a:schemeClr>
              </a:solidFill>
              <a:latin typeface="Poppins"/>
            </a:endParaRPr>
          </a:p>
          <a:p>
            <a:pP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Escriure peu de foto.</a:t>
            </a:r>
          </a:p>
          <a:p>
            <a:pPr defTabSz="1219170" eaLnBrk="1" fontAlgn="auto" hangingPunct="1">
              <a:lnSpc>
                <a:spcPct val="150000"/>
              </a:lnSpc>
              <a:spcBef>
                <a:spcPts val="0"/>
              </a:spcBef>
              <a:spcAft>
                <a:spcPts val="0"/>
              </a:spcAft>
              <a:defRPr/>
            </a:pPr>
            <a:endParaRPr lang="ca-ES" sz="1400" dirty="0">
              <a:solidFill>
                <a:schemeClr val="tx1">
                  <a:lumMod val="65000"/>
                  <a:lumOff val="35000"/>
                </a:schemeClr>
              </a:solidFill>
              <a:latin typeface="Poppins"/>
            </a:endParaRPr>
          </a:p>
          <a:p>
            <a:pP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Etiquetar persones.</a:t>
            </a:r>
          </a:p>
          <a:p>
            <a:pPr defTabSz="1219170" eaLnBrk="1" fontAlgn="auto" hangingPunct="1">
              <a:lnSpc>
                <a:spcPct val="150000"/>
              </a:lnSpc>
              <a:spcBef>
                <a:spcPts val="0"/>
              </a:spcBef>
              <a:spcAft>
                <a:spcPts val="0"/>
              </a:spcAft>
              <a:defRPr/>
            </a:pPr>
            <a:endParaRPr lang="ca-ES" sz="1400" dirty="0">
              <a:solidFill>
                <a:schemeClr val="tx1">
                  <a:lumMod val="65000"/>
                  <a:lumOff val="35000"/>
                </a:schemeClr>
              </a:solidFill>
              <a:latin typeface="Poppins"/>
            </a:endParaRPr>
          </a:p>
          <a:p>
            <a:pP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Afegir ubicació. </a:t>
            </a:r>
          </a:p>
          <a:p>
            <a:pPr defTabSz="1219170" eaLnBrk="1" fontAlgn="auto" hangingPunct="1">
              <a:lnSpc>
                <a:spcPct val="150000"/>
              </a:lnSpc>
              <a:spcBef>
                <a:spcPts val="0"/>
              </a:spcBef>
              <a:spcAft>
                <a:spcPts val="0"/>
              </a:spcAft>
              <a:defRPr/>
            </a:pPr>
            <a:endParaRPr lang="ca-ES" sz="1400" dirty="0">
              <a:solidFill>
                <a:schemeClr val="tx1">
                  <a:lumMod val="65000"/>
                  <a:lumOff val="35000"/>
                </a:schemeClr>
              </a:solidFill>
              <a:latin typeface="Poppins"/>
            </a:endParaRPr>
          </a:p>
          <a:p>
            <a:pPr defTabSz="1219170" eaLnBrk="1" fontAlgn="auto" hangingPunct="1">
              <a:lnSpc>
                <a:spcPct val="150000"/>
              </a:lnSpc>
              <a:spcBef>
                <a:spcPts val="0"/>
              </a:spcBef>
              <a:spcAft>
                <a:spcPts val="0"/>
              </a:spcAft>
              <a:defRPr/>
            </a:pPr>
            <a:r>
              <a:rPr lang="ca-ES" sz="1400" dirty="0">
                <a:solidFill>
                  <a:schemeClr val="tx1">
                    <a:lumMod val="65000"/>
                    <a:lumOff val="35000"/>
                  </a:schemeClr>
                </a:solidFill>
                <a:latin typeface="Poppins"/>
              </a:rPr>
              <a:t>Compartir!   </a:t>
            </a:r>
          </a:p>
        </p:txBody>
      </p:sp>
      <p:pic>
        <p:nvPicPr>
          <p:cNvPr id="102406" name="Picture 6">
            <a:extLst>
              <a:ext uri="{FF2B5EF4-FFF2-40B4-BE49-F238E27FC236}">
                <a16:creationId xmlns:a16="http://schemas.microsoft.com/office/drawing/2014/main" id="{8C8F23FC-95A6-4B04-8039-A568C45C9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350" y="1930400"/>
            <a:ext cx="3603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a:extLst>
              <a:ext uri="{FF2B5EF4-FFF2-40B4-BE49-F238E27FC236}">
                <a16:creationId xmlns:a16="http://schemas.microsoft.com/office/drawing/2014/main" id="{27874DE2-9810-40B6-8A44-0D43E44CD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47" t="16013" r="17645" b="17940"/>
          <a:stretch>
            <a:fillRect/>
          </a:stretch>
        </p:blipFill>
        <p:spPr bwMode="auto">
          <a:xfrm>
            <a:off x="1133475" y="3722688"/>
            <a:ext cx="39528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a:extLst>
              <a:ext uri="{FF2B5EF4-FFF2-40B4-BE49-F238E27FC236}">
                <a16:creationId xmlns:a16="http://schemas.microsoft.com/office/drawing/2014/main" id="{12B52677-148B-4B8D-9124-4C659BBDD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763" y="4468813"/>
            <a:ext cx="349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9">
            <a:extLst>
              <a:ext uri="{FF2B5EF4-FFF2-40B4-BE49-F238E27FC236}">
                <a16:creationId xmlns:a16="http://schemas.microsoft.com/office/drawing/2014/main" id="{E9A4042F-75A5-4D87-A81E-E44CCCD725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8713" y="5092700"/>
            <a:ext cx="4000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10">
            <a:extLst>
              <a:ext uri="{FF2B5EF4-FFF2-40B4-BE49-F238E27FC236}">
                <a16:creationId xmlns:a16="http://schemas.microsoft.com/office/drawing/2014/main" id="{10D9732E-FA72-4594-97F8-566305AB00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1100" y="2559050"/>
            <a:ext cx="31591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11">
            <a:extLst>
              <a:ext uri="{FF2B5EF4-FFF2-40B4-BE49-F238E27FC236}">
                <a16:creationId xmlns:a16="http://schemas.microsoft.com/office/drawing/2014/main" id="{B221297E-7CB6-4E25-BEA1-EC353B212A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0463" y="3184525"/>
            <a:ext cx="349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RPReplay_Final1589047374-2">
            <a:hlinkClick r:id="" action="ppaction://media"/>
            <a:extLst>
              <a:ext uri="{FF2B5EF4-FFF2-40B4-BE49-F238E27FC236}">
                <a16:creationId xmlns:a16="http://schemas.microsoft.com/office/drawing/2014/main" id="{FE3371A8-CCF6-47DB-B766-404EB5E773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 t="6323" r="325" b="5292"/>
          <a:stretch>
            <a:fillRect/>
          </a:stretch>
        </p:blipFill>
        <p:spPr bwMode="auto">
          <a:xfrm>
            <a:off x="5691188" y="423863"/>
            <a:ext cx="3192462"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3207DDF-8FE4-6047-A0B1-666AF9919526}"/>
              </a:ext>
            </a:extLst>
          </p:cNvPr>
          <p:cNvSpPr>
            <a:spLocks noGrp="1"/>
          </p:cNvSpPr>
          <p:nvPr>
            <p:ph type="body" sz="quarter" idx="10"/>
          </p:nvPr>
        </p:nvSpPr>
        <p:spPr/>
        <p:txBody>
          <a:bodyPr/>
          <a:lstStyle/>
          <a:p>
            <a:endParaRPr lang="es-ES"/>
          </a:p>
        </p:txBody>
      </p:sp>
      <p:pic>
        <p:nvPicPr>
          <p:cNvPr id="4" name="Imagen 3">
            <a:extLst>
              <a:ext uri="{FF2B5EF4-FFF2-40B4-BE49-F238E27FC236}">
                <a16:creationId xmlns:a16="http://schemas.microsoft.com/office/drawing/2014/main" id="{D34CB5C0-AD2E-144F-9996-5A687027AEBF}"/>
              </a:ext>
            </a:extLst>
          </p:cNvPr>
          <p:cNvPicPr>
            <a:picLocks noChangeAspect="1"/>
          </p:cNvPicPr>
          <p:nvPr/>
        </p:nvPicPr>
        <p:blipFill>
          <a:blip r:embed="rId3"/>
          <a:stretch>
            <a:fillRect/>
          </a:stretch>
        </p:blipFill>
        <p:spPr>
          <a:xfrm>
            <a:off x="0" y="6156"/>
            <a:ext cx="12192000" cy="68456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9E8661-2A47-48C4-BB03-89F03F2067FB}"/>
              </a:ext>
            </a:extLst>
          </p:cNvPr>
          <p:cNvSpPr>
            <a:spLocks noGrp="1"/>
          </p:cNvSpPr>
          <p:nvPr>
            <p:ph type="body" sz="quarter" idx="10"/>
          </p:nvPr>
        </p:nvSpPr>
        <p:spPr>
          <a:xfrm>
            <a:off x="469900" y="1406525"/>
            <a:ext cx="11204575" cy="4872038"/>
          </a:xfrm>
        </p:spPr>
        <p:txBody>
          <a:bodyPr rtlCol="0"/>
          <a:lstStyle/>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Dispositius amb </a:t>
            </a:r>
            <a:r>
              <a:rPr lang="ca-ES" b="1" i="1" spc="23" dirty="0">
                <a:solidFill>
                  <a:schemeClr val="tx1">
                    <a:lumMod val="65000"/>
                    <a:lumOff val="35000"/>
                  </a:schemeClr>
                </a:solidFill>
                <a:cs typeface="Poppins"/>
              </a:rPr>
              <a:t>software</a:t>
            </a:r>
            <a:r>
              <a:rPr lang="ca-ES" b="1" spc="23" dirty="0">
                <a:solidFill>
                  <a:schemeClr val="tx1">
                    <a:lumMod val="65000"/>
                    <a:lumOff val="35000"/>
                  </a:schemeClr>
                </a:solidFill>
                <a:cs typeface="Poppins"/>
              </a:rPr>
              <a:t> actualitzat.</a:t>
            </a:r>
          </a:p>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Publicacions i privacitat a les xarxes.</a:t>
            </a:r>
          </a:p>
          <a:p>
            <a:pPr marL="457189" indent="-457189" defTabSz="1219170" eaLnBrk="1" fontAlgn="auto" hangingPunct="1">
              <a:lnSpc>
                <a:spcPts val="4480"/>
              </a:lnSpc>
              <a:buClr>
                <a:schemeClr val="accent5"/>
              </a:buClr>
              <a:buFont typeface="Arial"/>
              <a:buChar char="•"/>
              <a:defRPr/>
            </a:pPr>
            <a:r>
              <a:rPr lang="ca-ES" b="1" spc="23" dirty="0">
                <a:solidFill>
                  <a:schemeClr val="tx1">
                    <a:lumMod val="65000"/>
                    <a:lumOff val="35000"/>
                  </a:schemeClr>
                </a:solidFill>
                <a:cs typeface="Poppins"/>
              </a:rPr>
              <a:t>Perill d’entrar a enllaços desconeguts.</a:t>
            </a:r>
            <a:endParaRPr lang="ca-ES" dirty="0"/>
          </a:p>
        </p:txBody>
      </p:sp>
      <p:sp>
        <p:nvSpPr>
          <p:cNvPr id="18435" name="Title 3">
            <a:extLst>
              <a:ext uri="{FF2B5EF4-FFF2-40B4-BE49-F238E27FC236}">
                <a16:creationId xmlns:a16="http://schemas.microsoft.com/office/drawing/2014/main" id="{C96D9A8B-FF0F-43ED-8FEA-8B2A19BA46D1}"/>
              </a:ext>
            </a:extLst>
          </p:cNvPr>
          <p:cNvSpPr>
            <a:spLocks noGrp="1" noChangeArrowheads="1"/>
          </p:cNvSpPr>
          <p:nvPr>
            <p:ph type="title"/>
          </p:nvPr>
        </p:nvSpPr>
        <p:spPr>
          <a:xfrm>
            <a:off x="469900" y="403225"/>
            <a:ext cx="7058025" cy="468313"/>
          </a:xfrm>
        </p:spPr>
        <p:txBody>
          <a:bodyPr/>
          <a:lstStyle/>
          <a:p>
            <a:pPr eaLnBrk="1" hangingPunct="1"/>
            <a:r>
              <a:rPr lang="ca-ES" altLang="ca-ES"/>
              <a:t>Qüestions prèvies de seguretat</a:t>
            </a:r>
          </a:p>
        </p:txBody>
      </p:sp>
      <p:pic>
        <p:nvPicPr>
          <p:cNvPr id="18436" name="Picture 19" descr="Warning">
            <a:extLst>
              <a:ext uri="{FF2B5EF4-FFF2-40B4-BE49-F238E27FC236}">
                <a16:creationId xmlns:a16="http://schemas.microsoft.com/office/drawing/2014/main" id="{59DEC52D-3C49-4C3F-8CB6-47EBAA602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887" y="315118"/>
            <a:ext cx="5270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2ECB200-0337-414F-897F-55847C93AA0D}"/>
              </a:ext>
            </a:extLst>
          </p:cNvPr>
          <p:cNvPicPr>
            <a:picLocks noChangeAspect="1"/>
          </p:cNvPicPr>
          <p:nvPr>
            <p:custDataLst>
              <p:tags r:id="rId1"/>
            </p:custDataLst>
          </p:nvPr>
        </p:nvPicPr>
        <p:blipFill rotWithShape="1">
          <a:blip r:embed="rId5"/>
          <a:srcRect/>
          <a:stretch/>
        </p:blipFill>
        <p:spPr>
          <a:xfrm>
            <a:off x="5389563" y="1760538"/>
            <a:ext cx="6242050" cy="41640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a:extLst>
              <a:ext uri="{FF2B5EF4-FFF2-40B4-BE49-F238E27FC236}">
                <a16:creationId xmlns:a16="http://schemas.microsoft.com/office/drawing/2014/main" id="{B9BF7AB3-52C6-4DF8-B80A-CF6BC1C860CB}"/>
              </a:ext>
            </a:extLst>
          </p:cNvPr>
          <p:cNvSpPr>
            <a:spLocks noGrp="1" noChangeArrowheads="1"/>
          </p:cNvSpPr>
          <p:nvPr>
            <p:ph type="title"/>
          </p:nvPr>
        </p:nvSpPr>
        <p:spPr>
          <a:xfrm>
            <a:off x="469900" y="403225"/>
            <a:ext cx="7058025" cy="468313"/>
          </a:xfrm>
        </p:spPr>
        <p:txBody>
          <a:bodyPr/>
          <a:lstStyle/>
          <a:p>
            <a:pPr eaLnBrk="1" hangingPunct="1"/>
            <a:r>
              <a:rPr lang="ca-ES" altLang="ca-ES"/>
              <a:t>Qüestions prèvies de seguretat</a:t>
            </a:r>
          </a:p>
        </p:txBody>
      </p:sp>
      <p:pic>
        <p:nvPicPr>
          <p:cNvPr id="20483" name="Picture 19" descr="Warning">
            <a:extLst>
              <a:ext uri="{FF2B5EF4-FFF2-40B4-BE49-F238E27FC236}">
                <a16:creationId xmlns:a16="http://schemas.microsoft.com/office/drawing/2014/main" id="{671DBA25-BE51-4832-B12C-7A1B21506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738" y="320675"/>
            <a:ext cx="5270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B04EB6A7-41A9-41E1-AAEE-22D1D2311AA3}"/>
              </a:ext>
            </a:extLst>
          </p:cNvPr>
          <p:cNvPicPr>
            <a:picLocks noChangeAspect="1"/>
          </p:cNvPicPr>
          <p:nvPr>
            <p:custDataLst>
              <p:tags r:id="rId1"/>
            </p:custDataLst>
          </p:nvPr>
        </p:nvPicPr>
        <p:blipFill rotWithShape="1">
          <a:blip r:embed="rId6"/>
          <a:srcRect t="938" b="938"/>
          <a:stretch/>
        </p:blipFill>
        <p:spPr>
          <a:xfrm>
            <a:off x="2154238" y="3248025"/>
            <a:ext cx="2911475" cy="1933575"/>
          </a:xfrm>
          <a:prstGeom prst="rect">
            <a:avLst/>
          </a:prstGeom>
          <a:ln>
            <a:noFill/>
          </a:ln>
          <a:effectLst>
            <a:outerShdw blurRad="63500" sx="102000" sy="102000" algn="ctr" rotWithShape="0">
              <a:prstClr val="black">
                <a:alpha val="40000"/>
              </a:prstClr>
            </a:outerShdw>
          </a:effectLst>
        </p:spPr>
      </p:pic>
      <p:sp>
        <p:nvSpPr>
          <p:cNvPr id="20485" name="Text Placeholder 2">
            <a:extLst>
              <a:ext uri="{FF2B5EF4-FFF2-40B4-BE49-F238E27FC236}">
                <a16:creationId xmlns:a16="http://schemas.microsoft.com/office/drawing/2014/main" id="{3AB6EE88-5A5C-402D-94FC-14E18BE31241}"/>
              </a:ext>
            </a:extLst>
          </p:cNvPr>
          <p:cNvSpPr>
            <a:spLocks noGrp="1" noChangeArrowheads="1"/>
          </p:cNvSpPr>
          <p:nvPr>
            <p:ph type="body" sz="quarter" idx="13"/>
          </p:nvPr>
        </p:nvSpPr>
        <p:spPr>
          <a:xfrm>
            <a:off x="469900" y="954088"/>
            <a:ext cx="7058025" cy="396875"/>
          </a:xfrm>
        </p:spPr>
        <p:txBody>
          <a:bodyPr/>
          <a:lstStyle/>
          <a:p>
            <a:pPr eaLnBrk="1" hangingPunct="1"/>
            <a:r>
              <a:rPr lang="ca-ES" altLang="ca-ES"/>
              <a:t>Indicacions per publicar fotos:</a:t>
            </a:r>
          </a:p>
        </p:txBody>
      </p:sp>
      <p:sp>
        <p:nvSpPr>
          <p:cNvPr id="16" name="Freeform 132">
            <a:extLst>
              <a:ext uri="{FF2B5EF4-FFF2-40B4-BE49-F238E27FC236}">
                <a16:creationId xmlns:a16="http://schemas.microsoft.com/office/drawing/2014/main" id="{2D6CC53C-5917-4943-83B8-8772FFB3D2D1}"/>
              </a:ext>
            </a:extLst>
          </p:cNvPr>
          <p:cNvSpPr>
            <a:spLocks noChangeAspect="1" noEditPoints="1"/>
          </p:cNvSpPr>
          <p:nvPr/>
        </p:nvSpPr>
        <p:spPr bwMode="auto">
          <a:xfrm>
            <a:off x="8401050" y="2154238"/>
            <a:ext cx="488950" cy="48895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81 w 512"/>
              <a:gd name="T11" fmla="*/ 365 h 512"/>
              <a:gd name="T12" fmla="*/ 381 w 512"/>
              <a:gd name="T13" fmla="*/ 381 h 512"/>
              <a:gd name="T14" fmla="*/ 373 w 512"/>
              <a:gd name="T15" fmla="*/ 384 h 512"/>
              <a:gd name="T16" fmla="*/ 365 w 512"/>
              <a:gd name="T17" fmla="*/ 381 h 512"/>
              <a:gd name="T18" fmla="*/ 256 w 512"/>
              <a:gd name="T19" fmla="*/ 271 h 512"/>
              <a:gd name="T20" fmla="*/ 146 w 512"/>
              <a:gd name="T21" fmla="*/ 381 h 512"/>
              <a:gd name="T22" fmla="*/ 138 w 512"/>
              <a:gd name="T23" fmla="*/ 384 h 512"/>
              <a:gd name="T24" fmla="*/ 131 w 512"/>
              <a:gd name="T25" fmla="*/ 381 h 512"/>
              <a:gd name="T26" fmla="*/ 131 w 512"/>
              <a:gd name="T27" fmla="*/ 365 h 512"/>
              <a:gd name="T28" fmla="*/ 241 w 512"/>
              <a:gd name="T29" fmla="*/ 256 h 512"/>
              <a:gd name="T30" fmla="*/ 131 w 512"/>
              <a:gd name="T31" fmla="*/ 146 h 512"/>
              <a:gd name="T32" fmla="*/ 131 w 512"/>
              <a:gd name="T33" fmla="*/ 131 h 512"/>
              <a:gd name="T34" fmla="*/ 146 w 512"/>
              <a:gd name="T35" fmla="*/ 131 h 512"/>
              <a:gd name="T36" fmla="*/ 256 w 512"/>
              <a:gd name="T37" fmla="*/ 241 h 512"/>
              <a:gd name="T38" fmla="*/ 365 w 512"/>
              <a:gd name="T39" fmla="*/ 131 h 512"/>
              <a:gd name="T40" fmla="*/ 381 w 512"/>
              <a:gd name="T41" fmla="*/ 131 h 512"/>
              <a:gd name="T42" fmla="*/ 381 w 512"/>
              <a:gd name="T43" fmla="*/ 146 h 512"/>
              <a:gd name="T44" fmla="*/ 271 w 512"/>
              <a:gd name="T45" fmla="*/ 256 h 512"/>
              <a:gd name="T46" fmla="*/ 381 w 512"/>
              <a:gd name="T47" fmla="*/ 3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81" y="365"/>
                </a:moveTo>
                <a:cubicBezTo>
                  <a:pt x="385" y="370"/>
                  <a:pt x="385" y="376"/>
                  <a:pt x="381" y="381"/>
                </a:cubicBezTo>
                <a:cubicBezTo>
                  <a:pt x="378" y="383"/>
                  <a:pt x="376" y="384"/>
                  <a:pt x="373" y="384"/>
                </a:cubicBezTo>
                <a:cubicBezTo>
                  <a:pt x="370" y="384"/>
                  <a:pt x="368" y="383"/>
                  <a:pt x="365" y="381"/>
                </a:cubicBezTo>
                <a:cubicBezTo>
                  <a:pt x="256" y="271"/>
                  <a:pt x="256" y="271"/>
                  <a:pt x="256" y="271"/>
                </a:cubicBezTo>
                <a:cubicBezTo>
                  <a:pt x="146" y="381"/>
                  <a:pt x="146" y="381"/>
                  <a:pt x="146" y="381"/>
                </a:cubicBezTo>
                <a:cubicBezTo>
                  <a:pt x="144" y="383"/>
                  <a:pt x="141" y="384"/>
                  <a:pt x="138" y="384"/>
                </a:cubicBezTo>
                <a:cubicBezTo>
                  <a:pt x="136" y="384"/>
                  <a:pt x="133" y="383"/>
                  <a:pt x="131" y="381"/>
                </a:cubicBezTo>
                <a:cubicBezTo>
                  <a:pt x="127" y="376"/>
                  <a:pt x="127" y="370"/>
                  <a:pt x="131" y="365"/>
                </a:cubicBezTo>
                <a:cubicBezTo>
                  <a:pt x="241" y="256"/>
                  <a:pt x="241" y="256"/>
                  <a:pt x="241" y="256"/>
                </a:cubicBezTo>
                <a:cubicBezTo>
                  <a:pt x="131" y="146"/>
                  <a:pt x="131" y="146"/>
                  <a:pt x="131" y="146"/>
                </a:cubicBezTo>
                <a:cubicBezTo>
                  <a:pt x="127" y="142"/>
                  <a:pt x="127" y="135"/>
                  <a:pt x="131" y="131"/>
                </a:cubicBezTo>
                <a:cubicBezTo>
                  <a:pt x="135" y="127"/>
                  <a:pt x="142" y="127"/>
                  <a:pt x="146" y="131"/>
                </a:cubicBezTo>
                <a:cubicBezTo>
                  <a:pt x="256" y="241"/>
                  <a:pt x="256" y="241"/>
                  <a:pt x="256" y="241"/>
                </a:cubicBezTo>
                <a:cubicBezTo>
                  <a:pt x="365" y="131"/>
                  <a:pt x="365" y="131"/>
                  <a:pt x="365" y="131"/>
                </a:cubicBezTo>
                <a:cubicBezTo>
                  <a:pt x="370" y="127"/>
                  <a:pt x="376" y="127"/>
                  <a:pt x="381" y="131"/>
                </a:cubicBezTo>
                <a:cubicBezTo>
                  <a:pt x="385" y="135"/>
                  <a:pt x="385" y="142"/>
                  <a:pt x="381" y="146"/>
                </a:cubicBezTo>
                <a:cubicBezTo>
                  <a:pt x="271" y="256"/>
                  <a:pt x="271" y="256"/>
                  <a:pt x="271" y="256"/>
                </a:cubicBezTo>
                <a:lnTo>
                  <a:pt x="381" y="365"/>
                </a:lnTo>
                <a:close/>
              </a:path>
            </a:pathLst>
          </a:custGeom>
          <a:solidFill>
            <a:srgbClr val="FF0000"/>
          </a:solidFill>
          <a:ln/>
        </p:spPr>
        <p:style>
          <a:lnRef idx="3">
            <a:schemeClr val="lt1"/>
          </a:lnRef>
          <a:fillRef idx="1">
            <a:schemeClr val="accent1"/>
          </a:fillRef>
          <a:effectRef idx="1">
            <a:schemeClr val="accent1"/>
          </a:effectRef>
          <a:fontRef idx="minor">
            <a:schemeClr val="lt1"/>
          </a:fontRef>
        </p:style>
        <p:txBody>
          <a:bodyPr/>
          <a:lstStyle/>
          <a:p>
            <a:pPr defTabSz="1219170" eaLnBrk="1" fontAlgn="auto" hangingPunct="1">
              <a:spcBef>
                <a:spcPts val="0"/>
              </a:spcBef>
              <a:spcAft>
                <a:spcPts val="0"/>
              </a:spcAft>
              <a:defRPr/>
            </a:pPr>
            <a:endParaRPr lang="en-GB" dirty="0"/>
          </a:p>
        </p:txBody>
      </p:sp>
      <p:pic>
        <p:nvPicPr>
          <p:cNvPr id="22" name="Picture 9">
            <a:extLst>
              <a:ext uri="{FF2B5EF4-FFF2-40B4-BE49-F238E27FC236}">
                <a16:creationId xmlns:a16="http://schemas.microsoft.com/office/drawing/2014/main" id="{79682062-2B5A-4998-8D1C-0FBB2D95981D}"/>
              </a:ext>
            </a:extLst>
          </p:cNvPr>
          <p:cNvPicPr>
            <a:picLocks noChangeAspect="1"/>
          </p:cNvPicPr>
          <p:nvPr>
            <p:custDataLst>
              <p:tags r:id="rId2"/>
            </p:custDataLst>
          </p:nvPr>
        </p:nvPicPr>
        <p:blipFill rotWithShape="1">
          <a:blip r:embed="rId7"/>
          <a:srcRect t="220" b="220"/>
          <a:stretch/>
        </p:blipFill>
        <p:spPr>
          <a:xfrm>
            <a:off x="7189788" y="3248025"/>
            <a:ext cx="2911475" cy="1933575"/>
          </a:xfrm>
          <a:prstGeom prst="rect">
            <a:avLst/>
          </a:prstGeom>
          <a:ln>
            <a:noFill/>
          </a:ln>
          <a:effectLst>
            <a:outerShdw blurRad="63500" sx="102000" sy="102000" algn="ctr" rotWithShape="0">
              <a:prstClr val="black">
                <a:alpha val="40000"/>
              </a:prstClr>
            </a:outerShdw>
          </a:effectLst>
        </p:spPr>
      </p:pic>
      <p:sp>
        <p:nvSpPr>
          <p:cNvPr id="24" name="Freeform 132">
            <a:extLst>
              <a:ext uri="{FF2B5EF4-FFF2-40B4-BE49-F238E27FC236}">
                <a16:creationId xmlns:a16="http://schemas.microsoft.com/office/drawing/2014/main" id="{3FCCBC92-B0D8-4BAA-AFA6-C6887EA06A77}"/>
              </a:ext>
            </a:extLst>
          </p:cNvPr>
          <p:cNvSpPr>
            <a:spLocks noChangeAspect="1" noEditPoints="1"/>
          </p:cNvSpPr>
          <p:nvPr/>
        </p:nvSpPr>
        <p:spPr bwMode="auto">
          <a:xfrm>
            <a:off x="3365500" y="2154238"/>
            <a:ext cx="488950" cy="48895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81 w 512"/>
              <a:gd name="T11" fmla="*/ 365 h 512"/>
              <a:gd name="T12" fmla="*/ 381 w 512"/>
              <a:gd name="T13" fmla="*/ 381 h 512"/>
              <a:gd name="T14" fmla="*/ 373 w 512"/>
              <a:gd name="T15" fmla="*/ 384 h 512"/>
              <a:gd name="T16" fmla="*/ 365 w 512"/>
              <a:gd name="T17" fmla="*/ 381 h 512"/>
              <a:gd name="T18" fmla="*/ 256 w 512"/>
              <a:gd name="T19" fmla="*/ 271 h 512"/>
              <a:gd name="T20" fmla="*/ 146 w 512"/>
              <a:gd name="T21" fmla="*/ 381 h 512"/>
              <a:gd name="T22" fmla="*/ 138 w 512"/>
              <a:gd name="T23" fmla="*/ 384 h 512"/>
              <a:gd name="T24" fmla="*/ 131 w 512"/>
              <a:gd name="T25" fmla="*/ 381 h 512"/>
              <a:gd name="T26" fmla="*/ 131 w 512"/>
              <a:gd name="T27" fmla="*/ 365 h 512"/>
              <a:gd name="T28" fmla="*/ 241 w 512"/>
              <a:gd name="T29" fmla="*/ 256 h 512"/>
              <a:gd name="T30" fmla="*/ 131 w 512"/>
              <a:gd name="T31" fmla="*/ 146 h 512"/>
              <a:gd name="T32" fmla="*/ 131 w 512"/>
              <a:gd name="T33" fmla="*/ 131 h 512"/>
              <a:gd name="T34" fmla="*/ 146 w 512"/>
              <a:gd name="T35" fmla="*/ 131 h 512"/>
              <a:gd name="T36" fmla="*/ 256 w 512"/>
              <a:gd name="T37" fmla="*/ 241 h 512"/>
              <a:gd name="T38" fmla="*/ 365 w 512"/>
              <a:gd name="T39" fmla="*/ 131 h 512"/>
              <a:gd name="T40" fmla="*/ 381 w 512"/>
              <a:gd name="T41" fmla="*/ 131 h 512"/>
              <a:gd name="T42" fmla="*/ 381 w 512"/>
              <a:gd name="T43" fmla="*/ 146 h 512"/>
              <a:gd name="T44" fmla="*/ 271 w 512"/>
              <a:gd name="T45" fmla="*/ 256 h 512"/>
              <a:gd name="T46" fmla="*/ 381 w 512"/>
              <a:gd name="T47" fmla="*/ 3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81" y="365"/>
                </a:moveTo>
                <a:cubicBezTo>
                  <a:pt x="385" y="370"/>
                  <a:pt x="385" y="376"/>
                  <a:pt x="381" y="381"/>
                </a:cubicBezTo>
                <a:cubicBezTo>
                  <a:pt x="378" y="383"/>
                  <a:pt x="376" y="384"/>
                  <a:pt x="373" y="384"/>
                </a:cubicBezTo>
                <a:cubicBezTo>
                  <a:pt x="370" y="384"/>
                  <a:pt x="368" y="383"/>
                  <a:pt x="365" y="381"/>
                </a:cubicBezTo>
                <a:cubicBezTo>
                  <a:pt x="256" y="271"/>
                  <a:pt x="256" y="271"/>
                  <a:pt x="256" y="271"/>
                </a:cubicBezTo>
                <a:cubicBezTo>
                  <a:pt x="146" y="381"/>
                  <a:pt x="146" y="381"/>
                  <a:pt x="146" y="381"/>
                </a:cubicBezTo>
                <a:cubicBezTo>
                  <a:pt x="144" y="383"/>
                  <a:pt x="141" y="384"/>
                  <a:pt x="138" y="384"/>
                </a:cubicBezTo>
                <a:cubicBezTo>
                  <a:pt x="136" y="384"/>
                  <a:pt x="133" y="383"/>
                  <a:pt x="131" y="381"/>
                </a:cubicBezTo>
                <a:cubicBezTo>
                  <a:pt x="127" y="376"/>
                  <a:pt x="127" y="370"/>
                  <a:pt x="131" y="365"/>
                </a:cubicBezTo>
                <a:cubicBezTo>
                  <a:pt x="241" y="256"/>
                  <a:pt x="241" y="256"/>
                  <a:pt x="241" y="256"/>
                </a:cubicBezTo>
                <a:cubicBezTo>
                  <a:pt x="131" y="146"/>
                  <a:pt x="131" y="146"/>
                  <a:pt x="131" y="146"/>
                </a:cubicBezTo>
                <a:cubicBezTo>
                  <a:pt x="127" y="142"/>
                  <a:pt x="127" y="135"/>
                  <a:pt x="131" y="131"/>
                </a:cubicBezTo>
                <a:cubicBezTo>
                  <a:pt x="135" y="127"/>
                  <a:pt x="142" y="127"/>
                  <a:pt x="146" y="131"/>
                </a:cubicBezTo>
                <a:cubicBezTo>
                  <a:pt x="256" y="241"/>
                  <a:pt x="256" y="241"/>
                  <a:pt x="256" y="241"/>
                </a:cubicBezTo>
                <a:cubicBezTo>
                  <a:pt x="365" y="131"/>
                  <a:pt x="365" y="131"/>
                  <a:pt x="365" y="131"/>
                </a:cubicBezTo>
                <a:cubicBezTo>
                  <a:pt x="370" y="127"/>
                  <a:pt x="376" y="127"/>
                  <a:pt x="381" y="131"/>
                </a:cubicBezTo>
                <a:cubicBezTo>
                  <a:pt x="385" y="135"/>
                  <a:pt x="385" y="142"/>
                  <a:pt x="381" y="146"/>
                </a:cubicBezTo>
                <a:cubicBezTo>
                  <a:pt x="271" y="256"/>
                  <a:pt x="271" y="256"/>
                  <a:pt x="271" y="256"/>
                </a:cubicBezTo>
                <a:lnTo>
                  <a:pt x="381" y="365"/>
                </a:lnTo>
                <a:close/>
              </a:path>
            </a:pathLst>
          </a:custGeom>
          <a:solidFill>
            <a:srgbClr val="FF0000"/>
          </a:solidFill>
          <a:ln/>
        </p:spPr>
        <p:style>
          <a:lnRef idx="3">
            <a:schemeClr val="lt1"/>
          </a:lnRef>
          <a:fillRef idx="1">
            <a:schemeClr val="accent1"/>
          </a:fillRef>
          <a:effectRef idx="1">
            <a:schemeClr val="accent1"/>
          </a:effectRef>
          <a:fontRef idx="minor">
            <a:schemeClr val="lt1"/>
          </a:fontRef>
        </p:style>
        <p:txBody>
          <a:bodyPr/>
          <a:lstStyle/>
          <a:p>
            <a:pPr defTabSz="1219170" eaLnBrk="1" fontAlgn="auto" hangingPunct="1">
              <a:spcBef>
                <a:spcPts val="0"/>
              </a:spcBef>
              <a:spcAft>
                <a:spcPts val="0"/>
              </a:spcAft>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E44A064E-04DF-4D58-8112-61343D81BCAA}"/>
              </a:ext>
            </a:extLst>
          </p:cNvPr>
          <p:cNvPicPr>
            <a:picLocks noChangeAspect="1"/>
          </p:cNvPicPr>
          <p:nvPr>
            <p:custDataLst>
              <p:tags r:id="rId1"/>
            </p:custDataLst>
          </p:nvPr>
        </p:nvPicPr>
        <p:blipFill rotWithShape="1">
          <a:blip r:embed="rId4">
            <a:duotone>
              <a:prstClr val="black"/>
              <a:srgbClr val="019EE2">
                <a:tint val="45000"/>
                <a:satMod val="400000"/>
              </a:srgbClr>
            </a:duotone>
          </a:blip>
          <a:srcRect t="44237" b="25441"/>
          <a:stretch/>
        </p:blipFill>
        <p:spPr>
          <a:xfrm>
            <a:off x="0" y="0"/>
            <a:ext cx="12192000" cy="2458528"/>
          </a:xfrm>
          <a:prstGeom prst="rect">
            <a:avLst/>
          </a:prstGeom>
        </p:spPr>
      </p:pic>
      <p:sp>
        <p:nvSpPr>
          <p:cNvPr id="22531" name="Title 2">
            <a:extLst>
              <a:ext uri="{FF2B5EF4-FFF2-40B4-BE49-F238E27FC236}">
                <a16:creationId xmlns:a16="http://schemas.microsoft.com/office/drawing/2014/main" id="{D4790AAF-A704-4797-822E-6AFFB1909772}"/>
              </a:ext>
            </a:extLst>
          </p:cNvPr>
          <p:cNvSpPr>
            <a:spLocks noGrp="1" noChangeArrowheads="1"/>
          </p:cNvSpPr>
          <p:nvPr>
            <p:ph type="title"/>
          </p:nvPr>
        </p:nvSpPr>
        <p:spPr>
          <a:xfrm>
            <a:off x="3241675" y="2584450"/>
            <a:ext cx="5708650" cy="565150"/>
          </a:xfrm>
        </p:spPr>
        <p:txBody>
          <a:bodyPr/>
          <a:lstStyle/>
          <a:p>
            <a:pPr eaLnBrk="1" hangingPunct="1"/>
            <a:r>
              <a:rPr lang="ca-ES" altLang="ca-ES"/>
              <a:t>Índex</a:t>
            </a:r>
          </a:p>
        </p:txBody>
      </p:sp>
      <p:sp>
        <p:nvSpPr>
          <p:cNvPr id="4" name="Text Placeholder 3">
            <a:extLst>
              <a:ext uri="{FF2B5EF4-FFF2-40B4-BE49-F238E27FC236}">
                <a16:creationId xmlns:a16="http://schemas.microsoft.com/office/drawing/2014/main" id="{100203BA-FB68-439A-87F6-E9D997AC575B}"/>
              </a:ext>
            </a:extLst>
          </p:cNvPr>
          <p:cNvSpPr>
            <a:spLocks noGrp="1"/>
          </p:cNvSpPr>
          <p:nvPr>
            <p:ph type="body" sz="quarter" idx="4294967295"/>
          </p:nvPr>
        </p:nvSpPr>
        <p:spPr>
          <a:xfrm>
            <a:off x="1652954" y="3403600"/>
            <a:ext cx="10102361" cy="2565400"/>
          </a:xfrm>
        </p:spPr>
        <p:txBody>
          <a:bodyPr numCol="2" rtlCol="0">
            <a:normAutofit lnSpcReduction="10000"/>
          </a:bodyPr>
          <a:lstStyle/>
          <a:p>
            <a:pPr defTabSz="360000" eaLnBrk="1" fontAlgn="auto" hangingPunct="1">
              <a:spcBef>
                <a:spcPts val="0"/>
              </a:spcBef>
              <a:spcAft>
                <a:spcPts val="600"/>
              </a:spcAft>
              <a:defRPr/>
            </a:pPr>
            <a:r>
              <a:rPr lang="ca-ES" u="sng" dirty="0">
                <a:solidFill>
                  <a:srgbClr val="019EE2"/>
                </a:solidFill>
                <a:hlinkClick r:id="rId5" action="ppaction://hlinksldjump"/>
              </a:rPr>
              <a:t>1. </a:t>
            </a:r>
            <a:r>
              <a:rPr lang="ca-ES" i="1" u="sng" dirty="0" err="1">
                <a:solidFill>
                  <a:srgbClr val="019EE2"/>
                </a:solidFill>
                <a:hlinkClick r:id="rId5" action="ppaction://hlinksldjump"/>
              </a:rPr>
              <a:t>Linkedin</a:t>
            </a:r>
            <a:r>
              <a:rPr lang="ca-ES" u="sng" dirty="0">
                <a:solidFill>
                  <a:srgbClr val="019EE2"/>
                </a:solidFill>
                <a:hlinkClick r:id="rId5" action="ppaction://hlinksldjump"/>
              </a:rPr>
              <a:t>							</a:t>
            </a:r>
            <a:r>
              <a:rPr lang="ca-ES" u="sng" dirty="0">
                <a:solidFill>
                  <a:srgbClr val="019EE2"/>
                </a:solidFill>
              </a:rPr>
              <a:t>		08</a:t>
            </a:r>
          </a:p>
          <a:p>
            <a:pPr marL="578094" lvl="2" indent="-342900" defTabSz="360000" eaLnBrk="1" fontAlgn="auto" hangingPunct="1">
              <a:spcBef>
                <a:spcPts val="0"/>
              </a:spcBef>
              <a:spcAft>
                <a:spcPts val="600"/>
              </a:spcAft>
              <a:defRPr/>
            </a:pPr>
            <a:r>
              <a:rPr lang="ca-ES" sz="1400" dirty="0"/>
              <a:t>Registrar-se</a:t>
            </a:r>
          </a:p>
          <a:p>
            <a:pPr marL="578094" lvl="2" indent="-342900" defTabSz="360000" eaLnBrk="1" fontAlgn="auto" hangingPunct="1">
              <a:spcBef>
                <a:spcPts val="0"/>
              </a:spcBef>
              <a:spcAft>
                <a:spcPts val="600"/>
              </a:spcAft>
              <a:defRPr/>
            </a:pPr>
            <a:r>
              <a:rPr lang="ca-ES" sz="1400" dirty="0"/>
              <a:t>Crear un perfil</a:t>
            </a:r>
          </a:p>
          <a:p>
            <a:pPr marL="578094" lvl="2" indent="-342900" defTabSz="360000" eaLnBrk="1" fontAlgn="auto" hangingPunct="1">
              <a:spcBef>
                <a:spcPts val="0"/>
              </a:spcBef>
              <a:spcAft>
                <a:spcPts val="600"/>
              </a:spcAft>
              <a:defRPr/>
            </a:pPr>
            <a:r>
              <a:rPr lang="ca-ES" sz="1400" dirty="0"/>
              <a:t>Crear una xarxa de contactes</a:t>
            </a:r>
          </a:p>
          <a:p>
            <a:pPr marL="578094" lvl="2" indent="-342900" defTabSz="360000" eaLnBrk="1" fontAlgn="auto" hangingPunct="1">
              <a:spcBef>
                <a:spcPts val="0"/>
              </a:spcBef>
              <a:spcAft>
                <a:spcPts val="600"/>
              </a:spcAft>
              <a:defRPr/>
            </a:pPr>
            <a:r>
              <a:rPr lang="ca-ES" sz="1400" dirty="0"/>
              <a:t>El dia a dia</a:t>
            </a:r>
          </a:p>
          <a:p>
            <a:pPr defTabSz="360000" eaLnBrk="1" fontAlgn="auto" hangingPunct="1">
              <a:spcBef>
                <a:spcPts val="0"/>
              </a:spcBef>
              <a:spcAft>
                <a:spcPts val="600"/>
              </a:spcAft>
              <a:defRPr/>
            </a:pPr>
            <a:r>
              <a:rPr lang="ca-ES" u="sng" dirty="0">
                <a:solidFill>
                  <a:srgbClr val="019EE2"/>
                </a:solidFill>
              </a:rPr>
              <a:t>2. </a:t>
            </a:r>
            <a:r>
              <a:rPr lang="ca-ES" sz="1800" b="1" i="1" u="sng" dirty="0">
                <a:solidFill>
                  <a:srgbClr val="019EE2"/>
                </a:solidFill>
              </a:rPr>
              <a:t>X</a:t>
            </a:r>
            <a:r>
              <a:rPr lang="ca-ES" sz="1800" b="1" u="sng" dirty="0">
                <a:solidFill>
                  <a:srgbClr val="019EE2"/>
                </a:solidFill>
              </a:rPr>
              <a:t>	</a:t>
            </a:r>
            <a:r>
              <a:rPr lang="ca-ES" u="sng" dirty="0">
                <a:solidFill>
                  <a:srgbClr val="019EE2"/>
                </a:solidFill>
              </a:rPr>
              <a:t>        				    			    	18</a:t>
            </a:r>
          </a:p>
          <a:p>
            <a:pPr marL="578094" lvl="2" indent="-342900" defTabSz="360000" eaLnBrk="1" fontAlgn="auto" hangingPunct="1">
              <a:spcBef>
                <a:spcPts val="0"/>
              </a:spcBef>
              <a:spcAft>
                <a:spcPts val="100"/>
              </a:spcAft>
              <a:defRPr/>
            </a:pPr>
            <a:r>
              <a:rPr lang="ca-ES" sz="1400" dirty="0"/>
              <a:t>Registrar-se i crear un perfil</a:t>
            </a:r>
          </a:p>
          <a:p>
            <a:pPr marL="578094" lvl="2" indent="-342900" defTabSz="360000" eaLnBrk="1" fontAlgn="auto" hangingPunct="1">
              <a:spcBef>
                <a:spcPts val="0"/>
              </a:spcBef>
              <a:spcAft>
                <a:spcPts val="100"/>
              </a:spcAft>
              <a:defRPr/>
            </a:pPr>
            <a:r>
              <a:rPr lang="ca-ES" sz="1400" dirty="0"/>
              <a:t>Conceptes bàsics</a:t>
            </a:r>
          </a:p>
          <a:p>
            <a:pPr marL="578094" lvl="2" indent="-342900" defTabSz="360000" eaLnBrk="1" fontAlgn="auto" hangingPunct="1">
              <a:spcBef>
                <a:spcPts val="0"/>
              </a:spcBef>
              <a:spcAft>
                <a:spcPts val="100"/>
              </a:spcAft>
              <a:defRPr/>
            </a:pPr>
            <a:r>
              <a:rPr lang="ca-ES" sz="1400" b="1" i="1" dirty="0"/>
              <a:t>X</a:t>
            </a:r>
            <a:r>
              <a:rPr lang="ca-ES" sz="1400" dirty="0"/>
              <a:t> per ordinador</a:t>
            </a:r>
            <a:endParaRPr lang="ca-ES" sz="1200" dirty="0"/>
          </a:p>
          <a:p>
            <a:pPr marL="578094" lvl="2" indent="-342900" defTabSz="360000" eaLnBrk="1" fontAlgn="auto" hangingPunct="1">
              <a:spcBef>
                <a:spcPts val="0"/>
              </a:spcBef>
              <a:spcAft>
                <a:spcPts val="600"/>
              </a:spcAft>
              <a:defRPr/>
            </a:pPr>
            <a:endParaRPr lang="ca-ES" sz="1200" dirty="0"/>
          </a:p>
          <a:p>
            <a:pPr defTabSz="360000" eaLnBrk="1" fontAlgn="auto" hangingPunct="1">
              <a:spcBef>
                <a:spcPts val="0"/>
              </a:spcBef>
              <a:spcAft>
                <a:spcPts val="600"/>
              </a:spcAft>
              <a:defRPr/>
            </a:pPr>
            <a:r>
              <a:rPr lang="ca-ES" u="sng" dirty="0">
                <a:solidFill>
                  <a:srgbClr val="019EE2"/>
                </a:solidFill>
              </a:rPr>
              <a:t>3. </a:t>
            </a:r>
            <a:r>
              <a:rPr lang="ca-ES" i="1" u="sng" dirty="0" err="1">
                <a:solidFill>
                  <a:srgbClr val="019EE2"/>
                </a:solidFill>
              </a:rPr>
              <a:t>Facebook</a:t>
            </a:r>
            <a:r>
              <a:rPr lang="ca-ES" u="sng" dirty="0">
                <a:solidFill>
                  <a:srgbClr val="019EE2"/>
                </a:solidFill>
              </a:rPr>
              <a:t>						              29</a:t>
            </a:r>
          </a:p>
          <a:p>
            <a:pPr marL="578094" lvl="2" indent="-342900" defTabSz="360000" eaLnBrk="1" fontAlgn="auto" hangingPunct="1">
              <a:spcBef>
                <a:spcPts val="0"/>
              </a:spcBef>
              <a:spcAft>
                <a:spcPts val="100"/>
              </a:spcAft>
              <a:defRPr/>
            </a:pPr>
            <a:r>
              <a:rPr lang="ca-ES" sz="1400" dirty="0"/>
              <a:t>Registrar-se</a:t>
            </a:r>
          </a:p>
          <a:p>
            <a:pPr marL="578094" lvl="2" indent="-342900" defTabSz="360000" eaLnBrk="1" fontAlgn="auto" hangingPunct="1">
              <a:spcBef>
                <a:spcPts val="0"/>
              </a:spcBef>
              <a:spcAft>
                <a:spcPts val="100"/>
              </a:spcAft>
              <a:defRPr/>
            </a:pPr>
            <a:r>
              <a:rPr lang="ca-ES" sz="1400" dirty="0"/>
              <a:t>Ordinadors vs. Mòbil</a:t>
            </a:r>
          </a:p>
          <a:p>
            <a:pPr marL="578094" lvl="2" indent="-342900" defTabSz="360000" eaLnBrk="1" fontAlgn="auto" hangingPunct="1">
              <a:spcBef>
                <a:spcPts val="0"/>
              </a:spcBef>
              <a:spcAft>
                <a:spcPts val="100"/>
              </a:spcAft>
              <a:defRPr/>
            </a:pPr>
            <a:r>
              <a:rPr lang="ca-ES" sz="1400" dirty="0"/>
              <a:t>El perfil</a:t>
            </a:r>
          </a:p>
          <a:p>
            <a:pPr marL="578094" lvl="2" indent="-342900" defTabSz="360000" eaLnBrk="1" fontAlgn="auto" hangingPunct="1">
              <a:spcBef>
                <a:spcPts val="0"/>
              </a:spcBef>
              <a:spcAft>
                <a:spcPts val="100"/>
              </a:spcAft>
              <a:defRPr/>
            </a:pPr>
            <a:r>
              <a:rPr lang="ca-ES" sz="1400" dirty="0"/>
              <a:t>Inici</a:t>
            </a:r>
          </a:p>
          <a:p>
            <a:pPr marL="578094" lvl="2" indent="-342900" defTabSz="360000" eaLnBrk="1" fontAlgn="auto" hangingPunct="1">
              <a:spcBef>
                <a:spcPts val="0"/>
              </a:spcBef>
              <a:spcAft>
                <a:spcPts val="100"/>
              </a:spcAft>
              <a:defRPr/>
            </a:pPr>
            <a:r>
              <a:rPr lang="ca-ES" sz="1400" dirty="0"/>
              <a:t>Grups de </a:t>
            </a:r>
            <a:r>
              <a:rPr lang="ca-ES" sz="1400" i="1" dirty="0" err="1"/>
              <a:t>Facebook</a:t>
            </a:r>
            <a:endParaRPr lang="ca-ES" sz="1400" i="1" dirty="0"/>
          </a:p>
          <a:p>
            <a:pPr defTabSz="360000" eaLnBrk="1" fontAlgn="auto" hangingPunct="1">
              <a:spcBef>
                <a:spcPts val="0"/>
              </a:spcBef>
              <a:spcAft>
                <a:spcPts val="600"/>
              </a:spcAft>
              <a:defRPr/>
            </a:pPr>
            <a:r>
              <a:rPr lang="ca-ES" u="sng" dirty="0">
                <a:solidFill>
                  <a:srgbClr val="019EE2"/>
                </a:solidFill>
              </a:rPr>
              <a:t>4. </a:t>
            </a:r>
            <a:r>
              <a:rPr lang="ca-ES" i="1" u="sng" dirty="0">
                <a:solidFill>
                  <a:srgbClr val="019EE2"/>
                </a:solidFill>
              </a:rPr>
              <a:t>Instagram</a:t>
            </a:r>
            <a:r>
              <a:rPr lang="ca-ES" u="sng" dirty="0">
                <a:solidFill>
                  <a:srgbClr val="019EE2"/>
                </a:solidFill>
              </a:rPr>
              <a:t>			                         	      36</a:t>
            </a:r>
          </a:p>
          <a:p>
            <a:pPr marL="578094" lvl="2" indent="-342900" defTabSz="360000" eaLnBrk="1" fontAlgn="auto" hangingPunct="1">
              <a:spcBef>
                <a:spcPts val="0"/>
              </a:spcBef>
              <a:spcAft>
                <a:spcPts val="600"/>
              </a:spcAft>
              <a:defRPr/>
            </a:pPr>
            <a:r>
              <a:rPr lang="ca-ES" sz="1400" dirty="0"/>
              <a:t>Crear un compte</a:t>
            </a:r>
          </a:p>
          <a:p>
            <a:pPr marL="578094" lvl="2" indent="-342900" defTabSz="360000" eaLnBrk="1" fontAlgn="auto" hangingPunct="1">
              <a:spcBef>
                <a:spcPts val="0"/>
              </a:spcBef>
              <a:spcAft>
                <a:spcPts val="600"/>
              </a:spcAft>
              <a:defRPr/>
            </a:pPr>
            <a:r>
              <a:rPr lang="ca-ES" sz="1400" dirty="0"/>
              <a:t>Ús d’</a:t>
            </a:r>
            <a:r>
              <a:rPr lang="ca-ES" sz="1400" i="1" dirty="0"/>
              <a:t>Instagram</a:t>
            </a:r>
          </a:p>
          <a:p>
            <a:pPr marL="578094" lvl="2" indent="-342900" defTabSz="360000" eaLnBrk="1" fontAlgn="auto" hangingPunct="1">
              <a:spcBef>
                <a:spcPts val="0"/>
              </a:spcBef>
              <a:spcAft>
                <a:spcPts val="100"/>
              </a:spcAft>
              <a:defRPr/>
            </a:pPr>
            <a:endParaRPr lang="ca-ES" sz="1400" dirty="0"/>
          </a:p>
          <a:p>
            <a:pPr marL="235194" lvl="2" indent="0" defTabSz="360000" eaLnBrk="1" fontAlgn="auto" hangingPunct="1">
              <a:spcBef>
                <a:spcPts val="0"/>
              </a:spcBef>
              <a:spcAft>
                <a:spcPts val="100"/>
              </a:spcAft>
              <a:buFont typeface="Arial" panose="020B0604020202020204" pitchFamily="34" charset="0"/>
              <a:buNone/>
              <a:defRPr/>
            </a:pPr>
            <a:endParaRPr lang="ca-ES" sz="1400" dirty="0"/>
          </a:p>
        </p:txBody>
      </p:sp>
      <p:pic>
        <p:nvPicPr>
          <p:cNvPr id="6" name="Imagen 5">
            <a:extLst>
              <a:ext uri="{FF2B5EF4-FFF2-40B4-BE49-F238E27FC236}">
                <a16:creationId xmlns:a16="http://schemas.microsoft.com/office/drawing/2014/main" id="{2434555F-0E28-498D-8561-C05A316AAA11}"/>
              </a:ext>
            </a:extLst>
          </p:cNvPr>
          <p:cNvPicPr>
            <a:picLocks noChangeAspect="1"/>
          </p:cNvPicPr>
          <p:nvPr/>
        </p:nvPicPr>
        <p:blipFill>
          <a:blip r:embed="rId6"/>
          <a:stretch>
            <a:fillRect/>
          </a:stretch>
        </p:blipFill>
        <p:spPr>
          <a:xfrm>
            <a:off x="10464800" y="221962"/>
            <a:ext cx="1631792" cy="361247"/>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5D832B6-C4F4-48F6-BC41-EA4DD8D71327}"/>
              </a:ext>
            </a:extLst>
          </p:cNvPr>
          <p:cNvSpPr>
            <a:spLocks noGrp="1" noChangeArrowheads="1"/>
          </p:cNvSpPr>
          <p:nvPr>
            <p:ph type="title"/>
          </p:nvPr>
        </p:nvSpPr>
        <p:spPr>
          <a:xfrm>
            <a:off x="887413" y="2573338"/>
            <a:ext cx="10417175" cy="719137"/>
          </a:xfrm>
        </p:spPr>
        <p:txBody>
          <a:bodyPr/>
          <a:lstStyle/>
          <a:p>
            <a:pPr eaLnBrk="1" hangingPunct="1"/>
            <a:r>
              <a:rPr lang="ca-ES" altLang="ca-ES" i="1">
                <a:ea typeface="Open Sans"/>
                <a:cs typeface="Open Sans"/>
              </a:rPr>
              <a:t>Linkedin</a:t>
            </a:r>
          </a:p>
        </p:txBody>
      </p:sp>
      <p:sp>
        <p:nvSpPr>
          <p:cNvPr id="24579" name="Text Placeholder 2">
            <a:extLst>
              <a:ext uri="{FF2B5EF4-FFF2-40B4-BE49-F238E27FC236}">
                <a16:creationId xmlns:a16="http://schemas.microsoft.com/office/drawing/2014/main" id="{51ABD158-3C0A-420A-B987-4ABC0EAB7540}"/>
              </a:ext>
            </a:extLst>
          </p:cNvPr>
          <p:cNvSpPr>
            <a:spLocks noGrp="1" noChangeArrowheads="1"/>
          </p:cNvSpPr>
          <p:nvPr>
            <p:ph type="body" idx="1"/>
          </p:nvPr>
        </p:nvSpPr>
        <p:spPr>
          <a:xfrm>
            <a:off x="887413" y="3424238"/>
            <a:ext cx="10417175" cy="606425"/>
          </a:xfrm>
        </p:spPr>
        <p:txBody>
          <a:bodyPr/>
          <a:lstStyle/>
          <a:p>
            <a:pPr eaLnBrk="1" hangingPunct="1">
              <a:spcAft>
                <a:spcPct val="0"/>
              </a:spcAft>
            </a:pPr>
            <a:r>
              <a:rPr lang="ca-ES" altLang="ca-ES" dirty="0"/>
              <a:t>Gestiona la teva identitat professional. Amplia i interactua amb la teva xarxa professional. Accedeix a coneixements, informació i oportunitats.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DBF7F-FD69-450F-AD64-17A27D6AACA1}"/>
              </a:ext>
            </a:extLst>
          </p:cNvPr>
          <p:cNvSpPr>
            <a:spLocks noGrp="1"/>
          </p:cNvSpPr>
          <p:nvPr>
            <p:ph type="body" sz="quarter" idx="10"/>
          </p:nvPr>
        </p:nvSpPr>
        <p:spPr>
          <a:xfrm>
            <a:off x="469900" y="1412875"/>
            <a:ext cx="10471150" cy="4816475"/>
          </a:xfrm>
        </p:spPr>
        <p:txBody>
          <a:bodyPr rtlCol="0"/>
          <a:lstStyle/>
          <a:p>
            <a:pPr marL="342900" indent="-342900" defTabSz="1219170" eaLnBrk="1" fontAlgn="auto" hangingPunct="1">
              <a:lnSpc>
                <a:spcPts val="4480"/>
              </a:lnSpc>
              <a:buClr>
                <a:schemeClr val="accent5"/>
              </a:buClr>
              <a:buFont typeface="Arial" panose="020B0604020202020204" pitchFamily="34" charset="0"/>
              <a:buChar char="•"/>
              <a:defRPr/>
            </a:pPr>
            <a:r>
              <a:rPr lang="ca-ES" b="1" i="1" spc="23" dirty="0" err="1">
                <a:solidFill>
                  <a:schemeClr val="tx1">
                    <a:lumMod val="65000"/>
                    <a:lumOff val="35000"/>
                  </a:schemeClr>
                </a:solidFill>
                <a:cs typeface="Poppins"/>
              </a:rPr>
              <a:t>Linkedin</a:t>
            </a:r>
            <a:r>
              <a:rPr lang="ca-ES" b="1" spc="23" dirty="0">
                <a:solidFill>
                  <a:schemeClr val="tx1">
                    <a:lumMod val="65000"/>
                    <a:lumOff val="35000"/>
                  </a:schemeClr>
                </a:solidFill>
                <a:cs typeface="Poppins"/>
              </a:rPr>
              <a:t> per ordinador.</a:t>
            </a:r>
          </a:p>
          <a:p>
            <a:pPr marL="342900" indent="-342900" defTabSz="1219170" eaLnBrk="1" fontAlgn="auto" hangingPunct="1">
              <a:lnSpc>
                <a:spcPts val="4480"/>
              </a:lnSpc>
              <a:buClr>
                <a:schemeClr val="accent5"/>
              </a:buClr>
              <a:buFont typeface="Arial" panose="020B0604020202020204" pitchFamily="34" charset="0"/>
              <a:buChar char="•"/>
              <a:defRPr/>
            </a:pPr>
            <a:r>
              <a:rPr lang="ca-ES" b="1" i="1" spc="23" dirty="0" err="1">
                <a:solidFill>
                  <a:schemeClr val="tx1">
                    <a:lumMod val="65000"/>
                    <a:lumOff val="35000"/>
                  </a:schemeClr>
                </a:solidFill>
                <a:cs typeface="Poppins"/>
              </a:rPr>
              <a:t>Linkedin</a:t>
            </a:r>
            <a:r>
              <a:rPr lang="ca-ES" b="1" spc="23" dirty="0">
                <a:solidFill>
                  <a:schemeClr val="tx1">
                    <a:lumMod val="65000"/>
                    <a:lumOff val="35000"/>
                  </a:schemeClr>
                </a:solidFill>
                <a:cs typeface="Poppins"/>
              </a:rPr>
              <a:t> per mòbil.</a:t>
            </a:r>
          </a:p>
          <a:p>
            <a:pPr defTabSz="1219170" eaLnBrk="1" fontAlgn="auto" hangingPunct="1">
              <a:defRPr/>
            </a:pPr>
            <a:endParaRPr lang="ca-ES" dirty="0"/>
          </a:p>
          <a:p>
            <a:pPr marL="895335" lvl="1" indent="-285750" defTabSz="1219170" eaLnBrk="1" fontAlgn="auto" hangingPunct="1">
              <a:spcBef>
                <a:spcPts val="0"/>
              </a:spcBef>
              <a:spcAft>
                <a:spcPts val="1333"/>
              </a:spcAft>
              <a:buFont typeface="Arial" panose="020B0604020202020204" pitchFamily="34" charset="0"/>
              <a:buChar char="•"/>
              <a:defRPr/>
            </a:pPr>
            <a:r>
              <a:rPr lang="ca-ES" sz="1400" b="0" spc="23" dirty="0">
                <a:solidFill>
                  <a:schemeClr val="tx1">
                    <a:lumMod val="65000"/>
                    <a:lumOff val="35000"/>
                  </a:schemeClr>
                </a:solidFill>
                <a:cs typeface="Poppins"/>
              </a:rPr>
              <a:t>Buscar l’aplicació en </a:t>
            </a:r>
            <a:r>
              <a:rPr lang="ca-ES" sz="1400" b="0" i="1" spc="23" dirty="0" err="1">
                <a:solidFill>
                  <a:schemeClr val="tx1">
                    <a:lumMod val="65000"/>
                    <a:lumOff val="35000"/>
                  </a:schemeClr>
                </a:solidFill>
                <a:cs typeface="Poppins"/>
              </a:rPr>
              <a:t>App</a:t>
            </a:r>
            <a:r>
              <a:rPr lang="ca-ES" sz="1400" b="0" i="1" spc="23" dirty="0">
                <a:solidFill>
                  <a:schemeClr val="tx1">
                    <a:lumMod val="65000"/>
                    <a:lumOff val="35000"/>
                  </a:schemeClr>
                </a:solidFill>
                <a:cs typeface="Poppins"/>
              </a:rPr>
              <a:t> Store o Play Store</a:t>
            </a:r>
            <a:r>
              <a:rPr lang="ca-ES" sz="1400" b="0" spc="23" dirty="0">
                <a:solidFill>
                  <a:schemeClr val="tx1">
                    <a:lumMod val="65000"/>
                    <a:lumOff val="35000"/>
                  </a:schemeClr>
                </a:solidFill>
                <a:cs typeface="Poppins"/>
              </a:rPr>
              <a:t>.</a:t>
            </a:r>
          </a:p>
          <a:p>
            <a:pPr marL="895335" lvl="1" indent="-285750" defTabSz="1219170" eaLnBrk="1" fontAlgn="auto" hangingPunct="1">
              <a:spcBef>
                <a:spcPts val="0"/>
              </a:spcBef>
              <a:spcAft>
                <a:spcPts val="1333"/>
              </a:spcAft>
              <a:buFont typeface="Arial" panose="020B0604020202020204" pitchFamily="34" charset="0"/>
              <a:buChar char="•"/>
              <a:defRPr/>
            </a:pPr>
            <a:r>
              <a:rPr lang="ca-ES" sz="1400" b="0" spc="23" dirty="0">
                <a:solidFill>
                  <a:schemeClr val="tx1">
                    <a:lumMod val="65000"/>
                    <a:lumOff val="35000"/>
                  </a:schemeClr>
                </a:solidFill>
                <a:cs typeface="Poppins"/>
              </a:rPr>
              <a:t>Descarregar i instal·lar l’aplicació.</a:t>
            </a:r>
            <a:endParaRPr lang="ca-ES" sz="1400" b="0" dirty="0"/>
          </a:p>
          <a:p>
            <a:pPr defTabSz="1219170" eaLnBrk="1" fontAlgn="auto" hangingPunct="1">
              <a:defRPr/>
            </a:pPr>
            <a:endParaRPr lang="ca-ES" dirty="0"/>
          </a:p>
        </p:txBody>
      </p:sp>
      <p:sp>
        <p:nvSpPr>
          <p:cNvPr id="26627" name="Title 3">
            <a:extLst>
              <a:ext uri="{FF2B5EF4-FFF2-40B4-BE49-F238E27FC236}">
                <a16:creationId xmlns:a16="http://schemas.microsoft.com/office/drawing/2014/main" id="{B5C21CAB-5297-43CE-BBCE-3BFB3FCD3F46}"/>
              </a:ext>
            </a:extLst>
          </p:cNvPr>
          <p:cNvSpPr>
            <a:spLocks noGrp="1" noChangeArrowheads="1"/>
          </p:cNvSpPr>
          <p:nvPr>
            <p:ph type="title"/>
          </p:nvPr>
        </p:nvSpPr>
        <p:spPr>
          <a:xfrm>
            <a:off x="469900" y="403225"/>
            <a:ext cx="7058025" cy="509588"/>
          </a:xfrm>
        </p:spPr>
        <p:txBody>
          <a:bodyPr/>
          <a:lstStyle/>
          <a:p>
            <a:pPr eaLnBrk="1" hangingPunct="1"/>
            <a:r>
              <a:rPr lang="ca-ES" altLang="ca-ES"/>
              <a:t>Registre</a:t>
            </a:r>
          </a:p>
        </p:txBody>
      </p:sp>
      <p:pic>
        <p:nvPicPr>
          <p:cNvPr id="16" name="Picture 15">
            <a:extLst>
              <a:ext uri="{FF2B5EF4-FFF2-40B4-BE49-F238E27FC236}">
                <a16:creationId xmlns:a16="http://schemas.microsoft.com/office/drawing/2014/main" id="{16D0292A-28B7-431C-AA04-EBF6CAC7FF50}"/>
              </a:ext>
            </a:extLst>
          </p:cNvPr>
          <p:cNvPicPr>
            <a:picLocks noChangeAspect="1"/>
          </p:cNvPicPr>
          <p:nvPr/>
        </p:nvPicPr>
        <p:blipFill>
          <a:blip r:embed="rId3" cstate="email"/>
          <a:stretch>
            <a:fillRect/>
          </a:stretch>
        </p:blipFill>
        <p:spPr>
          <a:xfrm>
            <a:off x="6888163" y="1865313"/>
            <a:ext cx="4052887" cy="2701925"/>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3F3AB4BB-243A-467F-BF81-C210B4621B09}"/>
              </a:ext>
            </a:extLst>
          </p:cNvPr>
          <p:cNvPicPr>
            <a:picLocks noChangeAspect="1"/>
          </p:cNvPicPr>
          <p:nvPr/>
        </p:nvPicPr>
        <p:blipFill>
          <a:blip r:embed="rId4"/>
          <a:stretch>
            <a:fillRect/>
          </a:stretch>
        </p:blipFill>
        <p:spPr>
          <a:xfrm>
            <a:off x="6888163" y="1468438"/>
            <a:ext cx="1495425" cy="400050"/>
          </a:xfrm>
          <a:prstGeom prst="rect">
            <a:avLst/>
          </a:prstGeom>
          <a:ln>
            <a:noFill/>
          </a:ln>
          <a:effectLst>
            <a:outerShdw blurRad="190500" algn="tl" rotWithShape="0">
              <a:srgbClr val="000000">
                <a:alpha val="70000"/>
              </a:srgbClr>
            </a:outerShdw>
          </a:effectLst>
        </p:spPr>
      </p:pic>
      <p:grpSp>
        <p:nvGrpSpPr>
          <p:cNvPr id="26630" name="Group 1">
            <a:extLst>
              <a:ext uri="{FF2B5EF4-FFF2-40B4-BE49-F238E27FC236}">
                <a16:creationId xmlns:a16="http://schemas.microsoft.com/office/drawing/2014/main" id="{5BCC509C-9C20-40D1-A408-052412862AFB}"/>
              </a:ext>
            </a:extLst>
          </p:cNvPr>
          <p:cNvGrpSpPr>
            <a:grpSpLocks/>
          </p:cNvGrpSpPr>
          <p:nvPr/>
        </p:nvGrpSpPr>
        <p:grpSpPr bwMode="auto">
          <a:xfrm>
            <a:off x="7016750" y="5049838"/>
            <a:ext cx="3795713" cy="1179512"/>
            <a:chOff x="7017148" y="5050422"/>
            <a:chExt cx="3794731" cy="1179529"/>
          </a:xfrm>
        </p:grpSpPr>
        <p:pic>
          <p:nvPicPr>
            <p:cNvPr id="26631" name="Content Placeholder 3">
              <a:extLst>
                <a:ext uri="{FF2B5EF4-FFF2-40B4-BE49-F238E27FC236}">
                  <a16:creationId xmlns:a16="http://schemas.microsoft.com/office/drawing/2014/main" id="{96C2B26A-2E95-4F5D-AE30-5B773EBEC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148" y="5050422"/>
              <a:ext cx="2436529" cy="117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0">
              <a:extLst>
                <a:ext uri="{FF2B5EF4-FFF2-40B4-BE49-F238E27FC236}">
                  <a16:creationId xmlns:a16="http://schemas.microsoft.com/office/drawing/2014/main" id="{ECE3446C-7366-4938-A7B0-6022465910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6049" y="5184121"/>
              <a:ext cx="1045830" cy="104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ind_cbt_glb_ho_2292.jp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pstoten\AppData\Local\Temp\Templafy\PowerPointVsto\Assets\BHED3N.j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pstoten\AppData\Local\Temp\Templafy\PowerPointVsto\Assets\bzi_cng_glb_ho_2021.jp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E02JKD.jp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Facebook.pn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npardobaena\AppData\Local\Temp\Templafy\PowerPointVsto\Assets\Linkedin.pn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npardobaena\AppData\Local\Temp\Templafy\PowerPointVsto\Assets\Instagram.pn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ind_TMT_glb_ho_2341.jp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bzi_sup_glb_ho_1875.jpg"/>
</p:tagLst>
</file>

<file path=ppt/theme/theme1.xml><?xml version="1.0" encoding="utf-8"?>
<a:theme xmlns:a="http://schemas.openxmlformats.org/drawingml/2006/main" name="La Caixa Voluntariados">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chor="b" anchorCtr="0">
        <a:noAutofit/>
      </a:bodyPr>
      <a:lstStyle>
        <a:defPPr>
          <a:defRPr sz="3200" b="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on 16-9 - S2G" id="{D4E991DC-D13B-B24A-BF75-B2BD123529FF}" vid="{A71549F7-BD1B-5746-BBCA-70A38ECAAF3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61e6aa-c4e8-423d-bef0-8fc7fdbb0343" xsi:nil="true"/>
    <lcf76f155ced4ddcb4097134ff3c332f xmlns="f10b862d-9925-43d2-8cd3-733fabd3e09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67806310A92F4449498F50C9243AEF0" ma:contentTypeVersion="15" ma:contentTypeDescription="Crear nuevo documento." ma:contentTypeScope="" ma:versionID="20ff543fccceee4bce8ba5c2e9ee0cfa">
  <xsd:schema xmlns:xsd="http://www.w3.org/2001/XMLSchema" xmlns:xs="http://www.w3.org/2001/XMLSchema" xmlns:p="http://schemas.microsoft.com/office/2006/metadata/properties" xmlns:ns2="f10b862d-9925-43d2-8cd3-733fabd3e09a" xmlns:ns3="a761e6aa-c4e8-423d-bef0-8fc7fdbb0343" targetNamespace="http://schemas.microsoft.com/office/2006/metadata/properties" ma:root="true" ma:fieldsID="51ca0ef2a76ef8c11e6f073d6b8234e8" ns2:_="" ns3:_="">
    <xsd:import namespace="f10b862d-9925-43d2-8cd3-733fabd3e09a"/>
    <xsd:import namespace="a761e6aa-c4e8-423d-bef0-8fc7fdbb0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b862d-9925-43d2-8cd3-733fabd3e0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1bd88258-876d-47aa-8492-218c1c30083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61e6aa-c4e8-423d-bef0-8fc7fdbb03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61f696f-b841-447a-8bc2-2dd569fdc2c0}" ma:internalName="TaxCatchAll" ma:showField="CatchAllData" ma:web="a761e6aa-c4e8-423d-bef0-8fc7fdbb034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7B0DB3-C915-4D07-ACFA-039032D4F4F2}">
  <ds:schemaRefs>
    <ds:schemaRef ds:uri="http://schemas.microsoft.com/sharepoint/v3/contenttype/forms"/>
  </ds:schemaRefs>
</ds:datastoreItem>
</file>

<file path=customXml/itemProps2.xml><?xml version="1.0" encoding="utf-8"?>
<ds:datastoreItem xmlns:ds="http://schemas.openxmlformats.org/officeDocument/2006/customXml" ds:itemID="{8F3008B4-EF3A-4636-9847-76CAE241469D}">
  <ds:schemaRefs>
    <ds:schemaRef ds:uri="http://schemas.microsoft.com/office/2006/metadata/properties"/>
    <ds:schemaRef ds:uri="http://schemas.microsoft.com/office/infopath/2007/PartnerControls"/>
    <ds:schemaRef ds:uri="a761e6aa-c4e8-423d-bef0-8fc7fdbb0343"/>
    <ds:schemaRef ds:uri="f10b862d-9925-43d2-8cd3-733fabd3e09a"/>
  </ds:schemaRefs>
</ds:datastoreItem>
</file>

<file path=customXml/itemProps3.xml><?xml version="1.0" encoding="utf-8"?>
<ds:datastoreItem xmlns:ds="http://schemas.openxmlformats.org/officeDocument/2006/customXml" ds:itemID="{0CE1C436-5509-48AB-832E-983F3255B9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b862d-9925-43d2-8cd3-733fabd3e09a"/>
    <ds:schemaRef ds:uri="a761e6aa-c4e8-423d-bef0-8fc7fdbb0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Presentacion 16-9 - S2G</Template>
  <TotalTime>7601</TotalTime>
  <Words>11602</Words>
  <Application>Microsoft Office PowerPoint</Application>
  <PresentationFormat>Panorámica</PresentationFormat>
  <Paragraphs>921</Paragraphs>
  <Slides>47</Slides>
  <Notes>46</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47</vt:i4>
      </vt:variant>
    </vt:vector>
  </HeadingPairs>
  <TitlesOfParts>
    <vt:vector size="58" baseType="lpstr">
      <vt:lpstr>Arial</vt:lpstr>
      <vt:lpstr>Calibri</vt:lpstr>
      <vt:lpstr>Calibri Light</vt:lpstr>
      <vt:lpstr>inherit</vt:lpstr>
      <vt:lpstr>Poppins</vt:lpstr>
      <vt:lpstr>Verdana</vt:lpstr>
      <vt:lpstr>Wingdings</vt:lpstr>
      <vt:lpstr>Wingdings 2</vt:lpstr>
      <vt:lpstr>La Caixa Voluntariados</vt:lpstr>
      <vt:lpstr>Custom Design</vt:lpstr>
      <vt:lpstr>think-cell Slide</vt:lpstr>
      <vt:lpstr>Presentación de PowerPoint</vt:lpstr>
      <vt:lpstr>Introducció </vt:lpstr>
      <vt:lpstr>Introducció </vt:lpstr>
      <vt:lpstr>Xarxes Socials Corporatives</vt:lpstr>
      <vt:lpstr>Qüestions prèvies de seguretat</vt:lpstr>
      <vt:lpstr>Qüestions prèvies de seguretat</vt:lpstr>
      <vt:lpstr>Índex</vt:lpstr>
      <vt:lpstr>Linkedin</vt:lpstr>
      <vt:lpstr>Registre</vt:lpstr>
      <vt:lpstr>Presentación de PowerPoint</vt:lpstr>
      <vt:lpstr>Crear un perfil</vt:lpstr>
      <vt:lpstr>Crear un perfil</vt:lpstr>
      <vt:lpstr>Crear un perfil</vt:lpstr>
      <vt:lpstr>Crear una xarxa de contactes</vt:lpstr>
      <vt:lpstr>El dia a dia</vt:lpstr>
      <vt:lpstr>El dia a dia</vt:lpstr>
      <vt:lpstr>El dia a dia</vt:lpstr>
      <vt:lpstr>X</vt:lpstr>
      <vt:lpstr>Registre</vt:lpstr>
      <vt:lpstr>Crear un perfil</vt:lpstr>
      <vt:lpstr>Crear un perfil</vt:lpstr>
      <vt:lpstr>Coneguem X</vt:lpstr>
      <vt:lpstr>Coneguem X</vt:lpstr>
      <vt:lpstr>Com funciona?</vt:lpstr>
      <vt:lpstr>Com funciona?</vt:lpstr>
      <vt:lpstr>Com funciona?</vt:lpstr>
      <vt:lpstr>Com funciona?</vt:lpstr>
      <vt:lpstr>Com funciona?</vt:lpstr>
      <vt:lpstr>Facebook</vt:lpstr>
      <vt:lpstr>Registre</vt:lpstr>
      <vt:lpstr>Ordinador VS Mòbil</vt:lpstr>
      <vt:lpstr>Ordinador VS Mòbil</vt:lpstr>
      <vt:lpstr>El perfil</vt:lpstr>
      <vt:lpstr>Inici</vt:lpstr>
      <vt:lpstr>Grups de Facebook</vt:lpstr>
      <vt:lpstr>Instagram</vt:lpstr>
      <vt:lpstr>Crear un compte</vt:lpstr>
      <vt:lpstr>Crear un compte</vt:lpstr>
      <vt:lpstr>Crear un compte</vt:lpstr>
      <vt:lpstr>Ús d’Instagram</vt:lpstr>
      <vt:lpstr>Ús d’Instagram</vt:lpstr>
      <vt:lpstr>Ús d’Instagram</vt:lpstr>
      <vt:lpstr>Ús d’Instagram</vt:lpstr>
      <vt:lpstr>Ús d’Instagram</vt:lpstr>
      <vt:lpstr>Ús d’Instagram</vt:lpstr>
      <vt:lpstr>Ús d’Instagram</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Madrid de la Hera, Ignacio</dc:creator>
  <cp:lastModifiedBy>CRISTINA TELLO SANTIAGO</cp:lastModifiedBy>
  <cp:revision>275</cp:revision>
  <cp:lastPrinted>2014-06-25T02:16:22Z</cp:lastPrinted>
  <dcterms:created xsi:type="dcterms:W3CDTF">2020-05-11T10:12:31Z</dcterms:created>
  <dcterms:modified xsi:type="dcterms:W3CDTF">2024-01-29T07:28:03Z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d86bc70-2a05-490c-b199-8f0f8e614d89_Enabled">
    <vt:lpwstr>true</vt:lpwstr>
  </property>
  <property fmtid="{D5CDD505-2E9C-101B-9397-08002B2CF9AE}" pid="3" name="MSIP_Label_5d86bc70-2a05-490c-b199-8f0f8e614d89_SetDate">
    <vt:lpwstr>2024-01-29T06:44:55Z</vt:lpwstr>
  </property>
  <property fmtid="{D5CDD505-2E9C-101B-9397-08002B2CF9AE}" pid="4" name="MSIP_Label_5d86bc70-2a05-490c-b199-8f0f8e614d89_Method">
    <vt:lpwstr>Privileged</vt:lpwstr>
  </property>
  <property fmtid="{D5CDD505-2E9C-101B-9397-08002B2CF9AE}" pid="5" name="MSIP_Label_5d86bc70-2a05-490c-b199-8f0f8e614d89_Name">
    <vt:lpwstr>5d86bc70-2a05-490c-b199-8f0f8e614d89</vt:lpwstr>
  </property>
  <property fmtid="{D5CDD505-2E9C-101B-9397-08002B2CF9AE}" pid="6" name="MSIP_Label_5d86bc70-2a05-490c-b199-8f0f8e614d89_SiteId">
    <vt:lpwstr>5df31d35-3ba9-481e-a3c8-ff9be3ee783b</vt:lpwstr>
  </property>
  <property fmtid="{D5CDD505-2E9C-101B-9397-08002B2CF9AE}" pid="7" name="MSIP_Label_5d86bc70-2a05-490c-b199-8f0f8e614d89_ActionId">
    <vt:lpwstr>0253369f-2555-4391-9651-b3ef0a8a517c</vt:lpwstr>
  </property>
  <property fmtid="{D5CDD505-2E9C-101B-9397-08002B2CF9AE}" pid="8" name="MSIP_Label_5d86bc70-2a05-490c-b199-8f0f8e614d89_ContentBits">
    <vt:lpwstr>0</vt:lpwstr>
  </property>
  <property fmtid="{D5CDD505-2E9C-101B-9397-08002B2CF9AE}" pid="9" name="ContentTypeId">
    <vt:lpwstr>0x010100767806310A92F4449498F50C9243AEF0</vt:lpwstr>
  </property>
  <property fmtid="{D5CDD505-2E9C-101B-9397-08002B2CF9AE}" pid="10" name="MediaServiceImageTags">
    <vt:lpwstr/>
  </property>
</Properties>
</file>