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4"/>
  </p:sldMasterIdLst>
  <p:notesMasterIdLst>
    <p:notesMasterId r:id="rId11"/>
  </p:notesMasterIdLst>
  <p:sldIdLst>
    <p:sldId id="256" r:id="rId5"/>
    <p:sldId id="257" r:id="rId6"/>
    <p:sldId id="259" r:id="rId7"/>
    <p:sldId id="261" r:id="rId8"/>
    <p:sldId id="260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urdes Sànchez Flamerich" initials="LSF" lastIdx="1" clrIdx="0">
    <p:extLst>
      <p:ext uri="{19B8F6BF-5375-455C-9EA6-DF929625EA0E}">
        <p15:presenceInfo xmlns:p15="http://schemas.microsoft.com/office/powerpoint/2012/main" userId="Lourdes Sànchez Flameric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89709" autoAdjust="0"/>
  </p:normalViewPr>
  <p:slideViewPr>
    <p:cSldViewPr snapToGrid="0">
      <p:cViewPr varScale="1">
        <p:scale>
          <a:sx n="102" d="100"/>
          <a:sy n="102" d="100"/>
        </p:scale>
        <p:origin x="9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FC99F-7417-4FCF-B625-6AE83F86FBFA}" type="datetimeFigureOut">
              <a:rPr lang="en-GB" smtClean="0"/>
              <a:t>22/03/2023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C515B-BED3-47BE-A5EE-B1984DBDEC45}" type="slidenum">
              <a:rPr lang="en-GB" smtClean="0"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8910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Las notas para ayudar</a:t>
            </a:r>
            <a:r>
              <a:rPr lang="es-ES" baseline="0" dirty="0"/>
              <a:t> cuando estas presenta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AC515B-BED3-47BE-A5EE-B1984DBDEC45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7253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7832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9313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294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19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9727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8885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5511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9906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819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64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467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286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141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196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9408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369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Website link - www.hotelbcn.es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5395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GB" dirty="0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7E4A703-1BD2-4DCA-942D-68E4FA41911C}" type="slidenum">
              <a:rPr lang="en-GB" smtClean="0"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761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ripadvisor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lnS2EAQsA6w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ES" sz="7200" b="1" dirty="0"/>
              <a:t>Hotel Barcelona</a:t>
            </a:r>
            <a:endParaRPr lang="en-GB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a-ES" u="sng" dirty="0">
                <a:solidFill>
                  <a:schemeClr val="bg2">
                    <a:lumMod val="50000"/>
                  </a:schemeClr>
                </a:solidFill>
              </a:rPr>
              <a:t>Portafoli de serveis</a:t>
            </a:r>
          </a:p>
        </p:txBody>
      </p:sp>
    </p:spTree>
    <p:extLst>
      <p:ext uri="{BB962C8B-B14F-4D97-AF65-F5344CB8AC3E}">
        <p14:creationId xmlns:p14="http://schemas.microsoft.com/office/powerpoint/2010/main" val="254510720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15674" y="735013"/>
            <a:ext cx="3932238" cy="655637"/>
          </a:xfrm>
        </p:spPr>
        <p:txBody>
          <a:bodyPr>
            <a:normAutofit fontScale="90000"/>
          </a:bodyPr>
          <a:lstStyle/>
          <a:p>
            <a:r>
              <a:rPr lang="ca-ES" sz="4000" b="1" dirty="0">
                <a:solidFill>
                  <a:srgbClr val="002060"/>
                </a:solidFill>
              </a:rPr>
              <a:t>Serveis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4294967295"/>
          </p:nvPr>
        </p:nvSpPr>
        <p:spPr>
          <a:xfrm>
            <a:off x="1078352" y="1495425"/>
            <a:ext cx="4806882" cy="4264025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a-ES" sz="2400" dirty="0"/>
              <a:t>Restaurant</a:t>
            </a: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a-ES" sz="2400" dirty="0"/>
              <a:t>Gimnàs </a:t>
            </a: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a-ES" sz="2400" dirty="0"/>
              <a:t>Piscina </a:t>
            </a: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a-ES" sz="2400" dirty="0"/>
              <a:t>Spa </a:t>
            </a:r>
          </a:p>
          <a:p>
            <a:endParaRPr lang="ca-E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46"/>
          <a:stretch/>
        </p:blipFill>
        <p:spPr>
          <a:xfrm>
            <a:off x="6109264" y="1098550"/>
            <a:ext cx="4984074" cy="46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44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01829" y="929764"/>
            <a:ext cx="4977441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a-ES" dirty="0"/>
              <a:t>Habitacions – Detalls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1829" y="1430334"/>
            <a:ext cx="50070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u="sng" dirty="0"/>
              <a:t>Descripció de l’habitació</a:t>
            </a:r>
            <a:endParaRPr lang="ca-ES" dirty="0"/>
          </a:p>
          <a:p>
            <a:r>
              <a:rPr lang="ca-ES" dirty="0"/>
              <a:t>Les habitacions tenen entre </a:t>
            </a:r>
            <a:r>
              <a:rPr lang="ca-ES" b="1" dirty="0"/>
              <a:t>25 m2 i 35 m2</a:t>
            </a:r>
            <a:r>
              <a:rPr lang="ca-ES" dirty="0"/>
              <a:t>, amb vistes al jardí de l’hotel i al parc. Algunes habitacions disposen d’una </a:t>
            </a:r>
            <a:r>
              <a:rPr lang="ca-ES" b="1" dirty="0"/>
              <a:t>petita terrassa</a:t>
            </a:r>
            <a:r>
              <a:rPr lang="ca-ES" dirty="0"/>
              <a:t>. Llits individuals o llit de matrimoni, mida Queen o King, bany de marbre, alguns amb </a:t>
            </a:r>
            <a:r>
              <a:rPr lang="ca-ES" u="sng" dirty="0"/>
              <a:t>banyera i dutxa separades</a:t>
            </a:r>
            <a:r>
              <a:rPr lang="ca-ES" dirty="0"/>
              <a:t>.  [font]</a:t>
            </a:r>
          </a:p>
        </p:txBody>
      </p:sp>
      <p:pic>
        <p:nvPicPr>
          <p:cNvPr id="1026" name="Picture 2" descr="Hotel Room Mate Carla, Barcelona, Spain - Booking.co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60"/>
          <a:stretch/>
        </p:blipFill>
        <p:spPr bwMode="auto">
          <a:xfrm>
            <a:off x="6157577" y="1384168"/>
            <a:ext cx="5075528" cy="39530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loud 9"/>
          <p:cNvSpPr/>
          <p:nvPr/>
        </p:nvSpPr>
        <p:spPr>
          <a:xfrm>
            <a:off x="9469018" y="752360"/>
            <a:ext cx="1975449" cy="1057539"/>
          </a:xfrm>
          <a:prstGeom prst="cloud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a-ES" sz="1400" dirty="0"/>
              <a:t>Preu per nit a partir de 100 €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685142"/>
              </p:ext>
            </p:extLst>
          </p:nvPr>
        </p:nvGraphicFramePr>
        <p:xfrm>
          <a:off x="1174750" y="3592897"/>
          <a:ext cx="4125576" cy="2156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2788">
                  <a:extLst>
                    <a:ext uri="{9D8B030D-6E8A-4147-A177-3AD203B41FA5}">
                      <a16:colId xmlns:a16="http://schemas.microsoft.com/office/drawing/2014/main" val="863921806"/>
                    </a:ext>
                  </a:extLst>
                </a:gridCol>
                <a:gridCol w="2062788">
                  <a:extLst>
                    <a:ext uri="{9D8B030D-6E8A-4147-A177-3AD203B41FA5}">
                      <a16:colId xmlns:a16="http://schemas.microsoft.com/office/drawing/2014/main" val="1153145937"/>
                    </a:ext>
                  </a:extLst>
                </a:gridCol>
              </a:tblGrid>
              <a:tr h="539221">
                <a:tc>
                  <a:txBody>
                    <a:bodyPr/>
                    <a:lstStyle/>
                    <a:p>
                      <a:r>
                        <a:rPr lang="ca-ES" noProof="0" dirty="0"/>
                        <a:t>Habitació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a-ES" noProof="0" dirty="0"/>
                        <a:t>Preu per nit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345762"/>
                  </a:ext>
                </a:extLst>
              </a:tr>
              <a:tr h="539221">
                <a:tc>
                  <a:txBody>
                    <a:bodyPr/>
                    <a:lstStyle/>
                    <a:p>
                      <a:r>
                        <a:rPr lang="ca-ES" noProof="0" dirty="0"/>
                        <a:t>Doble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a-ES" noProof="0" dirty="0"/>
                        <a:t>100€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204433"/>
                  </a:ext>
                </a:extLst>
              </a:tr>
              <a:tr h="539221">
                <a:tc>
                  <a:txBody>
                    <a:bodyPr/>
                    <a:lstStyle/>
                    <a:p>
                      <a:r>
                        <a:rPr lang="ca-ES" noProof="0" dirty="0"/>
                        <a:t>Queen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a-ES" noProof="0" dirty="0"/>
                        <a:t>150€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379595"/>
                  </a:ext>
                </a:extLst>
              </a:tr>
              <a:tr h="539221">
                <a:tc>
                  <a:txBody>
                    <a:bodyPr/>
                    <a:lstStyle/>
                    <a:p>
                      <a:r>
                        <a:rPr lang="ca-ES" noProof="0" dirty="0"/>
                        <a:t>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a-ES" noProof="0" dirty="0"/>
                        <a:t>200€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3962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04850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33575" y="2059395"/>
            <a:ext cx="832485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“</a:t>
            </a:r>
            <a:r>
              <a:rPr lang="ca-E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El personal que atén aquest hotel en tots els seus departaments sap amb precisió la manera d’atendre bé als hostes. Sempre estan disposats a ajudar i a oferir-li confort i comoditat a l’hoste. </a:t>
            </a:r>
          </a:p>
          <a:p>
            <a:pPr algn="ctr"/>
            <a:r>
              <a:rPr lang="ca-E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La seva actitud de servei és el seu millor aliat.</a:t>
            </a:r>
          </a:p>
          <a:p>
            <a:pPr algn="ctr"/>
            <a:r>
              <a:rPr lang="ca-E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 Felicitacions.</a:t>
            </a:r>
          </a:p>
          <a:p>
            <a:pPr algn="ctr"/>
            <a:r>
              <a:rPr lang="ca-E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Per altra banda comentar que la ubicació de l’hotel i la neteja són dos factors positius addicionals que fan decantar la balança a l’hora de triar aquest hotel.</a:t>
            </a:r>
          </a:p>
          <a:p>
            <a:pPr algn="ctr"/>
            <a:r>
              <a:rPr lang="ca-E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Amb molt de gust tornaré a fer-hi estada i sens dubte el recomano.</a:t>
            </a:r>
            <a:r>
              <a:rPr lang="ca-E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”</a:t>
            </a:r>
            <a:endParaRPr lang="ca-ES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  <a:ea typeface="Verdan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63075" y="5838825"/>
            <a:ext cx="1942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Fuente: </a:t>
            </a:r>
            <a:r>
              <a:rPr lang="es-ES" dirty="0">
                <a:hlinkClick r:id="rId2"/>
              </a:rPr>
              <a:t>Tripadvisor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093548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nS2EAQsA6w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615941" y="1547813"/>
            <a:ext cx="6688667" cy="37623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41916" y="847725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Vídeo de Barcelona</a:t>
            </a:r>
          </a:p>
        </p:txBody>
      </p:sp>
    </p:spTree>
    <p:extLst>
      <p:ext uri="{BB962C8B-B14F-4D97-AF65-F5344CB8AC3E}">
        <p14:creationId xmlns:p14="http://schemas.microsoft.com/office/powerpoint/2010/main" val="164552434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9E30BD-2C72-4DB4-BBF0-07925B370ACC}"/>
              </a:ext>
            </a:extLst>
          </p:cNvPr>
          <p:cNvSpPr txBox="1"/>
          <p:nvPr/>
        </p:nvSpPr>
        <p:spPr>
          <a:xfrm>
            <a:off x="5348904" y="911956"/>
            <a:ext cx="15856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4000" b="1" u="sng" dirty="0"/>
              <a:t>Annex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C577F50-323E-4378-AA2D-92DDF4A073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164048"/>
              </p:ext>
            </p:extLst>
          </p:nvPr>
        </p:nvGraphicFramePr>
        <p:xfrm>
          <a:off x="5091113" y="2562225"/>
          <a:ext cx="2009775" cy="173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2" imgW="661680" imgH="572040" progId="AcroExch.Document.DC">
                  <p:embed/>
                </p:oleObj>
              </mc:Choice>
              <mc:Fallback>
                <p:oleObj name="Acrobat Document" showAsIcon="1" r:id="rId2" imgW="661680" imgH="57204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91113" y="2562225"/>
                        <a:ext cx="2009775" cy="173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6863186"/>
      </p:ext>
    </p:extLst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27A2F21C761C84A941658C4AD1EC32A" ma:contentTypeVersion="12" ma:contentTypeDescription="Crear nuevo documento." ma:contentTypeScope="" ma:versionID="bdb46391e6c4d488a14b66b55063bfb7">
  <xsd:schema xmlns:xsd="http://www.w3.org/2001/XMLSchema" xmlns:xs="http://www.w3.org/2001/XMLSchema" xmlns:p="http://schemas.microsoft.com/office/2006/metadata/properties" xmlns:ns2="d5f543d2-e98f-4bcb-aac4-dbb9963c52ee" xmlns:ns3="edad2d25-cae2-46af-8973-51d41c80e85c" targetNamespace="http://schemas.microsoft.com/office/2006/metadata/properties" ma:root="true" ma:fieldsID="4204974358481bc469497cf4e3a9cd0d" ns2:_="" ns3:_="">
    <xsd:import namespace="d5f543d2-e98f-4bcb-aac4-dbb9963c52ee"/>
    <xsd:import namespace="edad2d25-cae2-46af-8973-51d41c80e8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f543d2-e98f-4bcb-aac4-dbb9963c52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ad2d25-cae2-46af-8973-51d41c80e85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63A801-CC8D-4300-9E10-406DDD879A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C3FCB1-7A9C-4CE6-AD58-3BF41CCBC30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BC053E-3DDB-4DB6-9907-939536850D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5f543d2-e98f-4bcb-aac4-dbb9963c52ee"/>
    <ds:schemaRef ds:uri="edad2d25-cae2-46af-8973-51d41c80e8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1254</TotalTime>
  <Words>198</Words>
  <Application>Microsoft Office PowerPoint</Application>
  <PresentationFormat>Panorámica</PresentationFormat>
  <Paragraphs>29</Paragraphs>
  <Slides>6</Slides>
  <Notes>1</Notes>
  <HiddenSlides>0</HiddenSlides>
  <MMClips>1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Arial</vt:lpstr>
      <vt:lpstr>Calibri</vt:lpstr>
      <vt:lpstr>Gabriola</vt:lpstr>
      <vt:lpstr>Garamond</vt:lpstr>
      <vt:lpstr>Wingdings</vt:lpstr>
      <vt:lpstr>Organic</vt:lpstr>
      <vt:lpstr>Adobe Acrobat Document</vt:lpstr>
      <vt:lpstr>Hotel Barcelona</vt:lpstr>
      <vt:lpstr>Serveis</vt:lpstr>
      <vt:lpstr>Presentación de PowerPoint</vt:lpstr>
      <vt:lpstr>Presentación de PowerPoint</vt:lpstr>
      <vt:lpstr>Presentación de PowerPoint</vt:lpstr>
      <vt:lpstr>Presentación de PowerPoint</vt:lpstr>
    </vt:vector>
  </TitlesOfParts>
  <Company>Deloitte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Stoten, Phoebe Rose</dc:creator>
  <cp:lastModifiedBy>CRISTINA TELLO SANTIAGO</cp:lastModifiedBy>
  <cp:revision>23</cp:revision>
  <dcterms:created xsi:type="dcterms:W3CDTF">2020-04-23T09:35:34Z</dcterms:created>
  <dcterms:modified xsi:type="dcterms:W3CDTF">2023-03-22T11:43:49Z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0x010100927A2F21C761C84A941658C4AD1EC32A</vt:lpwstr>
  </property>
</Properties>
</file>