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1"/>
  </p:notesMasterIdLst>
  <p:handoutMasterIdLst>
    <p:handoutMasterId r:id="rId42"/>
  </p:handoutMasterIdLst>
  <p:sldIdLst>
    <p:sldId id="351" r:id="rId5"/>
    <p:sldId id="349" r:id="rId6"/>
    <p:sldId id="399" r:id="rId7"/>
    <p:sldId id="343" r:id="rId8"/>
    <p:sldId id="356" r:id="rId9"/>
    <p:sldId id="358" r:id="rId10"/>
    <p:sldId id="359" r:id="rId11"/>
    <p:sldId id="360" r:id="rId12"/>
    <p:sldId id="361" r:id="rId13"/>
    <p:sldId id="364" r:id="rId14"/>
    <p:sldId id="365" r:id="rId15"/>
    <p:sldId id="363" r:id="rId16"/>
    <p:sldId id="366" r:id="rId17"/>
    <p:sldId id="367" r:id="rId18"/>
    <p:sldId id="368" r:id="rId19"/>
    <p:sldId id="369" r:id="rId20"/>
    <p:sldId id="370" r:id="rId21"/>
    <p:sldId id="371" r:id="rId22"/>
    <p:sldId id="373" r:id="rId23"/>
    <p:sldId id="392" r:id="rId24"/>
    <p:sldId id="393" r:id="rId25"/>
    <p:sldId id="389" r:id="rId26"/>
    <p:sldId id="391" r:id="rId27"/>
    <p:sldId id="394" r:id="rId28"/>
    <p:sldId id="395" r:id="rId29"/>
    <p:sldId id="396" r:id="rId30"/>
    <p:sldId id="398" r:id="rId31"/>
    <p:sldId id="397" r:id="rId32"/>
    <p:sldId id="382" r:id="rId33"/>
    <p:sldId id="388" r:id="rId34"/>
    <p:sldId id="383" r:id="rId35"/>
    <p:sldId id="384" r:id="rId36"/>
    <p:sldId id="385" r:id="rId37"/>
    <p:sldId id="386" r:id="rId38"/>
    <p:sldId id="387" r:id="rId39"/>
    <p:sldId id="345" r:id="rId40"/>
  </p:sldIdLst>
  <p:sldSz cx="12192000" cy="6858000"/>
  <p:notesSz cx="7315200" cy="9601200"/>
  <p:custDataLst>
    <p:tags r:id="rId43"/>
  </p:custDataLst>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047" userDrawn="1">
          <p15:clr>
            <a:srgbClr val="A4A3A4"/>
          </p15:clr>
        </p15:guide>
        <p15:guide id="12" orient="horz" pos="1593" userDrawn="1">
          <p15:clr>
            <a:srgbClr val="A4A3A4"/>
          </p15:clr>
        </p15:guide>
        <p15:guide id="13" orient="horz" pos="2568" userDrawn="1">
          <p15:clr>
            <a:srgbClr val="A4A3A4"/>
          </p15:clr>
        </p15:guide>
        <p15:guide id="14" orient="horz" pos="3090" userDrawn="1">
          <p15:clr>
            <a:srgbClr val="A4A3A4"/>
          </p15:clr>
        </p15:guide>
        <p15:guide id="15" orient="horz" pos="3589"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19EE2"/>
    <a:srgbClr val="ED8B00"/>
    <a:srgbClr val="FFFFFF"/>
    <a:srgbClr val="000000"/>
    <a:srgbClr val="FFCD00"/>
    <a:srgbClr val="DB291C"/>
    <a:srgbClr val="FF9900"/>
    <a:srgbClr val="C00000"/>
    <a:srgbClr val="3C8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CC4DBC-8E6E-42A2-BDBD-AB59BB2494A5}" v="10" dt="2021-03-08T14:02:28.7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65" autoAdjust="0"/>
    <p:restoredTop sz="95297" autoAdjust="0"/>
  </p:normalViewPr>
  <p:slideViewPr>
    <p:cSldViewPr snapToGrid="0" showGuides="1">
      <p:cViewPr varScale="1">
        <p:scale>
          <a:sx n="114" d="100"/>
          <a:sy n="114" d="100"/>
        </p:scale>
        <p:origin x="510" y="84"/>
      </p:cViewPr>
      <p:guideLst>
        <p:guide/>
        <p:guide orient="horz" pos="2047"/>
        <p:guide orient="horz" pos="1593"/>
        <p:guide orient="horz" pos="2568"/>
        <p:guide orient="horz" pos="3090"/>
        <p:guide orient="horz" pos="3589"/>
      </p:guideLst>
    </p:cSldViewPr>
  </p:slideViewPr>
  <p:outlineViewPr>
    <p:cViewPr>
      <p:scale>
        <a:sx n="33" d="100"/>
        <a:sy n="33" d="100"/>
      </p:scale>
      <p:origin x="0" y="-870"/>
    </p:cViewPr>
  </p:outlineViewPr>
  <p:notesTextViewPr>
    <p:cViewPr>
      <p:scale>
        <a:sx n="100" d="100"/>
        <a:sy n="100" d="100"/>
      </p:scale>
      <p:origin x="0" y="0"/>
    </p:cViewPr>
  </p:notesTextViewPr>
  <p:sorterViewPr>
    <p:cViewPr>
      <p:scale>
        <a:sx n="81" d="100"/>
        <a:sy n="81" d="100"/>
      </p:scale>
      <p:origin x="0" y="0"/>
    </p:cViewPr>
  </p:sorterViewPr>
  <p:notesViewPr>
    <p:cSldViewPr snapToGrid="0" showGuides="1">
      <p:cViewPr varScale="1">
        <p:scale>
          <a:sx n="50" d="100"/>
          <a:sy n="50" d="100"/>
        </p:scale>
        <p:origin x="2814" y="36"/>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3170138" cy="479539"/>
          </a:xfrm>
          <a:prstGeom prst="rect">
            <a:avLst/>
          </a:prstGeom>
        </p:spPr>
        <p:txBody>
          <a:bodyPr vert="horz" lIns="90913" tIns="45457" rIns="90913" bIns="45457" rtlCol="0"/>
          <a:lstStyle>
            <a:lvl1pPr algn="l">
              <a:defRPr sz="11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4143427" y="1"/>
            <a:ext cx="3170138" cy="479539"/>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3/22/2023</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4" y="9120173"/>
            <a:ext cx="3170138" cy="479539"/>
          </a:xfrm>
          <a:prstGeom prst="rect">
            <a:avLst/>
          </a:prstGeom>
        </p:spPr>
        <p:txBody>
          <a:bodyPr vert="horz" lIns="90913" tIns="45457" rIns="90913" bIns="45457" rtlCol="0" anchor="b"/>
          <a:lstStyle>
            <a:lvl1pPr algn="l">
              <a:defRPr sz="11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‹Nº›</a:t>
            </a:fld>
            <a:endParaRPr lang="en-US" dirty="0">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4143589" y="1"/>
            <a:ext cx="3169920" cy="480060"/>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3/22/2023</a:t>
            </a:fld>
            <a:endParaRPr lang="en-US"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8478" tIns="49238" rIns="98478" bIns="49238" rtlCol="0" anchor="ctr"/>
          <a:lstStyle/>
          <a:p>
            <a:endParaRPr lang="en-GB"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8478" tIns="49238" rIns="98478" bIns="4923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4143589" y="9119475"/>
            <a:ext cx="3169920" cy="480060"/>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‹Nº›</a:t>
            </a:fld>
            <a:endParaRPr lang="en-US" dirty="0"/>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US" smtClean="0"/>
              <a:pPr/>
              <a:t>4</a:t>
            </a:fld>
            <a:endParaRPr lang="en-US" dirty="0"/>
          </a:p>
        </p:txBody>
      </p:sp>
    </p:spTree>
    <p:extLst>
      <p:ext uri="{BB962C8B-B14F-4D97-AF65-F5344CB8AC3E}">
        <p14:creationId xmlns:p14="http://schemas.microsoft.com/office/powerpoint/2010/main" val="1351715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33</a:t>
            </a:fld>
            <a:endParaRPr lang="en-US" dirty="0"/>
          </a:p>
        </p:txBody>
      </p:sp>
    </p:spTree>
    <p:extLst>
      <p:ext uri="{BB962C8B-B14F-4D97-AF65-F5344CB8AC3E}">
        <p14:creationId xmlns:p14="http://schemas.microsoft.com/office/powerpoint/2010/main" val="3636675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US" smtClean="0"/>
              <a:pPr/>
              <a:t>36</a:t>
            </a:fld>
            <a:endParaRPr lang="en-US" dirty="0"/>
          </a:p>
        </p:txBody>
      </p:sp>
    </p:spTree>
    <p:extLst>
      <p:ext uri="{BB962C8B-B14F-4D97-AF65-F5344CB8AC3E}">
        <p14:creationId xmlns:p14="http://schemas.microsoft.com/office/powerpoint/2010/main" val="2922918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La Caixa">
    <p:bg bwMode="gray">
      <p:bgPr>
        <a:solidFill>
          <a:srgbClr val="019EE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1054672" y="1966107"/>
            <a:ext cx="4025555" cy="1326872"/>
          </a:xfrm>
          <a:prstGeom prst="rect">
            <a:avLst/>
          </a:prstGeom>
          <a:ln>
            <a:noFill/>
          </a:ln>
        </p:spPr>
        <p:txBody>
          <a:bodyPr lIns="0" tIns="0" rIns="0" bIns="0" anchor="b" anchorCtr="0">
            <a:noAutofit/>
          </a:bodyPr>
          <a:lstStyle>
            <a:lvl1pPr marL="0" marR="0" indent="0" algn="ctr" defTabSz="1219170" rtl="0" eaLnBrk="1" fontAlgn="auto" latinLnBrk="0" hangingPunct="1">
              <a:lnSpc>
                <a:spcPct val="100000"/>
              </a:lnSpc>
              <a:spcBef>
                <a:spcPts val="0"/>
              </a:spcBef>
              <a:spcAft>
                <a:spcPts val="0"/>
              </a:spcAft>
              <a:buClrTx/>
              <a:buSzPct val="100000"/>
              <a:buFont typeface="Arial" panose="020B0604020202020204" pitchFamily="34" charset="0"/>
              <a:buNone/>
              <a:tabLst/>
              <a:defRPr sz="4000" b="1">
                <a:solidFill>
                  <a:srgbClr val="FFFFFF"/>
                </a:solidFill>
                <a:latin typeface="Poppins"/>
              </a:defRPr>
            </a:lvl1pPr>
            <a:lvl2pPr marL="0" indent="0" algn="ctr">
              <a:buNone/>
              <a:defRPr sz="1600" b="0">
                <a:solidFill>
                  <a:srgbClr val="FFFFFF"/>
                </a:solidFill>
                <a:latin typeface="Poppins"/>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dirty="0"/>
              <a:t>Click to edit Master title style</a:t>
            </a:r>
          </a:p>
        </p:txBody>
      </p:sp>
      <p:sp>
        <p:nvSpPr>
          <p:cNvPr id="30" name="Picture Placeholder 8"/>
          <p:cNvSpPr>
            <a:spLocks noGrp="1"/>
          </p:cNvSpPr>
          <p:nvPr>
            <p:ph type="pic" sz="quarter" idx="11"/>
          </p:nvPr>
        </p:nvSpPr>
        <p:spPr>
          <a:xfrm>
            <a:off x="6432000" y="0"/>
            <a:ext cx="5760000" cy="6858000"/>
          </a:xfrm>
          <a:prstGeom prst="rect">
            <a:avLst/>
          </a:prstGeom>
        </p:spPr>
        <p:txBody>
          <a:bodyPr/>
          <a:lstStyle/>
          <a:p>
            <a:r>
              <a:rPr lang="en-US" noProof="0" dirty="0"/>
              <a:t>Click icon to add picture</a:t>
            </a:r>
          </a:p>
        </p:txBody>
      </p:sp>
      <p:cxnSp>
        <p:nvCxnSpPr>
          <p:cNvPr id="16" name="Conector recto 15"/>
          <p:cNvCxnSpPr/>
          <p:nvPr userDrawn="1"/>
        </p:nvCxnSpPr>
        <p:spPr>
          <a:xfrm>
            <a:off x="1243301" y="3429000"/>
            <a:ext cx="3648296"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7"/>
          <p:cNvSpPr>
            <a:spLocks noGrp="1"/>
          </p:cNvSpPr>
          <p:nvPr>
            <p:ph type="body" sz="quarter" idx="12" hasCustomPrompt="1"/>
          </p:nvPr>
        </p:nvSpPr>
        <p:spPr>
          <a:xfrm>
            <a:off x="1054672" y="3565022"/>
            <a:ext cx="4025555" cy="1129101"/>
          </a:xfrm>
        </p:spPr>
        <p:txBody>
          <a:bodyPr/>
          <a:lstStyle>
            <a:lvl1pPr algn="ctr">
              <a:defRPr sz="3200">
                <a:solidFill>
                  <a:srgbClr val="FFFFFF"/>
                </a:solidFill>
              </a:defRPr>
            </a:lvl1pPr>
          </a:lstStyle>
          <a:p>
            <a:pPr lvl="0"/>
            <a:r>
              <a:rPr lang="en-US" dirty="0"/>
              <a:t>Click to edit Master Subtitle</a:t>
            </a:r>
          </a:p>
        </p:txBody>
      </p:sp>
      <p:pic>
        <p:nvPicPr>
          <p:cNvPr id="9" name="Imagen 8" descr="Dibujo con letras blancas&#10;&#10;Descripción generada automáticamente con confianza media">
            <a:extLst>
              <a:ext uri="{FF2B5EF4-FFF2-40B4-BE49-F238E27FC236}">
                <a16:creationId xmlns:a16="http://schemas.microsoft.com/office/drawing/2014/main" id="{CEB89ADF-7D2A-4F19-B589-988A7A90C63D}"/>
              </a:ext>
            </a:extLst>
          </p:cNvPr>
          <p:cNvPicPr>
            <a:picLocks noChangeAspect="1"/>
          </p:cNvPicPr>
          <p:nvPr userDrawn="1"/>
        </p:nvPicPr>
        <p:blipFill>
          <a:blip r:embed="rId2"/>
          <a:stretch>
            <a:fillRect/>
          </a:stretch>
        </p:blipFill>
        <p:spPr>
          <a:xfrm>
            <a:off x="380205" y="561102"/>
            <a:ext cx="2448198" cy="541983"/>
          </a:xfrm>
          <a:prstGeom prst="rect">
            <a:avLst/>
          </a:prstGeom>
        </p:spPr>
      </p:pic>
    </p:spTree>
    <p:extLst>
      <p:ext uri="{BB962C8B-B14F-4D97-AF65-F5344CB8AC3E}">
        <p14:creationId xmlns:p14="http://schemas.microsoft.com/office/powerpoint/2010/main" val="2783079461"/>
      </p:ext>
    </p:extLst>
  </p:cSld>
  <p:clrMapOvr>
    <a:masterClrMapping/>
  </p:clrMapOvr>
  <p:extLst>
    <p:ext uri="{DCECCB84-F9BA-43D5-87BE-67443E8EF086}">
      <p15:sldGuideLst xmlns:p15="http://schemas.microsoft.com/office/powerpoint/2012/main">
        <p15:guide id="1" orient="horz" pos="40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ción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235658"/>
            <a:ext cx="11203940" cy="4708525"/>
          </a:xfrm>
          <a:prstGeom prst="rect">
            <a:avLst/>
          </a:prstGeom>
        </p:spPr>
        <p:txBody>
          <a:bodyPr>
            <a:noAutofit/>
          </a:bodyPr>
          <a:lstStyle>
            <a:lvl1pPr>
              <a:spcBef>
                <a:spcPts val="0"/>
              </a:spcBef>
              <a:spcAft>
                <a:spcPts val="0"/>
              </a:spcAft>
              <a:defRPr sz="160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Escribir texto aquí</a:t>
            </a:r>
          </a:p>
        </p:txBody>
      </p:sp>
      <p:sp>
        <p:nvSpPr>
          <p:cNvPr id="6" name="Title Placeholder 1"/>
          <p:cNvSpPr>
            <a:spLocks noGrp="1"/>
          </p:cNvSpPr>
          <p:nvPr>
            <p:ph type="title" hasCustomPrompt="1"/>
          </p:nvPr>
        </p:nvSpPr>
        <p:spPr>
          <a:xfrm>
            <a:off x="469900" y="402586"/>
            <a:ext cx="7058660" cy="594515"/>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Introducción</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descr="Dibujo con letras blancas&#10;&#10;Descripción generada automáticamente con confianza media">
            <a:extLst>
              <a:ext uri="{FF2B5EF4-FFF2-40B4-BE49-F238E27FC236}">
                <a16:creationId xmlns:a16="http://schemas.microsoft.com/office/drawing/2014/main" id="{CEB89ADF-7D2A-4F19-B589-988A7A90C63D}"/>
              </a:ext>
            </a:extLst>
          </p:cNvPr>
          <p:cNvPicPr>
            <a:picLocks noChangeAspect="1"/>
          </p:cNvPicPr>
          <p:nvPr userDrawn="1"/>
        </p:nvPicPr>
        <p:blipFill>
          <a:blip r:embed="rId2"/>
          <a:stretch>
            <a:fillRect/>
          </a:stretch>
        </p:blipFill>
        <p:spPr>
          <a:xfrm>
            <a:off x="10353544" y="293494"/>
            <a:ext cx="1726192" cy="382145"/>
          </a:xfrm>
          <a:prstGeom prst="rect">
            <a:avLst/>
          </a:prstGeom>
        </p:spPr>
      </p:pic>
    </p:spTree>
    <p:extLst>
      <p:ext uri="{BB962C8B-B14F-4D97-AF65-F5344CB8AC3E}">
        <p14:creationId xmlns:p14="http://schemas.microsoft.com/office/powerpoint/2010/main" val="389738458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ice con foto">
    <p:spTree>
      <p:nvGrpSpPr>
        <p:cNvPr id="1" name=""/>
        <p:cNvGrpSpPr/>
        <p:nvPr/>
      </p:nvGrpSpPr>
      <p:grpSpPr>
        <a:xfrm>
          <a:off x="0" y="0"/>
          <a:ext cx="0" cy="0"/>
          <a:chOff x="0" y="0"/>
          <a:chExt cx="0" cy="0"/>
        </a:xfrm>
      </p:grpSpPr>
      <p:sp>
        <p:nvSpPr>
          <p:cNvPr id="5" name="Picture Placeholder 9"/>
          <p:cNvSpPr>
            <a:spLocks noGrp="1"/>
          </p:cNvSpPr>
          <p:nvPr>
            <p:ph type="pic" sz="quarter" idx="15"/>
          </p:nvPr>
        </p:nvSpPr>
        <p:spPr>
          <a:xfrm>
            <a:off x="0" y="0"/>
            <a:ext cx="12192000" cy="2458800"/>
          </a:xfrm>
        </p:spPr>
        <p:txBody>
          <a:bodyPr/>
          <a:lstStyle/>
          <a:p>
            <a:r>
              <a:rPr lang="en-US" noProof="0" dirty="0"/>
              <a:t>Click icon to add picture</a:t>
            </a:r>
          </a:p>
        </p:txBody>
      </p:sp>
      <p:sp>
        <p:nvSpPr>
          <p:cNvPr id="8" name="Title 2">
            <a:extLst>
              <a:ext uri="{FF2B5EF4-FFF2-40B4-BE49-F238E27FC236}">
                <a16:creationId xmlns:a16="http://schemas.microsoft.com/office/drawing/2014/main" id="{CD9008DE-90D8-4034-B9C4-87D682E23864}"/>
              </a:ext>
            </a:extLst>
          </p:cNvPr>
          <p:cNvSpPr>
            <a:spLocks noGrp="1"/>
          </p:cNvSpPr>
          <p:nvPr>
            <p:ph type="title"/>
          </p:nvPr>
        </p:nvSpPr>
        <p:spPr>
          <a:xfrm>
            <a:off x="3241782" y="2584549"/>
            <a:ext cx="5708438" cy="565341"/>
          </a:xfrm>
        </p:spPr>
        <p:txBody>
          <a:bodyPr/>
          <a:lstStyle>
            <a:lvl1pPr algn="ctr">
              <a:defRPr/>
            </a:lvl1pPr>
          </a:lstStyle>
          <a:p>
            <a:r>
              <a:rPr lang="es-ES" dirty="0"/>
              <a:t>Índice</a:t>
            </a:r>
          </a:p>
        </p:txBody>
      </p:sp>
      <p:sp>
        <p:nvSpPr>
          <p:cNvPr id="14" name="Freeform 255">
            <a:extLst>
              <a:ext uri="{FF2B5EF4-FFF2-40B4-BE49-F238E27FC236}">
                <a16:creationId xmlns:a16="http://schemas.microsoft.com/office/drawing/2014/main" id="{EA01D9C1-51CE-451A-BD4B-34ADF26E0DE1}"/>
              </a:ext>
            </a:extLst>
          </p:cNvPr>
          <p:cNvSpPr>
            <a:spLocks noChangeAspect="1" noEditPoints="1"/>
          </p:cNvSpPr>
          <p:nvPr userDrawn="1"/>
        </p:nvSpPr>
        <p:spPr bwMode="auto">
          <a:xfrm>
            <a:off x="6973647" y="2607746"/>
            <a:ext cx="402080" cy="367041"/>
          </a:xfrm>
          <a:custGeom>
            <a:avLst/>
            <a:gdLst>
              <a:gd name="T0" fmla="*/ 0 w 512"/>
              <a:gd name="T1" fmla="*/ 256 h 512"/>
              <a:gd name="T2" fmla="*/ 512 w 512"/>
              <a:gd name="T3" fmla="*/ 256 h 512"/>
              <a:gd name="T4" fmla="*/ 298 w 512"/>
              <a:gd name="T5" fmla="*/ 181 h 512"/>
              <a:gd name="T6" fmla="*/ 266 w 512"/>
              <a:gd name="T7" fmla="*/ 192 h 512"/>
              <a:gd name="T8" fmla="*/ 266 w 512"/>
              <a:gd name="T9" fmla="*/ 170 h 512"/>
              <a:gd name="T10" fmla="*/ 298 w 512"/>
              <a:gd name="T11" fmla="*/ 181 h 512"/>
              <a:gd name="T12" fmla="*/ 259 w 512"/>
              <a:gd name="T13" fmla="*/ 120 h 512"/>
              <a:gd name="T14" fmla="*/ 274 w 512"/>
              <a:gd name="T15" fmla="*/ 135 h 512"/>
              <a:gd name="T16" fmla="*/ 245 w 512"/>
              <a:gd name="T17" fmla="*/ 160 h 512"/>
              <a:gd name="T18" fmla="*/ 237 w 512"/>
              <a:gd name="T19" fmla="*/ 141 h 512"/>
              <a:gd name="T20" fmla="*/ 213 w 512"/>
              <a:gd name="T21" fmla="*/ 96 h 512"/>
              <a:gd name="T22" fmla="*/ 224 w 512"/>
              <a:gd name="T23" fmla="*/ 138 h 512"/>
              <a:gd name="T24" fmla="*/ 202 w 512"/>
              <a:gd name="T25" fmla="*/ 138 h 512"/>
              <a:gd name="T26" fmla="*/ 152 w 512"/>
              <a:gd name="T27" fmla="*/ 120 h 512"/>
              <a:gd name="T28" fmla="*/ 189 w 512"/>
              <a:gd name="T29" fmla="*/ 141 h 512"/>
              <a:gd name="T30" fmla="*/ 181 w 512"/>
              <a:gd name="T31" fmla="*/ 160 h 512"/>
              <a:gd name="T32" fmla="*/ 152 w 512"/>
              <a:gd name="T33" fmla="*/ 135 h 512"/>
              <a:gd name="T34" fmla="*/ 138 w 512"/>
              <a:gd name="T35" fmla="*/ 170 h 512"/>
              <a:gd name="T36" fmla="*/ 170 w 512"/>
              <a:gd name="T37" fmla="*/ 181 h 512"/>
              <a:gd name="T38" fmla="*/ 138 w 512"/>
              <a:gd name="T39" fmla="*/ 192 h 512"/>
              <a:gd name="T40" fmla="*/ 138 w 512"/>
              <a:gd name="T41" fmla="*/ 170 h 512"/>
              <a:gd name="T42" fmla="*/ 341 w 512"/>
              <a:gd name="T43" fmla="*/ 416 h 512"/>
              <a:gd name="T44" fmla="*/ 333 w 512"/>
              <a:gd name="T45" fmla="*/ 398 h 512"/>
              <a:gd name="T46" fmla="*/ 351 w 512"/>
              <a:gd name="T47" fmla="*/ 288 h 512"/>
              <a:gd name="T48" fmla="*/ 330 w 512"/>
              <a:gd name="T49" fmla="*/ 286 h 512"/>
              <a:gd name="T50" fmla="*/ 320 w 512"/>
              <a:gd name="T51" fmla="*/ 298 h 512"/>
              <a:gd name="T52" fmla="*/ 320 w 512"/>
              <a:gd name="T53" fmla="*/ 298 h 512"/>
              <a:gd name="T54" fmla="*/ 309 w 512"/>
              <a:gd name="T55" fmla="*/ 277 h 512"/>
              <a:gd name="T56" fmla="*/ 288 w 512"/>
              <a:gd name="T57" fmla="*/ 277 h 512"/>
              <a:gd name="T58" fmla="*/ 277 w 512"/>
              <a:gd name="T59" fmla="*/ 298 h 512"/>
              <a:gd name="T60" fmla="*/ 266 w 512"/>
              <a:gd name="T61" fmla="*/ 256 h 512"/>
              <a:gd name="T62" fmla="*/ 245 w 512"/>
              <a:gd name="T63" fmla="*/ 256 h 512"/>
              <a:gd name="T64" fmla="*/ 234 w 512"/>
              <a:gd name="T65" fmla="*/ 298 h 512"/>
              <a:gd name="T66" fmla="*/ 224 w 512"/>
              <a:gd name="T67" fmla="*/ 202 h 512"/>
              <a:gd name="T68" fmla="*/ 202 w 512"/>
              <a:gd name="T69" fmla="*/ 202 h 512"/>
              <a:gd name="T70" fmla="*/ 196 w 512"/>
              <a:gd name="T71" fmla="*/ 340 h 512"/>
              <a:gd name="T72" fmla="*/ 152 w 512"/>
              <a:gd name="T73" fmla="*/ 281 h 512"/>
              <a:gd name="T74" fmla="*/ 138 w 512"/>
              <a:gd name="T75" fmla="*/ 277 h 512"/>
              <a:gd name="T76" fmla="*/ 138 w 512"/>
              <a:gd name="T77" fmla="*/ 295 h 512"/>
              <a:gd name="T78" fmla="*/ 211 w 512"/>
              <a:gd name="T79" fmla="*/ 411 h 512"/>
              <a:gd name="T80" fmla="*/ 197 w 512"/>
              <a:gd name="T81" fmla="*/ 414 h 512"/>
              <a:gd name="T82" fmla="*/ 129 w 512"/>
              <a:gd name="T83" fmla="*/ 258 h 512"/>
              <a:gd name="T84" fmla="*/ 172 w 512"/>
              <a:gd name="T85" fmla="*/ 272 h 512"/>
              <a:gd name="T86" fmla="*/ 181 w 512"/>
              <a:gd name="T87" fmla="*/ 202 h 512"/>
              <a:gd name="T88" fmla="*/ 245 w 512"/>
              <a:gd name="T89" fmla="*/ 202 h 512"/>
              <a:gd name="T90" fmla="*/ 256 w 512"/>
              <a:gd name="T91" fmla="*/ 224 h 512"/>
              <a:gd name="T92" fmla="*/ 298 w 512"/>
              <a:gd name="T93" fmla="*/ 245 h 512"/>
              <a:gd name="T94" fmla="*/ 341 w 512"/>
              <a:gd name="T95" fmla="*/ 256 h 512"/>
              <a:gd name="T96" fmla="*/ 373 w 512"/>
              <a:gd name="T97" fmla="*/ 33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98" y="181"/>
                </a:moveTo>
                <a:cubicBezTo>
                  <a:pt x="298" y="187"/>
                  <a:pt x="294" y="192"/>
                  <a:pt x="288" y="192"/>
                </a:cubicBezTo>
                <a:cubicBezTo>
                  <a:pt x="266" y="192"/>
                  <a:pt x="266" y="192"/>
                  <a:pt x="266" y="192"/>
                </a:cubicBezTo>
                <a:cubicBezTo>
                  <a:pt x="260" y="192"/>
                  <a:pt x="256" y="187"/>
                  <a:pt x="256" y="181"/>
                </a:cubicBezTo>
                <a:cubicBezTo>
                  <a:pt x="256" y="175"/>
                  <a:pt x="260" y="170"/>
                  <a:pt x="266" y="170"/>
                </a:cubicBezTo>
                <a:cubicBezTo>
                  <a:pt x="288" y="170"/>
                  <a:pt x="288" y="170"/>
                  <a:pt x="288" y="170"/>
                </a:cubicBezTo>
                <a:cubicBezTo>
                  <a:pt x="294" y="170"/>
                  <a:pt x="298" y="175"/>
                  <a:pt x="298" y="181"/>
                </a:cubicBezTo>
                <a:close/>
                <a:moveTo>
                  <a:pt x="237" y="141"/>
                </a:moveTo>
                <a:cubicBezTo>
                  <a:pt x="259" y="120"/>
                  <a:pt x="259" y="120"/>
                  <a:pt x="259" y="120"/>
                </a:cubicBezTo>
                <a:cubicBezTo>
                  <a:pt x="263" y="116"/>
                  <a:pt x="270" y="116"/>
                  <a:pt x="274" y="120"/>
                </a:cubicBezTo>
                <a:cubicBezTo>
                  <a:pt x="278" y="124"/>
                  <a:pt x="278" y="131"/>
                  <a:pt x="274" y="135"/>
                </a:cubicBezTo>
                <a:cubicBezTo>
                  <a:pt x="253" y="157"/>
                  <a:pt x="253" y="157"/>
                  <a:pt x="253" y="157"/>
                </a:cubicBezTo>
                <a:cubicBezTo>
                  <a:pt x="250" y="159"/>
                  <a:pt x="248" y="160"/>
                  <a:pt x="245" y="160"/>
                </a:cubicBezTo>
                <a:cubicBezTo>
                  <a:pt x="242" y="160"/>
                  <a:pt x="240" y="159"/>
                  <a:pt x="237" y="157"/>
                </a:cubicBezTo>
                <a:cubicBezTo>
                  <a:pt x="233" y="152"/>
                  <a:pt x="233" y="146"/>
                  <a:pt x="237" y="141"/>
                </a:cubicBezTo>
                <a:close/>
                <a:moveTo>
                  <a:pt x="202" y="106"/>
                </a:moveTo>
                <a:cubicBezTo>
                  <a:pt x="202" y="100"/>
                  <a:pt x="207" y="96"/>
                  <a:pt x="213" y="96"/>
                </a:cubicBezTo>
                <a:cubicBezTo>
                  <a:pt x="219" y="96"/>
                  <a:pt x="224" y="100"/>
                  <a:pt x="224" y="106"/>
                </a:cubicBezTo>
                <a:cubicBezTo>
                  <a:pt x="224" y="138"/>
                  <a:pt x="224" y="138"/>
                  <a:pt x="224" y="138"/>
                </a:cubicBezTo>
                <a:cubicBezTo>
                  <a:pt x="224" y="144"/>
                  <a:pt x="219" y="149"/>
                  <a:pt x="213" y="149"/>
                </a:cubicBezTo>
                <a:cubicBezTo>
                  <a:pt x="207" y="149"/>
                  <a:pt x="202" y="144"/>
                  <a:pt x="202" y="138"/>
                </a:cubicBezTo>
                <a:lnTo>
                  <a:pt x="202" y="106"/>
                </a:lnTo>
                <a:close/>
                <a:moveTo>
                  <a:pt x="152" y="120"/>
                </a:moveTo>
                <a:cubicBezTo>
                  <a:pt x="156" y="116"/>
                  <a:pt x="163" y="116"/>
                  <a:pt x="167" y="120"/>
                </a:cubicBezTo>
                <a:cubicBezTo>
                  <a:pt x="189" y="141"/>
                  <a:pt x="189" y="141"/>
                  <a:pt x="189" y="141"/>
                </a:cubicBezTo>
                <a:cubicBezTo>
                  <a:pt x="193" y="146"/>
                  <a:pt x="193" y="152"/>
                  <a:pt x="189" y="157"/>
                </a:cubicBezTo>
                <a:cubicBezTo>
                  <a:pt x="186" y="159"/>
                  <a:pt x="184" y="160"/>
                  <a:pt x="181" y="160"/>
                </a:cubicBezTo>
                <a:cubicBezTo>
                  <a:pt x="178" y="160"/>
                  <a:pt x="176" y="159"/>
                  <a:pt x="173" y="157"/>
                </a:cubicBezTo>
                <a:cubicBezTo>
                  <a:pt x="152" y="135"/>
                  <a:pt x="152" y="135"/>
                  <a:pt x="152" y="135"/>
                </a:cubicBezTo>
                <a:cubicBezTo>
                  <a:pt x="148" y="131"/>
                  <a:pt x="148" y="124"/>
                  <a:pt x="152" y="120"/>
                </a:cubicBezTo>
                <a:close/>
                <a:moveTo>
                  <a:pt x="138" y="170"/>
                </a:moveTo>
                <a:cubicBezTo>
                  <a:pt x="160" y="170"/>
                  <a:pt x="160" y="170"/>
                  <a:pt x="160" y="170"/>
                </a:cubicBezTo>
                <a:cubicBezTo>
                  <a:pt x="166" y="170"/>
                  <a:pt x="170" y="175"/>
                  <a:pt x="170" y="181"/>
                </a:cubicBezTo>
                <a:cubicBezTo>
                  <a:pt x="170" y="187"/>
                  <a:pt x="166" y="192"/>
                  <a:pt x="160" y="192"/>
                </a:cubicBezTo>
                <a:cubicBezTo>
                  <a:pt x="138" y="192"/>
                  <a:pt x="138" y="192"/>
                  <a:pt x="138" y="192"/>
                </a:cubicBezTo>
                <a:cubicBezTo>
                  <a:pt x="132" y="192"/>
                  <a:pt x="128" y="187"/>
                  <a:pt x="128" y="181"/>
                </a:cubicBezTo>
                <a:cubicBezTo>
                  <a:pt x="128" y="175"/>
                  <a:pt x="132" y="170"/>
                  <a:pt x="138" y="170"/>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5" name="Text Placeholder 3">
            <a:extLst>
              <a:ext uri="{FF2B5EF4-FFF2-40B4-BE49-F238E27FC236}">
                <a16:creationId xmlns:a16="http://schemas.microsoft.com/office/drawing/2014/main" id="{9D8AB87C-842E-4CDC-AAEE-111E4F4B892C}"/>
              </a:ext>
            </a:extLst>
          </p:cNvPr>
          <p:cNvSpPr>
            <a:spLocks noGrp="1"/>
          </p:cNvSpPr>
          <p:nvPr>
            <p:ph type="body" sz="quarter" idx="16" hasCustomPrompt="1"/>
          </p:nvPr>
        </p:nvSpPr>
        <p:spPr>
          <a:xfrm>
            <a:off x="1652954" y="3403600"/>
            <a:ext cx="10102361" cy="2565400"/>
          </a:xfrm>
        </p:spPr>
        <p:txBody>
          <a:bodyPr numCol="2"/>
          <a:lstStyle>
            <a:lvl1pPr marL="0" indent="0">
              <a:buNone/>
              <a:defRPr/>
            </a:lvl1pPr>
          </a:lstStyle>
          <a:p>
            <a:pPr marL="342900" indent="-342900">
              <a:buFont typeface="+mj-lt"/>
              <a:buAutoNum type="arabicPeriod"/>
            </a:pPr>
            <a:r>
              <a:rPr lang="es-ES" sz="1800" dirty="0">
                <a:hlinkClick r:id="rId2" action="ppaction://hlinksldjump"/>
              </a:rPr>
              <a:t>Sección X		4</a:t>
            </a:r>
            <a:endParaRPr lang="es-ES" sz="1800" dirty="0"/>
          </a:p>
          <a:p>
            <a:pPr marL="342900" indent="-342900">
              <a:buFont typeface="+mj-lt"/>
              <a:buAutoNum type="arabicPeriod"/>
            </a:pPr>
            <a:r>
              <a:rPr lang="es-ES" sz="1800" dirty="0"/>
              <a:t>Sección Y 		5</a:t>
            </a:r>
          </a:p>
          <a:p>
            <a:pPr marL="342900" indent="-342900">
              <a:buFont typeface="Arial" panose="020B0604020202020204" pitchFamily="34" charset="0"/>
              <a:buChar char="•"/>
            </a:pPr>
            <a:r>
              <a:rPr lang="es-ES" dirty="0"/>
              <a:t>Sub sección 		6	</a:t>
            </a:r>
          </a:p>
          <a:p>
            <a:pPr marL="342900" indent="-342900">
              <a:buFont typeface="+mj-lt"/>
              <a:buAutoNum type="arabicPeriod"/>
            </a:pPr>
            <a:endParaRPr lang="es-ES" sz="1800" dirty="0"/>
          </a:p>
          <a:p>
            <a:pPr marL="342900" indent="-342900">
              <a:buFont typeface="+mj-lt"/>
              <a:buAutoNum type="arabicPeriod"/>
            </a:pPr>
            <a:endParaRPr lang="es-ES" sz="1800" dirty="0"/>
          </a:p>
          <a:p>
            <a:endParaRPr lang="es-ES" sz="1800" dirty="0"/>
          </a:p>
          <a:p>
            <a:pPr marL="342900" indent="-342900">
              <a:buFont typeface="+mj-lt"/>
              <a:buAutoNum type="arabicPeriod" startAt="4"/>
            </a:pPr>
            <a:r>
              <a:rPr lang="es-ES" sz="1800" dirty="0"/>
              <a:t>Sección Z 		7</a:t>
            </a:r>
          </a:p>
          <a:p>
            <a:pPr marL="342900" indent="-342900">
              <a:buFont typeface="+mj-lt"/>
              <a:buAutoNum type="arabicPeriod" startAt="4"/>
            </a:pPr>
            <a:r>
              <a:rPr lang="es-ES" sz="1800" dirty="0"/>
              <a:t>Sección W		14</a:t>
            </a:r>
          </a:p>
          <a:p>
            <a:pPr marL="342900" indent="-342900">
              <a:buFont typeface="Arial" panose="020B0604020202020204" pitchFamily="34" charset="0"/>
              <a:buChar char="•"/>
            </a:pPr>
            <a:r>
              <a:rPr lang="es-ES" dirty="0"/>
              <a:t>Sub sección		22</a:t>
            </a:r>
          </a:p>
        </p:txBody>
      </p:sp>
      <p:cxnSp>
        <p:nvCxnSpPr>
          <p:cNvPr id="16" name="Straight Connector 15">
            <a:extLst>
              <a:ext uri="{FF2B5EF4-FFF2-40B4-BE49-F238E27FC236}">
                <a16:creationId xmlns:a16="http://schemas.microsoft.com/office/drawing/2014/main" id="{4C17A919-8CA1-43B2-B596-4EAD6E8D4B93}"/>
              </a:ext>
            </a:extLst>
          </p:cNvPr>
          <p:cNvCxnSpPr>
            <a:cxnSpLocks/>
          </p:cNvCxnSpPr>
          <p:nvPr userDrawn="1"/>
        </p:nvCxnSpPr>
        <p:spPr>
          <a:xfrm flipH="1">
            <a:off x="6095999" y="3403600"/>
            <a:ext cx="1" cy="2292548"/>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sp>
        <p:nvSpPr>
          <p:cNvPr id="11" name="Right Triangle 10"/>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Imagen 8" descr="Dibujo con letras blancas&#10;&#10;Descripción generada automáticamente con confianza media">
            <a:extLst>
              <a:ext uri="{FF2B5EF4-FFF2-40B4-BE49-F238E27FC236}">
                <a16:creationId xmlns:a16="http://schemas.microsoft.com/office/drawing/2014/main" id="{9B81AFF2-8135-46D9-A7BF-C6DE8868F3A9}"/>
              </a:ext>
            </a:extLst>
          </p:cNvPr>
          <p:cNvPicPr>
            <a:picLocks noChangeAspect="1"/>
          </p:cNvPicPr>
          <p:nvPr userDrawn="1"/>
        </p:nvPicPr>
        <p:blipFill>
          <a:blip r:embed="rId3"/>
          <a:stretch>
            <a:fillRect/>
          </a:stretch>
        </p:blipFill>
        <p:spPr>
          <a:xfrm>
            <a:off x="10353544" y="293494"/>
            <a:ext cx="1726192" cy="382145"/>
          </a:xfrm>
          <a:prstGeom prst="rect">
            <a:avLst/>
          </a:prstGeom>
        </p:spPr>
      </p:pic>
    </p:spTree>
    <p:extLst>
      <p:ext uri="{BB962C8B-B14F-4D97-AF65-F5344CB8AC3E}">
        <p14:creationId xmlns:p14="http://schemas.microsoft.com/office/powerpoint/2010/main" val="463979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 La Caixa">
    <p:bg bwMode="gray">
      <p:bgPr>
        <a:solidFill>
          <a:srgbClr val="019EE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886884" y="2573867"/>
            <a:ext cx="10418233" cy="718749"/>
          </a:xfrm>
        </p:spPr>
        <p:txBody>
          <a:bodyPr anchor="b"/>
          <a:lstStyle>
            <a:lvl1pPr algn="ctr">
              <a:lnSpc>
                <a:spcPct val="95000"/>
              </a:lnSpc>
              <a:defRPr sz="4000" b="1" u="none" baseline="0">
                <a:solidFill>
                  <a:srgbClr val="FFFFFF"/>
                </a:solidFill>
                <a:latin typeface="Poppins"/>
                <a:ea typeface="Open Sans" panose="020B0606030504020204" pitchFamily="34" charset="0"/>
                <a:cs typeface="Open Sans" panose="020B0606030504020204" pitchFamily="34" charset="0"/>
              </a:defRPr>
            </a:lvl1pPr>
          </a:lstStyle>
          <a:p>
            <a:r>
              <a:rPr lang="es-ES" noProof="0" dirty="0"/>
              <a:t>Título de sección</a:t>
            </a:r>
          </a:p>
        </p:txBody>
      </p:sp>
      <p:sp>
        <p:nvSpPr>
          <p:cNvPr id="3" name="Text Placeholder 2"/>
          <p:cNvSpPr>
            <a:spLocks noGrp="1"/>
          </p:cNvSpPr>
          <p:nvPr>
            <p:ph type="body" idx="1" hasCustomPrompt="1"/>
          </p:nvPr>
        </p:nvSpPr>
        <p:spPr bwMode="gray">
          <a:xfrm>
            <a:off x="886883" y="3423545"/>
            <a:ext cx="10418235" cy="606588"/>
          </a:xfrm>
        </p:spPr>
        <p:txBody>
          <a:bodyPr lIns="0" tIns="0" rIns="0" bIns="0">
            <a:noAutofit/>
          </a:bodyPr>
          <a:lstStyle>
            <a:lvl1pPr marL="0" indent="0" algn="ctr">
              <a:lnSpc>
                <a:spcPct val="95000"/>
              </a:lnSpc>
              <a:spcAft>
                <a:spcPts val="0"/>
              </a:spcAft>
              <a:buNone/>
              <a:defRPr sz="3200" baseline="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s-ES" noProof="0" dirty="0"/>
              <a:t>Subtítulo (opcional)</a:t>
            </a:r>
          </a:p>
        </p:txBody>
      </p:sp>
      <p:sp>
        <p:nvSpPr>
          <p:cNvPr id="13" name="TextBox 12"/>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 sz="1000" noProof="0" dirty="0" err="1">
                <a:solidFill>
                  <a:schemeClr val="bg1"/>
                </a:solidFill>
                <a:latin typeface="Poppins"/>
              </a:rPr>
              <a:t>Formació</a:t>
            </a:r>
            <a:r>
              <a:rPr lang="es-ES" sz="1000" baseline="0" noProof="0" dirty="0">
                <a:solidFill>
                  <a:schemeClr val="bg1"/>
                </a:solidFill>
                <a:latin typeface="Poppins"/>
              </a:rPr>
              <a:t> PowerPoint – </a:t>
            </a:r>
            <a:r>
              <a:rPr lang="es-ES" sz="1000" baseline="0" noProof="0" dirty="0" err="1">
                <a:solidFill>
                  <a:schemeClr val="bg1"/>
                </a:solidFill>
                <a:latin typeface="Poppins"/>
              </a:rPr>
              <a:t>Nivell</a:t>
            </a:r>
            <a:r>
              <a:rPr lang="es-ES" sz="1000" baseline="0" noProof="0" dirty="0">
                <a:solidFill>
                  <a:schemeClr val="bg1"/>
                </a:solidFill>
                <a:latin typeface="Poppins"/>
              </a:rPr>
              <a:t> </a:t>
            </a:r>
            <a:r>
              <a:rPr lang="es-ES" sz="1000" baseline="0" noProof="0" dirty="0" err="1">
                <a:solidFill>
                  <a:schemeClr val="bg1"/>
                </a:solidFill>
                <a:latin typeface="Poppins"/>
              </a:rPr>
              <a:t>Avançat</a:t>
            </a:r>
            <a:endParaRPr lang="es-ES" sz="1000" noProof="0" dirty="0">
              <a:solidFill>
                <a:schemeClr val="bg1"/>
              </a:solidFill>
              <a:latin typeface="Poppins"/>
            </a:endParaRP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‹Nº›</a:t>
            </a:fld>
            <a:endParaRPr lang="en-US" sz="1000" noProof="0" dirty="0">
              <a:solidFill>
                <a:schemeClr val="bg1"/>
              </a:solidFill>
              <a:latin typeface="Poppins"/>
            </a:endParaRPr>
          </a:p>
        </p:txBody>
      </p:sp>
      <p:pic>
        <p:nvPicPr>
          <p:cNvPr id="8" name="Imagen 7" descr="Dibujo con letras blancas&#10;&#10;Descripción generada automáticamente con confianza media">
            <a:extLst>
              <a:ext uri="{FF2B5EF4-FFF2-40B4-BE49-F238E27FC236}">
                <a16:creationId xmlns:a16="http://schemas.microsoft.com/office/drawing/2014/main" id="{6094E86E-5FF5-4E0A-9913-70CC56084887}"/>
              </a:ext>
            </a:extLst>
          </p:cNvPr>
          <p:cNvPicPr>
            <a:picLocks noChangeAspect="1"/>
          </p:cNvPicPr>
          <p:nvPr userDrawn="1"/>
        </p:nvPicPr>
        <p:blipFill>
          <a:blip r:embed="rId2"/>
          <a:stretch>
            <a:fillRect/>
          </a:stretch>
        </p:blipFill>
        <p:spPr>
          <a:xfrm>
            <a:off x="10353544" y="293494"/>
            <a:ext cx="1726192" cy="382145"/>
          </a:xfrm>
          <a:prstGeom prst="rect">
            <a:avLst/>
          </a:prstGeom>
        </p:spPr>
      </p:pic>
    </p:spTree>
    <p:extLst>
      <p:ext uri="{BB962C8B-B14F-4D97-AF65-F5344CB8AC3E}">
        <p14:creationId xmlns:p14="http://schemas.microsoft.com/office/powerpoint/2010/main" val="21045741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433830"/>
            <a:ext cx="11203940" cy="4708525"/>
          </a:xfrm>
          <a:prstGeom prst="rect">
            <a:avLst/>
          </a:prstGeom>
        </p:spPr>
        <p:txBody>
          <a:bodyPr>
            <a:noAutofit/>
          </a:bodyPr>
          <a:lstStyle>
            <a:lvl1pPr algn="l">
              <a:lnSpc>
                <a:spcPct val="100000"/>
              </a:lnSpc>
              <a:spcBef>
                <a:spcPts val="0"/>
              </a:spcBef>
              <a:spcAft>
                <a:spcPts val="0"/>
              </a:spcAft>
              <a:defRPr sz="1600" b="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Escribe aquí el texto</a:t>
            </a:r>
          </a:p>
          <a:p>
            <a:pPr lvl="0"/>
            <a:endParaRPr lang="es-ES" noProof="0" dirty="0"/>
          </a:p>
        </p:txBody>
      </p:sp>
      <p:sp>
        <p:nvSpPr>
          <p:cNvPr id="5" name="Text Placeholder 8"/>
          <p:cNvSpPr>
            <a:spLocks noGrp="1"/>
          </p:cNvSpPr>
          <p:nvPr>
            <p:ph type="body" sz="quarter" idx="13" hasCustomPrompt="1"/>
          </p:nvPr>
        </p:nvSpPr>
        <p:spPr>
          <a:xfrm>
            <a:off x="469900" y="954617"/>
            <a:ext cx="7058660" cy="396663"/>
          </a:xfrm>
          <a:prstGeom prst="rect">
            <a:avLst/>
          </a:prstGeom>
        </p:spPr>
        <p:txBody>
          <a:bodyPr lIns="0" tIns="0" rIns="0" bIns="0">
            <a:noAutofit/>
          </a:bodyPr>
          <a:lstStyle>
            <a:lvl1pPr marL="0" indent="0">
              <a:buNone/>
              <a:defRPr sz="2000" b="1" u="none">
                <a:solidFill>
                  <a:srgbClr val="595959"/>
                </a:solidFill>
              </a:defRPr>
            </a:lvl1pPr>
          </a:lstStyle>
          <a:p>
            <a:pPr lvl="0"/>
            <a:r>
              <a:rPr lang="es-ES" noProof="0" dirty="0"/>
              <a:t>Subtítulo (opcional)</a:t>
            </a:r>
          </a:p>
        </p:txBody>
      </p:sp>
      <p:sp>
        <p:nvSpPr>
          <p:cNvPr id="6" name="Title Placeholder 1"/>
          <p:cNvSpPr>
            <a:spLocks noGrp="1"/>
          </p:cNvSpPr>
          <p:nvPr>
            <p:ph type="title" hasCustomPrompt="1"/>
          </p:nvPr>
        </p:nvSpPr>
        <p:spPr>
          <a:xfrm>
            <a:off x="469900" y="402586"/>
            <a:ext cx="7058660" cy="469481"/>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Título</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pic>
        <p:nvPicPr>
          <p:cNvPr id="10" name="Imagen 9" descr="Dibujo con letras blancas&#10;&#10;Descripción generada automáticamente con confianza media">
            <a:extLst>
              <a:ext uri="{FF2B5EF4-FFF2-40B4-BE49-F238E27FC236}">
                <a16:creationId xmlns:a16="http://schemas.microsoft.com/office/drawing/2014/main" id="{98002171-EA07-4149-A175-47C0AD4F97A5}"/>
              </a:ext>
            </a:extLst>
          </p:cNvPr>
          <p:cNvPicPr>
            <a:picLocks noChangeAspect="1"/>
          </p:cNvPicPr>
          <p:nvPr userDrawn="1"/>
        </p:nvPicPr>
        <p:blipFill>
          <a:blip r:embed="rId2"/>
          <a:stretch>
            <a:fillRect/>
          </a:stretch>
        </p:blipFill>
        <p:spPr>
          <a:xfrm>
            <a:off x="10353544" y="293494"/>
            <a:ext cx="1726192" cy="382145"/>
          </a:xfrm>
          <a:prstGeom prst="rect">
            <a:avLst/>
          </a:prstGeom>
        </p:spPr>
      </p:pic>
    </p:spTree>
    <p:extLst>
      <p:ext uri="{BB962C8B-B14F-4D97-AF65-F5344CB8AC3E}">
        <p14:creationId xmlns:p14="http://schemas.microsoft.com/office/powerpoint/2010/main" val="2510221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lide Final - La Caixa">
    <p:bg bwMode="gray">
      <p:bgPr>
        <a:solidFill>
          <a:srgbClr val="019EE2"/>
        </a:solidFill>
        <a:effectLst/>
      </p:bgPr>
    </p:bg>
    <p:spTree>
      <p:nvGrpSpPr>
        <p:cNvPr id="1" name=""/>
        <p:cNvGrpSpPr/>
        <p:nvPr/>
      </p:nvGrpSpPr>
      <p:grpSpPr>
        <a:xfrm>
          <a:off x="0" y="0"/>
          <a:ext cx="0" cy="0"/>
          <a:chOff x="0" y="0"/>
          <a:chExt cx="0" cy="0"/>
        </a:xfrm>
      </p:grpSpPr>
      <p:sp>
        <p:nvSpPr>
          <p:cNvPr id="13" name="TextBox 12"/>
          <p:cNvSpPr txBox="1"/>
          <p:nvPr userDrawn="1"/>
        </p:nvSpPr>
        <p:spPr>
          <a:xfrm>
            <a:off x="469900" y="6477000"/>
            <a:ext cx="5355167" cy="153888"/>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noProof="0" dirty="0" err="1">
                <a:solidFill>
                  <a:schemeClr val="bg1"/>
                </a:solidFill>
                <a:latin typeface="Poppins"/>
              </a:rPr>
              <a:t>Formació</a:t>
            </a:r>
            <a:r>
              <a:rPr lang="es-ES" sz="1000" baseline="0" noProof="0" dirty="0">
                <a:solidFill>
                  <a:schemeClr val="bg1"/>
                </a:solidFill>
                <a:latin typeface="Poppins"/>
              </a:rPr>
              <a:t> PowerPoint – </a:t>
            </a:r>
            <a:r>
              <a:rPr lang="es-ES" sz="1000" baseline="0" noProof="0" dirty="0" err="1">
                <a:solidFill>
                  <a:schemeClr val="bg1"/>
                </a:solidFill>
                <a:latin typeface="Poppins"/>
              </a:rPr>
              <a:t>Nivell</a:t>
            </a:r>
            <a:r>
              <a:rPr lang="es-ES" sz="1000" baseline="0" noProof="0" dirty="0">
                <a:solidFill>
                  <a:schemeClr val="bg1"/>
                </a:solidFill>
                <a:latin typeface="Poppins"/>
              </a:rPr>
              <a:t> </a:t>
            </a:r>
            <a:r>
              <a:rPr lang="es-ES" sz="1000" baseline="0" noProof="0" dirty="0" err="1">
                <a:solidFill>
                  <a:schemeClr val="bg1"/>
                </a:solidFill>
                <a:latin typeface="Poppins"/>
              </a:rPr>
              <a:t>Avançat</a:t>
            </a:r>
            <a:r>
              <a:rPr lang="es-ES" sz="1000" baseline="0" noProof="0" dirty="0">
                <a:solidFill>
                  <a:schemeClr val="bg1"/>
                </a:solidFill>
                <a:latin typeface="Poppins"/>
              </a:rPr>
              <a:t> </a:t>
            </a:r>
            <a:endParaRPr lang="es-ES" sz="1000" noProof="0" dirty="0">
              <a:solidFill>
                <a:schemeClr val="bg1"/>
              </a:solidFill>
              <a:latin typeface="Poppins"/>
            </a:endParaRP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‹Nº›</a:t>
            </a:fld>
            <a:endParaRPr lang="en-US" sz="1000" noProof="0" dirty="0">
              <a:solidFill>
                <a:schemeClr val="bg1"/>
              </a:solidFill>
              <a:latin typeface="Poppins"/>
            </a:endParaRPr>
          </a:p>
        </p:txBody>
      </p:sp>
      <p:sp>
        <p:nvSpPr>
          <p:cNvPr id="8" name="Text Placeholder 5"/>
          <p:cNvSpPr>
            <a:spLocks noGrp="1"/>
          </p:cNvSpPr>
          <p:nvPr>
            <p:ph type="body" sz="quarter" idx="10" hasCustomPrompt="1"/>
          </p:nvPr>
        </p:nvSpPr>
        <p:spPr>
          <a:xfrm>
            <a:off x="2256632" y="2311400"/>
            <a:ext cx="7678737" cy="1557867"/>
          </a:xfrm>
        </p:spPr>
        <p:txBody>
          <a:bodyPr/>
          <a:lstStyle>
            <a:lvl1pPr algn="ctr">
              <a:defRPr sz="4000" b="1" baseline="0">
                <a:solidFill>
                  <a:srgbClr val="FFFFFF"/>
                </a:solidFill>
              </a:defRPr>
            </a:lvl1pPr>
          </a:lstStyle>
          <a:p>
            <a:pPr lvl="0"/>
            <a:r>
              <a:rPr lang="es-ES" noProof="0" dirty="0"/>
              <a:t>Muchas gracias </a:t>
            </a:r>
          </a:p>
          <a:p>
            <a:pPr lvl="0"/>
            <a:r>
              <a:rPr lang="es-ES" noProof="0" dirty="0"/>
              <a:t>por vuestra atención</a:t>
            </a:r>
          </a:p>
        </p:txBody>
      </p:sp>
      <p:pic>
        <p:nvPicPr>
          <p:cNvPr id="6" name="Imagen 5" descr="Dibujo con letras blancas&#10;&#10;Descripción generada automáticamente con confianza media">
            <a:extLst>
              <a:ext uri="{FF2B5EF4-FFF2-40B4-BE49-F238E27FC236}">
                <a16:creationId xmlns:a16="http://schemas.microsoft.com/office/drawing/2014/main" id="{AE9F635B-DEC0-4EB3-8649-B5B04504EA58}"/>
              </a:ext>
            </a:extLst>
          </p:cNvPr>
          <p:cNvPicPr>
            <a:picLocks noChangeAspect="1"/>
          </p:cNvPicPr>
          <p:nvPr userDrawn="1"/>
        </p:nvPicPr>
        <p:blipFill>
          <a:blip r:embed="rId2"/>
          <a:stretch>
            <a:fillRect/>
          </a:stretch>
        </p:blipFill>
        <p:spPr>
          <a:xfrm>
            <a:off x="10353544" y="293494"/>
            <a:ext cx="1726192" cy="382145"/>
          </a:xfrm>
          <a:prstGeom prst="rect">
            <a:avLst/>
          </a:prstGeom>
        </p:spPr>
      </p:pic>
    </p:spTree>
    <p:extLst>
      <p:ext uri="{BB962C8B-B14F-4D97-AF65-F5344CB8AC3E}">
        <p14:creationId xmlns:p14="http://schemas.microsoft.com/office/powerpoint/2010/main" val="40039373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8"/>
            </p:custDataLst>
            <p:extLst>
              <p:ext uri="{D42A27DB-BD31-4B8C-83A1-F6EECF244321}">
                <p14:modId xmlns:p14="http://schemas.microsoft.com/office/powerpoint/2010/main" val="767024619"/>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4" name="Object 3" hidden="1"/>
                      <p:cNvPicPr/>
                      <p:nvPr/>
                    </p:nvPicPr>
                    <p:blipFill>
                      <a:blip r:embed="rId10"/>
                      <a:stretch>
                        <a:fillRect/>
                      </a:stretch>
                    </p:blipFill>
                    <p:spPr>
                      <a:xfrm>
                        <a:off x="2119"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469900" y="402587"/>
            <a:ext cx="7211060" cy="532134"/>
          </a:xfrm>
          <a:prstGeom prst="rect">
            <a:avLst/>
          </a:prstGeom>
        </p:spPr>
        <p:txBody>
          <a:bodyPr vert="horz" lIns="0" tIns="0" rIns="0" bIns="0" rtlCol="0" anchor="t" anchorCtr="0">
            <a:noAutofit/>
          </a:bodyPr>
          <a:lstStyle/>
          <a:p>
            <a:r>
              <a:rPr lang="es-ES_tradnl" noProof="0" dirty="0"/>
              <a:t>Clic para editar título</a:t>
            </a:r>
            <a:endParaRPr lang="en-US" noProof="0" dirty="0"/>
          </a:p>
        </p:txBody>
      </p:sp>
      <p:sp>
        <p:nvSpPr>
          <p:cNvPr id="19" name="Text Placeholder 18"/>
          <p:cNvSpPr>
            <a:spLocks noGrp="1"/>
          </p:cNvSpPr>
          <p:nvPr>
            <p:ph type="body" idx="1"/>
          </p:nvPr>
        </p:nvSpPr>
        <p:spPr>
          <a:xfrm>
            <a:off x="469900" y="1665290"/>
            <a:ext cx="11252200" cy="4633911"/>
          </a:xfrm>
          <a:prstGeom prst="rect">
            <a:avLst/>
          </a:prstGeom>
        </p:spPr>
        <p:txBody>
          <a:bodyPr vert="horz" lIns="0" tIns="0" rIns="0" bIns="0" rtlCol="0">
            <a:noAutofit/>
          </a:bodyPr>
          <a:lstStyle/>
          <a:p>
            <a:pPr lvl="0"/>
            <a:r>
              <a:rPr lang="es-ES_tradnl" noProof="0" dirty="0"/>
              <a:t>Haga clic para modificar el estilo de texto del patrón</a:t>
            </a:r>
          </a:p>
          <a:p>
            <a:pPr lvl="1"/>
            <a:r>
              <a:rPr lang="es-ES_tradnl" noProof="0" dirty="0"/>
              <a:t>Segundo nivel</a:t>
            </a:r>
          </a:p>
          <a:p>
            <a:pPr lvl="2"/>
            <a:r>
              <a:rPr lang="es-ES_tradnl" noProof="0" dirty="0"/>
              <a:t>Tercer nivel</a:t>
            </a:r>
          </a:p>
          <a:p>
            <a:pPr lvl="3"/>
            <a:r>
              <a:rPr lang="es-ES_tradnl" noProof="0" dirty="0"/>
              <a:t>Cuarto nivel</a:t>
            </a:r>
          </a:p>
          <a:p>
            <a:pPr lvl="4"/>
            <a:r>
              <a:rPr lang="es-ES_tradnl" noProof="0" dirty="0"/>
              <a:t>Quinto nivel</a:t>
            </a:r>
            <a:endParaRPr lang="en-US" noProof="0" dirty="0"/>
          </a:p>
        </p:txBody>
      </p:sp>
      <p:sp>
        <p:nvSpPr>
          <p:cNvPr id="11" name="TextBox 10"/>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 sz="1000" noProof="0" dirty="0" err="1">
                <a:solidFill>
                  <a:srgbClr val="595959"/>
                </a:solidFill>
                <a:latin typeface="Poppins"/>
              </a:rPr>
              <a:t>Formació</a:t>
            </a:r>
            <a:r>
              <a:rPr lang="es-ES" sz="1000" baseline="0" noProof="0" dirty="0">
                <a:solidFill>
                  <a:srgbClr val="595959"/>
                </a:solidFill>
                <a:latin typeface="Poppins"/>
              </a:rPr>
              <a:t> PowerPoint – </a:t>
            </a:r>
            <a:r>
              <a:rPr lang="es-ES" sz="1000" baseline="0" noProof="0" dirty="0" err="1">
                <a:solidFill>
                  <a:srgbClr val="595959"/>
                </a:solidFill>
                <a:latin typeface="Poppins"/>
              </a:rPr>
              <a:t>Nivell</a:t>
            </a:r>
            <a:r>
              <a:rPr lang="es-ES" sz="1000" baseline="0" noProof="0" dirty="0">
                <a:solidFill>
                  <a:srgbClr val="595959"/>
                </a:solidFill>
                <a:latin typeface="Poppins"/>
              </a:rPr>
              <a:t> </a:t>
            </a:r>
            <a:r>
              <a:rPr lang="es-ES" sz="1000" baseline="0" noProof="0" dirty="0" err="1">
                <a:solidFill>
                  <a:srgbClr val="595959"/>
                </a:solidFill>
                <a:latin typeface="Poppins"/>
              </a:rPr>
              <a:t>Avançat</a:t>
            </a:r>
            <a:endParaRPr lang="es-ES" sz="1000" noProof="0" dirty="0">
              <a:solidFill>
                <a:srgbClr val="595959"/>
              </a:solidFill>
              <a:latin typeface="Poppins"/>
            </a:endParaRPr>
          </a:p>
        </p:txBody>
      </p:sp>
      <p:sp>
        <p:nvSpPr>
          <p:cNvPr id="12" name="TextBox 11"/>
          <p:cNvSpPr txBox="1"/>
          <p:nvPr userDrawn="1"/>
        </p:nvSpPr>
        <p:spPr>
          <a:xfrm>
            <a:off x="11410953"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rgbClr val="595959"/>
                </a:solidFill>
                <a:latin typeface="Poppins"/>
              </a:rPr>
              <a:pPr marL="0" indent="0" algn="r">
                <a:spcBef>
                  <a:spcPts val="800"/>
                </a:spcBef>
                <a:buSzPct val="100000"/>
                <a:buFont typeface="Arial"/>
                <a:buNone/>
              </a:pPr>
              <a:t>‹Nº›</a:t>
            </a:fld>
            <a:endParaRPr lang="en-US" sz="1000" noProof="0" dirty="0">
              <a:solidFill>
                <a:srgbClr val="595959"/>
              </a:solidFill>
              <a:latin typeface="Poppins"/>
            </a:endParaRPr>
          </a:p>
        </p:txBody>
      </p:sp>
    </p:spTree>
  </p:cSld>
  <p:clrMap bg1="lt1" tx1="dk1" bg2="lt2" tx2="dk2" accent1="accent1" accent2="accent2" accent3="accent3" accent4="accent4" accent5="accent5" accent6="accent6" hlink="hlink" folHlink="folHlink"/>
  <p:sldLayoutIdLst>
    <p:sldLayoutId id="2147483702" r:id="rId1"/>
    <p:sldLayoutId id="2147483754" r:id="rId2"/>
    <p:sldLayoutId id="2147483712" r:id="rId3"/>
    <p:sldLayoutId id="2147483703" r:id="rId4"/>
    <p:sldLayoutId id="2147483753" r:id="rId5"/>
    <p:sldLayoutId id="2147483756" r:id="rId6"/>
  </p:sldLayoutIdLst>
  <p:hf hdr="0" dt="0"/>
  <p:txStyles>
    <p:titleStyle>
      <a:lvl1pPr algn="l" defTabSz="1219170" rtl="0" eaLnBrk="1" latinLnBrk="0" hangingPunct="1">
        <a:spcBef>
          <a:spcPct val="0"/>
        </a:spcBef>
        <a:buNone/>
        <a:defRPr sz="2800" b="1" u="none" kern="1200">
          <a:solidFill>
            <a:srgbClr val="019EE2"/>
          </a:solidFill>
          <a:latin typeface="Poppins"/>
          <a:ea typeface="+mj-ea"/>
          <a:cs typeface="+mj-cs"/>
        </a:defRPr>
      </a:lvl1pPr>
    </p:titleStyle>
    <p:bodyStyle>
      <a:lvl1pPr marL="0" indent="0" algn="l" defTabSz="1219170" rtl="0" eaLnBrk="1" latinLnBrk="0" hangingPunct="1">
        <a:spcBef>
          <a:spcPts val="0"/>
        </a:spcBef>
        <a:spcAft>
          <a:spcPts val="1333"/>
        </a:spcAft>
        <a:buSzPct val="100000"/>
        <a:buFont typeface="Arial" panose="020B0604020202020204" pitchFamily="34" charset="0"/>
        <a:buNone/>
        <a:defRPr sz="1600" b="0"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098" userDrawn="1">
          <p15:clr>
            <a:srgbClr val="F26B43"/>
          </p15:clr>
        </p15:guide>
        <p15:guide id="2" orient="horz" pos="2160" userDrawn="1">
          <p15:clr>
            <a:srgbClr val="F26B43"/>
          </p15:clr>
        </p15:guide>
        <p15:guide id="3" orient="horz" pos="3968" userDrawn="1">
          <p15:clr>
            <a:srgbClr val="F26B43"/>
          </p15:clr>
        </p15:guide>
        <p15:guide id="4" pos="296" userDrawn="1">
          <p15:clr>
            <a:srgbClr val="F26B43"/>
          </p15:clr>
        </p15:guide>
        <p15:guide id="5" pos="7384" userDrawn="1">
          <p15:clr>
            <a:srgbClr val="F26B43"/>
          </p15:clr>
        </p15:guide>
        <p15:guide id="6" orient="horz" pos="1071" userDrawn="1">
          <p15:clr>
            <a:srgbClr val="F26B43"/>
          </p15:clr>
        </p15:guide>
        <p15:guide id="7" orient="horz" pos="245" userDrawn="1">
          <p15:clr>
            <a:srgbClr val="F26B43"/>
          </p15:clr>
        </p15:guide>
        <p15:guide id="8" orient="horz" pos="4081" userDrawn="1">
          <p15:clr>
            <a:srgbClr val="F26B43"/>
          </p15:clr>
        </p15:guide>
        <p15:guide id="10" pos="4986" userDrawn="1">
          <p15:clr>
            <a:srgbClr val="F26B43"/>
          </p15:clr>
        </p15:guide>
        <p15:guide id="12" pos="1382" userDrawn="1">
          <p15:clr>
            <a:srgbClr val="F26B43"/>
          </p15:clr>
        </p15:guide>
        <p15:guide id="13" pos="1496" userDrawn="1">
          <p15:clr>
            <a:srgbClr val="F26B43"/>
          </p15:clr>
        </p15:guide>
        <p15:guide id="14" pos="2581" userDrawn="1">
          <p15:clr>
            <a:srgbClr val="F26B43"/>
          </p15:clr>
        </p15:guide>
        <p15:guide id="15" pos="2695" userDrawn="1">
          <p15:clr>
            <a:srgbClr val="F26B43"/>
          </p15:clr>
        </p15:guide>
        <p15:guide id="16" pos="6185" userDrawn="1">
          <p15:clr>
            <a:srgbClr val="F26B43"/>
          </p15:clr>
        </p15:guide>
        <p15:guide id="17" pos="3783" userDrawn="1">
          <p15:clr>
            <a:srgbClr val="F26B43"/>
          </p15:clr>
        </p15:guide>
        <p15:guide id="18" pos="3896" userDrawn="1">
          <p15:clr>
            <a:srgbClr val="F26B43"/>
          </p15:clr>
        </p15:guide>
        <p15:guide id="19" pos="3840" userDrawn="1">
          <p15:clr>
            <a:srgbClr val="F26B43"/>
          </p15:clr>
        </p15:guide>
        <p15:guide id="20" pos="6299" userDrawn="1">
          <p15:clr>
            <a:srgbClr val="F26B43"/>
          </p15:clr>
        </p15:guide>
        <p15:guide id="21" orient="horz" pos="1049" userDrawn="1">
          <p15:clr>
            <a:srgbClr val="F26B43"/>
          </p15:clr>
        </p15:guide>
        <p15:guide id="22" orient="horz" pos="641" userDrawn="1">
          <p15:clr>
            <a:srgbClr val="F26B43"/>
          </p15:clr>
        </p15:guide>
        <p15:guide id="23" orient="horz" pos="2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5.xml"/><Relationship Id="rId4" Type="http://schemas.openxmlformats.org/officeDocument/2006/relationships/image" Target="../media/image32.emf"/></Relationships>
</file>

<file path=ppt/slides/_rels/slide17.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5.xml"/><Relationship Id="rId4" Type="http://schemas.openxmlformats.org/officeDocument/2006/relationships/image" Target="../media/image35.emf"/></Relationships>
</file>

<file path=ppt/slides/_rels/slide1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4.png"/><Relationship Id="rId1"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2.emf"/><Relationship Id="rId1" Type="http://schemas.openxmlformats.org/officeDocument/2006/relationships/slideLayout" Target="../slideLayouts/slideLayout5.xml"/><Relationship Id="rId4" Type="http://schemas.openxmlformats.org/officeDocument/2006/relationships/image" Target="../media/image53.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4.xml"/><Relationship Id="rId7"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slide" Target="slide29.xml"/><Relationship Id="rId5" Type="http://schemas.openxmlformats.org/officeDocument/2006/relationships/slide" Target="slide19.xml"/><Relationship Id="rId4" Type="http://schemas.openxmlformats.org/officeDocument/2006/relationships/slide" Target="slide9.xml"/></Relationships>
</file>

<file path=ppt/slides/_rels/slide30.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cid:image016.png@01D61A33.318CBE90" TargetMode="External"/><Relationship Id="rId2" Type="http://schemas.openxmlformats.org/officeDocument/2006/relationships/image" Target="../media/image55.png"/><Relationship Id="rId1" Type="http://schemas.openxmlformats.org/officeDocument/2006/relationships/slideLayout" Target="../slideLayouts/slideLayout5.xml"/><Relationship Id="rId4" Type="http://schemas.openxmlformats.org/officeDocument/2006/relationships/image" Target="../media/image56.emf"/></Relationships>
</file>

<file path=ppt/slides/_rels/slide32.xml.rels><?xml version="1.0" encoding="UTF-8" standalone="yes"?>
<Relationships xmlns="http://schemas.openxmlformats.org/package/2006/relationships"><Relationship Id="rId3" Type="http://schemas.openxmlformats.org/officeDocument/2006/relationships/image" Target="cid:image016.png@01D61A33.318CBE90" TargetMode="External"/><Relationship Id="rId2" Type="http://schemas.openxmlformats.org/officeDocument/2006/relationships/image" Target="../media/image55.png"/><Relationship Id="rId1" Type="http://schemas.openxmlformats.org/officeDocument/2006/relationships/slideLayout" Target="../slideLayouts/slideLayout5.xml"/><Relationship Id="rId5" Type="http://schemas.openxmlformats.org/officeDocument/2006/relationships/image" Target="../media/image58.emf"/><Relationship Id="rId4" Type="http://schemas.openxmlformats.org/officeDocument/2006/relationships/image" Target="../media/image57.emf"/></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59.emf"/><Relationship Id="rId4" Type="http://schemas.openxmlformats.org/officeDocument/2006/relationships/image" Target="cid:image016.png@01D61A33.318CBE90"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5.xml"/><Relationship Id="rId5" Type="http://schemas.openxmlformats.org/officeDocument/2006/relationships/image" Target="cid:image016.png@01D61A33.318CBE90" TargetMode="External"/><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s-ES" dirty="0"/>
              <a:t>Microsoft PowerPoint </a:t>
            </a:r>
          </a:p>
        </p:txBody>
      </p:sp>
      <p:pic>
        <p:nvPicPr>
          <p:cNvPr id="7" name="Picture Placeholder 2">
            <a:extLst>
              <a:ext uri="{FF2B5EF4-FFF2-40B4-BE49-F238E27FC236}">
                <a16:creationId xmlns:a16="http://schemas.microsoft.com/office/drawing/2014/main" id="{5FA660C5-8ADA-43B3-B829-3B28F484D27D}"/>
              </a:ext>
            </a:extLst>
          </p:cNvPr>
          <p:cNvPicPr>
            <a:picLocks noGrp="1" noChangeAspect="1"/>
          </p:cNvPicPr>
          <p:nvPr>
            <p:ph type="pic" sz="quarter" idx="11"/>
            <p:custDataLst>
              <p:tags r:id="rId1"/>
            </p:custDataLst>
          </p:nvPr>
        </p:nvPicPr>
        <p:blipFill rotWithShape="1">
          <a:blip r:embed="rId4"/>
          <a:srcRect l="23958" r="23958"/>
          <a:stretch/>
        </p:blipFill>
        <p:spPr>
          <a:xfrm>
            <a:off x="6432000" y="0"/>
            <a:ext cx="5760000" cy="6858000"/>
          </a:xfrm>
        </p:spPr>
      </p:pic>
      <p:sp>
        <p:nvSpPr>
          <p:cNvPr id="4" name="Text Placeholder 3"/>
          <p:cNvSpPr>
            <a:spLocks noGrp="1"/>
          </p:cNvSpPr>
          <p:nvPr>
            <p:ph type="body" sz="quarter" idx="12"/>
          </p:nvPr>
        </p:nvSpPr>
        <p:spPr/>
        <p:txBody>
          <a:bodyPr/>
          <a:lstStyle/>
          <a:p>
            <a:r>
              <a:rPr lang="ca-ES" dirty="0"/>
              <a:t>Nivell Avançat</a:t>
            </a:r>
          </a:p>
        </p:txBody>
      </p:sp>
      <p:pic>
        <p:nvPicPr>
          <p:cNvPr id="9" name="Picture 8">
            <a:extLst>
              <a:ext uri="{FF2B5EF4-FFF2-40B4-BE49-F238E27FC236}">
                <a16:creationId xmlns:a16="http://schemas.microsoft.com/office/drawing/2014/main" id="{C0B086E6-97CA-4B55-895A-7A39E4311BF1}"/>
              </a:ext>
            </a:extLst>
          </p:cNvPr>
          <p:cNvPicPr>
            <a:picLocks noChangeAspect="1"/>
          </p:cNvPicPr>
          <p:nvPr>
            <p:custDataLst>
              <p:tags r:id="rId2"/>
            </p:custDataLst>
          </p:nvPr>
        </p:nvPicPr>
        <p:blipFill rotWithShape="1">
          <a:blip r:embed="rId5"/>
          <a:srcRect l="19698" r="-5585"/>
          <a:stretch/>
        </p:blipFill>
        <p:spPr>
          <a:xfrm>
            <a:off x="9504809" y="4582633"/>
            <a:ext cx="2929921" cy="2275367"/>
          </a:xfrm>
          <a:prstGeom prst="rect">
            <a:avLst/>
          </a:prstGeom>
        </p:spPr>
      </p:pic>
      <p:pic>
        <p:nvPicPr>
          <p:cNvPr id="15" name="Picture 8" descr="Powerpoint: cómo grabar un vídeo de tu presentación | Lifestyle ...">
            <a:extLst>
              <a:ext uri="{FF2B5EF4-FFF2-40B4-BE49-F238E27FC236}">
                <a16:creationId xmlns:a16="http://schemas.microsoft.com/office/drawing/2014/main" id="{28B8AC15-A307-4A66-8966-2124ECEE73F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5059" r="12535" b="2468"/>
          <a:stretch/>
        </p:blipFill>
        <p:spPr bwMode="auto">
          <a:xfrm>
            <a:off x="6432000" y="4582632"/>
            <a:ext cx="3072809" cy="2275367"/>
          </a:xfrm>
          <a:prstGeom prst="rect">
            <a:avLst/>
          </a:prstGeom>
          <a:noFill/>
          <a:extLst>
            <a:ext uri="{909E8E84-426E-40DD-AFC4-6F175D3DCCD1}">
              <a14:hiddenFill xmlns:a14="http://schemas.microsoft.com/office/drawing/2010/main">
                <a:solidFill>
                  <a:srgbClr val="FFFFFF"/>
                </a:solidFill>
              </a14:hiddenFill>
            </a:ext>
          </a:extLst>
        </p:spPr>
      </p:pic>
      <p:sp>
        <p:nvSpPr>
          <p:cNvPr id="10" name="CuadroTexto 9">
            <a:extLst>
              <a:ext uri="{FF2B5EF4-FFF2-40B4-BE49-F238E27FC236}">
                <a16:creationId xmlns:a16="http://schemas.microsoft.com/office/drawing/2014/main" id="{20A6E23A-B07C-4E56-B0CB-4ADA1F01E192}"/>
              </a:ext>
            </a:extLst>
          </p:cNvPr>
          <p:cNvSpPr txBox="1"/>
          <p:nvPr/>
        </p:nvSpPr>
        <p:spPr bwMode="gray">
          <a:xfrm>
            <a:off x="-26972" y="6550223"/>
            <a:ext cx="6216242" cy="307777"/>
          </a:xfrm>
          <a:prstGeom prst="rect">
            <a:avLst/>
          </a:prstGeom>
          <a:noFill/>
        </p:spPr>
        <p:txBody>
          <a:bodyPr wrap="square">
            <a:spAutoFit/>
          </a:bodyPr>
          <a:lstStyle/>
          <a:p>
            <a:r>
              <a:rPr lang="ca-ES" altLang="es-ES" sz="1400" i="1" dirty="0">
                <a:solidFill>
                  <a:srgbClr val="202124"/>
                </a:solidFill>
                <a:latin typeface="inherit"/>
              </a:rPr>
              <a:t>M</a:t>
            </a:r>
            <a:r>
              <a:rPr kumimoji="0" lang="ca-ES" altLang="es-ES" sz="1400" b="0" i="1" u="none" strike="noStrike" cap="none" normalizeH="0" baseline="0" dirty="0">
                <a:ln>
                  <a:noFill/>
                </a:ln>
                <a:solidFill>
                  <a:srgbClr val="202124"/>
                </a:solidFill>
                <a:effectLst/>
                <a:latin typeface="inherit"/>
              </a:rPr>
              <a:t>arç-2023</a:t>
            </a:r>
            <a:endParaRPr lang="es-ES" sz="1400" i="1" dirty="0"/>
          </a:p>
        </p:txBody>
      </p:sp>
    </p:spTree>
    <p:extLst>
      <p:ext uri="{BB962C8B-B14F-4D97-AF65-F5344CB8AC3E}">
        <p14:creationId xmlns:p14="http://schemas.microsoft.com/office/powerpoint/2010/main" val="3318107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07702"/>
            <a:ext cx="11203940" cy="4708525"/>
          </a:xfrm>
        </p:spPr>
        <p:txBody>
          <a:bodyPr/>
          <a:lstStyle/>
          <a:p>
            <a:r>
              <a:rPr lang="ca-ES" dirty="0"/>
              <a:t>A vegades és útil utilitzar una taula per tal d’organitzar la informació o les dades de la diapositiva. Per exemple: afegir una taula amb preus o mides.</a:t>
            </a:r>
          </a:p>
          <a:p>
            <a:endParaRPr lang="ca-ES" dirty="0"/>
          </a:p>
          <a:p>
            <a:r>
              <a:rPr lang="ca-ES" dirty="0"/>
              <a:t>Per afegir una taula a la diapositiva cal anar a la pestanya d’</a:t>
            </a:r>
            <a:r>
              <a:rPr lang="ca-ES" b="1" dirty="0">
                <a:solidFill>
                  <a:srgbClr val="019EE2"/>
                </a:solidFill>
              </a:rPr>
              <a:t>Inserir </a:t>
            </a:r>
            <a:r>
              <a:rPr lang="ca-ES" dirty="0"/>
              <a:t>/ </a:t>
            </a:r>
            <a:r>
              <a:rPr lang="ca-ES" i="1" dirty="0" err="1"/>
              <a:t>Instert</a:t>
            </a:r>
            <a:r>
              <a:rPr lang="ca-ES" dirty="0"/>
              <a:t>.</a:t>
            </a:r>
          </a:p>
        </p:txBody>
      </p:sp>
      <p:sp>
        <p:nvSpPr>
          <p:cNvPr id="4" name="Title 3"/>
          <p:cNvSpPr>
            <a:spLocks noGrp="1"/>
          </p:cNvSpPr>
          <p:nvPr>
            <p:ph type="title"/>
          </p:nvPr>
        </p:nvSpPr>
        <p:spPr/>
        <p:txBody>
          <a:bodyPr/>
          <a:lstStyle/>
          <a:p>
            <a:r>
              <a:rPr lang="ca-ES" dirty="0"/>
              <a:t>Afegir una Taula</a:t>
            </a:r>
          </a:p>
        </p:txBody>
      </p:sp>
      <p:pic>
        <p:nvPicPr>
          <p:cNvPr id="8" name="Picture 7"/>
          <p:cNvPicPr>
            <a:picLocks noChangeAspect="1"/>
          </p:cNvPicPr>
          <p:nvPr/>
        </p:nvPicPr>
        <p:blipFill>
          <a:blip r:embed="rId2"/>
          <a:stretch>
            <a:fillRect/>
          </a:stretch>
        </p:blipFill>
        <p:spPr>
          <a:xfrm>
            <a:off x="469900" y="2213290"/>
            <a:ext cx="8005458" cy="3419169"/>
          </a:xfrm>
          <a:prstGeom prst="rect">
            <a:avLst/>
          </a:prstGeom>
          <a:ln>
            <a:noFill/>
          </a:ln>
          <a:effectLst>
            <a:outerShdw blurRad="190500" algn="tl" rotWithShape="0">
              <a:srgbClr val="000000">
                <a:alpha val="70000"/>
              </a:srgbClr>
            </a:outerShdw>
          </a:effectLst>
        </p:spPr>
      </p:pic>
      <p:sp>
        <p:nvSpPr>
          <p:cNvPr id="9" name="TextBox 8"/>
          <p:cNvSpPr txBox="1"/>
          <p:nvPr/>
        </p:nvSpPr>
        <p:spPr>
          <a:xfrm>
            <a:off x="8758107" y="2209363"/>
            <a:ext cx="3271066" cy="830997"/>
          </a:xfrm>
          <a:prstGeom prst="rect">
            <a:avLst/>
          </a:prstGeom>
          <a:noFill/>
          <a:ln>
            <a:solidFill>
              <a:schemeClr val="tx1"/>
            </a:solidFill>
          </a:ln>
        </p:spPr>
        <p:txBody>
          <a:bodyPr wrap="square" rtlCol="0">
            <a:spAutoFit/>
          </a:bodyPr>
          <a:lstStyle/>
          <a:p>
            <a:r>
              <a:rPr lang="ca-ES" sz="1600" dirty="0">
                <a:solidFill>
                  <a:srgbClr val="595959"/>
                </a:solidFill>
                <a:latin typeface="Poppins"/>
                <a:ea typeface="Verdana" panose="020B0604030504040204" pitchFamily="34" charset="0"/>
              </a:rPr>
              <a:t>Cliqueu en el botó </a:t>
            </a:r>
            <a:r>
              <a:rPr lang="ca-ES" sz="1600" b="1" dirty="0">
                <a:solidFill>
                  <a:srgbClr val="019EE2"/>
                </a:solidFill>
                <a:latin typeface="Poppins"/>
                <a:ea typeface="Verdana" panose="020B0604030504040204" pitchFamily="34" charset="0"/>
              </a:rPr>
              <a:t>Tabla </a:t>
            </a:r>
            <a:r>
              <a:rPr lang="ca-ES" sz="1600" dirty="0">
                <a:solidFill>
                  <a:srgbClr val="595959"/>
                </a:solidFill>
                <a:latin typeface="Poppins"/>
                <a:ea typeface="Verdana" panose="020B0604030504040204" pitchFamily="34" charset="0"/>
              </a:rPr>
              <a:t>/</a:t>
            </a:r>
            <a:r>
              <a:rPr lang="ca-ES" sz="1600" i="1" dirty="0" err="1">
                <a:solidFill>
                  <a:srgbClr val="595959"/>
                </a:solidFill>
                <a:latin typeface="Poppins"/>
                <a:ea typeface="Verdana" panose="020B0604030504040204" pitchFamily="34" charset="0"/>
              </a:rPr>
              <a:t>Table</a:t>
            </a:r>
            <a:r>
              <a:rPr lang="ca-ES" sz="1600" dirty="0">
                <a:solidFill>
                  <a:srgbClr val="595959"/>
                </a:solidFill>
                <a:latin typeface="Poppins"/>
                <a:ea typeface="Verdana" panose="020B0604030504040204" pitchFamily="34" charset="0"/>
              </a:rPr>
              <a:t>. Apareixen les opcions de mides de les taules.</a:t>
            </a:r>
          </a:p>
        </p:txBody>
      </p:sp>
      <p:cxnSp>
        <p:nvCxnSpPr>
          <p:cNvPr id="10" name="Straight Arrow Connector 9"/>
          <p:cNvCxnSpPr>
            <a:cxnSpLocks/>
            <a:stCxn id="9" idx="1"/>
            <a:endCxn id="22" idx="3"/>
          </p:cNvCxnSpPr>
          <p:nvPr/>
        </p:nvCxnSpPr>
        <p:spPr>
          <a:xfrm flipH="1">
            <a:off x="1377448" y="2624862"/>
            <a:ext cx="7380659" cy="18606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a:stCxn id="12" idx="1"/>
            <a:endCxn id="23" idx="3"/>
          </p:cNvCxnSpPr>
          <p:nvPr/>
        </p:nvCxnSpPr>
        <p:spPr>
          <a:xfrm flipH="1" flipV="1">
            <a:off x="2512291" y="4059165"/>
            <a:ext cx="6309710" cy="86714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822001" y="3895260"/>
            <a:ext cx="3207172" cy="2062103"/>
          </a:xfrm>
          <a:prstGeom prst="rect">
            <a:avLst/>
          </a:prstGeom>
          <a:noFill/>
          <a:ln>
            <a:solidFill>
              <a:schemeClr val="tx1"/>
            </a:solidFill>
          </a:ln>
        </p:spPr>
        <p:txBody>
          <a:bodyPr wrap="square" rtlCol="0">
            <a:spAutoFit/>
          </a:bodyPr>
          <a:lstStyle/>
          <a:p>
            <a:r>
              <a:rPr lang="ca-ES" sz="1600" dirty="0">
                <a:solidFill>
                  <a:srgbClr val="595959"/>
                </a:solidFill>
                <a:latin typeface="Poppins"/>
                <a:ea typeface="Verdana" panose="020B0604030504040204" pitchFamily="34" charset="0"/>
              </a:rPr>
              <a:t>Es pot seleccionar la </a:t>
            </a:r>
            <a:r>
              <a:rPr lang="ca-ES" sz="1600" b="1" dirty="0">
                <a:solidFill>
                  <a:srgbClr val="019EE2"/>
                </a:solidFill>
                <a:latin typeface="Poppins"/>
                <a:ea typeface="Verdana" panose="020B0604030504040204" pitchFamily="34" charset="0"/>
              </a:rPr>
              <a:t>mida</a:t>
            </a:r>
            <a:r>
              <a:rPr lang="ca-ES" sz="1600" dirty="0">
                <a:solidFill>
                  <a:srgbClr val="595959"/>
                </a:solidFill>
                <a:latin typeface="Poppins"/>
                <a:ea typeface="Verdana" panose="020B0604030504040204" pitchFamily="34" charset="0"/>
              </a:rPr>
              <a:t> de la taula que es desitgi, un cop triada la mida apareix la taula en el centre de la diapositiva.</a:t>
            </a:r>
          </a:p>
          <a:p>
            <a:endParaRPr lang="ca-ES" sz="1600" dirty="0">
              <a:solidFill>
                <a:srgbClr val="595959"/>
              </a:solidFill>
              <a:latin typeface="Poppins"/>
              <a:ea typeface="Verdana" panose="020B0604030504040204" pitchFamily="34" charset="0"/>
            </a:endParaRPr>
          </a:p>
          <a:p>
            <a:r>
              <a:rPr lang="ca-ES" sz="1600" dirty="0">
                <a:solidFill>
                  <a:srgbClr val="595959"/>
                </a:solidFill>
                <a:latin typeface="Poppins"/>
                <a:ea typeface="Verdana" panose="020B0604030504040204" pitchFamily="34" charset="0"/>
              </a:rPr>
              <a:t>Per exemple: aquí s’ha escollit una </a:t>
            </a:r>
            <a:r>
              <a:rPr lang="ca-ES" sz="1600" b="1" dirty="0">
                <a:solidFill>
                  <a:srgbClr val="019EE2"/>
                </a:solidFill>
                <a:latin typeface="Poppins"/>
                <a:ea typeface="Verdana" panose="020B0604030504040204" pitchFamily="34" charset="0"/>
              </a:rPr>
              <a:t>taula de 2 x 4</a:t>
            </a:r>
            <a:r>
              <a:rPr lang="ca-ES" sz="1600" dirty="0">
                <a:solidFill>
                  <a:srgbClr val="595959"/>
                </a:solidFill>
                <a:latin typeface="Poppins"/>
                <a:ea typeface="Verdana" panose="020B0604030504040204" pitchFamily="34" charset="0"/>
              </a:rPr>
              <a:t>. </a:t>
            </a:r>
          </a:p>
        </p:txBody>
      </p:sp>
      <p:sp>
        <p:nvSpPr>
          <p:cNvPr id="22" name="Rectangle 21"/>
          <p:cNvSpPr/>
          <p:nvPr/>
        </p:nvSpPr>
        <p:spPr>
          <a:xfrm>
            <a:off x="1022116" y="2572391"/>
            <a:ext cx="355332" cy="47707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sp>
        <p:nvSpPr>
          <p:cNvPr id="23" name="Rectangle 22"/>
          <p:cNvSpPr/>
          <p:nvPr/>
        </p:nvSpPr>
        <p:spPr>
          <a:xfrm>
            <a:off x="1022116" y="3157059"/>
            <a:ext cx="1490175" cy="180421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sp>
        <p:nvSpPr>
          <p:cNvPr id="24" name="Rectangle 23"/>
          <p:cNvSpPr/>
          <p:nvPr/>
        </p:nvSpPr>
        <p:spPr>
          <a:xfrm>
            <a:off x="1377448" y="2414149"/>
            <a:ext cx="544209" cy="17825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spTree>
    <p:extLst>
      <p:ext uri="{BB962C8B-B14F-4D97-AF65-F5344CB8AC3E}">
        <p14:creationId xmlns:p14="http://schemas.microsoft.com/office/powerpoint/2010/main" val="2080529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18195"/>
            <a:ext cx="11203940" cy="616642"/>
          </a:xfrm>
        </p:spPr>
        <p:txBody>
          <a:bodyPr/>
          <a:lstStyle/>
          <a:p>
            <a:r>
              <a:rPr lang="ca-ES" dirty="0"/>
              <a:t>Un cop s’ha triat la dimensió de la taula apareix la nova pestanya </a:t>
            </a:r>
            <a:r>
              <a:rPr lang="ca-ES" b="1" dirty="0">
                <a:solidFill>
                  <a:srgbClr val="019EE2"/>
                </a:solidFill>
              </a:rPr>
              <a:t>Eines de les taules</a:t>
            </a:r>
            <a:r>
              <a:rPr lang="ca-ES" dirty="0"/>
              <a:t> / </a:t>
            </a:r>
            <a:r>
              <a:rPr lang="ca-ES" i="1" dirty="0" err="1"/>
              <a:t>Table</a:t>
            </a:r>
            <a:r>
              <a:rPr lang="ca-ES" i="1" dirty="0"/>
              <a:t> Tools  </a:t>
            </a:r>
            <a:r>
              <a:rPr lang="ca-ES" dirty="0"/>
              <a:t>–  </a:t>
            </a:r>
            <a:r>
              <a:rPr lang="ca-ES" b="1" dirty="0">
                <a:solidFill>
                  <a:srgbClr val="019EE2"/>
                </a:solidFill>
              </a:rPr>
              <a:t>Disseny </a:t>
            </a:r>
            <a:r>
              <a:rPr lang="ca-ES" dirty="0"/>
              <a:t>/ </a:t>
            </a:r>
            <a:r>
              <a:rPr lang="ca-ES" i="1" dirty="0" err="1"/>
              <a:t>Design</a:t>
            </a:r>
            <a:r>
              <a:rPr lang="ca-ES" dirty="0"/>
              <a:t> i </a:t>
            </a:r>
            <a:r>
              <a:rPr lang="ca-ES" b="1" dirty="0">
                <a:solidFill>
                  <a:srgbClr val="019EE2"/>
                </a:solidFill>
              </a:rPr>
              <a:t>Presentació</a:t>
            </a:r>
            <a:r>
              <a:rPr lang="ca-ES" dirty="0"/>
              <a:t> / </a:t>
            </a:r>
            <a:r>
              <a:rPr lang="ca-ES" i="1" dirty="0" err="1"/>
              <a:t>Layout</a:t>
            </a:r>
            <a:r>
              <a:rPr lang="ca-ES" dirty="0"/>
              <a:t>. Aquí es podrà modificar el format de la taula, tan el color com els marges, per tant es pot escollir el disseny que més convingui.</a:t>
            </a:r>
          </a:p>
        </p:txBody>
      </p:sp>
      <p:sp>
        <p:nvSpPr>
          <p:cNvPr id="4" name="Title 3"/>
          <p:cNvSpPr>
            <a:spLocks noGrp="1"/>
          </p:cNvSpPr>
          <p:nvPr>
            <p:ph type="title"/>
          </p:nvPr>
        </p:nvSpPr>
        <p:spPr/>
        <p:txBody>
          <a:bodyPr/>
          <a:lstStyle/>
          <a:p>
            <a:r>
              <a:rPr lang="ca-ES" dirty="0"/>
              <a:t>Format de les Taules</a:t>
            </a:r>
            <a:br>
              <a:rPr lang="ca-ES" dirty="0"/>
            </a:br>
            <a:endParaRPr lang="ca-ES" dirty="0"/>
          </a:p>
        </p:txBody>
      </p:sp>
      <p:grpSp>
        <p:nvGrpSpPr>
          <p:cNvPr id="7" name="Group 6"/>
          <p:cNvGrpSpPr/>
          <p:nvPr/>
        </p:nvGrpSpPr>
        <p:grpSpPr>
          <a:xfrm>
            <a:off x="469900" y="1842509"/>
            <a:ext cx="7944427" cy="832398"/>
            <a:chOff x="1366546" y="1780965"/>
            <a:chExt cx="9421527" cy="1116262"/>
          </a:xfrm>
        </p:grpSpPr>
        <p:pic>
          <p:nvPicPr>
            <p:cNvPr id="5" name="Picture 4"/>
            <p:cNvPicPr>
              <a:picLocks noChangeAspect="1"/>
            </p:cNvPicPr>
            <p:nvPr/>
          </p:nvPicPr>
          <p:blipFill>
            <a:blip r:embed="rId2"/>
            <a:stretch>
              <a:fillRect/>
            </a:stretch>
          </p:blipFill>
          <p:spPr>
            <a:xfrm>
              <a:off x="1366546" y="1780965"/>
              <a:ext cx="9421527" cy="1116262"/>
            </a:xfrm>
            <a:prstGeom prst="rect">
              <a:avLst/>
            </a:prstGeom>
            <a:ln>
              <a:noFill/>
            </a:ln>
            <a:effectLst>
              <a:outerShdw blurRad="190500" algn="tl" rotWithShape="0">
                <a:srgbClr val="000000">
                  <a:alpha val="70000"/>
                </a:srgbClr>
              </a:outerShdw>
            </a:effectLst>
          </p:spPr>
        </p:pic>
        <p:sp>
          <p:nvSpPr>
            <p:cNvPr id="6" name="Rectangle 5"/>
            <p:cNvSpPr/>
            <p:nvPr/>
          </p:nvSpPr>
          <p:spPr bwMode="gray">
            <a:xfrm>
              <a:off x="10372437" y="1985818"/>
              <a:ext cx="406400" cy="184727"/>
            </a:xfrm>
            <a:prstGeom prst="rect">
              <a:avLst/>
            </a:prstGeom>
            <a:solidFill>
              <a:srgbClr val="FFFFFF"/>
            </a:solidFill>
            <a:ln w="19050" algn="ctr">
              <a:solidFill>
                <a:schemeClr val="bg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grpSp>
        <p:nvGrpSpPr>
          <p:cNvPr id="23" name="Group 22"/>
          <p:cNvGrpSpPr/>
          <p:nvPr/>
        </p:nvGrpSpPr>
        <p:grpSpPr>
          <a:xfrm>
            <a:off x="469900" y="2825077"/>
            <a:ext cx="6103697" cy="3288774"/>
            <a:chOff x="720000" y="3765476"/>
            <a:chExt cx="9765120" cy="5139007"/>
          </a:xfrm>
        </p:grpSpPr>
        <p:pic>
          <p:nvPicPr>
            <p:cNvPr id="15" name="Picture 14"/>
            <p:cNvPicPr>
              <a:picLocks noChangeAspect="1"/>
            </p:cNvPicPr>
            <p:nvPr/>
          </p:nvPicPr>
          <p:blipFill>
            <a:blip r:embed="rId3"/>
            <a:stretch>
              <a:fillRect/>
            </a:stretch>
          </p:blipFill>
          <p:spPr>
            <a:xfrm>
              <a:off x="720000" y="3765476"/>
              <a:ext cx="9765120" cy="5139007"/>
            </a:xfrm>
            <a:prstGeom prst="rect">
              <a:avLst/>
            </a:prstGeom>
            <a:ln>
              <a:noFill/>
            </a:ln>
            <a:effectLst>
              <a:outerShdw blurRad="190500" algn="tl" rotWithShape="0">
                <a:srgbClr val="000000">
                  <a:alpha val="70000"/>
                </a:srgbClr>
              </a:outerShdw>
            </a:effectLst>
          </p:spPr>
        </p:pic>
        <p:sp>
          <p:nvSpPr>
            <p:cNvPr id="16" name="Rectangle 15"/>
            <p:cNvSpPr/>
            <p:nvPr/>
          </p:nvSpPr>
          <p:spPr>
            <a:xfrm>
              <a:off x="9345439" y="3919828"/>
              <a:ext cx="1139681" cy="20757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7" name="TextBox 16"/>
          <p:cNvSpPr txBox="1"/>
          <p:nvPr/>
        </p:nvSpPr>
        <p:spPr>
          <a:xfrm>
            <a:off x="7374365" y="3473024"/>
            <a:ext cx="4168886" cy="338554"/>
          </a:xfrm>
          <a:prstGeom prst="rect">
            <a:avLst/>
          </a:prstGeom>
          <a:noFill/>
          <a:ln>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Aquí hi ha diferents estils de taules.</a:t>
            </a:r>
          </a:p>
        </p:txBody>
      </p:sp>
      <p:sp>
        <p:nvSpPr>
          <p:cNvPr id="18" name="TextBox 17"/>
          <p:cNvSpPr txBox="1"/>
          <p:nvPr/>
        </p:nvSpPr>
        <p:spPr>
          <a:xfrm>
            <a:off x="7374364" y="4066623"/>
            <a:ext cx="4168886" cy="584775"/>
          </a:xfrm>
          <a:prstGeom prst="rect">
            <a:avLst/>
          </a:prstGeom>
          <a:noFill/>
          <a:ln>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Si es clica la fletxeta cap avall es podran veure totes  les opcions d’estils.</a:t>
            </a:r>
          </a:p>
        </p:txBody>
      </p:sp>
      <p:sp>
        <p:nvSpPr>
          <p:cNvPr id="19" name="TextBox 18"/>
          <p:cNvSpPr txBox="1"/>
          <p:nvPr/>
        </p:nvSpPr>
        <p:spPr>
          <a:xfrm>
            <a:off x="7374364" y="4906443"/>
            <a:ext cx="4168886" cy="830997"/>
          </a:xfrm>
          <a:prstGeom prst="rect">
            <a:avLst/>
          </a:prstGeom>
          <a:noFill/>
          <a:ln>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Quan es navega amb el ratolí per sobre dels estils es pot visualitzar com quedaria cada estil de taula.</a:t>
            </a:r>
          </a:p>
        </p:txBody>
      </p:sp>
      <p:cxnSp>
        <p:nvCxnSpPr>
          <p:cNvPr id="20" name="Straight Arrow Connector 19"/>
          <p:cNvCxnSpPr/>
          <p:nvPr/>
        </p:nvCxnSpPr>
        <p:spPr>
          <a:xfrm flipH="1">
            <a:off x="4154981" y="4345252"/>
            <a:ext cx="2947783"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1" name="Left Bracket 20"/>
          <p:cNvSpPr/>
          <p:nvPr/>
        </p:nvSpPr>
        <p:spPr>
          <a:xfrm>
            <a:off x="7136849" y="3329125"/>
            <a:ext cx="237515" cy="2510667"/>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2" name="TextBox 21"/>
          <p:cNvSpPr txBox="1"/>
          <p:nvPr/>
        </p:nvSpPr>
        <p:spPr>
          <a:xfrm>
            <a:off x="8523215" y="1815474"/>
            <a:ext cx="3590488" cy="1077218"/>
          </a:xfrm>
          <a:prstGeom prst="rect">
            <a:avLst/>
          </a:prstGeom>
          <a:solidFill>
            <a:srgbClr val="FFFFFF"/>
          </a:solidFill>
          <a:ln>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En aquesta pestanya es pot modificar el format de la taula, per exemple: el color, el contorn de les cel·les o les línies.</a:t>
            </a:r>
            <a:endParaRPr lang="ca-ES" sz="1600" i="1" dirty="0">
              <a:solidFill>
                <a:srgbClr val="595959"/>
              </a:solidFill>
              <a:latin typeface="Poppins"/>
              <a:ea typeface="Verdana" panose="020B0604030504040204" pitchFamily="34" charset="0"/>
            </a:endParaRPr>
          </a:p>
        </p:txBody>
      </p:sp>
      <p:sp>
        <p:nvSpPr>
          <p:cNvPr id="25" name="Rectangle 24"/>
          <p:cNvSpPr/>
          <p:nvPr/>
        </p:nvSpPr>
        <p:spPr>
          <a:xfrm>
            <a:off x="5753060" y="1857809"/>
            <a:ext cx="1349704" cy="29675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1335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47822" y="941578"/>
            <a:ext cx="11203940" cy="2049853"/>
          </a:xfrm>
        </p:spPr>
        <p:txBody>
          <a:bodyPr/>
          <a:lstStyle/>
          <a:p>
            <a:r>
              <a:rPr lang="ca-ES" dirty="0">
                <a:ea typeface="Verdana" panose="020B0604030504040204" pitchFamily="34" charset="0"/>
              </a:rPr>
              <a:t>Un enllaç o </a:t>
            </a:r>
            <a:r>
              <a:rPr lang="ca-ES" i="1" dirty="0" err="1">
                <a:ea typeface="Verdana" panose="020B0604030504040204" pitchFamily="34" charset="0"/>
              </a:rPr>
              <a:t>hipervincle</a:t>
            </a:r>
            <a:r>
              <a:rPr lang="ca-ES" i="1" dirty="0">
                <a:ea typeface="Verdana" panose="020B0604030504040204" pitchFamily="34" charset="0"/>
              </a:rPr>
              <a:t> </a:t>
            </a:r>
            <a:r>
              <a:rPr lang="ca-ES" dirty="0">
                <a:ea typeface="Verdana" panose="020B0604030504040204" pitchFamily="34" charset="0"/>
              </a:rPr>
              <a:t>permet enllaçar el text desitjat amb un element d’un altre text o d’un element multimèdia. Pot ser útil per fer la presentació tenir un enllaç a una pàgina web o bé a un vídeo que es vulgui compartir amb l’audiència.</a:t>
            </a:r>
          </a:p>
          <a:p>
            <a:endParaRPr lang="ca-ES" dirty="0">
              <a:ea typeface="Verdana" panose="020B0604030504040204" pitchFamily="34" charset="0"/>
            </a:endParaRPr>
          </a:p>
          <a:p>
            <a:r>
              <a:rPr lang="ca-ES" dirty="0">
                <a:ea typeface="Verdana" panose="020B0604030504040204" pitchFamily="34" charset="0"/>
              </a:rPr>
              <a:t>Per crear un enllaç o </a:t>
            </a:r>
            <a:r>
              <a:rPr lang="ca-ES" i="1" dirty="0" err="1">
                <a:ea typeface="Verdana" panose="020B0604030504040204" pitchFamily="34" charset="0"/>
              </a:rPr>
              <a:t>hipervincle</a:t>
            </a:r>
            <a:r>
              <a:rPr lang="ca-ES" dirty="0">
                <a:ea typeface="Verdana" panose="020B0604030504040204" pitchFamily="34" charset="0"/>
              </a:rPr>
              <a:t> cal primer seleccionar el text o la forma que es vol i després s’ha de crear l’enllaç. Hi ha diferents maneres de fer-ho: </a:t>
            </a:r>
          </a:p>
          <a:p>
            <a:endParaRPr lang="ca-ES" dirty="0">
              <a:ea typeface="Verdana" panose="020B0604030504040204" pitchFamily="34" charset="0"/>
            </a:endParaRPr>
          </a:p>
          <a:p>
            <a:pPr marL="457200" indent="-457200">
              <a:buAutoNum type="arabicPeriod"/>
            </a:pPr>
            <a:r>
              <a:rPr lang="ca-ES" dirty="0">
                <a:ea typeface="Verdana" panose="020B0604030504040204" pitchFamily="34" charset="0"/>
              </a:rPr>
              <a:t>Seleccionar el text que es vulgui enllaçar.</a:t>
            </a:r>
          </a:p>
          <a:p>
            <a:pPr marL="457200" indent="-457200">
              <a:buAutoNum type="arabicPeriod"/>
            </a:pPr>
            <a:r>
              <a:rPr lang="ca-ES" dirty="0">
                <a:ea typeface="Verdana" panose="020B0604030504040204" pitchFamily="34" charset="0"/>
              </a:rPr>
              <a:t>Anar a la pestanya </a:t>
            </a:r>
            <a:r>
              <a:rPr lang="ca-ES" b="1" dirty="0">
                <a:solidFill>
                  <a:srgbClr val="019EE2"/>
                </a:solidFill>
                <a:ea typeface="Verdana" panose="020B0604030504040204" pitchFamily="34" charset="0"/>
              </a:rPr>
              <a:t>Inserir</a:t>
            </a:r>
            <a:r>
              <a:rPr lang="ca-ES" dirty="0">
                <a:ea typeface="Verdana" panose="020B0604030504040204" pitchFamily="34" charset="0"/>
              </a:rPr>
              <a:t> / </a:t>
            </a:r>
            <a:r>
              <a:rPr lang="ca-ES" i="1" dirty="0">
                <a:ea typeface="Verdana" panose="020B0604030504040204" pitchFamily="34" charset="0"/>
              </a:rPr>
              <a:t>Insert</a:t>
            </a:r>
            <a:r>
              <a:rPr lang="ca-ES" dirty="0">
                <a:ea typeface="Verdana" panose="020B0604030504040204" pitchFamily="34" charset="0"/>
              </a:rPr>
              <a:t> i </a:t>
            </a:r>
            <a:r>
              <a:rPr lang="ca-ES" b="1" dirty="0">
                <a:solidFill>
                  <a:srgbClr val="019EE2"/>
                </a:solidFill>
                <a:ea typeface="Verdana" panose="020B0604030504040204" pitchFamily="34" charset="0"/>
              </a:rPr>
              <a:t>Vincle</a:t>
            </a:r>
            <a:r>
              <a:rPr lang="ca-ES" dirty="0">
                <a:ea typeface="Verdana" panose="020B0604030504040204" pitchFamily="34" charset="0"/>
              </a:rPr>
              <a:t> / </a:t>
            </a:r>
            <a:r>
              <a:rPr lang="ca-ES" i="1" dirty="0" err="1">
                <a:ea typeface="Verdana" panose="020B0604030504040204" pitchFamily="34" charset="0"/>
              </a:rPr>
              <a:t>Hyperlink</a:t>
            </a:r>
            <a:endParaRPr lang="ca-ES" i="1" dirty="0">
              <a:ea typeface="Verdana" panose="020B0604030504040204" pitchFamily="34" charset="0"/>
            </a:endParaRPr>
          </a:p>
          <a:p>
            <a:pPr marL="457200" indent="-457200">
              <a:buAutoNum type="arabicPeriod"/>
            </a:pPr>
            <a:endParaRPr lang="ca-ES" dirty="0">
              <a:ea typeface="Verdana" panose="020B0604030504040204" pitchFamily="34" charset="0"/>
            </a:endParaRPr>
          </a:p>
          <a:p>
            <a:pPr marL="457200" indent="-457200">
              <a:buAutoNum type="arabicPeriod"/>
            </a:pPr>
            <a:endParaRPr lang="ca-ES" dirty="0">
              <a:ea typeface="Verdana" panose="020B0604030504040204" pitchFamily="34" charset="0"/>
            </a:endParaRPr>
          </a:p>
          <a:p>
            <a:pPr marL="457200" indent="-457200">
              <a:buAutoNum type="arabicPeriod"/>
            </a:pPr>
            <a:endParaRPr lang="ca-ES" dirty="0">
              <a:ea typeface="Verdana" panose="020B0604030504040204" pitchFamily="34" charset="0"/>
            </a:endParaRPr>
          </a:p>
          <a:p>
            <a:endParaRPr lang="ca-ES" i="1" dirty="0">
              <a:ea typeface="Verdana" panose="020B0604030504040204" pitchFamily="34" charset="0"/>
            </a:endParaRPr>
          </a:p>
          <a:p>
            <a:r>
              <a:rPr lang="ca-ES" dirty="0">
                <a:ea typeface="Verdana" panose="020B0604030504040204" pitchFamily="34" charset="0"/>
              </a:rPr>
              <a:t> </a:t>
            </a:r>
          </a:p>
        </p:txBody>
      </p:sp>
      <p:sp>
        <p:nvSpPr>
          <p:cNvPr id="4" name="Title 3"/>
          <p:cNvSpPr>
            <a:spLocks noGrp="1"/>
          </p:cNvSpPr>
          <p:nvPr>
            <p:ph type="title"/>
          </p:nvPr>
        </p:nvSpPr>
        <p:spPr/>
        <p:txBody>
          <a:bodyPr/>
          <a:lstStyle/>
          <a:p>
            <a:r>
              <a:rPr lang="ca-ES" dirty="0"/>
              <a:t>Afegir enllaços o </a:t>
            </a:r>
            <a:r>
              <a:rPr lang="ca-ES" i="1" dirty="0" err="1"/>
              <a:t>hipervincles</a:t>
            </a:r>
            <a:endParaRPr lang="ca-ES" i="1" dirty="0"/>
          </a:p>
        </p:txBody>
      </p:sp>
      <p:grpSp>
        <p:nvGrpSpPr>
          <p:cNvPr id="5" name="Group 4"/>
          <p:cNvGrpSpPr/>
          <p:nvPr/>
        </p:nvGrpSpPr>
        <p:grpSpPr>
          <a:xfrm>
            <a:off x="447822" y="3281483"/>
            <a:ext cx="9068104" cy="901012"/>
            <a:chOff x="4751872" y="3764276"/>
            <a:chExt cx="10198567" cy="1158244"/>
          </a:xfrm>
        </p:grpSpPr>
        <p:pic>
          <p:nvPicPr>
            <p:cNvPr id="6" name="Picture 5"/>
            <p:cNvPicPr>
              <a:picLocks noChangeAspect="1"/>
            </p:cNvPicPr>
            <p:nvPr/>
          </p:nvPicPr>
          <p:blipFill rotWithShape="1">
            <a:blip r:embed="rId2"/>
            <a:srcRect b="78810"/>
            <a:stretch/>
          </p:blipFill>
          <p:spPr>
            <a:xfrm>
              <a:off x="4751872" y="3764276"/>
              <a:ext cx="10198567" cy="1158244"/>
            </a:xfrm>
            <a:prstGeom prst="rect">
              <a:avLst/>
            </a:prstGeom>
            <a:ln>
              <a:noFill/>
            </a:ln>
            <a:effectLst>
              <a:outerShdw blurRad="190500" algn="tl" rotWithShape="0">
                <a:srgbClr val="000000">
                  <a:alpha val="70000"/>
                </a:srgbClr>
              </a:outerShdw>
            </a:effectLst>
          </p:spPr>
        </p:pic>
        <p:sp>
          <p:nvSpPr>
            <p:cNvPr id="7" name="Rectangle 6"/>
            <p:cNvSpPr/>
            <p:nvPr/>
          </p:nvSpPr>
          <p:spPr>
            <a:xfrm>
              <a:off x="9646920" y="4183380"/>
              <a:ext cx="563880" cy="55626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Rectangle 7"/>
            <p:cNvSpPr/>
            <p:nvPr/>
          </p:nvSpPr>
          <p:spPr>
            <a:xfrm>
              <a:off x="5768340" y="4008120"/>
              <a:ext cx="563880" cy="17526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8"/>
            <p:cNvSpPr/>
            <p:nvPr/>
          </p:nvSpPr>
          <p:spPr>
            <a:xfrm>
              <a:off x="13761720" y="4008120"/>
              <a:ext cx="1089660" cy="1752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4098" name="Picture 2" descr="im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052" y="4264556"/>
            <a:ext cx="4632077" cy="232799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Group 14"/>
          <p:cNvGrpSpPr/>
          <p:nvPr/>
        </p:nvGrpSpPr>
        <p:grpSpPr>
          <a:xfrm>
            <a:off x="294871" y="5342828"/>
            <a:ext cx="4419742" cy="824390"/>
            <a:chOff x="449135" y="7117859"/>
            <a:chExt cx="5394535" cy="606959"/>
          </a:xfrm>
        </p:grpSpPr>
        <p:sp>
          <p:nvSpPr>
            <p:cNvPr id="16" name="TextBox 15"/>
            <p:cNvSpPr txBox="1"/>
            <p:nvPr/>
          </p:nvSpPr>
          <p:spPr>
            <a:xfrm>
              <a:off x="449135" y="7180975"/>
              <a:ext cx="5394535" cy="543843"/>
            </a:xfrm>
            <a:prstGeom prst="rect">
              <a:avLst/>
            </a:prstGeom>
            <a:noFill/>
            <a:ln w="28575">
              <a:solidFill>
                <a:srgbClr val="019EE2"/>
              </a:solidFill>
              <a:prstDash val="dash"/>
            </a:ln>
          </p:spPr>
          <p:txBody>
            <a:bodyPr wrap="square" rtlCol="0">
              <a:spAutoFit/>
            </a:bodyPr>
            <a:lstStyle/>
            <a:p>
              <a:pPr marL="914400" marR="0" lvl="2" indent="0" defTabSz="457200" eaLnBrk="1" fontAlgn="auto" latinLnBrk="0" hangingPunct="1">
                <a:lnSpc>
                  <a:spcPct val="100000"/>
                </a:lnSpc>
                <a:spcBef>
                  <a:spcPts val="0"/>
                </a:spcBef>
                <a:spcAft>
                  <a:spcPts val="0"/>
                </a:spcAft>
                <a:buClrTx/>
                <a:buSzTx/>
                <a:buFontTx/>
                <a:buNone/>
                <a:tabLst/>
                <a:defRPr/>
              </a:pPr>
              <a:r>
                <a:rPr kumimoji="0" lang="ca-ES" sz="1400" b="0" i="1" u="none" strike="noStrike" kern="0" cap="none" spc="0" normalizeH="0" baseline="0" dirty="0">
                  <a:ln>
                    <a:noFill/>
                  </a:ln>
                  <a:solidFill>
                    <a:srgbClr val="595959"/>
                  </a:solidFill>
                  <a:effectLst/>
                  <a:uLnTx/>
                  <a:uFillTx/>
                  <a:latin typeface="Poppins"/>
                  <a:ea typeface="Verdana" panose="020B0604030504040204" pitchFamily="34" charset="0"/>
                </a:rPr>
                <a:t>També es pot afegir l’enllaç seleccionant el text i clicant en el botó dret del ratolí.</a:t>
              </a:r>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820" y="7117859"/>
              <a:ext cx="840610" cy="538085"/>
            </a:xfrm>
            <a:prstGeom prst="rect">
              <a:avLst/>
            </a:prstGeom>
          </p:spPr>
        </p:pic>
      </p:grpSp>
      <p:sp>
        <p:nvSpPr>
          <p:cNvPr id="3" name="TextBox 2">
            <a:extLst>
              <a:ext uri="{FF2B5EF4-FFF2-40B4-BE49-F238E27FC236}">
                <a16:creationId xmlns:a16="http://schemas.microsoft.com/office/drawing/2014/main" id="{D3084108-012B-4E7F-B7E4-7B90D44851DB}"/>
              </a:ext>
            </a:extLst>
          </p:cNvPr>
          <p:cNvSpPr txBox="1"/>
          <p:nvPr/>
        </p:nvSpPr>
        <p:spPr bwMode="gray">
          <a:xfrm>
            <a:off x="3006969" y="4369777"/>
            <a:ext cx="3225086" cy="989266"/>
          </a:xfrm>
          <a:prstGeom prst="rect">
            <a:avLst/>
          </a:prstGeom>
        </p:spPr>
        <p:txBody>
          <a:bodyPr vert="horz" wrap="square" lIns="0" tIns="0" rIns="0" bIns="0" rtlCol="0" anchor="b" anchorCtr="0">
            <a:noAutofit/>
          </a:bodyPr>
          <a:lstStyle/>
          <a:p>
            <a:endParaRPr lang="es-ES" sz="3200" b="0" dirty="0"/>
          </a:p>
        </p:txBody>
      </p:sp>
      <p:sp>
        <p:nvSpPr>
          <p:cNvPr id="10" name="TextBox 9">
            <a:extLst>
              <a:ext uri="{FF2B5EF4-FFF2-40B4-BE49-F238E27FC236}">
                <a16:creationId xmlns:a16="http://schemas.microsoft.com/office/drawing/2014/main" id="{C87A993D-4398-4802-AC0F-D28F9D22CE87}"/>
              </a:ext>
            </a:extLst>
          </p:cNvPr>
          <p:cNvSpPr txBox="1"/>
          <p:nvPr/>
        </p:nvSpPr>
        <p:spPr bwMode="gray">
          <a:xfrm>
            <a:off x="3120705" y="4299789"/>
            <a:ext cx="4031285" cy="819273"/>
          </a:xfrm>
          <a:prstGeom prst="rect">
            <a:avLst/>
          </a:prstGeom>
        </p:spPr>
        <p:txBody>
          <a:bodyPr vert="horz" wrap="square" lIns="0" tIns="0" rIns="0" bIns="0" rtlCol="0" anchor="b" anchorCtr="0">
            <a:noAutofit/>
          </a:bodyPr>
          <a:lstStyle/>
          <a:p>
            <a:pPr marL="457200" lvl="0" indent="-457200">
              <a:buSzPct val="100000"/>
              <a:buFont typeface="+mj-lt"/>
              <a:buAutoNum type="arabicPeriod" startAt="3"/>
            </a:pPr>
            <a:r>
              <a:rPr lang="ca-ES" sz="1600" dirty="0">
                <a:solidFill>
                  <a:srgbClr val="595959"/>
                </a:solidFill>
                <a:latin typeface="Poppins"/>
                <a:ea typeface="Verdana" panose="020B0604030504040204" pitchFamily="34" charset="0"/>
              </a:rPr>
              <a:t>Aleshores s’obrirà aquesta finestra on es podrà buscar l’element que es vulgui </a:t>
            </a:r>
            <a:r>
              <a:rPr lang="ca-ES" sz="1600" b="1" dirty="0">
                <a:solidFill>
                  <a:srgbClr val="019EE2"/>
                </a:solidFill>
                <a:latin typeface="Poppins"/>
                <a:ea typeface="Verdana" panose="020B0604030504040204" pitchFamily="34" charset="0"/>
              </a:rPr>
              <a:t>enllaçar.</a:t>
            </a:r>
          </a:p>
        </p:txBody>
      </p:sp>
    </p:spTree>
    <p:extLst>
      <p:ext uri="{BB962C8B-B14F-4D97-AF65-F5344CB8AC3E}">
        <p14:creationId xmlns:p14="http://schemas.microsoft.com/office/powerpoint/2010/main" val="307180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36907"/>
            <a:ext cx="11203940" cy="645583"/>
          </a:xfrm>
        </p:spPr>
        <p:txBody>
          <a:bodyPr/>
          <a:lstStyle/>
          <a:p>
            <a:pPr algn="just"/>
            <a:r>
              <a:rPr lang="ca-ES" dirty="0"/>
              <a:t>Hi ha l’opció d’afegir un vídeo a una diapositiva, no com un enllaç sinó que aparegui com una imatge i que es pugui reproduir directament a la diapositiva. Cal anar a la pestanya </a:t>
            </a:r>
            <a:r>
              <a:rPr lang="ca-ES" b="1" dirty="0">
                <a:solidFill>
                  <a:srgbClr val="019EE2"/>
                </a:solidFill>
              </a:rPr>
              <a:t>Inserir</a:t>
            </a:r>
            <a:r>
              <a:rPr lang="ca-ES" dirty="0"/>
              <a:t> / </a:t>
            </a:r>
            <a:r>
              <a:rPr lang="ca-ES" i="1" dirty="0"/>
              <a:t>Insert </a:t>
            </a:r>
            <a:r>
              <a:rPr lang="ca-ES" dirty="0"/>
              <a:t>i a l’apartat </a:t>
            </a:r>
            <a:r>
              <a:rPr lang="ca-ES" b="1" dirty="0">
                <a:solidFill>
                  <a:srgbClr val="019EE2"/>
                </a:solidFill>
              </a:rPr>
              <a:t>Multimèdia</a:t>
            </a:r>
            <a:r>
              <a:rPr lang="ca-ES" dirty="0"/>
              <a:t> es troba la pestanya </a:t>
            </a:r>
            <a:r>
              <a:rPr lang="ca-ES" b="1" dirty="0">
                <a:solidFill>
                  <a:srgbClr val="019EE2"/>
                </a:solidFill>
              </a:rPr>
              <a:t>Vídeo</a:t>
            </a:r>
            <a:r>
              <a:rPr lang="ca-ES" dirty="0"/>
              <a:t>.</a:t>
            </a:r>
          </a:p>
          <a:p>
            <a:endParaRPr lang="ca-ES" dirty="0"/>
          </a:p>
        </p:txBody>
      </p:sp>
      <p:sp>
        <p:nvSpPr>
          <p:cNvPr id="4" name="Title 3"/>
          <p:cNvSpPr>
            <a:spLocks noGrp="1"/>
          </p:cNvSpPr>
          <p:nvPr>
            <p:ph type="title"/>
          </p:nvPr>
        </p:nvSpPr>
        <p:spPr/>
        <p:txBody>
          <a:bodyPr/>
          <a:lstStyle/>
          <a:p>
            <a:r>
              <a:rPr lang="ca-ES" dirty="0"/>
              <a:t>Afegir </a:t>
            </a:r>
            <a:r>
              <a:rPr lang="es-ES" dirty="0"/>
              <a:t>un vídeo</a:t>
            </a:r>
          </a:p>
        </p:txBody>
      </p:sp>
      <p:grpSp>
        <p:nvGrpSpPr>
          <p:cNvPr id="6" name="Group 5"/>
          <p:cNvGrpSpPr/>
          <p:nvPr/>
        </p:nvGrpSpPr>
        <p:grpSpPr>
          <a:xfrm>
            <a:off x="518624" y="1785288"/>
            <a:ext cx="6897934" cy="998720"/>
            <a:chOff x="720000" y="1709551"/>
            <a:chExt cx="11736569" cy="2237610"/>
          </a:xfrm>
        </p:grpSpPr>
        <p:pic>
          <p:nvPicPr>
            <p:cNvPr id="7" name="Picture 6"/>
            <p:cNvPicPr>
              <a:picLocks noChangeAspect="1"/>
            </p:cNvPicPr>
            <p:nvPr/>
          </p:nvPicPr>
          <p:blipFill>
            <a:blip r:embed="rId2"/>
            <a:stretch>
              <a:fillRect/>
            </a:stretch>
          </p:blipFill>
          <p:spPr>
            <a:xfrm>
              <a:off x="720000" y="1709551"/>
              <a:ext cx="11736569" cy="2237610"/>
            </a:xfrm>
            <a:prstGeom prst="rect">
              <a:avLst/>
            </a:prstGeom>
            <a:ln>
              <a:noFill/>
            </a:ln>
            <a:effectLst>
              <a:outerShdw blurRad="190500" algn="tl" rotWithShape="0">
                <a:srgbClr val="000000">
                  <a:alpha val="70000"/>
                </a:srgbClr>
              </a:outerShdw>
            </a:effectLst>
          </p:spPr>
        </p:pic>
        <p:sp>
          <p:nvSpPr>
            <p:cNvPr id="8" name="Rectangle 7"/>
            <p:cNvSpPr/>
            <p:nvPr/>
          </p:nvSpPr>
          <p:spPr>
            <a:xfrm>
              <a:off x="1788160" y="1955398"/>
              <a:ext cx="701040" cy="30520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8"/>
            <p:cNvSpPr/>
            <p:nvPr/>
          </p:nvSpPr>
          <p:spPr>
            <a:xfrm>
              <a:off x="11018520" y="1955398"/>
              <a:ext cx="1418640" cy="30520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angle 9"/>
            <p:cNvSpPr/>
            <p:nvPr/>
          </p:nvSpPr>
          <p:spPr>
            <a:xfrm>
              <a:off x="10424160" y="2819400"/>
              <a:ext cx="1432560" cy="47244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1" name="Text Placeholder 1"/>
          <p:cNvSpPr>
            <a:spLocks noGrp="1"/>
          </p:cNvSpPr>
          <p:nvPr>
            <p:ph type="body" sz="quarter" idx="10"/>
          </p:nvPr>
        </p:nvSpPr>
        <p:spPr>
          <a:xfrm>
            <a:off x="7825044" y="1974982"/>
            <a:ext cx="3848332" cy="538912"/>
          </a:xfrm>
        </p:spPr>
        <p:txBody>
          <a:bodyPr/>
          <a:lstStyle/>
          <a:p>
            <a:pPr algn="just"/>
            <a:r>
              <a:rPr lang="ca-ES" dirty="0"/>
              <a:t>Cliqueu en el botó </a:t>
            </a:r>
            <a:r>
              <a:rPr lang="ca-ES" b="1" dirty="0">
                <a:solidFill>
                  <a:srgbClr val="019EE2"/>
                </a:solidFill>
              </a:rPr>
              <a:t>Vídeo</a:t>
            </a:r>
            <a:r>
              <a:rPr lang="ca-ES" dirty="0"/>
              <a:t> per veure les dues opcions per afegir una vídeo.</a:t>
            </a:r>
          </a:p>
        </p:txBody>
      </p:sp>
      <p:pic>
        <p:nvPicPr>
          <p:cNvPr id="12" name="Picture 11"/>
          <p:cNvPicPr>
            <a:picLocks noChangeAspect="1"/>
          </p:cNvPicPr>
          <p:nvPr/>
        </p:nvPicPr>
        <p:blipFill rotWithShape="1">
          <a:blip r:embed="rId3"/>
          <a:srcRect t="4162" r="1434" b="45559"/>
          <a:stretch/>
        </p:blipFill>
        <p:spPr>
          <a:xfrm>
            <a:off x="959698" y="2949910"/>
            <a:ext cx="3354850" cy="1078506"/>
          </a:xfrm>
          <a:prstGeom prst="rect">
            <a:avLst/>
          </a:prstGeom>
          <a:ln>
            <a:noFill/>
          </a:ln>
          <a:effectLst>
            <a:outerShdw blurRad="190500" algn="tl" rotWithShape="0">
              <a:srgbClr val="000000">
                <a:alpha val="70000"/>
              </a:srgbClr>
            </a:outerShdw>
          </a:effectLst>
        </p:spPr>
      </p:pic>
      <p:pic>
        <p:nvPicPr>
          <p:cNvPr id="13" name="Picture 12"/>
          <p:cNvPicPr>
            <a:picLocks noChangeAspect="1"/>
          </p:cNvPicPr>
          <p:nvPr/>
        </p:nvPicPr>
        <p:blipFill>
          <a:blip r:embed="rId4"/>
          <a:stretch>
            <a:fillRect/>
          </a:stretch>
        </p:blipFill>
        <p:spPr>
          <a:xfrm>
            <a:off x="1237231" y="4271602"/>
            <a:ext cx="2761999" cy="1941361"/>
          </a:xfrm>
          <a:prstGeom prst="rect">
            <a:avLst/>
          </a:prstGeom>
          <a:ln>
            <a:noFill/>
          </a:ln>
          <a:effectLst>
            <a:outerShdw blurRad="190500" algn="tl" rotWithShape="0">
              <a:srgbClr val="000000">
                <a:alpha val="70000"/>
              </a:srgbClr>
            </a:outerShdw>
          </a:effectLst>
        </p:spPr>
      </p:pic>
      <p:sp>
        <p:nvSpPr>
          <p:cNvPr id="15" name="Text Placeholder 1"/>
          <p:cNvSpPr>
            <a:spLocks noGrp="1"/>
          </p:cNvSpPr>
          <p:nvPr>
            <p:ph type="body" sz="quarter" idx="10"/>
          </p:nvPr>
        </p:nvSpPr>
        <p:spPr>
          <a:xfrm>
            <a:off x="4778985" y="3100266"/>
            <a:ext cx="6371365" cy="777793"/>
          </a:xfrm>
        </p:spPr>
        <p:txBody>
          <a:bodyPr/>
          <a:lstStyle/>
          <a:p>
            <a:pPr algn="just"/>
            <a:r>
              <a:rPr lang="ca-ES" b="1" dirty="0">
                <a:solidFill>
                  <a:srgbClr val="019EE2"/>
                </a:solidFill>
                <a:ea typeface="Verdana" panose="020B0604030504040204" pitchFamily="34" charset="0"/>
              </a:rPr>
              <a:t>1. Vídeo en línia</a:t>
            </a:r>
            <a:r>
              <a:rPr lang="ca-ES" b="1" i="1" dirty="0">
                <a:solidFill>
                  <a:srgbClr val="019EE2"/>
                </a:solidFill>
                <a:ea typeface="Verdana" panose="020B0604030504040204" pitchFamily="34" charset="0"/>
              </a:rPr>
              <a:t> </a:t>
            </a:r>
            <a:r>
              <a:rPr lang="ca-ES" dirty="0">
                <a:ea typeface="Verdana" panose="020B0604030504040204" pitchFamily="34" charset="0"/>
                <a:sym typeface="Wingdings" panose="05000000000000000000" pitchFamily="2" charset="2"/>
              </a:rPr>
              <a:t> s’obrirà una finestra per buscar el vídeo que es desitgi a </a:t>
            </a:r>
            <a:r>
              <a:rPr lang="ca-ES" b="1" dirty="0" err="1">
                <a:solidFill>
                  <a:srgbClr val="019EE2"/>
                </a:solidFill>
                <a:ea typeface="Verdana" panose="020B0604030504040204" pitchFamily="34" charset="0"/>
                <a:sym typeface="Wingdings" panose="05000000000000000000" pitchFamily="2" charset="2"/>
              </a:rPr>
              <a:t>YouTube</a:t>
            </a:r>
            <a:r>
              <a:rPr lang="ca-ES" dirty="0">
                <a:ea typeface="Verdana" panose="020B0604030504040204" pitchFamily="34" charset="0"/>
                <a:sym typeface="Wingdings" panose="05000000000000000000" pitchFamily="2" charset="2"/>
              </a:rPr>
              <a:t> o també hi ha una altra alternativa que és afegir un vídeo trobat a Internet.</a:t>
            </a:r>
            <a:endParaRPr lang="ca-ES" dirty="0">
              <a:ea typeface="Verdana" panose="020B0604030504040204" pitchFamily="34" charset="0"/>
            </a:endParaRPr>
          </a:p>
        </p:txBody>
      </p:sp>
      <p:sp>
        <p:nvSpPr>
          <p:cNvPr id="18" name="Text Placeholder 1"/>
          <p:cNvSpPr>
            <a:spLocks noGrp="1"/>
          </p:cNvSpPr>
          <p:nvPr>
            <p:ph type="body" sz="quarter" idx="10"/>
          </p:nvPr>
        </p:nvSpPr>
        <p:spPr>
          <a:xfrm>
            <a:off x="4778986" y="4933007"/>
            <a:ext cx="6371365" cy="777793"/>
          </a:xfrm>
        </p:spPr>
        <p:txBody>
          <a:bodyPr/>
          <a:lstStyle/>
          <a:p>
            <a:pPr algn="just"/>
            <a:r>
              <a:rPr lang="ca-ES" b="1" dirty="0">
                <a:solidFill>
                  <a:srgbClr val="019EE2"/>
                </a:solidFill>
                <a:ea typeface="Verdana" panose="020B0604030504040204" pitchFamily="34" charset="0"/>
              </a:rPr>
              <a:t>2. Vídeo en aquest dispositiu </a:t>
            </a:r>
            <a:r>
              <a:rPr lang="ca-ES" dirty="0">
                <a:ea typeface="Verdana" panose="020B0604030504040204" pitchFamily="34" charset="0"/>
                <a:sym typeface="Wingdings" panose="05000000000000000000" pitchFamily="2" charset="2"/>
              </a:rPr>
              <a:t> s’obrirà una finestra amb les carpetes disponibles a l’ordinador, aleshores caldrà buscar el </a:t>
            </a:r>
            <a:r>
              <a:rPr lang="ca-ES" b="1" dirty="0">
                <a:solidFill>
                  <a:srgbClr val="019EE2"/>
                </a:solidFill>
                <a:ea typeface="Verdana" panose="020B0604030504040204" pitchFamily="34" charset="0"/>
                <a:sym typeface="Wingdings" panose="05000000000000000000" pitchFamily="2" charset="2"/>
              </a:rPr>
              <a:t>vídeo</a:t>
            </a:r>
            <a:r>
              <a:rPr lang="ca-ES" dirty="0">
                <a:ea typeface="Verdana" panose="020B0604030504040204" pitchFamily="34" charset="0"/>
                <a:sym typeface="Wingdings" panose="05000000000000000000" pitchFamily="2" charset="2"/>
              </a:rPr>
              <a:t> guardat i  seleccionar-lo.</a:t>
            </a:r>
            <a:endParaRPr lang="ca-ES" dirty="0">
              <a:ea typeface="Verdana" panose="020B0604030504040204" pitchFamily="34" charset="0"/>
            </a:endParaRPr>
          </a:p>
        </p:txBody>
      </p:sp>
    </p:spTree>
    <p:extLst>
      <p:ext uri="{BB962C8B-B14F-4D97-AF65-F5344CB8AC3E}">
        <p14:creationId xmlns:p14="http://schemas.microsoft.com/office/powerpoint/2010/main" val="3555718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34335"/>
            <a:ext cx="11203940" cy="530696"/>
          </a:xfrm>
        </p:spPr>
        <p:txBody>
          <a:bodyPr/>
          <a:lstStyle/>
          <a:p>
            <a:r>
              <a:rPr lang="ca-ES" dirty="0"/>
              <a:t>Un cop s’hagi inserit un vídeo a la diapositiva es podrà modificar el format del vídeo, com per exemple fer-lo més gran per tal que es vegi millor a la diapositiva. </a:t>
            </a:r>
          </a:p>
          <a:p>
            <a:endParaRPr lang="ca-ES" dirty="0"/>
          </a:p>
        </p:txBody>
      </p:sp>
      <p:sp>
        <p:nvSpPr>
          <p:cNvPr id="4" name="Title 3"/>
          <p:cNvSpPr>
            <a:spLocks noGrp="1"/>
          </p:cNvSpPr>
          <p:nvPr>
            <p:ph type="title"/>
          </p:nvPr>
        </p:nvSpPr>
        <p:spPr/>
        <p:txBody>
          <a:bodyPr/>
          <a:lstStyle/>
          <a:p>
            <a:r>
              <a:rPr lang="ca-ES" dirty="0"/>
              <a:t>Modificar el format d’un vídeo</a:t>
            </a:r>
            <a:br>
              <a:rPr lang="ca-ES" dirty="0"/>
            </a:br>
            <a:endParaRPr lang="ca-ES" dirty="0"/>
          </a:p>
        </p:txBody>
      </p:sp>
      <p:pic>
        <p:nvPicPr>
          <p:cNvPr id="6" name="Picture 5"/>
          <p:cNvPicPr>
            <a:picLocks noChangeAspect="1"/>
          </p:cNvPicPr>
          <p:nvPr/>
        </p:nvPicPr>
        <p:blipFill rotWithShape="1">
          <a:blip r:embed="rId2"/>
          <a:srcRect r="862" b="5258"/>
          <a:stretch/>
        </p:blipFill>
        <p:spPr>
          <a:xfrm>
            <a:off x="540921" y="1751372"/>
            <a:ext cx="6838208" cy="3736503"/>
          </a:xfrm>
          <a:prstGeom prst="rect">
            <a:avLst/>
          </a:prstGeom>
          <a:ln>
            <a:noFill/>
          </a:ln>
          <a:effectLst>
            <a:outerShdw blurRad="190500" algn="tl" rotWithShape="0">
              <a:srgbClr val="000000">
                <a:alpha val="70000"/>
              </a:srgbClr>
            </a:outerShdw>
          </a:effectLst>
        </p:spPr>
      </p:pic>
      <p:sp>
        <p:nvSpPr>
          <p:cNvPr id="7" name="Rectangle 6"/>
          <p:cNvSpPr/>
          <p:nvPr/>
        </p:nvSpPr>
        <p:spPr>
          <a:xfrm>
            <a:off x="6660096" y="1865545"/>
            <a:ext cx="684096" cy="129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Oval 7"/>
          <p:cNvSpPr/>
          <p:nvPr/>
        </p:nvSpPr>
        <p:spPr>
          <a:xfrm>
            <a:off x="5269325" y="4645059"/>
            <a:ext cx="140863" cy="139072"/>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9" name="Straight Arrow Connector 8"/>
          <p:cNvCxnSpPr>
            <a:stCxn id="8" idx="6"/>
          </p:cNvCxnSpPr>
          <p:nvPr/>
        </p:nvCxnSpPr>
        <p:spPr>
          <a:xfrm flipV="1">
            <a:off x="5410188" y="4714043"/>
            <a:ext cx="2499816" cy="55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2" name="Text Placeholder 1"/>
          <p:cNvSpPr>
            <a:spLocks noGrp="1"/>
          </p:cNvSpPr>
          <p:nvPr>
            <p:ph type="body" sz="quarter" idx="10"/>
          </p:nvPr>
        </p:nvSpPr>
        <p:spPr>
          <a:xfrm>
            <a:off x="7992291" y="4319670"/>
            <a:ext cx="3797255" cy="788745"/>
          </a:xfrm>
        </p:spPr>
        <p:txBody>
          <a:bodyPr/>
          <a:lstStyle/>
          <a:p>
            <a:pPr algn="just"/>
            <a:r>
              <a:rPr lang="ca-ES" dirty="0"/>
              <a:t>Es pot fer el vídeo més gran o més petit amb els cercles que hi ha al voltant de la forma.</a:t>
            </a:r>
          </a:p>
        </p:txBody>
      </p:sp>
    </p:spTree>
    <p:extLst>
      <p:ext uri="{BB962C8B-B14F-4D97-AF65-F5344CB8AC3E}">
        <p14:creationId xmlns:p14="http://schemas.microsoft.com/office/powerpoint/2010/main" val="7239111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34334"/>
            <a:ext cx="10590823" cy="596237"/>
          </a:xfrm>
        </p:spPr>
        <p:txBody>
          <a:bodyPr/>
          <a:lstStyle/>
          <a:p>
            <a:r>
              <a:rPr lang="ca-ES" dirty="0"/>
              <a:t>Un cop s’ha inserit un vídeo a la diapositiva es pot modificar el formato del vídeo. Cal seleccionar el vídeo i aleshores apareix la pestanya d’</a:t>
            </a:r>
            <a:r>
              <a:rPr lang="ca-ES" b="1" dirty="0">
                <a:solidFill>
                  <a:srgbClr val="019EE2"/>
                </a:solidFill>
              </a:rPr>
              <a:t>Eines de vídeo</a:t>
            </a:r>
            <a:r>
              <a:rPr lang="ca-ES" dirty="0"/>
              <a:t>/ </a:t>
            </a:r>
            <a:r>
              <a:rPr lang="ca-ES" i="1" dirty="0"/>
              <a:t>Vídeo Tools</a:t>
            </a:r>
            <a:r>
              <a:rPr lang="ca-ES" dirty="0"/>
              <a:t>.</a:t>
            </a:r>
          </a:p>
          <a:p>
            <a:endParaRPr lang="ca-ES" dirty="0"/>
          </a:p>
        </p:txBody>
      </p:sp>
      <p:sp>
        <p:nvSpPr>
          <p:cNvPr id="4" name="Title 3"/>
          <p:cNvSpPr>
            <a:spLocks noGrp="1"/>
          </p:cNvSpPr>
          <p:nvPr>
            <p:ph type="title"/>
          </p:nvPr>
        </p:nvSpPr>
        <p:spPr/>
        <p:txBody>
          <a:bodyPr/>
          <a:lstStyle/>
          <a:p>
            <a:r>
              <a:rPr lang="ca-ES" dirty="0"/>
              <a:t>Modificar el format d’un vídeo</a:t>
            </a:r>
            <a:br>
              <a:rPr lang="ca-ES" dirty="0"/>
            </a:br>
            <a:endParaRPr lang="ca-ES" dirty="0"/>
          </a:p>
        </p:txBody>
      </p:sp>
      <p:sp>
        <p:nvSpPr>
          <p:cNvPr id="7" name="Rectangle 6"/>
          <p:cNvSpPr/>
          <p:nvPr/>
        </p:nvSpPr>
        <p:spPr>
          <a:xfrm>
            <a:off x="6660096" y="1997426"/>
            <a:ext cx="684096" cy="129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14" name="Group 13"/>
          <p:cNvGrpSpPr/>
          <p:nvPr/>
        </p:nvGrpSpPr>
        <p:grpSpPr>
          <a:xfrm>
            <a:off x="1316013" y="1836753"/>
            <a:ext cx="9511714" cy="2820364"/>
            <a:chOff x="1790438" y="2722541"/>
            <a:chExt cx="13982218" cy="4124877"/>
          </a:xfrm>
        </p:grpSpPr>
        <p:grpSp>
          <p:nvGrpSpPr>
            <p:cNvPr id="15" name="Group 14"/>
            <p:cNvGrpSpPr/>
            <p:nvPr/>
          </p:nvGrpSpPr>
          <p:grpSpPr>
            <a:xfrm>
              <a:off x="1790438" y="2722541"/>
              <a:ext cx="13982218" cy="1543722"/>
              <a:chOff x="2627454" y="2113911"/>
              <a:chExt cx="12493298" cy="1293878"/>
            </a:xfrm>
          </p:grpSpPr>
          <p:pic>
            <p:nvPicPr>
              <p:cNvPr id="22" name="Picture 21"/>
              <p:cNvPicPr>
                <a:picLocks noChangeAspect="1"/>
              </p:cNvPicPr>
              <p:nvPr/>
            </p:nvPicPr>
            <p:blipFill>
              <a:blip r:embed="rId2"/>
              <a:stretch>
                <a:fillRect/>
              </a:stretch>
            </p:blipFill>
            <p:spPr>
              <a:xfrm>
                <a:off x="2627454" y="2113911"/>
                <a:ext cx="12493298" cy="1293878"/>
              </a:xfrm>
              <a:prstGeom prst="rect">
                <a:avLst/>
              </a:prstGeom>
              <a:ln>
                <a:noFill/>
              </a:ln>
              <a:effectLst>
                <a:outerShdw blurRad="190500" algn="tl" rotWithShape="0">
                  <a:srgbClr val="000000">
                    <a:alpha val="70000"/>
                  </a:srgbClr>
                </a:outerShdw>
              </a:effectLst>
            </p:spPr>
          </p:pic>
          <p:sp>
            <p:nvSpPr>
              <p:cNvPr id="23" name="Rectangle 22"/>
              <p:cNvSpPr/>
              <p:nvPr/>
            </p:nvSpPr>
            <p:spPr>
              <a:xfrm>
                <a:off x="13716000" y="2257063"/>
                <a:ext cx="1261641" cy="3125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6" name="Rectangle 15"/>
            <p:cNvSpPr/>
            <p:nvPr/>
          </p:nvSpPr>
          <p:spPr>
            <a:xfrm>
              <a:off x="1790438" y="3266198"/>
              <a:ext cx="706055" cy="79172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7" name="Straight Arrow Connector 16"/>
            <p:cNvCxnSpPr/>
            <p:nvPr/>
          </p:nvCxnSpPr>
          <p:spPr>
            <a:xfrm>
              <a:off x="2143465" y="4057919"/>
              <a:ext cx="0" cy="61345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4304073" y="3268124"/>
              <a:ext cx="706055" cy="79172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9" name="Straight Arrow Connector 18"/>
            <p:cNvCxnSpPr>
              <a:cxnSpLocks/>
            </p:cNvCxnSpPr>
            <p:nvPr/>
          </p:nvCxnSpPr>
          <p:spPr>
            <a:xfrm>
              <a:off x="4657099" y="4059845"/>
              <a:ext cx="0" cy="153481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Left Bracket 19"/>
            <p:cNvSpPr/>
            <p:nvPr/>
          </p:nvSpPr>
          <p:spPr>
            <a:xfrm rot="16200000">
              <a:off x="7311012" y="1827700"/>
              <a:ext cx="339910" cy="4800348"/>
            </a:xfrm>
            <a:prstGeom prst="leftBracket">
              <a:avLst>
                <a:gd name="adj" fmla="val 0"/>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21" name="Straight Arrow Connector 20"/>
            <p:cNvCxnSpPr>
              <a:stCxn id="20" idx="1"/>
            </p:cNvCxnSpPr>
            <p:nvPr/>
          </p:nvCxnSpPr>
          <p:spPr>
            <a:xfrm>
              <a:off x="7480967" y="4397829"/>
              <a:ext cx="0" cy="244958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5" name="Rectangle 4"/>
          <p:cNvSpPr/>
          <p:nvPr/>
        </p:nvSpPr>
        <p:spPr>
          <a:xfrm>
            <a:off x="218116" y="3169260"/>
            <a:ext cx="2314838" cy="1077218"/>
          </a:xfrm>
          <a:prstGeom prst="rect">
            <a:avLst/>
          </a:prstGeom>
        </p:spPr>
        <p:txBody>
          <a:bodyPr wrap="square">
            <a:spAutoFit/>
          </a:bodyPr>
          <a:lstStyle/>
          <a:p>
            <a:pPr algn="just"/>
            <a:r>
              <a:rPr lang="ca-ES" sz="1600" dirty="0">
                <a:solidFill>
                  <a:srgbClr val="595959"/>
                </a:solidFill>
                <a:latin typeface="Poppins"/>
                <a:ea typeface="Verdana" panose="020B0604030504040204" pitchFamily="34" charset="0"/>
              </a:rPr>
              <a:t>Amb aquest botó es podrà veure una </a:t>
            </a:r>
            <a:r>
              <a:rPr lang="ca-ES" sz="1600" b="1" dirty="0">
                <a:solidFill>
                  <a:srgbClr val="019EE2"/>
                </a:solidFill>
                <a:latin typeface="Poppins"/>
                <a:ea typeface="Verdana" panose="020B0604030504040204" pitchFamily="34" charset="0"/>
              </a:rPr>
              <a:t>previsualització </a:t>
            </a:r>
            <a:r>
              <a:rPr lang="ca-ES" sz="1600" dirty="0">
                <a:solidFill>
                  <a:srgbClr val="595959"/>
                </a:solidFill>
                <a:latin typeface="Poppins"/>
                <a:ea typeface="Verdana" panose="020B0604030504040204" pitchFamily="34" charset="0"/>
              </a:rPr>
              <a:t>del vídeo</a:t>
            </a:r>
          </a:p>
        </p:txBody>
      </p:sp>
      <p:sp>
        <p:nvSpPr>
          <p:cNvPr id="24" name="Rectangle 23"/>
          <p:cNvSpPr/>
          <p:nvPr/>
        </p:nvSpPr>
        <p:spPr>
          <a:xfrm>
            <a:off x="2486124" y="3800553"/>
            <a:ext cx="2550773" cy="830997"/>
          </a:xfrm>
          <a:prstGeom prst="rect">
            <a:avLst/>
          </a:prstGeom>
        </p:spPr>
        <p:txBody>
          <a:bodyPr wrap="square">
            <a:spAutoFit/>
          </a:bodyPr>
          <a:lstStyle/>
          <a:p>
            <a:pPr algn="just"/>
            <a:r>
              <a:rPr lang="ca-ES" sz="1600" dirty="0">
                <a:solidFill>
                  <a:srgbClr val="595959"/>
                </a:solidFill>
                <a:latin typeface="Poppins"/>
                <a:ea typeface="Verdana" panose="020B0604030504040204" pitchFamily="34" charset="0"/>
              </a:rPr>
              <a:t>Es pot </a:t>
            </a:r>
            <a:r>
              <a:rPr lang="ca-ES" sz="1600" b="1" dirty="0">
                <a:solidFill>
                  <a:srgbClr val="019EE2"/>
                </a:solidFill>
                <a:latin typeface="Poppins"/>
                <a:ea typeface="Verdana" panose="020B0604030504040204" pitchFamily="34" charset="0"/>
              </a:rPr>
              <a:t>restablir el format</a:t>
            </a:r>
            <a:r>
              <a:rPr lang="ca-ES" sz="1600" dirty="0">
                <a:solidFill>
                  <a:srgbClr val="595959"/>
                </a:solidFill>
                <a:latin typeface="Poppins"/>
                <a:ea typeface="Verdana" panose="020B0604030504040204" pitchFamily="34" charset="0"/>
              </a:rPr>
              <a:t> amb el botó restablir disseny.</a:t>
            </a:r>
          </a:p>
        </p:txBody>
      </p:sp>
      <p:sp>
        <p:nvSpPr>
          <p:cNvPr id="25" name="Rectangle 24"/>
          <p:cNvSpPr/>
          <p:nvPr/>
        </p:nvSpPr>
        <p:spPr>
          <a:xfrm>
            <a:off x="3761511" y="4747075"/>
            <a:ext cx="3838909" cy="830997"/>
          </a:xfrm>
          <a:prstGeom prst="rect">
            <a:avLst/>
          </a:prstGeom>
        </p:spPr>
        <p:txBody>
          <a:bodyPr wrap="square">
            <a:spAutoFit/>
          </a:bodyPr>
          <a:lstStyle/>
          <a:p>
            <a:pPr algn="just"/>
            <a:r>
              <a:rPr lang="ca-ES" sz="1600" dirty="0">
                <a:solidFill>
                  <a:srgbClr val="595959"/>
                </a:solidFill>
                <a:latin typeface="Poppins"/>
                <a:ea typeface="Verdana" panose="020B0604030504040204" pitchFamily="34" charset="0"/>
              </a:rPr>
              <a:t>Amb estils de vídeos es pot </a:t>
            </a:r>
            <a:r>
              <a:rPr lang="ca-ES" sz="1600" b="1" dirty="0">
                <a:solidFill>
                  <a:srgbClr val="019EE2"/>
                </a:solidFill>
                <a:latin typeface="Poppins"/>
                <a:ea typeface="Verdana" panose="020B0604030504040204" pitchFamily="34" charset="0"/>
              </a:rPr>
              <a:t>modificar la forma </a:t>
            </a:r>
            <a:r>
              <a:rPr lang="ca-ES" sz="1600" dirty="0">
                <a:solidFill>
                  <a:srgbClr val="595959"/>
                </a:solidFill>
                <a:latin typeface="Poppins"/>
                <a:ea typeface="Verdana" panose="020B0604030504040204" pitchFamily="34" charset="0"/>
              </a:rPr>
              <a:t>del vídeo i posar un marc al voltant.</a:t>
            </a:r>
          </a:p>
        </p:txBody>
      </p:sp>
    </p:spTree>
    <p:extLst>
      <p:ext uri="{BB962C8B-B14F-4D97-AF65-F5344CB8AC3E}">
        <p14:creationId xmlns:p14="http://schemas.microsoft.com/office/powerpoint/2010/main" val="3238292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Modificar el formato d’un vídeo</a:t>
            </a:r>
            <a:br>
              <a:rPr lang="ca-ES" dirty="0"/>
            </a:br>
            <a:endParaRPr lang="ca-ES" dirty="0"/>
          </a:p>
        </p:txBody>
      </p:sp>
      <p:grpSp>
        <p:nvGrpSpPr>
          <p:cNvPr id="26" name="Group 25"/>
          <p:cNvGrpSpPr/>
          <p:nvPr/>
        </p:nvGrpSpPr>
        <p:grpSpPr>
          <a:xfrm>
            <a:off x="868217" y="1644071"/>
            <a:ext cx="10383533" cy="1338736"/>
            <a:chOff x="1841533" y="1716701"/>
            <a:chExt cx="13982218" cy="2335443"/>
          </a:xfrm>
        </p:grpSpPr>
        <p:grpSp>
          <p:nvGrpSpPr>
            <p:cNvPr id="27" name="Group 26"/>
            <p:cNvGrpSpPr/>
            <p:nvPr/>
          </p:nvGrpSpPr>
          <p:grpSpPr>
            <a:xfrm>
              <a:off x="1841533" y="1716701"/>
              <a:ext cx="13982218" cy="1543722"/>
              <a:chOff x="2627454" y="2113911"/>
              <a:chExt cx="12493298" cy="1293878"/>
            </a:xfrm>
          </p:grpSpPr>
          <p:pic>
            <p:nvPicPr>
              <p:cNvPr id="30" name="Picture 29"/>
              <p:cNvPicPr>
                <a:picLocks noChangeAspect="1"/>
              </p:cNvPicPr>
              <p:nvPr/>
            </p:nvPicPr>
            <p:blipFill>
              <a:blip r:embed="rId2"/>
              <a:stretch>
                <a:fillRect/>
              </a:stretch>
            </p:blipFill>
            <p:spPr>
              <a:xfrm>
                <a:off x="2627454" y="2113911"/>
                <a:ext cx="12493298" cy="1293878"/>
              </a:xfrm>
              <a:prstGeom prst="rect">
                <a:avLst/>
              </a:prstGeom>
              <a:ln>
                <a:noFill/>
              </a:ln>
              <a:effectLst>
                <a:outerShdw blurRad="190500" algn="tl" rotWithShape="0">
                  <a:srgbClr val="000000">
                    <a:alpha val="70000"/>
                  </a:srgbClr>
                </a:outerShdw>
              </a:effectLst>
            </p:spPr>
          </p:pic>
          <p:sp>
            <p:nvSpPr>
              <p:cNvPr id="31" name="Rectangle 30"/>
              <p:cNvSpPr/>
              <p:nvPr/>
            </p:nvSpPr>
            <p:spPr>
              <a:xfrm>
                <a:off x="13716000" y="2257063"/>
                <a:ext cx="1261641" cy="3125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8" name="Rectangle 27"/>
            <p:cNvSpPr/>
            <p:nvPr/>
          </p:nvSpPr>
          <p:spPr>
            <a:xfrm>
              <a:off x="3209273" y="2262284"/>
              <a:ext cx="706055" cy="79172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9" name="Straight Arrow Connector 28"/>
            <p:cNvCxnSpPr>
              <a:cxnSpLocks/>
            </p:cNvCxnSpPr>
            <p:nvPr/>
          </p:nvCxnSpPr>
          <p:spPr>
            <a:xfrm>
              <a:off x="3562300" y="3054005"/>
              <a:ext cx="0" cy="99813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6" name="Rectangle 5"/>
          <p:cNvSpPr/>
          <p:nvPr/>
        </p:nvSpPr>
        <p:spPr>
          <a:xfrm>
            <a:off x="1432560" y="2982807"/>
            <a:ext cx="6096000" cy="2554545"/>
          </a:xfrm>
          <a:prstGeom prst="rect">
            <a:avLst/>
          </a:prstGeom>
        </p:spPr>
        <p:txBody>
          <a:bodyPr>
            <a:spAutoFit/>
          </a:bodyPr>
          <a:lstStyle/>
          <a:p>
            <a:r>
              <a:rPr lang="ca-ES" sz="1600" dirty="0">
                <a:solidFill>
                  <a:srgbClr val="595959"/>
                </a:solidFill>
                <a:latin typeface="Poppins"/>
              </a:rPr>
              <a:t>Es pot modificar: </a:t>
            </a:r>
          </a:p>
          <a:p>
            <a:endParaRPr lang="ca-ES" sz="1600" dirty="0">
              <a:solidFill>
                <a:srgbClr val="595959"/>
              </a:solidFill>
              <a:latin typeface="Poppins"/>
            </a:endParaRPr>
          </a:p>
          <a:p>
            <a:pPr marL="342900" indent="-342900">
              <a:buFont typeface="Arial" panose="020B0604020202020204" pitchFamily="34" charset="0"/>
              <a:buChar char="•"/>
            </a:pPr>
            <a:r>
              <a:rPr lang="ca-ES" sz="1600" b="1" dirty="0">
                <a:solidFill>
                  <a:srgbClr val="019EE2"/>
                </a:solidFill>
                <a:latin typeface="Poppins"/>
              </a:rPr>
              <a:t>Brillantor / Contrast</a:t>
            </a:r>
          </a:p>
          <a:p>
            <a:pPr marL="342900" indent="-342900">
              <a:buFont typeface="Arial" panose="020B0604020202020204" pitchFamily="34" charset="0"/>
              <a:buChar char="•"/>
            </a:pPr>
            <a:endParaRPr lang="ca-ES" sz="1600" dirty="0">
              <a:solidFill>
                <a:srgbClr val="595959"/>
              </a:solidFill>
              <a:latin typeface="Poppins"/>
            </a:endParaRPr>
          </a:p>
          <a:p>
            <a:pPr marL="342900" indent="-342900">
              <a:buFont typeface="Arial" panose="020B0604020202020204" pitchFamily="34" charset="0"/>
              <a:buChar char="•"/>
            </a:pPr>
            <a:endParaRPr lang="ca-ES" sz="1600" dirty="0">
              <a:solidFill>
                <a:srgbClr val="595959"/>
              </a:solidFill>
              <a:latin typeface="Poppins"/>
            </a:endParaRPr>
          </a:p>
          <a:p>
            <a:pPr marL="342900" indent="-342900">
              <a:buFont typeface="Arial" panose="020B0604020202020204" pitchFamily="34" charset="0"/>
              <a:buChar char="•"/>
            </a:pPr>
            <a:endParaRPr lang="ca-ES" sz="1600" dirty="0">
              <a:solidFill>
                <a:srgbClr val="595959"/>
              </a:solidFill>
              <a:latin typeface="Poppins"/>
            </a:endParaRPr>
          </a:p>
          <a:p>
            <a:pPr marL="342900" indent="-342900">
              <a:buFont typeface="Arial" panose="020B0604020202020204" pitchFamily="34" charset="0"/>
              <a:buChar char="•"/>
            </a:pPr>
            <a:endParaRPr lang="ca-ES" sz="1600" dirty="0">
              <a:solidFill>
                <a:srgbClr val="595959"/>
              </a:solidFill>
              <a:latin typeface="Poppins"/>
            </a:endParaRPr>
          </a:p>
          <a:p>
            <a:pPr marL="342900" indent="-342900">
              <a:buFont typeface="Arial" panose="020B0604020202020204" pitchFamily="34" charset="0"/>
              <a:buChar char="•"/>
            </a:pPr>
            <a:endParaRPr lang="ca-ES" sz="1600" dirty="0">
              <a:solidFill>
                <a:srgbClr val="595959"/>
              </a:solidFill>
              <a:latin typeface="Poppins"/>
            </a:endParaRPr>
          </a:p>
          <a:p>
            <a:pPr marL="342900" indent="-342900">
              <a:buFont typeface="Arial" panose="020B0604020202020204" pitchFamily="34" charset="0"/>
              <a:buChar char="•"/>
            </a:pPr>
            <a:endParaRPr lang="ca-ES" sz="1600" dirty="0">
              <a:solidFill>
                <a:srgbClr val="595959"/>
              </a:solidFill>
              <a:latin typeface="Poppins"/>
            </a:endParaRPr>
          </a:p>
          <a:p>
            <a:pPr marL="342900" indent="-342900">
              <a:buFont typeface="Arial" panose="020B0604020202020204" pitchFamily="34" charset="0"/>
              <a:buChar char="•"/>
            </a:pPr>
            <a:r>
              <a:rPr lang="ca-ES" sz="1600" b="1" dirty="0">
                <a:solidFill>
                  <a:srgbClr val="019EE2"/>
                </a:solidFill>
                <a:latin typeface="Poppins"/>
              </a:rPr>
              <a:t>Color del vídeo</a:t>
            </a:r>
          </a:p>
        </p:txBody>
      </p:sp>
      <p:grpSp>
        <p:nvGrpSpPr>
          <p:cNvPr id="32" name="Group 31"/>
          <p:cNvGrpSpPr/>
          <p:nvPr/>
        </p:nvGrpSpPr>
        <p:grpSpPr>
          <a:xfrm>
            <a:off x="4063309" y="2788309"/>
            <a:ext cx="7610074" cy="1865951"/>
            <a:chOff x="3464000" y="3563672"/>
            <a:chExt cx="9337600" cy="2358414"/>
          </a:xfrm>
        </p:grpSpPr>
        <p:pic>
          <p:nvPicPr>
            <p:cNvPr id="33" name="Picture 32"/>
            <p:cNvPicPr>
              <a:picLocks noChangeAspect="1"/>
            </p:cNvPicPr>
            <p:nvPr/>
          </p:nvPicPr>
          <p:blipFill rotWithShape="1">
            <a:blip r:embed="rId3"/>
            <a:srcRect t="1" r="67535" b="40254"/>
            <a:stretch/>
          </p:blipFill>
          <p:spPr>
            <a:xfrm>
              <a:off x="3464000" y="3563672"/>
              <a:ext cx="2287885" cy="2358414"/>
            </a:xfrm>
            <a:prstGeom prst="rect">
              <a:avLst/>
            </a:prstGeom>
            <a:ln>
              <a:noFill/>
            </a:ln>
            <a:effectLst>
              <a:outerShdw blurRad="190500" algn="tl" rotWithShape="0">
                <a:srgbClr val="000000">
                  <a:alpha val="70000"/>
                </a:srgbClr>
              </a:outerShdw>
            </a:effectLst>
          </p:spPr>
        </p:pic>
        <p:sp>
          <p:nvSpPr>
            <p:cNvPr id="34" name="Rectangle 33"/>
            <p:cNvSpPr/>
            <p:nvPr/>
          </p:nvSpPr>
          <p:spPr>
            <a:xfrm>
              <a:off x="11759878" y="3912243"/>
              <a:ext cx="1041722" cy="196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35" name="Group 34"/>
          <p:cNvGrpSpPr/>
          <p:nvPr/>
        </p:nvGrpSpPr>
        <p:grpSpPr>
          <a:xfrm>
            <a:off x="4063309" y="4848758"/>
            <a:ext cx="7808071" cy="1629515"/>
            <a:chOff x="3987052" y="2204508"/>
            <a:chExt cx="8583054" cy="1538974"/>
          </a:xfrm>
        </p:grpSpPr>
        <p:pic>
          <p:nvPicPr>
            <p:cNvPr id="36" name="Picture 35"/>
            <p:cNvPicPr>
              <a:picLocks noChangeAspect="1"/>
            </p:cNvPicPr>
            <p:nvPr/>
          </p:nvPicPr>
          <p:blipFill rotWithShape="1">
            <a:blip r:embed="rId4"/>
            <a:srcRect l="1" t="-251" r="52579" b="51935"/>
            <a:stretch/>
          </p:blipFill>
          <p:spPr>
            <a:xfrm>
              <a:off x="3987052" y="2204508"/>
              <a:ext cx="2696579" cy="1538974"/>
            </a:xfrm>
            <a:prstGeom prst="rect">
              <a:avLst/>
            </a:prstGeom>
            <a:ln>
              <a:noFill/>
            </a:ln>
            <a:effectLst>
              <a:outerShdw blurRad="190500" algn="tl" rotWithShape="0">
                <a:srgbClr val="000000">
                  <a:alpha val="70000"/>
                </a:srgbClr>
              </a:outerShdw>
            </a:effectLst>
          </p:spPr>
        </p:pic>
        <p:sp>
          <p:nvSpPr>
            <p:cNvPr id="37" name="Rectangle 36"/>
            <p:cNvSpPr/>
            <p:nvPr/>
          </p:nvSpPr>
          <p:spPr>
            <a:xfrm>
              <a:off x="11713580" y="2939970"/>
              <a:ext cx="856526" cy="1736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2761466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C6BFA8A-C968-4752-B281-C0AEF69D235C}"/>
              </a:ext>
            </a:extLst>
          </p:cNvPr>
          <p:cNvSpPr>
            <a:spLocks noGrp="1"/>
          </p:cNvSpPr>
          <p:nvPr>
            <p:ph type="body" sz="quarter" idx="10"/>
          </p:nvPr>
        </p:nvSpPr>
        <p:spPr>
          <a:xfrm>
            <a:off x="469900" y="997659"/>
            <a:ext cx="10590823" cy="770092"/>
          </a:xfrm>
        </p:spPr>
        <p:txBody>
          <a:bodyPr/>
          <a:lstStyle/>
          <a:p>
            <a:r>
              <a:rPr lang="ca-ES" dirty="0">
                <a:ea typeface="Verdana" panose="020B0604030504040204" pitchFamily="34" charset="0"/>
                <a:cs typeface="Times New Roman" panose="02020603050405020304" pitchFamily="18" charset="0"/>
              </a:rPr>
              <a:t>A vegades es vol fer referència a un altre document que no forma part de la presentació, potser conté informació complementària o més detall del que s’està presentant. Aleshores, es pot inserir el document a la presentació como un objecte incrustat, per això caldrà anar a </a:t>
            </a:r>
            <a:r>
              <a:rPr lang="ca-ES" b="1" dirty="0">
                <a:solidFill>
                  <a:srgbClr val="019EE2"/>
                </a:solidFill>
                <a:ea typeface="Verdana" panose="020B0604030504040204" pitchFamily="34" charset="0"/>
                <a:cs typeface="Times New Roman" panose="02020603050405020304" pitchFamily="18" charset="0"/>
              </a:rPr>
              <a:t>Inserir </a:t>
            </a:r>
            <a:r>
              <a:rPr lang="ca-ES" dirty="0">
                <a:ea typeface="Verdana" panose="020B0604030504040204" pitchFamily="34" charset="0"/>
                <a:cs typeface="Times New Roman" panose="02020603050405020304" pitchFamily="18" charset="0"/>
              </a:rPr>
              <a:t>/Insert i a </a:t>
            </a:r>
            <a:r>
              <a:rPr lang="ca-ES" b="1" dirty="0">
                <a:solidFill>
                  <a:srgbClr val="019EE2"/>
                </a:solidFill>
                <a:ea typeface="Verdana" panose="020B0604030504040204" pitchFamily="34" charset="0"/>
                <a:cs typeface="Times New Roman" panose="02020603050405020304" pitchFamily="18" charset="0"/>
              </a:rPr>
              <a:t>Objecte </a:t>
            </a:r>
            <a:r>
              <a:rPr lang="ca-ES" dirty="0">
                <a:ea typeface="Verdana" panose="020B0604030504040204" pitchFamily="34" charset="0"/>
                <a:cs typeface="Times New Roman" panose="02020603050405020304" pitchFamily="18" charset="0"/>
              </a:rPr>
              <a:t>/ </a:t>
            </a:r>
            <a:r>
              <a:rPr lang="ca-ES" i="1" dirty="0" err="1">
                <a:ea typeface="Verdana" panose="020B0604030504040204" pitchFamily="34" charset="0"/>
                <a:cs typeface="Times New Roman" panose="02020603050405020304" pitchFamily="18" charset="0"/>
              </a:rPr>
              <a:t>Object</a:t>
            </a:r>
            <a:r>
              <a:rPr lang="ca-ES" dirty="0">
                <a:ea typeface="Verdana" panose="020B0604030504040204" pitchFamily="34" charset="0"/>
                <a:cs typeface="Times New Roman" panose="02020603050405020304" pitchFamily="18" charset="0"/>
              </a:rPr>
              <a:t>.</a:t>
            </a:r>
            <a:endParaRPr lang="ca-ES" b="1" dirty="0">
              <a:solidFill>
                <a:srgbClr val="019EE2"/>
              </a:solidFill>
              <a:ea typeface="Verdana" panose="020B0604030504040204" pitchFamily="34" charset="0"/>
              <a:cs typeface="Times New Roman" panose="02020603050405020304" pitchFamily="18" charset="0"/>
            </a:endParaRPr>
          </a:p>
          <a:p>
            <a:endParaRPr lang="ca-ES" dirty="0"/>
          </a:p>
        </p:txBody>
      </p:sp>
      <p:sp>
        <p:nvSpPr>
          <p:cNvPr id="4" name="Title 3">
            <a:extLst>
              <a:ext uri="{FF2B5EF4-FFF2-40B4-BE49-F238E27FC236}">
                <a16:creationId xmlns:a16="http://schemas.microsoft.com/office/drawing/2014/main" id="{4588216A-65AF-4C69-9043-75F67DC6EBA1}"/>
              </a:ext>
            </a:extLst>
          </p:cNvPr>
          <p:cNvSpPr>
            <a:spLocks noGrp="1"/>
          </p:cNvSpPr>
          <p:nvPr>
            <p:ph type="title"/>
          </p:nvPr>
        </p:nvSpPr>
        <p:spPr/>
        <p:txBody>
          <a:bodyPr/>
          <a:lstStyle/>
          <a:p>
            <a:r>
              <a:rPr lang="ca-ES" dirty="0"/>
              <a:t>Afegir un altre document com objecte</a:t>
            </a:r>
            <a:br>
              <a:rPr lang="ca-ES" dirty="0"/>
            </a:br>
            <a:endParaRPr lang="ca-ES" dirty="0"/>
          </a:p>
        </p:txBody>
      </p:sp>
      <p:sp>
        <p:nvSpPr>
          <p:cNvPr id="5" name="Text Placeholder 1">
            <a:extLst>
              <a:ext uri="{FF2B5EF4-FFF2-40B4-BE49-F238E27FC236}">
                <a16:creationId xmlns:a16="http://schemas.microsoft.com/office/drawing/2014/main" id="{2374F376-CFC8-4DAF-AF78-36AC93A64F9A}"/>
              </a:ext>
            </a:extLst>
          </p:cNvPr>
          <p:cNvSpPr txBox="1">
            <a:spLocks/>
          </p:cNvSpPr>
          <p:nvPr/>
        </p:nvSpPr>
        <p:spPr>
          <a:xfrm>
            <a:off x="448987" y="3664529"/>
            <a:ext cx="3745508" cy="2790885"/>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S’obrirà la següent finestra, aleshores hi ha dues opcions alhora d’afegir un objecte (document):</a:t>
            </a:r>
          </a:p>
          <a:p>
            <a:endParaRPr lang="ca-ES" dirty="0"/>
          </a:p>
          <a:p>
            <a:pPr marL="342900" indent="-342900">
              <a:buAutoNum type="arabicPeriod"/>
            </a:pPr>
            <a:r>
              <a:rPr lang="ca-ES" b="1" dirty="0">
                <a:solidFill>
                  <a:srgbClr val="019EE2"/>
                </a:solidFill>
              </a:rPr>
              <a:t>Crear de nou </a:t>
            </a:r>
          </a:p>
          <a:p>
            <a:pPr marL="342900" indent="-342900">
              <a:buAutoNum type="arabicPeriod"/>
            </a:pPr>
            <a:endParaRPr lang="ca-ES" dirty="0"/>
          </a:p>
          <a:p>
            <a:pPr marL="342900" indent="-342900">
              <a:buAutoNum type="arabicPeriod"/>
            </a:pPr>
            <a:r>
              <a:rPr lang="ca-ES" b="1" dirty="0">
                <a:solidFill>
                  <a:srgbClr val="019EE2"/>
                </a:solidFill>
              </a:rPr>
              <a:t>Crear des d’un arxiu</a:t>
            </a:r>
            <a:r>
              <a:rPr lang="ca-ES" dirty="0"/>
              <a:t>: aquesta opció és la més habitual. Per això cal clicar a </a:t>
            </a:r>
            <a:r>
              <a:rPr lang="ca-ES" b="1" dirty="0">
                <a:solidFill>
                  <a:srgbClr val="019EE2"/>
                </a:solidFill>
              </a:rPr>
              <a:t>Examinar </a:t>
            </a:r>
            <a:r>
              <a:rPr lang="ca-ES" dirty="0"/>
              <a:t>on es podran obrir les carpetes disponibles a l’ordinador.</a:t>
            </a:r>
          </a:p>
        </p:txBody>
      </p:sp>
      <p:grpSp>
        <p:nvGrpSpPr>
          <p:cNvPr id="11" name="Group 10">
            <a:extLst>
              <a:ext uri="{FF2B5EF4-FFF2-40B4-BE49-F238E27FC236}">
                <a16:creationId xmlns:a16="http://schemas.microsoft.com/office/drawing/2014/main" id="{F5A3084C-EE8E-4F53-AE9F-159A8906AB78}"/>
              </a:ext>
            </a:extLst>
          </p:cNvPr>
          <p:cNvGrpSpPr/>
          <p:nvPr/>
        </p:nvGrpSpPr>
        <p:grpSpPr>
          <a:xfrm>
            <a:off x="1180213" y="1892398"/>
            <a:ext cx="9639927" cy="1353646"/>
            <a:chOff x="2271160" y="2614192"/>
            <a:chExt cx="13067818" cy="1961119"/>
          </a:xfrm>
        </p:grpSpPr>
        <p:pic>
          <p:nvPicPr>
            <p:cNvPr id="7" name="Picture 6">
              <a:extLst>
                <a:ext uri="{FF2B5EF4-FFF2-40B4-BE49-F238E27FC236}">
                  <a16:creationId xmlns:a16="http://schemas.microsoft.com/office/drawing/2014/main" id="{4CDF0B44-0B71-4BDD-89BC-0EA61EE2BBC0}"/>
                </a:ext>
              </a:extLst>
            </p:cNvPr>
            <p:cNvPicPr>
              <a:picLocks noChangeAspect="1"/>
            </p:cNvPicPr>
            <p:nvPr/>
          </p:nvPicPr>
          <p:blipFill rotWithShape="1">
            <a:blip r:embed="rId2"/>
            <a:srcRect b="74394"/>
            <a:stretch/>
          </p:blipFill>
          <p:spPr>
            <a:xfrm>
              <a:off x="2271160" y="2614192"/>
              <a:ext cx="13067818" cy="1961119"/>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63BEB242-AA36-4E3D-93E9-47DD6A894958}"/>
                </a:ext>
              </a:extLst>
            </p:cNvPr>
            <p:cNvSpPr/>
            <p:nvPr/>
          </p:nvSpPr>
          <p:spPr>
            <a:xfrm>
              <a:off x="13693232" y="2800926"/>
              <a:ext cx="1631496" cy="283305"/>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8">
              <a:extLst>
                <a:ext uri="{FF2B5EF4-FFF2-40B4-BE49-F238E27FC236}">
                  <a16:creationId xmlns:a16="http://schemas.microsoft.com/office/drawing/2014/main" id="{71BB3352-81AB-4A9F-9C71-25E62ED8F396}"/>
                </a:ext>
              </a:extLst>
            </p:cNvPr>
            <p:cNvSpPr/>
            <p:nvPr/>
          </p:nvSpPr>
          <p:spPr>
            <a:xfrm>
              <a:off x="11804825" y="3503102"/>
              <a:ext cx="370516" cy="37140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angle 9">
              <a:extLst>
                <a:ext uri="{FF2B5EF4-FFF2-40B4-BE49-F238E27FC236}">
                  <a16:creationId xmlns:a16="http://schemas.microsoft.com/office/drawing/2014/main" id="{CBA71962-8E90-423D-9AC1-E8D49D70C9A8}"/>
                </a:ext>
              </a:extLst>
            </p:cNvPr>
            <p:cNvSpPr/>
            <p:nvPr/>
          </p:nvSpPr>
          <p:spPr>
            <a:xfrm>
              <a:off x="3453962" y="2800926"/>
              <a:ext cx="741033" cy="28330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2" name="Picture 11">
            <a:extLst>
              <a:ext uri="{FF2B5EF4-FFF2-40B4-BE49-F238E27FC236}">
                <a16:creationId xmlns:a16="http://schemas.microsoft.com/office/drawing/2014/main" id="{7416B534-1349-4A56-BAEB-E1665FD42F9D}"/>
              </a:ext>
            </a:extLst>
          </p:cNvPr>
          <p:cNvPicPr>
            <a:picLocks noChangeAspect="1"/>
          </p:cNvPicPr>
          <p:nvPr/>
        </p:nvPicPr>
        <p:blipFill rotWithShape="1">
          <a:blip r:embed="rId3"/>
          <a:srcRect l="27781" t="27043" r="28474" b="33224"/>
          <a:stretch/>
        </p:blipFill>
        <p:spPr>
          <a:xfrm>
            <a:off x="4266277" y="3966516"/>
            <a:ext cx="3479999" cy="1770526"/>
          </a:xfrm>
          <a:prstGeom prst="rect">
            <a:avLst/>
          </a:prstGeom>
          <a:ln>
            <a:noFill/>
          </a:ln>
          <a:effectLst>
            <a:outerShdw blurRad="190500" algn="tl" rotWithShape="0">
              <a:srgbClr val="000000">
                <a:alpha val="70000"/>
              </a:srgbClr>
            </a:outerShdw>
          </a:effectLst>
        </p:spPr>
      </p:pic>
      <p:cxnSp>
        <p:nvCxnSpPr>
          <p:cNvPr id="13" name="Straight Arrow Connector 12">
            <a:extLst>
              <a:ext uri="{FF2B5EF4-FFF2-40B4-BE49-F238E27FC236}">
                <a16:creationId xmlns:a16="http://schemas.microsoft.com/office/drawing/2014/main" id="{3CACA9EC-2488-48EA-80DC-1EE3FFC9D3AD}"/>
              </a:ext>
            </a:extLst>
          </p:cNvPr>
          <p:cNvCxnSpPr>
            <a:cxnSpLocks/>
            <a:stCxn id="7" idx="2"/>
            <a:endCxn id="12" idx="0"/>
          </p:cNvCxnSpPr>
          <p:nvPr/>
        </p:nvCxnSpPr>
        <p:spPr>
          <a:xfrm>
            <a:off x="6000177" y="3246044"/>
            <a:ext cx="6100" cy="72047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57E7C1C7-3200-4884-A279-15D9D1A07957}"/>
              </a:ext>
            </a:extLst>
          </p:cNvPr>
          <p:cNvGrpSpPr/>
          <p:nvPr/>
        </p:nvGrpSpPr>
        <p:grpSpPr>
          <a:xfrm>
            <a:off x="8606099" y="3945674"/>
            <a:ext cx="1999999" cy="1791368"/>
            <a:chOff x="11297543" y="5004185"/>
            <a:chExt cx="5703782" cy="2901576"/>
          </a:xfrm>
        </p:grpSpPr>
        <p:pic>
          <p:nvPicPr>
            <p:cNvPr id="15" name="Picture 14">
              <a:extLst>
                <a:ext uri="{FF2B5EF4-FFF2-40B4-BE49-F238E27FC236}">
                  <a16:creationId xmlns:a16="http://schemas.microsoft.com/office/drawing/2014/main" id="{4E0D7BE9-139F-4551-BE5C-C93BEC5F01F7}"/>
                </a:ext>
              </a:extLst>
            </p:cNvPr>
            <p:cNvPicPr>
              <a:picLocks noChangeAspect="1"/>
            </p:cNvPicPr>
            <p:nvPr/>
          </p:nvPicPr>
          <p:blipFill rotWithShape="1">
            <a:blip r:embed="rId4"/>
            <a:srcRect l="27890" t="26780" r="28189" b="33331"/>
            <a:stretch/>
          </p:blipFill>
          <p:spPr>
            <a:xfrm>
              <a:off x="11297543" y="5004185"/>
              <a:ext cx="5703782" cy="2901576"/>
            </a:xfrm>
            <a:prstGeom prst="rect">
              <a:avLst/>
            </a:prstGeom>
            <a:ln>
              <a:noFill/>
            </a:ln>
            <a:effectLst>
              <a:outerShdw blurRad="190500" algn="tl" rotWithShape="0">
                <a:srgbClr val="000000">
                  <a:alpha val="70000"/>
                </a:srgbClr>
              </a:outerShdw>
            </a:effectLst>
          </p:spPr>
        </p:pic>
        <p:sp>
          <p:nvSpPr>
            <p:cNvPr id="16" name="Oval 15">
              <a:extLst>
                <a:ext uri="{FF2B5EF4-FFF2-40B4-BE49-F238E27FC236}">
                  <a16:creationId xmlns:a16="http://schemas.microsoft.com/office/drawing/2014/main" id="{E33C61B5-1B39-4AC7-A097-4F7B6B682A7E}"/>
                </a:ext>
              </a:extLst>
            </p:cNvPr>
            <p:cNvSpPr/>
            <p:nvPr/>
          </p:nvSpPr>
          <p:spPr>
            <a:xfrm>
              <a:off x="11297543" y="5730214"/>
              <a:ext cx="1573505" cy="288621"/>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cxnSp>
        <p:nvCxnSpPr>
          <p:cNvPr id="17" name="Straight Arrow Connector 16">
            <a:extLst>
              <a:ext uri="{FF2B5EF4-FFF2-40B4-BE49-F238E27FC236}">
                <a16:creationId xmlns:a16="http://schemas.microsoft.com/office/drawing/2014/main" id="{C291F312-F82C-467F-9206-F146133451AA}"/>
              </a:ext>
            </a:extLst>
          </p:cNvPr>
          <p:cNvCxnSpPr>
            <a:cxnSpLocks/>
            <a:stCxn id="12" idx="3"/>
            <a:endCxn id="15" idx="1"/>
          </p:cNvCxnSpPr>
          <p:nvPr/>
        </p:nvCxnSpPr>
        <p:spPr>
          <a:xfrm flipV="1">
            <a:off x="7746276" y="4841358"/>
            <a:ext cx="859823" cy="1042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585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7AA2A-A4B8-4555-9CCE-D08FE4CC77D6}"/>
              </a:ext>
            </a:extLst>
          </p:cNvPr>
          <p:cNvSpPr>
            <a:spLocks noGrp="1"/>
          </p:cNvSpPr>
          <p:nvPr>
            <p:ph type="body" sz="quarter" idx="10"/>
          </p:nvPr>
        </p:nvSpPr>
        <p:spPr>
          <a:xfrm>
            <a:off x="469900" y="1074737"/>
            <a:ext cx="11203940" cy="4708525"/>
          </a:xfrm>
        </p:spPr>
        <p:txBody>
          <a:bodyPr/>
          <a:lstStyle/>
          <a:p>
            <a:pPr lvl="0">
              <a:lnSpc>
                <a:spcPct val="107000"/>
              </a:lnSpc>
              <a:spcAft>
                <a:spcPts val="800"/>
              </a:spcAft>
            </a:pPr>
            <a:r>
              <a:rPr lang="ca-ES" dirty="0">
                <a:ea typeface="Verdana" panose="020B0604030504040204" pitchFamily="34" charset="0"/>
                <a:cs typeface="Times New Roman" panose="02020603050405020304" pitchFamily="18" charset="0"/>
              </a:rPr>
              <a:t>Cal buscar el document que es vulgui inserir i clicar a Acceptar. Un cop seleccionat el document aleshores clicar a </a:t>
            </a:r>
            <a:r>
              <a:rPr lang="ca-ES" b="1" dirty="0">
                <a:solidFill>
                  <a:srgbClr val="019EE2"/>
                </a:solidFill>
                <a:ea typeface="Verdana" panose="020B0604030504040204" pitchFamily="34" charset="0"/>
                <a:cs typeface="Times New Roman" panose="02020603050405020304" pitchFamily="18" charset="0"/>
              </a:rPr>
              <a:t>Mostrar com una icona</a:t>
            </a:r>
            <a:r>
              <a:rPr lang="ca-ES" dirty="0">
                <a:ea typeface="Verdana" panose="020B0604030504040204" pitchFamily="34" charset="0"/>
                <a:cs typeface="Times New Roman" panose="02020603050405020304" pitchFamily="18" charset="0"/>
              </a:rPr>
              <a:t>.</a:t>
            </a:r>
          </a:p>
          <a:p>
            <a:pPr lvl="0">
              <a:lnSpc>
                <a:spcPct val="107000"/>
              </a:lnSpc>
              <a:spcAft>
                <a:spcPts val="800"/>
              </a:spcAft>
            </a:pPr>
            <a:endParaRPr lang="ca-ES" b="1" dirty="0">
              <a:solidFill>
                <a:srgbClr val="019EE2"/>
              </a:solidFill>
              <a:ea typeface="Verdana" panose="020B0604030504040204" pitchFamily="34" charset="0"/>
              <a:cs typeface="Times New Roman" panose="02020603050405020304" pitchFamily="18" charset="0"/>
            </a:endParaRPr>
          </a:p>
          <a:p>
            <a:endParaRPr lang="ca-ES" dirty="0"/>
          </a:p>
        </p:txBody>
      </p:sp>
      <p:sp>
        <p:nvSpPr>
          <p:cNvPr id="4" name="Title 3">
            <a:extLst>
              <a:ext uri="{FF2B5EF4-FFF2-40B4-BE49-F238E27FC236}">
                <a16:creationId xmlns:a16="http://schemas.microsoft.com/office/drawing/2014/main" id="{23BC84AC-28E3-4826-B844-713FEFD8E944}"/>
              </a:ext>
            </a:extLst>
          </p:cNvPr>
          <p:cNvSpPr>
            <a:spLocks noGrp="1"/>
          </p:cNvSpPr>
          <p:nvPr>
            <p:ph type="title"/>
          </p:nvPr>
        </p:nvSpPr>
        <p:spPr/>
        <p:txBody>
          <a:bodyPr/>
          <a:lstStyle/>
          <a:p>
            <a:r>
              <a:rPr lang="ca-ES" dirty="0"/>
              <a:t>Afegir un altre document com objecte</a:t>
            </a:r>
            <a:br>
              <a:rPr lang="ca-ES" dirty="0"/>
            </a:br>
            <a:endParaRPr lang="ca-ES" dirty="0"/>
          </a:p>
        </p:txBody>
      </p:sp>
      <p:grpSp>
        <p:nvGrpSpPr>
          <p:cNvPr id="5" name="Group 4">
            <a:extLst>
              <a:ext uri="{FF2B5EF4-FFF2-40B4-BE49-F238E27FC236}">
                <a16:creationId xmlns:a16="http://schemas.microsoft.com/office/drawing/2014/main" id="{92E60CDE-E476-4419-841C-355850F057BB}"/>
              </a:ext>
            </a:extLst>
          </p:cNvPr>
          <p:cNvGrpSpPr/>
          <p:nvPr/>
        </p:nvGrpSpPr>
        <p:grpSpPr>
          <a:xfrm>
            <a:off x="1747074" y="1956391"/>
            <a:ext cx="8649592" cy="1796358"/>
            <a:chOff x="2156433" y="2120083"/>
            <a:chExt cx="12713206" cy="2755663"/>
          </a:xfrm>
        </p:grpSpPr>
        <p:grpSp>
          <p:nvGrpSpPr>
            <p:cNvPr id="6" name="Group 5">
              <a:extLst>
                <a:ext uri="{FF2B5EF4-FFF2-40B4-BE49-F238E27FC236}">
                  <a16:creationId xmlns:a16="http://schemas.microsoft.com/office/drawing/2014/main" id="{90B27D66-7672-4CF2-AAF4-BAFB9E4A2055}"/>
                </a:ext>
              </a:extLst>
            </p:cNvPr>
            <p:cNvGrpSpPr/>
            <p:nvPr/>
          </p:nvGrpSpPr>
          <p:grpSpPr>
            <a:xfrm>
              <a:off x="2156433" y="2120083"/>
              <a:ext cx="12713206" cy="2755663"/>
              <a:chOff x="1505828" y="2071867"/>
              <a:chExt cx="12713206" cy="2755663"/>
            </a:xfrm>
          </p:grpSpPr>
          <p:pic>
            <p:nvPicPr>
              <p:cNvPr id="8" name="Picture 7">
                <a:extLst>
                  <a:ext uri="{FF2B5EF4-FFF2-40B4-BE49-F238E27FC236}">
                    <a16:creationId xmlns:a16="http://schemas.microsoft.com/office/drawing/2014/main" id="{1B15319D-6528-4529-8A47-03D828BAB970}"/>
                  </a:ext>
                </a:extLst>
              </p:cNvPr>
              <p:cNvPicPr>
                <a:picLocks noChangeAspect="1"/>
              </p:cNvPicPr>
              <p:nvPr/>
            </p:nvPicPr>
            <p:blipFill rotWithShape="1">
              <a:blip r:embed="rId2"/>
              <a:srcRect l="27818" t="27290" r="27670" b="33251"/>
              <a:stretch/>
            </p:blipFill>
            <p:spPr>
              <a:xfrm>
                <a:off x="8669438" y="2071867"/>
                <a:ext cx="5549596" cy="2755663"/>
              </a:xfrm>
              <a:prstGeom prst="rect">
                <a:avLst/>
              </a:prstGeom>
              <a:ln>
                <a:noFill/>
              </a:ln>
              <a:effectLst>
                <a:outerShdw blurRad="292100" dist="139700" dir="2700000" algn="tl" rotWithShape="0">
                  <a:srgbClr val="333333">
                    <a:alpha val="65000"/>
                  </a:srgbClr>
                </a:outerShdw>
              </a:effectLst>
            </p:spPr>
          </p:pic>
          <p:grpSp>
            <p:nvGrpSpPr>
              <p:cNvPr id="9" name="Group 8">
                <a:extLst>
                  <a:ext uri="{FF2B5EF4-FFF2-40B4-BE49-F238E27FC236}">
                    <a16:creationId xmlns:a16="http://schemas.microsoft.com/office/drawing/2014/main" id="{ABE5020E-F68D-47AA-B4F8-BDD050AD33A9}"/>
                  </a:ext>
                </a:extLst>
              </p:cNvPr>
              <p:cNvGrpSpPr/>
              <p:nvPr/>
            </p:nvGrpSpPr>
            <p:grpSpPr>
              <a:xfrm>
                <a:off x="1505828" y="2071867"/>
                <a:ext cx="7163610" cy="2755663"/>
                <a:chOff x="984967" y="2071867"/>
                <a:chExt cx="7163610" cy="2755663"/>
              </a:xfrm>
            </p:grpSpPr>
            <p:pic>
              <p:nvPicPr>
                <p:cNvPr id="10" name="Picture 9">
                  <a:extLst>
                    <a:ext uri="{FF2B5EF4-FFF2-40B4-BE49-F238E27FC236}">
                      <a16:creationId xmlns:a16="http://schemas.microsoft.com/office/drawing/2014/main" id="{B1DC3B74-4F57-4B63-8BC5-E404B7F28BDC}"/>
                    </a:ext>
                  </a:extLst>
                </p:cNvPr>
                <p:cNvPicPr>
                  <a:picLocks noChangeAspect="1"/>
                </p:cNvPicPr>
                <p:nvPr/>
              </p:nvPicPr>
              <p:blipFill rotWithShape="1">
                <a:blip r:embed="rId3"/>
                <a:srcRect l="27781" t="27218" r="28167" b="32775"/>
                <a:stretch/>
              </p:blipFill>
              <p:spPr>
                <a:xfrm>
                  <a:off x="984967" y="2071867"/>
                  <a:ext cx="5416953" cy="2755663"/>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50C653A7-FCF4-4E1F-9006-9548BBDE6E7D}"/>
                    </a:ext>
                  </a:extLst>
                </p:cNvPr>
                <p:cNvSpPr/>
                <p:nvPr/>
              </p:nvSpPr>
              <p:spPr>
                <a:xfrm>
                  <a:off x="5023413" y="2533185"/>
                  <a:ext cx="1284790" cy="23316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 name="Straight Arrow Connector 11">
                  <a:extLst>
                    <a:ext uri="{FF2B5EF4-FFF2-40B4-BE49-F238E27FC236}">
                      <a16:creationId xmlns:a16="http://schemas.microsoft.com/office/drawing/2014/main" id="{137C2936-F1A8-4692-931E-E35011A89A0B}"/>
                    </a:ext>
                  </a:extLst>
                </p:cNvPr>
                <p:cNvCxnSpPr/>
                <p:nvPr/>
              </p:nvCxnSpPr>
              <p:spPr>
                <a:xfrm>
                  <a:off x="6319776" y="3449699"/>
                  <a:ext cx="1828801"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7" name="Rectangle 6">
              <a:extLst>
                <a:ext uri="{FF2B5EF4-FFF2-40B4-BE49-F238E27FC236}">
                  <a16:creationId xmlns:a16="http://schemas.microsoft.com/office/drawing/2014/main" id="{9907CBEE-9E26-405D-9CEC-CAE70BFDAD19}"/>
                </a:ext>
              </a:extLst>
            </p:cNvPr>
            <p:cNvSpPr/>
            <p:nvPr/>
          </p:nvSpPr>
          <p:spPr>
            <a:xfrm>
              <a:off x="12257590" y="4467828"/>
              <a:ext cx="856526" cy="31251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13" name="Group 12">
            <a:extLst>
              <a:ext uri="{FF2B5EF4-FFF2-40B4-BE49-F238E27FC236}">
                <a16:creationId xmlns:a16="http://schemas.microsoft.com/office/drawing/2014/main" id="{380D9B1A-C4E6-46C4-8E9E-D2AF385F8867}"/>
              </a:ext>
            </a:extLst>
          </p:cNvPr>
          <p:cNvGrpSpPr/>
          <p:nvPr/>
        </p:nvGrpSpPr>
        <p:grpSpPr>
          <a:xfrm>
            <a:off x="3410951" y="4803557"/>
            <a:ext cx="6295111" cy="1182375"/>
            <a:chOff x="6795784" y="6563785"/>
            <a:chExt cx="6295111" cy="1182375"/>
          </a:xfrm>
        </p:grpSpPr>
        <p:sp>
          <p:nvSpPr>
            <p:cNvPr id="14" name="TextBox 13">
              <a:extLst>
                <a:ext uri="{FF2B5EF4-FFF2-40B4-BE49-F238E27FC236}">
                  <a16:creationId xmlns:a16="http://schemas.microsoft.com/office/drawing/2014/main" id="{962A1433-3793-4817-AF7F-F5BB50D63030}"/>
                </a:ext>
              </a:extLst>
            </p:cNvPr>
            <p:cNvSpPr txBox="1"/>
            <p:nvPr/>
          </p:nvSpPr>
          <p:spPr>
            <a:xfrm>
              <a:off x="6826828" y="6563785"/>
              <a:ext cx="6264067" cy="1182375"/>
            </a:xfrm>
            <a:prstGeom prst="rect">
              <a:avLst/>
            </a:prstGeom>
            <a:noFill/>
            <a:ln w="28575">
              <a:solidFill>
                <a:srgbClr val="019EE2"/>
              </a:solidFill>
              <a:prstDash val="dash"/>
            </a:ln>
          </p:spPr>
          <p:txBody>
            <a:bodyPr wrap="square" rtlCol="0">
              <a:spAutoFit/>
            </a:bodyPr>
            <a:lstStyle/>
            <a:p>
              <a:pPr lvl="2">
                <a:spcAft>
                  <a:spcPts val="100"/>
                </a:spcAft>
              </a:pPr>
              <a:r>
                <a:rPr lang="es-ES" sz="1400" i="1" dirty="0">
                  <a:solidFill>
                    <a:srgbClr val="595959"/>
                  </a:solidFill>
                  <a:latin typeface="Poppins"/>
                  <a:ea typeface="Verdana" panose="020B0604030504040204" pitchFamily="34" charset="0"/>
                </a:rPr>
                <a:t>                            </a:t>
              </a:r>
              <a:r>
                <a:rPr lang="ca-ES" sz="1400" i="1" dirty="0">
                  <a:solidFill>
                    <a:srgbClr val="595959"/>
                  </a:solidFill>
                  <a:latin typeface="Poppins"/>
                  <a:ea typeface="Verdana" panose="020B0604030504040204" pitchFamily="34" charset="0"/>
                </a:rPr>
                <a:t>Canviat la icona</a:t>
              </a:r>
            </a:p>
            <a:p>
              <a:pPr lvl="2">
                <a:spcAft>
                  <a:spcPts val="100"/>
                </a:spcAft>
              </a:pPr>
              <a:r>
                <a:rPr lang="ca-ES" sz="1400" dirty="0">
                  <a:solidFill>
                    <a:srgbClr val="595959"/>
                  </a:solidFill>
                  <a:latin typeface="Poppins"/>
                  <a:ea typeface="Verdana" panose="020B0604030504040204" pitchFamily="34" charset="0"/>
                </a:rPr>
                <a:t>Per canviar la icona i el nombre que apareix a la diapositiva s’ha de clicar a Canviar icona. Un cop s’hagi seleccionat la </a:t>
              </a:r>
              <a:r>
                <a:rPr lang="ca-ES" sz="1400" b="1" dirty="0">
                  <a:solidFill>
                    <a:srgbClr val="019EE2"/>
                  </a:solidFill>
                  <a:latin typeface="Poppins"/>
                  <a:ea typeface="Verdana" panose="020B0604030504040204" pitchFamily="34" charset="0"/>
                </a:rPr>
                <a:t>icona </a:t>
              </a:r>
              <a:r>
                <a:rPr lang="ca-ES" sz="1400" dirty="0">
                  <a:solidFill>
                    <a:srgbClr val="595959"/>
                  </a:solidFill>
                  <a:latin typeface="Poppins"/>
                  <a:ea typeface="Verdana" panose="020B0604030504040204" pitchFamily="34" charset="0"/>
                </a:rPr>
                <a:t>i el </a:t>
              </a:r>
              <a:r>
                <a:rPr lang="ca-ES" sz="1400" b="1" dirty="0">
                  <a:solidFill>
                    <a:srgbClr val="019EE2"/>
                  </a:solidFill>
                  <a:latin typeface="Poppins"/>
                  <a:ea typeface="Verdana" panose="020B0604030504040204" pitchFamily="34" charset="0"/>
                </a:rPr>
                <a:t>nom</a:t>
              </a:r>
              <a:r>
                <a:rPr lang="ca-ES" sz="1400" dirty="0">
                  <a:solidFill>
                    <a:srgbClr val="595959"/>
                  </a:solidFill>
                  <a:latin typeface="Poppins"/>
                  <a:ea typeface="Verdana" panose="020B0604030504040204" pitchFamily="34" charset="0"/>
                </a:rPr>
                <a:t> només queda clicar a Acceptar. </a:t>
              </a:r>
            </a:p>
          </p:txBody>
        </p:sp>
        <p:pic>
          <p:nvPicPr>
            <p:cNvPr id="15" name="Picture 14">
              <a:extLst>
                <a:ext uri="{FF2B5EF4-FFF2-40B4-BE49-F238E27FC236}">
                  <a16:creationId xmlns:a16="http://schemas.microsoft.com/office/drawing/2014/main" id="{FB04B458-4944-4298-B4A7-A825F95C11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5784" y="6637662"/>
              <a:ext cx="1207604" cy="985263"/>
            </a:xfrm>
            <a:prstGeom prst="rect">
              <a:avLst/>
            </a:prstGeom>
            <a:ln>
              <a:noFill/>
            </a:ln>
          </p:spPr>
        </p:pic>
      </p:grpSp>
    </p:spTree>
    <p:extLst>
      <p:ext uri="{BB962C8B-B14F-4D97-AF65-F5344CB8AC3E}">
        <p14:creationId xmlns:p14="http://schemas.microsoft.com/office/powerpoint/2010/main" val="682857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77675-42E4-47A6-A72C-057CD10C38C1}"/>
              </a:ext>
            </a:extLst>
          </p:cNvPr>
          <p:cNvSpPr>
            <a:spLocks noGrp="1"/>
          </p:cNvSpPr>
          <p:nvPr>
            <p:ph type="title"/>
          </p:nvPr>
        </p:nvSpPr>
        <p:spPr>
          <a:xfrm>
            <a:off x="886884" y="3069626"/>
            <a:ext cx="10418233" cy="718749"/>
          </a:xfrm>
        </p:spPr>
        <p:txBody>
          <a:bodyPr/>
          <a:lstStyle/>
          <a:p>
            <a:r>
              <a:rPr lang="ca-ES" dirty="0"/>
              <a:t>Disseny de la presentació</a:t>
            </a:r>
          </a:p>
        </p:txBody>
      </p:sp>
    </p:spTree>
    <p:extLst>
      <p:ext uri="{BB962C8B-B14F-4D97-AF65-F5344CB8AC3E}">
        <p14:creationId xmlns:p14="http://schemas.microsoft.com/office/powerpoint/2010/main" val="3833080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99028" y="1588300"/>
            <a:ext cx="10080000" cy="3719196"/>
          </a:xfrm>
        </p:spPr>
        <p:txBody>
          <a:bodyPr/>
          <a:lstStyle/>
          <a:p>
            <a:pPr algn="just">
              <a:lnSpc>
                <a:spcPct val="150000"/>
              </a:lnSpc>
            </a:pPr>
            <a:r>
              <a:rPr lang="ca-ES" dirty="0"/>
              <a:t>A continuació trobareu la formació de </a:t>
            </a:r>
            <a:r>
              <a:rPr lang="ca-ES" b="1" dirty="0">
                <a:solidFill>
                  <a:srgbClr val="019EE2"/>
                </a:solidFill>
              </a:rPr>
              <a:t>Microsoft PowerPoint Nivell Avançat</a:t>
            </a:r>
            <a:r>
              <a:rPr lang="ca-ES" dirty="0"/>
              <a:t> on es revisaran els conceptes apresos en el nivell bàsic a més s’ampliaran el coneixement amb nous conceptes. </a:t>
            </a:r>
          </a:p>
          <a:p>
            <a:pPr algn="just">
              <a:lnSpc>
                <a:spcPct val="150000"/>
              </a:lnSpc>
            </a:pPr>
            <a:endParaRPr lang="ca-ES" dirty="0"/>
          </a:p>
          <a:p>
            <a:pPr algn="just">
              <a:lnSpc>
                <a:spcPct val="150000"/>
              </a:lnSpc>
            </a:pPr>
            <a:r>
              <a:rPr lang="ca-ES" dirty="0"/>
              <a:t>Tal com ja s’ha comentat en les formacions prèvies no s’ha de tenir por a l’hora d’</a:t>
            </a:r>
            <a:r>
              <a:rPr lang="ca-ES" b="1" dirty="0">
                <a:solidFill>
                  <a:srgbClr val="019EE2"/>
                </a:solidFill>
              </a:rPr>
              <a:t>investigar</a:t>
            </a:r>
            <a:r>
              <a:rPr lang="ca-ES" dirty="0"/>
              <a:t> les funcions de PowerPoint. Es recomana guardar sempre una còpia de seguretat de les presentacions i anar experimentant i provant coses, aquesta és la millor manera d’aprendre a utilitzar aquesta eina.</a:t>
            </a:r>
          </a:p>
          <a:p>
            <a:pPr algn="just">
              <a:lnSpc>
                <a:spcPct val="150000"/>
              </a:lnSpc>
            </a:pPr>
            <a:endParaRPr lang="ca-ES" dirty="0"/>
          </a:p>
          <a:p>
            <a:pPr algn="just">
              <a:lnSpc>
                <a:spcPct val="150000"/>
              </a:lnSpc>
            </a:pPr>
            <a:r>
              <a:rPr lang="ca-ES" dirty="0"/>
              <a:t>Cal tenir en compte que la versió disponible a cada ordinador pot variar i ser diferent de la que es mostra en aquesta presentació, de totes maneres tots els elements explicats es podran trobar en un lloc similar. En qualsevol cas cal tenir present que alguna funcionalitat pot no estar disponible en alguna versió de </a:t>
            </a:r>
            <a:r>
              <a:rPr lang="ca-ES" dirty="0" err="1"/>
              <a:t>Power</a:t>
            </a:r>
            <a:r>
              <a:rPr lang="ca-ES" dirty="0"/>
              <a:t> </a:t>
            </a:r>
            <a:r>
              <a:rPr lang="ca-ES" dirty="0" err="1"/>
              <a:t>Point</a:t>
            </a:r>
            <a:r>
              <a:rPr lang="ca-ES" dirty="0"/>
              <a:t>.</a:t>
            </a:r>
          </a:p>
        </p:txBody>
      </p:sp>
      <p:sp>
        <p:nvSpPr>
          <p:cNvPr id="3" name="Title 2"/>
          <p:cNvSpPr>
            <a:spLocks noGrp="1"/>
          </p:cNvSpPr>
          <p:nvPr>
            <p:ph type="title"/>
          </p:nvPr>
        </p:nvSpPr>
        <p:spPr/>
        <p:txBody>
          <a:bodyPr/>
          <a:lstStyle/>
          <a:p>
            <a:r>
              <a:rPr lang="ca-ES" dirty="0"/>
              <a:t>Introducció</a:t>
            </a:r>
            <a:br>
              <a:rPr lang="ca-ES" dirty="0"/>
            </a:br>
            <a:r>
              <a:rPr lang="ca-ES" dirty="0"/>
              <a:t> </a:t>
            </a:r>
            <a:endParaRPr lang="ca-ES" sz="2800" u="none" dirty="0"/>
          </a:p>
        </p:txBody>
      </p:sp>
    </p:spTree>
    <p:extLst>
      <p:ext uri="{BB962C8B-B14F-4D97-AF65-F5344CB8AC3E}">
        <p14:creationId xmlns:p14="http://schemas.microsoft.com/office/powerpoint/2010/main" val="3163697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349AC0-D819-4932-B575-3BFC465F7FA5}"/>
              </a:ext>
            </a:extLst>
          </p:cNvPr>
          <p:cNvSpPr>
            <a:spLocks noGrp="1"/>
          </p:cNvSpPr>
          <p:nvPr>
            <p:ph type="body" sz="quarter" idx="10"/>
          </p:nvPr>
        </p:nvSpPr>
        <p:spPr>
          <a:xfrm>
            <a:off x="469900" y="1074737"/>
            <a:ext cx="11203940" cy="4708525"/>
          </a:xfrm>
        </p:spPr>
        <p:txBody>
          <a:bodyPr/>
          <a:lstStyle/>
          <a:p>
            <a:pPr>
              <a:lnSpc>
                <a:spcPct val="107000"/>
              </a:lnSpc>
              <a:spcAft>
                <a:spcPts val="867"/>
              </a:spcAft>
            </a:pPr>
            <a:r>
              <a:rPr lang="ca-ES" dirty="0">
                <a:ea typeface="Verdana" panose="020B0604030504040204" pitchFamily="34" charset="0"/>
                <a:cs typeface="Times New Roman" panose="02020603050405020304" pitchFamily="18" charset="0"/>
              </a:rPr>
              <a:t>Per canviar el disseny de la presentació cal anar a </a:t>
            </a:r>
            <a:r>
              <a:rPr lang="ca-ES" b="1" dirty="0">
                <a:solidFill>
                  <a:srgbClr val="019EE2"/>
                </a:solidFill>
                <a:ea typeface="Verdana" panose="020B0604030504040204" pitchFamily="34" charset="0"/>
                <a:cs typeface="Times New Roman" panose="02020603050405020304" pitchFamily="18" charset="0"/>
              </a:rPr>
              <a:t>Disseny </a:t>
            </a:r>
            <a:r>
              <a:rPr lang="ca-ES" dirty="0">
                <a:ea typeface="Verdana" panose="020B0604030504040204" pitchFamily="34" charset="0"/>
                <a:cs typeface="Times New Roman" panose="02020603050405020304" pitchFamily="18" charset="0"/>
              </a:rPr>
              <a:t>/ </a:t>
            </a:r>
            <a:r>
              <a:rPr lang="ca-ES" i="1" dirty="0" err="1">
                <a:ea typeface="Verdana" panose="020B0604030504040204" pitchFamily="34" charset="0"/>
                <a:cs typeface="Times New Roman" panose="02020603050405020304" pitchFamily="18" charset="0"/>
              </a:rPr>
              <a:t>Design</a:t>
            </a:r>
            <a:r>
              <a:rPr lang="ca-ES" dirty="0">
                <a:ea typeface="Verdana" panose="020B0604030504040204" pitchFamily="34" charset="0"/>
                <a:cs typeface="Times New Roman" panose="02020603050405020304" pitchFamily="18" charset="0"/>
              </a:rPr>
              <a:t> i escollir el disseny que es vulgui. Des del </a:t>
            </a:r>
            <a:r>
              <a:rPr lang="ca-ES" b="1" dirty="0">
                <a:solidFill>
                  <a:srgbClr val="019EE2"/>
                </a:solidFill>
                <a:ea typeface="Verdana" panose="020B0604030504040204" pitchFamily="34" charset="0"/>
                <a:cs typeface="Times New Roman" panose="02020603050405020304" pitchFamily="18" charset="0"/>
              </a:rPr>
              <a:t>Format de fons </a:t>
            </a:r>
            <a:r>
              <a:rPr lang="ca-ES" dirty="0">
                <a:ea typeface="Verdana" panose="020B0604030504040204" pitchFamily="34" charset="0"/>
                <a:cs typeface="Times New Roman" panose="02020603050405020304" pitchFamily="18" charset="0"/>
              </a:rPr>
              <a:t>/ </a:t>
            </a:r>
            <a:r>
              <a:rPr lang="ca-ES" i="1" dirty="0">
                <a:ea typeface="Verdana" panose="020B0604030504040204" pitchFamily="34" charset="0"/>
                <a:cs typeface="Times New Roman" panose="02020603050405020304" pitchFamily="18" charset="0"/>
              </a:rPr>
              <a:t>Format </a:t>
            </a:r>
            <a:r>
              <a:rPr lang="ca-ES" i="1" dirty="0" err="1">
                <a:ea typeface="Verdana" panose="020B0604030504040204" pitchFamily="34" charset="0"/>
                <a:cs typeface="Times New Roman" panose="02020603050405020304" pitchFamily="18" charset="0"/>
              </a:rPr>
              <a:t>Background</a:t>
            </a:r>
            <a:r>
              <a:rPr lang="ca-ES" dirty="0">
                <a:ea typeface="Verdana" panose="020B0604030504040204" pitchFamily="34" charset="0"/>
                <a:cs typeface="Times New Roman" panose="02020603050405020304" pitchFamily="18" charset="0"/>
              </a:rPr>
              <a:t> es podran </a:t>
            </a:r>
            <a:r>
              <a:rPr lang="ca-ES" dirty="0">
                <a:ea typeface="Calibri" panose="020F0502020204030204" pitchFamily="34" charset="0"/>
                <a:cs typeface="Times New Roman" panose="02020603050405020304" pitchFamily="18" charset="0"/>
              </a:rPr>
              <a:t>modificar elements del format del disseny escollit.</a:t>
            </a:r>
            <a:endParaRPr lang="ca-ES" dirty="0"/>
          </a:p>
          <a:p>
            <a:pPr>
              <a:lnSpc>
                <a:spcPct val="107000"/>
              </a:lnSpc>
              <a:spcAft>
                <a:spcPts val="867"/>
              </a:spcAft>
            </a:pPr>
            <a:r>
              <a:rPr lang="ca-ES" dirty="0">
                <a:ea typeface="Verdana" panose="020B0604030504040204" pitchFamily="34" charset="0"/>
                <a:cs typeface="Times New Roman" panose="02020603050405020304" pitchFamily="18" charset="0"/>
              </a:rPr>
              <a:t> </a:t>
            </a:r>
          </a:p>
          <a:p>
            <a:endParaRPr lang="ca-ES" dirty="0"/>
          </a:p>
        </p:txBody>
      </p:sp>
      <p:sp>
        <p:nvSpPr>
          <p:cNvPr id="4" name="Title 3">
            <a:extLst>
              <a:ext uri="{FF2B5EF4-FFF2-40B4-BE49-F238E27FC236}">
                <a16:creationId xmlns:a16="http://schemas.microsoft.com/office/drawing/2014/main" id="{27598116-45E6-4C24-BC1E-9EFFD4A47EDE}"/>
              </a:ext>
            </a:extLst>
          </p:cNvPr>
          <p:cNvSpPr>
            <a:spLocks noGrp="1"/>
          </p:cNvSpPr>
          <p:nvPr>
            <p:ph type="title"/>
          </p:nvPr>
        </p:nvSpPr>
        <p:spPr/>
        <p:txBody>
          <a:bodyPr/>
          <a:lstStyle/>
          <a:p>
            <a:r>
              <a:rPr lang="ca-ES" dirty="0"/>
              <a:t>Modificar el disseny</a:t>
            </a:r>
          </a:p>
        </p:txBody>
      </p:sp>
      <p:grpSp>
        <p:nvGrpSpPr>
          <p:cNvPr id="3" name="Group 2">
            <a:extLst>
              <a:ext uri="{FF2B5EF4-FFF2-40B4-BE49-F238E27FC236}">
                <a16:creationId xmlns:a16="http://schemas.microsoft.com/office/drawing/2014/main" id="{725C01D6-0D57-4886-B10D-EB70EA3E3EC9}"/>
              </a:ext>
            </a:extLst>
          </p:cNvPr>
          <p:cNvGrpSpPr/>
          <p:nvPr/>
        </p:nvGrpSpPr>
        <p:grpSpPr>
          <a:xfrm>
            <a:off x="518158" y="1714594"/>
            <a:ext cx="11261220" cy="4271338"/>
            <a:chOff x="724428" y="1951250"/>
            <a:chExt cx="11261220" cy="4271338"/>
          </a:xfrm>
        </p:grpSpPr>
        <p:grpSp>
          <p:nvGrpSpPr>
            <p:cNvPr id="8" name="Group 7">
              <a:extLst>
                <a:ext uri="{FF2B5EF4-FFF2-40B4-BE49-F238E27FC236}">
                  <a16:creationId xmlns:a16="http://schemas.microsoft.com/office/drawing/2014/main" id="{D96FBCA0-6CD5-40B5-BB33-CFD9DAD83A93}"/>
                </a:ext>
              </a:extLst>
            </p:cNvPr>
            <p:cNvGrpSpPr/>
            <p:nvPr/>
          </p:nvGrpSpPr>
          <p:grpSpPr>
            <a:xfrm>
              <a:off x="724428" y="2029633"/>
              <a:ext cx="7951600" cy="3427135"/>
              <a:chOff x="508125" y="2412293"/>
              <a:chExt cx="9605478" cy="4092537"/>
            </a:xfrm>
          </p:grpSpPr>
          <p:grpSp>
            <p:nvGrpSpPr>
              <p:cNvPr id="11" name="Group 10">
                <a:extLst>
                  <a:ext uri="{FF2B5EF4-FFF2-40B4-BE49-F238E27FC236}">
                    <a16:creationId xmlns:a16="http://schemas.microsoft.com/office/drawing/2014/main" id="{7ADB48C4-C351-4DA7-936F-952FDF0ECBA8}"/>
                  </a:ext>
                </a:extLst>
              </p:cNvPr>
              <p:cNvGrpSpPr/>
              <p:nvPr/>
            </p:nvGrpSpPr>
            <p:grpSpPr>
              <a:xfrm>
                <a:off x="508125" y="2412293"/>
                <a:ext cx="9605478" cy="4092537"/>
                <a:chOff x="449133" y="2127698"/>
                <a:chExt cx="9605478" cy="4092537"/>
              </a:xfrm>
            </p:grpSpPr>
            <p:grpSp>
              <p:nvGrpSpPr>
                <p:cNvPr id="13" name="Group 12">
                  <a:extLst>
                    <a:ext uri="{FF2B5EF4-FFF2-40B4-BE49-F238E27FC236}">
                      <a16:creationId xmlns:a16="http://schemas.microsoft.com/office/drawing/2014/main" id="{D2E1A619-76CF-4BDE-8DBF-ECAC7DE2C51B}"/>
                    </a:ext>
                  </a:extLst>
                </p:cNvPr>
                <p:cNvGrpSpPr/>
                <p:nvPr/>
              </p:nvGrpSpPr>
              <p:grpSpPr>
                <a:xfrm>
                  <a:off x="449136" y="2127698"/>
                  <a:ext cx="9605475" cy="4092537"/>
                  <a:chOff x="229567" y="1680260"/>
                  <a:chExt cx="7204323" cy="3069495"/>
                </a:xfrm>
              </p:grpSpPr>
              <p:pic>
                <p:nvPicPr>
                  <p:cNvPr id="16" name="Picture 15">
                    <a:extLst>
                      <a:ext uri="{FF2B5EF4-FFF2-40B4-BE49-F238E27FC236}">
                        <a16:creationId xmlns:a16="http://schemas.microsoft.com/office/drawing/2014/main" id="{D9D03E4D-33A3-4B7B-9334-42905BFCA02D}"/>
                      </a:ext>
                    </a:extLst>
                  </p:cNvPr>
                  <p:cNvPicPr>
                    <a:picLocks noChangeAspect="1"/>
                  </p:cNvPicPr>
                  <p:nvPr/>
                </p:nvPicPr>
                <p:blipFill rotWithShape="1">
                  <a:blip r:embed="rId2"/>
                  <a:srcRect b="20350"/>
                  <a:stretch/>
                </p:blipFill>
                <p:spPr>
                  <a:xfrm>
                    <a:off x="229567" y="1680260"/>
                    <a:ext cx="7204323" cy="3069495"/>
                  </a:xfrm>
                  <a:prstGeom prst="rect">
                    <a:avLst/>
                  </a:prstGeom>
                  <a:ln>
                    <a:noFill/>
                  </a:ln>
                  <a:effectLst>
                    <a:outerShdw blurRad="190500" algn="tl" rotWithShape="0">
                      <a:srgbClr val="000000">
                        <a:alpha val="70000"/>
                      </a:srgbClr>
                    </a:outerShdw>
                  </a:effectLst>
                </p:spPr>
              </p:pic>
              <p:sp>
                <p:nvSpPr>
                  <p:cNvPr id="17" name="Rectangle 16">
                    <a:extLst>
                      <a:ext uri="{FF2B5EF4-FFF2-40B4-BE49-F238E27FC236}">
                        <a16:creationId xmlns:a16="http://schemas.microsoft.com/office/drawing/2014/main" id="{C11AFF18-9C44-4BDB-8AB1-E6EE7A184EC1}"/>
                      </a:ext>
                    </a:extLst>
                  </p:cNvPr>
                  <p:cNvSpPr/>
                  <p:nvPr/>
                </p:nvSpPr>
                <p:spPr>
                  <a:xfrm>
                    <a:off x="6562626" y="1782837"/>
                    <a:ext cx="871263" cy="2438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sp>
              <p:nvSpPr>
                <p:cNvPr id="14" name="Oval 13">
                  <a:extLst>
                    <a:ext uri="{FF2B5EF4-FFF2-40B4-BE49-F238E27FC236}">
                      <a16:creationId xmlns:a16="http://schemas.microsoft.com/office/drawing/2014/main" id="{B8BB5BDC-4858-40F1-A6D0-FBCD9903A2F2}"/>
                    </a:ext>
                  </a:extLst>
                </p:cNvPr>
                <p:cNvSpPr/>
                <p:nvPr/>
              </p:nvSpPr>
              <p:spPr>
                <a:xfrm>
                  <a:off x="1921858" y="2296794"/>
                  <a:ext cx="552357" cy="260477"/>
                </a:xfrm>
                <a:prstGeom prst="ellipse">
                  <a:avLst/>
                </a:prstGeom>
                <a:noFill/>
                <a:ln w="38100">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67" dirty="0">
                    <a:latin typeface="Poppins"/>
                  </a:endParaRPr>
                </a:p>
              </p:txBody>
            </p:sp>
            <p:sp>
              <p:nvSpPr>
                <p:cNvPr id="15" name="Rectangle 14">
                  <a:extLst>
                    <a:ext uri="{FF2B5EF4-FFF2-40B4-BE49-F238E27FC236}">
                      <a16:creationId xmlns:a16="http://schemas.microsoft.com/office/drawing/2014/main" id="{177C9D36-6C18-48C1-BAC5-1957AB51002B}"/>
                    </a:ext>
                  </a:extLst>
                </p:cNvPr>
                <p:cNvSpPr/>
                <p:nvPr/>
              </p:nvSpPr>
              <p:spPr>
                <a:xfrm>
                  <a:off x="449133" y="2524940"/>
                  <a:ext cx="5416169" cy="49666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sp>
            <p:nvSpPr>
              <p:cNvPr id="12" name="Rectangle 11">
                <a:extLst>
                  <a:ext uri="{FF2B5EF4-FFF2-40B4-BE49-F238E27FC236}">
                    <a16:creationId xmlns:a16="http://schemas.microsoft.com/office/drawing/2014/main" id="{C247A3B8-DA19-40F1-A466-958363223791}"/>
                  </a:ext>
                </a:extLst>
              </p:cNvPr>
              <p:cNvSpPr/>
              <p:nvPr/>
            </p:nvSpPr>
            <p:spPr>
              <a:xfrm>
                <a:off x="9227471" y="2738975"/>
                <a:ext cx="496610" cy="63779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cxnSp>
          <p:nvCxnSpPr>
            <p:cNvPr id="9" name="Straight Arrow Connector 8">
              <a:extLst>
                <a:ext uri="{FF2B5EF4-FFF2-40B4-BE49-F238E27FC236}">
                  <a16:creationId xmlns:a16="http://schemas.microsoft.com/office/drawing/2014/main" id="{32139810-2FDD-4190-B56B-04C6B7FC8AA8}"/>
                </a:ext>
              </a:extLst>
            </p:cNvPr>
            <p:cNvCxnSpPr>
              <a:cxnSpLocks/>
              <a:stCxn id="12" idx="3"/>
            </p:cNvCxnSpPr>
            <p:nvPr/>
          </p:nvCxnSpPr>
          <p:spPr>
            <a:xfrm>
              <a:off x="8353574" y="2570247"/>
              <a:ext cx="850392" cy="5227"/>
            </a:xfrm>
            <a:prstGeom prst="straightConnector1">
              <a:avLst/>
            </a:prstGeom>
            <a:ln w="19050">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60F3F089-9381-478F-A8C4-2B920E150F92}"/>
                </a:ext>
              </a:extLst>
            </p:cNvPr>
            <p:cNvPicPr>
              <a:picLocks noChangeAspect="1"/>
            </p:cNvPicPr>
            <p:nvPr/>
          </p:nvPicPr>
          <p:blipFill>
            <a:blip r:embed="rId3"/>
            <a:stretch>
              <a:fillRect/>
            </a:stretch>
          </p:blipFill>
          <p:spPr>
            <a:xfrm>
              <a:off x="9311200" y="1951250"/>
              <a:ext cx="2674448" cy="4271338"/>
            </a:xfrm>
            <a:prstGeom prst="rect">
              <a:avLst/>
            </a:prstGeom>
            <a:ln>
              <a:noFill/>
            </a:ln>
            <a:effectLst>
              <a:outerShdw blurRad="190500" algn="tl" rotWithShape="0">
                <a:srgbClr val="000000">
                  <a:alpha val="70000"/>
                </a:srgbClr>
              </a:outerShdw>
            </a:effectLst>
          </p:spPr>
        </p:pic>
      </p:grpSp>
      <p:sp>
        <p:nvSpPr>
          <p:cNvPr id="18" name="Rectangle 17">
            <a:extLst>
              <a:ext uri="{FF2B5EF4-FFF2-40B4-BE49-F238E27FC236}">
                <a16:creationId xmlns:a16="http://schemas.microsoft.com/office/drawing/2014/main" id="{E6F50EC1-FB3D-47E9-A108-FE2BCBBE82BB}"/>
              </a:ext>
            </a:extLst>
          </p:cNvPr>
          <p:cNvSpPr/>
          <p:nvPr/>
        </p:nvSpPr>
        <p:spPr>
          <a:xfrm>
            <a:off x="3938544" y="5679714"/>
            <a:ext cx="3797657" cy="871008"/>
          </a:xfrm>
          <a:prstGeom prst="rect">
            <a:avLst/>
          </a:prstGeom>
          <a:ln w="28575">
            <a:solidFill>
              <a:srgbClr val="019EE2"/>
            </a:solidFill>
            <a:prstDash val="dash"/>
          </a:ln>
        </p:spPr>
        <p:txBody>
          <a:bodyPr wrap="square">
            <a:spAutoFit/>
          </a:bodyPr>
          <a:lstStyle/>
          <a:p>
            <a:pPr>
              <a:lnSpc>
                <a:spcPct val="107000"/>
              </a:lnSpc>
              <a:spcAft>
                <a:spcPts val="867"/>
              </a:spcAft>
            </a:pPr>
            <a:r>
              <a:rPr lang="ca-ES" sz="1600" dirty="0">
                <a:solidFill>
                  <a:srgbClr val="019EE2"/>
                </a:solidFill>
                <a:latin typeface="Poppins"/>
                <a:ea typeface="Verdana" panose="020B0604030504040204" pitchFamily="34" charset="0"/>
                <a:cs typeface="Times New Roman" panose="02020603050405020304" pitchFamily="18" charset="0"/>
              </a:rPr>
              <a:t>Nota: </a:t>
            </a:r>
            <a:r>
              <a:rPr lang="ca-ES" sz="1600" dirty="0">
                <a:latin typeface="Poppins"/>
                <a:ea typeface="Verdana" panose="020B0604030504040204" pitchFamily="34" charset="0"/>
                <a:cs typeface="Times New Roman" panose="02020603050405020304" pitchFamily="18" charset="0"/>
              </a:rPr>
              <a:t>en funció de la versió de PowerPoint que s’utilitzi es disposarà d’uns dissenys o d’altres.</a:t>
            </a:r>
          </a:p>
        </p:txBody>
      </p:sp>
    </p:spTree>
    <p:extLst>
      <p:ext uri="{BB962C8B-B14F-4D97-AF65-F5344CB8AC3E}">
        <p14:creationId xmlns:p14="http://schemas.microsoft.com/office/powerpoint/2010/main" val="23042158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4DE9C3-0158-4AB2-AAFF-48CE15C98105}"/>
              </a:ext>
            </a:extLst>
          </p:cNvPr>
          <p:cNvSpPr>
            <a:spLocks noGrp="1"/>
          </p:cNvSpPr>
          <p:nvPr>
            <p:ph type="title"/>
          </p:nvPr>
        </p:nvSpPr>
        <p:spPr/>
        <p:txBody>
          <a:bodyPr/>
          <a:lstStyle/>
          <a:p>
            <a:r>
              <a:rPr lang="ca-ES" dirty="0"/>
              <a:t>Modificar el disseny</a:t>
            </a:r>
          </a:p>
        </p:txBody>
      </p:sp>
      <p:grpSp>
        <p:nvGrpSpPr>
          <p:cNvPr id="5" name="Group 4">
            <a:extLst>
              <a:ext uri="{FF2B5EF4-FFF2-40B4-BE49-F238E27FC236}">
                <a16:creationId xmlns:a16="http://schemas.microsoft.com/office/drawing/2014/main" id="{CBC4416E-1C6D-4998-87F9-8FE634AFCE1A}"/>
              </a:ext>
            </a:extLst>
          </p:cNvPr>
          <p:cNvGrpSpPr/>
          <p:nvPr/>
        </p:nvGrpSpPr>
        <p:grpSpPr>
          <a:xfrm>
            <a:off x="385894" y="1341775"/>
            <a:ext cx="11610363" cy="4159341"/>
            <a:chOff x="-1138185" y="1116940"/>
            <a:chExt cx="18683715" cy="5864770"/>
          </a:xfrm>
        </p:grpSpPr>
        <p:grpSp>
          <p:nvGrpSpPr>
            <p:cNvPr id="6" name="Group 5">
              <a:extLst>
                <a:ext uri="{FF2B5EF4-FFF2-40B4-BE49-F238E27FC236}">
                  <a16:creationId xmlns:a16="http://schemas.microsoft.com/office/drawing/2014/main" id="{23DED743-1F09-4F75-AFBE-E64C37864130}"/>
                </a:ext>
              </a:extLst>
            </p:cNvPr>
            <p:cNvGrpSpPr/>
            <p:nvPr/>
          </p:nvGrpSpPr>
          <p:grpSpPr>
            <a:xfrm>
              <a:off x="-1138185" y="1116940"/>
              <a:ext cx="18683715" cy="5864770"/>
              <a:chOff x="-1138185" y="1116940"/>
              <a:chExt cx="18683715" cy="5864770"/>
            </a:xfrm>
          </p:grpSpPr>
          <p:pic>
            <p:nvPicPr>
              <p:cNvPr id="8" name="Picture 7">
                <a:extLst>
                  <a:ext uri="{FF2B5EF4-FFF2-40B4-BE49-F238E27FC236}">
                    <a16:creationId xmlns:a16="http://schemas.microsoft.com/office/drawing/2014/main" id="{E40C4FC0-5491-4982-A0F5-2F85F500B4C8}"/>
                  </a:ext>
                </a:extLst>
              </p:cNvPr>
              <p:cNvPicPr>
                <a:picLocks noChangeAspect="1"/>
              </p:cNvPicPr>
              <p:nvPr/>
            </p:nvPicPr>
            <p:blipFill>
              <a:blip r:embed="rId2"/>
              <a:stretch>
                <a:fillRect/>
              </a:stretch>
            </p:blipFill>
            <p:spPr>
              <a:xfrm>
                <a:off x="7963382" y="1116940"/>
                <a:ext cx="3714705" cy="5864770"/>
              </a:xfrm>
              <a:prstGeom prst="rect">
                <a:avLst/>
              </a:prstGeom>
              <a:ln>
                <a:noFill/>
              </a:ln>
              <a:effectLst>
                <a:outerShdw blurRad="190500" algn="tl" rotWithShape="0">
                  <a:srgbClr val="000000">
                    <a:alpha val="70000"/>
                  </a:srgbClr>
                </a:outerShdw>
              </a:effectLst>
            </p:spPr>
          </p:pic>
          <p:sp>
            <p:nvSpPr>
              <p:cNvPr id="9" name="Text Box 2">
                <a:extLst>
                  <a:ext uri="{FF2B5EF4-FFF2-40B4-BE49-F238E27FC236}">
                    <a16:creationId xmlns:a16="http://schemas.microsoft.com/office/drawing/2014/main" id="{27F6FE8A-0566-4C9A-96F0-54D965A59E95}"/>
                  </a:ext>
                </a:extLst>
              </p:cNvPr>
              <p:cNvSpPr txBox="1">
                <a:spLocks noChangeArrowheads="1"/>
              </p:cNvSpPr>
              <p:nvPr/>
            </p:nvSpPr>
            <p:spPr bwMode="auto">
              <a:xfrm>
                <a:off x="-895190" y="1209539"/>
                <a:ext cx="8334190" cy="4033162"/>
              </a:xfrm>
              <a:prstGeom prst="rect">
                <a:avLst/>
              </a:prstGeom>
              <a:solidFill>
                <a:srgbClr val="FFFFFF"/>
              </a:solidFill>
              <a:ln w="9525">
                <a:solidFill>
                  <a:srgbClr val="595959"/>
                </a:solidFill>
                <a:miter lim="800000"/>
                <a:headEnd/>
                <a:tailEnd/>
              </a:ln>
            </p:spPr>
            <p:txBody>
              <a:bodyPr vert="horz" wrap="square" lIns="74295" tIns="37148" rIns="74295" bIns="37148" numCol="1" anchor="t" anchorCtr="0" compatLnSpc="1">
                <a:prstTxWarp prst="textNoShape">
                  <a:avLst/>
                </a:prstTxWarp>
              </a:bodyPr>
              <a:lstStyle/>
              <a:p>
                <a:pPr algn="just" defTabSz="742950" eaLnBrk="0" fontAlgn="base" hangingPunct="0">
                  <a:spcBef>
                    <a:spcPct val="0"/>
                  </a:spcBef>
                  <a:spcAft>
                    <a:spcPct val="0"/>
                  </a:spcAft>
                </a:pPr>
                <a:r>
                  <a:rPr lang="ca-ES" altLang="es-ES" sz="1600" b="1" dirty="0">
                    <a:solidFill>
                      <a:srgbClr val="019EE2"/>
                    </a:solidFill>
                    <a:latin typeface="Poppins"/>
                    <a:ea typeface="Calibri" panose="020F0502020204030204" pitchFamily="34" charset="0"/>
                    <a:cs typeface="Times New Roman" panose="02020603050405020304" pitchFamily="18" charset="0"/>
                  </a:rPr>
                  <a:t>Emplenament sòlid: </a:t>
                </a:r>
                <a:r>
                  <a:rPr lang="ca-ES" altLang="es-ES" sz="1600" dirty="0">
                    <a:solidFill>
                      <a:srgbClr val="595959"/>
                    </a:solidFill>
                    <a:latin typeface="Poppins"/>
                    <a:ea typeface="Calibri" panose="020F0502020204030204" pitchFamily="34" charset="0"/>
                    <a:cs typeface="Times New Roman" panose="02020603050405020304" pitchFamily="18" charset="0"/>
                  </a:rPr>
                  <a:t>fons d’un color. Es pot escollir el color i la transparència. </a:t>
                </a:r>
                <a:endParaRPr lang="ca-ES" altLang="es-ES" sz="1600" dirty="0">
                  <a:solidFill>
                    <a:srgbClr val="595959"/>
                  </a:solidFill>
                  <a:latin typeface="Poppins"/>
                </a:endParaRPr>
              </a:p>
              <a:p>
                <a:pPr algn="just" defTabSz="742950" eaLnBrk="0" fontAlgn="base" hangingPunct="0">
                  <a:spcBef>
                    <a:spcPct val="0"/>
                  </a:spcBef>
                  <a:spcAft>
                    <a:spcPct val="0"/>
                  </a:spcAft>
                </a:pPr>
                <a:r>
                  <a:rPr lang="ca-ES" altLang="es-ES" sz="1600" b="1" dirty="0">
                    <a:solidFill>
                      <a:srgbClr val="019EE2"/>
                    </a:solidFill>
                    <a:latin typeface="Poppins"/>
                    <a:ea typeface="Calibri" panose="020F0502020204030204" pitchFamily="34" charset="0"/>
                    <a:cs typeface="Times New Roman" panose="02020603050405020304" pitchFamily="18" charset="0"/>
                  </a:rPr>
                  <a:t>Emplenament degradat: </a:t>
                </a:r>
                <a:r>
                  <a:rPr lang="ca-ES" altLang="es-ES" sz="1600" dirty="0">
                    <a:solidFill>
                      <a:srgbClr val="595959"/>
                    </a:solidFill>
                    <a:latin typeface="Poppins"/>
                    <a:ea typeface="Calibri" panose="020F0502020204030204" pitchFamily="34" charset="0"/>
                    <a:cs typeface="Times New Roman" panose="02020603050405020304" pitchFamily="18" charset="0"/>
                  </a:rPr>
                  <a:t>fons d’un color degradat. Es pot escollir color, tipus de degradat, direcció del degradat i d’altres opcions. </a:t>
                </a:r>
                <a:endParaRPr lang="ca-ES" altLang="es-ES" sz="1600" dirty="0">
                  <a:solidFill>
                    <a:srgbClr val="595959"/>
                  </a:solidFill>
                  <a:latin typeface="Poppins"/>
                </a:endParaRPr>
              </a:p>
              <a:p>
                <a:pPr algn="just" defTabSz="742950" eaLnBrk="0" fontAlgn="base" hangingPunct="0">
                  <a:spcBef>
                    <a:spcPct val="0"/>
                  </a:spcBef>
                  <a:spcAft>
                    <a:spcPct val="0"/>
                  </a:spcAft>
                </a:pPr>
                <a:r>
                  <a:rPr lang="ca-ES" altLang="es-ES" sz="1600" b="1" dirty="0">
                    <a:solidFill>
                      <a:srgbClr val="019EE2"/>
                    </a:solidFill>
                    <a:latin typeface="Poppins"/>
                    <a:ea typeface="Calibri" panose="020F0502020204030204" pitchFamily="34" charset="0"/>
                    <a:cs typeface="Times New Roman" panose="02020603050405020304" pitchFamily="18" charset="0"/>
                  </a:rPr>
                  <a:t>Emplenament amb imatge o textura:</a:t>
                </a:r>
                <a:r>
                  <a:rPr lang="ca-ES" altLang="es-ES" sz="1600" dirty="0">
                    <a:solidFill>
                      <a:srgbClr val="595959"/>
                    </a:solidFill>
                    <a:latin typeface="Poppins"/>
                    <a:ea typeface="Calibri" panose="020F0502020204030204" pitchFamily="34" charset="0"/>
                    <a:cs typeface="Times New Roman" panose="02020603050405020304" pitchFamily="18" charset="0"/>
                  </a:rPr>
                  <a:t> fons amb una textura determinada. Es pot escollir entre diferents opcions proporcionades per l’eina.</a:t>
                </a:r>
              </a:p>
              <a:p>
                <a:pPr algn="just" defTabSz="742950" eaLnBrk="0" fontAlgn="base" hangingPunct="0">
                  <a:spcBef>
                    <a:spcPct val="0"/>
                  </a:spcBef>
                  <a:spcAft>
                    <a:spcPct val="0"/>
                  </a:spcAft>
                </a:pPr>
                <a:r>
                  <a:rPr lang="ca-ES" altLang="es-ES" sz="1600" b="1" dirty="0">
                    <a:solidFill>
                      <a:srgbClr val="019EE2"/>
                    </a:solidFill>
                    <a:latin typeface="Poppins"/>
                    <a:ea typeface="Calibri" panose="020F0502020204030204" pitchFamily="34" charset="0"/>
                    <a:cs typeface="Times New Roman" panose="02020603050405020304" pitchFamily="18" charset="0"/>
                  </a:rPr>
                  <a:t>Emplenament amb trama: </a:t>
                </a:r>
                <a:r>
                  <a:rPr lang="ca-ES" altLang="es-ES" sz="1600" dirty="0">
                    <a:solidFill>
                      <a:srgbClr val="595959"/>
                    </a:solidFill>
                    <a:latin typeface="Poppins"/>
                    <a:ea typeface="Calibri" panose="020F0502020204030204" pitchFamily="34" charset="0"/>
                    <a:cs typeface="Times New Roman" panose="02020603050405020304" pitchFamily="18" charset="0"/>
                  </a:rPr>
                  <a:t>quan es vol que el disseny del fons tingui un patró. Es pot escollir forma i color.</a:t>
                </a:r>
                <a:endParaRPr lang="ca-ES" altLang="es-ES" sz="1600" dirty="0">
                  <a:solidFill>
                    <a:srgbClr val="595959"/>
                  </a:solidFill>
                  <a:latin typeface="Poppins"/>
                </a:endParaRPr>
              </a:p>
            </p:txBody>
          </p:sp>
          <p:sp>
            <p:nvSpPr>
              <p:cNvPr id="10" name="Text Box 1">
                <a:extLst>
                  <a:ext uri="{FF2B5EF4-FFF2-40B4-BE49-F238E27FC236}">
                    <a16:creationId xmlns:a16="http://schemas.microsoft.com/office/drawing/2014/main" id="{8AEE0DAF-8FB5-4EA2-A1E4-46086B7BBF9B}"/>
                  </a:ext>
                </a:extLst>
              </p:cNvPr>
              <p:cNvSpPr txBox="1">
                <a:spLocks noChangeArrowheads="1"/>
              </p:cNvSpPr>
              <p:nvPr/>
            </p:nvSpPr>
            <p:spPr bwMode="auto">
              <a:xfrm>
                <a:off x="-1138185" y="6442506"/>
                <a:ext cx="8569130" cy="539202"/>
              </a:xfrm>
              <a:prstGeom prst="rect">
                <a:avLst/>
              </a:prstGeom>
              <a:solidFill>
                <a:srgbClr val="FFFFFF"/>
              </a:solidFill>
              <a:ln w="9525">
                <a:solidFill>
                  <a:srgbClr val="000000"/>
                </a:solidFill>
                <a:miter lim="800000"/>
                <a:headEnd/>
                <a:tailEnd/>
              </a:ln>
            </p:spPr>
            <p:txBody>
              <a:bodyPr vert="horz" wrap="square" lIns="74295" tIns="37148" rIns="74295" bIns="37148" numCol="1" anchor="t" anchorCtr="0" compatLnSpc="1">
                <a:prstTxWarp prst="textNoShape">
                  <a:avLst/>
                </a:prstTxWarp>
              </a:bodyPr>
              <a:lstStyle/>
              <a:p>
                <a:pPr algn="just" defTabSz="742950" eaLnBrk="0" fontAlgn="base" hangingPunct="0">
                  <a:spcBef>
                    <a:spcPct val="0"/>
                  </a:spcBef>
                  <a:spcAft>
                    <a:spcPct val="0"/>
                  </a:spcAft>
                </a:pPr>
                <a:r>
                  <a:rPr lang="ca-ES" altLang="es-ES" sz="1600" dirty="0">
                    <a:solidFill>
                      <a:srgbClr val="595959"/>
                    </a:solidFill>
                    <a:latin typeface="Poppins"/>
                    <a:ea typeface="Calibri" panose="020F0502020204030204" pitchFamily="34" charset="0"/>
                    <a:cs typeface="Times New Roman" panose="02020603050405020304" pitchFamily="18" charset="0"/>
                  </a:rPr>
                  <a:t>Els </a:t>
                </a:r>
                <a:r>
                  <a:rPr lang="ca-ES" altLang="es-ES" sz="1600" b="1" dirty="0">
                    <a:solidFill>
                      <a:srgbClr val="019EE2"/>
                    </a:solidFill>
                    <a:latin typeface="Poppins"/>
                    <a:ea typeface="Calibri" panose="020F0502020204030204" pitchFamily="34" charset="0"/>
                    <a:cs typeface="Times New Roman" panose="02020603050405020304" pitchFamily="18" charset="0"/>
                  </a:rPr>
                  <a:t>canvis</a:t>
                </a:r>
                <a:r>
                  <a:rPr lang="ca-ES" altLang="es-ES" sz="1600" dirty="0">
                    <a:solidFill>
                      <a:srgbClr val="595959"/>
                    </a:solidFill>
                    <a:latin typeface="Poppins"/>
                    <a:ea typeface="Calibri" panose="020F0502020204030204" pitchFamily="34" charset="0"/>
                    <a:cs typeface="Times New Roman" panose="02020603050405020304" pitchFamily="18" charset="0"/>
                  </a:rPr>
                  <a:t> s’apliquen a </a:t>
                </a:r>
                <a:r>
                  <a:rPr lang="ca-ES" altLang="es-ES" sz="1600" b="1" dirty="0">
                    <a:solidFill>
                      <a:srgbClr val="019EE2"/>
                    </a:solidFill>
                    <a:latin typeface="Poppins"/>
                    <a:ea typeface="Calibri" panose="020F0502020204030204" pitchFamily="34" charset="0"/>
                    <a:cs typeface="Times New Roman" panose="02020603050405020304" pitchFamily="18" charset="0"/>
                  </a:rPr>
                  <a:t>totes les diapositives.</a:t>
                </a:r>
                <a:endParaRPr lang="ca-ES" altLang="es-ES" sz="1600" b="1" dirty="0">
                  <a:solidFill>
                    <a:srgbClr val="019EE2"/>
                  </a:solidFill>
                  <a:latin typeface="Poppins"/>
                </a:endParaRPr>
              </a:p>
            </p:txBody>
          </p:sp>
          <p:sp>
            <p:nvSpPr>
              <p:cNvPr id="11" name="Text Box 3">
                <a:extLst>
                  <a:ext uri="{FF2B5EF4-FFF2-40B4-BE49-F238E27FC236}">
                    <a16:creationId xmlns:a16="http://schemas.microsoft.com/office/drawing/2014/main" id="{36EDC598-0361-466A-801B-C70E89E8E1E3}"/>
                  </a:ext>
                </a:extLst>
              </p:cNvPr>
              <p:cNvSpPr txBox="1">
                <a:spLocks noChangeArrowheads="1"/>
              </p:cNvSpPr>
              <p:nvPr/>
            </p:nvSpPr>
            <p:spPr bwMode="auto">
              <a:xfrm>
                <a:off x="12018558" y="3634452"/>
                <a:ext cx="5526971" cy="1129213"/>
              </a:xfrm>
              <a:prstGeom prst="rect">
                <a:avLst/>
              </a:prstGeom>
              <a:solidFill>
                <a:srgbClr val="FFFFFF"/>
              </a:solidFill>
              <a:ln w="9525">
                <a:solidFill>
                  <a:srgbClr val="000000"/>
                </a:solidFill>
                <a:miter lim="800000"/>
                <a:headEnd/>
                <a:tailEnd/>
              </a:ln>
            </p:spPr>
            <p:txBody>
              <a:bodyPr vert="horz" wrap="square" lIns="74295" tIns="37148" rIns="74295" bIns="37148" numCol="1" anchor="t" anchorCtr="0" compatLnSpc="1">
                <a:prstTxWarp prst="textNoShape">
                  <a:avLst/>
                </a:prstTxWarp>
              </a:bodyPr>
              <a:lstStyle/>
              <a:p>
                <a:pPr algn="ctr" defTabSz="742950" eaLnBrk="0" fontAlgn="base" hangingPunct="0">
                  <a:spcBef>
                    <a:spcPct val="0"/>
                  </a:spcBef>
                  <a:spcAft>
                    <a:spcPct val="0"/>
                  </a:spcAft>
                </a:pPr>
                <a:r>
                  <a:rPr lang="ca-ES" altLang="es-ES" sz="1600" dirty="0">
                    <a:solidFill>
                      <a:srgbClr val="595959"/>
                    </a:solidFill>
                    <a:latin typeface="Poppins"/>
                    <a:ea typeface="Calibri" panose="020F0502020204030204" pitchFamily="34" charset="0"/>
                    <a:cs typeface="Times New Roman" panose="02020603050405020304" pitchFamily="18" charset="0"/>
                  </a:rPr>
                  <a:t>Opció a  triar quan el fons sigui una </a:t>
                </a:r>
                <a:r>
                  <a:rPr lang="ca-ES" altLang="es-ES" sz="1600" b="1" dirty="0">
                    <a:solidFill>
                      <a:srgbClr val="019EE2"/>
                    </a:solidFill>
                    <a:latin typeface="Poppins"/>
                    <a:ea typeface="Calibri" panose="020F0502020204030204" pitchFamily="34" charset="0"/>
                    <a:cs typeface="Times New Roman" panose="02020603050405020304" pitchFamily="18" charset="0"/>
                  </a:rPr>
                  <a:t>imatge o una textura.</a:t>
                </a:r>
                <a:endParaRPr lang="ca-ES" altLang="es-ES" sz="1600" b="1" dirty="0">
                  <a:solidFill>
                    <a:srgbClr val="019EE2"/>
                  </a:solidFill>
                  <a:latin typeface="Poppins"/>
                </a:endParaRPr>
              </a:p>
            </p:txBody>
          </p:sp>
          <p:sp>
            <p:nvSpPr>
              <p:cNvPr id="12" name="Text Box 2">
                <a:extLst>
                  <a:ext uri="{FF2B5EF4-FFF2-40B4-BE49-F238E27FC236}">
                    <a16:creationId xmlns:a16="http://schemas.microsoft.com/office/drawing/2014/main" id="{C82ABA2E-36CC-48DC-8E80-F6208EAB0E6F}"/>
                  </a:ext>
                </a:extLst>
              </p:cNvPr>
              <p:cNvSpPr txBox="1">
                <a:spLocks noChangeArrowheads="1"/>
              </p:cNvSpPr>
              <p:nvPr/>
            </p:nvSpPr>
            <p:spPr bwMode="auto">
              <a:xfrm>
                <a:off x="12105377" y="5852481"/>
                <a:ext cx="5440153" cy="1129229"/>
              </a:xfrm>
              <a:prstGeom prst="rect">
                <a:avLst/>
              </a:prstGeom>
              <a:solidFill>
                <a:srgbClr val="FFFFFF"/>
              </a:solidFill>
              <a:ln w="9525">
                <a:solidFill>
                  <a:srgbClr val="000000"/>
                </a:solidFill>
                <a:miter lim="800000"/>
                <a:headEnd/>
                <a:tailEnd/>
              </a:ln>
            </p:spPr>
            <p:txBody>
              <a:bodyPr vert="horz" wrap="square" lIns="74295" tIns="37148" rIns="74295" bIns="37148" numCol="1" anchor="t" anchorCtr="0" compatLnSpc="1">
                <a:prstTxWarp prst="textNoShape">
                  <a:avLst/>
                </a:prstTxWarp>
              </a:bodyPr>
              <a:lstStyle/>
              <a:p>
                <a:pPr algn="ctr" defTabSz="742950" eaLnBrk="0" fontAlgn="base" hangingPunct="0">
                  <a:spcBef>
                    <a:spcPct val="0"/>
                  </a:spcBef>
                  <a:spcAft>
                    <a:spcPct val="0"/>
                  </a:spcAft>
                </a:pPr>
                <a:r>
                  <a:rPr lang="ca-ES" altLang="es-ES" sz="1600" dirty="0">
                    <a:solidFill>
                      <a:srgbClr val="595959"/>
                    </a:solidFill>
                    <a:latin typeface="Poppins"/>
                    <a:ea typeface="Calibri" panose="020F0502020204030204" pitchFamily="34" charset="0"/>
                    <a:cs typeface="Times New Roman" panose="02020603050405020304" pitchFamily="18" charset="0"/>
                  </a:rPr>
                  <a:t>Per </a:t>
                </a:r>
                <a:r>
                  <a:rPr lang="ca-ES" altLang="es-ES" sz="1600" b="1" dirty="0">
                    <a:solidFill>
                      <a:srgbClr val="019EE2"/>
                    </a:solidFill>
                    <a:latin typeface="Poppins"/>
                    <a:ea typeface="Calibri" panose="020F0502020204030204" pitchFamily="34" charset="0"/>
                    <a:cs typeface="Times New Roman" panose="02020603050405020304" pitchFamily="18" charset="0"/>
                  </a:rPr>
                  <a:t>restablir els canvis</a:t>
                </a:r>
                <a:r>
                  <a:rPr lang="ca-ES" altLang="es-ES" sz="1600" dirty="0">
                    <a:solidFill>
                      <a:srgbClr val="595959"/>
                    </a:solidFill>
                    <a:latin typeface="Poppins"/>
                    <a:ea typeface="Calibri" panose="020F0502020204030204" pitchFamily="34" charset="0"/>
                    <a:cs typeface="Times New Roman" panose="02020603050405020304" pitchFamily="18" charset="0"/>
                  </a:rPr>
                  <a:t>. Utilitzar quan es vol tornar al disseny inicial.</a:t>
                </a:r>
                <a:endParaRPr lang="ca-ES" altLang="es-ES" sz="1600" dirty="0">
                  <a:solidFill>
                    <a:srgbClr val="595959"/>
                  </a:solidFill>
                  <a:latin typeface="Poppins"/>
                </a:endParaRPr>
              </a:p>
            </p:txBody>
          </p:sp>
          <p:sp>
            <p:nvSpPr>
              <p:cNvPr id="13" name="Left Bracket 12">
                <a:extLst>
                  <a:ext uri="{FF2B5EF4-FFF2-40B4-BE49-F238E27FC236}">
                    <a16:creationId xmlns:a16="http://schemas.microsoft.com/office/drawing/2014/main" id="{B3C6DAD3-C861-4394-871D-7B555EAFB133}"/>
                  </a:ext>
                </a:extLst>
              </p:cNvPr>
              <p:cNvSpPr/>
              <p:nvPr/>
            </p:nvSpPr>
            <p:spPr>
              <a:xfrm>
                <a:off x="8194876" y="2314937"/>
                <a:ext cx="173620" cy="1319514"/>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14" name="Straight Arrow Connector 13">
                <a:extLst>
                  <a:ext uri="{FF2B5EF4-FFF2-40B4-BE49-F238E27FC236}">
                    <a16:creationId xmlns:a16="http://schemas.microsoft.com/office/drawing/2014/main" id="{2589B2E0-5B90-4BAB-8F4E-5A7E94AE2CDE}"/>
                  </a:ext>
                </a:extLst>
              </p:cNvPr>
              <p:cNvCxnSpPr>
                <a:stCxn id="13" idx="1"/>
              </p:cNvCxnSpPr>
              <p:nvPr/>
            </p:nvCxnSpPr>
            <p:spPr>
              <a:xfrm flipH="1">
                <a:off x="7725780" y="2974694"/>
                <a:ext cx="469096" cy="1157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17FEDC0A-69C5-4502-B94E-7CFFB9446E02}"/>
                  </a:ext>
                </a:extLst>
              </p:cNvPr>
              <p:cNvCxnSpPr>
                <a:cxnSpLocks/>
                <a:stCxn id="7" idx="3"/>
              </p:cNvCxnSpPr>
              <p:nvPr/>
            </p:nvCxnSpPr>
            <p:spPr>
              <a:xfrm flipV="1">
                <a:off x="11401062" y="4155310"/>
                <a:ext cx="578736" cy="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F446B5F-0C44-46A5-A302-A0C9A89299BE}"/>
                  </a:ext>
                </a:extLst>
              </p:cNvPr>
              <p:cNvSpPr/>
              <p:nvPr/>
            </p:nvSpPr>
            <p:spPr>
              <a:xfrm>
                <a:off x="8079129" y="6541872"/>
                <a:ext cx="1064872" cy="31034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angle 16">
                <a:extLst>
                  <a:ext uri="{FF2B5EF4-FFF2-40B4-BE49-F238E27FC236}">
                    <a16:creationId xmlns:a16="http://schemas.microsoft.com/office/drawing/2014/main" id="{47CA29D3-419F-4D48-A557-BD89545CD228}"/>
                  </a:ext>
                </a:extLst>
              </p:cNvPr>
              <p:cNvSpPr/>
              <p:nvPr/>
            </p:nvSpPr>
            <p:spPr>
              <a:xfrm>
                <a:off x="9259748" y="6544048"/>
                <a:ext cx="1169042" cy="30816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8" name="Straight Arrow Connector 17">
                <a:extLst>
                  <a:ext uri="{FF2B5EF4-FFF2-40B4-BE49-F238E27FC236}">
                    <a16:creationId xmlns:a16="http://schemas.microsoft.com/office/drawing/2014/main" id="{408CE767-CDDF-4E27-9667-A16CDBA282A3}"/>
                  </a:ext>
                </a:extLst>
              </p:cNvPr>
              <p:cNvCxnSpPr>
                <a:stCxn id="16" idx="1"/>
              </p:cNvCxnSpPr>
              <p:nvPr/>
            </p:nvCxnSpPr>
            <p:spPr>
              <a:xfrm flipH="1" flipV="1">
                <a:off x="7558268" y="6697042"/>
                <a:ext cx="520861" cy="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1A1A28F-6CF1-4E7D-96BC-1949F821DDEF}"/>
                  </a:ext>
                </a:extLst>
              </p:cNvPr>
              <p:cNvCxnSpPr/>
              <p:nvPr/>
            </p:nvCxnSpPr>
            <p:spPr>
              <a:xfrm flipV="1">
                <a:off x="10428790" y="6697042"/>
                <a:ext cx="1551007" cy="1385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7" name="Rectangle 6">
              <a:extLst>
                <a:ext uri="{FF2B5EF4-FFF2-40B4-BE49-F238E27FC236}">
                  <a16:creationId xmlns:a16="http://schemas.microsoft.com/office/drawing/2014/main" id="{FDDDC471-E864-48B6-9AE4-29D5AF3056AB}"/>
                </a:ext>
              </a:extLst>
            </p:cNvPr>
            <p:cNvSpPr/>
            <p:nvPr/>
          </p:nvSpPr>
          <p:spPr>
            <a:xfrm>
              <a:off x="8264324" y="3715473"/>
              <a:ext cx="3136739" cy="87967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36315162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F8305DD-1BD9-401A-A8F2-312BEC5D960B}"/>
              </a:ext>
            </a:extLst>
          </p:cNvPr>
          <p:cNvSpPr>
            <a:spLocks noGrp="1"/>
          </p:cNvSpPr>
          <p:nvPr>
            <p:ph type="body" sz="quarter" idx="13"/>
          </p:nvPr>
        </p:nvSpPr>
        <p:spPr/>
        <p:txBody>
          <a:bodyPr/>
          <a:lstStyle/>
          <a:p>
            <a:r>
              <a:rPr lang="ca-ES" dirty="0"/>
              <a:t>Patró de diapositives</a:t>
            </a:r>
          </a:p>
        </p:txBody>
      </p:sp>
      <p:sp>
        <p:nvSpPr>
          <p:cNvPr id="4" name="Title 3">
            <a:extLst>
              <a:ext uri="{FF2B5EF4-FFF2-40B4-BE49-F238E27FC236}">
                <a16:creationId xmlns:a16="http://schemas.microsoft.com/office/drawing/2014/main" id="{D03B673A-3C17-406A-9F98-437865ECF0A6}"/>
              </a:ext>
            </a:extLst>
          </p:cNvPr>
          <p:cNvSpPr>
            <a:spLocks noGrp="1"/>
          </p:cNvSpPr>
          <p:nvPr>
            <p:ph type="title"/>
          </p:nvPr>
        </p:nvSpPr>
        <p:spPr/>
        <p:txBody>
          <a:bodyPr/>
          <a:lstStyle/>
          <a:p>
            <a:r>
              <a:rPr lang="ca-ES" dirty="0"/>
              <a:t>Dissenys</a:t>
            </a:r>
            <a:r>
              <a:rPr lang="es-ES" dirty="0"/>
              <a:t> </a:t>
            </a:r>
            <a:r>
              <a:rPr lang="ca-ES" dirty="0"/>
              <a:t>predeterminats</a:t>
            </a:r>
          </a:p>
        </p:txBody>
      </p:sp>
      <p:sp>
        <p:nvSpPr>
          <p:cNvPr id="6" name="Text Placeholder 5">
            <a:extLst>
              <a:ext uri="{FF2B5EF4-FFF2-40B4-BE49-F238E27FC236}">
                <a16:creationId xmlns:a16="http://schemas.microsoft.com/office/drawing/2014/main" id="{E4076530-4A58-4D9E-A68B-C26DFAFBB05B}"/>
              </a:ext>
            </a:extLst>
          </p:cNvPr>
          <p:cNvSpPr>
            <a:spLocks noGrp="1"/>
          </p:cNvSpPr>
          <p:nvPr>
            <p:ph type="body" sz="quarter" idx="10"/>
          </p:nvPr>
        </p:nvSpPr>
        <p:spPr/>
        <p:txBody>
          <a:bodyPr/>
          <a:lstStyle/>
          <a:p>
            <a:r>
              <a:rPr lang="ca-ES" dirty="0"/>
              <a:t>Els dissenys de les diapositives ja estan predeterminats. Es pot triar un </a:t>
            </a:r>
            <a:r>
              <a:rPr lang="ca-ES" b="1" dirty="0">
                <a:solidFill>
                  <a:srgbClr val="019EE2"/>
                </a:solidFill>
              </a:rPr>
              <a:t>disseny específic</a:t>
            </a:r>
            <a:r>
              <a:rPr lang="ca-ES" dirty="0"/>
              <a:t>.  </a:t>
            </a:r>
          </a:p>
          <a:p>
            <a:endParaRPr lang="ca-ES" dirty="0"/>
          </a:p>
          <a:p>
            <a:endParaRPr lang="ca-ES" dirty="0"/>
          </a:p>
          <a:p>
            <a:endParaRPr lang="ca-ES" dirty="0"/>
          </a:p>
          <a:p>
            <a:endParaRPr lang="ca-ES" dirty="0"/>
          </a:p>
          <a:p>
            <a:endParaRPr lang="ca-ES" dirty="0"/>
          </a:p>
          <a:p>
            <a:endParaRPr lang="ca-ES" dirty="0"/>
          </a:p>
          <a:p>
            <a:endParaRPr lang="ca-ES" dirty="0"/>
          </a:p>
          <a:p>
            <a:r>
              <a:rPr lang="ca-ES" dirty="0"/>
              <a:t>Si es volen fer petits canvis al patró cal anar a la pestanya </a:t>
            </a:r>
            <a:r>
              <a:rPr lang="ca-ES" b="1" dirty="0">
                <a:solidFill>
                  <a:srgbClr val="019EE2"/>
                </a:solidFill>
              </a:rPr>
              <a:t>Visualització</a:t>
            </a:r>
            <a:r>
              <a:rPr lang="ca-ES" dirty="0"/>
              <a:t> / </a:t>
            </a:r>
            <a:r>
              <a:rPr lang="ca-ES" i="1" dirty="0" err="1"/>
              <a:t>View</a:t>
            </a:r>
            <a:r>
              <a:rPr lang="ca-ES" dirty="0"/>
              <a:t> i clicar a </a:t>
            </a:r>
            <a:r>
              <a:rPr lang="ca-ES" b="1" dirty="0">
                <a:solidFill>
                  <a:srgbClr val="019EE2"/>
                </a:solidFill>
              </a:rPr>
              <a:t>Patró de diapositives</a:t>
            </a:r>
            <a:r>
              <a:rPr lang="ca-ES" dirty="0"/>
              <a:t> / </a:t>
            </a:r>
            <a:r>
              <a:rPr lang="ca-ES" i="1" dirty="0" err="1"/>
              <a:t>Slide</a:t>
            </a:r>
            <a:r>
              <a:rPr lang="ca-ES" i="1" dirty="0"/>
              <a:t> </a:t>
            </a:r>
            <a:r>
              <a:rPr lang="ca-ES" i="1" dirty="0" err="1"/>
              <a:t>Master</a:t>
            </a:r>
            <a:r>
              <a:rPr lang="ca-ES" dirty="0"/>
              <a:t>.</a:t>
            </a:r>
          </a:p>
          <a:p>
            <a:endParaRPr lang="ca-ES" dirty="0"/>
          </a:p>
        </p:txBody>
      </p:sp>
      <p:grpSp>
        <p:nvGrpSpPr>
          <p:cNvPr id="9" name="Group 8">
            <a:extLst>
              <a:ext uri="{FF2B5EF4-FFF2-40B4-BE49-F238E27FC236}">
                <a16:creationId xmlns:a16="http://schemas.microsoft.com/office/drawing/2014/main" id="{E266A996-2EC6-42AD-950F-D7B401C814FA}"/>
              </a:ext>
            </a:extLst>
          </p:cNvPr>
          <p:cNvGrpSpPr/>
          <p:nvPr/>
        </p:nvGrpSpPr>
        <p:grpSpPr>
          <a:xfrm>
            <a:off x="1677670" y="2103005"/>
            <a:ext cx="8788400" cy="935536"/>
            <a:chOff x="469900" y="1798871"/>
            <a:chExt cx="8788400" cy="935536"/>
          </a:xfrm>
        </p:grpSpPr>
        <p:pic>
          <p:nvPicPr>
            <p:cNvPr id="7" name="Picture 6">
              <a:extLst>
                <a:ext uri="{FF2B5EF4-FFF2-40B4-BE49-F238E27FC236}">
                  <a16:creationId xmlns:a16="http://schemas.microsoft.com/office/drawing/2014/main" id="{18813FB8-9F66-4F09-AB37-4D467A46E29D}"/>
                </a:ext>
              </a:extLst>
            </p:cNvPr>
            <p:cNvPicPr>
              <a:picLocks noChangeAspect="1"/>
            </p:cNvPicPr>
            <p:nvPr/>
          </p:nvPicPr>
          <p:blipFill rotWithShape="1">
            <a:blip r:embed="rId2"/>
            <a:srcRect b="78972"/>
            <a:stretch/>
          </p:blipFill>
          <p:spPr>
            <a:xfrm>
              <a:off x="469900" y="1798871"/>
              <a:ext cx="8784482" cy="935536"/>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B17878A6-917D-4BB9-B2F2-FFF9B45FED96}"/>
                </a:ext>
              </a:extLst>
            </p:cNvPr>
            <p:cNvSpPr/>
            <p:nvPr/>
          </p:nvSpPr>
          <p:spPr bwMode="gray">
            <a:xfrm>
              <a:off x="8247185" y="1995853"/>
              <a:ext cx="1011115" cy="158261"/>
            </a:xfrm>
            <a:prstGeom prst="rect">
              <a:avLst/>
            </a:prstGeom>
            <a:solidFill>
              <a:schemeClr val="bg1"/>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sp>
        <p:nvSpPr>
          <p:cNvPr id="10" name="TextBox 9">
            <a:extLst>
              <a:ext uri="{FF2B5EF4-FFF2-40B4-BE49-F238E27FC236}">
                <a16:creationId xmlns:a16="http://schemas.microsoft.com/office/drawing/2014/main" id="{4993B1B4-D79D-4611-9416-C2829C41B80E}"/>
              </a:ext>
            </a:extLst>
          </p:cNvPr>
          <p:cNvSpPr txBox="1"/>
          <p:nvPr/>
        </p:nvSpPr>
        <p:spPr bwMode="gray">
          <a:xfrm>
            <a:off x="1677670" y="1573823"/>
            <a:ext cx="914400" cy="914400"/>
          </a:xfrm>
          <a:prstGeom prst="rect">
            <a:avLst/>
          </a:prstGeom>
        </p:spPr>
        <p:txBody>
          <a:bodyPr vert="horz" wrap="none" lIns="0" tIns="0" rIns="0" bIns="0" rtlCol="0" anchor="b" anchorCtr="0">
            <a:noAutofit/>
          </a:bodyPr>
          <a:lstStyle/>
          <a:p>
            <a:endParaRPr lang="es-ES" sz="3200" b="0" dirty="0"/>
          </a:p>
        </p:txBody>
      </p:sp>
      <p:pic>
        <p:nvPicPr>
          <p:cNvPr id="2" name="Picture 1">
            <a:extLst>
              <a:ext uri="{FF2B5EF4-FFF2-40B4-BE49-F238E27FC236}">
                <a16:creationId xmlns:a16="http://schemas.microsoft.com/office/drawing/2014/main" id="{F9DFA91F-DA8F-40EF-880D-96CD9B14FBF9}"/>
              </a:ext>
            </a:extLst>
          </p:cNvPr>
          <p:cNvPicPr>
            <a:picLocks noChangeAspect="1"/>
          </p:cNvPicPr>
          <p:nvPr/>
        </p:nvPicPr>
        <p:blipFill>
          <a:blip r:embed="rId3"/>
          <a:stretch>
            <a:fillRect/>
          </a:stretch>
        </p:blipFill>
        <p:spPr>
          <a:xfrm>
            <a:off x="469900" y="4210983"/>
            <a:ext cx="11025554" cy="1339222"/>
          </a:xfrm>
          <a:prstGeom prst="rect">
            <a:avLst/>
          </a:prstGeom>
          <a:ln>
            <a:noFill/>
          </a:ln>
          <a:effectLst>
            <a:outerShdw blurRad="190500" algn="tl" rotWithShape="0">
              <a:srgbClr val="000000">
                <a:alpha val="70000"/>
              </a:srgbClr>
            </a:outerShdw>
          </a:effectLst>
        </p:spPr>
      </p:pic>
      <p:sp>
        <p:nvSpPr>
          <p:cNvPr id="5" name="Rectangle 4">
            <a:extLst>
              <a:ext uri="{FF2B5EF4-FFF2-40B4-BE49-F238E27FC236}">
                <a16:creationId xmlns:a16="http://schemas.microsoft.com/office/drawing/2014/main" id="{8BA1BDA6-6376-486F-894C-6EEE84037588}"/>
              </a:ext>
            </a:extLst>
          </p:cNvPr>
          <p:cNvSpPr/>
          <p:nvPr/>
        </p:nvSpPr>
        <p:spPr bwMode="gray">
          <a:xfrm>
            <a:off x="7587762" y="4369115"/>
            <a:ext cx="633046" cy="29014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4" name="Rectangle 13">
            <a:extLst>
              <a:ext uri="{FF2B5EF4-FFF2-40B4-BE49-F238E27FC236}">
                <a16:creationId xmlns:a16="http://schemas.microsoft.com/office/drawing/2014/main" id="{9CB3EE63-264E-4017-A38C-919AAD73BFC6}"/>
              </a:ext>
            </a:extLst>
          </p:cNvPr>
          <p:cNvSpPr/>
          <p:nvPr/>
        </p:nvSpPr>
        <p:spPr bwMode="gray">
          <a:xfrm>
            <a:off x="3044092" y="4662192"/>
            <a:ext cx="675053" cy="65649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914369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0670EB25-AF60-4B91-99F0-FD7D63E47EA5}"/>
              </a:ext>
            </a:extLst>
          </p:cNvPr>
          <p:cNvSpPr>
            <a:spLocks noGrp="1"/>
          </p:cNvSpPr>
          <p:nvPr>
            <p:ph type="body" sz="quarter" idx="13"/>
          </p:nvPr>
        </p:nvSpPr>
        <p:spPr>
          <a:xfrm>
            <a:off x="469900" y="954617"/>
            <a:ext cx="7058660" cy="396663"/>
          </a:xfrm>
        </p:spPr>
        <p:txBody>
          <a:bodyPr/>
          <a:lstStyle/>
          <a:p>
            <a:r>
              <a:rPr lang="ca-ES" dirty="0"/>
              <a:t>Patró de diapositives</a:t>
            </a:r>
          </a:p>
        </p:txBody>
      </p:sp>
      <p:sp>
        <p:nvSpPr>
          <p:cNvPr id="7" name="Title 3">
            <a:extLst>
              <a:ext uri="{FF2B5EF4-FFF2-40B4-BE49-F238E27FC236}">
                <a16:creationId xmlns:a16="http://schemas.microsoft.com/office/drawing/2014/main" id="{B6E5FC23-F480-4390-8EA7-A26BA63AD1D2}"/>
              </a:ext>
            </a:extLst>
          </p:cNvPr>
          <p:cNvSpPr>
            <a:spLocks noGrp="1"/>
          </p:cNvSpPr>
          <p:nvPr>
            <p:ph type="title"/>
          </p:nvPr>
        </p:nvSpPr>
        <p:spPr>
          <a:xfrm>
            <a:off x="469900" y="402586"/>
            <a:ext cx="7058660" cy="469481"/>
          </a:xfrm>
        </p:spPr>
        <p:txBody>
          <a:bodyPr/>
          <a:lstStyle/>
          <a:p>
            <a:r>
              <a:rPr lang="ca-ES" dirty="0"/>
              <a:t>Dissenys predeterminats</a:t>
            </a:r>
          </a:p>
        </p:txBody>
      </p:sp>
      <p:grpSp>
        <p:nvGrpSpPr>
          <p:cNvPr id="9" name="Group 8">
            <a:extLst>
              <a:ext uri="{FF2B5EF4-FFF2-40B4-BE49-F238E27FC236}">
                <a16:creationId xmlns:a16="http://schemas.microsoft.com/office/drawing/2014/main" id="{C321C761-BEC4-4A38-96DB-5C0697CC56AE}"/>
              </a:ext>
            </a:extLst>
          </p:cNvPr>
          <p:cNvGrpSpPr/>
          <p:nvPr/>
        </p:nvGrpSpPr>
        <p:grpSpPr>
          <a:xfrm>
            <a:off x="392479" y="2417199"/>
            <a:ext cx="6958134" cy="3917357"/>
            <a:chOff x="2616933" y="1470321"/>
            <a:chExt cx="6958134" cy="3917357"/>
          </a:xfrm>
        </p:grpSpPr>
        <p:pic>
          <p:nvPicPr>
            <p:cNvPr id="5" name="Picture 2">
              <a:extLst>
                <a:ext uri="{FF2B5EF4-FFF2-40B4-BE49-F238E27FC236}">
                  <a16:creationId xmlns:a16="http://schemas.microsoft.com/office/drawing/2014/main" id="{28786980-BFB1-4CCF-8567-39F70BDE77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6933" y="1470321"/>
              <a:ext cx="6958134" cy="391735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37C56B0C-93B3-481A-AE21-63D8639823C0}"/>
                </a:ext>
              </a:extLst>
            </p:cNvPr>
            <p:cNvSpPr/>
            <p:nvPr/>
          </p:nvSpPr>
          <p:spPr bwMode="gray">
            <a:xfrm>
              <a:off x="8976947" y="1566033"/>
              <a:ext cx="580536" cy="191425"/>
            </a:xfrm>
            <a:prstGeom prst="rect">
              <a:avLst/>
            </a:prstGeom>
            <a:solidFill>
              <a:schemeClr val="bg1"/>
            </a:solidFill>
            <a:ln w="19050" algn="ctr">
              <a:solidFill>
                <a:srgbClr val="FFFFFF"/>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sp>
        <p:nvSpPr>
          <p:cNvPr id="10" name="Rectangle 9">
            <a:extLst>
              <a:ext uri="{FF2B5EF4-FFF2-40B4-BE49-F238E27FC236}">
                <a16:creationId xmlns:a16="http://schemas.microsoft.com/office/drawing/2014/main" id="{8674AB47-B88C-403D-827C-B6AFF6A582C4}"/>
              </a:ext>
            </a:extLst>
          </p:cNvPr>
          <p:cNvSpPr/>
          <p:nvPr/>
        </p:nvSpPr>
        <p:spPr bwMode="gray">
          <a:xfrm>
            <a:off x="3596053" y="2602522"/>
            <a:ext cx="293077" cy="35169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14" name="Straight Arrow Connector 13">
            <a:extLst>
              <a:ext uri="{FF2B5EF4-FFF2-40B4-BE49-F238E27FC236}">
                <a16:creationId xmlns:a16="http://schemas.microsoft.com/office/drawing/2014/main" id="{0D261C46-AE07-41C5-A003-2BCFB70025D1}"/>
              </a:ext>
            </a:extLst>
          </p:cNvPr>
          <p:cNvCxnSpPr>
            <a:cxnSpLocks/>
            <a:stCxn id="16" idx="1"/>
            <a:endCxn id="10" idx="3"/>
          </p:cNvCxnSpPr>
          <p:nvPr/>
        </p:nvCxnSpPr>
        <p:spPr>
          <a:xfrm flipH="1" flipV="1">
            <a:off x="3889130" y="2778369"/>
            <a:ext cx="3701211" cy="116526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C0CF35F-57B6-4B35-B78C-8F7B849E2213}"/>
              </a:ext>
            </a:extLst>
          </p:cNvPr>
          <p:cNvSpPr txBox="1"/>
          <p:nvPr/>
        </p:nvSpPr>
        <p:spPr bwMode="gray">
          <a:xfrm>
            <a:off x="7590341" y="3428999"/>
            <a:ext cx="4237998" cy="1029277"/>
          </a:xfrm>
          <a:prstGeom prst="rect">
            <a:avLst/>
          </a:prstGeom>
        </p:spPr>
        <p:txBody>
          <a:bodyPr vert="horz" wrap="square" lIns="0" tIns="0" rIns="0" bIns="0" rtlCol="0" anchor="b" anchorCtr="0">
            <a:noAutofit/>
          </a:bodyPr>
          <a:lstStyle/>
          <a:p>
            <a:r>
              <a:rPr lang="ca-ES" sz="1600" b="0" dirty="0">
                <a:solidFill>
                  <a:srgbClr val="595959"/>
                </a:solidFill>
                <a:latin typeface="Poppins"/>
              </a:rPr>
              <a:t>Per sortir de la </a:t>
            </a:r>
            <a:r>
              <a:rPr lang="ca-ES" sz="1600" b="1" dirty="0">
                <a:solidFill>
                  <a:srgbClr val="019EE2"/>
                </a:solidFill>
                <a:latin typeface="Poppins"/>
              </a:rPr>
              <a:t>visualització patró </a:t>
            </a:r>
            <a:r>
              <a:rPr lang="ca-ES" sz="1600" b="0" dirty="0">
                <a:solidFill>
                  <a:srgbClr val="595959"/>
                </a:solidFill>
                <a:latin typeface="Poppins"/>
              </a:rPr>
              <a:t>i tornar a la visualització normal per continuar creant la presentació cliqueu a </a:t>
            </a:r>
            <a:r>
              <a:rPr lang="ca-ES" sz="1600" b="1" dirty="0">
                <a:solidFill>
                  <a:srgbClr val="019EE2"/>
                </a:solidFill>
                <a:latin typeface="Poppins"/>
              </a:rPr>
              <a:t>Tancar visualització patró</a:t>
            </a:r>
            <a:r>
              <a:rPr lang="ca-ES" sz="1600" b="0" dirty="0">
                <a:solidFill>
                  <a:srgbClr val="019EE2"/>
                </a:solidFill>
                <a:latin typeface="Poppins"/>
              </a:rPr>
              <a:t> </a:t>
            </a:r>
            <a:r>
              <a:rPr lang="ca-ES" sz="1600" b="0" dirty="0">
                <a:solidFill>
                  <a:srgbClr val="595959"/>
                </a:solidFill>
                <a:latin typeface="Poppins"/>
              </a:rPr>
              <a:t>/ </a:t>
            </a:r>
            <a:r>
              <a:rPr lang="ca-ES" sz="1600" b="0" i="1" dirty="0" err="1">
                <a:solidFill>
                  <a:srgbClr val="595959"/>
                </a:solidFill>
                <a:latin typeface="Poppins"/>
              </a:rPr>
              <a:t>Close</a:t>
            </a:r>
            <a:r>
              <a:rPr lang="ca-ES" sz="1600" b="0" i="1" dirty="0">
                <a:solidFill>
                  <a:srgbClr val="595959"/>
                </a:solidFill>
                <a:latin typeface="Poppins"/>
              </a:rPr>
              <a:t> </a:t>
            </a:r>
            <a:r>
              <a:rPr lang="ca-ES" sz="1600" b="0" i="1" dirty="0" err="1">
                <a:solidFill>
                  <a:srgbClr val="595959"/>
                </a:solidFill>
                <a:latin typeface="Poppins"/>
              </a:rPr>
              <a:t>Master</a:t>
            </a:r>
            <a:r>
              <a:rPr lang="ca-ES" sz="1600" b="0" i="1" dirty="0">
                <a:solidFill>
                  <a:srgbClr val="595959"/>
                </a:solidFill>
                <a:latin typeface="Poppins"/>
              </a:rPr>
              <a:t> </a:t>
            </a:r>
            <a:r>
              <a:rPr lang="ca-ES" sz="1600" b="0" i="1" dirty="0" err="1">
                <a:solidFill>
                  <a:srgbClr val="595959"/>
                </a:solidFill>
                <a:latin typeface="Poppins"/>
              </a:rPr>
              <a:t>View</a:t>
            </a:r>
            <a:r>
              <a:rPr lang="ca-ES" sz="1600" b="0" i="1" dirty="0">
                <a:solidFill>
                  <a:srgbClr val="595959"/>
                </a:solidFill>
                <a:latin typeface="Poppins"/>
              </a:rPr>
              <a:t>.</a:t>
            </a:r>
          </a:p>
        </p:txBody>
      </p:sp>
      <p:sp>
        <p:nvSpPr>
          <p:cNvPr id="21" name="Rectangle 20">
            <a:extLst>
              <a:ext uri="{FF2B5EF4-FFF2-40B4-BE49-F238E27FC236}">
                <a16:creationId xmlns:a16="http://schemas.microsoft.com/office/drawing/2014/main" id="{B18742A7-E5C0-43F0-A313-BAE23D5AADA9}"/>
              </a:ext>
            </a:extLst>
          </p:cNvPr>
          <p:cNvSpPr/>
          <p:nvPr/>
        </p:nvSpPr>
        <p:spPr bwMode="gray">
          <a:xfrm>
            <a:off x="434731" y="2954215"/>
            <a:ext cx="1165469" cy="66821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23" name="Straight Arrow Connector 22">
            <a:extLst>
              <a:ext uri="{FF2B5EF4-FFF2-40B4-BE49-F238E27FC236}">
                <a16:creationId xmlns:a16="http://schemas.microsoft.com/office/drawing/2014/main" id="{9D1BA35C-4D89-4907-B5AF-548F0AD6D351}"/>
              </a:ext>
            </a:extLst>
          </p:cNvPr>
          <p:cNvCxnSpPr>
            <a:cxnSpLocks/>
            <a:stCxn id="26" idx="2"/>
            <a:endCxn id="21" idx="0"/>
          </p:cNvCxnSpPr>
          <p:nvPr/>
        </p:nvCxnSpPr>
        <p:spPr>
          <a:xfrm flipH="1">
            <a:off x="1017466" y="1947190"/>
            <a:ext cx="2935016" cy="100702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5705758-1525-4192-B35C-A6A8B8819C59}"/>
              </a:ext>
            </a:extLst>
          </p:cNvPr>
          <p:cNvSpPr txBox="1"/>
          <p:nvPr/>
        </p:nvSpPr>
        <p:spPr bwMode="gray">
          <a:xfrm>
            <a:off x="473415" y="1477709"/>
            <a:ext cx="6958133" cy="469481"/>
          </a:xfrm>
          <a:prstGeom prst="rect">
            <a:avLst/>
          </a:prstGeom>
        </p:spPr>
        <p:txBody>
          <a:bodyPr vert="horz" wrap="square" lIns="0" tIns="0" rIns="0" bIns="0" rtlCol="0" anchor="b" anchorCtr="0">
            <a:noAutofit/>
          </a:bodyPr>
          <a:lstStyle/>
          <a:p>
            <a:r>
              <a:rPr lang="ca-ES" sz="1600" b="0" dirty="0">
                <a:solidFill>
                  <a:srgbClr val="595959"/>
                </a:solidFill>
                <a:latin typeface="Poppins"/>
              </a:rPr>
              <a:t>Si es vol canviar la mida del número de la pàgina es pot fer des del la diapositiva patró.</a:t>
            </a:r>
          </a:p>
        </p:txBody>
      </p:sp>
      <p:sp>
        <p:nvSpPr>
          <p:cNvPr id="29" name="Rectangle 28">
            <a:extLst>
              <a:ext uri="{FF2B5EF4-FFF2-40B4-BE49-F238E27FC236}">
                <a16:creationId xmlns:a16="http://schemas.microsoft.com/office/drawing/2014/main" id="{1B7CC955-66A7-44B3-B6F2-F4ECE4A5AD07}"/>
              </a:ext>
            </a:extLst>
          </p:cNvPr>
          <p:cNvSpPr/>
          <p:nvPr/>
        </p:nvSpPr>
        <p:spPr bwMode="gray">
          <a:xfrm>
            <a:off x="2294792" y="5715000"/>
            <a:ext cx="4378570" cy="18838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30" name="Straight Arrow Connector 29">
            <a:extLst>
              <a:ext uri="{FF2B5EF4-FFF2-40B4-BE49-F238E27FC236}">
                <a16:creationId xmlns:a16="http://schemas.microsoft.com/office/drawing/2014/main" id="{952F86AB-6C03-4E52-9D4B-2417821F6D23}"/>
              </a:ext>
            </a:extLst>
          </p:cNvPr>
          <p:cNvCxnSpPr>
            <a:cxnSpLocks/>
            <a:stCxn id="26" idx="2"/>
            <a:endCxn id="29" idx="0"/>
          </p:cNvCxnSpPr>
          <p:nvPr/>
        </p:nvCxnSpPr>
        <p:spPr>
          <a:xfrm>
            <a:off x="3952482" y="1947190"/>
            <a:ext cx="531595" cy="376781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F0C5A5C8-8CD5-443C-BC69-2B4A74D6297C}"/>
              </a:ext>
            </a:extLst>
          </p:cNvPr>
          <p:cNvSpPr/>
          <p:nvPr/>
        </p:nvSpPr>
        <p:spPr>
          <a:xfrm>
            <a:off x="7590341" y="1472729"/>
            <a:ext cx="4237998" cy="1569660"/>
          </a:xfrm>
          <a:prstGeom prst="rect">
            <a:avLst/>
          </a:prstGeom>
          <a:ln>
            <a:solidFill>
              <a:srgbClr val="595959"/>
            </a:solidFill>
          </a:ln>
        </p:spPr>
        <p:txBody>
          <a:bodyPr wrap="square">
            <a:spAutoFit/>
          </a:bodyPr>
          <a:lstStyle/>
          <a:p>
            <a:r>
              <a:rPr lang="ca-ES" sz="1600" dirty="0">
                <a:solidFill>
                  <a:srgbClr val="595959"/>
                </a:solidFill>
                <a:latin typeface="Poppins"/>
              </a:rPr>
              <a:t>Després de la primera diapositiva patró es podran veure la resta de diapositives a sota. Aquests són els diversos dissenys que es poden triar, cadascun té una forma diferent  d’organitzar la diapositiva.</a:t>
            </a:r>
          </a:p>
        </p:txBody>
      </p:sp>
      <p:grpSp>
        <p:nvGrpSpPr>
          <p:cNvPr id="31" name="Group 30">
            <a:extLst>
              <a:ext uri="{FF2B5EF4-FFF2-40B4-BE49-F238E27FC236}">
                <a16:creationId xmlns:a16="http://schemas.microsoft.com/office/drawing/2014/main" id="{EA4CE82F-22F5-465E-9A1B-F6A465A3F41A}"/>
              </a:ext>
            </a:extLst>
          </p:cNvPr>
          <p:cNvGrpSpPr/>
          <p:nvPr/>
        </p:nvGrpSpPr>
        <p:grpSpPr>
          <a:xfrm>
            <a:off x="7632019" y="4791220"/>
            <a:ext cx="4330682" cy="1600438"/>
            <a:chOff x="449135" y="6905983"/>
            <a:chExt cx="5601202" cy="1178325"/>
          </a:xfrm>
        </p:grpSpPr>
        <p:sp>
          <p:nvSpPr>
            <p:cNvPr id="32" name="TextBox 31">
              <a:extLst>
                <a:ext uri="{FF2B5EF4-FFF2-40B4-BE49-F238E27FC236}">
                  <a16:creationId xmlns:a16="http://schemas.microsoft.com/office/drawing/2014/main" id="{CC0BA3E5-F1BE-43AB-A6A9-157342FFC506}"/>
                </a:ext>
              </a:extLst>
            </p:cNvPr>
            <p:cNvSpPr txBox="1"/>
            <p:nvPr/>
          </p:nvSpPr>
          <p:spPr>
            <a:xfrm>
              <a:off x="449135" y="6905983"/>
              <a:ext cx="5601202" cy="1178325"/>
            </a:xfrm>
            <a:prstGeom prst="rect">
              <a:avLst/>
            </a:prstGeom>
            <a:noFill/>
            <a:ln w="28575">
              <a:solidFill>
                <a:srgbClr val="019EE2"/>
              </a:solidFill>
              <a:prstDash val="dash"/>
            </a:ln>
          </p:spPr>
          <p:txBody>
            <a:bodyPr wrap="square" rtlCol="0">
              <a:spAutoFit/>
            </a:bodyPr>
            <a:lstStyle/>
            <a:p>
              <a:pPr marL="914400" marR="0" lvl="2" indent="0" defTabSz="457200" eaLnBrk="1" fontAlgn="auto" latinLnBrk="0" hangingPunct="1">
                <a:lnSpc>
                  <a:spcPct val="100000"/>
                </a:lnSpc>
                <a:spcBef>
                  <a:spcPts val="0"/>
                </a:spcBef>
                <a:spcAft>
                  <a:spcPts val="0"/>
                </a:spcAft>
                <a:buClrTx/>
                <a:buSzTx/>
                <a:buFontTx/>
                <a:buNone/>
                <a:tabLst/>
                <a:defRPr/>
              </a:pPr>
              <a:r>
                <a:rPr kumimoji="0" lang="ca-ES" sz="1400" b="0" i="1" u="none" strike="noStrike" kern="0" cap="none" spc="0" normalizeH="0" baseline="0" dirty="0">
                  <a:ln>
                    <a:noFill/>
                  </a:ln>
                  <a:solidFill>
                    <a:srgbClr val="595959"/>
                  </a:solidFill>
                  <a:effectLst/>
                  <a:uLnTx/>
                  <a:uFillTx/>
                  <a:latin typeface="Poppins"/>
                  <a:ea typeface="Verdana" panose="020B0604030504040204" pitchFamily="34" charset="0"/>
                </a:rPr>
                <a:t>En cas de voler utilitzar aquesta funció es recomana preparar els patrons abans de crear la presentació. Les opcions de dissenys de les diapositives seran els creats en el patró de diapositives.  </a:t>
              </a:r>
            </a:p>
          </p:txBody>
        </p:sp>
        <p:pic>
          <p:nvPicPr>
            <p:cNvPr id="34" name="Picture 33">
              <a:extLst>
                <a:ext uri="{FF2B5EF4-FFF2-40B4-BE49-F238E27FC236}">
                  <a16:creationId xmlns:a16="http://schemas.microsoft.com/office/drawing/2014/main" id="{EF129D00-511A-4301-89EB-FF06C44561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820" y="7180976"/>
              <a:ext cx="840610" cy="538085"/>
            </a:xfrm>
            <a:prstGeom prst="rect">
              <a:avLst/>
            </a:prstGeom>
          </p:spPr>
        </p:pic>
      </p:grpSp>
    </p:spTree>
    <p:extLst>
      <p:ext uri="{BB962C8B-B14F-4D97-AF65-F5344CB8AC3E}">
        <p14:creationId xmlns:p14="http://schemas.microsoft.com/office/powerpoint/2010/main" val="274029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3F1E5B-D849-45FE-9BDE-C866C38136FA}"/>
              </a:ext>
            </a:extLst>
          </p:cNvPr>
          <p:cNvSpPr>
            <a:spLocks noGrp="1"/>
          </p:cNvSpPr>
          <p:nvPr>
            <p:ph type="body" sz="quarter" idx="10"/>
          </p:nvPr>
        </p:nvSpPr>
        <p:spPr>
          <a:xfrm>
            <a:off x="469900" y="1045320"/>
            <a:ext cx="11203940" cy="1045419"/>
          </a:xfrm>
        </p:spPr>
        <p:txBody>
          <a:bodyPr/>
          <a:lstStyle/>
          <a:p>
            <a:r>
              <a:rPr lang="ca-ES" dirty="0"/>
              <a:t>Les transicions s’utilitzen per donar </a:t>
            </a:r>
            <a:r>
              <a:rPr lang="ca-ES" b="1" dirty="0">
                <a:solidFill>
                  <a:srgbClr val="019EE2"/>
                </a:solidFill>
              </a:rPr>
              <a:t>dinamisme</a:t>
            </a:r>
            <a:r>
              <a:rPr lang="ca-ES" dirty="0"/>
              <a:t> en la presentació de les diferents diapositives, per tant aquestes apareixeran a la presentació segons s’hagi triat.</a:t>
            </a:r>
          </a:p>
          <a:p>
            <a:endParaRPr lang="ca-ES" dirty="0"/>
          </a:p>
          <a:p>
            <a:r>
              <a:rPr lang="ca-ES" dirty="0"/>
              <a:t>Per crear transicions s’haurà d’anar a </a:t>
            </a:r>
            <a:r>
              <a:rPr lang="ca-ES" b="1" dirty="0">
                <a:solidFill>
                  <a:srgbClr val="019EE2"/>
                </a:solidFill>
              </a:rPr>
              <a:t>Transicions </a:t>
            </a:r>
            <a:r>
              <a:rPr lang="ca-ES" dirty="0"/>
              <a:t>/ </a:t>
            </a:r>
            <a:r>
              <a:rPr lang="ca-ES" i="1" dirty="0" err="1"/>
              <a:t>Transitions</a:t>
            </a:r>
            <a:r>
              <a:rPr lang="ca-ES" dirty="0"/>
              <a:t> i escollir la que es desitgi.</a:t>
            </a:r>
          </a:p>
        </p:txBody>
      </p:sp>
      <p:sp>
        <p:nvSpPr>
          <p:cNvPr id="4" name="Title 3">
            <a:extLst>
              <a:ext uri="{FF2B5EF4-FFF2-40B4-BE49-F238E27FC236}">
                <a16:creationId xmlns:a16="http://schemas.microsoft.com/office/drawing/2014/main" id="{07A762E5-0ABC-4D9F-B1A2-B28FC1EC3A76}"/>
              </a:ext>
            </a:extLst>
          </p:cNvPr>
          <p:cNvSpPr>
            <a:spLocks noGrp="1"/>
          </p:cNvSpPr>
          <p:nvPr>
            <p:ph type="title"/>
          </p:nvPr>
        </p:nvSpPr>
        <p:spPr/>
        <p:txBody>
          <a:bodyPr/>
          <a:lstStyle/>
          <a:p>
            <a:r>
              <a:rPr lang="ca-ES" dirty="0"/>
              <a:t>Afegir transicions</a:t>
            </a:r>
            <a:br>
              <a:rPr lang="es-ES" dirty="0"/>
            </a:br>
            <a:br>
              <a:rPr lang="es-ES" dirty="0"/>
            </a:br>
            <a:endParaRPr lang="es-ES" dirty="0"/>
          </a:p>
        </p:txBody>
      </p:sp>
      <p:grpSp>
        <p:nvGrpSpPr>
          <p:cNvPr id="6" name="Group 5">
            <a:extLst>
              <a:ext uri="{FF2B5EF4-FFF2-40B4-BE49-F238E27FC236}">
                <a16:creationId xmlns:a16="http://schemas.microsoft.com/office/drawing/2014/main" id="{436B4A17-1C2B-4032-B464-25E47B7A95C9}"/>
              </a:ext>
            </a:extLst>
          </p:cNvPr>
          <p:cNvGrpSpPr/>
          <p:nvPr/>
        </p:nvGrpSpPr>
        <p:grpSpPr>
          <a:xfrm>
            <a:off x="469900" y="2330980"/>
            <a:ext cx="7284212" cy="3155653"/>
            <a:chOff x="880953" y="3365286"/>
            <a:chExt cx="9498940" cy="4003185"/>
          </a:xfrm>
        </p:grpSpPr>
        <p:pic>
          <p:nvPicPr>
            <p:cNvPr id="7" name="Picture 6">
              <a:extLst>
                <a:ext uri="{FF2B5EF4-FFF2-40B4-BE49-F238E27FC236}">
                  <a16:creationId xmlns:a16="http://schemas.microsoft.com/office/drawing/2014/main" id="{BC08C14C-4DF0-4AD1-A6CF-F5AC69DCA1D9}"/>
                </a:ext>
              </a:extLst>
            </p:cNvPr>
            <p:cNvPicPr>
              <a:picLocks noChangeAspect="1"/>
            </p:cNvPicPr>
            <p:nvPr/>
          </p:nvPicPr>
          <p:blipFill rotWithShape="1">
            <a:blip r:embed="rId2"/>
            <a:srcRect b="24761"/>
            <a:stretch/>
          </p:blipFill>
          <p:spPr>
            <a:xfrm>
              <a:off x="880953" y="3365286"/>
              <a:ext cx="9498940" cy="4003185"/>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5C8DD12B-6807-45F9-BD07-73B8F3EFE799}"/>
                </a:ext>
              </a:extLst>
            </p:cNvPr>
            <p:cNvSpPr/>
            <p:nvPr/>
          </p:nvSpPr>
          <p:spPr>
            <a:xfrm>
              <a:off x="9250680" y="3505200"/>
              <a:ext cx="1112520" cy="2286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8">
              <a:extLst>
                <a:ext uri="{FF2B5EF4-FFF2-40B4-BE49-F238E27FC236}">
                  <a16:creationId xmlns:a16="http://schemas.microsoft.com/office/drawing/2014/main" id="{DEE638D4-92E9-4B89-A234-E339F4FC7247}"/>
                </a:ext>
              </a:extLst>
            </p:cNvPr>
            <p:cNvSpPr/>
            <p:nvPr/>
          </p:nvSpPr>
          <p:spPr>
            <a:xfrm>
              <a:off x="2834640" y="3459480"/>
              <a:ext cx="716280" cy="30480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Oval 9">
              <a:extLst>
                <a:ext uri="{FF2B5EF4-FFF2-40B4-BE49-F238E27FC236}">
                  <a16:creationId xmlns:a16="http://schemas.microsoft.com/office/drawing/2014/main" id="{BF1BCA37-95D4-49E6-B99F-E1C32E45DA48}"/>
                </a:ext>
              </a:extLst>
            </p:cNvPr>
            <p:cNvSpPr/>
            <p:nvPr/>
          </p:nvSpPr>
          <p:spPr>
            <a:xfrm>
              <a:off x="7010400" y="3977641"/>
              <a:ext cx="289560" cy="25908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2" name="Rectangle 11">
            <a:extLst>
              <a:ext uri="{FF2B5EF4-FFF2-40B4-BE49-F238E27FC236}">
                <a16:creationId xmlns:a16="http://schemas.microsoft.com/office/drawing/2014/main" id="{01DC8A85-188F-4A02-8917-5AF8FB4ADAE3}"/>
              </a:ext>
            </a:extLst>
          </p:cNvPr>
          <p:cNvSpPr/>
          <p:nvPr/>
        </p:nvSpPr>
        <p:spPr>
          <a:xfrm>
            <a:off x="7885175" y="2283700"/>
            <a:ext cx="4226965" cy="1569660"/>
          </a:xfrm>
          <a:prstGeom prst="rect">
            <a:avLst/>
          </a:prstGeom>
        </p:spPr>
        <p:txBody>
          <a:bodyPr wrap="square">
            <a:spAutoFit/>
          </a:bodyPr>
          <a:lstStyle/>
          <a:p>
            <a:pPr algn="just"/>
            <a:r>
              <a:rPr lang="ca-ES" sz="1600" dirty="0">
                <a:solidFill>
                  <a:srgbClr val="595959"/>
                </a:solidFill>
                <a:latin typeface="Poppins"/>
                <a:ea typeface="Verdana" panose="020B0604030504040204" pitchFamily="34" charset="0"/>
              </a:rPr>
              <a:t>En cas de voler utilitzar la mateixa transició a totes les diapositives es pot escollir aquesta opció en la mateixa pestanya </a:t>
            </a:r>
            <a:r>
              <a:rPr lang="ca-ES" sz="1600" b="1" dirty="0">
                <a:solidFill>
                  <a:srgbClr val="019EE2"/>
                </a:solidFill>
                <a:latin typeface="Poppins"/>
                <a:ea typeface="Verdana" panose="020B0604030504040204" pitchFamily="34" charset="0"/>
              </a:rPr>
              <a:t>Transicions </a:t>
            </a:r>
            <a:r>
              <a:rPr lang="ca-ES" sz="1600" dirty="0">
                <a:solidFill>
                  <a:srgbClr val="595959"/>
                </a:solidFill>
                <a:latin typeface="Poppins"/>
                <a:ea typeface="Verdana" panose="020B0604030504040204" pitchFamily="34" charset="0"/>
              </a:rPr>
              <a:t>/</a:t>
            </a:r>
            <a:r>
              <a:rPr lang="ca-ES" sz="1600" i="1" dirty="0" err="1">
                <a:solidFill>
                  <a:srgbClr val="595959"/>
                </a:solidFill>
                <a:latin typeface="Poppins"/>
                <a:ea typeface="Verdana" panose="020B0604030504040204" pitchFamily="34" charset="0"/>
              </a:rPr>
              <a:t>Transitions</a:t>
            </a:r>
            <a:r>
              <a:rPr lang="ca-ES" sz="1600" i="1" dirty="0">
                <a:solidFill>
                  <a:srgbClr val="595959"/>
                </a:solidFill>
                <a:latin typeface="Poppins"/>
                <a:ea typeface="Verdana" panose="020B0604030504040204" pitchFamily="34" charset="0"/>
              </a:rPr>
              <a:t>. S</a:t>
            </a:r>
            <a:r>
              <a:rPr lang="ca-ES" sz="1600" dirty="0">
                <a:solidFill>
                  <a:srgbClr val="595959"/>
                </a:solidFill>
                <a:latin typeface="Poppins"/>
                <a:ea typeface="Verdana" panose="020B0604030504040204" pitchFamily="34" charset="0"/>
              </a:rPr>
              <a:t>eleccionar la transició que es vulgui i clicar a </a:t>
            </a:r>
            <a:r>
              <a:rPr lang="ca-ES" sz="1600" b="1" dirty="0">
                <a:solidFill>
                  <a:srgbClr val="019EE2"/>
                </a:solidFill>
                <a:latin typeface="Poppins"/>
                <a:ea typeface="Verdana" panose="020B0604030504040204" pitchFamily="34" charset="0"/>
              </a:rPr>
              <a:t>Aplicar a tot </a:t>
            </a:r>
            <a:r>
              <a:rPr lang="ca-ES" sz="1600" dirty="0">
                <a:solidFill>
                  <a:srgbClr val="595959"/>
                </a:solidFill>
                <a:latin typeface="Poppins"/>
                <a:ea typeface="Verdana" panose="020B0604030504040204" pitchFamily="34" charset="0"/>
              </a:rPr>
              <a:t>/ </a:t>
            </a:r>
            <a:r>
              <a:rPr lang="ca-ES" sz="1600" i="1" dirty="0" err="1">
                <a:solidFill>
                  <a:srgbClr val="595959"/>
                </a:solidFill>
                <a:latin typeface="Poppins"/>
                <a:ea typeface="Verdana" panose="020B0604030504040204" pitchFamily="34" charset="0"/>
              </a:rPr>
              <a:t>Apply</a:t>
            </a:r>
            <a:r>
              <a:rPr lang="ca-ES" sz="1600" i="1" dirty="0">
                <a:solidFill>
                  <a:srgbClr val="595959"/>
                </a:solidFill>
                <a:latin typeface="Poppins"/>
                <a:ea typeface="Verdana" panose="020B0604030504040204" pitchFamily="34" charset="0"/>
              </a:rPr>
              <a:t> to all</a:t>
            </a:r>
            <a:r>
              <a:rPr lang="ca-ES" sz="1600" dirty="0">
                <a:solidFill>
                  <a:srgbClr val="595959"/>
                </a:solidFill>
                <a:latin typeface="Poppins"/>
                <a:ea typeface="Verdana" panose="020B0604030504040204" pitchFamily="34" charset="0"/>
              </a:rPr>
              <a:t>. </a:t>
            </a:r>
          </a:p>
        </p:txBody>
      </p:sp>
      <p:grpSp>
        <p:nvGrpSpPr>
          <p:cNvPr id="13" name="Group 12">
            <a:extLst>
              <a:ext uri="{FF2B5EF4-FFF2-40B4-BE49-F238E27FC236}">
                <a16:creationId xmlns:a16="http://schemas.microsoft.com/office/drawing/2014/main" id="{DD8FDAEC-80F0-4AC6-A680-F2D6AE8A4AEF}"/>
              </a:ext>
            </a:extLst>
          </p:cNvPr>
          <p:cNvGrpSpPr/>
          <p:nvPr/>
        </p:nvGrpSpPr>
        <p:grpSpPr>
          <a:xfrm>
            <a:off x="8558632" y="4215392"/>
            <a:ext cx="2880050" cy="1597288"/>
            <a:chOff x="11539648" y="5698131"/>
            <a:chExt cx="4751912" cy="2679528"/>
          </a:xfrm>
        </p:grpSpPr>
        <p:pic>
          <p:nvPicPr>
            <p:cNvPr id="14" name="Picture 13">
              <a:extLst>
                <a:ext uri="{FF2B5EF4-FFF2-40B4-BE49-F238E27FC236}">
                  <a16:creationId xmlns:a16="http://schemas.microsoft.com/office/drawing/2014/main" id="{258CD6F7-5BA0-42A9-A9A6-66A64C5DEAB2}"/>
                </a:ext>
              </a:extLst>
            </p:cNvPr>
            <p:cNvPicPr>
              <a:picLocks noChangeAspect="1"/>
            </p:cNvPicPr>
            <p:nvPr/>
          </p:nvPicPr>
          <p:blipFill rotWithShape="1">
            <a:blip r:embed="rId3"/>
            <a:srcRect l="67025" r="2662" b="69483"/>
            <a:stretch/>
          </p:blipFill>
          <p:spPr>
            <a:xfrm>
              <a:off x="11539648" y="5698131"/>
              <a:ext cx="4751912" cy="2679528"/>
            </a:xfrm>
            <a:prstGeom prst="rect">
              <a:avLst/>
            </a:prstGeom>
            <a:ln>
              <a:noFill/>
            </a:ln>
            <a:effectLst>
              <a:outerShdw blurRad="292100" dist="139700" dir="2700000" algn="tl" rotWithShape="0">
                <a:srgbClr val="333333">
                  <a:alpha val="65000"/>
                </a:srgbClr>
              </a:outerShdw>
            </a:effectLst>
          </p:spPr>
        </p:pic>
        <p:sp>
          <p:nvSpPr>
            <p:cNvPr id="15" name="Oval 14">
              <a:extLst>
                <a:ext uri="{FF2B5EF4-FFF2-40B4-BE49-F238E27FC236}">
                  <a16:creationId xmlns:a16="http://schemas.microsoft.com/office/drawing/2014/main" id="{34F23782-16CB-40D4-B035-88E89C47720E}"/>
                </a:ext>
              </a:extLst>
            </p:cNvPr>
            <p:cNvSpPr/>
            <p:nvPr/>
          </p:nvSpPr>
          <p:spPr>
            <a:xfrm>
              <a:off x="12268839" y="6768044"/>
              <a:ext cx="1396788" cy="364276"/>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16" name="Group 15">
            <a:extLst>
              <a:ext uri="{FF2B5EF4-FFF2-40B4-BE49-F238E27FC236}">
                <a16:creationId xmlns:a16="http://schemas.microsoft.com/office/drawing/2014/main" id="{4E5B92FC-5036-463C-B788-6BA74231B6E1}"/>
              </a:ext>
            </a:extLst>
          </p:cNvPr>
          <p:cNvGrpSpPr/>
          <p:nvPr/>
        </p:nvGrpSpPr>
        <p:grpSpPr>
          <a:xfrm>
            <a:off x="3633369" y="5733410"/>
            <a:ext cx="4747233" cy="727256"/>
            <a:chOff x="397546" y="8446216"/>
            <a:chExt cx="3010737" cy="1097818"/>
          </a:xfrm>
        </p:grpSpPr>
        <p:sp>
          <p:nvSpPr>
            <p:cNvPr id="17" name="TextBox 16">
              <a:extLst>
                <a:ext uri="{FF2B5EF4-FFF2-40B4-BE49-F238E27FC236}">
                  <a16:creationId xmlns:a16="http://schemas.microsoft.com/office/drawing/2014/main" id="{1368A943-EDAB-4F3C-8CBB-9B4EC1F24E4B}"/>
                </a:ext>
              </a:extLst>
            </p:cNvPr>
            <p:cNvSpPr txBox="1"/>
            <p:nvPr/>
          </p:nvSpPr>
          <p:spPr>
            <a:xfrm>
              <a:off x="407594" y="8600216"/>
              <a:ext cx="3000689" cy="789819"/>
            </a:xfrm>
            <a:prstGeom prst="rect">
              <a:avLst/>
            </a:prstGeom>
            <a:noFill/>
            <a:ln w="28575">
              <a:solidFill>
                <a:srgbClr val="019EE2"/>
              </a:solidFill>
              <a:prstDash val="dash"/>
            </a:ln>
          </p:spPr>
          <p:txBody>
            <a:bodyPr wrap="square" rtlCol="0">
              <a:spAutoFit/>
            </a:bodyPr>
            <a:lstStyle/>
            <a:p>
              <a:pPr lvl="2"/>
              <a:r>
                <a:rPr lang="ca-ES" sz="1400" i="1" dirty="0">
                  <a:solidFill>
                    <a:srgbClr val="595959"/>
                  </a:solidFill>
                  <a:latin typeface="Poppins"/>
                  <a:ea typeface="Verdana" panose="020B0604030504040204" pitchFamily="34" charset="0"/>
                </a:rPr>
                <a:t>Per a presentacions formals es recomana no utilitzar transicions.</a:t>
              </a:r>
            </a:p>
          </p:txBody>
        </p:sp>
        <p:pic>
          <p:nvPicPr>
            <p:cNvPr id="18" name="Picture 17">
              <a:extLst>
                <a:ext uri="{FF2B5EF4-FFF2-40B4-BE49-F238E27FC236}">
                  <a16:creationId xmlns:a16="http://schemas.microsoft.com/office/drawing/2014/main" id="{616D8DE8-DA1F-4373-BF46-04243098DA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46" y="8446216"/>
              <a:ext cx="589775" cy="1097818"/>
            </a:xfrm>
            <a:prstGeom prst="rect">
              <a:avLst/>
            </a:prstGeom>
            <a:ln>
              <a:noFill/>
            </a:ln>
          </p:spPr>
        </p:pic>
      </p:grpSp>
    </p:spTree>
    <p:extLst>
      <p:ext uri="{BB962C8B-B14F-4D97-AF65-F5344CB8AC3E}">
        <p14:creationId xmlns:p14="http://schemas.microsoft.com/office/powerpoint/2010/main" val="12346987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AA308E-3355-4C96-A1F6-78174B2DAA42}"/>
              </a:ext>
            </a:extLst>
          </p:cNvPr>
          <p:cNvSpPr>
            <a:spLocks noGrp="1"/>
          </p:cNvSpPr>
          <p:nvPr>
            <p:ph type="body" sz="quarter" idx="10"/>
          </p:nvPr>
        </p:nvSpPr>
        <p:spPr>
          <a:xfrm>
            <a:off x="469900" y="1074737"/>
            <a:ext cx="11203940" cy="546449"/>
          </a:xfrm>
        </p:spPr>
        <p:txBody>
          <a:bodyPr/>
          <a:lstStyle/>
          <a:p>
            <a:r>
              <a:rPr lang="ca-ES" dirty="0"/>
              <a:t>Quan una diapositiva ja té una transició apareix a sota del nombre de diapositiva aquest símbol      tal com es mostra a continuació: </a:t>
            </a:r>
          </a:p>
          <a:p>
            <a:endParaRPr lang="ca-ES" dirty="0"/>
          </a:p>
        </p:txBody>
      </p:sp>
      <p:sp>
        <p:nvSpPr>
          <p:cNvPr id="4" name="Title 3">
            <a:extLst>
              <a:ext uri="{FF2B5EF4-FFF2-40B4-BE49-F238E27FC236}">
                <a16:creationId xmlns:a16="http://schemas.microsoft.com/office/drawing/2014/main" id="{76F9276F-EE9B-4C09-BEE1-F7452141EDD8}"/>
              </a:ext>
            </a:extLst>
          </p:cNvPr>
          <p:cNvSpPr>
            <a:spLocks noGrp="1"/>
          </p:cNvSpPr>
          <p:nvPr>
            <p:ph type="title"/>
          </p:nvPr>
        </p:nvSpPr>
        <p:spPr>
          <a:xfrm>
            <a:off x="469900" y="402586"/>
            <a:ext cx="7058660" cy="469481"/>
          </a:xfrm>
        </p:spPr>
        <p:txBody>
          <a:bodyPr/>
          <a:lstStyle/>
          <a:p>
            <a:r>
              <a:rPr lang="ca-ES" dirty="0"/>
              <a:t>Afegir transicions</a:t>
            </a:r>
            <a:br>
              <a:rPr lang="ca-ES" dirty="0"/>
            </a:br>
            <a:endParaRPr lang="ca-ES" dirty="0"/>
          </a:p>
        </p:txBody>
      </p:sp>
      <p:grpSp>
        <p:nvGrpSpPr>
          <p:cNvPr id="5" name="Group 4">
            <a:extLst>
              <a:ext uri="{FF2B5EF4-FFF2-40B4-BE49-F238E27FC236}">
                <a16:creationId xmlns:a16="http://schemas.microsoft.com/office/drawing/2014/main" id="{7D35220C-9185-41E5-8CDA-EFFF6AA0ED23}"/>
              </a:ext>
            </a:extLst>
          </p:cNvPr>
          <p:cNvGrpSpPr/>
          <p:nvPr/>
        </p:nvGrpSpPr>
        <p:grpSpPr>
          <a:xfrm>
            <a:off x="327171" y="1948243"/>
            <a:ext cx="5415262" cy="3669792"/>
            <a:chOff x="591917" y="2545080"/>
            <a:chExt cx="7931930" cy="6210096"/>
          </a:xfrm>
        </p:grpSpPr>
        <p:pic>
          <p:nvPicPr>
            <p:cNvPr id="6" name="Picture 5">
              <a:extLst>
                <a:ext uri="{FF2B5EF4-FFF2-40B4-BE49-F238E27FC236}">
                  <a16:creationId xmlns:a16="http://schemas.microsoft.com/office/drawing/2014/main" id="{09B1B845-B545-406B-8DFB-F928B653ADDB}"/>
                </a:ext>
              </a:extLst>
            </p:cNvPr>
            <p:cNvPicPr>
              <a:picLocks noChangeAspect="1"/>
            </p:cNvPicPr>
            <p:nvPr/>
          </p:nvPicPr>
          <p:blipFill>
            <a:blip r:embed="rId2"/>
            <a:stretch>
              <a:fillRect/>
            </a:stretch>
          </p:blipFill>
          <p:spPr>
            <a:xfrm>
              <a:off x="4880407" y="2545080"/>
              <a:ext cx="3643440" cy="6210096"/>
            </a:xfrm>
            <a:prstGeom prst="rect">
              <a:avLst/>
            </a:prstGeom>
            <a:ln>
              <a:noFill/>
            </a:ln>
            <a:effectLst>
              <a:outerShdw blurRad="292100" dist="139700" dir="2700000" algn="tl" rotWithShape="0">
                <a:srgbClr val="333333">
                  <a:alpha val="65000"/>
                </a:srgbClr>
              </a:outerShdw>
            </a:effectLst>
          </p:spPr>
        </p:pic>
        <p:sp>
          <p:nvSpPr>
            <p:cNvPr id="7" name="Left Bracket 6">
              <a:extLst>
                <a:ext uri="{FF2B5EF4-FFF2-40B4-BE49-F238E27FC236}">
                  <a16:creationId xmlns:a16="http://schemas.microsoft.com/office/drawing/2014/main" id="{38B03276-A19A-4C82-9056-B68F0AD3B9CF}"/>
                </a:ext>
              </a:extLst>
            </p:cNvPr>
            <p:cNvSpPr/>
            <p:nvPr/>
          </p:nvSpPr>
          <p:spPr>
            <a:xfrm>
              <a:off x="4364067" y="2760473"/>
              <a:ext cx="260346" cy="3813477"/>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sz="2200">
                <a:solidFill>
                  <a:srgbClr val="019EE2"/>
                </a:solidFill>
                <a:latin typeface="Poppins"/>
              </a:endParaRPr>
            </a:p>
          </p:txBody>
        </p:sp>
        <p:sp>
          <p:nvSpPr>
            <p:cNvPr id="8" name="TextBox 7">
              <a:extLst>
                <a:ext uri="{FF2B5EF4-FFF2-40B4-BE49-F238E27FC236}">
                  <a16:creationId xmlns:a16="http://schemas.microsoft.com/office/drawing/2014/main" id="{50869225-94E1-4A88-9FB6-C03A5F82234C}"/>
                </a:ext>
              </a:extLst>
            </p:cNvPr>
            <p:cNvSpPr txBox="1"/>
            <p:nvPr/>
          </p:nvSpPr>
          <p:spPr>
            <a:xfrm>
              <a:off x="591917" y="3585232"/>
              <a:ext cx="3440541" cy="2239550"/>
            </a:xfrm>
            <a:prstGeom prst="rect">
              <a:avLst/>
            </a:prstGeom>
            <a:noFill/>
            <a:ln>
              <a:solidFill>
                <a:schemeClr val="tx1"/>
              </a:solidFill>
            </a:ln>
          </p:spPr>
          <p:txBody>
            <a:bodyPr wrap="square" rtlCol="0">
              <a:spAutoFit/>
            </a:bodyPr>
            <a:lstStyle/>
            <a:p>
              <a:r>
                <a:rPr lang="ca-ES" sz="1600" dirty="0">
                  <a:solidFill>
                    <a:srgbClr val="595959"/>
                  </a:solidFill>
                  <a:latin typeface="Poppins"/>
                  <a:ea typeface="Verdana" panose="020B0604030504040204" pitchFamily="34" charset="0"/>
                </a:rPr>
                <a:t>En aquest exemple tan sols hi ha 2 diapositives amb transició, la primera i la segona.</a:t>
              </a:r>
            </a:p>
          </p:txBody>
        </p:sp>
      </p:grpSp>
      <p:sp>
        <p:nvSpPr>
          <p:cNvPr id="9" name="Rectangle 8">
            <a:extLst>
              <a:ext uri="{FF2B5EF4-FFF2-40B4-BE49-F238E27FC236}">
                <a16:creationId xmlns:a16="http://schemas.microsoft.com/office/drawing/2014/main" id="{0EE15D32-4618-4739-B63D-C8F04B407C12}"/>
              </a:ext>
            </a:extLst>
          </p:cNvPr>
          <p:cNvSpPr/>
          <p:nvPr/>
        </p:nvSpPr>
        <p:spPr>
          <a:xfrm>
            <a:off x="6467856" y="2168205"/>
            <a:ext cx="5205983" cy="2062103"/>
          </a:xfrm>
          <a:prstGeom prst="rect">
            <a:avLst/>
          </a:prstGeom>
        </p:spPr>
        <p:txBody>
          <a:bodyPr wrap="square">
            <a:spAutoFit/>
          </a:bodyPr>
          <a:lstStyle/>
          <a:p>
            <a:r>
              <a:rPr lang="ca-ES" sz="1600" dirty="0">
                <a:solidFill>
                  <a:srgbClr val="595959"/>
                </a:solidFill>
                <a:latin typeface="Poppins"/>
                <a:ea typeface="Verdana" panose="020B0604030504040204" pitchFamily="34" charset="0"/>
              </a:rPr>
              <a:t>Existeix també l’opció  de programar de manera predeterminada (1) la </a:t>
            </a:r>
            <a:r>
              <a:rPr lang="ca-ES" sz="1600" b="1" dirty="0">
                <a:solidFill>
                  <a:srgbClr val="019EE2"/>
                </a:solidFill>
                <a:latin typeface="Poppins"/>
                <a:ea typeface="Verdana" panose="020B0604030504040204" pitchFamily="34" charset="0"/>
              </a:rPr>
              <a:t>durada </a:t>
            </a:r>
            <a:r>
              <a:rPr lang="ca-ES" sz="1600" dirty="0">
                <a:solidFill>
                  <a:srgbClr val="595959"/>
                </a:solidFill>
                <a:latin typeface="Poppins"/>
                <a:ea typeface="Verdana" panose="020B0604030504040204" pitchFamily="34" charset="0"/>
              </a:rPr>
              <a:t>desitjada per la transició entre una diapositiva i altra (2) el </a:t>
            </a:r>
            <a:r>
              <a:rPr lang="ca-ES" sz="1600" b="1" dirty="0">
                <a:solidFill>
                  <a:srgbClr val="019EE2"/>
                </a:solidFill>
                <a:latin typeface="Poppins"/>
                <a:ea typeface="Verdana" panose="020B0604030504040204" pitchFamily="34" charset="0"/>
              </a:rPr>
              <a:t>temps</a:t>
            </a:r>
            <a:r>
              <a:rPr lang="ca-ES" sz="1600" dirty="0">
                <a:solidFill>
                  <a:srgbClr val="595959"/>
                </a:solidFill>
                <a:latin typeface="Poppins"/>
                <a:ea typeface="Verdana" panose="020B0604030504040204" pitchFamily="34" charset="0"/>
              </a:rPr>
              <a:t> que es vol que transcorri entre cada diapositiva. </a:t>
            </a:r>
          </a:p>
          <a:p>
            <a:endParaRPr lang="ca-ES" sz="1600" dirty="0">
              <a:solidFill>
                <a:srgbClr val="595959"/>
              </a:solidFill>
              <a:latin typeface="Poppins"/>
              <a:ea typeface="Verdana" panose="020B0604030504040204" pitchFamily="34" charset="0"/>
            </a:endParaRPr>
          </a:p>
          <a:p>
            <a:r>
              <a:rPr lang="ca-ES" sz="1600" dirty="0">
                <a:solidFill>
                  <a:srgbClr val="595959"/>
                </a:solidFill>
                <a:latin typeface="Poppins"/>
                <a:ea typeface="Verdana" panose="020B0604030504040204" pitchFamily="34" charset="0"/>
              </a:rPr>
              <a:t>Per fer-ho cal anar a </a:t>
            </a:r>
            <a:r>
              <a:rPr lang="ca-ES" sz="1600" b="1" dirty="0">
                <a:solidFill>
                  <a:srgbClr val="019EE2"/>
                </a:solidFill>
                <a:latin typeface="Poppins"/>
                <a:ea typeface="Verdana" panose="020B0604030504040204" pitchFamily="34" charset="0"/>
              </a:rPr>
              <a:t>Transicions</a:t>
            </a:r>
            <a:r>
              <a:rPr lang="ca-ES" sz="1600" dirty="0">
                <a:solidFill>
                  <a:srgbClr val="595959"/>
                </a:solidFill>
                <a:latin typeface="Poppins"/>
                <a:ea typeface="Verdana" panose="020B0604030504040204" pitchFamily="34" charset="0"/>
              </a:rPr>
              <a:t> i després a l’apartat de </a:t>
            </a:r>
            <a:r>
              <a:rPr lang="ca-ES" sz="1600" b="1" dirty="0">
                <a:solidFill>
                  <a:srgbClr val="019EE2"/>
                </a:solidFill>
                <a:latin typeface="Poppins"/>
                <a:ea typeface="Verdana" panose="020B0604030504040204" pitchFamily="34" charset="0"/>
              </a:rPr>
              <a:t>Durada i Després de</a:t>
            </a:r>
            <a:r>
              <a:rPr lang="ca-ES" sz="1600" dirty="0">
                <a:solidFill>
                  <a:srgbClr val="595959"/>
                </a:solidFill>
                <a:latin typeface="Poppins"/>
                <a:ea typeface="Verdana" panose="020B0604030504040204" pitchFamily="34" charset="0"/>
              </a:rPr>
              <a:t>. </a:t>
            </a:r>
          </a:p>
        </p:txBody>
      </p:sp>
      <p:grpSp>
        <p:nvGrpSpPr>
          <p:cNvPr id="10" name="Group 9">
            <a:extLst>
              <a:ext uri="{FF2B5EF4-FFF2-40B4-BE49-F238E27FC236}">
                <a16:creationId xmlns:a16="http://schemas.microsoft.com/office/drawing/2014/main" id="{CAD97D81-364C-4B8F-B77C-96BE95F5BB76}"/>
              </a:ext>
            </a:extLst>
          </p:cNvPr>
          <p:cNvGrpSpPr/>
          <p:nvPr/>
        </p:nvGrpSpPr>
        <p:grpSpPr>
          <a:xfrm>
            <a:off x="7284863" y="4337372"/>
            <a:ext cx="3126963" cy="931726"/>
            <a:chOff x="9772534" y="5676080"/>
            <a:chExt cx="6626907" cy="1803240"/>
          </a:xfrm>
        </p:grpSpPr>
        <p:pic>
          <p:nvPicPr>
            <p:cNvPr id="11" name="Picture 10">
              <a:extLst>
                <a:ext uri="{FF2B5EF4-FFF2-40B4-BE49-F238E27FC236}">
                  <a16:creationId xmlns:a16="http://schemas.microsoft.com/office/drawing/2014/main" id="{22531A21-612A-45F8-8C2C-834343ADEBBB}"/>
                </a:ext>
              </a:extLst>
            </p:cNvPr>
            <p:cNvPicPr>
              <a:picLocks noChangeAspect="1"/>
            </p:cNvPicPr>
            <p:nvPr/>
          </p:nvPicPr>
          <p:blipFill>
            <a:blip r:embed="rId3"/>
            <a:stretch>
              <a:fillRect/>
            </a:stretch>
          </p:blipFill>
          <p:spPr>
            <a:xfrm>
              <a:off x="9772534" y="5676080"/>
              <a:ext cx="6626907" cy="1803240"/>
            </a:xfrm>
            <a:prstGeom prst="rect">
              <a:avLst/>
            </a:prstGeom>
            <a:ln>
              <a:noFill/>
            </a:ln>
            <a:effectLst>
              <a:outerShdw blurRad="292100" dist="139700" dir="2700000" algn="tl" rotWithShape="0">
                <a:srgbClr val="333333">
                  <a:alpha val="65000"/>
                </a:srgbClr>
              </a:outerShdw>
            </a:effectLst>
          </p:spPr>
        </p:pic>
        <p:sp>
          <p:nvSpPr>
            <p:cNvPr id="12" name="Oval 11">
              <a:extLst>
                <a:ext uri="{FF2B5EF4-FFF2-40B4-BE49-F238E27FC236}">
                  <a16:creationId xmlns:a16="http://schemas.microsoft.com/office/drawing/2014/main" id="{E87F9EFE-7DBE-4BB6-A9BB-88ABDC187354}"/>
                </a:ext>
              </a:extLst>
            </p:cNvPr>
            <p:cNvSpPr/>
            <p:nvPr/>
          </p:nvSpPr>
          <p:spPr>
            <a:xfrm>
              <a:off x="9772534" y="6111240"/>
              <a:ext cx="3313453" cy="53891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Oval 12">
              <a:extLst>
                <a:ext uri="{FF2B5EF4-FFF2-40B4-BE49-F238E27FC236}">
                  <a16:creationId xmlns:a16="http://schemas.microsoft.com/office/drawing/2014/main" id="{BF95B428-C55E-4FD3-BE59-F5135EAA7C84}"/>
                </a:ext>
              </a:extLst>
            </p:cNvPr>
            <p:cNvSpPr/>
            <p:nvPr/>
          </p:nvSpPr>
          <p:spPr>
            <a:xfrm>
              <a:off x="12873228" y="6500092"/>
              <a:ext cx="3526213" cy="63082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 name="Star: 5 Points 2">
            <a:extLst>
              <a:ext uri="{FF2B5EF4-FFF2-40B4-BE49-F238E27FC236}">
                <a16:creationId xmlns:a16="http://schemas.microsoft.com/office/drawing/2014/main" id="{FE9C8E1E-A15B-4382-A50D-C58C90F9D067}"/>
              </a:ext>
            </a:extLst>
          </p:cNvPr>
          <p:cNvSpPr/>
          <p:nvPr/>
        </p:nvSpPr>
        <p:spPr bwMode="gray">
          <a:xfrm>
            <a:off x="8383317" y="1156295"/>
            <a:ext cx="100584" cy="109728"/>
          </a:xfrm>
          <a:prstGeom prst="star5">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614866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3F1E5B-D849-45FE-9BDE-C866C38136FA}"/>
              </a:ext>
            </a:extLst>
          </p:cNvPr>
          <p:cNvSpPr>
            <a:spLocks noGrp="1"/>
          </p:cNvSpPr>
          <p:nvPr>
            <p:ph type="body" sz="quarter" idx="10"/>
          </p:nvPr>
        </p:nvSpPr>
        <p:spPr>
          <a:xfrm>
            <a:off x="469900" y="1045320"/>
            <a:ext cx="11203940" cy="1045419"/>
          </a:xfrm>
        </p:spPr>
        <p:txBody>
          <a:bodyPr/>
          <a:lstStyle/>
          <a:p>
            <a:r>
              <a:rPr lang="ca-ES" dirty="0"/>
              <a:t>Les animacions s’utilitzen per donar </a:t>
            </a:r>
            <a:r>
              <a:rPr lang="ca-ES" b="1" dirty="0">
                <a:solidFill>
                  <a:srgbClr val="019EE2"/>
                </a:solidFill>
              </a:rPr>
              <a:t>dinamisme</a:t>
            </a:r>
            <a:r>
              <a:rPr lang="ca-ES" dirty="0"/>
              <a:t> al contingut o text de la presentació. Per tant, el contingut apareixerà a la presentació segons s’hagi escollit. </a:t>
            </a:r>
          </a:p>
          <a:p>
            <a:endParaRPr lang="ca-ES" dirty="0"/>
          </a:p>
          <a:p>
            <a:r>
              <a:rPr lang="ca-ES" dirty="0"/>
              <a:t>Per crear animacions s’haurà d’anar a </a:t>
            </a:r>
            <a:r>
              <a:rPr lang="ca-ES" b="1" dirty="0">
                <a:solidFill>
                  <a:srgbClr val="019EE2"/>
                </a:solidFill>
              </a:rPr>
              <a:t>Animacions </a:t>
            </a:r>
            <a:r>
              <a:rPr lang="ca-ES" dirty="0"/>
              <a:t>/ </a:t>
            </a:r>
            <a:r>
              <a:rPr lang="ca-ES" i="1" dirty="0" err="1"/>
              <a:t>Animations</a:t>
            </a:r>
            <a:r>
              <a:rPr lang="ca-ES" dirty="0"/>
              <a:t> i escollir l’animació que es desitgi.</a:t>
            </a:r>
          </a:p>
        </p:txBody>
      </p:sp>
      <p:sp>
        <p:nvSpPr>
          <p:cNvPr id="4" name="Title 3">
            <a:extLst>
              <a:ext uri="{FF2B5EF4-FFF2-40B4-BE49-F238E27FC236}">
                <a16:creationId xmlns:a16="http://schemas.microsoft.com/office/drawing/2014/main" id="{07A762E5-0ABC-4D9F-B1A2-B28FC1EC3A76}"/>
              </a:ext>
            </a:extLst>
          </p:cNvPr>
          <p:cNvSpPr>
            <a:spLocks noGrp="1"/>
          </p:cNvSpPr>
          <p:nvPr>
            <p:ph type="title"/>
          </p:nvPr>
        </p:nvSpPr>
        <p:spPr/>
        <p:txBody>
          <a:bodyPr/>
          <a:lstStyle/>
          <a:p>
            <a:r>
              <a:rPr lang="ca-ES" dirty="0"/>
              <a:t>Afegir animacions</a:t>
            </a:r>
            <a:endParaRPr lang="es-ES" dirty="0"/>
          </a:p>
        </p:txBody>
      </p:sp>
      <p:grpSp>
        <p:nvGrpSpPr>
          <p:cNvPr id="24" name="Group 23">
            <a:extLst>
              <a:ext uri="{FF2B5EF4-FFF2-40B4-BE49-F238E27FC236}">
                <a16:creationId xmlns:a16="http://schemas.microsoft.com/office/drawing/2014/main" id="{947BFDD0-3DC8-4D24-9B4A-3FC4DBB355C0}"/>
              </a:ext>
            </a:extLst>
          </p:cNvPr>
          <p:cNvGrpSpPr/>
          <p:nvPr/>
        </p:nvGrpSpPr>
        <p:grpSpPr>
          <a:xfrm>
            <a:off x="391813" y="2250951"/>
            <a:ext cx="6713075" cy="3272004"/>
            <a:chOff x="6553340" y="2152199"/>
            <a:chExt cx="4526448" cy="2162379"/>
          </a:xfrm>
        </p:grpSpPr>
        <p:pic>
          <p:nvPicPr>
            <p:cNvPr id="8" name="Picture 7">
              <a:extLst>
                <a:ext uri="{FF2B5EF4-FFF2-40B4-BE49-F238E27FC236}">
                  <a16:creationId xmlns:a16="http://schemas.microsoft.com/office/drawing/2014/main" id="{2F2079CF-7859-4B07-B667-B7912A8C8437}"/>
                </a:ext>
              </a:extLst>
            </p:cNvPr>
            <p:cNvPicPr>
              <a:picLocks noChangeAspect="1"/>
            </p:cNvPicPr>
            <p:nvPr/>
          </p:nvPicPr>
          <p:blipFill>
            <a:blip r:embed="rId2"/>
            <a:stretch>
              <a:fillRect/>
            </a:stretch>
          </p:blipFill>
          <p:spPr>
            <a:xfrm>
              <a:off x="6553340" y="2152199"/>
              <a:ext cx="4526448" cy="2162379"/>
            </a:xfrm>
            <a:prstGeom prst="rect">
              <a:avLst/>
            </a:prstGeom>
            <a:ln>
              <a:noFill/>
            </a:ln>
            <a:effectLst>
              <a:outerShdw blurRad="190500" algn="tl" rotWithShape="0">
                <a:srgbClr val="000000">
                  <a:alpha val="70000"/>
                </a:srgbClr>
              </a:outerShdw>
            </a:effectLst>
          </p:spPr>
        </p:pic>
        <p:sp>
          <p:nvSpPr>
            <p:cNvPr id="22" name="Rectangle 21">
              <a:extLst>
                <a:ext uri="{FF2B5EF4-FFF2-40B4-BE49-F238E27FC236}">
                  <a16:creationId xmlns:a16="http://schemas.microsoft.com/office/drawing/2014/main" id="{4244D579-F024-4D09-BF0C-AEAB40302093}"/>
                </a:ext>
              </a:extLst>
            </p:cNvPr>
            <p:cNvSpPr/>
            <p:nvPr/>
          </p:nvSpPr>
          <p:spPr bwMode="gray">
            <a:xfrm>
              <a:off x="7810500" y="2202696"/>
              <a:ext cx="429768" cy="12259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grpSp>
        <p:nvGrpSpPr>
          <p:cNvPr id="25" name="Group 24">
            <a:extLst>
              <a:ext uri="{FF2B5EF4-FFF2-40B4-BE49-F238E27FC236}">
                <a16:creationId xmlns:a16="http://schemas.microsoft.com/office/drawing/2014/main" id="{5D05506A-1184-4C57-8EF5-790783E5AE58}"/>
              </a:ext>
            </a:extLst>
          </p:cNvPr>
          <p:cNvGrpSpPr/>
          <p:nvPr/>
        </p:nvGrpSpPr>
        <p:grpSpPr>
          <a:xfrm>
            <a:off x="7393504" y="4093582"/>
            <a:ext cx="4406683" cy="1122672"/>
            <a:chOff x="4075176" y="5501758"/>
            <a:chExt cx="4286918" cy="1122672"/>
          </a:xfrm>
        </p:grpSpPr>
        <p:pic>
          <p:nvPicPr>
            <p:cNvPr id="9" name="Picture 8">
              <a:extLst>
                <a:ext uri="{FF2B5EF4-FFF2-40B4-BE49-F238E27FC236}">
                  <a16:creationId xmlns:a16="http://schemas.microsoft.com/office/drawing/2014/main" id="{21821E69-5310-4804-A5B3-E1A7CC06E44E}"/>
                </a:ext>
              </a:extLst>
            </p:cNvPr>
            <p:cNvPicPr>
              <a:picLocks noChangeAspect="1"/>
            </p:cNvPicPr>
            <p:nvPr/>
          </p:nvPicPr>
          <p:blipFill rotWithShape="1">
            <a:blip r:embed="rId3"/>
            <a:srcRect r="22299"/>
            <a:stretch/>
          </p:blipFill>
          <p:spPr>
            <a:xfrm>
              <a:off x="4113817" y="5501758"/>
              <a:ext cx="4248277" cy="1122672"/>
            </a:xfrm>
            <a:prstGeom prst="rect">
              <a:avLst/>
            </a:prstGeom>
            <a:ln>
              <a:noFill/>
            </a:ln>
            <a:effectLst>
              <a:outerShdw blurRad="190500" algn="tl" rotWithShape="0">
                <a:srgbClr val="000000">
                  <a:alpha val="70000"/>
                </a:srgbClr>
              </a:outerShdw>
            </a:effectLst>
          </p:spPr>
        </p:pic>
        <p:sp>
          <p:nvSpPr>
            <p:cNvPr id="23" name="Rectangle 22">
              <a:extLst>
                <a:ext uri="{FF2B5EF4-FFF2-40B4-BE49-F238E27FC236}">
                  <a16:creationId xmlns:a16="http://schemas.microsoft.com/office/drawing/2014/main" id="{3F343F10-445E-4C40-9A3D-938D6EE4170B}"/>
                </a:ext>
              </a:extLst>
            </p:cNvPr>
            <p:cNvSpPr/>
            <p:nvPr/>
          </p:nvSpPr>
          <p:spPr bwMode="gray">
            <a:xfrm>
              <a:off x="4075176" y="5701446"/>
              <a:ext cx="274320" cy="29397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sp>
        <p:nvSpPr>
          <p:cNvPr id="29" name="TextBox 28">
            <a:extLst>
              <a:ext uri="{FF2B5EF4-FFF2-40B4-BE49-F238E27FC236}">
                <a16:creationId xmlns:a16="http://schemas.microsoft.com/office/drawing/2014/main" id="{55BA4944-B14F-46AD-B52A-23A9EF0D353C}"/>
              </a:ext>
            </a:extLst>
          </p:cNvPr>
          <p:cNvSpPr txBox="1"/>
          <p:nvPr/>
        </p:nvSpPr>
        <p:spPr bwMode="gray">
          <a:xfrm>
            <a:off x="8055864" y="2222156"/>
            <a:ext cx="3873281" cy="1045419"/>
          </a:xfrm>
          <a:prstGeom prst="rect">
            <a:avLst/>
          </a:prstGeom>
          <a:ln>
            <a:solidFill>
              <a:srgbClr val="595959"/>
            </a:solidFill>
          </a:ln>
        </p:spPr>
        <p:txBody>
          <a:bodyPr vert="horz" wrap="square" lIns="0" tIns="0" rIns="0" bIns="0" rtlCol="0" anchor="t" anchorCtr="0">
            <a:noAutofit/>
          </a:bodyPr>
          <a:lstStyle/>
          <a:p>
            <a:pPr algn="ctr"/>
            <a:r>
              <a:rPr lang="ca-ES" sz="1600" dirty="0">
                <a:solidFill>
                  <a:srgbClr val="595959"/>
                </a:solidFill>
                <a:latin typeface="Poppins"/>
              </a:rPr>
              <a:t>Cliqueu a </a:t>
            </a:r>
            <a:r>
              <a:rPr lang="ca-ES" sz="1600" b="1" dirty="0">
                <a:solidFill>
                  <a:srgbClr val="019EE2"/>
                </a:solidFill>
                <a:latin typeface="Poppins"/>
              </a:rPr>
              <a:t>Animacions</a:t>
            </a:r>
            <a:r>
              <a:rPr lang="ca-ES" sz="1600" dirty="0">
                <a:solidFill>
                  <a:srgbClr val="595959"/>
                </a:solidFill>
                <a:latin typeface="Poppins"/>
              </a:rPr>
              <a:t> i a       . Aleshores apareix un desplegable amb totes les opcions que es poden triar.</a:t>
            </a:r>
          </a:p>
        </p:txBody>
      </p:sp>
      <p:cxnSp>
        <p:nvCxnSpPr>
          <p:cNvPr id="32" name="Straight Arrow Connector 31">
            <a:extLst>
              <a:ext uri="{FF2B5EF4-FFF2-40B4-BE49-F238E27FC236}">
                <a16:creationId xmlns:a16="http://schemas.microsoft.com/office/drawing/2014/main" id="{96C99B28-3F36-4056-98D0-B62951866C4A}"/>
              </a:ext>
            </a:extLst>
          </p:cNvPr>
          <p:cNvCxnSpPr>
            <a:cxnSpLocks/>
          </p:cNvCxnSpPr>
          <p:nvPr/>
        </p:nvCxnSpPr>
        <p:spPr>
          <a:xfrm>
            <a:off x="3080655" y="2441567"/>
            <a:ext cx="4975209"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34" name="Picture 33">
            <a:extLst>
              <a:ext uri="{FF2B5EF4-FFF2-40B4-BE49-F238E27FC236}">
                <a16:creationId xmlns:a16="http://schemas.microsoft.com/office/drawing/2014/main" id="{A23F6210-0BFE-4A77-954D-D87BFED5DD61}"/>
              </a:ext>
            </a:extLst>
          </p:cNvPr>
          <p:cNvPicPr>
            <a:picLocks noChangeAspect="1"/>
          </p:cNvPicPr>
          <p:nvPr/>
        </p:nvPicPr>
        <p:blipFill rotWithShape="1">
          <a:blip r:embed="rId4"/>
          <a:srcRect l="24788" t="14713" r="17030" b="36146"/>
          <a:stretch/>
        </p:blipFill>
        <p:spPr>
          <a:xfrm>
            <a:off x="10195933" y="2418230"/>
            <a:ext cx="182880" cy="135740"/>
          </a:xfrm>
          <a:prstGeom prst="rect">
            <a:avLst/>
          </a:prstGeom>
        </p:spPr>
      </p:pic>
      <p:cxnSp>
        <p:nvCxnSpPr>
          <p:cNvPr id="35" name="Straight Arrow Connector 34">
            <a:extLst>
              <a:ext uri="{FF2B5EF4-FFF2-40B4-BE49-F238E27FC236}">
                <a16:creationId xmlns:a16="http://schemas.microsoft.com/office/drawing/2014/main" id="{FA26C475-FAB2-464A-8ABE-C5A4D09C99EF}"/>
              </a:ext>
            </a:extLst>
          </p:cNvPr>
          <p:cNvCxnSpPr>
            <a:cxnSpLocks/>
            <a:endCxn id="38" idx="0"/>
          </p:cNvCxnSpPr>
          <p:nvPr/>
        </p:nvCxnSpPr>
        <p:spPr>
          <a:xfrm>
            <a:off x="7753790" y="4582505"/>
            <a:ext cx="1843055" cy="100110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1A1641E1-FE71-4D23-B2C7-596F8D59C0EF}"/>
              </a:ext>
            </a:extLst>
          </p:cNvPr>
          <p:cNvSpPr txBox="1"/>
          <p:nvPr/>
        </p:nvSpPr>
        <p:spPr bwMode="gray">
          <a:xfrm>
            <a:off x="7433225" y="5583611"/>
            <a:ext cx="4327240" cy="855331"/>
          </a:xfrm>
          <a:prstGeom prst="rect">
            <a:avLst/>
          </a:prstGeom>
          <a:ln>
            <a:solidFill>
              <a:srgbClr val="595959"/>
            </a:solidFill>
          </a:ln>
        </p:spPr>
        <p:txBody>
          <a:bodyPr vert="horz" wrap="square" lIns="0" tIns="0" rIns="0" bIns="0" rtlCol="0" anchor="t" anchorCtr="0">
            <a:noAutofit/>
          </a:bodyPr>
          <a:lstStyle/>
          <a:p>
            <a:pPr algn="ctr"/>
            <a:r>
              <a:rPr lang="ca-ES" sz="1600" dirty="0">
                <a:solidFill>
                  <a:srgbClr val="595959"/>
                </a:solidFill>
                <a:latin typeface="Poppins"/>
              </a:rPr>
              <a:t>A la visualització prèvia es podrà </a:t>
            </a:r>
            <a:r>
              <a:rPr lang="ca-ES" sz="1600" dirty="0" err="1">
                <a:solidFill>
                  <a:srgbClr val="595959"/>
                </a:solidFill>
                <a:latin typeface="Poppins"/>
              </a:rPr>
              <a:t>previsualitzar</a:t>
            </a:r>
            <a:r>
              <a:rPr lang="ca-ES" sz="1600" dirty="0">
                <a:solidFill>
                  <a:srgbClr val="595959"/>
                </a:solidFill>
                <a:latin typeface="Poppins"/>
              </a:rPr>
              <a:t> l’animació abans d’escollir quina es desitgi utilitzar.</a:t>
            </a:r>
          </a:p>
        </p:txBody>
      </p:sp>
    </p:spTree>
    <p:extLst>
      <p:ext uri="{BB962C8B-B14F-4D97-AF65-F5344CB8AC3E}">
        <p14:creationId xmlns:p14="http://schemas.microsoft.com/office/powerpoint/2010/main" val="1551606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4E9749-9940-47A5-8A87-F0E4940923D5}"/>
              </a:ext>
            </a:extLst>
          </p:cNvPr>
          <p:cNvSpPr>
            <a:spLocks noGrp="1"/>
          </p:cNvSpPr>
          <p:nvPr>
            <p:ph type="body" sz="quarter" idx="10"/>
          </p:nvPr>
        </p:nvSpPr>
        <p:spPr>
          <a:xfrm>
            <a:off x="469900" y="2505910"/>
            <a:ext cx="11252200" cy="523220"/>
          </a:xfrm>
        </p:spPr>
        <p:txBody>
          <a:bodyPr/>
          <a:lstStyle/>
          <a:p>
            <a:r>
              <a:rPr lang="ca-ES" dirty="0">
                <a:ea typeface="Verdana" panose="020B0604030504040204" pitchFamily="34" charset="0"/>
              </a:rPr>
              <a:t>Quan s’afegeixi una animació a la dreta apareixerà una </a:t>
            </a:r>
            <a:r>
              <a:rPr lang="ca-ES" b="1" dirty="0">
                <a:solidFill>
                  <a:srgbClr val="019EE2"/>
                </a:solidFill>
                <a:ea typeface="Verdana" panose="020B0604030504040204" pitchFamily="34" charset="0"/>
              </a:rPr>
              <a:t>finestra desplegable amb les animacions</a:t>
            </a:r>
            <a:r>
              <a:rPr lang="ca-ES" dirty="0">
                <a:ea typeface="Verdana" panose="020B0604030504040204" pitchFamily="34" charset="0"/>
              </a:rPr>
              <a:t>, així es pot ter tenir un control del contingut que conté animacions.</a:t>
            </a:r>
            <a:endParaRPr lang="ca-ES" dirty="0"/>
          </a:p>
        </p:txBody>
      </p:sp>
      <p:sp>
        <p:nvSpPr>
          <p:cNvPr id="4" name="Title 3">
            <a:extLst>
              <a:ext uri="{FF2B5EF4-FFF2-40B4-BE49-F238E27FC236}">
                <a16:creationId xmlns:a16="http://schemas.microsoft.com/office/drawing/2014/main" id="{21B2E6E1-FDD1-4E47-A5E0-41A7F2EE4936}"/>
              </a:ext>
            </a:extLst>
          </p:cNvPr>
          <p:cNvSpPr>
            <a:spLocks noGrp="1"/>
          </p:cNvSpPr>
          <p:nvPr>
            <p:ph type="title"/>
          </p:nvPr>
        </p:nvSpPr>
        <p:spPr/>
        <p:txBody>
          <a:bodyPr/>
          <a:lstStyle/>
          <a:p>
            <a:r>
              <a:rPr lang="ca-ES" dirty="0"/>
              <a:t>Afegir animacions</a:t>
            </a:r>
          </a:p>
        </p:txBody>
      </p:sp>
      <p:grpSp>
        <p:nvGrpSpPr>
          <p:cNvPr id="6" name="Group 5">
            <a:extLst>
              <a:ext uri="{FF2B5EF4-FFF2-40B4-BE49-F238E27FC236}">
                <a16:creationId xmlns:a16="http://schemas.microsoft.com/office/drawing/2014/main" id="{F7CB2550-6901-40F2-A25B-6A7E5BBEE9D7}"/>
              </a:ext>
            </a:extLst>
          </p:cNvPr>
          <p:cNvGrpSpPr/>
          <p:nvPr/>
        </p:nvGrpSpPr>
        <p:grpSpPr>
          <a:xfrm>
            <a:off x="6551803" y="3118308"/>
            <a:ext cx="4899168" cy="738664"/>
            <a:chOff x="2395368" y="7961983"/>
            <a:chExt cx="3813486" cy="1115039"/>
          </a:xfrm>
        </p:grpSpPr>
        <p:sp>
          <p:nvSpPr>
            <p:cNvPr id="7" name="TextBox 6">
              <a:extLst>
                <a:ext uri="{FF2B5EF4-FFF2-40B4-BE49-F238E27FC236}">
                  <a16:creationId xmlns:a16="http://schemas.microsoft.com/office/drawing/2014/main" id="{9D1E5F75-348D-4C64-8534-6AAF37CEDAF7}"/>
                </a:ext>
              </a:extLst>
            </p:cNvPr>
            <p:cNvSpPr txBox="1"/>
            <p:nvPr/>
          </p:nvSpPr>
          <p:spPr>
            <a:xfrm>
              <a:off x="2395368" y="7961983"/>
              <a:ext cx="3813486" cy="1115039"/>
            </a:xfrm>
            <a:prstGeom prst="rect">
              <a:avLst/>
            </a:prstGeom>
            <a:noFill/>
            <a:ln w="28575">
              <a:solidFill>
                <a:srgbClr val="019EE2"/>
              </a:solidFill>
              <a:prstDash val="dash"/>
            </a:ln>
          </p:spPr>
          <p:txBody>
            <a:bodyPr wrap="square" rtlCol="0">
              <a:spAutoFit/>
            </a:bodyPr>
            <a:lstStyle/>
            <a:p>
              <a:pPr lvl="2"/>
              <a:r>
                <a:rPr lang="ca-ES" sz="1400" dirty="0">
                  <a:solidFill>
                    <a:srgbClr val="595959"/>
                  </a:solidFill>
                  <a:latin typeface="Poppins"/>
                  <a:ea typeface="Verdana" panose="020B0604030504040204" pitchFamily="34" charset="0"/>
                </a:rPr>
                <a:t>En les diapositives que contenen animacions apareix també una estrella com en les transicions.</a:t>
              </a:r>
            </a:p>
          </p:txBody>
        </p:sp>
        <p:pic>
          <p:nvPicPr>
            <p:cNvPr id="8" name="Picture 7">
              <a:extLst>
                <a:ext uri="{FF2B5EF4-FFF2-40B4-BE49-F238E27FC236}">
                  <a16:creationId xmlns:a16="http://schemas.microsoft.com/office/drawing/2014/main" id="{AA926D0F-7AF7-4B7B-893E-D1ABB47BC9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8953" y="8053505"/>
              <a:ext cx="504585" cy="939243"/>
            </a:xfrm>
            <a:prstGeom prst="rect">
              <a:avLst/>
            </a:prstGeom>
            <a:ln>
              <a:noFill/>
            </a:ln>
          </p:spPr>
        </p:pic>
      </p:grpSp>
      <p:grpSp>
        <p:nvGrpSpPr>
          <p:cNvPr id="15" name="Group 14">
            <a:extLst>
              <a:ext uri="{FF2B5EF4-FFF2-40B4-BE49-F238E27FC236}">
                <a16:creationId xmlns:a16="http://schemas.microsoft.com/office/drawing/2014/main" id="{4B429C93-237D-4709-BBE3-8FCC1D697A2C}"/>
              </a:ext>
            </a:extLst>
          </p:cNvPr>
          <p:cNvGrpSpPr/>
          <p:nvPr/>
        </p:nvGrpSpPr>
        <p:grpSpPr>
          <a:xfrm>
            <a:off x="3913632" y="1233431"/>
            <a:ext cx="4797859" cy="1122672"/>
            <a:chOff x="3886200" y="1432678"/>
            <a:chExt cx="4797859" cy="1122672"/>
          </a:xfrm>
        </p:grpSpPr>
        <p:grpSp>
          <p:nvGrpSpPr>
            <p:cNvPr id="10" name="Group 9">
              <a:extLst>
                <a:ext uri="{FF2B5EF4-FFF2-40B4-BE49-F238E27FC236}">
                  <a16:creationId xmlns:a16="http://schemas.microsoft.com/office/drawing/2014/main" id="{13A6D49F-7256-4BC3-A15A-BC12823A7570}"/>
                </a:ext>
              </a:extLst>
            </p:cNvPr>
            <p:cNvGrpSpPr/>
            <p:nvPr/>
          </p:nvGrpSpPr>
          <p:grpSpPr>
            <a:xfrm>
              <a:off x="4277376" y="1432678"/>
              <a:ext cx="4406683" cy="1122672"/>
              <a:chOff x="4075176" y="5501758"/>
              <a:chExt cx="4286918" cy="1122672"/>
            </a:xfrm>
          </p:grpSpPr>
          <p:pic>
            <p:nvPicPr>
              <p:cNvPr id="11" name="Picture 10">
                <a:extLst>
                  <a:ext uri="{FF2B5EF4-FFF2-40B4-BE49-F238E27FC236}">
                    <a16:creationId xmlns:a16="http://schemas.microsoft.com/office/drawing/2014/main" id="{73197430-B1A7-4890-AC1F-735E61F39CFB}"/>
                  </a:ext>
                </a:extLst>
              </p:cNvPr>
              <p:cNvPicPr>
                <a:picLocks noChangeAspect="1"/>
              </p:cNvPicPr>
              <p:nvPr/>
            </p:nvPicPr>
            <p:blipFill rotWithShape="1">
              <a:blip r:embed="rId3"/>
              <a:srcRect r="22299"/>
              <a:stretch/>
            </p:blipFill>
            <p:spPr>
              <a:xfrm>
                <a:off x="4113817" y="5501758"/>
                <a:ext cx="4248277" cy="1122672"/>
              </a:xfrm>
              <a:prstGeom prst="rect">
                <a:avLst/>
              </a:prstGeom>
              <a:ln>
                <a:noFill/>
              </a:ln>
              <a:effectLst>
                <a:outerShdw blurRad="190500" algn="tl" rotWithShape="0">
                  <a:srgbClr val="000000">
                    <a:alpha val="70000"/>
                  </a:srgbClr>
                </a:outerShdw>
              </a:effectLst>
            </p:spPr>
          </p:pic>
          <p:sp>
            <p:nvSpPr>
              <p:cNvPr id="12" name="Rectangle 11">
                <a:extLst>
                  <a:ext uri="{FF2B5EF4-FFF2-40B4-BE49-F238E27FC236}">
                    <a16:creationId xmlns:a16="http://schemas.microsoft.com/office/drawing/2014/main" id="{41DCE38C-6F01-4F3F-B244-9969A7C14AB6}"/>
                  </a:ext>
                </a:extLst>
              </p:cNvPr>
              <p:cNvSpPr/>
              <p:nvPr/>
            </p:nvSpPr>
            <p:spPr bwMode="gray">
              <a:xfrm>
                <a:off x="4075176" y="5701446"/>
                <a:ext cx="274320" cy="29397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cxnSp>
          <p:nvCxnSpPr>
            <p:cNvPr id="13" name="Straight Arrow Connector 12">
              <a:extLst>
                <a:ext uri="{FF2B5EF4-FFF2-40B4-BE49-F238E27FC236}">
                  <a16:creationId xmlns:a16="http://schemas.microsoft.com/office/drawing/2014/main" id="{8C4655CD-5CDB-4E6E-BC72-E721C193F00E}"/>
                </a:ext>
              </a:extLst>
            </p:cNvPr>
            <p:cNvCxnSpPr>
              <a:cxnSpLocks/>
            </p:cNvCxnSpPr>
            <p:nvPr/>
          </p:nvCxnSpPr>
          <p:spPr>
            <a:xfrm flipH="1">
              <a:off x="3886200" y="1820315"/>
              <a:ext cx="391176" cy="0"/>
            </a:xfrm>
            <a:prstGeom prst="straightConnector1">
              <a:avLst/>
            </a:prstGeom>
            <a:ln w="19050">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E0987B96-D6A2-4BBC-AC9F-E0ACC60E0084}"/>
              </a:ext>
            </a:extLst>
          </p:cNvPr>
          <p:cNvSpPr txBox="1"/>
          <p:nvPr/>
        </p:nvSpPr>
        <p:spPr bwMode="gray">
          <a:xfrm>
            <a:off x="640646" y="1102776"/>
            <a:ext cx="3253126" cy="1036583"/>
          </a:xfrm>
          <a:prstGeom prst="rect">
            <a:avLst/>
          </a:prstGeom>
          <a:ln>
            <a:solidFill>
              <a:srgbClr val="595959"/>
            </a:solidFill>
          </a:ln>
        </p:spPr>
        <p:txBody>
          <a:bodyPr vert="horz" wrap="square" lIns="0" tIns="0" rIns="0" bIns="0" rtlCol="0" anchor="b" anchorCtr="0">
            <a:noAutofit/>
          </a:bodyPr>
          <a:lstStyle/>
          <a:p>
            <a:pPr algn="ctr"/>
            <a:r>
              <a:rPr lang="ca-ES" sz="1600" dirty="0">
                <a:solidFill>
                  <a:srgbClr val="595959"/>
                </a:solidFill>
                <a:latin typeface="Poppins"/>
              </a:rPr>
              <a:t>A visualització prèvia es pot </a:t>
            </a:r>
            <a:r>
              <a:rPr lang="ca-ES" sz="1600" dirty="0" err="1">
                <a:solidFill>
                  <a:srgbClr val="595959"/>
                </a:solidFill>
                <a:latin typeface="Poppins"/>
              </a:rPr>
              <a:t>previsualitzar</a:t>
            </a:r>
            <a:r>
              <a:rPr lang="ca-ES" sz="1600" dirty="0">
                <a:solidFill>
                  <a:srgbClr val="595959"/>
                </a:solidFill>
                <a:latin typeface="Poppins"/>
              </a:rPr>
              <a:t> l’animació abans de triar-ne una.</a:t>
            </a:r>
          </a:p>
        </p:txBody>
      </p:sp>
      <p:pic>
        <p:nvPicPr>
          <p:cNvPr id="17" name="Picture 16">
            <a:extLst>
              <a:ext uri="{FF2B5EF4-FFF2-40B4-BE49-F238E27FC236}">
                <a16:creationId xmlns:a16="http://schemas.microsoft.com/office/drawing/2014/main" id="{8D5C0F9E-D1BB-46E2-94A3-2381E7B14EEB}"/>
              </a:ext>
            </a:extLst>
          </p:cNvPr>
          <p:cNvPicPr>
            <a:picLocks noChangeAspect="1"/>
          </p:cNvPicPr>
          <p:nvPr/>
        </p:nvPicPr>
        <p:blipFill>
          <a:blip r:embed="rId4"/>
          <a:stretch>
            <a:fillRect/>
          </a:stretch>
        </p:blipFill>
        <p:spPr>
          <a:xfrm>
            <a:off x="469900" y="3118309"/>
            <a:ext cx="3809937" cy="3162814"/>
          </a:xfrm>
          <a:prstGeom prst="rect">
            <a:avLst/>
          </a:prstGeom>
          <a:ln>
            <a:noFill/>
          </a:ln>
          <a:effectLst>
            <a:outerShdw blurRad="190500" algn="tl" rotWithShape="0">
              <a:srgbClr val="000000">
                <a:alpha val="70000"/>
              </a:srgbClr>
            </a:outerShdw>
          </a:effectLst>
        </p:spPr>
      </p:pic>
      <p:pic>
        <p:nvPicPr>
          <p:cNvPr id="18" name="Picture 17">
            <a:extLst>
              <a:ext uri="{FF2B5EF4-FFF2-40B4-BE49-F238E27FC236}">
                <a16:creationId xmlns:a16="http://schemas.microsoft.com/office/drawing/2014/main" id="{8F3726E7-3151-4B16-8568-F266B3ECCB71}"/>
              </a:ext>
            </a:extLst>
          </p:cNvPr>
          <p:cNvPicPr>
            <a:picLocks noChangeAspect="1"/>
          </p:cNvPicPr>
          <p:nvPr/>
        </p:nvPicPr>
        <p:blipFill>
          <a:blip r:embed="rId5"/>
          <a:stretch>
            <a:fillRect/>
          </a:stretch>
        </p:blipFill>
        <p:spPr>
          <a:xfrm>
            <a:off x="8101510" y="3989946"/>
            <a:ext cx="1695450" cy="2533650"/>
          </a:xfrm>
          <a:prstGeom prst="rect">
            <a:avLst/>
          </a:prstGeom>
          <a:ln>
            <a:noFill/>
          </a:ln>
          <a:effectLst>
            <a:outerShdw blurRad="190500" algn="tl" rotWithShape="0">
              <a:srgbClr val="000000">
                <a:alpha val="70000"/>
              </a:srgbClr>
            </a:outerShdw>
          </a:effectLst>
        </p:spPr>
      </p:pic>
      <p:sp>
        <p:nvSpPr>
          <p:cNvPr id="19" name="Rectangle 18">
            <a:extLst>
              <a:ext uri="{FF2B5EF4-FFF2-40B4-BE49-F238E27FC236}">
                <a16:creationId xmlns:a16="http://schemas.microsoft.com/office/drawing/2014/main" id="{B8057658-2A5F-4FA1-81D0-2AB93F46C76A}"/>
              </a:ext>
            </a:extLst>
          </p:cNvPr>
          <p:cNvSpPr/>
          <p:nvPr/>
        </p:nvSpPr>
        <p:spPr bwMode="gray">
          <a:xfrm>
            <a:off x="3218688" y="3657600"/>
            <a:ext cx="1125841" cy="180415"/>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25424223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60F79C0B-ABF6-48A5-A432-6AAD3CDC0C56}"/>
              </a:ext>
            </a:extLst>
          </p:cNvPr>
          <p:cNvGrpSpPr/>
          <p:nvPr/>
        </p:nvGrpSpPr>
        <p:grpSpPr>
          <a:xfrm>
            <a:off x="431800" y="2095842"/>
            <a:ext cx="6022841" cy="3090657"/>
            <a:chOff x="874350" y="3194613"/>
            <a:chExt cx="7541101" cy="3935392"/>
          </a:xfrm>
        </p:grpSpPr>
        <p:pic>
          <p:nvPicPr>
            <p:cNvPr id="24" name="Picture 23">
              <a:extLst>
                <a:ext uri="{FF2B5EF4-FFF2-40B4-BE49-F238E27FC236}">
                  <a16:creationId xmlns:a16="http://schemas.microsoft.com/office/drawing/2014/main" id="{8E66F8D3-4F2B-4445-82CF-AAE2105B9003}"/>
                </a:ext>
              </a:extLst>
            </p:cNvPr>
            <p:cNvPicPr>
              <a:picLocks noChangeAspect="1"/>
            </p:cNvPicPr>
            <p:nvPr/>
          </p:nvPicPr>
          <p:blipFill rotWithShape="1">
            <a:blip r:embed="rId2"/>
            <a:srcRect t="69721" b="5737"/>
            <a:stretch/>
          </p:blipFill>
          <p:spPr>
            <a:xfrm>
              <a:off x="874350" y="6012335"/>
              <a:ext cx="7541101" cy="1036647"/>
            </a:xfrm>
            <a:prstGeom prst="rect">
              <a:avLst/>
            </a:prstGeom>
            <a:ln>
              <a:noFill/>
            </a:ln>
            <a:effectLst>
              <a:outerShdw blurRad="190500" algn="tl" rotWithShape="0">
                <a:srgbClr val="000000">
                  <a:alpha val="70000"/>
                </a:srgbClr>
              </a:outerShdw>
            </a:effectLst>
          </p:spPr>
        </p:pic>
        <p:sp>
          <p:nvSpPr>
            <p:cNvPr id="25" name="Rectangle 24">
              <a:extLst>
                <a:ext uri="{FF2B5EF4-FFF2-40B4-BE49-F238E27FC236}">
                  <a16:creationId xmlns:a16="http://schemas.microsoft.com/office/drawing/2014/main" id="{C85C46B2-36BA-4125-90D6-EDA0F0CA42E0}"/>
                </a:ext>
              </a:extLst>
            </p:cNvPr>
            <p:cNvSpPr/>
            <p:nvPr/>
          </p:nvSpPr>
          <p:spPr>
            <a:xfrm>
              <a:off x="7535119" y="3194613"/>
              <a:ext cx="880332" cy="1388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7" name="Oval 26">
              <a:extLst>
                <a:ext uri="{FF2B5EF4-FFF2-40B4-BE49-F238E27FC236}">
                  <a16:creationId xmlns:a16="http://schemas.microsoft.com/office/drawing/2014/main" id="{89385F1A-42DD-49B1-9098-826572CD6EDE}"/>
                </a:ext>
              </a:extLst>
            </p:cNvPr>
            <p:cNvSpPr/>
            <p:nvPr/>
          </p:nvSpPr>
          <p:spPr>
            <a:xfrm>
              <a:off x="5393803" y="6840638"/>
              <a:ext cx="358815" cy="289367"/>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 name="Text Placeholder 1">
            <a:extLst>
              <a:ext uri="{FF2B5EF4-FFF2-40B4-BE49-F238E27FC236}">
                <a16:creationId xmlns:a16="http://schemas.microsoft.com/office/drawing/2014/main" id="{2C09A403-55AA-46DE-AB5A-D54B47823396}"/>
              </a:ext>
            </a:extLst>
          </p:cNvPr>
          <p:cNvSpPr>
            <a:spLocks noGrp="1"/>
          </p:cNvSpPr>
          <p:nvPr>
            <p:ph type="body" sz="quarter" idx="10"/>
          </p:nvPr>
        </p:nvSpPr>
        <p:spPr>
          <a:xfrm>
            <a:off x="431800" y="843280"/>
            <a:ext cx="10541000" cy="904775"/>
          </a:xfrm>
        </p:spPr>
        <p:txBody>
          <a:bodyPr/>
          <a:lstStyle/>
          <a:p>
            <a:pPr>
              <a:lnSpc>
                <a:spcPct val="107000"/>
              </a:lnSpc>
              <a:spcAft>
                <a:spcPts val="650"/>
              </a:spcAft>
            </a:pPr>
            <a:r>
              <a:rPr lang="ca-ES" dirty="0">
                <a:ea typeface="Verdana" panose="020B0604030504040204" pitchFamily="34" charset="0"/>
                <a:cs typeface="Times New Roman" panose="02020603050405020304" pitchFamily="18" charset="0"/>
              </a:rPr>
              <a:t>Les notes s’utilitzen com una </a:t>
            </a:r>
            <a:r>
              <a:rPr lang="ca-ES" b="1" dirty="0">
                <a:ea typeface="Verdana" panose="020B0604030504040204" pitchFamily="34" charset="0"/>
                <a:cs typeface="Times New Roman" panose="02020603050405020304" pitchFamily="18" charset="0"/>
              </a:rPr>
              <a:t>guia pel narrador</a:t>
            </a:r>
            <a:r>
              <a:rPr lang="ca-ES" dirty="0">
                <a:ea typeface="Verdana" panose="020B0604030504040204" pitchFamily="34" charset="0"/>
                <a:cs typeface="Times New Roman" panose="02020603050405020304" pitchFamily="18" charset="0"/>
              </a:rPr>
              <a:t> de la presentació, això permet tenir un </a:t>
            </a:r>
            <a:r>
              <a:rPr lang="ca-ES" b="1" dirty="0">
                <a:solidFill>
                  <a:srgbClr val="019EE2"/>
                </a:solidFill>
                <a:ea typeface="Verdana" panose="020B0604030504040204" pitchFamily="34" charset="0"/>
                <a:cs typeface="Times New Roman" panose="02020603050405020304" pitchFamily="18" charset="0"/>
              </a:rPr>
              <a:t>suport amb anotacions</a:t>
            </a:r>
            <a:r>
              <a:rPr lang="ca-ES" dirty="0">
                <a:ea typeface="Verdana" panose="020B0604030504040204" pitchFamily="34" charset="0"/>
                <a:cs typeface="Times New Roman" panose="02020603050405020304" pitchFamily="18" charset="0"/>
              </a:rPr>
              <a:t>, xifres, apunts o altres dades que es puguin necessitar mentre es fa la presentació. </a:t>
            </a:r>
          </a:p>
          <a:p>
            <a:pPr>
              <a:lnSpc>
                <a:spcPct val="107000"/>
              </a:lnSpc>
              <a:spcAft>
                <a:spcPts val="650"/>
              </a:spcAft>
            </a:pPr>
            <a:r>
              <a:rPr lang="ca-ES" dirty="0">
                <a:ea typeface="Verdana" panose="020B0604030504040204" pitchFamily="34" charset="0"/>
                <a:cs typeface="Times New Roman" panose="02020603050405020304" pitchFamily="18" charset="0"/>
              </a:rPr>
              <a:t>Hi ha </a:t>
            </a:r>
            <a:r>
              <a:rPr lang="ca-ES" b="1" dirty="0">
                <a:solidFill>
                  <a:srgbClr val="019EE2"/>
                </a:solidFill>
                <a:ea typeface="Verdana" panose="020B0604030504040204" pitchFamily="34" charset="0"/>
                <a:cs typeface="Times New Roman" panose="02020603050405020304" pitchFamily="18" charset="0"/>
              </a:rPr>
              <a:t>dues</a:t>
            </a:r>
            <a:r>
              <a:rPr lang="ca-ES" dirty="0">
                <a:ea typeface="Verdana" panose="020B0604030504040204" pitchFamily="34" charset="0"/>
                <a:cs typeface="Times New Roman" panose="02020603050405020304" pitchFamily="18" charset="0"/>
              </a:rPr>
              <a:t> maneres d’afegir notes a la presentació. </a:t>
            </a:r>
          </a:p>
          <a:p>
            <a:endParaRPr lang="ca-ES" dirty="0"/>
          </a:p>
        </p:txBody>
      </p:sp>
      <p:sp>
        <p:nvSpPr>
          <p:cNvPr id="4" name="Title 3">
            <a:extLst>
              <a:ext uri="{FF2B5EF4-FFF2-40B4-BE49-F238E27FC236}">
                <a16:creationId xmlns:a16="http://schemas.microsoft.com/office/drawing/2014/main" id="{8320B012-FF1B-41A6-A02D-D570B9691FB9}"/>
              </a:ext>
            </a:extLst>
          </p:cNvPr>
          <p:cNvSpPr>
            <a:spLocks noGrp="1"/>
          </p:cNvSpPr>
          <p:nvPr>
            <p:ph type="title"/>
          </p:nvPr>
        </p:nvSpPr>
        <p:spPr>
          <a:xfrm>
            <a:off x="469900" y="297811"/>
            <a:ext cx="7058660" cy="469481"/>
          </a:xfrm>
        </p:spPr>
        <p:txBody>
          <a:bodyPr/>
          <a:lstStyle/>
          <a:p>
            <a:r>
              <a:rPr lang="ca-ES" dirty="0"/>
              <a:t>Afegir notes</a:t>
            </a:r>
          </a:p>
        </p:txBody>
      </p:sp>
      <p:grpSp>
        <p:nvGrpSpPr>
          <p:cNvPr id="6" name="Group 5">
            <a:extLst>
              <a:ext uri="{FF2B5EF4-FFF2-40B4-BE49-F238E27FC236}">
                <a16:creationId xmlns:a16="http://schemas.microsoft.com/office/drawing/2014/main" id="{3F9EDF5E-5B3A-4450-BD6D-C8BB91292118}"/>
              </a:ext>
            </a:extLst>
          </p:cNvPr>
          <p:cNvGrpSpPr/>
          <p:nvPr/>
        </p:nvGrpSpPr>
        <p:grpSpPr>
          <a:xfrm>
            <a:off x="4435128" y="6028807"/>
            <a:ext cx="5212770" cy="523220"/>
            <a:chOff x="874349" y="8419132"/>
            <a:chExt cx="3305984" cy="789819"/>
          </a:xfrm>
        </p:grpSpPr>
        <p:sp>
          <p:nvSpPr>
            <p:cNvPr id="7" name="TextBox 6">
              <a:extLst>
                <a:ext uri="{FF2B5EF4-FFF2-40B4-BE49-F238E27FC236}">
                  <a16:creationId xmlns:a16="http://schemas.microsoft.com/office/drawing/2014/main" id="{848F8DE5-500E-4DF4-9C79-E1112408155C}"/>
                </a:ext>
              </a:extLst>
            </p:cNvPr>
            <p:cNvSpPr txBox="1"/>
            <p:nvPr/>
          </p:nvSpPr>
          <p:spPr>
            <a:xfrm>
              <a:off x="874349" y="8419132"/>
              <a:ext cx="3305984" cy="789819"/>
            </a:xfrm>
            <a:prstGeom prst="rect">
              <a:avLst/>
            </a:prstGeom>
            <a:noFill/>
            <a:ln w="28575">
              <a:solidFill>
                <a:srgbClr val="019EE2"/>
              </a:solidFill>
              <a:prstDash val="dash"/>
            </a:ln>
          </p:spPr>
          <p:txBody>
            <a:bodyPr wrap="square" rtlCol="0">
              <a:spAutoFit/>
            </a:bodyPr>
            <a:lstStyle/>
            <a:p>
              <a:pPr lvl="2"/>
              <a:r>
                <a:rPr lang="ca-ES" sz="1400" i="1" dirty="0">
                  <a:solidFill>
                    <a:srgbClr val="595959"/>
                  </a:solidFill>
                  <a:latin typeface="Poppins"/>
                  <a:ea typeface="Verdana" panose="020B0604030504040204" pitchFamily="34" charset="0"/>
                </a:rPr>
                <a:t>Les notes únicament les veurà la persona que fa la presentació.</a:t>
              </a:r>
            </a:p>
          </p:txBody>
        </p:sp>
        <p:pic>
          <p:nvPicPr>
            <p:cNvPr id="8" name="Picture 7">
              <a:extLst>
                <a:ext uri="{FF2B5EF4-FFF2-40B4-BE49-F238E27FC236}">
                  <a16:creationId xmlns:a16="http://schemas.microsoft.com/office/drawing/2014/main" id="{2FB401E5-B4EA-4978-BE51-369C013D15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7580" y="8419132"/>
              <a:ext cx="424310" cy="789819"/>
            </a:xfrm>
            <a:prstGeom prst="rect">
              <a:avLst/>
            </a:prstGeom>
            <a:ln>
              <a:noFill/>
            </a:ln>
          </p:spPr>
        </p:pic>
      </p:grpSp>
      <p:sp>
        <p:nvSpPr>
          <p:cNvPr id="12" name="TextBox 11">
            <a:extLst>
              <a:ext uri="{FF2B5EF4-FFF2-40B4-BE49-F238E27FC236}">
                <a16:creationId xmlns:a16="http://schemas.microsoft.com/office/drawing/2014/main" id="{60E795F3-CFA0-4FF6-99BC-E96F2F4313BE}"/>
              </a:ext>
            </a:extLst>
          </p:cNvPr>
          <p:cNvSpPr txBox="1"/>
          <p:nvPr/>
        </p:nvSpPr>
        <p:spPr>
          <a:xfrm>
            <a:off x="415933" y="1978946"/>
            <a:ext cx="6147442" cy="584775"/>
          </a:xfrm>
          <a:prstGeom prst="rect">
            <a:avLst/>
          </a:prstGeom>
          <a:noFill/>
          <a:ln>
            <a:solidFill>
              <a:srgbClr val="595959"/>
            </a:solidFill>
          </a:ln>
        </p:spPr>
        <p:txBody>
          <a:bodyPr wrap="square" rtlCol="0">
            <a:spAutoFit/>
          </a:bodyPr>
          <a:lstStyle/>
          <a:p>
            <a:r>
              <a:rPr lang="ca-ES" sz="1600" dirty="0">
                <a:solidFill>
                  <a:srgbClr val="595959"/>
                </a:solidFill>
                <a:latin typeface="Poppins"/>
              </a:rPr>
              <a:t>1. Anar a </a:t>
            </a:r>
            <a:r>
              <a:rPr lang="ca-ES" sz="1600" b="1" dirty="0">
                <a:solidFill>
                  <a:srgbClr val="019EE2"/>
                </a:solidFill>
                <a:latin typeface="Poppins"/>
              </a:rPr>
              <a:t>Visualització</a:t>
            </a:r>
            <a:r>
              <a:rPr lang="ca-ES" sz="1600" dirty="0">
                <a:solidFill>
                  <a:srgbClr val="595959"/>
                </a:solidFill>
                <a:latin typeface="Poppins"/>
              </a:rPr>
              <a:t> / </a:t>
            </a:r>
            <a:r>
              <a:rPr lang="ca-ES" sz="1600" i="1" dirty="0" err="1">
                <a:solidFill>
                  <a:srgbClr val="595959"/>
                </a:solidFill>
                <a:latin typeface="Poppins"/>
              </a:rPr>
              <a:t>View</a:t>
            </a:r>
            <a:r>
              <a:rPr lang="ca-ES" sz="1600" dirty="0">
                <a:solidFill>
                  <a:srgbClr val="595959"/>
                </a:solidFill>
                <a:latin typeface="Poppins"/>
              </a:rPr>
              <a:t> i després clicar a </a:t>
            </a:r>
            <a:r>
              <a:rPr lang="ca-ES" sz="1600" b="1" dirty="0">
                <a:solidFill>
                  <a:srgbClr val="019EE2"/>
                </a:solidFill>
                <a:latin typeface="Poppins"/>
              </a:rPr>
              <a:t>Notes</a:t>
            </a:r>
            <a:r>
              <a:rPr lang="ca-ES" sz="1600" dirty="0">
                <a:solidFill>
                  <a:srgbClr val="595959"/>
                </a:solidFill>
                <a:latin typeface="Poppins"/>
              </a:rPr>
              <a:t> / </a:t>
            </a:r>
            <a:r>
              <a:rPr lang="ca-ES" sz="1600" i="1" dirty="0">
                <a:solidFill>
                  <a:srgbClr val="595959"/>
                </a:solidFill>
                <a:latin typeface="Poppins"/>
              </a:rPr>
              <a:t>Notes</a:t>
            </a:r>
            <a:r>
              <a:rPr lang="ca-ES" sz="1600" dirty="0">
                <a:solidFill>
                  <a:srgbClr val="595959"/>
                </a:solidFill>
                <a:latin typeface="Poppins"/>
              </a:rPr>
              <a:t>.</a:t>
            </a:r>
          </a:p>
        </p:txBody>
      </p:sp>
      <p:sp>
        <p:nvSpPr>
          <p:cNvPr id="13" name="TextBox 12">
            <a:extLst>
              <a:ext uri="{FF2B5EF4-FFF2-40B4-BE49-F238E27FC236}">
                <a16:creationId xmlns:a16="http://schemas.microsoft.com/office/drawing/2014/main" id="{0690B340-378D-4D16-8F5E-154D43A5F97E}"/>
              </a:ext>
            </a:extLst>
          </p:cNvPr>
          <p:cNvSpPr txBox="1"/>
          <p:nvPr/>
        </p:nvSpPr>
        <p:spPr>
          <a:xfrm>
            <a:off x="3208082" y="5398919"/>
            <a:ext cx="2887918" cy="338554"/>
          </a:xfrm>
          <a:prstGeom prst="rect">
            <a:avLst/>
          </a:prstGeom>
          <a:noFill/>
          <a:ln>
            <a:solidFill>
              <a:srgbClr val="595959"/>
            </a:solidFill>
          </a:ln>
        </p:spPr>
        <p:txBody>
          <a:bodyPr wrap="square" rtlCol="0">
            <a:spAutoFit/>
          </a:bodyPr>
          <a:lstStyle/>
          <a:p>
            <a:pPr algn="ctr"/>
            <a:r>
              <a:rPr lang="ca-ES" sz="1600" dirty="0">
                <a:solidFill>
                  <a:srgbClr val="595959"/>
                </a:solidFill>
                <a:latin typeface="Poppins"/>
              </a:rPr>
              <a:t>2. Clicar a </a:t>
            </a:r>
            <a:r>
              <a:rPr lang="ca-ES" sz="1600" b="1" dirty="0">
                <a:solidFill>
                  <a:srgbClr val="019EE2"/>
                </a:solidFill>
                <a:latin typeface="Poppins"/>
              </a:rPr>
              <a:t>Notes</a:t>
            </a:r>
            <a:endParaRPr lang="ca-ES" sz="1600" dirty="0">
              <a:solidFill>
                <a:srgbClr val="595959"/>
              </a:solidFill>
              <a:latin typeface="Poppins"/>
            </a:endParaRPr>
          </a:p>
        </p:txBody>
      </p:sp>
      <p:grpSp>
        <p:nvGrpSpPr>
          <p:cNvPr id="21" name="Group 20">
            <a:extLst>
              <a:ext uri="{FF2B5EF4-FFF2-40B4-BE49-F238E27FC236}">
                <a16:creationId xmlns:a16="http://schemas.microsoft.com/office/drawing/2014/main" id="{AE9FB883-2EF3-4CB7-96B4-FB4B3E47FCAE}"/>
              </a:ext>
            </a:extLst>
          </p:cNvPr>
          <p:cNvGrpSpPr/>
          <p:nvPr/>
        </p:nvGrpSpPr>
        <p:grpSpPr>
          <a:xfrm>
            <a:off x="429788" y="2563721"/>
            <a:ext cx="6022842" cy="1399370"/>
            <a:chOff x="874350" y="2929494"/>
            <a:chExt cx="7541101" cy="1857423"/>
          </a:xfrm>
        </p:grpSpPr>
        <p:pic>
          <p:nvPicPr>
            <p:cNvPr id="5" name="Picture 4">
              <a:extLst>
                <a:ext uri="{FF2B5EF4-FFF2-40B4-BE49-F238E27FC236}">
                  <a16:creationId xmlns:a16="http://schemas.microsoft.com/office/drawing/2014/main" id="{68D64318-E338-4532-9CD0-D828103CF42B}"/>
                </a:ext>
              </a:extLst>
            </p:cNvPr>
            <p:cNvPicPr>
              <a:picLocks noChangeAspect="1"/>
            </p:cNvPicPr>
            <p:nvPr/>
          </p:nvPicPr>
          <p:blipFill rotWithShape="1">
            <a:blip r:embed="rId2"/>
            <a:srcRect b="59290"/>
            <a:stretch/>
          </p:blipFill>
          <p:spPr>
            <a:xfrm>
              <a:off x="874350" y="3067329"/>
              <a:ext cx="7541101" cy="1719588"/>
            </a:xfrm>
            <a:prstGeom prst="rect">
              <a:avLst/>
            </a:prstGeom>
            <a:ln>
              <a:noFill/>
            </a:ln>
            <a:effectLst>
              <a:outerShdw blurRad="190500" algn="tl" rotWithShape="0">
                <a:srgbClr val="000000">
                  <a:alpha val="70000"/>
                </a:srgbClr>
              </a:outerShdw>
            </a:effectLst>
          </p:spPr>
        </p:pic>
        <p:sp>
          <p:nvSpPr>
            <p:cNvPr id="9" name="Rectangle 8">
              <a:extLst>
                <a:ext uri="{FF2B5EF4-FFF2-40B4-BE49-F238E27FC236}">
                  <a16:creationId xmlns:a16="http://schemas.microsoft.com/office/drawing/2014/main" id="{2CAD94E8-FF74-49D8-AA4B-5296D245019F}"/>
                </a:ext>
              </a:extLst>
            </p:cNvPr>
            <p:cNvSpPr/>
            <p:nvPr/>
          </p:nvSpPr>
          <p:spPr>
            <a:xfrm>
              <a:off x="7477873" y="3194613"/>
              <a:ext cx="880332" cy="1388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Oval 9">
              <a:extLst>
                <a:ext uri="{FF2B5EF4-FFF2-40B4-BE49-F238E27FC236}">
                  <a16:creationId xmlns:a16="http://schemas.microsoft.com/office/drawing/2014/main" id="{37658F15-B532-406D-9629-136BFCB0182B}"/>
                </a:ext>
              </a:extLst>
            </p:cNvPr>
            <p:cNvSpPr/>
            <p:nvPr/>
          </p:nvSpPr>
          <p:spPr>
            <a:xfrm>
              <a:off x="4245125" y="3287211"/>
              <a:ext cx="460432" cy="587771"/>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4" name="Straight Arrow Connector 13">
              <a:extLst>
                <a:ext uri="{FF2B5EF4-FFF2-40B4-BE49-F238E27FC236}">
                  <a16:creationId xmlns:a16="http://schemas.microsoft.com/office/drawing/2014/main" id="{78420914-D3E0-485B-8E54-96BF3B17767A}"/>
                </a:ext>
              </a:extLst>
            </p:cNvPr>
            <p:cNvCxnSpPr>
              <a:cxnSpLocks/>
              <a:stCxn id="10" idx="0"/>
              <a:endCxn id="12" idx="2"/>
            </p:cNvCxnSpPr>
            <p:nvPr/>
          </p:nvCxnSpPr>
          <p:spPr>
            <a:xfrm flipV="1">
              <a:off x="4475342" y="2929494"/>
              <a:ext cx="230216" cy="35771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5" name="Straight Arrow Connector 14">
            <a:extLst>
              <a:ext uri="{FF2B5EF4-FFF2-40B4-BE49-F238E27FC236}">
                <a16:creationId xmlns:a16="http://schemas.microsoft.com/office/drawing/2014/main" id="{F4D42819-E2B2-432F-BFD4-2C2DC8CFDBAA}"/>
              </a:ext>
            </a:extLst>
          </p:cNvPr>
          <p:cNvCxnSpPr>
            <a:cxnSpLocks/>
            <a:stCxn id="27" idx="4"/>
          </p:cNvCxnSpPr>
          <p:nvPr/>
        </p:nvCxnSpPr>
        <p:spPr>
          <a:xfrm>
            <a:off x="4184632" y="5186499"/>
            <a:ext cx="0" cy="33855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0190934-BDF7-478C-A648-B3C0EC521C34}"/>
              </a:ext>
            </a:extLst>
          </p:cNvPr>
          <p:cNvPicPr>
            <a:picLocks noChangeAspect="1"/>
          </p:cNvPicPr>
          <p:nvPr/>
        </p:nvPicPr>
        <p:blipFill rotWithShape="1">
          <a:blip r:embed="rId4"/>
          <a:srcRect r="13486" b="5001"/>
          <a:stretch/>
        </p:blipFill>
        <p:spPr>
          <a:xfrm>
            <a:off x="6655402" y="1777142"/>
            <a:ext cx="5212771" cy="3246102"/>
          </a:xfrm>
          <a:prstGeom prst="rect">
            <a:avLst/>
          </a:prstGeom>
          <a:ln>
            <a:noFill/>
          </a:ln>
          <a:effectLst>
            <a:outerShdw blurRad="190500" algn="tl" rotWithShape="0">
              <a:srgbClr val="000000">
                <a:alpha val="70000"/>
              </a:srgbClr>
            </a:outerShdw>
          </a:effectLst>
        </p:spPr>
      </p:pic>
      <p:cxnSp>
        <p:nvCxnSpPr>
          <p:cNvPr id="19" name="Straight Arrow Connector 18">
            <a:extLst>
              <a:ext uri="{FF2B5EF4-FFF2-40B4-BE49-F238E27FC236}">
                <a16:creationId xmlns:a16="http://schemas.microsoft.com/office/drawing/2014/main" id="{31384742-5967-4355-AA38-DEBB1F445662}"/>
              </a:ext>
            </a:extLst>
          </p:cNvPr>
          <p:cNvCxnSpPr>
            <a:cxnSpLocks/>
          </p:cNvCxnSpPr>
          <p:nvPr/>
        </p:nvCxnSpPr>
        <p:spPr>
          <a:xfrm>
            <a:off x="7826421" y="4236509"/>
            <a:ext cx="2288" cy="360000"/>
          </a:xfrm>
          <a:prstGeom prst="straightConnector1">
            <a:avLst/>
          </a:prstGeom>
          <a:ln w="12700">
            <a:solidFill>
              <a:srgbClr val="0A0A0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3AB4C19B-1AD4-4626-B75D-8F412624DF1A}"/>
              </a:ext>
            </a:extLst>
          </p:cNvPr>
          <p:cNvSpPr/>
          <p:nvPr/>
        </p:nvSpPr>
        <p:spPr bwMode="gray">
          <a:xfrm>
            <a:off x="7649654" y="4163026"/>
            <a:ext cx="377072" cy="527901"/>
          </a:xfrm>
          <a:prstGeom prst="ellipse">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30" name="Straight Arrow Connector 29">
            <a:extLst>
              <a:ext uri="{FF2B5EF4-FFF2-40B4-BE49-F238E27FC236}">
                <a16:creationId xmlns:a16="http://schemas.microsoft.com/office/drawing/2014/main" id="{773F452B-3A3D-40BC-9492-D36A0C2ED12E}"/>
              </a:ext>
            </a:extLst>
          </p:cNvPr>
          <p:cNvCxnSpPr>
            <a:cxnSpLocks/>
            <a:stCxn id="28" idx="5"/>
          </p:cNvCxnSpPr>
          <p:nvPr/>
        </p:nvCxnSpPr>
        <p:spPr>
          <a:xfrm>
            <a:off x="7971505" y="4613618"/>
            <a:ext cx="276070" cy="58545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701FD8B-5CDD-44BC-B6E1-75DE501CC124}"/>
              </a:ext>
            </a:extLst>
          </p:cNvPr>
          <p:cNvSpPr txBox="1"/>
          <p:nvPr/>
        </p:nvSpPr>
        <p:spPr>
          <a:xfrm>
            <a:off x="7721902" y="5221630"/>
            <a:ext cx="4146263" cy="584775"/>
          </a:xfrm>
          <a:prstGeom prst="rect">
            <a:avLst/>
          </a:prstGeom>
          <a:noFill/>
          <a:ln>
            <a:solidFill>
              <a:srgbClr val="595959"/>
            </a:solidFill>
          </a:ln>
        </p:spPr>
        <p:txBody>
          <a:bodyPr wrap="square" rtlCol="0">
            <a:spAutoFit/>
          </a:bodyPr>
          <a:lstStyle/>
          <a:p>
            <a:r>
              <a:rPr lang="ca-ES" sz="1600" dirty="0">
                <a:solidFill>
                  <a:srgbClr val="595959"/>
                </a:solidFill>
                <a:latin typeface="Poppins"/>
              </a:rPr>
              <a:t>Amb aquesta opció es podrà fer més gran el quadre de notes.</a:t>
            </a:r>
          </a:p>
        </p:txBody>
      </p:sp>
    </p:spTree>
    <p:extLst>
      <p:ext uri="{BB962C8B-B14F-4D97-AF65-F5344CB8AC3E}">
        <p14:creationId xmlns:p14="http://schemas.microsoft.com/office/powerpoint/2010/main" val="1830029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C7B27-113E-4536-9500-BA52205C83FD}"/>
              </a:ext>
            </a:extLst>
          </p:cNvPr>
          <p:cNvSpPr>
            <a:spLocks noGrp="1"/>
          </p:cNvSpPr>
          <p:nvPr>
            <p:ph type="title"/>
          </p:nvPr>
        </p:nvSpPr>
        <p:spPr>
          <a:xfrm>
            <a:off x="886884" y="3069626"/>
            <a:ext cx="10418233" cy="718749"/>
          </a:xfrm>
        </p:spPr>
        <p:txBody>
          <a:bodyPr/>
          <a:lstStyle/>
          <a:p>
            <a:r>
              <a:rPr lang="ca-ES" dirty="0"/>
              <a:t>Presentació</a:t>
            </a:r>
          </a:p>
        </p:txBody>
      </p:sp>
    </p:spTree>
    <p:extLst>
      <p:ext uri="{BB962C8B-B14F-4D97-AF65-F5344CB8AC3E}">
        <p14:creationId xmlns:p14="http://schemas.microsoft.com/office/powerpoint/2010/main" val="2181722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DD6C6C8E-1D3F-4EA3-8612-43760505429D}"/>
              </a:ext>
            </a:extLst>
          </p:cNvPr>
          <p:cNvSpPr txBox="1">
            <a:spLocks/>
          </p:cNvSpPr>
          <p:nvPr/>
        </p:nvSpPr>
        <p:spPr>
          <a:xfrm>
            <a:off x="1087973" y="3279025"/>
            <a:ext cx="10871908" cy="3438566"/>
          </a:xfrm>
          <a:prstGeom prst="rect">
            <a:avLst/>
          </a:prstGeom>
        </p:spPr>
        <p:txBody>
          <a:bodyPr vert="horz" lIns="0" tIns="0" rIns="0" bIns="0" numCol="2" rtlCol="0">
            <a:noAutofit/>
          </a:bodyPr>
          <a:lstStyle>
            <a:lvl1pPr marL="0" indent="0" algn="l" defTabSz="1219170" rtl="0" eaLnBrk="1" latinLnBrk="0" hangingPunct="1">
              <a:spcBef>
                <a:spcPts val="0"/>
              </a:spcBef>
              <a:spcAft>
                <a:spcPts val="1333"/>
              </a:spcAft>
              <a:buSzPct val="100000"/>
              <a:buFont typeface="Arial" panose="020B0604020202020204" pitchFamily="34" charset="0"/>
              <a:buNone/>
              <a:defRPr sz="1600" b="0"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defTabSz="360000">
              <a:spcAft>
                <a:spcPts val="100"/>
              </a:spcAft>
            </a:pPr>
            <a:r>
              <a:rPr lang="ca-ES" dirty="0"/>
              <a:t>1. </a:t>
            </a:r>
            <a:r>
              <a:rPr lang="ca-ES" dirty="0">
                <a:hlinkClick r:id="rId3" action="ppaction://hlinksldjump"/>
              </a:rPr>
              <a:t>Revisió dels conceptes bàsics	 		04</a:t>
            </a:r>
            <a:endParaRPr lang="ca-ES" dirty="0"/>
          </a:p>
          <a:p>
            <a:pPr marL="578094" lvl="2" indent="-342900" defTabSz="360000">
              <a:spcAft>
                <a:spcPts val="100"/>
              </a:spcAft>
            </a:pPr>
            <a:r>
              <a:rPr lang="ca-ES" sz="1400" dirty="0"/>
              <a:t>Per començar</a:t>
            </a:r>
          </a:p>
          <a:p>
            <a:pPr marL="578094" lvl="2" indent="-342900" defTabSz="360000">
              <a:spcAft>
                <a:spcPts val="100"/>
              </a:spcAft>
            </a:pPr>
            <a:r>
              <a:rPr lang="ca-ES" sz="1400" dirty="0"/>
              <a:t>Treballar amb text</a:t>
            </a:r>
          </a:p>
          <a:p>
            <a:pPr marL="578094" lvl="2" indent="-342900" defTabSz="360000">
              <a:spcAft>
                <a:spcPts val="100"/>
              </a:spcAft>
            </a:pPr>
            <a:r>
              <a:rPr lang="ca-ES" sz="1400" dirty="0"/>
              <a:t>Treballar amb imatges</a:t>
            </a:r>
          </a:p>
          <a:p>
            <a:pPr marL="578094" lvl="2" indent="-342900" defTabSz="360000">
              <a:spcAft>
                <a:spcPts val="100"/>
              </a:spcAft>
            </a:pPr>
            <a:r>
              <a:rPr lang="ca-ES" sz="1400" dirty="0"/>
              <a:t>Disseny de la presentació</a:t>
            </a:r>
          </a:p>
          <a:p>
            <a:pPr marL="578094" lvl="2" indent="-342900" defTabSz="360000">
              <a:spcAft>
                <a:spcPts val="100"/>
              </a:spcAft>
            </a:pPr>
            <a:r>
              <a:rPr lang="ca-ES" sz="1400" dirty="0"/>
              <a:t>Presentació</a:t>
            </a:r>
          </a:p>
          <a:p>
            <a:pPr marL="578094" lvl="2" indent="-342900" defTabSz="360000">
              <a:spcAft>
                <a:spcPts val="100"/>
              </a:spcAft>
            </a:pPr>
            <a:endParaRPr lang="ca-ES" sz="1400" dirty="0"/>
          </a:p>
          <a:p>
            <a:pPr defTabSz="360000">
              <a:spcAft>
                <a:spcPts val="100"/>
              </a:spcAft>
            </a:pPr>
            <a:r>
              <a:rPr lang="ca-ES" dirty="0"/>
              <a:t>2. </a:t>
            </a:r>
            <a:r>
              <a:rPr lang="ca-ES" dirty="0">
                <a:hlinkClick r:id="rId4" action="ppaction://hlinksldjump"/>
              </a:rPr>
              <a:t>Afegir més contingut					09</a:t>
            </a:r>
            <a:endParaRPr lang="ca-ES" dirty="0"/>
          </a:p>
          <a:p>
            <a:pPr marL="578094" lvl="2" indent="-342900" defTabSz="360000">
              <a:spcAft>
                <a:spcPts val="100"/>
              </a:spcAft>
            </a:pPr>
            <a:r>
              <a:rPr lang="ca-ES" sz="1400" dirty="0"/>
              <a:t>Taules</a:t>
            </a:r>
          </a:p>
          <a:p>
            <a:pPr marL="578094" lvl="2" indent="-342900" defTabSz="360000">
              <a:spcAft>
                <a:spcPts val="100"/>
              </a:spcAft>
            </a:pPr>
            <a:r>
              <a:rPr lang="ca-ES" sz="1400" dirty="0"/>
              <a:t>Enllaços o </a:t>
            </a:r>
            <a:r>
              <a:rPr lang="ca-ES" sz="1400" i="1" dirty="0" err="1"/>
              <a:t>Hipervincles</a:t>
            </a:r>
            <a:endParaRPr lang="ca-ES" sz="1400" i="1" dirty="0"/>
          </a:p>
          <a:p>
            <a:pPr marL="578094" lvl="2" indent="-342900" defTabSz="360000">
              <a:spcAft>
                <a:spcPts val="100"/>
              </a:spcAft>
            </a:pPr>
            <a:r>
              <a:rPr lang="ca-ES" sz="1400" dirty="0"/>
              <a:t>Vídeos</a:t>
            </a:r>
          </a:p>
          <a:p>
            <a:pPr marL="578094" lvl="2" indent="-342900" defTabSz="360000">
              <a:spcAft>
                <a:spcPts val="100"/>
              </a:spcAft>
            </a:pPr>
            <a:r>
              <a:rPr lang="ca-ES" sz="1400" dirty="0"/>
              <a:t>Objectes</a:t>
            </a:r>
          </a:p>
          <a:p>
            <a:pPr marL="578094" lvl="2" indent="-342900" defTabSz="360000">
              <a:spcAft>
                <a:spcPts val="100"/>
              </a:spcAft>
            </a:pPr>
            <a:endParaRPr lang="ca-ES" sz="1400" dirty="0"/>
          </a:p>
          <a:p>
            <a:pPr marL="578094" lvl="2" indent="-342900" defTabSz="360000">
              <a:spcAft>
                <a:spcPts val="100"/>
              </a:spcAft>
            </a:pPr>
            <a:endParaRPr lang="ca-ES" sz="1400" dirty="0"/>
          </a:p>
          <a:p>
            <a:pPr defTabSz="360000">
              <a:spcAft>
                <a:spcPts val="100"/>
              </a:spcAft>
            </a:pPr>
            <a:r>
              <a:rPr lang="ca-ES" dirty="0"/>
              <a:t>3. </a:t>
            </a:r>
            <a:r>
              <a:rPr lang="ca-ES" dirty="0">
                <a:hlinkClick r:id="rId5" action="ppaction://hlinksldjump"/>
              </a:rPr>
              <a:t>Disseny de la presentació							19</a:t>
            </a:r>
            <a:endParaRPr lang="ca-ES" dirty="0"/>
          </a:p>
          <a:p>
            <a:pPr marL="578094" lvl="2" indent="-342900" defTabSz="360000">
              <a:spcAft>
                <a:spcPts val="100"/>
              </a:spcAft>
            </a:pPr>
            <a:r>
              <a:rPr lang="ca-ES" sz="1400" dirty="0"/>
              <a:t>Modificar el disseny manualment</a:t>
            </a:r>
          </a:p>
          <a:p>
            <a:pPr marL="578094" lvl="2" indent="-342900" defTabSz="360000">
              <a:spcAft>
                <a:spcPts val="100"/>
              </a:spcAft>
            </a:pPr>
            <a:r>
              <a:rPr lang="ca-ES" sz="1400" dirty="0"/>
              <a:t>Patró de la diapositiva</a:t>
            </a:r>
          </a:p>
          <a:p>
            <a:pPr marL="578094" lvl="2" indent="-342900" defTabSz="360000">
              <a:spcAft>
                <a:spcPts val="100"/>
              </a:spcAft>
            </a:pPr>
            <a:r>
              <a:rPr lang="ca-ES" sz="1400" dirty="0"/>
              <a:t>Transicions</a:t>
            </a:r>
          </a:p>
          <a:p>
            <a:pPr marL="578094" lvl="2" indent="-342900" defTabSz="360000">
              <a:spcAft>
                <a:spcPts val="100"/>
              </a:spcAft>
            </a:pPr>
            <a:r>
              <a:rPr lang="ca-ES" sz="1400" dirty="0"/>
              <a:t>Animacions</a:t>
            </a:r>
          </a:p>
          <a:p>
            <a:pPr marL="578094" lvl="2" indent="-342900" defTabSz="360000">
              <a:spcAft>
                <a:spcPts val="100"/>
              </a:spcAft>
            </a:pPr>
            <a:r>
              <a:rPr lang="ca-ES" sz="1400" dirty="0"/>
              <a:t>Afegir notes</a:t>
            </a:r>
          </a:p>
          <a:p>
            <a:pPr marL="578094" lvl="2" indent="-342900" defTabSz="360000">
              <a:spcAft>
                <a:spcPts val="100"/>
              </a:spcAft>
            </a:pPr>
            <a:endParaRPr lang="ca-ES" sz="1400" dirty="0"/>
          </a:p>
          <a:p>
            <a:pPr defTabSz="360000">
              <a:spcAft>
                <a:spcPts val="100"/>
              </a:spcAft>
            </a:pPr>
            <a:r>
              <a:rPr lang="ca-ES" dirty="0"/>
              <a:t>4. </a:t>
            </a:r>
            <a:r>
              <a:rPr lang="ca-ES" dirty="0">
                <a:hlinkClick r:id="rId6" action="ppaction://hlinksldjump"/>
              </a:rPr>
              <a:t>Presentació						______			29</a:t>
            </a:r>
            <a:endParaRPr lang="ca-ES" dirty="0"/>
          </a:p>
          <a:p>
            <a:pPr marL="578094" lvl="2" indent="-342900" defTabSz="360000">
              <a:spcAft>
                <a:spcPts val="100"/>
              </a:spcAft>
            </a:pPr>
            <a:r>
              <a:rPr lang="ca-ES" sz="1400" dirty="0"/>
              <a:t>Navegar en mode Presentació</a:t>
            </a:r>
          </a:p>
          <a:p>
            <a:pPr marL="578094" lvl="2" indent="-342900" defTabSz="360000">
              <a:spcAft>
                <a:spcPts val="100"/>
              </a:spcAft>
            </a:pPr>
            <a:r>
              <a:rPr lang="ca-ES" sz="1400" dirty="0"/>
              <a:t>Més funcions en mode Presentació </a:t>
            </a:r>
          </a:p>
        </p:txBody>
      </p:sp>
      <p:pic>
        <p:nvPicPr>
          <p:cNvPr id="11" name="Picture Placeholder 1">
            <a:extLst>
              <a:ext uri="{FF2B5EF4-FFF2-40B4-BE49-F238E27FC236}">
                <a16:creationId xmlns:a16="http://schemas.microsoft.com/office/drawing/2014/main" id="{306CA646-FB3A-455C-BC3E-F47A756B7284}"/>
              </a:ext>
            </a:extLst>
          </p:cNvPr>
          <p:cNvPicPr>
            <a:picLocks noChangeAspect="1"/>
          </p:cNvPicPr>
          <p:nvPr>
            <p:custDataLst>
              <p:tags r:id="rId1"/>
            </p:custDataLst>
          </p:nvPr>
        </p:nvPicPr>
        <p:blipFill rotWithShape="1">
          <a:blip r:embed="rId7">
            <a:duotone>
              <a:prstClr val="black"/>
              <a:srgbClr val="019EE2">
                <a:tint val="45000"/>
                <a:satMod val="400000"/>
              </a:srgbClr>
            </a:duotone>
          </a:blip>
          <a:srcRect t="47505" b="19977"/>
          <a:stretch/>
        </p:blipFill>
        <p:spPr>
          <a:xfrm>
            <a:off x="0" y="0"/>
            <a:ext cx="12192000" cy="2458528"/>
          </a:xfrm>
          <a:prstGeom prst="rect">
            <a:avLst/>
          </a:prstGeom>
        </p:spPr>
      </p:pic>
      <p:sp>
        <p:nvSpPr>
          <p:cNvPr id="3" name="Title 2"/>
          <p:cNvSpPr>
            <a:spLocks noGrp="1"/>
          </p:cNvSpPr>
          <p:nvPr>
            <p:ph type="title"/>
          </p:nvPr>
        </p:nvSpPr>
        <p:spPr>
          <a:xfrm>
            <a:off x="3241782" y="2584549"/>
            <a:ext cx="5708438" cy="565341"/>
          </a:xfrm>
        </p:spPr>
        <p:txBody>
          <a:bodyPr/>
          <a:lstStyle/>
          <a:p>
            <a:r>
              <a:rPr lang="ca-ES" dirty="0"/>
              <a:t>Índex</a:t>
            </a:r>
          </a:p>
        </p:txBody>
      </p:sp>
      <p:sp>
        <p:nvSpPr>
          <p:cNvPr id="10" name="Freeform 255">
            <a:extLst>
              <a:ext uri="{FF2B5EF4-FFF2-40B4-BE49-F238E27FC236}">
                <a16:creationId xmlns:a16="http://schemas.microsoft.com/office/drawing/2014/main" id="{8E1AD1B5-2A37-488D-9192-A5F4171B49C1}"/>
              </a:ext>
            </a:extLst>
          </p:cNvPr>
          <p:cNvSpPr>
            <a:spLocks noChangeAspect="1" noEditPoints="1"/>
          </p:cNvSpPr>
          <p:nvPr/>
        </p:nvSpPr>
        <p:spPr bwMode="auto">
          <a:xfrm>
            <a:off x="6973647" y="2607746"/>
            <a:ext cx="402080" cy="367041"/>
          </a:xfrm>
          <a:custGeom>
            <a:avLst/>
            <a:gdLst>
              <a:gd name="T0" fmla="*/ 0 w 512"/>
              <a:gd name="T1" fmla="*/ 256 h 512"/>
              <a:gd name="T2" fmla="*/ 512 w 512"/>
              <a:gd name="T3" fmla="*/ 256 h 512"/>
              <a:gd name="T4" fmla="*/ 298 w 512"/>
              <a:gd name="T5" fmla="*/ 181 h 512"/>
              <a:gd name="T6" fmla="*/ 266 w 512"/>
              <a:gd name="T7" fmla="*/ 192 h 512"/>
              <a:gd name="T8" fmla="*/ 266 w 512"/>
              <a:gd name="T9" fmla="*/ 170 h 512"/>
              <a:gd name="T10" fmla="*/ 298 w 512"/>
              <a:gd name="T11" fmla="*/ 181 h 512"/>
              <a:gd name="T12" fmla="*/ 259 w 512"/>
              <a:gd name="T13" fmla="*/ 120 h 512"/>
              <a:gd name="T14" fmla="*/ 274 w 512"/>
              <a:gd name="T15" fmla="*/ 135 h 512"/>
              <a:gd name="T16" fmla="*/ 245 w 512"/>
              <a:gd name="T17" fmla="*/ 160 h 512"/>
              <a:gd name="T18" fmla="*/ 237 w 512"/>
              <a:gd name="T19" fmla="*/ 141 h 512"/>
              <a:gd name="T20" fmla="*/ 213 w 512"/>
              <a:gd name="T21" fmla="*/ 96 h 512"/>
              <a:gd name="T22" fmla="*/ 224 w 512"/>
              <a:gd name="T23" fmla="*/ 138 h 512"/>
              <a:gd name="T24" fmla="*/ 202 w 512"/>
              <a:gd name="T25" fmla="*/ 138 h 512"/>
              <a:gd name="T26" fmla="*/ 152 w 512"/>
              <a:gd name="T27" fmla="*/ 120 h 512"/>
              <a:gd name="T28" fmla="*/ 189 w 512"/>
              <a:gd name="T29" fmla="*/ 141 h 512"/>
              <a:gd name="T30" fmla="*/ 181 w 512"/>
              <a:gd name="T31" fmla="*/ 160 h 512"/>
              <a:gd name="T32" fmla="*/ 152 w 512"/>
              <a:gd name="T33" fmla="*/ 135 h 512"/>
              <a:gd name="T34" fmla="*/ 138 w 512"/>
              <a:gd name="T35" fmla="*/ 170 h 512"/>
              <a:gd name="T36" fmla="*/ 170 w 512"/>
              <a:gd name="T37" fmla="*/ 181 h 512"/>
              <a:gd name="T38" fmla="*/ 138 w 512"/>
              <a:gd name="T39" fmla="*/ 192 h 512"/>
              <a:gd name="T40" fmla="*/ 138 w 512"/>
              <a:gd name="T41" fmla="*/ 170 h 512"/>
              <a:gd name="T42" fmla="*/ 341 w 512"/>
              <a:gd name="T43" fmla="*/ 416 h 512"/>
              <a:gd name="T44" fmla="*/ 333 w 512"/>
              <a:gd name="T45" fmla="*/ 398 h 512"/>
              <a:gd name="T46" fmla="*/ 351 w 512"/>
              <a:gd name="T47" fmla="*/ 288 h 512"/>
              <a:gd name="T48" fmla="*/ 330 w 512"/>
              <a:gd name="T49" fmla="*/ 286 h 512"/>
              <a:gd name="T50" fmla="*/ 320 w 512"/>
              <a:gd name="T51" fmla="*/ 298 h 512"/>
              <a:gd name="T52" fmla="*/ 320 w 512"/>
              <a:gd name="T53" fmla="*/ 298 h 512"/>
              <a:gd name="T54" fmla="*/ 309 w 512"/>
              <a:gd name="T55" fmla="*/ 277 h 512"/>
              <a:gd name="T56" fmla="*/ 288 w 512"/>
              <a:gd name="T57" fmla="*/ 277 h 512"/>
              <a:gd name="T58" fmla="*/ 277 w 512"/>
              <a:gd name="T59" fmla="*/ 298 h 512"/>
              <a:gd name="T60" fmla="*/ 266 w 512"/>
              <a:gd name="T61" fmla="*/ 256 h 512"/>
              <a:gd name="T62" fmla="*/ 245 w 512"/>
              <a:gd name="T63" fmla="*/ 256 h 512"/>
              <a:gd name="T64" fmla="*/ 234 w 512"/>
              <a:gd name="T65" fmla="*/ 298 h 512"/>
              <a:gd name="T66" fmla="*/ 224 w 512"/>
              <a:gd name="T67" fmla="*/ 202 h 512"/>
              <a:gd name="T68" fmla="*/ 202 w 512"/>
              <a:gd name="T69" fmla="*/ 202 h 512"/>
              <a:gd name="T70" fmla="*/ 196 w 512"/>
              <a:gd name="T71" fmla="*/ 340 h 512"/>
              <a:gd name="T72" fmla="*/ 152 w 512"/>
              <a:gd name="T73" fmla="*/ 281 h 512"/>
              <a:gd name="T74" fmla="*/ 138 w 512"/>
              <a:gd name="T75" fmla="*/ 277 h 512"/>
              <a:gd name="T76" fmla="*/ 138 w 512"/>
              <a:gd name="T77" fmla="*/ 295 h 512"/>
              <a:gd name="T78" fmla="*/ 211 w 512"/>
              <a:gd name="T79" fmla="*/ 411 h 512"/>
              <a:gd name="T80" fmla="*/ 197 w 512"/>
              <a:gd name="T81" fmla="*/ 414 h 512"/>
              <a:gd name="T82" fmla="*/ 129 w 512"/>
              <a:gd name="T83" fmla="*/ 258 h 512"/>
              <a:gd name="T84" fmla="*/ 172 w 512"/>
              <a:gd name="T85" fmla="*/ 272 h 512"/>
              <a:gd name="T86" fmla="*/ 181 w 512"/>
              <a:gd name="T87" fmla="*/ 202 h 512"/>
              <a:gd name="T88" fmla="*/ 245 w 512"/>
              <a:gd name="T89" fmla="*/ 202 h 512"/>
              <a:gd name="T90" fmla="*/ 256 w 512"/>
              <a:gd name="T91" fmla="*/ 224 h 512"/>
              <a:gd name="T92" fmla="*/ 298 w 512"/>
              <a:gd name="T93" fmla="*/ 245 h 512"/>
              <a:gd name="T94" fmla="*/ 341 w 512"/>
              <a:gd name="T95" fmla="*/ 256 h 512"/>
              <a:gd name="T96" fmla="*/ 373 w 512"/>
              <a:gd name="T97" fmla="*/ 33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98" y="181"/>
                </a:moveTo>
                <a:cubicBezTo>
                  <a:pt x="298" y="187"/>
                  <a:pt x="294" y="192"/>
                  <a:pt x="288" y="192"/>
                </a:cubicBezTo>
                <a:cubicBezTo>
                  <a:pt x="266" y="192"/>
                  <a:pt x="266" y="192"/>
                  <a:pt x="266" y="192"/>
                </a:cubicBezTo>
                <a:cubicBezTo>
                  <a:pt x="260" y="192"/>
                  <a:pt x="256" y="187"/>
                  <a:pt x="256" y="181"/>
                </a:cubicBezTo>
                <a:cubicBezTo>
                  <a:pt x="256" y="175"/>
                  <a:pt x="260" y="170"/>
                  <a:pt x="266" y="170"/>
                </a:cubicBezTo>
                <a:cubicBezTo>
                  <a:pt x="288" y="170"/>
                  <a:pt x="288" y="170"/>
                  <a:pt x="288" y="170"/>
                </a:cubicBezTo>
                <a:cubicBezTo>
                  <a:pt x="294" y="170"/>
                  <a:pt x="298" y="175"/>
                  <a:pt x="298" y="181"/>
                </a:cubicBezTo>
                <a:close/>
                <a:moveTo>
                  <a:pt x="237" y="141"/>
                </a:moveTo>
                <a:cubicBezTo>
                  <a:pt x="259" y="120"/>
                  <a:pt x="259" y="120"/>
                  <a:pt x="259" y="120"/>
                </a:cubicBezTo>
                <a:cubicBezTo>
                  <a:pt x="263" y="116"/>
                  <a:pt x="270" y="116"/>
                  <a:pt x="274" y="120"/>
                </a:cubicBezTo>
                <a:cubicBezTo>
                  <a:pt x="278" y="124"/>
                  <a:pt x="278" y="131"/>
                  <a:pt x="274" y="135"/>
                </a:cubicBezTo>
                <a:cubicBezTo>
                  <a:pt x="253" y="157"/>
                  <a:pt x="253" y="157"/>
                  <a:pt x="253" y="157"/>
                </a:cubicBezTo>
                <a:cubicBezTo>
                  <a:pt x="250" y="159"/>
                  <a:pt x="248" y="160"/>
                  <a:pt x="245" y="160"/>
                </a:cubicBezTo>
                <a:cubicBezTo>
                  <a:pt x="242" y="160"/>
                  <a:pt x="240" y="159"/>
                  <a:pt x="237" y="157"/>
                </a:cubicBezTo>
                <a:cubicBezTo>
                  <a:pt x="233" y="152"/>
                  <a:pt x="233" y="146"/>
                  <a:pt x="237" y="141"/>
                </a:cubicBezTo>
                <a:close/>
                <a:moveTo>
                  <a:pt x="202" y="106"/>
                </a:moveTo>
                <a:cubicBezTo>
                  <a:pt x="202" y="100"/>
                  <a:pt x="207" y="96"/>
                  <a:pt x="213" y="96"/>
                </a:cubicBezTo>
                <a:cubicBezTo>
                  <a:pt x="219" y="96"/>
                  <a:pt x="224" y="100"/>
                  <a:pt x="224" y="106"/>
                </a:cubicBezTo>
                <a:cubicBezTo>
                  <a:pt x="224" y="138"/>
                  <a:pt x="224" y="138"/>
                  <a:pt x="224" y="138"/>
                </a:cubicBezTo>
                <a:cubicBezTo>
                  <a:pt x="224" y="144"/>
                  <a:pt x="219" y="149"/>
                  <a:pt x="213" y="149"/>
                </a:cubicBezTo>
                <a:cubicBezTo>
                  <a:pt x="207" y="149"/>
                  <a:pt x="202" y="144"/>
                  <a:pt x="202" y="138"/>
                </a:cubicBezTo>
                <a:lnTo>
                  <a:pt x="202" y="106"/>
                </a:lnTo>
                <a:close/>
                <a:moveTo>
                  <a:pt x="152" y="120"/>
                </a:moveTo>
                <a:cubicBezTo>
                  <a:pt x="156" y="116"/>
                  <a:pt x="163" y="116"/>
                  <a:pt x="167" y="120"/>
                </a:cubicBezTo>
                <a:cubicBezTo>
                  <a:pt x="189" y="141"/>
                  <a:pt x="189" y="141"/>
                  <a:pt x="189" y="141"/>
                </a:cubicBezTo>
                <a:cubicBezTo>
                  <a:pt x="193" y="146"/>
                  <a:pt x="193" y="152"/>
                  <a:pt x="189" y="157"/>
                </a:cubicBezTo>
                <a:cubicBezTo>
                  <a:pt x="186" y="159"/>
                  <a:pt x="184" y="160"/>
                  <a:pt x="181" y="160"/>
                </a:cubicBezTo>
                <a:cubicBezTo>
                  <a:pt x="178" y="160"/>
                  <a:pt x="176" y="159"/>
                  <a:pt x="173" y="157"/>
                </a:cubicBezTo>
                <a:cubicBezTo>
                  <a:pt x="152" y="135"/>
                  <a:pt x="152" y="135"/>
                  <a:pt x="152" y="135"/>
                </a:cubicBezTo>
                <a:cubicBezTo>
                  <a:pt x="148" y="131"/>
                  <a:pt x="148" y="124"/>
                  <a:pt x="152" y="120"/>
                </a:cubicBezTo>
                <a:close/>
                <a:moveTo>
                  <a:pt x="138" y="170"/>
                </a:moveTo>
                <a:cubicBezTo>
                  <a:pt x="160" y="170"/>
                  <a:pt x="160" y="170"/>
                  <a:pt x="160" y="170"/>
                </a:cubicBezTo>
                <a:cubicBezTo>
                  <a:pt x="166" y="170"/>
                  <a:pt x="170" y="175"/>
                  <a:pt x="170" y="181"/>
                </a:cubicBezTo>
                <a:cubicBezTo>
                  <a:pt x="170" y="187"/>
                  <a:pt x="166" y="192"/>
                  <a:pt x="160" y="192"/>
                </a:cubicBezTo>
                <a:cubicBezTo>
                  <a:pt x="138" y="192"/>
                  <a:pt x="138" y="192"/>
                  <a:pt x="138" y="192"/>
                </a:cubicBezTo>
                <a:cubicBezTo>
                  <a:pt x="132" y="192"/>
                  <a:pt x="128" y="187"/>
                  <a:pt x="128" y="181"/>
                </a:cubicBezTo>
                <a:cubicBezTo>
                  <a:pt x="128" y="175"/>
                  <a:pt x="132" y="170"/>
                  <a:pt x="138" y="170"/>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91440" tIns="45720" rIns="91440" bIns="45720" numCol="1" anchor="t" anchorCtr="0" compatLnSpc="1">
            <a:prstTxWarp prst="textNoShape">
              <a:avLst/>
            </a:prstTxWarp>
          </a:bodyPr>
          <a:lstStyle/>
          <a:p>
            <a:endParaRPr lang="en-GB" dirty="0"/>
          </a:p>
        </p:txBody>
      </p:sp>
      <p:cxnSp>
        <p:nvCxnSpPr>
          <p:cNvPr id="15" name="Straight Connector 14">
            <a:extLst>
              <a:ext uri="{FF2B5EF4-FFF2-40B4-BE49-F238E27FC236}">
                <a16:creationId xmlns:a16="http://schemas.microsoft.com/office/drawing/2014/main" id="{F05B7AB6-F953-4F48-92E3-1610169B231B}"/>
              </a:ext>
            </a:extLst>
          </p:cNvPr>
          <p:cNvCxnSpPr>
            <a:cxnSpLocks/>
          </p:cNvCxnSpPr>
          <p:nvPr/>
        </p:nvCxnSpPr>
        <p:spPr>
          <a:xfrm flipH="1">
            <a:off x="6096000" y="3403600"/>
            <a:ext cx="1" cy="2619131"/>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pic>
        <p:nvPicPr>
          <p:cNvPr id="13" name="Imagen 12" descr="Dibujo con letras blancas&#10;&#10;Descripción generada automáticamente con confianza media">
            <a:extLst>
              <a:ext uri="{FF2B5EF4-FFF2-40B4-BE49-F238E27FC236}">
                <a16:creationId xmlns:a16="http://schemas.microsoft.com/office/drawing/2014/main" id="{4F9FD227-74B4-4709-8005-B632C0EDAEF6}"/>
              </a:ext>
            </a:extLst>
          </p:cNvPr>
          <p:cNvPicPr>
            <a:picLocks noChangeAspect="1"/>
          </p:cNvPicPr>
          <p:nvPr/>
        </p:nvPicPr>
        <p:blipFill>
          <a:blip r:embed="rId8"/>
          <a:stretch>
            <a:fillRect/>
          </a:stretch>
        </p:blipFill>
        <p:spPr>
          <a:xfrm>
            <a:off x="10353544" y="293494"/>
            <a:ext cx="1726192" cy="382145"/>
          </a:xfrm>
          <a:prstGeom prst="rect">
            <a:avLst/>
          </a:prstGeom>
        </p:spPr>
      </p:pic>
    </p:spTree>
    <p:extLst>
      <p:ext uri="{BB962C8B-B14F-4D97-AF65-F5344CB8AC3E}">
        <p14:creationId xmlns:p14="http://schemas.microsoft.com/office/powerpoint/2010/main" val="36452101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304623"/>
            <a:ext cx="11203940" cy="2253585"/>
          </a:xfrm>
        </p:spPr>
        <p:txBody>
          <a:bodyPr numCol="2"/>
          <a:lstStyle/>
          <a:p>
            <a:pPr defTabSz="990575"/>
            <a:r>
              <a:rPr lang="ca-ES" altLang="es-ES" u="sng" dirty="0">
                <a:ea typeface="Verdana" panose="020B0604030504040204" pitchFamily="34" charset="0"/>
                <a:cs typeface="Times New Roman" panose="02020603050405020304" pitchFamily="18" charset="0"/>
              </a:rPr>
              <a:t>Canviar diapositiva</a:t>
            </a:r>
          </a:p>
          <a:p>
            <a:pPr defTabSz="990575"/>
            <a:endParaRPr lang="ca-ES" altLang="es-ES" dirty="0">
              <a:ea typeface="Verdana" panose="020B0604030504040204" pitchFamily="34" charset="0"/>
              <a:cs typeface="Times New Roman" panose="02020603050405020304" pitchFamily="18" charset="0"/>
            </a:endParaRPr>
          </a:p>
          <a:p>
            <a:pPr defTabSz="990575"/>
            <a:r>
              <a:rPr lang="ca-ES" altLang="es-ES" dirty="0">
                <a:ea typeface="Verdana" panose="020B0604030504040204" pitchFamily="34" charset="0"/>
                <a:cs typeface="Times New Roman" panose="02020603050405020304" pitchFamily="18" charset="0"/>
              </a:rPr>
              <a:t>En el mode presentació hi ha diverses maneres de passar d’una diapositiva a una altra:</a:t>
            </a:r>
          </a:p>
          <a:p>
            <a:pPr defTabSz="990575"/>
            <a:endParaRPr lang="ca-ES" altLang="es-ES" dirty="0">
              <a:ea typeface="Verdana" panose="020B0604030504040204" pitchFamily="34" charset="0"/>
            </a:endParaRPr>
          </a:p>
          <a:p>
            <a:pPr marL="185733" indent="-185733" defTabSz="990575">
              <a:buFont typeface="Arial" panose="020B0604020202020204" pitchFamily="34" charset="0"/>
              <a:buChar char="•"/>
            </a:pPr>
            <a:r>
              <a:rPr lang="ca-ES" altLang="es-ES" dirty="0">
                <a:ea typeface="Verdana" panose="020B0604030504040204" pitchFamily="34" charset="0"/>
                <a:cs typeface="Times New Roman" panose="02020603050405020304" pitchFamily="18" charset="0"/>
              </a:rPr>
              <a:t>Botó dret del ratolí</a:t>
            </a:r>
          </a:p>
          <a:p>
            <a:pPr marL="185733" indent="-185733" defTabSz="990575">
              <a:buFont typeface="Arial" panose="020B0604020202020204" pitchFamily="34" charset="0"/>
              <a:buChar char="•"/>
            </a:pPr>
            <a:r>
              <a:rPr lang="ca-ES" altLang="es-ES" dirty="0">
                <a:ea typeface="Verdana" panose="020B0604030504040204" pitchFamily="34" charset="0"/>
                <a:cs typeface="Times New Roman" panose="02020603050405020304" pitchFamily="18" charset="0"/>
              </a:rPr>
              <a:t>Barra espaiadora</a:t>
            </a:r>
          </a:p>
          <a:p>
            <a:pPr marL="185733" indent="-185733" defTabSz="990575">
              <a:buFont typeface="Arial" panose="020B0604020202020204" pitchFamily="34" charset="0"/>
              <a:buChar char="•"/>
            </a:pPr>
            <a:r>
              <a:rPr lang="ca-ES" altLang="es-ES" dirty="0">
                <a:ea typeface="Verdana" panose="020B0604030504040204" pitchFamily="34" charset="0"/>
                <a:cs typeface="Times New Roman" panose="02020603050405020304" pitchFamily="18" charset="0"/>
              </a:rPr>
              <a:t>Fletxes</a:t>
            </a:r>
          </a:p>
          <a:p>
            <a:pPr marL="185733" indent="-185733" defTabSz="990575">
              <a:buFont typeface="Arial" panose="020B0604020202020204" pitchFamily="34" charset="0"/>
              <a:buChar char="•"/>
            </a:pPr>
            <a:endParaRPr lang="ca-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ca-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ca-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ca-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ca-ES" altLang="es-ES" dirty="0">
              <a:ea typeface="Verdana" panose="020B0604030504040204" pitchFamily="34" charset="0"/>
              <a:cs typeface="Times New Roman" panose="02020603050405020304" pitchFamily="18" charset="0"/>
            </a:endParaRPr>
          </a:p>
          <a:p>
            <a:r>
              <a:rPr lang="ca-ES" altLang="es-ES" u="sng" dirty="0">
                <a:ea typeface="Verdana" panose="020B0604030504040204" pitchFamily="34" charset="0"/>
                <a:cs typeface="Times New Roman" panose="02020603050405020304" pitchFamily="18" charset="0"/>
              </a:rPr>
              <a:t>Sortir de la presentació</a:t>
            </a:r>
            <a:endParaRPr lang="ca-ES" altLang="es-ES" u="sng" dirty="0">
              <a:ea typeface="Verdana" panose="020B0604030504040204" pitchFamily="34" charset="0"/>
            </a:endParaRPr>
          </a:p>
          <a:p>
            <a:endParaRPr lang="ca-ES" dirty="0"/>
          </a:p>
          <a:p>
            <a:r>
              <a:rPr lang="ca-ES" dirty="0"/>
              <a:t>Per sortir de la presentació un cop finalitzada hi ha diferents opcions:</a:t>
            </a:r>
          </a:p>
          <a:p>
            <a:endParaRPr lang="ca-ES" dirty="0"/>
          </a:p>
          <a:p>
            <a:pPr marL="342900" indent="-342900">
              <a:buFont typeface="Arial" panose="020B0604020202020204" pitchFamily="34" charset="0"/>
              <a:buChar char="•"/>
            </a:pPr>
            <a:r>
              <a:rPr lang="ca-ES" dirty="0"/>
              <a:t>Prémer el botó </a:t>
            </a:r>
            <a:r>
              <a:rPr lang="ca-ES" b="1" dirty="0">
                <a:solidFill>
                  <a:srgbClr val="019EE2"/>
                </a:solidFill>
              </a:rPr>
              <a:t>Esc</a:t>
            </a:r>
            <a:r>
              <a:rPr lang="ca-ES" dirty="0"/>
              <a:t>: amb aquest botó es pot sortir en qualsevol moment</a:t>
            </a:r>
          </a:p>
          <a:p>
            <a:pPr marL="342900" indent="-342900">
              <a:buFont typeface="Arial" panose="020B0604020202020204" pitchFamily="34" charset="0"/>
              <a:buChar char="•"/>
            </a:pPr>
            <a:r>
              <a:rPr lang="ca-ES" dirty="0"/>
              <a:t>Barra espaiadora</a:t>
            </a:r>
          </a:p>
          <a:p>
            <a:pPr marL="342900" indent="-342900">
              <a:buFont typeface="Arial" panose="020B0604020202020204" pitchFamily="34" charset="0"/>
              <a:buChar char="•"/>
            </a:pPr>
            <a:r>
              <a:rPr lang="ca-ES" dirty="0"/>
              <a:t>Fletxa endavant</a:t>
            </a:r>
          </a:p>
          <a:p>
            <a:pPr marL="185733" indent="-185733" defTabSz="990575">
              <a:buFont typeface="Arial" panose="020B0604020202020204" pitchFamily="34" charset="0"/>
              <a:buChar char="•"/>
            </a:pPr>
            <a:endParaRPr lang="ca-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ca-ES" altLang="es-ES" dirty="0">
              <a:ea typeface="Verdana" panose="020B0604030504040204" pitchFamily="34" charset="0"/>
              <a:cs typeface="Times New Roman" panose="02020603050405020304" pitchFamily="18" charset="0"/>
            </a:endParaRPr>
          </a:p>
          <a:p>
            <a:endParaRPr lang="ca-ES" dirty="0"/>
          </a:p>
        </p:txBody>
      </p:sp>
      <p:sp>
        <p:nvSpPr>
          <p:cNvPr id="4" name="Title 3"/>
          <p:cNvSpPr>
            <a:spLocks noGrp="1"/>
          </p:cNvSpPr>
          <p:nvPr>
            <p:ph type="title"/>
          </p:nvPr>
        </p:nvSpPr>
        <p:spPr>
          <a:xfrm>
            <a:off x="469900" y="402586"/>
            <a:ext cx="8163560" cy="469481"/>
          </a:xfrm>
        </p:spPr>
        <p:txBody>
          <a:bodyPr/>
          <a:lstStyle/>
          <a:p>
            <a:r>
              <a:rPr lang="ca-ES" dirty="0"/>
              <a:t>Canviar diapositiva i sortir de la presentació</a:t>
            </a:r>
          </a:p>
        </p:txBody>
      </p:sp>
      <p:grpSp>
        <p:nvGrpSpPr>
          <p:cNvPr id="5" name="Group 4"/>
          <p:cNvGrpSpPr/>
          <p:nvPr/>
        </p:nvGrpSpPr>
        <p:grpSpPr>
          <a:xfrm>
            <a:off x="3452005" y="3814070"/>
            <a:ext cx="5287990" cy="1931410"/>
            <a:chOff x="1434870" y="3049073"/>
            <a:chExt cx="6801055" cy="2853636"/>
          </a:xfrm>
        </p:grpSpPr>
        <p:pic>
          <p:nvPicPr>
            <p:cNvPr id="6" name="Picture 5" descr="Ver las imágenes de origen"/>
            <p:cNvPicPr>
              <a:picLocks noChangeAspect="1"/>
            </p:cNvPicPr>
            <p:nvPr/>
          </p:nvPicPr>
          <p:blipFill rotWithShape="1">
            <a:blip r:embed="rId2">
              <a:extLst>
                <a:ext uri="{28A0092B-C50C-407E-A947-70E740481C1C}">
                  <a14:useLocalDpi xmlns:a14="http://schemas.microsoft.com/office/drawing/2010/main" val="0"/>
                </a:ext>
              </a:extLst>
            </a:blip>
            <a:srcRect l="3725" t="16467" r="3478" b="6529"/>
            <a:stretch/>
          </p:blipFill>
          <p:spPr bwMode="auto">
            <a:xfrm>
              <a:off x="1434972" y="3108966"/>
              <a:ext cx="6800953" cy="2733850"/>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7" name="Oval 6"/>
            <p:cNvSpPr/>
            <p:nvPr/>
          </p:nvSpPr>
          <p:spPr>
            <a:xfrm>
              <a:off x="2865183" y="5222182"/>
              <a:ext cx="2145317" cy="680527"/>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8" name="Oval 7"/>
            <p:cNvSpPr/>
            <p:nvPr/>
          </p:nvSpPr>
          <p:spPr>
            <a:xfrm>
              <a:off x="6271344" y="5293816"/>
              <a:ext cx="479874" cy="53726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9" name="Oval 8"/>
            <p:cNvSpPr/>
            <p:nvPr/>
          </p:nvSpPr>
          <p:spPr>
            <a:xfrm>
              <a:off x="6911175" y="5293816"/>
              <a:ext cx="479560" cy="536264"/>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10" name="Oval 9"/>
            <p:cNvSpPr/>
            <p:nvPr/>
          </p:nvSpPr>
          <p:spPr>
            <a:xfrm>
              <a:off x="1434870" y="3049073"/>
              <a:ext cx="479874" cy="53726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grpSp>
    </p:spTree>
    <p:extLst>
      <p:ext uri="{BB962C8B-B14F-4D97-AF65-F5344CB8AC3E}">
        <p14:creationId xmlns:p14="http://schemas.microsoft.com/office/powerpoint/2010/main" val="3145467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id:image016.png@01D61A33.318CBE90">
            <a:extLst>
              <a:ext uri="{FF2B5EF4-FFF2-40B4-BE49-F238E27FC236}">
                <a16:creationId xmlns:a16="http://schemas.microsoft.com/office/drawing/2014/main" id="{F7064D04-2C71-4FDA-AF65-4FBB8199E19F}"/>
              </a:ext>
            </a:extLst>
          </p:cNvPr>
          <p:cNvPicPr/>
          <p:nvPr/>
        </p:nvPicPr>
        <p:blipFill rotWithShape="1">
          <a:blip r:embed="rId2" r:link="rId3">
            <a:extLst>
              <a:ext uri="{28A0092B-C50C-407E-A947-70E740481C1C}">
                <a14:useLocalDpi xmlns:a14="http://schemas.microsoft.com/office/drawing/2010/main" val="0"/>
              </a:ext>
            </a:extLst>
          </a:blip>
          <a:srcRect t="95991" r="85167"/>
          <a:stretch>
            <a:fillRect/>
          </a:stretch>
        </p:blipFill>
        <p:spPr bwMode="auto">
          <a:xfrm>
            <a:off x="3061955" y="5420288"/>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2" name="Text Placeholder 1">
            <a:extLst>
              <a:ext uri="{FF2B5EF4-FFF2-40B4-BE49-F238E27FC236}">
                <a16:creationId xmlns:a16="http://schemas.microsoft.com/office/drawing/2014/main" id="{C3E0203F-02CB-4D47-BF80-1EAD219D736C}"/>
              </a:ext>
            </a:extLst>
          </p:cNvPr>
          <p:cNvSpPr>
            <a:spLocks noGrp="1"/>
          </p:cNvSpPr>
          <p:nvPr>
            <p:ph type="body" sz="quarter" idx="10"/>
          </p:nvPr>
        </p:nvSpPr>
        <p:spPr>
          <a:xfrm>
            <a:off x="469900" y="1004063"/>
            <a:ext cx="11203940" cy="294386"/>
          </a:xfrm>
        </p:spPr>
        <p:txBody>
          <a:bodyPr/>
          <a:lstStyle/>
          <a:p>
            <a:r>
              <a:rPr lang="ca-ES" dirty="0"/>
              <a:t>Quan es presenta el PowerPoint les diapositives es veuran de la següent manera: </a:t>
            </a:r>
          </a:p>
          <a:p>
            <a:endParaRPr lang="ca-ES" dirty="0"/>
          </a:p>
        </p:txBody>
      </p:sp>
      <p:sp>
        <p:nvSpPr>
          <p:cNvPr id="4" name="Title 3">
            <a:extLst>
              <a:ext uri="{FF2B5EF4-FFF2-40B4-BE49-F238E27FC236}">
                <a16:creationId xmlns:a16="http://schemas.microsoft.com/office/drawing/2014/main" id="{8EDD1651-05B9-4DFE-A496-27017A39AB8F}"/>
              </a:ext>
            </a:extLst>
          </p:cNvPr>
          <p:cNvSpPr>
            <a:spLocks noGrp="1"/>
          </p:cNvSpPr>
          <p:nvPr>
            <p:ph type="title"/>
          </p:nvPr>
        </p:nvSpPr>
        <p:spPr/>
        <p:txBody>
          <a:bodyPr/>
          <a:lstStyle/>
          <a:p>
            <a:r>
              <a:rPr lang="ca-ES" dirty="0"/>
              <a:t>Navegar per la presentació</a:t>
            </a:r>
            <a:br>
              <a:rPr lang="ca-ES" dirty="0"/>
            </a:br>
            <a:endParaRPr lang="ca-ES" dirty="0"/>
          </a:p>
        </p:txBody>
      </p:sp>
      <p:pic>
        <p:nvPicPr>
          <p:cNvPr id="5" name="Picture 4">
            <a:extLst>
              <a:ext uri="{FF2B5EF4-FFF2-40B4-BE49-F238E27FC236}">
                <a16:creationId xmlns:a16="http://schemas.microsoft.com/office/drawing/2014/main" id="{E2E34D63-257A-40E6-B4E3-897A32B87CEE}"/>
              </a:ext>
            </a:extLst>
          </p:cNvPr>
          <p:cNvPicPr>
            <a:picLocks noChangeAspect="1"/>
          </p:cNvPicPr>
          <p:nvPr/>
        </p:nvPicPr>
        <p:blipFill>
          <a:blip r:embed="rId4"/>
          <a:stretch>
            <a:fillRect/>
          </a:stretch>
        </p:blipFill>
        <p:spPr>
          <a:xfrm>
            <a:off x="2986241" y="1458067"/>
            <a:ext cx="5499392" cy="3080377"/>
          </a:xfrm>
          <a:prstGeom prst="rect">
            <a:avLst/>
          </a:prstGeom>
          <a:ln>
            <a:noFill/>
          </a:ln>
          <a:effectLst>
            <a:outerShdw blurRad="190500" algn="tl" rotWithShape="0">
              <a:srgbClr val="000000">
                <a:alpha val="70000"/>
              </a:srgbClr>
            </a:outerShdw>
          </a:effectLst>
        </p:spPr>
      </p:pic>
      <p:sp>
        <p:nvSpPr>
          <p:cNvPr id="6" name="Text Placeholder 1">
            <a:extLst>
              <a:ext uri="{FF2B5EF4-FFF2-40B4-BE49-F238E27FC236}">
                <a16:creationId xmlns:a16="http://schemas.microsoft.com/office/drawing/2014/main" id="{D092CF52-ABC1-406A-B3E7-6FE9CB29BBE7}"/>
              </a:ext>
            </a:extLst>
          </p:cNvPr>
          <p:cNvSpPr txBox="1">
            <a:spLocks/>
          </p:cNvSpPr>
          <p:nvPr/>
        </p:nvSpPr>
        <p:spPr>
          <a:xfrm>
            <a:off x="469900" y="4822083"/>
            <a:ext cx="11203940" cy="29438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Es pot navegar per la presentació amb el botons que es mostren a continuació: </a:t>
            </a:r>
          </a:p>
          <a:p>
            <a:endParaRPr lang="ca-ES" dirty="0"/>
          </a:p>
        </p:txBody>
      </p:sp>
      <p:sp>
        <p:nvSpPr>
          <p:cNvPr id="12" name="TextBox 11">
            <a:extLst>
              <a:ext uri="{FF2B5EF4-FFF2-40B4-BE49-F238E27FC236}">
                <a16:creationId xmlns:a16="http://schemas.microsoft.com/office/drawing/2014/main" id="{554E526F-9D90-4798-B892-37742C07E44B}"/>
              </a:ext>
            </a:extLst>
          </p:cNvPr>
          <p:cNvSpPr txBox="1"/>
          <p:nvPr/>
        </p:nvSpPr>
        <p:spPr>
          <a:xfrm>
            <a:off x="5506412" y="5420287"/>
            <a:ext cx="5994893" cy="338554"/>
          </a:xfrm>
          <a:prstGeom prst="rect">
            <a:avLst/>
          </a:prstGeom>
          <a:noFill/>
          <a:ln>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1. Per anar cap endavant o cap enrere en la presentació.</a:t>
            </a:r>
          </a:p>
        </p:txBody>
      </p:sp>
      <p:sp>
        <p:nvSpPr>
          <p:cNvPr id="13" name="Oval 12">
            <a:extLst>
              <a:ext uri="{FF2B5EF4-FFF2-40B4-BE49-F238E27FC236}">
                <a16:creationId xmlns:a16="http://schemas.microsoft.com/office/drawing/2014/main" id="{078E15DF-8BD1-45CD-9F1B-D6ACD385845D}"/>
              </a:ext>
            </a:extLst>
          </p:cNvPr>
          <p:cNvSpPr/>
          <p:nvPr/>
        </p:nvSpPr>
        <p:spPr bwMode="gray">
          <a:xfrm>
            <a:off x="2962656" y="5399933"/>
            <a:ext cx="777239" cy="294386"/>
          </a:xfrm>
          <a:prstGeom prst="ellipse">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8052304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7911C9-97A5-484B-8E37-9C50EEE9CE99}"/>
              </a:ext>
            </a:extLst>
          </p:cNvPr>
          <p:cNvSpPr>
            <a:spLocks noGrp="1"/>
          </p:cNvSpPr>
          <p:nvPr>
            <p:ph type="title"/>
          </p:nvPr>
        </p:nvSpPr>
        <p:spPr/>
        <p:txBody>
          <a:bodyPr/>
          <a:lstStyle/>
          <a:p>
            <a:r>
              <a:rPr lang="ca-ES" dirty="0"/>
              <a:t>Navegar per la presentació</a:t>
            </a:r>
            <a:br>
              <a:rPr lang="ca-ES" dirty="0"/>
            </a:br>
            <a:endParaRPr lang="ca-ES" dirty="0"/>
          </a:p>
        </p:txBody>
      </p:sp>
      <p:grpSp>
        <p:nvGrpSpPr>
          <p:cNvPr id="5" name="Group 4">
            <a:extLst>
              <a:ext uri="{FF2B5EF4-FFF2-40B4-BE49-F238E27FC236}">
                <a16:creationId xmlns:a16="http://schemas.microsoft.com/office/drawing/2014/main" id="{C38B7075-B019-4EC7-8D06-6BBBB1CD33E6}"/>
              </a:ext>
            </a:extLst>
          </p:cNvPr>
          <p:cNvGrpSpPr/>
          <p:nvPr/>
        </p:nvGrpSpPr>
        <p:grpSpPr>
          <a:xfrm>
            <a:off x="479390" y="1197747"/>
            <a:ext cx="1874550" cy="392593"/>
            <a:chOff x="813786" y="1480158"/>
            <a:chExt cx="2957423" cy="585787"/>
          </a:xfrm>
        </p:grpSpPr>
        <p:pic>
          <p:nvPicPr>
            <p:cNvPr id="6" name="Picture 5" descr="cid:image016.png@01D61A33.318CBE90">
              <a:extLst>
                <a:ext uri="{FF2B5EF4-FFF2-40B4-BE49-F238E27FC236}">
                  <a16:creationId xmlns:a16="http://schemas.microsoft.com/office/drawing/2014/main" id="{79D105C4-1120-46BE-917C-B179C5103D5C}"/>
                </a:ext>
              </a:extLst>
            </p:cNvPr>
            <p:cNvPicPr/>
            <p:nvPr/>
          </p:nvPicPr>
          <p:blipFill rotWithShape="1">
            <a:blip r:embed="rId2" r:link="rId3">
              <a:extLst>
                <a:ext uri="{28A0092B-C50C-407E-A947-70E740481C1C}">
                  <a14:useLocalDpi xmlns:a14="http://schemas.microsoft.com/office/drawing/2010/main" val="0"/>
                </a:ext>
              </a:extLst>
            </a:blip>
            <a:srcRect t="95991" r="85167"/>
            <a:stretch>
              <a:fillRect/>
            </a:stretch>
          </p:blipFill>
          <p:spPr bwMode="auto">
            <a:xfrm>
              <a:off x="813786" y="1524172"/>
              <a:ext cx="2957423" cy="432084"/>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7" name="Oval 6">
              <a:extLst>
                <a:ext uri="{FF2B5EF4-FFF2-40B4-BE49-F238E27FC236}">
                  <a16:creationId xmlns:a16="http://schemas.microsoft.com/office/drawing/2014/main" id="{995C4A1E-9467-49FA-8241-62296005692F}"/>
                </a:ext>
              </a:extLst>
            </p:cNvPr>
            <p:cNvSpPr/>
            <p:nvPr/>
          </p:nvSpPr>
          <p:spPr>
            <a:xfrm>
              <a:off x="1713207" y="1480158"/>
              <a:ext cx="600075" cy="585787"/>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8" name="TextBox 7">
            <a:extLst>
              <a:ext uri="{FF2B5EF4-FFF2-40B4-BE49-F238E27FC236}">
                <a16:creationId xmlns:a16="http://schemas.microsoft.com/office/drawing/2014/main" id="{0F1F7202-7118-44B6-B9AC-FCA81BE2AA11}"/>
              </a:ext>
            </a:extLst>
          </p:cNvPr>
          <p:cNvSpPr txBox="1"/>
          <p:nvPr/>
        </p:nvSpPr>
        <p:spPr>
          <a:xfrm>
            <a:off x="3131163" y="1087178"/>
            <a:ext cx="6809791" cy="584775"/>
          </a:xfrm>
          <a:prstGeom prst="rect">
            <a:avLst/>
          </a:prstGeom>
          <a:noFill/>
          <a:ln>
            <a:solidFill>
              <a:schemeClr val="tx1"/>
            </a:solidFill>
          </a:ln>
        </p:spPr>
        <p:txBody>
          <a:bodyPr wrap="square" rtlCol="0">
            <a:spAutoFit/>
          </a:bodyPr>
          <a:lstStyle/>
          <a:p>
            <a:r>
              <a:rPr lang="ca-ES" sz="1600" dirty="0">
                <a:solidFill>
                  <a:srgbClr val="595959"/>
                </a:solidFill>
                <a:latin typeface="Poppins"/>
                <a:ea typeface="Verdana" panose="020B0604030504040204" pitchFamily="34" charset="0"/>
              </a:rPr>
              <a:t>2. Seleccionar aquest botó si es vol </a:t>
            </a:r>
            <a:r>
              <a:rPr lang="ca-ES" sz="1600" b="1" dirty="0">
                <a:solidFill>
                  <a:srgbClr val="019EE2"/>
                </a:solidFill>
                <a:latin typeface="Poppins"/>
                <a:ea typeface="Verdana" panose="020B0604030504040204" pitchFamily="34" charset="0"/>
              </a:rPr>
              <a:t>destacar</a:t>
            </a:r>
            <a:r>
              <a:rPr lang="ca-ES" sz="1600" dirty="0">
                <a:solidFill>
                  <a:srgbClr val="595959"/>
                </a:solidFill>
                <a:latin typeface="Poppins"/>
                <a:ea typeface="Verdana" panose="020B0604030504040204" pitchFamily="34" charset="0"/>
              </a:rPr>
              <a:t> alguna cosa de la diapositiva amb un “punter làser”, un bolígraf...</a:t>
            </a:r>
          </a:p>
        </p:txBody>
      </p:sp>
      <p:pic>
        <p:nvPicPr>
          <p:cNvPr id="9" name="Picture 8">
            <a:extLst>
              <a:ext uri="{FF2B5EF4-FFF2-40B4-BE49-F238E27FC236}">
                <a16:creationId xmlns:a16="http://schemas.microsoft.com/office/drawing/2014/main" id="{17018B57-C000-4359-B440-4F9AD8741984}"/>
              </a:ext>
            </a:extLst>
          </p:cNvPr>
          <p:cNvPicPr>
            <a:picLocks noChangeAspect="1"/>
          </p:cNvPicPr>
          <p:nvPr/>
        </p:nvPicPr>
        <p:blipFill>
          <a:blip r:embed="rId4"/>
          <a:stretch>
            <a:fillRect/>
          </a:stretch>
        </p:blipFill>
        <p:spPr>
          <a:xfrm>
            <a:off x="479390" y="1827080"/>
            <a:ext cx="5303549" cy="2970679"/>
          </a:xfrm>
          <a:prstGeom prst="rect">
            <a:avLst/>
          </a:prstGeom>
          <a:ln>
            <a:noFill/>
          </a:ln>
          <a:effectLst>
            <a:outerShdw blurRad="190500" algn="tl" rotWithShape="0">
              <a:srgbClr val="000000">
                <a:alpha val="70000"/>
              </a:srgbClr>
            </a:outerShdw>
          </a:effectLst>
        </p:spPr>
      </p:pic>
      <p:pic>
        <p:nvPicPr>
          <p:cNvPr id="11" name="Picture 10" descr="cid:image016.png@01D61A33.318CBE90">
            <a:extLst>
              <a:ext uri="{FF2B5EF4-FFF2-40B4-BE49-F238E27FC236}">
                <a16:creationId xmlns:a16="http://schemas.microsoft.com/office/drawing/2014/main" id="{B49598BF-A671-4DD5-B81A-D58003594244}"/>
              </a:ext>
            </a:extLst>
          </p:cNvPr>
          <p:cNvPicPr/>
          <p:nvPr/>
        </p:nvPicPr>
        <p:blipFill rotWithShape="1">
          <a:blip r:embed="rId2" r:link="rId3">
            <a:extLst>
              <a:ext uri="{28A0092B-C50C-407E-A947-70E740481C1C}">
                <a14:useLocalDpi xmlns:a14="http://schemas.microsoft.com/office/drawing/2010/main" val="0"/>
              </a:ext>
            </a:extLst>
          </a:blip>
          <a:srcRect t="95991" r="85167"/>
          <a:stretch>
            <a:fillRect/>
          </a:stretch>
        </p:blipFill>
        <p:spPr bwMode="auto">
          <a:xfrm>
            <a:off x="3908389" y="5196916"/>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AC2D4B46-1068-41C4-8A99-351E8D4399B0}"/>
              </a:ext>
            </a:extLst>
          </p:cNvPr>
          <p:cNvSpPr txBox="1"/>
          <p:nvPr/>
        </p:nvSpPr>
        <p:spPr>
          <a:xfrm>
            <a:off x="479390" y="5770822"/>
            <a:ext cx="5535516" cy="584775"/>
          </a:xfrm>
          <a:prstGeom prst="rect">
            <a:avLst/>
          </a:prstGeom>
          <a:noFill/>
          <a:ln>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3. Amb aquesta opció es podrà </a:t>
            </a:r>
            <a:r>
              <a:rPr lang="ca-ES" sz="1600" b="1" dirty="0">
                <a:solidFill>
                  <a:srgbClr val="019EE2"/>
                </a:solidFill>
                <a:latin typeface="Poppins"/>
                <a:ea typeface="Verdana" panose="020B0604030504040204" pitchFamily="34" charset="0"/>
              </a:rPr>
              <a:t>saltar </a:t>
            </a:r>
            <a:r>
              <a:rPr lang="ca-ES" sz="1600" dirty="0">
                <a:solidFill>
                  <a:srgbClr val="595959"/>
                </a:solidFill>
                <a:latin typeface="Poppins"/>
                <a:ea typeface="Verdana" panose="020B0604030504040204" pitchFamily="34" charset="0"/>
              </a:rPr>
              <a:t>de la </a:t>
            </a:r>
            <a:r>
              <a:rPr lang="ca-ES" sz="1600" b="1" dirty="0">
                <a:solidFill>
                  <a:srgbClr val="019EE2"/>
                </a:solidFill>
                <a:latin typeface="Poppins"/>
                <a:ea typeface="Verdana" panose="020B0604030504040204" pitchFamily="34" charset="0"/>
              </a:rPr>
              <a:t>diapositiva</a:t>
            </a:r>
            <a:r>
              <a:rPr lang="ca-ES" sz="1600" dirty="0">
                <a:solidFill>
                  <a:srgbClr val="595959"/>
                </a:solidFill>
                <a:latin typeface="Poppins"/>
                <a:ea typeface="Verdana" panose="020B0604030504040204" pitchFamily="34" charset="0"/>
              </a:rPr>
              <a:t> actual a una més endavant.</a:t>
            </a:r>
          </a:p>
        </p:txBody>
      </p:sp>
      <p:pic>
        <p:nvPicPr>
          <p:cNvPr id="13" name="Picture 12">
            <a:extLst>
              <a:ext uri="{FF2B5EF4-FFF2-40B4-BE49-F238E27FC236}">
                <a16:creationId xmlns:a16="http://schemas.microsoft.com/office/drawing/2014/main" id="{1112073C-7406-4D60-AB61-2F6F95A9419B}"/>
              </a:ext>
            </a:extLst>
          </p:cNvPr>
          <p:cNvPicPr>
            <a:picLocks noChangeAspect="1"/>
          </p:cNvPicPr>
          <p:nvPr/>
        </p:nvPicPr>
        <p:blipFill>
          <a:blip r:embed="rId5"/>
          <a:stretch>
            <a:fillRect/>
          </a:stretch>
        </p:blipFill>
        <p:spPr>
          <a:xfrm>
            <a:off x="6269783" y="3222771"/>
            <a:ext cx="5623646" cy="3149975"/>
          </a:xfrm>
          <a:prstGeom prst="rect">
            <a:avLst/>
          </a:prstGeom>
          <a:ln>
            <a:noFill/>
          </a:ln>
          <a:effectLst>
            <a:outerShdw blurRad="190500" algn="tl" rotWithShape="0">
              <a:srgbClr val="000000">
                <a:alpha val="70000"/>
              </a:srgbClr>
            </a:outerShdw>
          </a:effectLst>
        </p:spPr>
      </p:pic>
      <p:sp>
        <p:nvSpPr>
          <p:cNvPr id="15" name="Oval 14">
            <a:extLst>
              <a:ext uri="{FF2B5EF4-FFF2-40B4-BE49-F238E27FC236}">
                <a16:creationId xmlns:a16="http://schemas.microsoft.com/office/drawing/2014/main" id="{EDA81726-6F1A-4A59-99D3-79E1A146C191}"/>
              </a:ext>
            </a:extLst>
          </p:cNvPr>
          <p:cNvSpPr/>
          <p:nvPr/>
        </p:nvSpPr>
        <p:spPr>
          <a:xfrm>
            <a:off x="4804062" y="5117978"/>
            <a:ext cx="380355" cy="39259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204244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ADDD0EE-FE0A-4D0B-A0CB-27DEBBC211A1}"/>
              </a:ext>
            </a:extLst>
          </p:cNvPr>
          <p:cNvSpPr>
            <a:spLocks noGrp="1"/>
          </p:cNvSpPr>
          <p:nvPr>
            <p:ph type="title"/>
          </p:nvPr>
        </p:nvSpPr>
        <p:spPr/>
        <p:txBody>
          <a:bodyPr/>
          <a:lstStyle/>
          <a:p>
            <a:r>
              <a:rPr lang="ca-ES" dirty="0"/>
              <a:t>Navegar per la presentació</a:t>
            </a:r>
            <a:br>
              <a:rPr lang="ca-ES" dirty="0"/>
            </a:br>
            <a:endParaRPr lang="ca-ES" dirty="0"/>
          </a:p>
        </p:txBody>
      </p:sp>
      <p:pic>
        <p:nvPicPr>
          <p:cNvPr id="5" name="Picture 4" descr="cid:image016.png@01D61A33.318CBE90">
            <a:extLst>
              <a:ext uri="{FF2B5EF4-FFF2-40B4-BE49-F238E27FC236}">
                <a16:creationId xmlns:a16="http://schemas.microsoft.com/office/drawing/2014/main" id="{EAEB0DD1-6A81-4FC4-A959-5B4EB37D790E}"/>
              </a:ext>
            </a:extLst>
          </p:cNvPr>
          <p:cNvPicPr/>
          <p:nvPr/>
        </p:nvPicPr>
        <p:blipFill rotWithShape="1">
          <a:blip r:embed="rId3" r:link="rId4">
            <a:extLst>
              <a:ext uri="{28A0092B-C50C-407E-A947-70E740481C1C}">
                <a14:useLocalDpi xmlns:a14="http://schemas.microsoft.com/office/drawing/2010/main" val="0"/>
              </a:ext>
            </a:extLst>
          </a:blip>
          <a:srcRect t="95991" r="85167"/>
          <a:stretch>
            <a:fillRect/>
          </a:stretch>
        </p:blipFill>
        <p:spPr bwMode="auto">
          <a:xfrm>
            <a:off x="469900" y="987335"/>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02D23039-E9A3-40A3-9FCE-6643EADB30BB}"/>
              </a:ext>
            </a:extLst>
          </p:cNvPr>
          <p:cNvSpPr txBox="1"/>
          <p:nvPr/>
        </p:nvSpPr>
        <p:spPr>
          <a:xfrm>
            <a:off x="6777815" y="2536255"/>
            <a:ext cx="4446655" cy="830997"/>
          </a:xfrm>
          <a:prstGeom prst="rect">
            <a:avLst/>
          </a:prstGeom>
          <a:noFill/>
          <a:ln>
            <a:solidFill>
              <a:schemeClr val="tx1"/>
            </a:solidFill>
          </a:ln>
        </p:spPr>
        <p:txBody>
          <a:bodyPr wrap="square" rtlCol="0">
            <a:spAutoFit/>
          </a:bodyPr>
          <a:lstStyle/>
          <a:p>
            <a:r>
              <a:rPr lang="ca-ES" sz="1600" dirty="0">
                <a:solidFill>
                  <a:srgbClr val="595959"/>
                </a:solidFill>
                <a:latin typeface="Poppins"/>
                <a:ea typeface="Verdana" panose="020B0604030504040204" pitchFamily="34" charset="0"/>
              </a:rPr>
              <a:t>4. Utilitzar en cas que es vulgui fer </a:t>
            </a:r>
            <a:r>
              <a:rPr lang="ca-ES" sz="1600" b="1" dirty="0">
                <a:solidFill>
                  <a:srgbClr val="019EE2"/>
                </a:solidFill>
                <a:latin typeface="Poppins"/>
                <a:ea typeface="Verdana" panose="020B0604030504040204" pitchFamily="34" charset="0"/>
              </a:rPr>
              <a:t>zoom </a:t>
            </a:r>
            <a:r>
              <a:rPr lang="ca-ES" sz="1600" dirty="0">
                <a:solidFill>
                  <a:srgbClr val="595959"/>
                </a:solidFill>
                <a:latin typeface="Poppins"/>
                <a:ea typeface="Verdana" panose="020B0604030504040204" pitchFamily="34" charset="0"/>
              </a:rPr>
              <a:t>en alguna part específica de la diapositiva. </a:t>
            </a:r>
          </a:p>
        </p:txBody>
      </p:sp>
      <p:pic>
        <p:nvPicPr>
          <p:cNvPr id="7" name="Picture 6">
            <a:extLst>
              <a:ext uri="{FF2B5EF4-FFF2-40B4-BE49-F238E27FC236}">
                <a16:creationId xmlns:a16="http://schemas.microsoft.com/office/drawing/2014/main" id="{F6EDD329-7FEF-4A5D-88B1-C9F3BFBF0A53}"/>
              </a:ext>
            </a:extLst>
          </p:cNvPr>
          <p:cNvPicPr>
            <a:picLocks noChangeAspect="1"/>
          </p:cNvPicPr>
          <p:nvPr/>
        </p:nvPicPr>
        <p:blipFill>
          <a:blip r:embed="rId5"/>
          <a:stretch>
            <a:fillRect/>
          </a:stretch>
        </p:blipFill>
        <p:spPr>
          <a:xfrm>
            <a:off x="469900" y="1426876"/>
            <a:ext cx="5444725" cy="3049756"/>
          </a:xfrm>
          <a:prstGeom prst="rect">
            <a:avLst/>
          </a:prstGeom>
          <a:ln>
            <a:noFill/>
          </a:ln>
          <a:effectLst>
            <a:outerShdw blurRad="190500" algn="tl" rotWithShape="0">
              <a:srgbClr val="000000">
                <a:alpha val="70000"/>
              </a:srgbClr>
            </a:outerShdw>
          </a:effectLst>
        </p:spPr>
      </p:pic>
      <p:pic>
        <p:nvPicPr>
          <p:cNvPr id="8" name="Picture 7" descr="cid:image016.png@01D61A33.318CBE90">
            <a:extLst>
              <a:ext uri="{FF2B5EF4-FFF2-40B4-BE49-F238E27FC236}">
                <a16:creationId xmlns:a16="http://schemas.microsoft.com/office/drawing/2014/main" id="{B3D5AC72-2734-43A5-AF94-CC8DBFAB4FF4}"/>
              </a:ext>
            </a:extLst>
          </p:cNvPr>
          <p:cNvPicPr/>
          <p:nvPr/>
        </p:nvPicPr>
        <p:blipFill rotWithShape="1">
          <a:blip r:embed="rId3" r:link="rId4">
            <a:extLst>
              <a:ext uri="{28A0092B-C50C-407E-A947-70E740481C1C}">
                <a14:useLocalDpi xmlns:a14="http://schemas.microsoft.com/office/drawing/2010/main" val="0"/>
              </a:ext>
            </a:extLst>
          </a:blip>
          <a:srcRect t="95991" r="85167"/>
          <a:stretch>
            <a:fillRect/>
          </a:stretch>
        </p:blipFill>
        <p:spPr bwMode="auto">
          <a:xfrm>
            <a:off x="469900" y="5485090"/>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9" name="Rectangle 8">
            <a:extLst>
              <a:ext uri="{FF2B5EF4-FFF2-40B4-BE49-F238E27FC236}">
                <a16:creationId xmlns:a16="http://schemas.microsoft.com/office/drawing/2014/main" id="{2EB00D0D-6E01-4297-A1F4-D455A4ED6FCF}"/>
              </a:ext>
            </a:extLst>
          </p:cNvPr>
          <p:cNvSpPr/>
          <p:nvPr/>
        </p:nvSpPr>
        <p:spPr>
          <a:xfrm>
            <a:off x="2937817" y="5091272"/>
            <a:ext cx="8526049" cy="1323439"/>
          </a:xfrm>
          <a:prstGeom prst="rect">
            <a:avLst/>
          </a:prstGeom>
          <a:ln>
            <a:solidFill>
              <a:srgbClr val="595959"/>
            </a:solidFill>
          </a:ln>
        </p:spPr>
        <p:txBody>
          <a:bodyPr wrap="square">
            <a:spAutoFit/>
          </a:bodyPr>
          <a:lstStyle/>
          <a:p>
            <a:r>
              <a:rPr lang="ca-ES" sz="1600" dirty="0">
                <a:solidFill>
                  <a:srgbClr val="595959"/>
                </a:solidFill>
                <a:latin typeface="Poppins"/>
                <a:ea typeface="Verdana" panose="020B0604030504040204" pitchFamily="34" charset="0"/>
              </a:rPr>
              <a:t>5. Amb la funció </a:t>
            </a:r>
            <a:r>
              <a:rPr lang="ca-ES" sz="1600" b="1" dirty="0">
                <a:solidFill>
                  <a:srgbClr val="019EE2"/>
                </a:solidFill>
                <a:latin typeface="Poppins"/>
                <a:ea typeface="Verdana" panose="020B0604030504040204" pitchFamily="34" charset="0"/>
              </a:rPr>
              <a:t>Mostra la visualització del presentador </a:t>
            </a:r>
            <a:r>
              <a:rPr lang="ca-ES" sz="1600" dirty="0">
                <a:solidFill>
                  <a:srgbClr val="595959"/>
                </a:solidFill>
                <a:latin typeface="Poppins"/>
                <a:ea typeface="Verdana" panose="020B0604030504040204" pitchFamily="34" charset="0"/>
              </a:rPr>
              <a:t>/ </a:t>
            </a:r>
            <a:r>
              <a:rPr lang="ca-ES" sz="1600" i="1" dirty="0" err="1">
                <a:solidFill>
                  <a:srgbClr val="595959"/>
                </a:solidFill>
                <a:latin typeface="Poppins"/>
                <a:ea typeface="Verdana" panose="020B0604030504040204" pitchFamily="34" charset="0"/>
              </a:rPr>
              <a:t>Use</a:t>
            </a:r>
            <a:r>
              <a:rPr lang="ca-ES" sz="1600" i="1" dirty="0">
                <a:solidFill>
                  <a:srgbClr val="595959"/>
                </a:solidFill>
                <a:latin typeface="Poppins"/>
                <a:ea typeface="Verdana" panose="020B0604030504040204" pitchFamily="34" charset="0"/>
              </a:rPr>
              <a:t> </a:t>
            </a:r>
            <a:r>
              <a:rPr lang="ca-ES" sz="1600" i="1" dirty="0" err="1">
                <a:solidFill>
                  <a:srgbClr val="595959"/>
                </a:solidFill>
                <a:latin typeface="Poppins"/>
                <a:ea typeface="Verdana" panose="020B0604030504040204" pitchFamily="34" charset="0"/>
              </a:rPr>
              <a:t>Presenter</a:t>
            </a:r>
            <a:r>
              <a:rPr lang="ca-ES" sz="1600" i="1" dirty="0">
                <a:solidFill>
                  <a:srgbClr val="595959"/>
                </a:solidFill>
                <a:latin typeface="Poppins"/>
                <a:ea typeface="Verdana" panose="020B0604030504040204" pitchFamily="34" charset="0"/>
              </a:rPr>
              <a:t> </a:t>
            </a:r>
            <a:r>
              <a:rPr lang="ca-ES" sz="1600" i="1" dirty="0" err="1">
                <a:solidFill>
                  <a:srgbClr val="595959"/>
                </a:solidFill>
                <a:latin typeface="Poppins"/>
                <a:ea typeface="Verdana" panose="020B0604030504040204" pitchFamily="34" charset="0"/>
              </a:rPr>
              <a:t>View</a:t>
            </a:r>
            <a:r>
              <a:rPr lang="ca-ES" sz="1600" i="1" dirty="0">
                <a:solidFill>
                  <a:srgbClr val="595959"/>
                </a:solidFill>
                <a:latin typeface="Poppins"/>
                <a:ea typeface="Verdana" panose="020B0604030504040204" pitchFamily="34" charset="0"/>
              </a:rPr>
              <a:t> </a:t>
            </a:r>
            <a:r>
              <a:rPr lang="ca-ES" sz="1600" dirty="0">
                <a:solidFill>
                  <a:srgbClr val="595959"/>
                </a:solidFill>
                <a:latin typeface="Poppins"/>
                <a:ea typeface="Verdana" panose="020B0604030504040204" pitchFamily="34" charset="0"/>
              </a:rPr>
              <a:t>quan s’utilitzi un projector connectat a l’ordinador es podran veure les notes, la durada de la presentació, la diapositiva següent...</a:t>
            </a:r>
          </a:p>
          <a:p>
            <a:endParaRPr lang="ca-ES" sz="1600" dirty="0">
              <a:solidFill>
                <a:srgbClr val="595959"/>
              </a:solidFill>
              <a:latin typeface="Poppins"/>
              <a:ea typeface="Verdana" panose="020B0604030504040204" pitchFamily="34" charset="0"/>
            </a:endParaRPr>
          </a:p>
          <a:p>
            <a:r>
              <a:rPr lang="ca-ES" sz="1600" dirty="0">
                <a:solidFill>
                  <a:srgbClr val="595959"/>
                </a:solidFill>
                <a:latin typeface="Poppins"/>
                <a:ea typeface="Verdana" panose="020B0604030504040204" pitchFamily="34" charset="0"/>
              </a:rPr>
              <a:t>Per accedir a aquest modalitat es pot fer de dues maneres:</a:t>
            </a:r>
          </a:p>
        </p:txBody>
      </p:sp>
      <p:sp>
        <p:nvSpPr>
          <p:cNvPr id="10" name="Oval 9">
            <a:extLst>
              <a:ext uri="{FF2B5EF4-FFF2-40B4-BE49-F238E27FC236}">
                <a16:creationId xmlns:a16="http://schemas.microsoft.com/office/drawing/2014/main" id="{5FF855A9-D59D-476A-8F04-8166EB21FD5F}"/>
              </a:ext>
            </a:extLst>
          </p:cNvPr>
          <p:cNvSpPr/>
          <p:nvPr/>
        </p:nvSpPr>
        <p:spPr>
          <a:xfrm>
            <a:off x="1671276" y="935829"/>
            <a:ext cx="380355" cy="39259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Oval 10">
            <a:extLst>
              <a:ext uri="{FF2B5EF4-FFF2-40B4-BE49-F238E27FC236}">
                <a16:creationId xmlns:a16="http://schemas.microsoft.com/office/drawing/2014/main" id="{7F23CED7-8453-40BD-A662-63BCABCC4A48}"/>
              </a:ext>
            </a:extLst>
          </p:cNvPr>
          <p:cNvSpPr/>
          <p:nvPr/>
        </p:nvSpPr>
        <p:spPr>
          <a:xfrm>
            <a:off x="2005998" y="5433584"/>
            <a:ext cx="380355" cy="39259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4132867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874506-7C91-4CA4-BDB1-FF2AEAB4285A}"/>
              </a:ext>
            </a:extLst>
          </p:cNvPr>
          <p:cNvSpPr>
            <a:spLocks noGrp="1"/>
          </p:cNvSpPr>
          <p:nvPr>
            <p:ph type="title"/>
          </p:nvPr>
        </p:nvSpPr>
        <p:spPr/>
        <p:txBody>
          <a:bodyPr/>
          <a:lstStyle/>
          <a:p>
            <a:r>
              <a:rPr lang="ca-ES" dirty="0"/>
              <a:t>Navegar per la presentació</a:t>
            </a:r>
            <a:br>
              <a:rPr lang="ca-ES" dirty="0"/>
            </a:br>
            <a:endParaRPr lang="ca-ES" dirty="0"/>
          </a:p>
        </p:txBody>
      </p:sp>
      <p:grpSp>
        <p:nvGrpSpPr>
          <p:cNvPr id="5" name="Group 4">
            <a:extLst>
              <a:ext uri="{FF2B5EF4-FFF2-40B4-BE49-F238E27FC236}">
                <a16:creationId xmlns:a16="http://schemas.microsoft.com/office/drawing/2014/main" id="{C123E5C1-E0EC-4BAA-AD5E-10913C5DAB74}"/>
              </a:ext>
            </a:extLst>
          </p:cNvPr>
          <p:cNvGrpSpPr/>
          <p:nvPr/>
        </p:nvGrpSpPr>
        <p:grpSpPr>
          <a:xfrm>
            <a:off x="469900" y="1958656"/>
            <a:ext cx="5464555" cy="3847784"/>
            <a:chOff x="888082" y="3123022"/>
            <a:chExt cx="6602068" cy="4368421"/>
          </a:xfrm>
        </p:grpSpPr>
        <p:pic>
          <p:nvPicPr>
            <p:cNvPr id="6" name="Picture 5">
              <a:extLst>
                <a:ext uri="{FF2B5EF4-FFF2-40B4-BE49-F238E27FC236}">
                  <a16:creationId xmlns:a16="http://schemas.microsoft.com/office/drawing/2014/main" id="{82EBC0CC-BEE6-4F8B-B8FD-04A964CA70A9}"/>
                </a:ext>
              </a:extLst>
            </p:cNvPr>
            <p:cNvPicPr>
              <a:picLocks noChangeAspect="1"/>
            </p:cNvPicPr>
            <p:nvPr/>
          </p:nvPicPr>
          <p:blipFill rotWithShape="1">
            <a:blip r:embed="rId2"/>
            <a:srcRect r="12452"/>
            <a:stretch/>
          </p:blipFill>
          <p:spPr>
            <a:xfrm>
              <a:off x="888082" y="3123022"/>
              <a:ext cx="6602068" cy="4224000"/>
            </a:xfrm>
            <a:prstGeom prst="rect">
              <a:avLst/>
            </a:prstGeom>
            <a:ln>
              <a:noFill/>
            </a:ln>
            <a:effectLst>
              <a:outerShdw blurRad="190500" algn="tl" rotWithShape="0">
                <a:srgbClr val="000000">
                  <a:alpha val="70000"/>
                </a:srgbClr>
              </a:outerShdw>
            </a:effectLst>
          </p:spPr>
        </p:pic>
        <p:sp>
          <p:nvSpPr>
            <p:cNvPr id="7" name="Oval 6">
              <a:extLst>
                <a:ext uri="{FF2B5EF4-FFF2-40B4-BE49-F238E27FC236}">
                  <a16:creationId xmlns:a16="http://schemas.microsoft.com/office/drawing/2014/main" id="{14C1C327-5A8F-48A0-AA6A-6DC95032D5D6}"/>
                </a:ext>
              </a:extLst>
            </p:cNvPr>
            <p:cNvSpPr/>
            <p:nvPr/>
          </p:nvSpPr>
          <p:spPr>
            <a:xfrm>
              <a:off x="1356360" y="5699760"/>
              <a:ext cx="1310640" cy="35052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8" name="Straight Arrow Connector 7">
              <a:extLst>
                <a:ext uri="{FF2B5EF4-FFF2-40B4-BE49-F238E27FC236}">
                  <a16:creationId xmlns:a16="http://schemas.microsoft.com/office/drawing/2014/main" id="{299A8B8C-5DDD-4FEC-9388-B4F4E7E9FD28}"/>
                </a:ext>
              </a:extLst>
            </p:cNvPr>
            <p:cNvCxnSpPr>
              <a:cxnSpLocks/>
            </p:cNvCxnSpPr>
            <p:nvPr/>
          </p:nvCxnSpPr>
          <p:spPr>
            <a:xfrm flipV="1">
              <a:off x="2011679" y="6202681"/>
              <a:ext cx="1" cy="128876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80AAA444-8726-422A-AFCA-86EF4DA7FDD8}"/>
              </a:ext>
            </a:extLst>
          </p:cNvPr>
          <p:cNvGrpSpPr/>
          <p:nvPr/>
        </p:nvGrpSpPr>
        <p:grpSpPr>
          <a:xfrm>
            <a:off x="6193376" y="1958656"/>
            <a:ext cx="5812696" cy="3720575"/>
            <a:chOff x="8858340" y="3123022"/>
            <a:chExt cx="7821089" cy="4223999"/>
          </a:xfrm>
        </p:grpSpPr>
        <p:pic>
          <p:nvPicPr>
            <p:cNvPr id="10" name="Picture 9">
              <a:extLst>
                <a:ext uri="{FF2B5EF4-FFF2-40B4-BE49-F238E27FC236}">
                  <a16:creationId xmlns:a16="http://schemas.microsoft.com/office/drawing/2014/main" id="{049DC3D7-90BD-47D5-9DBD-10E60739D8E0}"/>
                </a:ext>
              </a:extLst>
            </p:cNvPr>
            <p:cNvPicPr>
              <a:picLocks noChangeAspect="1"/>
            </p:cNvPicPr>
            <p:nvPr/>
          </p:nvPicPr>
          <p:blipFill rotWithShape="1">
            <a:blip r:embed="rId3"/>
            <a:srcRect b="6030"/>
            <a:stretch/>
          </p:blipFill>
          <p:spPr>
            <a:xfrm>
              <a:off x="8858340" y="3123022"/>
              <a:ext cx="7821089" cy="4223999"/>
            </a:xfrm>
            <a:prstGeom prst="rect">
              <a:avLst/>
            </a:prstGeom>
            <a:ln>
              <a:noFill/>
            </a:ln>
            <a:effectLst>
              <a:outerShdw blurRad="190500" algn="tl" rotWithShape="0">
                <a:srgbClr val="000000">
                  <a:alpha val="70000"/>
                </a:srgbClr>
              </a:outerShdw>
            </a:effectLst>
          </p:spPr>
        </p:pic>
        <p:sp>
          <p:nvSpPr>
            <p:cNvPr id="11" name="Rectangle 10">
              <a:extLst>
                <a:ext uri="{FF2B5EF4-FFF2-40B4-BE49-F238E27FC236}">
                  <a16:creationId xmlns:a16="http://schemas.microsoft.com/office/drawing/2014/main" id="{96EDF85A-6247-43B4-82A2-0E23C8379936}"/>
                </a:ext>
              </a:extLst>
            </p:cNvPr>
            <p:cNvSpPr/>
            <p:nvPr/>
          </p:nvSpPr>
          <p:spPr>
            <a:xfrm>
              <a:off x="15807875" y="3241856"/>
              <a:ext cx="871554" cy="167248"/>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Rectangle 11">
              <a:extLst>
                <a:ext uri="{FF2B5EF4-FFF2-40B4-BE49-F238E27FC236}">
                  <a16:creationId xmlns:a16="http://schemas.microsoft.com/office/drawing/2014/main" id="{34881E37-632D-4638-86DF-3D13468EC5D2}"/>
                </a:ext>
              </a:extLst>
            </p:cNvPr>
            <p:cNvSpPr/>
            <p:nvPr/>
          </p:nvSpPr>
          <p:spPr>
            <a:xfrm>
              <a:off x="13985923" y="3616220"/>
              <a:ext cx="811366" cy="19461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angle 12">
              <a:extLst>
                <a:ext uri="{FF2B5EF4-FFF2-40B4-BE49-F238E27FC236}">
                  <a16:creationId xmlns:a16="http://schemas.microsoft.com/office/drawing/2014/main" id="{6CD0CE5C-AC87-4080-9266-0402E635C7F7}"/>
                </a:ext>
              </a:extLst>
            </p:cNvPr>
            <p:cNvSpPr/>
            <p:nvPr/>
          </p:nvSpPr>
          <p:spPr>
            <a:xfrm>
              <a:off x="11662465" y="3241856"/>
              <a:ext cx="1251611" cy="16724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5" name="Text Placeholder 2">
            <a:extLst>
              <a:ext uri="{FF2B5EF4-FFF2-40B4-BE49-F238E27FC236}">
                <a16:creationId xmlns:a16="http://schemas.microsoft.com/office/drawing/2014/main" id="{281AA72D-C3B6-47B1-A4FA-D733FA55AB70}"/>
              </a:ext>
            </a:extLst>
          </p:cNvPr>
          <p:cNvSpPr>
            <a:spLocks noGrp="1"/>
          </p:cNvSpPr>
          <p:nvPr>
            <p:ph type="body" sz="quarter" idx="13"/>
          </p:nvPr>
        </p:nvSpPr>
        <p:spPr>
          <a:xfrm>
            <a:off x="469900" y="952417"/>
            <a:ext cx="7058660" cy="396663"/>
          </a:xfrm>
        </p:spPr>
        <p:txBody>
          <a:bodyPr/>
          <a:lstStyle/>
          <a:p>
            <a:r>
              <a:rPr lang="ca-ES" dirty="0"/>
              <a:t>Utilitzar Visualització del presentador</a:t>
            </a:r>
          </a:p>
        </p:txBody>
      </p:sp>
      <p:pic>
        <p:nvPicPr>
          <p:cNvPr id="16" name="Picture 15" descr="cid:image016.png@01D61A33.318CBE90">
            <a:extLst>
              <a:ext uri="{FF2B5EF4-FFF2-40B4-BE49-F238E27FC236}">
                <a16:creationId xmlns:a16="http://schemas.microsoft.com/office/drawing/2014/main" id="{C62B0316-258A-42D5-BBFA-C66758B92BB0}"/>
              </a:ext>
            </a:extLst>
          </p:cNvPr>
          <p:cNvPicPr/>
          <p:nvPr/>
        </p:nvPicPr>
        <p:blipFill rotWithShape="1">
          <a:blip r:embed="rId4" r:link="rId5">
            <a:extLst>
              <a:ext uri="{28A0092B-C50C-407E-A947-70E740481C1C}">
                <a14:useLocalDpi xmlns:a14="http://schemas.microsoft.com/office/drawing/2010/main" val="0"/>
              </a:ext>
            </a:extLst>
          </a:blip>
          <a:srcRect t="95991" r="85167"/>
          <a:stretch>
            <a:fillRect/>
          </a:stretch>
        </p:blipFill>
        <p:spPr bwMode="auto">
          <a:xfrm>
            <a:off x="469900" y="1391720"/>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17" name="TextBox 16">
            <a:extLst>
              <a:ext uri="{FF2B5EF4-FFF2-40B4-BE49-F238E27FC236}">
                <a16:creationId xmlns:a16="http://schemas.microsoft.com/office/drawing/2014/main" id="{7859790F-B095-4132-B640-CA82064DAC12}"/>
              </a:ext>
            </a:extLst>
          </p:cNvPr>
          <p:cNvSpPr txBox="1"/>
          <p:nvPr/>
        </p:nvSpPr>
        <p:spPr>
          <a:xfrm>
            <a:off x="420236" y="5884869"/>
            <a:ext cx="3973964" cy="338554"/>
          </a:xfrm>
          <a:prstGeom prst="rect">
            <a:avLst/>
          </a:prstGeom>
          <a:noFill/>
          <a:ln>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1. Dins la modalitat presentació</a:t>
            </a:r>
          </a:p>
        </p:txBody>
      </p:sp>
      <p:sp>
        <p:nvSpPr>
          <p:cNvPr id="18" name="TextBox 17">
            <a:extLst>
              <a:ext uri="{FF2B5EF4-FFF2-40B4-BE49-F238E27FC236}">
                <a16:creationId xmlns:a16="http://schemas.microsoft.com/office/drawing/2014/main" id="{696A3CFB-810F-41D1-987B-ABFE08254BE3}"/>
              </a:ext>
            </a:extLst>
          </p:cNvPr>
          <p:cNvSpPr txBox="1"/>
          <p:nvPr/>
        </p:nvSpPr>
        <p:spPr>
          <a:xfrm>
            <a:off x="7228482" y="5758306"/>
            <a:ext cx="3958297" cy="830997"/>
          </a:xfrm>
          <a:prstGeom prst="rect">
            <a:avLst/>
          </a:prstGeom>
          <a:noFill/>
          <a:ln>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2. Accedir a la pestanya </a:t>
            </a:r>
            <a:r>
              <a:rPr lang="ca-ES" sz="1600" b="1" dirty="0">
                <a:solidFill>
                  <a:srgbClr val="019EE2"/>
                </a:solidFill>
                <a:latin typeface="Poppins"/>
                <a:ea typeface="Verdana" panose="020B0604030504040204" pitchFamily="34" charset="0"/>
              </a:rPr>
              <a:t>Presentació amb diapositives </a:t>
            </a:r>
            <a:r>
              <a:rPr lang="ca-ES" sz="1600" dirty="0">
                <a:solidFill>
                  <a:srgbClr val="595959"/>
                </a:solidFill>
                <a:latin typeface="Poppins"/>
                <a:ea typeface="Verdana" panose="020B0604030504040204" pitchFamily="34" charset="0"/>
              </a:rPr>
              <a:t>i clicar a </a:t>
            </a:r>
            <a:r>
              <a:rPr lang="ca-ES" sz="1600" b="1" dirty="0">
                <a:solidFill>
                  <a:srgbClr val="019EE2"/>
                </a:solidFill>
                <a:latin typeface="Poppins"/>
                <a:ea typeface="Verdana" panose="020B0604030504040204" pitchFamily="34" charset="0"/>
              </a:rPr>
              <a:t>Utilitzar visualització del presentador</a:t>
            </a:r>
            <a:r>
              <a:rPr lang="ca-ES" sz="1600" dirty="0">
                <a:solidFill>
                  <a:srgbClr val="595959"/>
                </a:solidFill>
                <a:latin typeface="Poppins"/>
                <a:ea typeface="Verdana" panose="020B0604030504040204" pitchFamily="34" charset="0"/>
              </a:rPr>
              <a:t>.</a:t>
            </a:r>
          </a:p>
        </p:txBody>
      </p:sp>
      <p:cxnSp>
        <p:nvCxnSpPr>
          <p:cNvPr id="19" name="Straight Arrow Connector 18">
            <a:extLst>
              <a:ext uri="{FF2B5EF4-FFF2-40B4-BE49-F238E27FC236}">
                <a16:creationId xmlns:a16="http://schemas.microsoft.com/office/drawing/2014/main" id="{5B0EB3CA-37C1-4888-97BB-0A8861E50A46}"/>
              </a:ext>
            </a:extLst>
          </p:cNvPr>
          <p:cNvCxnSpPr>
            <a:cxnSpLocks/>
          </p:cNvCxnSpPr>
          <p:nvPr/>
        </p:nvCxnSpPr>
        <p:spPr>
          <a:xfrm flipV="1">
            <a:off x="10353702" y="2652713"/>
            <a:ext cx="0" cy="303566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50A4810C-8810-40D0-8C83-1B20F488C6D1}"/>
              </a:ext>
            </a:extLst>
          </p:cNvPr>
          <p:cNvSpPr/>
          <p:nvPr/>
        </p:nvSpPr>
        <p:spPr>
          <a:xfrm>
            <a:off x="1985969" y="1328534"/>
            <a:ext cx="380355" cy="39259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8194422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04594D-0116-4477-9863-9CE2AD08B5B0}"/>
              </a:ext>
            </a:extLst>
          </p:cNvPr>
          <p:cNvSpPr>
            <a:spLocks noGrp="1"/>
          </p:cNvSpPr>
          <p:nvPr>
            <p:ph type="body" sz="quarter" idx="10"/>
          </p:nvPr>
        </p:nvSpPr>
        <p:spPr>
          <a:xfrm>
            <a:off x="469900" y="958343"/>
            <a:ext cx="10932668" cy="321818"/>
          </a:xfrm>
        </p:spPr>
        <p:txBody>
          <a:bodyPr/>
          <a:lstStyle/>
          <a:p>
            <a:r>
              <a:rPr lang="ca-ES" dirty="0">
                <a:ea typeface="Verdana" panose="020B0604030504040204" pitchFamily="34" charset="0"/>
              </a:rPr>
              <a:t>Quan es fa servir </a:t>
            </a:r>
            <a:r>
              <a:rPr lang="ca-ES" b="1" dirty="0">
                <a:solidFill>
                  <a:srgbClr val="019EE2"/>
                </a:solidFill>
                <a:ea typeface="Verdana" panose="020B0604030504040204" pitchFamily="34" charset="0"/>
              </a:rPr>
              <a:t>Utilitzar visualització presentador</a:t>
            </a:r>
            <a:r>
              <a:rPr lang="ca-ES" dirty="0">
                <a:ea typeface="Verdana" panose="020B0604030504040204" pitchFamily="34" charset="0"/>
              </a:rPr>
              <a:t> a l’ordinador del presentador es podrà veure el següent:</a:t>
            </a:r>
            <a:endParaRPr lang="ca-ES" dirty="0"/>
          </a:p>
        </p:txBody>
      </p:sp>
      <p:sp>
        <p:nvSpPr>
          <p:cNvPr id="4" name="Title 3">
            <a:extLst>
              <a:ext uri="{FF2B5EF4-FFF2-40B4-BE49-F238E27FC236}">
                <a16:creationId xmlns:a16="http://schemas.microsoft.com/office/drawing/2014/main" id="{6FFB09B9-306A-4E22-B303-7E130C460862}"/>
              </a:ext>
            </a:extLst>
          </p:cNvPr>
          <p:cNvSpPr>
            <a:spLocks noGrp="1"/>
          </p:cNvSpPr>
          <p:nvPr>
            <p:ph type="title"/>
          </p:nvPr>
        </p:nvSpPr>
        <p:spPr/>
        <p:txBody>
          <a:bodyPr/>
          <a:lstStyle/>
          <a:p>
            <a:r>
              <a:rPr lang="ca-ES" dirty="0"/>
              <a:t>Navegar per la presentació</a:t>
            </a:r>
            <a:br>
              <a:rPr lang="ca-ES" dirty="0"/>
            </a:br>
            <a:endParaRPr lang="ca-ES" dirty="0"/>
          </a:p>
        </p:txBody>
      </p:sp>
      <p:grpSp>
        <p:nvGrpSpPr>
          <p:cNvPr id="26" name="Group 25">
            <a:extLst>
              <a:ext uri="{FF2B5EF4-FFF2-40B4-BE49-F238E27FC236}">
                <a16:creationId xmlns:a16="http://schemas.microsoft.com/office/drawing/2014/main" id="{5C826E72-5E47-4682-844F-A2247C284AF6}"/>
              </a:ext>
            </a:extLst>
          </p:cNvPr>
          <p:cNvGrpSpPr/>
          <p:nvPr/>
        </p:nvGrpSpPr>
        <p:grpSpPr>
          <a:xfrm>
            <a:off x="2482695" y="1763964"/>
            <a:ext cx="6995815" cy="4210020"/>
            <a:chOff x="3567493" y="2535636"/>
            <a:chExt cx="10503348" cy="6558775"/>
          </a:xfrm>
        </p:grpSpPr>
        <p:pic>
          <p:nvPicPr>
            <p:cNvPr id="27" name="Picture 26">
              <a:extLst>
                <a:ext uri="{FF2B5EF4-FFF2-40B4-BE49-F238E27FC236}">
                  <a16:creationId xmlns:a16="http://schemas.microsoft.com/office/drawing/2014/main" id="{D75A5023-28BE-4D16-8043-FFDE3D036E3A}"/>
                </a:ext>
              </a:extLst>
            </p:cNvPr>
            <p:cNvPicPr>
              <a:picLocks noChangeAspect="1"/>
            </p:cNvPicPr>
            <p:nvPr/>
          </p:nvPicPr>
          <p:blipFill>
            <a:blip r:embed="rId2"/>
            <a:stretch>
              <a:fillRect/>
            </a:stretch>
          </p:blipFill>
          <p:spPr>
            <a:xfrm>
              <a:off x="3914005" y="2729990"/>
              <a:ext cx="9707191" cy="5437293"/>
            </a:xfrm>
            <a:prstGeom prst="rect">
              <a:avLst/>
            </a:prstGeom>
            <a:ln>
              <a:noFill/>
            </a:ln>
            <a:effectLst>
              <a:outerShdw blurRad="190500" algn="tl" rotWithShape="0">
                <a:srgbClr val="000000">
                  <a:alpha val="70000"/>
                </a:srgbClr>
              </a:outerShdw>
            </a:effectLst>
          </p:spPr>
        </p:pic>
        <p:sp>
          <p:nvSpPr>
            <p:cNvPr id="28" name="Oval 27">
              <a:extLst>
                <a:ext uri="{FF2B5EF4-FFF2-40B4-BE49-F238E27FC236}">
                  <a16:creationId xmlns:a16="http://schemas.microsoft.com/office/drawing/2014/main" id="{5AC23093-F151-40C4-BBF7-7EB9CFEAC90A}"/>
                </a:ext>
              </a:extLst>
            </p:cNvPr>
            <p:cNvSpPr/>
            <p:nvPr/>
          </p:nvSpPr>
          <p:spPr>
            <a:xfrm>
              <a:off x="3914005" y="3215640"/>
              <a:ext cx="978035" cy="319904"/>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9" name="Straight Arrow Connector 28">
              <a:extLst>
                <a:ext uri="{FF2B5EF4-FFF2-40B4-BE49-F238E27FC236}">
                  <a16:creationId xmlns:a16="http://schemas.microsoft.com/office/drawing/2014/main" id="{2E61D191-6902-4495-8530-2358EC7C3A7B}"/>
                </a:ext>
              </a:extLst>
            </p:cNvPr>
            <p:cNvCxnSpPr>
              <a:cxnSpLocks/>
            </p:cNvCxnSpPr>
            <p:nvPr/>
          </p:nvCxnSpPr>
          <p:spPr>
            <a:xfrm>
              <a:off x="6936391" y="2535636"/>
              <a:ext cx="2" cy="133532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8E1E986C-1825-4E11-B87A-D369FBD89A79}"/>
                </a:ext>
              </a:extLst>
            </p:cNvPr>
            <p:cNvSpPr/>
            <p:nvPr/>
          </p:nvSpPr>
          <p:spPr>
            <a:xfrm>
              <a:off x="10241280" y="3236249"/>
              <a:ext cx="1956115" cy="319904"/>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1" name="Straight Arrow Connector 30">
              <a:extLst>
                <a:ext uri="{FF2B5EF4-FFF2-40B4-BE49-F238E27FC236}">
                  <a16:creationId xmlns:a16="http://schemas.microsoft.com/office/drawing/2014/main" id="{F9788FFE-4E5C-43E5-88BD-2E1FF15330C3}"/>
                </a:ext>
              </a:extLst>
            </p:cNvPr>
            <p:cNvCxnSpPr>
              <a:cxnSpLocks/>
              <a:stCxn id="40" idx="3"/>
              <a:endCxn id="28" idx="2"/>
            </p:cNvCxnSpPr>
            <p:nvPr/>
          </p:nvCxnSpPr>
          <p:spPr>
            <a:xfrm flipV="1">
              <a:off x="3567493" y="3375593"/>
              <a:ext cx="346512" cy="18602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341513ED-1FA3-46B3-8326-DD1F8EB24C52}"/>
                </a:ext>
              </a:extLst>
            </p:cNvPr>
            <p:cNvCxnSpPr>
              <a:cxnSpLocks/>
              <a:stCxn id="39" idx="1"/>
              <a:endCxn id="30" idx="7"/>
            </p:cNvCxnSpPr>
            <p:nvPr/>
          </p:nvCxnSpPr>
          <p:spPr>
            <a:xfrm flipH="1">
              <a:off x="11910929" y="2750844"/>
              <a:ext cx="2159912" cy="53225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4BD55B61-7137-4BCC-92D5-7AF0673D03B1}"/>
                </a:ext>
              </a:extLst>
            </p:cNvPr>
            <p:cNvSpPr/>
            <p:nvPr/>
          </p:nvSpPr>
          <p:spPr>
            <a:xfrm>
              <a:off x="10208880" y="5206929"/>
              <a:ext cx="2279395" cy="507829"/>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4" name="Straight Arrow Connector 33">
              <a:extLst>
                <a:ext uri="{FF2B5EF4-FFF2-40B4-BE49-F238E27FC236}">
                  <a16:creationId xmlns:a16="http://schemas.microsoft.com/office/drawing/2014/main" id="{7D578285-AC3E-4ACA-97DD-8684B9870B9D}"/>
                </a:ext>
              </a:extLst>
            </p:cNvPr>
            <p:cNvCxnSpPr>
              <a:endCxn id="33" idx="6"/>
            </p:cNvCxnSpPr>
            <p:nvPr/>
          </p:nvCxnSpPr>
          <p:spPr>
            <a:xfrm flipH="1" flipV="1">
              <a:off x="12488275" y="5460844"/>
              <a:ext cx="1539918" cy="44823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6A797A0D-60EF-45DD-9B80-F81910BF8B58}"/>
                </a:ext>
              </a:extLst>
            </p:cNvPr>
            <p:cNvSpPr/>
            <p:nvPr/>
          </p:nvSpPr>
          <p:spPr>
            <a:xfrm>
              <a:off x="10347960" y="7680960"/>
              <a:ext cx="838200" cy="48632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6" name="Straight Arrow Connector 35">
              <a:extLst>
                <a:ext uri="{FF2B5EF4-FFF2-40B4-BE49-F238E27FC236}">
                  <a16:creationId xmlns:a16="http://schemas.microsoft.com/office/drawing/2014/main" id="{5BAC9C02-3BE6-4D09-9FB4-07F1CB8E009E}"/>
                </a:ext>
              </a:extLst>
            </p:cNvPr>
            <p:cNvCxnSpPr>
              <a:cxnSpLocks/>
              <a:endCxn id="35" idx="4"/>
            </p:cNvCxnSpPr>
            <p:nvPr/>
          </p:nvCxnSpPr>
          <p:spPr>
            <a:xfrm flipV="1">
              <a:off x="10767061" y="8167282"/>
              <a:ext cx="0" cy="92712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BBB33B1D-71C4-4B40-B521-2323DD998A21}"/>
                </a:ext>
              </a:extLst>
            </p:cNvPr>
            <p:cNvSpPr/>
            <p:nvPr/>
          </p:nvSpPr>
          <p:spPr>
            <a:xfrm>
              <a:off x="5830708" y="7409309"/>
              <a:ext cx="3027268" cy="726181"/>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8" name="Straight Arrow Connector 37">
              <a:extLst>
                <a:ext uri="{FF2B5EF4-FFF2-40B4-BE49-F238E27FC236}">
                  <a16:creationId xmlns:a16="http://schemas.microsoft.com/office/drawing/2014/main" id="{4C4D08C8-30F5-4B02-9048-72DA3AE0ED97}"/>
                </a:ext>
              </a:extLst>
            </p:cNvPr>
            <p:cNvCxnSpPr>
              <a:endCxn id="37" idx="2"/>
            </p:cNvCxnSpPr>
            <p:nvPr/>
          </p:nvCxnSpPr>
          <p:spPr>
            <a:xfrm flipV="1">
              <a:off x="4335781" y="7772400"/>
              <a:ext cx="1494927" cy="56470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39" name="TextBox 38">
            <a:extLst>
              <a:ext uri="{FF2B5EF4-FFF2-40B4-BE49-F238E27FC236}">
                <a16:creationId xmlns:a16="http://schemas.microsoft.com/office/drawing/2014/main" id="{CE81C3EB-0FCF-485C-B661-11DD2062793C}"/>
              </a:ext>
            </a:extLst>
          </p:cNvPr>
          <p:cNvSpPr txBox="1"/>
          <p:nvPr/>
        </p:nvSpPr>
        <p:spPr>
          <a:xfrm>
            <a:off x="9478510" y="1609716"/>
            <a:ext cx="2626800" cy="584775"/>
          </a:xfrm>
          <a:prstGeom prst="rect">
            <a:avLst/>
          </a:prstGeom>
          <a:noFill/>
          <a:ln w="3175">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En petit es veurà la </a:t>
            </a:r>
            <a:r>
              <a:rPr lang="ca-ES" sz="1600" b="1" dirty="0">
                <a:solidFill>
                  <a:srgbClr val="019EE2"/>
                </a:solidFill>
                <a:latin typeface="Poppins"/>
                <a:ea typeface="Verdana" panose="020B0604030504040204" pitchFamily="34" charset="0"/>
              </a:rPr>
              <a:t>següent diapositiva</a:t>
            </a:r>
          </a:p>
        </p:txBody>
      </p:sp>
      <p:sp>
        <p:nvSpPr>
          <p:cNvPr id="40" name="TextBox 39">
            <a:extLst>
              <a:ext uri="{FF2B5EF4-FFF2-40B4-BE49-F238E27FC236}">
                <a16:creationId xmlns:a16="http://schemas.microsoft.com/office/drawing/2014/main" id="{13089CE6-257B-4AAE-A7AB-4DBD5B6D657D}"/>
              </a:ext>
            </a:extLst>
          </p:cNvPr>
          <p:cNvSpPr txBox="1"/>
          <p:nvPr/>
        </p:nvSpPr>
        <p:spPr>
          <a:xfrm>
            <a:off x="184558" y="2007031"/>
            <a:ext cx="2298137" cy="830997"/>
          </a:xfrm>
          <a:prstGeom prst="rect">
            <a:avLst/>
          </a:prstGeom>
          <a:noFill/>
          <a:ln w="3175">
            <a:solidFill>
              <a:srgbClr val="595959"/>
            </a:solidFill>
          </a:ln>
        </p:spPr>
        <p:txBody>
          <a:bodyPr wrap="square" rtlCol="0">
            <a:spAutoFit/>
          </a:bodyPr>
          <a:lstStyle/>
          <a:p>
            <a:r>
              <a:rPr lang="ca-ES" sz="1600" b="1" dirty="0">
                <a:solidFill>
                  <a:srgbClr val="019EE2"/>
                </a:solidFill>
                <a:latin typeface="Poppins"/>
                <a:ea typeface="Verdana" panose="020B0604030504040204" pitchFamily="34" charset="0"/>
              </a:rPr>
              <a:t>Temps</a:t>
            </a:r>
            <a:r>
              <a:rPr lang="ca-ES" sz="1600" dirty="0">
                <a:solidFill>
                  <a:srgbClr val="595959"/>
                </a:solidFill>
                <a:latin typeface="Poppins"/>
                <a:ea typeface="Verdana" panose="020B0604030504040204" pitchFamily="34" charset="0"/>
              </a:rPr>
              <a:t> transcorregut de la presentació</a:t>
            </a:r>
          </a:p>
        </p:txBody>
      </p:sp>
      <p:sp>
        <p:nvSpPr>
          <p:cNvPr id="41" name="TextBox 40">
            <a:extLst>
              <a:ext uri="{FF2B5EF4-FFF2-40B4-BE49-F238E27FC236}">
                <a16:creationId xmlns:a16="http://schemas.microsoft.com/office/drawing/2014/main" id="{266A77EE-9224-4974-B910-9CB5982272C5}"/>
              </a:ext>
            </a:extLst>
          </p:cNvPr>
          <p:cNvSpPr txBox="1"/>
          <p:nvPr/>
        </p:nvSpPr>
        <p:spPr>
          <a:xfrm>
            <a:off x="9478509" y="3694679"/>
            <a:ext cx="2433858" cy="584775"/>
          </a:xfrm>
          <a:prstGeom prst="rect">
            <a:avLst/>
          </a:prstGeom>
          <a:noFill/>
          <a:ln w="3175">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Apareixeran les </a:t>
            </a:r>
            <a:r>
              <a:rPr lang="ca-ES" sz="1600" b="1" dirty="0">
                <a:solidFill>
                  <a:srgbClr val="019EE2"/>
                </a:solidFill>
                <a:latin typeface="Poppins"/>
                <a:ea typeface="Verdana" panose="020B0604030504040204" pitchFamily="34" charset="0"/>
              </a:rPr>
              <a:t>notes</a:t>
            </a:r>
            <a:r>
              <a:rPr lang="ca-ES" sz="1600" dirty="0">
                <a:solidFill>
                  <a:srgbClr val="595959"/>
                </a:solidFill>
                <a:latin typeface="Poppins"/>
                <a:ea typeface="Verdana" panose="020B0604030504040204" pitchFamily="34" charset="0"/>
              </a:rPr>
              <a:t> escrites</a:t>
            </a:r>
          </a:p>
        </p:txBody>
      </p:sp>
      <p:sp>
        <p:nvSpPr>
          <p:cNvPr id="42" name="TextBox 41">
            <a:extLst>
              <a:ext uri="{FF2B5EF4-FFF2-40B4-BE49-F238E27FC236}">
                <a16:creationId xmlns:a16="http://schemas.microsoft.com/office/drawing/2014/main" id="{91746E53-7248-4BBA-B98B-70C2AA9B7FAA}"/>
              </a:ext>
            </a:extLst>
          </p:cNvPr>
          <p:cNvSpPr txBox="1"/>
          <p:nvPr/>
        </p:nvSpPr>
        <p:spPr>
          <a:xfrm>
            <a:off x="6757326" y="5973984"/>
            <a:ext cx="4645242" cy="338554"/>
          </a:xfrm>
          <a:prstGeom prst="rect">
            <a:avLst/>
          </a:prstGeom>
          <a:noFill/>
          <a:ln w="3175">
            <a:solidFill>
              <a:srgbClr val="595959"/>
            </a:solidFill>
          </a:ln>
        </p:spPr>
        <p:txBody>
          <a:bodyPr wrap="square" rtlCol="0">
            <a:spAutoFit/>
          </a:bodyPr>
          <a:lstStyle/>
          <a:p>
            <a:pPr algn="ctr"/>
            <a:r>
              <a:rPr lang="ca-ES" sz="1600" dirty="0">
                <a:solidFill>
                  <a:srgbClr val="595959"/>
                </a:solidFill>
                <a:latin typeface="Poppins"/>
                <a:ea typeface="Verdana" panose="020B0604030504040204" pitchFamily="34" charset="0"/>
              </a:rPr>
              <a:t>Fer més gran o petita la mida de la </a:t>
            </a:r>
            <a:r>
              <a:rPr lang="ca-ES" sz="1600" b="1" dirty="0">
                <a:solidFill>
                  <a:srgbClr val="019EE2"/>
                </a:solidFill>
                <a:latin typeface="Poppins"/>
                <a:ea typeface="Verdana" panose="020B0604030504040204" pitchFamily="34" charset="0"/>
              </a:rPr>
              <a:t>lletra</a:t>
            </a:r>
          </a:p>
        </p:txBody>
      </p:sp>
      <p:sp>
        <p:nvSpPr>
          <p:cNvPr id="43" name="TextBox 42">
            <a:extLst>
              <a:ext uri="{FF2B5EF4-FFF2-40B4-BE49-F238E27FC236}">
                <a16:creationId xmlns:a16="http://schemas.microsoft.com/office/drawing/2014/main" id="{43966599-3C7D-45C3-8E85-15A3376C0B74}"/>
              </a:ext>
            </a:extLst>
          </p:cNvPr>
          <p:cNvSpPr txBox="1"/>
          <p:nvPr/>
        </p:nvSpPr>
        <p:spPr>
          <a:xfrm>
            <a:off x="469900" y="5481541"/>
            <a:ext cx="6287425" cy="830997"/>
          </a:xfrm>
          <a:prstGeom prst="rect">
            <a:avLst/>
          </a:prstGeom>
          <a:noFill/>
          <a:ln w="3175">
            <a:solidFill>
              <a:srgbClr val="595959"/>
            </a:solidFill>
          </a:ln>
        </p:spPr>
        <p:txBody>
          <a:bodyPr wrap="square" rtlCol="0">
            <a:spAutoFit/>
          </a:bodyPr>
          <a:lstStyle/>
          <a:p>
            <a:r>
              <a:rPr lang="ca-ES" sz="1600" dirty="0">
                <a:solidFill>
                  <a:srgbClr val="595959"/>
                </a:solidFill>
                <a:latin typeface="Poppins"/>
                <a:ea typeface="Verdana" panose="020B0604030504040204" pitchFamily="34" charset="0"/>
              </a:rPr>
              <a:t>Es veuen el </a:t>
            </a:r>
            <a:r>
              <a:rPr lang="ca-ES" sz="1600" b="1" dirty="0">
                <a:solidFill>
                  <a:srgbClr val="019EE2"/>
                </a:solidFill>
                <a:latin typeface="Poppins"/>
                <a:ea typeface="Verdana" panose="020B0604030504040204" pitchFamily="34" charset="0"/>
              </a:rPr>
              <a:t>total de diapositives </a:t>
            </a:r>
            <a:r>
              <a:rPr lang="ca-ES" sz="1600" dirty="0">
                <a:solidFill>
                  <a:srgbClr val="595959"/>
                </a:solidFill>
                <a:latin typeface="Poppins"/>
                <a:ea typeface="Verdana" panose="020B0604030504040204" pitchFamily="34" charset="0"/>
              </a:rPr>
              <a:t>i quin </a:t>
            </a:r>
            <a:r>
              <a:rPr lang="ca-ES" sz="1600" b="1" dirty="0">
                <a:solidFill>
                  <a:srgbClr val="019EE2"/>
                </a:solidFill>
                <a:latin typeface="Poppins"/>
                <a:ea typeface="Verdana" panose="020B0604030504040204" pitchFamily="34" charset="0"/>
              </a:rPr>
              <a:t>número</a:t>
            </a:r>
            <a:r>
              <a:rPr lang="ca-ES" sz="1600" dirty="0">
                <a:solidFill>
                  <a:srgbClr val="595959"/>
                </a:solidFill>
                <a:latin typeface="Poppins"/>
                <a:ea typeface="Verdana" panose="020B0604030504040204" pitchFamily="34" charset="0"/>
              </a:rPr>
              <a:t> és l’actual. També es podrà optar per </a:t>
            </a:r>
            <a:r>
              <a:rPr lang="ca-ES" sz="1600" b="1" dirty="0">
                <a:solidFill>
                  <a:srgbClr val="019EE2"/>
                </a:solidFill>
                <a:latin typeface="Poppins"/>
                <a:ea typeface="Verdana" panose="020B0604030504040204" pitchFamily="34" charset="0"/>
              </a:rPr>
              <a:t>passar la diapositiva endavant o enrere</a:t>
            </a:r>
          </a:p>
        </p:txBody>
      </p:sp>
      <p:sp>
        <p:nvSpPr>
          <p:cNvPr id="44" name="TextBox 43">
            <a:extLst>
              <a:ext uri="{FF2B5EF4-FFF2-40B4-BE49-F238E27FC236}">
                <a16:creationId xmlns:a16="http://schemas.microsoft.com/office/drawing/2014/main" id="{6CE401E6-C0A9-4176-8997-8B8AD10A6C3A}"/>
              </a:ext>
            </a:extLst>
          </p:cNvPr>
          <p:cNvSpPr txBox="1"/>
          <p:nvPr/>
        </p:nvSpPr>
        <p:spPr>
          <a:xfrm>
            <a:off x="3492266" y="1413569"/>
            <a:ext cx="4738421" cy="338554"/>
          </a:xfrm>
          <a:prstGeom prst="rect">
            <a:avLst/>
          </a:prstGeom>
          <a:noFill/>
          <a:ln w="3175">
            <a:solidFill>
              <a:srgbClr val="595959"/>
            </a:solidFill>
          </a:ln>
        </p:spPr>
        <p:txBody>
          <a:bodyPr wrap="square" rtlCol="0">
            <a:spAutoFit/>
          </a:bodyPr>
          <a:lstStyle/>
          <a:p>
            <a:pPr algn="ctr"/>
            <a:r>
              <a:rPr lang="ca-ES" sz="1600" b="1" dirty="0">
                <a:solidFill>
                  <a:srgbClr val="019EE2"/>
                </a:solidFill>
                <a:latin typeface="Poppins"/>
                <a:ea typeface="Verdana" panose="020B0604030504040204" pitchFamily="34" charset="0"/>
              </a:rPr>
              <a:t>Diapositiva</a:t>
            </a:r>
            <a:r>
              <a:rPr lang="ca-ES" sz="1600" dirty="0">
                <a:solidFill>
                  <a:srgbClr val="595959"/>
                </a:solidFill>
                <a:latin typeface="Poppins"/>
                <a:ea typeface="Verdana" panose="020B0604030504040204" pitchFamily="34" charset="0"/>
              </a:rPr>
              <a:t> que veuran els espectadors</a:t>
            </a:r>
          </a:p>
        </p:txBody>
      </p:sp>
    </p:spTree>
    <p:extLst>
      <p:ext uri="{BB962C8B-B14F-4D97-AF65-F5344CB8AC3E}">
        <p14:creationId xmlns:p14="http://schemas.microsoft.com/office/powerpoint/2010/main" val="32451929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256632" y="2639444"/>
            <a:ext cx="7678737" cy="988339"/>
          </a:xfrm>
        </p:spPr>
        <p:txBody>
          <a:bodyPr anchor="ctr" anchorCtr="0"/>
          <a:lstStyle/>
          <a:p>
            <a:r>
              <a:rPr lang="ca-ES" sz="4000"/>
              <a:t>Moltes gràcies per la seva atenció.</a:t>
            </a:r>
          </a:p>
        </p:txBody>
      </p:sp>
    </p:spTree>
    <p:extLst>
      <p:ext uri="{BB962C8B-B14F-4D97-AF65-F5344CB8AC3E}">
        <p14:creationId xmlns:p14="http://schemas.microsoft.com/office/powerpoint/2010/main" val="555420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884" y="3069626"/>
            <a:ext cx="10418233" cy="718749"/>
          </a:xfrm>
        </p:spPr>
        <p:txBody>
          <a:bodyPr/>
          <a:lstStyle/>
          <a:p>
            <a:r>
              <a:rPr lang="ca-ES" dirty="0"/>
              <a:t>Revisió dels conceptes bàsics </a:t>
            </a:r>
          </a:p>
        </p:txBody>
      </p:sp>
    </p:spTree>
    <p:extLst>
      <p:ext uri="{BB962C8B-B14F-4D97-AF65-F5344CB8AC3E}">
        <p14:creationId xmlns:p14="http://schemas.microsoft.com/office/powerpoint/2010/main" val="1516938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1"/>
            <a:ext cx="4596937" cy="3795118"/>
          </a:xfrm>
        </p:spPr>
        <p:txBody>
          <a:bodyPr/>
          <a:lstStyle/>
          <a:p>
            <a:pPr marL="342900" indent="-342900">
              <a:lnSpc>
                <a:spcPct val="150000"/>
              </a:lnSpc>
              <a:buFont typeface="Wingdings" panose="05000000000000000000" pitchFamily="2" charset="2"/>
              <a:buChar char="ü"/>
            </a:pPr>
            <a:r>
              <a:rPr lang="ca-ES" dirty="0"/>
              <a:t>Obrir PowerPoint</a:t>
            </a:r>
          </a:p>
          <a:p>
            <a:pPr marL="342900" indent="-342900">
              <a:lnSpc>
                <a:spcPct val="150000"/>
              </a:lnSpc>
              <a:buFont typeface="Wingdings" panose="05000000000000000000" pitchFamily="2" charset="2"/>
              <a:buChar char="ü"/>
            </a:pPr>
            <a:r>
              <a:rPr lang="ca-ES" dirty="0"/>
              <a:t>Galeria de presentacions </a:t>
            </a:r>
          </a:p>
          <a:p>
            <a:pPr marL="342900" indent="-342900">
              <a:lnSpc>
                <a:spcPct val="150000"/>
              </a:lnSpc>
              <a:buFont typeface="Wingdings" panose="05000000000000000000" pitchFamily="2" charset="2"/>
              <a:buChar char="ü"/>
            </a:pPr>
            <a:r>
              <a:rPr lang="ca-ES" dirty="0"/>
              <a:t>Navegar per PowerPoint</a:t>
            </a:r>
          </a:p>
          <a:p>
            <a:pPr marL="342900" indent="-342900">
              <a:lnSpc>
                <a:spcPct val="150000"/>
              </a:lnSpc>
              <a:buFont typeface="Wingdings" panose="05000000000000000000" pitchFamily="2" charset="2"/>
              <a:buChar char="ü"/>
            </a:pPr>
            <a:r>
              <a:rPr lang="ca-ES" dirty="0"/>
              <a:t>Revisió de l’ortografia i canvi d’idioma </a:t>
            </a:r>
          </a:p>
          <a:p>
            <a:pPr marL="342900" indent="-342900">
              <a:lnSpc>
                <a:spcPct val="150000"/>
              </a:lnSpc>
              <a:buFont typeface="Wingdings" panose="05000000000000000000" pitchFamily="2" charset="2"/>
              <a:buChar char="ü"/>
            </a:pPr>
            <a:r>
              <a:rPr lang="ca-ES" dirty="0"/>
              <a:t>Mida i orientació de les diapositives</a:t>
            </a:r>
          </a:p>
          <a:p>
            <a:pPr marL="342900" indent="-342900">
              <a:lnSpc>
                <a:spcPct val="150000"/>
              </a:lnSpc>
              <a:buFont typeface="Wingdings" panose="05000000000000000000" pitchFamily="2" charset="2"/>
              <a:buChar char="ü"/>
            </a:pPr>
            <a:r>
              <a:rPr lang="ca-ES" dirty="0"/>
              <a:t>Crear presentació</a:t>
            </a:r>
          </a:p>
          <a:p>
            <a:pPr marL="342900" indent="-342900">
              <a:lnSpc>
                <a:spcPct val="150000"/>
              </a:lnSpc>
              <a:buFont typeface="Wingdings" panose="05000000000000000000" pitchFamily="2" charset="2"/>
              <a:buChar char="ü"/>
            </a:pPr>
            <a:r>
              <a:rPr lang="ca-ES" dirty="0"/>
              <a:t>Afegir noves diapositives</a:t>
            </a:r>
          </a:p>
          <a:p>
            <a:pPr marL="342900" indent="-342900">
              <a:lnSpc>
                <a:spcPct val="150000"/>
              </a:lnSpc>
              <a:buFont typeface="Wingdings" panose="05000000000000000000" pitchFamily="2" charset="2"/>
              <a:buChar char="ü"/>
            </a:pPr>
            <a:r>
              <a:rPr lang="ca-ES" dirty="0"/>
              <a:t>Modificar l’ordre de les diapositives</a:t>
            </a:r>
          </a:p>
          <a:p>
            <a:pPr marL="342900" indent="-342900">
              <a:lnSpc>
                <a:spcPct val="150000"/>
              </a:lnSpc>
              <a:buFont typeface="Wingdings" panose="05000000000000000000" pitchFamily="2" charset="2"/>
              <a:buChar char="ü"/>
            </a:pPr>
            <a:r>
              <a:rPr lang="ca-ES" dirty="0"/>
              <a:t>Canviar el disseny de les diapositives</a:t>
            </a:r>
          </a:p>
          <a:p>
            <a:pPr marL="342900" indent="-342900">
              <a:lnSpc>
                <a:spcPct val="150000"/>
              </a:lnSpc>
              <a:buFont typeface="Wingdings" panose="05000000000000000000" pitchFamily="2" charset="2"/>
              <a:buChar char="ü"/>
            </a:pPr>
            <a:r>
              <a:rPr lang="ca-ES" dirty="0"/>
              <a:t>Guardar la presentació</a:t>
            </a:r>
          </a:p>
          <a:p>
            <a:endParaRPr lang="ca-ES" dirty="0"/>
          </a:p>
        </p:txBody>
      </p:sp>
      <p:sp>
        <p:nvSpPr>
          <p:cNvPr id="3" name="Text Placeholder 2"/>
          <p:cNvSpPr>
            <a:spLocks noGrp="1"/>
          </p:cNvSpPr>
          <p:nvPr>
            <p:ph type="body" sz="quarter" idx="13"/>
          </p:nvPr>
        </p:nvSpPr>
        <p:spPr/>
        <p:txBody>
          <a:bodyPr/>
          <a:lstStyle/>
          <a:p>
            <a:r>
              <a:rPr lang="ca-ES" dirty="0"/>
              <a:t>1. Per començar</a:t>
            </a:r>
          </a:p>
        </p:txBody>
      </p:sp>
      <p:sp>
        <p:nvSpPr>
          <p:cNvPr id="4" name="Title 3"/>
          <p:cNvSpPr>
            <a:spLocks noGrp="1"/>
          </p:cNvSpPr>
          <p:nvPr>
            <p:ph type="title"/>
          </p:nvPr>
        </p:nvSpPr>
        <p:spPr/>
        <p:txBody>
          <a:bodyPr/>
          <a:lstStyle/>
          <a:p>
            <a:r>
              <a:rPr lang="ca-ES" dirty="0">
                <a:ea typeface="Verdana" panose="020B0604030504040204" pitchFamily="34" charset="0"/>
              </a:rPr>
              <a:t>Explicat en la formació bàsica</a:t>
            </a:r>
            <a:endParaRPr lang="ca-ES" dirty="0"/>
          </a:p>
        </p:txBody>
      </p:sp>
      <p:grpSp>
        <p:nvGrpSpPr>
          <p:cNvPr id="5" name="Group 4"/>
          <p:cNvGrpSpPr/>
          <p:nvPr/>
        </p:nvGrpSpPr>
        <p:grpSpPr>
          <a:xfrm>
            <a:off x="5826412" y="1628547"/>
            <a:ext cx="5774335" cy="741379"/>
            <a:chOff x="208885" y="7211078"/>
            <a:chExt cx="17068800" cy="1866900"/>
          </a:xfrm>
        </p:grpSpPr>
        <p:pic>
          <p:nvPicPr>
            <p:cNvPr id="6" name="Picture 5"/>
            <p:cNvPicPr>
              <a:picLocks noChangeAspect="1"/>
            </p:cNvPicPr>
            <p:nvPr/>
          </p:nvPicPr>
          <p:blipFill>
            <a:blip r:embed="rId2"/>
            <a:stretch>
              <a:fillRect/>
            </a:stretch>
          </p:blipFill>
          <p:spPr>
            <a:xfrm>
              <a:off x="208885" y="7211078"/>
              <a:ext cx="17068800" cy="1866900"/>
            </a:xfrm>
            <a:prstGeom prst="rect">
              <a:avLst/>
            </a:prstGeom>
            <a:ln>
              <a:noFill/>
            </a:ln>
            <a:effectLst>
              <a:outerShdw blurRad="190500" algn="tl" rotWithShape="0">
                <a:srgbClr val="000000">
                  <a:alpha val="70000"/>
                </a:srgbClr>
              </a:outerShdw>
            </a:effectLst>
          </p:spPr>
        </p:pic>
        <p:sp>
          <p:nvSpPr>
            <p:cNvPr id="7" name="Rectangle 6"/>
            <p:cNvSpPr/>
            <p:nvPr/>
          </p:nvSpPr>
          <p:spPr>
            <a:xfrm>
              <a:off x="15310022" y="7537622"/>
              <a:ext cx="1967663" cy="37070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8" name="Group 7"/>
          <p:cNvGrpSpPr/>
          <p:nvPr/>
        </p:nvGrpSpPr>
        <p:grpSpPr>
          <a:xfrm>
            <a:off x="5901725" y="2759870"/>
            <a:ext cx="5774335" cy="941032"/>
            <a:chOff x="1062339" y="6206383"/>
            <a:chExt cx="11608603" cy="2007135"/>
          </a:xfrm>
        </p:grpSpPr>
        <p:pic>
          <p:nvPicPr>
            <p:cNvPr id="9" name="Picture 8"/>
            <p:cNvPicPr>
              <a:picLocks noChangeAspect="1"/>
            </p:cNvPicPr>
            <p:nvPr/>
          </p:nvPicPr>
          <p:blipFill rotWithShape="1">
            <a:blip r:embed="rId3"/>
            <a:srcRect r="10031"/>
            <a:stretch/>
          </p:blipFill>
          <p:spPr>
            <a:xfrm>
              <a:off x="1062339" y="6206383"/>
              <a:ext cx="11608603" cy="2007135"/>
            </a:xfrm>
            <a:prstGeom prst="rect">
              <a:avLst/>
            </a:prstGeom>
            <a:ln>
              <a:noFill/>
            </a:ln>
            <a:effectLst>
              <a:outerShdw blurRad="190500" algn="tl" rotWithShape="0">
                <a:srgbClr val="000000">
                  <a:alpha val="70000"/>
                </a:srgbClr>
              </a:outerShdw>
            </a:effectLst>
          </p:spPr>
        </p:pic>
        <p:sp>
          <p:nvSpPr>
            <p:cNvPr id="10" name="Oval 9"/>
            <p:cNvSpPr/>
            <p:nvPr/>
          </p:nvSpPr>
          <p:spPr>
            <a:xfrm>
              <a:off x="10694086" y="6570298"/>
              <a:ext cx="1371183" cy="43620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67">
                <a:latin typeface="Poppins"/>
              </a:endParaRPr>
            </a:p>
          </p:txBody>
        </p:sp>
        <p:sp>
          <p:nvSpPr>
            <p:cNvPr id="11" name="Oval 10"/>
            <p:cNvSpPr/>
            <p:nvPr/>
          </p:nvSpPr>
          <p:spPr>
            <a:xfrm>
              <a:off x="4123899" y="6893590"/>
              <a:ext cx="1102300" cy="1155959"/>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67">
                <a:latin typeface="Poppins"/>
              </a:endParaRPr>
            </a:p>
          </p:txBody>
        </p:sp>
      </p:grpSp>
      <p:pic>
        <p:nvPicPr>
          <p:cNvPr id="12" name="Picture 11"/>
          <p:cNvPicPr>
            <a:picLocks noChangeAspect="1"/>
          </p:cNvPicPr>
          <p:nvPr/>
        </p:nvPicPr>
        <p:blipFill rotWithShape="1">
          <a:blip r:embed="rId4"/>
          <a:srcRect r="35508"/>
          <a:stretch/>
        </p:blipFill>
        <p:spPr>
          <a:xfrm>
            <a:off x="9521834" y="4090846"/>
            <a:ext cx="1677608" cy="2037350"/>
          </a:xfrm>
          <a:prstGeom prst="rect">
            <a:avLst/>
          </a:prstGeom>
          <a:ln>
            <a:noFill/>
          </a:ln>
          <a:effectLst>
            <a:outerShdw blurRad="190500" algn="tl" rotWithShape="0">
              <a:srgbClr val="000000">
                <a:alpha val="70000"/>
              </a:srgbClr>
            </a:outerShdw>
          </a:effectLst>
        </p:spPr>
      </p:pic>
      <p:pic>
        <p:nvPicPr>
          <p:cNvPr id="13" name="Picture 12"/>
          <p:cNvPicPr>
            <a:picLocks noChangeAspect="1"/>
          </p:cNvPicPr>
          <p:nvPr/>
        </p:nvPicPr>
        <p:blipFill rotWithShape="1">
          <a:blip r:embed="rId5"/>
          <a:srcRect r="36594" b="18967"/>
          <a:stretch/>
        </p:blipFill>
        <p:spPr>
          <a:xfrm>
            <a:off x="6074987" y="4090846"/>
            <a:ext cx="2713906" cy="204405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6702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0"/>
            <a:ext cx="4596937" cy="4434309"/>
          </a:xfrm>
        </p:spPr>
        <p:txBody>
          <a:bodyPr/>
          <a:lstStyle/>
          <a:p>
            <a:pPr marL="342900" indent="-342900">
              <a:lnSpc>
                <a:spcPct val="150000"/>
              </a:lnSpc>
              <a:buFont typeface="Wingdings" panose="05000000000000000000" pitchFamily="2" charset="2"/>
              <a:buChar char="ü"/>
            </a:pPr>
            <a:r>
              <a:rPr lang="ca-ES" dirty="0"/>
              <a:t>Afegir text – disseny diapositiva inicial (Títol)</a:t>
            </a:r>
          </a:p>
          <a:p>
            <a:pPr marL="342900" indent="-342900">
              <a:lnSpc>
                <a:spcPct val="150000"/>
              </a:lnSpc>
              <a:buFont typeface="Wingdings" panose="05000000000000000000" pitchFamily="2" charset="2"/>
              <a:buChar char="ü"/>
            </a:pPr>
            <a:r>
              <a:rPr lang="ca-ES" dirty="0"/>
              <a:t>Afegir text – diapositiva en blanc</a:t>
            </a:r>
          </a:p>
          <a:p>
            <a:pPr marL="342900" indent="-342900">
              <a:lnSpc>
                <a:spcPct val="150000"/>
              </a:lnSpc>
              <a:buFont typeface="Wingdings" panose="05000000000000000000" pitchFamily="2" charset="2"/>
              <a:buChar char="ü"/>
            </a:pPr>
            <a:r>
              <a:rPr lang="ca-ES" dirty="0"/>
              <a:t>Com afegir una forma</a:t>
            </a:r>
          </a:p>
          <a:p>
            <a:pPr marL="342900" indent="-342900">
              <a:lnSpc>
                <a:spcPct val="150000"/>
              </a:lnSpc>
              <a:buFont typeface="Wingdings" panose="05000000000000000000" pitchFamily="2" charset="2"/>
              <a:buChar char="ü"/>
            </a:pPr>
            <a:r>
              <a:rPr lang="ca-ES" dirty="0"/>
              <a:t>Modificar les formes</a:t>
            </a:r>
          </a:p>
          <a:p>
            <a:pPr marL="342900" indent="-342900">
              <a:lnSpc>
                <a:spcPct val="150000"/>
              </a:lnSpc>
              <a:buFont typeface="Wingdings" panose="05000000000000000000" pitchFamily="2" charset="2"/>
              <a:buChar char="ü"/>
            </a:pPr>
            <a:r>
              <a:rPr lang="ca-ES" dirty="0"/>
              <a:t>Moure les formes</a:t>
            </a:r>
          </a:p>
          <a:p>
            <a:pPr marL="342900" indent="-342900">
              <a:lnSpc>
                <a:spcPct val="150000"/>
              </a:lnSpc>
              <a:buFont typeface="Wingdings" panose="05000000000000000000" pitchFamily="2" charset="2"/>
              <a:buChar char="ü"/>
            </a:pPr>
            <a:r>
              <a:rPr lang="ca-ES" dirty="0"/>
              <a:t>Canviar l’ordre dels objectes</a:t>
            </a:r>
          </a:p>
          <a:p>
            <a:pPr marL="342900" indent="-342900">
              <a:lnSpc>
                <a:spcPct val="150000"/>
              </a:lnSpc>
              <a:buFont typeface="Wingdings" panose="05000000000000000000" pitchFamily="2" charset="2"/>
              <a:buChar char="ü"/>
            </a:pPr>
            <a:r>
              <a:rPr lang="ca-ES" dirty="0"/>
              <a:t>Opcions d’alienar objectes</a:t>
            </a:r>
          </a:p>
          <a:p>
            <a:pPr marL="342900" indent="-342900">
              <a:lnSpc>
                <a:spcPct val="150000"/>
              </a:lnSpc>
              <a:buFont typeface="Wingdings" panose="05000000000000000000" pitchFamily="2" charset="2"/>
              <a:buChar char="ü"/>
            </a:pPr>
            <a:r>
              <a:rPr lang="ca-ES" dirty="0"/>
              <a:t>Afegir text d’un altre document: copiar i enganxar</a:t>
            </a:r>
          </a:p>
          <a:p>
            <a:pPr marL="342900" indent="-342900">
              <a:lnSpc>
                <a:spcPct val="150000"/>
              </a:lnSpc>
              <a:buFont typeface="Wingdings" panose="05000000000000000000" pitchFamily="2" charset="2"/>
              <a:buChar char="ü"/>
            </a:pPr>
            <a:r>
              <a:rPr lang="ca-ES" dirty="0"/>
              <a:t>Format del text</a:t>
            </a:r>
          </a:p>
          <a:p>
            <a:pPr marL="342900" indent="-342900">
              <a:lnSpc>
                <a:spcPct val="150000"/>
              </a:lnSpc>
              <a:buFont typeface="Wingdings" panose="05000000000000000000" pitchFamily="2" charset="2"/>
              <a:buChar char="ü"/>
            </a:pPr>
            <a:r>
              <a:rPr lang="ca-ES" dirty="0"/>
              <a:t>Text en columnes</a:t>
            </a:r>
          </a:p>
          <a:p>
            <a:endParaRPr lang="ca-ES" dirty="0"/>
          </a:p>
        </p:txBody>
      </p:sp>
      <p:sp>
        <p:nvSpPr>
          <p:cNvPr id="3" name="Text Placeholder 2"/>
          <p:cNvSpPr>
            <a:spLocks noGrp="1"/>
          </p:cNvSpPr>
          <p:nvPr>
            <p:ph type="body" sz="quarter" idx="13"/>
          </p:nvPr>
        </p:nvSpPr>
        <p:spPr/>
        <p:txBody>
          <a:bodyPr/>
          <a:lstStyle/>
          <a:p>
            <a:r>
              <a:rPr lang="ca-ES" dirty="0"/>
              <a:t>2. Treballar amb text</a:t>
            </a:r>
          </a:p>
        </p:txBody>
      </p:sp>
      <p:sp>
        <p:nvSpPr>
          <p:cNvPr id="4" name="Title 3"/>
          <p:cNvSpPr>
            <a:spLocks noGrp="1"/>
          </p:cNvSpPr>
          <p:nvPr>
            <p:ph type="title"/>
          </p:nvPr>
        </p:nvSpPr>
        <p:spPr/>
        <p:txBody>
          <a:bodyPr/>
          <a:lstStyle/>
          <a:p>
            <a:r>
              <a:rPr lang="ca-ES" dirty="0">
                <a:ea typeface="Verdana" panose="020B0604030504040204" pitchFamily="34" charset="0"/>
              </a:rPr>
              <a:t>Explicat en la formació bàsica</a:t>
            </a:r>
            <a:endParaRPr lang="ca-ES" dirty="0"/>
          </a:p>
        </p:txBody>
      </p:sp>
      <p:grpSp>
        <p:nvGrpSpPr>
          <p:cNvPr id="18" name="Group 17"/>
          <p:cNvGrpSpPr/>
          <p:nvPr/>
        </p:nvGrpSpPr>
        <p:grpSpPr>
          <a:xfrm>
            <a:off x="6479941" y="709349"/>
            <a:ext cx="4048976" cy="2386721"/>
            <a:chOff x="720000" y="1916109"/>
            <a:chExt cx="7597999" cy="4088452"/>
          </a:xfrm>
        </p:grpSpPr>
        <p:grpSp>
          <p:nvGrpSpPr>
            <p:cNvPr id="19" name="Group 18"/>
            <p:cNvGrpSpPr/>
            <p:nvPr/>
          </p:nvGrpSpPr>
          <p:grpSpPr>
            <a:xfrm>
              <a:off x="720000" y="1916109"/>
              <a:ext cx="7597999" cy="4088452"/>
              <a:chOff x="474062" y="1624077"/>
              <a:chExt cx="5909876" cy="3147842"/>
            </a:xfrm>
          </p:grpSpPr>
          <p:pic>
            <p:nvPicPr>
              <p:cNvPr id="21" name="Picture 20"/>
              <p:cNvPicPr>
                <a:picLocks noChangeAspect="1"/>
              </p:cNvPicPr>
              <p:nvPr/>
            </p:nvPicPr>
            <p:blipFill>
              <a:blip r:embed="rId2"/>
              <a:stretch>
                <a:fillRect/>
              </a:stretch>
            </p:blipFill>
            <p:spPr>
              <a:xfrm>
                <a:off x="474062" y="1624077"/>
                <a:ext cx="5909876" cy="3147842"/>
              </a:xfrm>
              <a:prstGeom prst="rect">
                <a:avLst/>
              </a:prstGeom>
              <a:ln>
                <a:noFill/>
              </a:ln>
              <a:effectLst>
                <a:outerShdw blurRad="190500" algn="tl" rotWithShape="0">
                  <a:srgbClr val="000000">
                    <a:alpha val="70000"/>
                  </a:srgbClr>
                </a:outerShdw>
              </a:effectLst>
            </p:spPr>
          </p:pic>
          <p:sp>
            <p:nvSpPr>
              <p:cNvPr id="22" name="Rectangle 21"/>
              <p:cNvSpPr/>
              <p:nvPr/>
            </p:nvSpPr>
            <p:spPr>
              <a:xfrm>
                <a:off x="5695363" y="1750526"/>
                <a:ext cx="621792" cy="1214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sp>
          <p:nvSpPr>
            <p:cNvPr id="20" name="Oval 19"/>
            <p:cNvSpPr/>
            <p:nvPr/>
          </p:nvSpPr>
          <p:spPr>
            <a:xfrm>
              <a:off x="2905191" y="3654763"/>
              <a:ext cx="4563626" cy="120603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720" tIns="27860" rIns="55720" bIns="27860" numCol="1" spcCol="0" rtlCol="0" fromWordArt="0" anchor="ctr" anchorCtr="0" forceAA="0" compatLnSpc="1">
              <a:prstTxWarp prst="textNoShape">
                <a:avLst/>
              </a:prstTxWarp>
              <a:noAutofit/>
            </a:bodyPr>
            <a:lstStyle/>
            <a:p>
              <a:pPr algn="ctr"/>
              <a:endParaRPr lang="en-GB" sz="1867">
                <a:latin typeface="Poppins"/>
                <a:ea typeface="Verdana" panose="020B0604030504040204" pitchFamily="34" charset="0"/>
              </a:endParaRPr>
            </a:p>
          </p:txBody>
        </p:sp>
      </p:grpSp>
      <p:grpSp>
        <p:nvGrpSpPr>
          <p:cNvPr id="23" name="Group 22"/>
          <p:cNvGrpSpPr/>
          <p:nvPr/>
        </p:nvGrpSpPr>
        <p:grpSpPr>
          <a:xfrm>
            <a:off x="5418885" y="3285045"/>
            <a:ext cx="6370661" cy="777094"/>
            <a:chOff x="6711044" y="4657397"/>
            <a:chExt cx="10097153" cy="1264835"/>
          </a:xfrm>
        </p:grpSpPr>
        <p:pic>
          <p:nvPicPr>
            <p:cNvPr id="24" name="Picture 23"/>
            <p:cNvPicPr>
              <a:picLocks noChangeAspect="1"/>
            </p:cNvPicPr>
            <p:nvPr/>
          </p:nvPicPr>
          <p:blipFill rotWithShape="1">
            <a:blip r:embed="rId3"/>
            <a:srcRect r="12687"/>
            <a:stretch/>
          </p:blipFill>
          <p:spPr>
            <a:xfrm>
              <a:off x="6711044" y="4657397"/>
              <a:ext cx="10097153" cy="1264835"/>
            </a:xfrm>
            <a:prstGeom prst="rect">
              <a:avLst/>
            </a:prstGeom>
            <a:ln>
              <a:noFill/>
            </a:ln>
            <a:effectLst>
              <a:outerShdw blurRad="190500" algn="tl" rotWithShape="0">
                <a:srgbClr val="000000">
                  <a:alpha val="70000"/>
                </a:srgbClr>
              </a:outerShdw>
            </a:effectLst>
          </p:spPr>
        </p:pic>
        <p:sp>
          <p:nvSpPr>
            <p:cNvPr id="25" name="Rectangle 24"/>
            <p:cNvSpPr/>
            <p:nvPr/>
          </p:nvSpPr>
          <p:spPr>
            <a:xfrm>
              <a:off x="13500895" y="5129891"/>
              <a:ext cx="1236186" cy="63082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7">
                <a:latin typeface="Poppins"/>
              </a:endParaRPr>
            </a:p>
          </p:txBody>
        </p:sp>
      </p:grpSp>
      <p:pic>
        <p:nvPicPr>
          <p:cNvPr id="26" name="Picture 25"/>
          <p:cNvPicPr>
            <a:picLocks noChangeAspect="1"/>
          </p:cNvPicPr>
          <p:nvPr/>
        </p:nvPicPr>
        <p:blipFill>
          <a:blip r:embed="rId4"/>
          <a:stretch>
            <a:fillRect/>
          </a:stretch>
        </p:blipFill>
        <p:spPr>
          <a:xfrm>
            <a:off x="5418885" y="4251114"/>
            <a:ext cx="4377082" cy="782953"/>
          </a:xfrm>
          <a:prstGeom prst="rect">
            <a:avLst/>
          </a:prstGeom>
          <a:ln>
            <a:noFill/>
          </a:ln>
          <a:effectLst>
            <a:outerShdw blurRad="190500" algn="tl" rotWithShape="0">
              <a:srgbClr val="000000">
                <a:alpha val="70000"/>
              </a:srgbClr>
            </a:outerShdw>
          </a:effectLst>
        </p:spPr>
      </p:pic>
      <p:pic>
        <p:nvPicPr>
          <p:cNvPr id="27" name="Picture 26"/>
          <p:cNvPicPr>
            <a:picLocks noChangeAspect="1"/>
          </p:cNvPicPr>
          <p:nvPr/>
        </p:nvPicPr>
        <p:blipFill>
          <a:blip r:embed="rId5"/>
          <a:stretch>
            <a:fillRect/>
          </a:stretch>
        </p:blipFill>
        <p:spPr>
          <a:xfrm>
            <a:off x="9970448" y="4251114"/>
            <a:ext cx="1819098" cy="195902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32075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1"/>
            <a:ext cx="4596937" cy="1105184"/>
          </a:xfrm>
        </p:spPr>
        <p:txBody>
          <a:bodyPr/>
          <a:lstStyle/>
          <a:p>
            <a:pPr marL="342900" indent="-342900">
              <a:lnSpc>
                <a:spcPct val="150000"/>
              </a:lnSpc>
              <a:buFont typeface="Wingdings" panose="05000000000000000000" pitchFamily="2" charset="2"/>
              <a:buChar char="ü"/>
            </a:pPr>
            <a:r>
              <a:rPr lang="ca-ES" dirty="0"/>
              <a:t>Afegir imatges d’Internet</a:t>
            </a:r>
          </a:p>
          <a:p>
            <a:pPr marL="342900" indent="-342900">
              <a:lnSpc>
                <a:spcPct val="150000"/>
              </a:lnSpc>
              <a:buFont typeface="Wingdings" panose="05000000000000000000" pitchFamily="2" charset="2"/>
              <a:buChar char="ü"/>
            </a:pPr>
            <a:r>
              <a:rPr lang="ca-ES" dirty="0"/>
              <a:t>Afegir imatges de les pròpies carpetes</a:t>
            </a:r>
          </a:p>
          <a:p>
            <a:pPr marL="342900" indent="-342900">
              <a:lnSpc>
                <a:spcPct val="150000"/>
              </a:lnSpc>
              <a:buFont typeface="Wingdings" panose="05000000000000000000" pitchFamily="2" charset="2"/>
              <a:buChar char="ü"/>
            </a:pPr>
            <a:r>
              <a:rPr lang="ca-ES" dirty="0"/>
              <a:t>Format de les imatges</a:t>
            </a:r>
          </a:p>
        </p:txBody>
      </p:sp>
      <p:sp>
        <p:nvSpPr>
          <p:cNvPr id="3" name="Text Placeholder 2"/>
          <p:cNvSpPr>
            <a:spLocks noGrp="1"/>
          </p:cNvSpPr>
          <p:nvPr>
            <p:ph type="body" sz="quarter" idx="13"/>
          </p:nvPr>
        </p:nvSpPr>
        <p:spPr/>
        <p:txBody>
          <a:bodyPr/>
          <a:lstStyle/>
          <a:p>
            <a:r>
              <a:rPr lang="ca-ES" dirty="0"/>
              <a:t>3. Treballar amb imatges</a:t>
            </a:r>
          </a:p>
        </p:txBody>
      </p:sp>
      <p:sp>
        <p:nvSpPr>
          <p:cNvPr id="4" name="Title 3"/>
          <p:cNvSpPr>
            <a:spLocks noGrp="1"/>
          </p:cNvSpPr>
          <p:nvPr>
            <p:ph type="title"/>
          </p:nvPr>
        </p:nvSpPr>
        <p:spPr/>
        <p:txBody>
          <a:bodyPr/>
          <a:lstStyle/>
          <a:p>
            <a:r>
              <a:rPr lang="ca-ES" dirty="0">
                <a:ea typeface="Verdana" panose="020B0604030504040204" pitchFamily="34" charset="0"/>
              </a:rPr>
              <a:t>Explicat en la formació bàsica</a:t>
            </a:r>
            <a:endParaRPr lang="ca-ES" dirty="0"/>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1387" y="1120193"/>
            <a:ext cx="2132258" cy="1336216"/>
          </a:xfrm>
          <a:prstGeom prst="rect">
            <a:avLst/>
          </a:prstGeom>
        </p:spPr>
      </p:pic>
      <p:grpSp>
        <p:nvGrpSpPr>
          <p:cNvPr id="16" name="Group 15"/>
          <p:cNvGrpSpPr/>
          <p:nvPr/>
        </p:nvGrpSpPr>
        <p:grpSpPr>
          <a:xfrm>
            <a:off x="2048506" y="2981418"/>
            <a:ext cx="9439995" cy="1939016"/>
            <a:chOff x="4507772" y="3998483"/>
            <a:chExt cx="11891669" cy="3029769"/>
          </a:xfrm>
        </p:grpSpPr>
        <p:grpSp>
          <p:nvGrpSpPr>
            <p:cNvPr id="17" name="Group 16"/>
            <p:cNvGrpSpPr/>
            <p:nvPr/>
          </p:nvGrpSpPr>
          <p:grpSpPr>
            <a:xfrm>
              <a:off x="10974641" y="3998483"/>
              <a:ext cx="5424800" cy="3029769"/>
              <a:chOff x="11121011" y="2883014"/>
              <a:chExt cx="6008153" cy="3576165"/>
            </a:xfrm>
          </p:grpSpPr>
          <p:pic>
            <p:nvPicPr>
              <p:cNvPr id="34" name="Picture 33"/>
              <p:cNvPicPr>
                <a:picLocks noChangeAspect="1"/>
              </p:cNvPicPr>
              <p:nvPr/>
            </p:nvPicPr>
            <p:blipFill rotWithShape="1">
              <a:blip r:embed="rId3"/>
              <a:srcRect r="4796"/>
              <a:stretch/>
            </p:blipFill>
            <p:spPr>
              <a:xfrm>
                <a:off x="11158362" y="2883014"/>
                <a:ext cx="5970802" cy="3576165"/>
              </a:xfrm>
              <a:prstGeom prst="rect">
                <a:avLst/>
              </a:prstGeom>
              <a:ln>
                <a:noFill/>
              </a:ln>
              <a:effectLst>
                <a:outerShdw blurRad="190500" algn="tl" rotWithShape="0">
                  <a:srgbClr val="000000">
                    <a:alpha val="70000"/>
                  </a:srgbClr>
                </a:outerShdw>
              </a:effectLst>
            </p:spPr>
          </p:pic>
          <p:sp>
            <p:nvSpPr>
              <p:cNvPr id="35" name="Oval 34"/>
              <p:cNvSpPr/>
              <p:nvPr/>
            </p:nvSpPr>
            <p:spPr>
              <a:xfrm>
                <a:off x="11121011" y="3173101"/>
                <a:ext cx="523803" cy="667516"/>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sp>
            <p:nvSpPr>
              <p:cNvPr id="36" name="Oval 35"/>
              <p:cNvSpPr/>
              <p:nvPr/>
            </p:nvSpPr>
            <p:spPr>
              <a:xfrm>
                <a:off x="11603641" y="3830880"/>
                <a:ext cx="311599" cy="290862"/>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grpSp>
        <p:grpSp>
          <p:nvGrpSpPr>
            <p:cNvPr id="28" name="Group 27"/>
            <p:cNvGrpSpPr/>
            <p:nvPr/>
          </p:nvGrpSpPr>
          <p:grpSpPr>
            <a:xfrm>
              <a:off x="4507772" y="3998483"/>
              <a:ext cx="5642068" cy="3029769"/>
              <a:chOff x="1642652" y="4407351"/>
              <a:chExt cx="8994868" cy="4771425"/>
            </a:xfrm>
          </p:grpSpPr>
          <p:grpSp>
            <p:nvGrpSpPr>
              <p:cNvPr id="29" name="Group 28"/>
              <p:cNvGrpSpPr/>
              <p:nvPr/>
            </p:nvGrpSpPr>
            <p:grpSpPr>
              <a:xfrm>
                <a:off x="1642652" y="4407351"/>
                <a:ext cx="8994868" cy="4771425"/>
                <a:chOff x="1642652" y="4407351"/>
                <a:chExt cx="8994868" cy="4771425"/>
              </a:xfrm>
            </p:grpSpPr>
            <p:pic>
              <p:nvPicPr>
                <p:cNvPr id="32" name="Picture 31"/>
                <p:cNvPicPr>
                  <a:picLocks noChangeAspect="1"/>
                </p:cNvPicPr>
                <p:nvPr/>
              </p:nvPicPr>
              <p:blipFill>
                <a:blip r:embed="rId4"/>
                <a:stretch>
                  <a:fillRect/>
                </a:stretch>
              </p:blipFill>
              <p:spPr>
                <a:xfrm>
                  <a:off x="1642652" y="4407351"/>
                  <a:ext cx="8994868" cy="4771425"/>
                </a:xfrm>
                <a:prstGeom prst="rect">
                  <a:avLst/>
                </a:prstGeom>
                <a:ln>
                  <a:noFill/>
                </a:ln>
                <a:effectLst>
                  <a:outerShdw blurRad="190500" algn="tl" rotWithShape="0">
                    <a:srgbClr val="000000">
                      <a:alpha val="70000"/>
                    </a:srgbClr>
                  </a:outerShdw>
                </a:effectLst>
              </p:spPr>
            </p:pic>
            <p:sp>
              <p:nvSpPr>
                <p:cNvPr id="33" name="Rectangle 32"/>
                <p:cNvSpPr/>
                <p:nvPr/>
              </p:nvSpPr>
              <p:spPr>
                <a:xfrm>
                  <a:off x="9644063" y="4572000"/>
                  <a:ext cx="993457" cy="1857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0" name="Rectangle 29"/>
              <p:cNvSpPr/>
              <p:nvPr/>
            </p:nvSpPr>
            <p:spPr>
              <a:xfrm>
                <a:off x="6953329" y="5878312"/>
                <a:ext cx="895271" cy="113208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7">
                  <a:latin typeface="Poppins"/>
                </a:endParaRPr>
              </a:p>
            </p:txBody>
          </p:sp>
          <p:sp>
            <p:nvSpPr>
              <p:cNvPr id="31" name="Rectangle 30"/>
              <p:cNvSpPr/>
              <p:nvPr/>
            </p:nvSpPr>
            <p:spPr>
              <a:xfrm>
                <a:off x="7287556" y="7829244"/>
                <a:ext cx="667724" cy="21747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7">
                  <a:latin typeface="Poppins"/>
                </a:endParaRPr>
              </a:p>
            </p:txBody>
          </p:sp>
        </p:grpSp>
      </p:grpSp>
      <p:pic>
        <p:nvPicPr>
          <p:cNvPr id="37" name="Picture 36"/>
          <p:cNvPicPr>
            <a:picLocks noChangeAspect="1"/>
          </p:cNvPicPr>
          <p:nvPr/>
        </p:nvPicPr>
        <p:blipFill>
          <a:blip r:embed="rId5"/>
          <a:stretch>
            <a:fillRect/>
          </a:stretch>
        </p:blipFill>
        <p:spPr>
          <a:xfrm>
            <a:off x="2817091" y="5056055"/>
            <a:ext cx="7902826" cy="117314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89124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1"/>
            <a:ext cx="4596937" cy="883241"/>
          </a:xfrm>
        </p:spPr>
        <p:txBody>
          <a:bodyPr/>
          <a:lstStyle/>
          <a:p>
            <a:pPr marL="342900" indent="-342900">
              <a:lnSpc>
                <a:spcPct val="150000"/>
              </a:lnSpc>
              <a:buFont typeface="Wingdings" panose="05000000000000000000" pitchFamily="2" charset="2"/>
              <a:buChar char="ü"/>
            </a:pPr>
            <a:r>
              <a:rPr lang="ca-ES" dirty="0"/>
              <a:t>Modificar el disseny</a:t>
            </a:r>
          </a:p>
          <a:p>
            <a:pPr marL="342900" indent="-342900">
              <a:lnSpc>
                <a:spcPct val="150000"/>
              </a:lnSpc>
              <a:buFont typeface="Wingdings" panose="05000000000000000000" pitchFamily="2" charset="2"/>
              <a:buChar char="ü"/>
            </a:pPr>
            <a:r>
              <a:rPr lang="ca-ES" dirty="0"/>
              <a:t>Peu de pàgina i capçalera</a:t>
            </a:r>
          </a:p>
        </p:txBody>
      </p:sp>
      <p:sp>
        <p:nvSpPr>
          <p:cNvPr id="3" name="Text Placeholder 2"/>
          <p:cNvSpPr>
            <a:spLocks noGrp="1"/>
          </p:cNvSpPr>
          <p:nvPr>
            <p:ph type="body" sz="quarter" idx="13"/>
          </p:nvPr>
        </p:nvSpPr>
        <p:spPr/>
        <p:txBody>
          <a:bodyPr/>
          <a:lstStyle/>
          <a:p>
            <a:r>
              <a:rPr lang="ca-ES" dirty="0"/>
              <a:t>4. Disseny de la presentació</a:t>
            </a:r>
          </a:p>
          <a:p>
            <a:endParaRPr lang="ca-ES" dirty="0"/>
          </a:p>
        </p:txBody>
      </p:sp>
      <p:sp>
        <p:nvSpPr>
          <p:cNvPr id="4" name="Title 3"/>
          <p:cNvSpPr>
            <a:spLocks noGrp="1"/>
          </p:cNvSpPr>
          <p:nvPr>
            <p:ph type="title"/>
          </p:nvPr>
        </p:nvSpPr>
        <p:spPr/>
        <p:txBody>
          <a:bodyPr/>
          <a:lstStyle/>
          <a:p>
            <a:r>
              <a:rPr lang="ca-ES" dirty="0">
                <a:ea typeface="Verdana" panose="020B0604030504040204" pitchFamily="34" charset="0"/>
              </a:rPr>
              <a:t>Explicat en la formació bàsica</a:t>
            </a:r>
            <a:endParaRPr lang="ca-ES" dirty="0"/>
          </a:p>
        </p:txBody>
      </p:sp>
      <p:sp>
        <p:nvSpPr>
          <p:cNvPr id="19" name="Text Placeholder 2"/>
          <p:cNvSpPr txBox="1">
            <a:spLocks/>
          </p:cNvSpPr>
          <p:nvPr/>
        </p:nvSpPr>
        <p:spPr>
          <a:xfrm>
            <a:off x="469900" y="3696807"/>
            <a:ext cx="7058660" cy="396663"/>
          </a:xfrm>
          <a:prstGeom prst="rect">
            <a:avLst/>
          </a:prstGeom>
        </p:spPr>
        <p:txBody>
          <a:bodyPr vert="horz" lIns="0" tIns="0" rIns="0" bIns="0" rtlCol="0">
            <a:noAutofit/>
          </a:bodyPr>
          <a:lstStyle>
            <a:lvl1pPr marL="0" indent="0" algn="l" defTabSz="1219170" rtl="0" eaLnBrk="1" latinLnBrk="0" hangingPunct="1">
              <a:spcBef>
                <a:spcPts val="0"/>
              </a:spcBef>
              <a:spcAft>
                <a:spcPts val="1333"/>
              </a:spcAft>
              <a:buSzPct val="100000"/>
              <a:buFont typeface="Arial" panose="020B0604020202020204" pitchFamily="34" charset="0"/>
              <a:buNone/>
              <a:defRPr sz="2000" b="1" u="none"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5. Presentació</a:t>
            </a:r>
          </a:p>
          <a:p>
            <a:endParaRPr lang="ca-ES" dirty="0"/>
          </a:p>
        </p:txBody>
      </p:sp>
      <p:sp>
        <p:nvSpPr>
          <p:cNvPr id="20" name="Text Placeholder 1"/>
          <p:cNvSpPr txBox="1">
            <a:spLocks/>
          </p:cNvSpPr>
          <p:nvPr/>
        </p:nvSpPr>
        <p:spPr>
          <a:xfrm>
            <a:off x="469899" y="4093470"/>
            <a:ext cx="4596937" cy="883241"/>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marL="342900" indent="-342900">
              <a:lnSpc>
                <a:spcPct val="150000"/>
              </a:lnSpc>
              <a:buFont typeface="Wingdings" panose="05000000000000000000" pitchFamily="2" charset="2"/>
              <a:buChar char="ü"/>
            </a:pPr>
            <a:r>
              <a:rPr lang="ca-ES" dirty="0"/>
              <a:t>Navegar en mode presentació</a:t>
            </a:r>
          </a:p>
          <a:p>
            <a:pPr marL="342900" indent="-342900">
              <a:lnSpc>
                <a:spcPct val="150000"/>
              </a:lnSpc>
              <a:buFont typeface="Wingdings" panose="05000000000000000000" pitchFamily="2" charset="2"/>
              <a:buChar char="ü"/>
            </a:pPr>
            <a:r>
              <a:rPr lang="ca-ES" dirty="0"/>
              <a:t>Canviar la diapositiva i sortir de la presentació</a:t>
            </a:r>
          </a:p>
        </p:txBody>
      </p:sp>
      <p:grpSp>
        <p:nvGrpSpPr>
          <p:cNvPr id="21" name="Group 20"/>
          <p:cNvGrpSpPr/>
          <p:nvPr/>
        </p:nvGrpSpPr>
        <p:grpSpPr>
          <a:xfrm>
            <a:off x="5536078" y="972386"/>
            <a:ext cx="3571703" cy="2071007"/>
            <a:chOff x="429753" y="1751492"/>
            <a:chExt cx="8546843" cy="4571863"/>
          </a:xfrm>
        </p:grpSpPr>
        <p:grpSp>
          <p:nvGrpSpPr>
            <p:cNvPr id="22" name="Group 21"/>
            <p:cNvGrpSpPr/>
            <p:nvPr/>
          </p:nvGrpSpPr>
          <p:grpSpPr>
            <a:xfrm>
              <a:off x="429753" y="1751492"/>
              <a:ext cx="8546843" cy="4571863"/>
              <a:chOff x="215029" y="1398098"/>
              <a:chExt cx="6410325" cy="3429000"/>
            </a:xfrm>
          </p:grpSpPr>
          <p:pic>
            <p:nvPicPr>
              <p:cNvPr id="25" name="Picture 24"/>
              <p:cNvPicPr>
                <a:picLocks noChangeAspect="1"/>
              </p:cNvPicPr>
              <p:nvPr/>
            </p:nvPicPr>
            <p:blipFill>
              <a:blip r:embed="rId2"/>
              <a:stretch>
                <a:fillRect/>
              </a:stretch>
            </p:blipFill>
            <p:spPr>
              <a:xfrm>
                <a:off x="215029" y="1398098"/>
                <a:ext cx="6410325" cy="3429000"/>
              </a:xfrm>
              <a:prstGeom prst="rect">
                <a:avLst/>
              </a:prstGeom>
              <a:ln>
                <a:noFill/>
              </a:ln>
              <a:effectLst>
                <a:outerShdw blurRad="190500" algn="tl" rotWithShape="0">
                  <a:srgbClr val="000000">
                    <a:alpha val="70000"/>
                  </a:srgbClr>
                </a:outerShdw>
              </a:effectLst>
            </p:spPr>
          </p:pic>
          <p:sp>
            <p:nvSpPr>
              <p:cNvPr id="26" name="Rectangle 25"/>
              <p:cNvSpPr/>
              <p:nvPr/>
            </p:nvSpPr>
            <p:spPr>
              <a:xfrm>
                <a:off x="5910580" y="1546255"/>
                <a:ext cx="714774" cy="1276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sp>
          <p:nvSpPr>
            <p:cNvPr id="23" name="Oval 22"/>
            <p:cNvSpPr/>
            <p:nvPr/>
          </p:nvSpPr>
          <p:spPr>
            <a:xfrm>
              <a:off x="1711986" y="1895289"/>
              <a:ext cx="525460" cy="232408"/>
            </a:xfrm>
            <a:prstGeom prst="ellipse">
              <a:avLst/>
            </a:prstGeom>
            <a:noFill/>
            <a:ln w="38100">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67" dirty="0">
                <a:latin typeface="Poppins"/>
              </a:endParaRPr>
            </a:p>
          </p:txBody>
        </p:sp>
        <p:sp>
          <p:nvSpPr>
            <p:cNvPr id="24" name="Rectangle 23"/>
            <p:cNvSpPr/>
            <p:nvPr/>
          </p:nvSpPr>
          <p:spPr>
            <a:xfrm>
              <a:off x="449135" y="2119164"/>
              <a:ext cx="4833775" cy="49666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pic>
        <p:nvPicPr>
          <p:cNvPr id="27" name="Picture 26"/>
          <p:cNvPicPr>
            <a:picLocks noChangeAspect="1"/>
          </p:cNvPicPr>
          <p:nvPr/>
        </p:nvPicPr>
        <p:blipFill rotWithShape="1">
          <a:blip r:embed="rId3"/>
          <a:srcRect r="15578"/>
          <a:stretch/>
        </p:blipFill>
        <p:spPr>
          <a:xfrm>
            <a:off x="7621451" y="1422210"/>
            <a:ext cx="3835620" cy="2434452"/>
          </a:xfrm>
          <a:prstGeom prst="rect">
            <a:avLst/>
          </a:prstGeom>
          <a:ln>
            <a:noFill/>
          </a:ln>
          <a:effectLst>
            <a:outerShdw blurRad="190500" algn="tl" rotWithShape="0">
              <a:srgbClr val="000000">
                <a:alpha val="70000"/>
              </a:srgbClr>
            </a:outerShdw>
          </a:effectLst>
        </p:spPr>
      </p:pic>
      <p:grpSp>
        <p:nvGrpSpPr>
          <p:cNvPr id="38" name="Group 37"/>
          <p:cNvGrpSpPr/>
          <p:nvPr/>
        </p:nvGrpSpPr>
        <p:grpSpPr>
          <a:xfrm>
            <a:off x="5998545" y="4148548"/>
            <a:ext cx="3911406" cy="2247047"/>
            <a:chOff x="3996910" y="3496469"/>
            <a:chExt cx="9611668" cy="5239868"/>
          </a:xfrm>
        </p:grpSpPr>
        <p:grpSp>
          <p:nvGrpSpPr>
            <p:cNvPr id="39" name="Group 38"/>
            <p:cNvGrpSpPr/>
            <p:nvPr/>
          </p:nvGrpSpPr>
          <p:grpSpPr>
            <a:xfrm>
              <a:off x="3996910" y="3509180"/>
              <a:ext cx="9611668" cy="5170021"/>
              <a:chOff x="324070" y="2503340"/>
              <a:chExt cx="9611668" cy="5170021"/>
            </a:xfrm>
          </p:grpSpPr>
          <p:pic>
            <p:nvPicPr>
              <p:cNvPr id="43" name="Picture 42"/>
              <p:cNvPicPr>
                <a:picLocks noChangeAspect="1"/>
              </p:cNvPicPr>
              <p:nvPr/>
            </p:nvPicPr>
            <p:blipFill>
              <a:blip r:embed="rId4"/>
              <a:stretch>
                <a:fillRect/>
              </a:stretch>
            </p:blipFill>
            <p:spPr>
              <a:xfrm>
                <a:off x="324070" y="2503340"/>
                <a:ext cx="9611668" cy="5170021"/>
              </a:xfrm>
              <a:prstGeom prst="rect">
                <a:avLst/>
              </a:prstGeom>
              <a:ln>
                <a:noFill/>
              </a:ln>
              <a:effectLst>
                <a:outerShdw blurRad="190500" algn="tl" rotWithShape="0">
                  <a:srgbClr val="000000">
                    <a:alpha val="70000"/>
                  </a:srgbClr>
                </a:outerShdw>
              </a:effectLst>
            </p:spPr>
          </p:pic>
          <p:sp>
            <p:nvSpPr>
              <p:cNvPr id="44" name="Rectangle 43"/>
              <p:cNvSpPr/>
              <p:nvPr/>
            </p:nvSpPr>
            <p:spPr>
              <a:xfrm>
                <a:off x="8808720" y="2748689"/>
                <a:ext cx="1005840" cy="1580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40" name="Oval 39"/>
            <p:cNvSpPr/>
            <p:nvPr/>
          </p:nvSpPr>
          <p:spPr>
            <a:xfrm>
              <a:off x="4875359" y="3496469"/>
              <a:ext cx="267234" cy="279207"/>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41" name="Oval 40"/>
            <p:cNvSpPr/>
            <p:nvPr/>
          </p:nvSpPr>
          <p:spPr>
            <a:xfrm>
              <a:off x="11837381" y="8457671"/>
              <a:ext cx="309115" cy="278666"/>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42" name="Oval 41"/>
            <p:cNvSpPr/>
            <p:nvPr/>
          </p:nvSpPr>
          <p:spPr>
            <a:xfrm>
              <a:off x="3998785" y="3802450"/>
              <a:ext cx="1185419" cy="845522"/>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grpSp>
    </p:spTree>
    <p:extLst>
      <p:ext uri="{BB962C8B-B14F-4D97-AF65-F5344CB8AC3E}">
        <p14:creationId xmlns:p14="http://schemas.microsoft.com/office/powerpoint/2010/main" val="4144211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884" y="3069626"/>
            <a:ext cx="10418233" cy="718749"/>
          </a:xfrm>
        </p:spPr>
        <p:txBody>
          <a:bodyPr/>
          <a:lstStyle/>
          <a:p>
            <a:r>
              <a:rPr lang="ca-ES" dirty="0"/>
              <a:t>Nou contingut</a:t>
            </a:r>
          </a:p>
        </p:txBody>
      </p:sp>
    </p:spTree>
    <p:extLst>
      <p:ext uri="{BB962C8B-B14F-4D97-AF65-F5344CB8AC3E}">
        <p14:creationId xmlns:p14="http://schemas.microsoft.com/office/powerpoint/2010/main" val="13567882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efontanet\AppData\Local\Temp\Templafy\PowerPointVsto\Assets\bzi_col_glb_ho_2293.jpg"/>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efontanet\AppData\Local\Temp\Templafy\PowerPointVsto\Assets\rec_glb_ho_1842.jpg"/>
</p:tagLst>
</file>

<file path=ppt/tags/tag5.xml><?xml version="1.0" encoding="utf-8"?>
<p:tagLst xmlns:a="http://schemas.openxmlformats.org/drawingml/2006/main" xmlns:r="http://schemas.openxmlformats.org/officeDocument/2006/relationships" xmlns:p="http://schemas.openxmlformats.org/presentationml/2006/main">
  <p:tag name="CONTAINEDIMAGEPATH" val="C:\Users\efontanet\AppData\Local\Temp\Templafy\PowerPointVsto\Assets\bzi_col_glb_ho_2293.jpg"/>
</p:tagLst>
</file>

<file path=ppt/theme/theme1.xml><?xml version="1.0" encoding="utf-8"?>
<a:theme xmlns:a="http://schemas.openxmlformats.org/drawingml/2006/main" name="La Caixa Voluntariados">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bodyPr vert="horz" lIns="0" tIns="0" rIns="0" bIns="0" rtlCol="0" anchor="b" anchorCtr="0">
        <a:noAutofit/>
      </a:bodyPr>
      <a:lstStyle>
        <a:defPPr>
          <a:defRPr sz="3200" b="0" dirty="0" smtClean="0"/>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cion 16-9 - S2G" id="{D4E991DC-D13B-B24A-BF75-B2BD123529FF}" vid="{A71549F7-BD1B-5746-BBCA-70A38ECAAF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927A2F21C761C84A941658C4AD1EC32A" ma:contentTypeVersion="12" ma:contentTypeDescription="Crear nuevo documento." ma:contentTypeScope="" ma:versionID="bdb46391e6c4d488a14b66b55063bfb7">
  <xsd:schema xmlns:xsd="http://www.w3.org/2001/XMLSchema" xmlns:xs="http://www.w3.org/2001/XMLSchema" xmlns:p="http://schemas.microsoft.com/office/2006/metadata/properties" xmlns:ns2="d5f543d2-e98f-4bcb-aac4-dbb9963c52ee" xmlns:ns3="edad2d25-cae2-46af-8973-51d41c80e85c" targetNamespace="http://schemas.microsoft.com/office/2006/metadata/properties" ma:root="true" ma:fieldsID="4204974358481bc469497cf4e3a9cd0d" ns2:_="" ns3:_="">
    <xsd:import namespace="d5f543d2-e98f-4bcb-aac4-dbb9963c52ee"/>
    <xsd:import namespace="edad2d25-cae2-46af-8973-51d41c80e8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f543d2-e98f-4bcb-aac4-dbb9963c52e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dad2d25-cae2-46af-8973-51d41c80e85c"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4FED80-6B12-4FB8-B507-DF9B113F674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BCBA07D-160E-42CE-ABD9-480FF9F09F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f543d2-e98f-4bcb-aac4-dbb9963c52ee"/>
    <ds:schemaRef ds:uri="edad2d25-cae2-46af-8973-51d41c80e8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2CA2B13-0C1E-4CB5-973A-37329B84BB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Presentacion 16-9 - S2G</Template>
  <TotalTime>2701</TotalTime>
  <Words>2373</Words>
  <Application>Microsoft Office PowerPoint</Application>
  <PresentationFormat>Panorámica</PresentationFormat>
  <Paragraphs>244</Paragraphs>
  <Slides>36</Slides>
  <Notes>3</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36</vt:i4>
      </vt:variant>
    </vt:vector>
  </HeadingPairs>
  <TitlesOfParts>
    <vt:vector size="44" baseType="lpstr">
      <vt:lpstr>Arial</vt:lpstr>
      <vt:lpstr>inherit</vt:lpstr>
      <vt:lpstr>Poppins</vt:lpstr>
      <vt:lpstr>Verdana</vt:lpstr>
      <vt:lpstr>Wingdings</vt:lpstr>
      <vt:lpstr>Wingdings 2</vt:lpstr>
      <vt:lpstr>La Caixa Voluntariados</vt:lpstr>
      <vt:lpstr>think-cell Slide</vt:lpstr>
      <vt:lpstr>Presentación de PowerPoint</vt:lpstr>
      <vt:lpstr>Introducció  </vt:lpstr>
      <vt:lpstr>Índex</vt:lpstr>
      <vt:lpstr>Revisió dels conceptes bàsics </vt:lpstr>
      <vt:lpstr>Explicat en la formació bàsica</vt:lpstr>
      <vt:lpstr>Explicat en la formació bàsica</vt:lpstr>
      <vt:lpstr>Explicat en la formació bàsica</vt:lpstr>
      <vt:lpstr>Explicat en la formació bàsica</vt:lpstr>
      <vt:lpstr>Nou contingut</vt:lpstr>
      <vt:lpstr>Afegir una Taula</vt:lpstr>
      <vt:lpstr>Format de les Taules </vt:lpstr>
      <vt:lpstr>Afegir enllaços o hipervincles</vt:lpstr>
      <vt:lpstr>Afegir un vídeo</vt:lpstr>
      <vt:lpstr>Modificar el format d’un vídeo </vt:lpstr>
      <vt:lpstr>Modificar el format d’un vídeo </vt:lpstr>
      <vt:lpstr>Modificar el formato d’un vídeo </vt:lpstr>
      <vt:lpstr>Afegir un altre document com objecte </vt:lpstr>
      <vt:lpstr>Afegir un altre document com objecte </vt:lpstr>
      <vt:lpstr>Disseny de la presentació</vt:lpstr>
      <vt:lpstr>Modificar el disseny</vt:lpstr>
      <vt:lpstr>Modificar el disseny</vt:lpstr>
      <vt:lpstr>Dissenys predeterminats</vt:lpstr>
      <vt:lpstr>Dissenys predeterminats</vt:lpstr>
      <vt:lpstr>Afegir transicions  </vt:lpstr>
      <vt:lpstr>Afegir transicions </vt:lpstr>
      <vt:lpstr>Afegir animacions</vt:lpstr>
      <vt:lpstr>Afegir animacions</vt:lpstr>
      <vt:lpstr>Afegir notes</vt:lpstr>
      <vt:lpstr>Presentació</vt:lpstr>
      <vt:lpstr>Canviar diapositiva i sortir de la presentació</vt:lpstr>
      <vt:lpstr>Navegar per la presentació </vt:lpstr>
      <vt:lpstr>Navegar per la presentació </vt:lpstr>
      <vt:lpstr>Navegar per la presentació </vt:lpstr>
      <vt:lpstr>Navegar per la presentació </vt:lpstr>
      <vt:lpstr>Navegar per la presentació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Madrid de la Hera, Ignacio</dc:creator>
  <cp:lastModifiedBy>CRISTINA TELLO SANTIAGO</cp:lastModifiedBy>
  <cp:revision>94</cp:revision>
  <cp:lastPrinted>2014-06-25T02:16:22Z</cp:lastPrinted>
  <dcterms:created xsi:type="dcterms:W3CDTF">2020-05-11T10:12:31Z</dcterms:created>
  <dcterms:modified xsi:type="dcterms:W3CDTF">2023-03-22T11:41:59Z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0x010100927A2F21C761C84A941658C4AD1EC32A</vt:lpwstr>
  </property>
</Properties>
</file>