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351" r:id="rId5"/>
    <p:sldId id="356" r:id="rId6"/>
    <p:sldId id="354" r:id="rId7"/>
    <p:sldId id="366" r:id="rId8"/>
    <p:sldId id="367" r:id="rId9"/>
    <p:sldId id="372" r:id="rId10"/>
    <p:sldId id="368" r:id="rId11"/>
    <p:sldId id="369" r:id="rId12"/>
    <p:sldId id="370" r:id="rId13"/>
    <p:sldId id="365" r:id="rId14"/>
  </p:sldIdLst>
  <p:sldSz cx="12192000" cy="6858000"/>
  <p:notesSz cx="7315200" cy="9601200"/>
  <p:custDataLst>
    <p:tags r:id="rId17"/>
  </p:custDataLst>
  <p:defaultTextStyle>
    <a:defPPr>
      <a:defRPr lang="en-US"/>
    </a:defPPr>
    <a:lvl1pPr marL="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0" userDrawn="1">
          <p15:clr>
            <a:srgbClr val="A4A3A4"/>
          </p15:clr>
        </p15:guide>
        <p15:guide id="11" orient="horz" pos="2047" userDrawn="1">
          <p15:clr>
            <a:srgbClr val="A4A3A4"/>
          </p15:clr>
        </p15:guide>
        <p15:guide id="12" orient="horz" pos="1593" userDrawn="1">
          <p15:clr>
            <a:srgbClr val="A4A3A4"/>
          </p15:clr>
        </p15:guide>
        <p15:guide id="13" orient="horz" pos="2568" userDrawn="1">
          <p15:clr>
            <a:srgbClr val="A4A3A4"/>
          </p15:clr>
        </p15:guide>
        <p15:guide id="14" orient="horz" pos="3090" userDrawn="1">
          <p15:clr>
            <a:srgbClr val="A4A3A4"/>
          </p15:clr>
        </p15:guide>
        <p15:guide id="15" orient="horz" pos="358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9EE2"/>
    <a:srgbClr val="FFFFFF"/>
    <a:srgbClr val="595959"/>
    <a:srgbClr val="ED8B00"/>
    <a:srgbClr val="000000"/>
    <a:srgbClr val="FFCD00"/>
    <a:srgbClr val="DB291C"/>
    <a:srgbClr val="FF9900"/>
    <a:srgbClr val="C00000"/>
    <a:srgbClr val="3C8A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2CF7CED-A343-4B76-BEA9-43DFAE5C31EE}" v="2" dt="2021-03-08T14:35:01.8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1233" autoAdjust="0"/>
    <p:restoredTop sz="94799" autoAdjust="0"/>
  </p:normalViewPr>
  <p:slideViewPr>
    <p:cSldViewPr snapToGrid="0" showGuides="1">
      <p:cViewPr varScale="1">
        <p:scale>
          <a:sx n="53" d="100"/>
          <a:sy n="53" d="100"/>
        </p:scale>
        <p:origin x="830" y="43"/>
      </p:cViewPr>
      <p:guideLst>
        <p:guide/>
        <p:guide orient="horz" pos="2047"/>
        <p:guide orient="horz" pos="1593"/>
        <p:guide orient="horz" pos="2568"/>
        <p:guide orient="horz" pos="3090"/>
        <p:guide orient="horz" pos="3589"/>
      </p:guideLst>
    </p:cSldViewPr>
  </p:slideViewPr>
  <p:outlineViewPr>
    <p:cViewPr>
      <p:scale>
        <a:sx n="33" d="100"/>
        <a:sy n="33" d="100"/>
      </p:scale>
      <p:origin x="0" y="-591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1" d="100"/>
        <a:sy n="81" d="100"/>
      </p:scale>
      <p:origin x="0" y="0"/>
    </p:cViewPr>
  </p:sorterViewPr>
  <p:notesViewPr>
    <p:cSldViewPr snapToGrid="0" showGuides="1">
      <p:cViewPr varScale="1">
        <p:scale>
          <a:sx n="57" d="100"/>
          <a:sy n="57" d="100"/>
        </p:scale>
        <p:origin x="1992" y="90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se Luna" userId="78800e73-abb7-42a4-bf50-e50c2f3b32fb" providerId="ADAL" clId="{C2CF7CED-A343-4B76-BEA9-43DFAE5C31EE}"/>
    <pc:docChg chg="custSel modMainMaster">
      <pc:chgData name="Jose Luna" userId="78800e73-abb7-42a4-bf50-e50c2f3b32fb" providerId="ADAL" clId="{C2CF7CED-A343-4B76-BEA9-43DFAE5C31EE}" dt="2021-03-08T14:35:10.519" v="14" actId="1076"/>
      <pc:docMkLst>
        <pc:docMk/>
      </pc:docMkLst>
      <pc:sldMasterChg chg="modSldLayout">
        <pc:chgData name="Jose Luna" userId="78800e73-abb7-42a4-bf50-e50c2f3b32fb" providerId="ADAL" clId="{C2CF7CED-A343-4B76-BEA9-43DFAE5C31EE}" dt="2021-03-08T14:35:10.519" v="14" actId="1076"/>
        <pc:sldMasterMkLst>
          <pc:docMk/>
          <pc:sldMasterMk cId="0" sldId="2147483648"/>
        </pc:sldMasterMkLst>
        <pc:sldLayoutChg chg="addSp delSp modSp">
          <pc:chgData name="Jose Luna" userId="78800e73-abb7-42a4-bf50-e50c2f3b32fb" providerId="ADAL" clId="{C2CF7CED-A343-4B76-BEA9-43DFAE5C31EE}" dt="2021-03-08T14:34:55.616" v="9" actId="1035"/>
          <pc:sldLayoutMkLst>
            <pc:docMk/>
            <pc:sldMasterMk cId="0" sldId="2147483648"/>
            <pc:sldLayoutMk cId="25102211" sldId="2147483753"/>
          </pc:sldLayoutMkLst>
          <pc:picChg chg="del">
            <ac:chgData name="Jose Luna" userId="78800e73-abb7-42a4-bf50-e50c2f3b32fb" providerId="ADAL" clId="{C2CF7CED-A343-4B76-BEA9-43DFAE5C31EE}" dt="2021-03-08T14:34:52.577" v="0" actId="478"/>
            <ac:picMkLst>
              <pc:docMk/>
              <pc:sldMasterMk cId="0" sldId="2147483648"/>
              <pc:sldLayoutMk cId="25102211" sldId="2147483753"/>
              <ac:picMk id="8" creationId="{B7035B89-B1B5-4768-AB10-27B7C2574865}"/>
            </ac:picMkLst>
          </pc:picChg>
          <pc:picChg chg="add mod">
            <ac:chgData name="Jose Luna" userId="78800e73-abb7-42a4-bf50-e50c2f3b32fb" providerId="ADAL" clId="{C2CF7CED-A343-4B76-BEA9-43DFAE5C31EE}" dt="2021-03-08T14:34:55.616" v="9" actId="1035"/>
            <ac:picMkLst>
              <pc:docMk/>
              <pc:sldMasterMk cId="0" sldId="2147483648"/>
              <pc:sldLayoutMk cId="25102211" sldId="2147483753"/>
              <ac:picMk id="9" creationId="{F40B728E-F290-4F62-B8C8-FAE9A2A317E0}"/>
            </ac:picMkLst>
          </pc:picChg>
        </pc:sldLayoutChg>
        <pc:sldLayoutChg chg="addSp delSp modSp">
          <pc:chgData name="Jose Luna" userId="78800e73-abb7-42a4-bf50-e50c2f3b32fb" providerId="ADAL" clId="{C2CF7CED-A343-4B76-BEA9-43DFAE5C31EE}" dt="2021-03-08T14:35:10.519" v="14" actId="1076"/>
          <pc:sldLayoutMkLst>
            <pc:docMk/>
            <pc:sldMasterMk cId="0" sldId="2147483648"/>
            <pc:sldLayoutMk cId="4003937310" sldId="2147483756"/>
          </pc:sldLayoutMkLst>
          <pc:picChg chg="add mod">
            <ac:chgData name="Jose Luna" userId="78800e73-abb7-42a4-bf50-e50c2f3b32fb" providerId="ADAL" clId="{C2CF7CED-A343-4B76-BEA9-43DFAE5C31EE}" dt="2021-03-08T14:35:10.519" v="14" actId="1076"/>
            <ac:picMkLst>
              <pc:docMk/>
              <pc:sldMasterMk cId="0" sldId="2147483648"/>
              <pc:sldLayoutMk cId="4003937310" sldId="2147483756"/>
              <ac:picMk id="3" creationId="{495C9B87-E724-476E-AE9B-C7C837FD263E}"/>
            </ac:picMkLst>
          </pc:picChg>
          <pc:picChg chg="del">
            <ac:chgData name="Jose Luna" userId="78800e73-abb7-42a4-bf50-e50c2f3b32fb" providerId="ADAL" clId="{C2CF7CED-A343-4B76-BEA9-43DFAE5C31EE}" dt="2021-03-08T14:35:00.956" v="10" actId="478"/>
            <ac:picMkLst>
              <pc:docMk/>
              <pc:sldMasterMk cId="0" sldId="2147483648"/>
              <pc:sldLayoutMk cId="4003937310" sldId="2147483756"/>
              <ac:picMk id="4" creationId="{A3B11F72-94A7-4689-809B-360F52FF0F21}"/>
            </ac:picMkLst>
          </pc:picChg>
        </pc:sldLayout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1"/>
            <a:ext cx="3170138" cy="479539"/>
          </a:xfrm>
          <a:prstGeom prst="rect">
            <a:avLst/>
          </a:prstGeom>
        </p:spPr>
        <p:txBody>
          <a:bodyPr vert="horz" lIns="90913" tIns="45457" rIns="90913" bIns="45457" rtlCol="0"/>
          <a:lstStyle>
            <a:lvl1pPr algn="l">
              <a:defRPr sz="11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427" y="1"/>
            <a:ext cx="3170138" cy="479539"/>
          </a:xfrm>
          <a:prstGeom prst="rect">
            <a:avLst/>
          </a:prstGeom>
        </p:spPr>
        <p:txBody>
          <a:bodyPr vert="horz" lIns="90913" tIns="45457" rIns="90913" bIns="45457" rtlCol="0"/>
          <a:lstStyle>
            <a:lvl1pPr algn="r">
              <a:defRPr sz="1100"/>
            </a:lvl1pPr>
          </a:lstStyle>
          <a:p>
            <a:fld id="{B4AD245C-091B-44E2-BFB0-BD94217887F7}" type="datetimeFigureOut">
              <a:rPr lang="en-US" smtClean="0">
                <a:latin typeface="Arial" panose="020B0604020202020204" pitchFamily="34" charset="0"/>
              </a:rPr>
              <a:t>3/8/2021</a:t>
            </a:fld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4" y="9120173"/>
            <a:ext cx="3170138" cy="479539"/>
          </a:xfrm>
          <a:prstGeom prst="rect">
            <a:avLst/>
          </a:prstGeom>
        </p:spPr>
        <p:txBody>
          <a:bodyPr vert="horz" lIns="90913" tIns="45457" rIns="90913" bIns="45457" rtlCol="0" anchor="b"/>
          <a:lstStyle>
            <a:lvl1pPr algn="l">
              <a:defRPr sz="11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427" y="9120173"/>
            <a:ext cx="3170138" cy="479539"/>
          </a:xfrm>
          <a:prstGeom prst="rect">
            <a:avLst/>
          </a:prstGeom>
        </p:spPr>
        <p:txBody>
          <a:bodyPr vert="horz" lIns="90913" tIns="45457" rIns="90913" bIns="45457" rtlCol="0" anchor="b"/>
          <a:lstStyle>
            <a:lvl1pPr algn="r">
              <a:defRPr sz="1100"/>
            </a:lvl1pPr>
          </a:lstStyle>
          <a:p>
            <a:fld id="{9A913F39-CFF6-40F1-84D1-700840B41EAB}" type="slidenum">
              <a:rPr lang="en-US" smtClean="0">
                <a:latin typeface="Arial" panose="020B0604020202020204" pitchFamily="34" charset="0"/>
              </a:rPr>
              <a:t>‹Nº›</a:t>
            </a:fld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48131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0060"/>
          </a:xfrm>
          <a:prstGeom prst="rect">
            <a:avLst/>
          </a:prstGeom>
        </p:spPr>
        <p:txBody>
          <a:bodyPr vert="horz" lIns="98478" tIns="49238" rIns="98478" bIns="49238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9" y="1"/>
            <a:ext cx="3169920" cy="480060"/>
          </a:xfrm>
          <a:prstGeom prst="rect">
            <a:avLst/>
          </a:prstGeom>
        </p:spPr>
        <p:txBody>
          <a:bodyPr vert="horz" lIns="98478" tIns="49238" rIns="98478" bIns="49238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0BA5BBE4-AEA3-489A-A28E-0C2FAF2506E3}" type="datetimeFigureOut">
              <a:rPr lang="en-US" smtClean="0"/>
              <a:pPr/>
              <a:t>3/8/2021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8788" y="720725"/>
            <a:ext cx="6397625" cy="3598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8478" tIns="49238" rIns="98478" bIns="49238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1"/>
            <a:ext cx="5852160" cy="4320540"/>
          </a:xfrm>
          <a:prstGeom prst="rect">
            <a:avLst/>
          </a:prstGeom>
        </p:spPr>
        <p:txBody>
          <a:bodyPr vert="horz" lIns="98478" tIns="49238" rIns="98478" bIns="4923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5"/>
            <a:ext cx="3169920" cy="480060"/>
          </a:xfrm>
          <a:prstGeom prst="rect">
            <a:avLst/>
          </a:prstGeom>
        </p:spPr>
        <p:txBody>
          <a:bodyPr vert="horz" lIns="98478" tIns="49238" rIns="98478" bIns="49238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9" y="9119475"/>
            <a:ext cx="3169920" cy="480060"/>
          </a:xfrm>
          <a:prstGeom prst="rect">
            <a:avLst/>
          </a:prstGeom>
        </p:spPr>
        <p:txBody>
          <a:bodyPr vert="horz" lIns="98478" tIns="49238" rIns="98478" bIns="49238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C0F4A2C8-6C88-4E71-83EE-698B9D4FE22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7302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609585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1219170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828754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2438339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La Caixa">
    <p:bg bwMode="gray">
      <p:bgPr>
        <a:solidFill>
          <a:srgbClr val="019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762467" y="2484670"/>
            <a:ext cx="10667065" cy="741419"/>
          </a:xfrm>
          <a:prstGeom prst="rect">
            <a:avLst/>
          </a:prstGeom>
          <a:ln>
            <a:noFill/>
          </a:ln>
        </p:spPr>
        <p:txBody>
          <a:bodyPr lIns="0" tIns="0" rIns="0" bIns="0" anchor="b" anchorCtr="0">
            <a:noAutofit/>
          </a:bodyPr>
          <a:lstStyle>
            <a:lvl1pPr marL="0" marR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 sz="4000" b="1">
                <a:solidFill>
                  <a:srgbClr val="FFFFFF"/>
                </a:solidFill>
                <a:latin typeface="Poppins"/>
              </a:defRPr>
            </a:lvl1pPr>
            <a:lvl2pPr marL="0" indent="0" algn="ctr">
              <a:buNone/>
              <a:defRPr sz="1600" b="0">
                <a:solidFill>
                  <a:srgbClr val="FFFFFF"/>
                </a:solidFill>
                <a:latin typeface="Poppins"/>
              </a:defRPr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30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1830086"/>
          </a:xfrm>
          <a:prstGeom prst="rect">
            <a:avLst/>
          </a:prstGeom>
        </p:spPr>
        <p:txBody>
          <a:bodyPr/>
          <a:lstStyle/>
          <a:p>
            <a:r>
              <a:rPr lang="en-US" noProof="0" dirty="0"/>
              <a:t>Click icon to add picture</a:t>
            </a:r>
          </a:p>
        </p:txBody>
      </p:sp>
      <p:cxnSp>
        <p:nvCxnSpPr>
          <p:cNvPr id="16" name="Conector recto 15"/>
          <p:cNvCxnSpPr/>
          <p:nvPr userDrawn="1"/>
        </p:nvCxnSpPr>
        <p:spPr>
          <a:xfrm>
            <a:off x="4271852" y="3738222"/>
            <a:ext cx="3648296" cy="0"/>
          </a:xfrm>
          <a:prstGeom prst="line">
            <a:avLst/>
          </a:prstGeom>
          <a:ln w="285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4083221" y="3868843"/>
            <a:ext cx="4025555" cy="576942"/>
          </a:xfrm>
        </p:spPr>
        <p:txBody>
          <a:bodyPr/>
          <a:lstStyle>
            <a:lvl1pPr algn="ctr">
              <a:defRPr sz="32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err="1"/>
              <a:t>Resumen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0794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- La Caix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69900" y="1433830"/>
            <a:ext cx="11203940" cy="4708525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 baseline="0">
                <a:solidFill>
                  <a:srgbClr val="595959"/>
                </a:solidFill>
                <a:latin typeface="Poppins"/>
              </a:defRPr>
            </a:lvl1pPr>
            <a:lvl2pPr marL="609585" indent="-609585">
              <a:defRPr sz="4000">
                <a:solidFill>
                  <a:schemeClr val="bg2"/>
                </a:solidFill>
              </a:defRPr>
            </a:lvl2pPr>
            <a:lvl3pPr>
              <a:defRPr sz="4000">
                <a:solidFill>
                  <a:schemeClr val="bg2"/>
                </a:solidFill>
              </a:defRPr>
            </a:lvl3pPr>
            <a:lvl4pPr>
              <a:defRPr sz="4000">
                <a:solidFill>
                  <a:schemeClr val="bg2"/>
                </a:solidFill>
              </a:defRPr>
            </a:lvl4pPr>
            <a:lvl5pPr>
              <a:defRPr sz="4000">
                <a:solidFill>
                  <a:schemeClr val="bg2"/>
                </a:solidFill>
              </a:defRPr>
            </a:lvl5pPr>
          </a:lstStyle>
          <a:p>
            <a:pPr lvl="0"/>
            <a:r>
              <a:rPr lang="es-ES" noProof="0" dirty="0"/>
              <a:t>Escribe aquí el texto</a:t>
            </a:r>
          </a:p>
          <a:p>
            <a:pPr lvl="0"/>
            <a:endParaRPr lang="es-ES" noProof="0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9900" y="954617"/>
            <a:ext cx="7058660" cy="39666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1" u="none">
                <a:solidFill>
                  <a:srgbClr val="595959"/>
                </a:solidFill>
              </a:defRPr>
            </a:lvl1pPr>
          </a:lstStyle>
          <a:p>
            <a:pPr lvl="0"/>
            <a:r>
              <a:rPr lang="es-ES" noProof="0" dirty="0"/>
              <a:t>Subtítulo (opcional)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69900" y="402586"/>
            <a:ext cx="7058660" cy="46948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800" b="1" i="0" u="none" baseline="0">
                <a:solidFill>
                  <a:srgbClr val="019EE2"/>
                </a:solidFill>
                <a:latin typeface="Poppins"/>
              </a:defRPr>
            </a:lvl1pPr>
          </a:lstStyle>
          <a:p>
            <a:r>
              <a:rPr lang="es-ES" noProof="0" dirty="0"/>
              <a:t>Título</a:t>
            </a:r>
          </a:p>
        </p:txBody>
      </p:sp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CCCAAB29-420E-47AF-9DD3-62A56F201A3F}"/>
              </a:ext>
            </a:extLst>
          </p:cNvPr>
          <p:cNvSpPr/>
          <p:nvPr/>
        </p:nvSpPr>
        <p:spPr>
          <a:xfrm rot="10800000">
            <a:off x="8993529" y="-1"/>
            <a:ext cx="3198471" cy="954618"/>
          </a:xfrm>
          <a:prstGeom prst="rtTriangle">
            <a:avLst/>
          </a:prstGeom>
          <a:solidFill>
            <a:srgbClr val="019E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F40B728E-F290-4F62-B8C8-FAE9A2A317E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48686" y="101601"/>
            <a:ext cx="1714143" cy="342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22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Final - La Caixa">
    <p:bg bwMode="gray">
      <p:bgPr>
        <a:solidFill>
          <a:srgbClr val="019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495C9B87-E724-476E-AE9B-C7C837FD26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78657" y="1132113"/>
            <a:ext cx="3345820" cy="667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9373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2.xml"/><Relationship Id="rId5" Type="http://schemas.openxmlformats.org/officeDocument/2006/relationships/vmlDrawing" Target="../drawings/vmlDrawing1.v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767024619"/>
              </p:ext>
            </p:extLst>
          </p:nvPr>
        </p:nvGraphicFramePr>
        <p:xfrm>
          <a:off x="2119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think-cell Slide" r:id="rId7" imgW="270" imgH="270" progId="TCLayout.ActiveDocument.1">
                  <p:embed/>
                </p:oleObj>
              </mc:Choice>
              <mc:Fallback>
                <p:oleObj name="think-cell Slide" r:id="rId7" imgW="270" imgH="270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119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469900" y="402587"/>
            <a:ext cx="7211060" cy="53213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s-ES_tradnl" noProof="0" dirty="0"/>
              <a:t>Clic para editar título</a:t>
            </a:r>
            <a:endParaRPr lang="en-US" noProof="0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idx="1"/>
          </p:nvPr>
        </p:nvSpPr>
        <p:spPr>
          <a:xfrm>
            <a:off x="469900" y="1665290"/>
            <a:ext cx="11252200" cy="463391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s-ES_tradnl" noProof="0" dirty="0"/>
              <a:t>Haga clic para modificar el estilo de texto del patrón</a:t>
            </a:r>
          </a:p>
          <a:p>
            <a:pPr lvl="1"/>
            <a:r>
              <a:rPr lang="es-ES_tradnl" noProof="0" dirty="0"/>
              <a:t>Segundo nivel</a:t>
            </a:r>
          </a:p>
          <a:p>
            <a:pPr lvl="2"/>
            <a:r>
              <a:rPr lang="es-ES_tradnl" noProof="0" dirty="0"/>
              <a:t>Tercer nivel</a:t>
            </a:r>
          </a:p>
          <a:p>
            <a:pPr lvl="3"/>
            <a:r>
              <a:rPr lang="es-ES_tradnl" noProof="0" dirty="0"/>
              <a:t>Cuarto nivel</a:t>
            </a:r>
          </a:p>
          <a:p>
            <a:pPr lvl="4"/>
            <a:r>
              <a:rPr lang="es-ES_tradnl" noProof="0" dirty="0"/>
              <a:t>Quinto nivel</a:t>
            </a:r>
            <a:endParaRPr lang="en-US" noProof="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11410953" y="6477000"/>
            <a:ext cx="30797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8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1000" noProof="0" smtClean="0">
                <a:solidFill>
                  <a:srgbClr val="595959"/>
                </a:solidFill>
                <a:latin typeface="Poppins"/>
              </a:rPr>
              <a:pPr marL="0" indent="0" algn="r">
                <a:spcBef>
                  <a:spcPts val="800"/>
                </a:spcBef>
                <a:buSzPct val="100000"/>
                <a:buFont typeface="Arial"/>
                <a:buNone/>
              </a:pPr>
              <a:t>‹Nº›</a:t>
            </a:fld>
            <a:endParaRPr lang="en-US" sz="1000" noProof="0" dirty="0">
              <a:solidFill>
                <a:srgbClr val="595959"/>
              </a:solidFill>
              <a:latin typeface="Poppin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53" r:id="rId2"/>
    <p:sldLayoutId id="2147483756" r:id="rId3"/>
  </p:sldLayoutIdLst>
  <p:hf hdr="0" dt="0"/>
  <p:txStyles>
    <p:titleStyle>
      <a:lvl1pPr algn="l" defTabSz="1219170" rtl="0" eaLnBrk="1" latinLnBrk="0" hangingPunct="1">
        <a:spcBef>
          <a:spcPct val="0"/>
        </a:spcBef>
        <a:buNone/>
        <a:defRPr sz="2800" b="1" u="none" kern="1200">
          <a:solidFill>
            <a:srgbClr val="019EE2"/>
          </a:solidFill>
          <a:latin typeface="Poppins"/>
          <a:ea typeface="+mj-ea"/>
          <a:cs typeface="+mj-cs"/>
        </a:defRPr>
      </a:lvl1pPr>
    </p:titleStyle>
    <p:bodyStyle>
      <a:lvl1pPr marL="0" indent="0" algn="l" defTabSz="1219170" rtl="0" eaLnBrk="1" latinLnBrk="0" hangingPunct="1">
        <a:spcBef>
          <a:spcPts val="0"/>
        </a:spcBef>
        <a:spcAft>
          <a:spcPts val="1333"/>
        </a:spcAft>
        <a:buSzPct val="100000"/>
        <a:buFont typeface="Arial" panose="020B0604020202020204" pitchFamily="34" charset="0"/>
        <a:buNone/>
        <a:defRPr sz="1600" b="0" kern="1200">
          <a:solidFill>
            <a:srgbClr val="595959"/>
          </a:solidFill>
          <a:latin typeface="Poppins"/>
          <a:ea typeface="+mn-ea"/>
          <a:cs typeface="+mn-cs"/>
        </a:defRPr>
      </a:lvl1pPr>
      <a:lvl2pPr marL="0" indent="0" algn="l" defTabSz="1219170" rtl="0" eaLnBrk="1" latinLnBrk="0" hangingPunct="1">
        <a:spcBef>
          <a:spcPts val="0"/>
        </a:spcBef>
        <a:spcAft>
          <a:spcPts val="1333"/>
        </a:spcAft>
        <a:buClrTx/>
        <a:buSzPct val="100000"/>
        <a:buFont typeface="Arial"/>
        <a:buNone/>
        <a:defRPr lang="en-US" sz="1600" b="1" kern="1200" dirty="0" smtClean="0">
          <a:solidFill>
            <a:srgbClr val="595959"/>
          </a:solidFill>
          <a:latin typeface="Poppins"/>
          <a:ea typeface="+mn-ea"/>
          <a:cs typeface="+mn-cs"/>
        </a:defRPr>
      </a:lvl2pPr>
      <a:lvl3pPr marL="235194" indent="-235194" algn="l" defTabSz="1219170" rtl="0" eaLnBrk="1" latinLnBrk="0" hangingPunct="1">
        <a:spcBef>
          <a:spcPts val="0"/>
        </a:spcBef>
        <a:spcAft>
          <a:spcPts val="1333"/>
        </a:spcAft>
        <a:buClrTx/>
        <a:buSzPct val="100000"/>
        <a:buFont typeface="Arial" panose="020B0604020202020204" pitchFamily="34" charset="0"/>
        <a:buChar char="•"/>
        <a:defRPr lang="en-US" sz="1600" kern="1200" dirty="0" smtClean="0">
          <a:solidFill>
            <a:srgbClr val="595959"/>
          </a:solidFill>
          <a:latin typeface="Poppins"/>
          <a:ea typeface="+mn-ea"/>
          <a:cs typeface="+mn-cs"/>
        </a:defRPr>
      </a:lvl3pPr>
      <a:lvl4pPr marL="475188" indent="-235194" algn="l" defTabSz="1219170" rtl="0" eaLnBrk="1" latinLnBrk="0" hangingPunct="1">
        <a:spcBef>
          <a:spcPts val="0"/>
        </a:spcBef>
        <a:spcAft>
          <a:spcPts val="1333"/>
        </a:spcAft>
        <a:buClrTx/>
        <a:buSzPct val="100000"/>
        <a:buFont typeface="Verdana" panose="020B0604030504040204" pitchFamily="34" charset="0"/>
        <a:buChar char="−"/>
        <a:defRPr lang="en-US" sz="1600" kern="1200" baseline="0" dirty="0" smtClean="0">
          <a:solidFill>
            <a:srgbClr val="595959"/>
          </a:solidFill>
          <a:latin typeface="Poppins"/>
          <a:ea typeface="+mn-ea"/>
          <a:cs typeface="+mn-cs"/>
        </a:defRPr>
      </a:lvl4pPr>
      <a:lvl5pPr marL="710382" indent="-235194" algn="l" defTabSz="1064657" rtl="0" eaLnBrk="1" latinLnBrk="0" hangingPunct="1">
        <a:spcBef>
          <a:spcPts val="0"/>
        </a:spcBef>
        <a:spcAft>
          <a:spcPts val="1333"/>
        </a:spcAft>
        <a:buClrTx/>
        <a:buSzPct val="100000"/>
        <a:buFont typeface="Verdana" panose="020B0604030504040204" pitchFamily="34" charset="0"/>
        <a:buChar char="−"/>
        <a:tabLst/>
        <a:defRPr lang="en-US" sz="1600" kern="1200" baseline="0" dirty="0" smtClean="0">
          <a:solidFill>
            <a:srgbClr val="595959"/>
          </a:solidFill>
          <a:latin typeface="Poppins"/>
          <a:ea typeface="+mn-ea"/>
          <a:cs typeface="+mn-cs"/>
        </a:defRPr>
      </a:lvl5pPr>
      <a:lvl6pPr marL="710382" indent="-235194" algn="l" defTabSz="1219170" rtl="0" eaLnBrk="1" latinLnBrk="0" hangingPunct="1">
        <a:spcBef>
          <a:spcPts val="0"/>
        </a:spcBef>
        <a:spcAft>
          <a:spcPts val="1333"/>
        </a:spcAft>
        <a:buFont typeface="Verdana" panose="020B0604030504040204" pitchFamily="34" charset="0"/>
        <a:buChar char="−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710382" indent="-235194" algn="l" defTabSz="1219170" rtl="0" eaLnBrk="1" latinLnBrk="0" hangingPunct="1">
        <a:spcBef>
          <a:spcPts val="0"/>
        </a:spcBef>
        <a:spcAft>
          <a:spcPts val="1333"/>
        </a:spcAft>
        <a:buFont typeface="Verdana" panose="020B060403050404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710382" indent="-235194" algn="l" defTabSz="1219170" rtl="0" eaLnBrk="1" latinLnBrk="0" hangingPunct="1">
        <a:spcBef>
          <a:spcPts val="0"/>
        </a:spcBef>
        <a:spcAft>
          <a:spcPts val="1333"/>
        </a:spcAft>
        <a:buFont typeface="Verdana" panose="020B0604030504040204" pitchFamily="34" charset="0"/>
        <a:buChar char="−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710382" indent="-235194" algn="l" defTabSz="1219170" rtl="0" eaLnBrk="1" latinLnBrk="0" hangingPunct="1">
        <a:spcBef>
          <a:spcPts val="0"/>
        </a:spcBef>
        <a:spcAft>
          <a:spcPts val="1333"/>
        </a:spcAft>
        <a:buFont typeface="Verdana" panose="020B0604030504040204" pitchFamily="34" charset="0"/>
        <a:buChar char="−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5098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orient="horz" pos="3968" userDrawn="1">
          <p15:clr>
            <a:srgbClr val="F26B43"/>
          </p15:clr>
        </p15:guide>
        <p15:guide id="4" pos="296" userDrawn="1">
          <p15:clr>
            <a:srgbClr val="F26B43"/>
          </p15:clr>
        </p15:guide>
        <p15:guide id="5" pos="7384" userDrawn="1">
          <p15:clr>
            <a:srgbClr val="F26B43"/>
          </p15:clr>
        </p15:guide>
        <p15:guide id="6" orient="horz" pos="1071" userDrawn="1">
          <p15:clr>
            <a:srgbClr val="F26B43"/>
          </p15:clr>
        </p15:guide>
        <p15:guide id="7" orient="horz" pos="245" userDrawn="1">
          <p15:clr>
            <a:srgbClr val="F26B43"/>
          </p15:clr>
        </p15:guide>
        <p15:guide id="8" orient="horz" pos="4081" userDrawn="1">
          <p15:clr>
            <a:srgbClr val="F26B43"/>
          </p15:clr>
        </p15:guide>
        <p15:guide id="10" pos="4986" userDrawn="1">
          <p15:clr>
            <a:srgbClr val="F26B43"/>
          </p15:clr>
        </p15:guide>
        <p15:guide id="12" pos="1382" userDrawn="1">
          <p15:clr>
            <a:srgbClr val="F26B43"/>
          </p15:clr>
        </p15:guide>
        <p15:guide id="13" pos="1496" userDrawn="1">
          <p15:clr>
            <a:srgbClr val="F26B43"/>
          </p15:clr>
        </p15:guide>
        <p15:guide id="14" pos="2581" userDrawn="1">
          <p15:clr>
            <a:srgbClr val="F26B43"/>
          </p15:clr>
        </p15:guide>
        <p15:guide id="15" pos="2695" userDrawn="1">
          <p15:clr>
            <a:srgbClr val="F26B43"/>
          </p15:clr>
        </p15:guide>
        <p15:guide id="16" pos="6185" userDrawn="1">
          <p15:clr>
            <a:srgbClr val="F26B43"/>
          </p15:clr>
        </p15:guide>
        <p15:guide id="17" pos="3783" userDrawn="1">
          <p15:clr>
            <a:srgbClr val="F26B43"/>
          </p15:clr>
        </p15:guide>
        <p15:guide id="18" pos="3896" userDrawn="1">
          <p15:clr>
            <a:srgbClr val="F26B43"/>
          </p15:clr>
        </p15:guide>
        <p15:guide id="19" pos="3840" userDrawn="1">
          <p15:clr>
            <a:srgbClr val="F26B43"/>
          </p15:clr>
        </p15:guide>
        <p15:guide id="20" pos="6299" userDrawn="1">
          <p15:clr>
            <a:srgbClr val="F26B43"/>
          </p15:clr>
        </p15:guide>
        <p15:guide id="21" orient="horz" pos="1049" userDrawn="1">
          <p15:clr>
            <a:srgbClr val="F26B43"/>
          </p15:clr>
        </p15:guide>
        <p15:guide id="22" orient="horz" pos="641" userDrawn="1">
          <p15:clr>
            <a:srgbClr val="F26B43"/>
          </p15:clr>
        </p15:guide>
        <p15:guide id="23" orient="horz" pos="2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9">
            <a:extLst>
              <a:ext uri="{FF2B5EF4-FFF2-40B4-BE49-F238E27FC236}">
                <a16:creationId xmlns:a16="http://schemas.microsoft.com/office/drawing/2014/main" id="{EA169FDA-CBFE-4E01-9DE4-152518B8266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3">
            <a:duotone>
              <a:prstClr val="black"/>
              <a:srgbClr val="019EE2">
                <a:tint val="45000"/>
                <a:satMod val="400000"/>
              </a:srgbClr>
            </a:duotone>
          </a:blip>
          <a:srcRect t="33731" b="33731"/>
          <a:stretch/>
        </p:blipFill>
        <p:spPr>
          <a:xfrm>
            <a:off x="0" y="0"/>
            <a:ext cx="12192000" cy="2664069"/>
          </a:xfrm>
          <a:prstGeom prst="rect">
            <a:avLst/>
          </a:prstGeom>
        </p:spPr>
      </p:pic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374418" y="2873645"/>
            <a:ext cx="7443159" cy="690709"/>
          </a:xfrm>
        </p:spPr>
        <p:txBody>
          <a:bodyPr/>
          <a:lstStyle/>
          <a:p>
            <a:r>
              <a:rPr lang="es-ES"/>
              <a:t>Formación Google Apps </a:t>
            </a:r>
            <a:endParaRPr lang="es-E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083221" y="3891681"/>
            <a:ext cx="4025555" cy="690709"/>
          </a:xfrm>
        </p:spPr>
        <p:txBody>
          <a:bodyPr/>
          <a:lstStyle/>
          <a:p>
            <a:r>
              <a:rPr lang="es-ES" b="1" dirty="0"/>
              <a:t>Resumen</a:t>
            </a:r>
            <a:endParaRPr lang="es-E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66BDB14-3A65-465A-AD8A-1D337648AF6B}"/>
              </a:ext>
            </a:extLst>
          </p:cNvPr>
          <p:cNvSpPr/>
          <p:nvPr/>
        </p:nvSpPr>
        <p:spPr>
          <a:xfrm>
            <a:off x="917861" y="4546335"/>
            <a:ext cx="103163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400"/>
              </a:spcAft>
            </a:pPr>
            <a:r>
              <a:rPr lang="es-ES" sz="1800" i="1" dirty="0">
                <a:solidFill>
                  <a:srgbClr val="FFFFFF"/>
                </a:solidFill>
                <a:latin typeface="Poppins"/>
              </a:rPr>
              <a:t>Formación </a:t>
            </a:r>
            <a:r>
              <a:rPr lang="es-ES" sz="1800" i="1">
                <a:solidFill>
                  <a:srgbClr val="FFFFFF"/>
                </a:solidFill>
                <a:latin typeface="Poppins"/>
              </a:rPr>
              <a:t>en Apps de Google: Chrome, Gmail, Drive, Maps, Traductor, Hangaouts, Duo y otras Apps útiles.</a:t>
            </a:r>
            <a:endParaRPr lang="es-ES" sz="1800" i="1" dirty="0">
              <a:solidFill>
                <a:srgbClr val="FFFFFF"/>
              </a:solidFill>
              <a:latin typeface="Poppins"/>
            </a:endParaRPr>
          </a:p>
        </p:txBody>
      </p:sp>
    </p:spTree>
    <p:extLst>
      <p:ext uri="{BB962C8B-B14F-4D97-AF65-F5344CB8AC3E}">
        <p14:creationId xmlns:p14="http://schemas.microsoft.com/office/powerpoint/2010/main" val="33181079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D4020CF-4C26-4EFA-A1DD-BD5DB35C99E9}"/>
              </a:ext>
            </a:extLst>
          </p:cNvPr>
          <p:cNvCxnSpPr>
            <a:cxnSpLocks/>
          </p:cNvCxnSpPr>
          <p:nvPr/>
        </p:nvCxnSpPr>
        <p:spPr>
          <a:xfrm>
            <a:off x="3177368" y="3429000"/>
            <a:ext cx="5837264" cy="0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n 6">
            <a:extLst>
              <a:ext uri="{FF2B5EF4-FFF2-40B4-BE49-F238E27FC236}">
                <a16:creationId xmlns:a16="http://schemas.microsoft.com/office/drawing/2014/main" id="{A73C4BEE-ECE6-4802-A893-CD7CEE9606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7270" y="2138413"/>
            <a:ext cx="7797460" cy="4291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943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77DE097-9BA9-470E-940A-A43EA0D74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900" y="402586"/>
            <a:ext cx="7058660" cy="469481"/>
          </a:xfrm>
        </p:spPr>
        <p:txBody>
          <a:bodyPr/>
          <a:lstStyle/>
          <a:p>
            <a:r>
              <a:rPr lang="es-ES"/>
              <a:t>Estructura </a:t>
            </a:r>
            <a:r>
              <a:rPr lang="es-ES" dirty="0"/>
              <a:t>de </a:t>
            </a:r>
            <a:r>
              <a:rPr lang="es-ES"/>
              <a:t>las sesión.</a:t>
            </a:r>
            <a:endParaRPr lang="es-ES" dirty="0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0B986067-1874-43E9-94FE-29C367A11A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4623217"/>
              </p:ext>
            </p:extLst>
          </p:nvPr>
        </p:nvGraphicFramePr>
        <p:xfrm>
          <a:off x="541216" y="3999912"/>
          <a:ext cx="11109567" cy="189573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25664">
                  <a:extLst>
                    <a:ext uri="{9D8B030D-6E8A-4147-A177-3AD203B41FA5}">
                      <a16:colId xmlns:a16="http://schemas.microsoft.com/office/drawing/2014/main" val="1565070169"/>
                    </a:ext>
                  </a:extLst>
                </a:gridCol>
                <a:gridCol w="2225664">
                  <a:extLst>
                    <a:ext uri="{9D8B030D-6E8A-4147-A177-3AD203B41FA5}">
                      <a16:colId xmlns:a16="http://schemas.microsoft.com/office/drawing/2014/main" val="910561335"/>
                    </a:ext>
                  </a:extLst>
                </a:gridCol>
                <a:gridCol w="2906036">
                  <a:extLst>
                    <a:ext uri="{9D8B030D-6E8A-4147-A177-3AD203B41FA5}">
                      <a16:colId xmlns:a16="http://schemas.microsoft.com/office/drawing/2014/main" val="1473619576"/>
                    </a:ext>
                  </a:extLst>
                </a:gridCol>
                <a:gridCol w="3752203">
                  <a:extLst>
                    <a:ext uri="{9D8B030D-6E8A-4147-A177-3AD203B41FA5}">
                      <a16:colId xmlns:a16="http://schemas.microsoft.com/office/drawing/2014/main" val="1788963782"/>
                    </a:ext>
                  </a:extLst>
                </a:gridCol>
              </a:tblGrid>
              <a:tr h="306937">
                <a:tc rowSpan="3"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dirty="0">
                          <a:solidFill>
                            <a:srgbClr val="019EE2"/>
                          </a:solidFill>
                          <a:latin typeface="Poppins"/>
                        </a:rPr>
                        <a:t>Requisitos para la formación</a:t>
                      </a:r>
                      <a:endParaRPr lang="es-ES" sz="1800" b="1" dirty="0">
                        <a:solidFill>
                          <a:srgbClr val="019EE2"/>
                        </a:solidFill>
                        <a:latin typeface="Poppins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" sz="1600" b="1" dirty="0">
                          <a:solidFill>
                            <a:srgbClr val="019EE2"/>
                          </a:solidFill>
                          <a:latin typeface="Poppins"/>
                        </a:rPr>
                        <a:t>Formación Presencial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s-ES" dirty="0">
                        <a:latin typeface="Poppin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1" dirty="0">
                          <a:solidFill>
                            <a:srgbClr val="019EE2"/>
                          </a:solidFill>
                          <a:latin typeface="Poppins"/>
                        </a:rPr>
                        <a:t>Formación Online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29718701"/>
                  </a:ext>
                </a:extLst>
              </a:tr>
              <a:tr h="279033">
                <a:tc vMerge="1">
                  <a:txBody>
                    <a:bodyPr/>
                    <a:lstStyle/>
                    <a:p>
                      <a:pPr algn="ctr"/>
                      <a:endParaRPr lang="es-ES" sz="1400" b="1" dirty="0">
                        <a:solidFill>
                          <a:srgbClr val="595959"/>
                        </a:solidFill>
                        <a:latin typeface="Poppin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dirty="0">
                          <a:solidFill>
                            <a:srgbClr val="595959"/>
                          </a:solidFill>
                          <a:latin typeface="Poppins"/>
                        </a:rPr>
                        <a:t>Formador / Formadora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dirty="0">
                          <a:solidFill>
                            <a:srgbClr val="595959"/>
                          </a:solidFill>
                          <a:latin typeface="Poppins"/>
                        </a:rPr>
                        <a:t>Asistentes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dirty="0">
                          <a:solidFill>
                            <a:srgbClr val="595959"/>
                          </a:solidFill>
                          <a:latin typeface="Poppins"/>
                        </a:rPr>
                        <a:t>Asistentes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37710646"/>
                  </a:ext>
                </a:extLst>
              </a:tr>
              <a:tr h="1255651">
                <a:tc vMerge="1">
                  <a:txBody>
                    <a:bodyPr/>
                    <a:lstStyle/>
                    <a:p>
                      <a:pPr marL="342900" indent="-342900" algn="just">
                        <a:buFont typeface="Wingdings" panose="05000000000000000000" pitchFamily="2" charset="2"/>
                        <a:buChar char="ü"/>
                      </a:pPr>
                      <a:endParaRPr lang="es-ES" sz="1400" dirty="0">
                        <a:solidFill>
                          <a:srgbClr val="595959"/>
                        </a:solidFill>
                        <a:latin typeface="Poppin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indent="-342900" algn="l">
                        <a:buFont typeface="Wingdings" panose="05000000000000000000" pitchFamily="2" charset="2"/>
                        <a:buChar char="ü"/>
                      </a:pPr>
                      <a:r>
                        <a:rPr lang="es-ES" sz="1400" dirty="0">
                          <a:solidFill>
                            <a:srgbClr val="595959"/>
                          </a:solidFill>
                          <a:latin typeface="Poppins"/>
                        </a:rPr>
                        <a:t>Ordenador (con PowerPoint instalado)</a:t>
                      </a:r>
                    </a:p>
                    <a:p>
                      <a:pPr marL="342900" indent="-342900" algn="l">
                        <a:buFont typeface="Wingdings" panose="05000000000000000000" pitchFamily="2" charset="2"/>
                        <a:buChar char="ü"/>
                      </a:pPr>
                      <a:r>
                        <a:rPr lang="es-ES" sz="1400" dirty="0">
                          <a:solidFill>
                            <a:srgbClr val="595959"/>
                          </a:solidFill>
                          <a:latin typeface="Poppins"/>
                        </a:rPr>
                        <a:t>Proyector y Pantalla disponible en la sala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47675" marR="0" lvl="0" indent="-265113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s-ES" sz="1400">
                          <a:solidFill>
                            <a:srgbClr val="595959"/>
                          </a:solidFill>
                          <a:latin typeface="Poppins"/>
                        </a:rPr>
                        <a:t>Ordenador en </a:t>
                      </a:r>
                      <a:r>
                        <a:rPr lang="es-ES" sz="1400" dirty="0">
                          <a:solidFill>
                            <a:srgbClr val="595959"/>
                          </a:solidFill>
                          <a:latin typeface="Poppins"/>
                        </a:rPr>
                        <a:t>el momento de la formación (Opcional)</a:t>
                      </a:r>
                    </a:p>
                    <a:p>
                      <a:pPr marL="182562" indent="0" algn="l">
                        <a:buFont typeface="Wingdings" panose="05000000000000000000" pitchFamily="2" charset="2"/>
                        <a:buNone/>
                      </a:pPr>
                      <a:endParaRPr lang="es-ES" sz="1400" dirty="0">
                        <a:solidFill>
                          <a:srgbClr val="595959"/>
                        </a:solidFill>
                        <a:latin typeface="Poppin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630238" indent="-273050" algn="l">
                        <a:buFont typeface="Wingdings" panose="05000000000000000000" pitchFamily="2" charset="2"/>
                        <a:buChar char="ü"/>
                      </a:pPr>
                      <a:r>
                        <a:rPr lang="es-ES" sz="1400" dirty="0">
                          <a:solidFill>
                            <a:srgbClr val="595959"/>
                          </a:solidFill>
                          <a:latin typeface="Poppins"/>
                        </a:rPr>
                        <a:t>Conexión a red wifi y programa de videoconferencia (Zoom, Skype, </a:t>
                      </a:r>
                      <a:r>
                        <a:rPr lang="es-ES" sz="1400" dirty="0" err="1">
                          <a:solidFill>
                            <a:srgbClr val="595959"/>
                          </a:solidFill>
                          <a:latin typeface="Poppins"/>
                        </a:rPr>
                        <a:t>Teams</a:t>
                      </a:r>
                      <a:r>
                        <a:rPr lang="es-ES" sz="1400" dirty="0">
                          <a:solidFill>
                            <a:srgbClr val="595959"/>
                          </a:solidFill>
                          <a:latin typeface="Poppins"/>
                        </a:rPr>
                        <a:t>)</a:t>
                      </a:r>
                    </a:p>
                    <a:p>
                      <a:pPr marL="630238" indent="-273050" algn="l">
                        <a:buFont typeface="Wingdings" panose="05000000000000000000" pitchFamily="2" charset="2"/>
                        <a:buChar char="ü"/>
                      </a:pPr>
                      <a:r>
                        <a:rPr lang="es-ES" sz="1400">
                          <a:solidFill>
                            <a:srgbClr val="595959"/>
                          </a:solidFill>
                          <a:latin typeface="Poppins"/>
                        </a:rPr>
                        <a:t>Ordenador o teléfono </a:t>
                      </a:r>
                      <a:r>
                        <a:rPr lang="es-ES" sz="1400" dirty="0">
                          <a:solidFill>
                            <a:srgbClr val="595959"/>
                          </a:solidFill>
                          <a:latin typeface="Poppins"/>
                        </a:rPr>
                        <a:t>móvil en el momento de la formación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59122511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A34ADD00-1E64-419C-9D67-4719C1969A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2210942"/>
              </p:ext>
            </p:extLst>
          </p:nvPr>
        </p:nvGraphicFramePr>
        <p:xfrm>
          <a:off x="532245" y="1041074"/>
          <a:ext cx="11109567" cy="2321709"/>
        </p:xfrm>
        <a:graphic>
          <a:graphicData uri="http://schemas.openxmlformats.org/drawingml/2006/table">
            <a:tbl>
              <a:tblPr firstRow="1" firstCol="1" bandRow="1"/>
              <a:tblGrid>
                <a:gridCol w="999992">
                  <a:extLst>
                    <a:ext uri="{9D8B030D-6E8A-4147-A177-3AD203B41FA5}">
                      <a16:colId xmlns:a16="http://schemas.microsoft.com/office/drawing/2014/main" val="2340222717"/>
                    </a:ext>
                  </a:extLst>
                </a:gridCol>
                <a:gridCol w="947351">
                  <a:extLst>
                    <a:ext uri="{9D8B030D-6E8A-4147-A177-3AD203B41FA5}">
                      <a16:colId xmlns:a16="http://schemas.microsoft.com/office/drawing/2014/main" val="2599266798"/>
                    </a:ext>
                  </a:extLst>
                </a:gridCol>
                <a:gridCol w="3476368">
                  <a:extLst>
                    <a:ext uri="{9D8B030D-6E8A-4147-A177-3AD203B41FA5}">
                      <a16:colId xmlns:a16="http://schemas.microsoft.com/office/drawing/2014/main" val="3767293881"/>
                    </a:ext>
                  </a:extLst>
                </a:gridCol>
                <a:gridCol w="1096274">
                  <a:extLst>
                    <a:ext uri="{9D8B030D-6E8A-4147-A177-3AD203B41FA5}">
                      <a16:colId xmlns:a16="http://schemas.microsoft.com/office/drawing/2014/main" val="236901993"/>
                    </a:ext>
                  </a:extLst>
                </a:gridCol>
                <a:gridCol w="1343624">
                  <a:extLst>
                    <a:ext uri="{9D8B030D-6E8A-4147-A177-3AD203B41FA5}">
                      <a16:colId xmlns:a16="http://schemas.microsoft.com/office/drawing/2014/main" val="240297819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409383465"/>
                    </a:ext>
                  </a:extLst>
                </a:gridCol>
                <a:gridCol w="1874358">
                  <a:extLst>
                    <a:ext uri="{9D8B030D-6E8A-4147-A177-3AD203B41FA5}">
                      <a16:colId xmlns:a16="http://schemas.microsoft.com/office/drawing/2014/main" val="147720549"/>
                    </a:ext>
                  </a:extLst>
                </a:gridCol>
              </a:tblGrid>
              <a:tr h="854584"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s-ES" sz="1400" b="1" kern="1200" dirty="0">
                          <a:solidFill>
                            <a:srgbClr val="FFFFFF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Módulo</a:t>
                      </a:r>
                      <a:endParaRPr lang="es-ES" sz="14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9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s-ES" sz="1400" b="1" kern="1200" dirty="0">
                          <a:solidFill>
                            <a:srgbClr val="FFFFFF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Núm. </a:t>
                      </a:r>
                      <a:endParaRPr lang="es-ES" sz="14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s-ES" sz="1400" b="1" kern="1200" dirty="0">
                          <a:solidFill>
                            <a:srgbClr val="FFFFFF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Sesiones</a:t>
                      </a:r>
                      <a:endParaRPr lang="es-ES" sz="14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9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s-ES" sz="1400" b="1" kern="1200" dirty="0">
                          <a:solidFill>
                            <a:srgbClr val="FFFFFF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Estructura</a:t>
                      </a:r>
                      <a:endParaRPr lang="es-ES" sz="14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9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s-ES" sz="1400" b="1" kern="1200" dirty="0">
                          <a:solidFill>
                            <a:srgbClr val="FFFFFF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Núm. </a:t>
                      </a:r>
                      <a:endParaRPr lang="es-ES" sz="14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s-ES" sz="1400" b="1" kern="1200" dirty="0">
                          <a:solidFill>
                            <a:srgbClr val="FFFFFF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Asistentes </a:t>
                      </a:r>
                      <a:endParaRPr lang="es-ES" sz="14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9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s-ES" sz="1400" b="1" kern="1200" baseline="0" dirty="0">
                          <a:solidFill>
                            <a:srgbClr val="FFFFFF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Conocimiento</a:t>
                      </a:r>
                    </a:p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s-ES" sz="1400" b="1" kern="1200" baseline="0" dirty="0">
                          <a:solidFill>
                            <a:srgbClr val="FFFFFF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previo</a:t>
                      </a:r>
                      <a:endParaRPr lang="es-ES" sz="1400" baseline="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9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s-ES" sz="1400" b="1" kern="1200" dirty="0">
                          <a:solidFill>
                            <a:srgbClr val="FFFFFF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Material </a:t>
                      </a:r>
                      <a:endParaRPr lang="es-ES" sz="14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9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s-ES" sz="1400" b="1" kern="1200" dirty="0">
                          <a:solidFill>
                            <a:srgbClr val="FFFFFF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Descripción de documento</a:t>
                      </a:r>
                      <a:endParaRPr lang="es-ES" sz="14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9E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1075124"/>
                  </a:ext>
                </a:extLst>
              </a:tr>
              <a:tr h="1145815"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s-ES" sz="1400" kern="1200" dirty="0">
                          <a:solidFill>
                            <a:srgbClr val="595959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Básico</a:t>
                      </a:r>
                      <a:endParaRPr lang="es-ES" sz="14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s-ES" sz="1400" kern="1200" dirty="0">
                          <a:solidFill>
                            <a:srgbClr val="595959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1</a:t>
                      </a:r>
                      <a:endParaRPr lang="es-ES" sz="14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spcAft>
                          <a:spcPts val="4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ES" sz="1400" kern="1200">
                          <a:solidFill>
                            <a:srgbClr val="595959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75 </a:t>
                      </a:r>
                      <a:r>
                        <a:rPr lang="es-ES" sz="1400" kern="1200" dirty="0">
                          <a:solidFill>
                            <a:srgbClr val="595959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minutos </a:t>
                      </a:r>
                      <a:r>
                        <a:rPr lang="es-ES" sz="1400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s-ES" sz="1400" kern="1200" dirty="0">
                          <a:solidFill>
                            <a:srgbClr val="595959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 presentación teórica: Introducción </a:t>
                      </a:r>
                      <a:r>
                        <a:rPr lang="es-ES" sz="1400" kern="1200">
                          <a:solidFill>
                            <a:srgbClr val="595959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y explicación contenido</a:t>
                      </a:r>
                      <a:endParaRPr lang="es-ES" sz="1400" kern="1200" dirty="0">
                        <a:solidFill>
                          <a:srgbClr val="595959"/>
                        </a:solidFill>
                        <a:effectLst/>
                        <a:latin typeface="Poppins"/>
                        <a:ea typeface="+mj-ea"/>
                        <a:cs typeface="+mj-cs"/>
                      </a:endParaRPr>
                    </a:p>
                    <a:p>
                      <a:pPr marL="285750" indent="-285750" algn="l">
                        <a:spcAft>
                          <a:spcPts val="4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ES" sz="1400" kern="1200" dirty="0">
                          <a:solidFill>
                            <a:srgbClr val="595959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15 minutos </a:t>
                      </a:r>
                      <a:r>
                        <a:rPr lang="es-ES" sz="1400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s-ES" sz="1400" kern="1200" dirty="0">
                          <a:solidFill>
                            <a:srgbClr val="595959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  preguntas / dudas</a:t>
                      </a: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s-ES" sz="1400" kern="1200" dirty="0">
                          <a:solidFill>
                            <a:srgbClr val="595959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8 - 15</a:t>
                      </a:r>
                      <a:endParaRPr lang="es-ES" sz="14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s-ES" sz="1400" kern="1200" dirty="0">
                          <a:solidFill>
                            <a:srgbClr val="595959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No</a:t>
                      </a:r>
                      <a:endParaRPr lang="es-ES" sz="14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s-ES" sz="1400" kern="1200" dirty="0">
                          <a:solidFill>
                            <a:srgbClr val="595959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Presentación teórica mediante documento </a:t>
                      </a:r>
                      <a:r>
                        <a:rPr lang="es-ES" sz="1400" kern="1200" dirty="0" err="1">
                          <a:solidFill>
                            <a:srgbClr val="595959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Power</a:t>
                      </a:r>
                      <a:r>
                        <a:rPr lang="es-ES" sz="1400" kern="1200" dirty="0">
                          <a:solidFill>
                            <a:srgbClr val="595959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 Point</a:t>
                      </a:r>
                      <a:endParaRPr lang="es-ES" sz="14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r>
                        <a:rPr lang="es-ES" sz="1400" kern="1200" dirty="0">
                          <a:solidFill>
                            <a:srgbClr val="595959"/>
                          </a:solidFill>
                          <a:effectLst/>
                          <a:latin typeface="Poppins"/>
                          <a:ea typeface="+mj-ea"/>
                          <a:cs typeface="+mj-cs"/>
                        </a:rPr>
                        <a:t>Explicación paso por paso del contenido de manera visual. </a:t>
                      </a:r>
                      <a:endParaRPr lang="es-ES" sz="14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36593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endParaRPr lang="es-ES" sz="1400" dirty="0">
                        <a:solidFill>
                          <a:srgbClr val="595959"/>
                        </a:solidFill>
                        <a:effectLst/>
                        <a:latin typeface="Poppins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endParaRPr lang="es-ES" sz="1400" dirty="0">
                        <a:solidFill>
                          <a:srgbClr val="595959"/>
                        </a:solidFill>
                        <a:effectLst/>
                        <a:latin typeface="Poppi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spcAft>
                          <a:spcPts val="400"/>
                        </a:spcAft>
                        <a:buFont typeface="Arial" panose="020B0604020202020204" pitchFamily="34" charset="0"/>
                        <a:buChar char="•"/>
                      </a:pPr>
                      <a:endParaRPr lang="es-ES" sz="1400" kern="1200" dirty="0">
                        <a:solidFill>
                          <a:srgbClr val="595959"/>
                        </a:solidFill>
                        <a:effectLst/>
                        <a:latin typeface="Poppins"/>
                        <a:ea typeface="+mn-ea"/>
                        <a:cs typeface="+mn-cs"/>
                      </a:endParaRP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4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400"/>
                        </a:spcAft>
                      </a:pPr>
                      <a:endParaRPr lang="es-ES" sz="1400" dirty="0">
                        <a:solidFill>
                          <a:srgbClr val="595959"/>
                        </a:solidFill>
                        <a:effectLst/>
                        <a:latin typeface="Poppi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4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4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80542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0906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90FAAB-13E6-4637-ADCD-FB022E1DE32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9900" y="1131279"/>
            <a:ext cx="7058660" cy="396663"/>
          </a:xfrm>
        </p:spPr>
        <p:txBody>
          <a:bodyPr/>
          <a:lstStyle/>
          <a:p>
            <a:r>
              <a:rPr lang="es-ES" dirty="0"/>
              <a:t>1</a:t>
            </a:r>
            <a:r>
              <a:rPr lang="es-ES"/>
              <a:t>. Chrome</a:t>
            </a:r>
            <a:endParaRPr lang="es-ES" dirty="0"/>
          </a:p>
          <a:p>
            <a:pPr marL="952485" lvl="1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ES" sz="1400" b="0"/>
              <a:t>Instalación.</a:t>
            </a:r>
            <a:endParaRPr lang="es-ES" sz="1400" b="0" dirty="0"/>
          </a:p>
          <a:p>
            <a:pPr marL="952485" lvl="1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ES" sz="1400" b="0"/>
              <a:t>Crear cuenta. </a:t>
            </a:r>
            <a:endParaRPr lang="es-ES" sz="1400" b="0" dirty="0"/>
          </a:p>
          <a:p>
            <a:pPr marL="952485" lvl="1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ES" sz="1400" b="0"/>
              <a:t>Aplicaciones.</a:t>
            </a:r>
            <a:endParaRPr lang="es-ES" sz="1400" b="0" dirty="0"/>
          </a:p>
          <a:p>
            <a:pPr marL="952485" lvl="1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ES" sz="1400" b="0"/>
              <a:t>Sincronización.</a:t>
            </a:r>
            <a:endParaRPr lang="es-ES" sz="1400" b="0" dirty="0"/>
          </a:p>
          <a:p>
            <a:endParaRPr lang="es-E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6E2556A-5877-438E-A44B-FC484F5DB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Contenido</a:t>
            </a:r>
            <a:endParaRPr lang="es-E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9A3FBAE2-7023-4ADB-BB00-EFC8460EFB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8005" y="958318"/>
            <a:ext cx="5678446" cy="318890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A2AE39F6-2DCD-49A2-8B94-51E6CA4CCB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440" y="3258707"/>
            <a:ext cx="5668670" cy="318890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306091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90FAAB-13E6-4637-ADCD-FB022E1DE32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9900" y="1131279"/>
            <a:ext cx="7058660" cy="396663"/>
          </a:xfrm>
        </p:spPr>
        <p:txBody>
          <a:bodyPr/>
          <a:lstStyle/>
          <a:p>
            <a:r>
              <a:rPr lang="es-ES" dirty="0"/>
              <a:t>2</a:t>
            </a:r>
            <a:r>
              <a:rPr lang="es-ES"/>
              <a:t>. Gmail</a:t>
            </a:r>
            <a:endParaRPr lang="es-ES" dirty="0"/>
          </a:p>
          <a:p>
            <a:pPr marL="952485" lvl="1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ES" sz="1400" b="0" dirty="0"/>
              <a:t>Crear </a:t>
            </a:r>
            <a:r>
              <a:rPr lang="es-ES" sz="1400" b="0"/>
              <a:t>una Cuenta.</a:t>
            </a:r>
            <a:endParaRPr lang="es-ES" sz="1400" b="0" dirty="0"/>
          </a:p>
          <a:p>
            <a:pPr marL="952485" lvl="1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ES" sz="1400" b="0"/>
              <a:t>Funciones útiles.</a:t>
            </a:r>
          </a:p>
          <a:p>
            <a:pPr marL="952485" lvl="1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ES" sz="1400" b="0"/>
              <a:t>Calendario.</a:t>
            </a:r>
            <a:endParaRPr lang="es-E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6E2556A-5877-438E-A44B-FC484F5DB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Contenido</a:t>
            </a:r>
            <a:endParaRPr lang="es-E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18EC473D-D04E-41A6-8E9D-638291FC1E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7745" y="1017019"/>
            <a:ext cx="5574443" cy="311754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CF2E093D-146D-46F0-8129-81D18186DC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968" y="3345036"/>
            <a:ext cx="5726032" cy="323587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01472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90FAAB-13E6-4637-ADCD-FB022E1DE32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9900" y="1131279"/>
            <a:ext cx="7058660" cy="396663"/>
          </a:xfrm>
        </p:spPr>
        <p:txBody>
          <a:bodyPr/>
          <a:lstStyle/>
          <a:p>
            <a:r>
              <a:rPr lang="es-ES" dirty="0"/>
              <a:t>3</a:t>
            </a:r>
            <a:r>
              <a:rPr lang="es-ES"/>
              <a:t>. Google Drive</a:t>
            </a:r>
            <a:endParaRPr lang="es-ES" dirty="0"/>
          </a:p>
          <a:p>
            <a:pPr marL="952485" lvl="1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ES" sz="1400" b="0"/>
              <a:t>Descargar - Iniciar</a:t>
            </a:r>
            <a:endParaRPr lang="es-ES" sz="1400" b="0" dirty="0"/>
          </a:p>
          <a:p>
            <a:pPr marL="952485" lvl="1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ES" sz="1400" b="0"/>
              <a:t>Funciones</a:t>
            </a:r>
            <a:endParaRPr lang="es-ES" sz="1400" b="0" dirty="0"/>
          </a:p>
          <a:p>
            <a:pPr marL="952485" lvl="1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ES" sz="1400" b="0"/>
              <a:t>Descargar-Compartir archivos.</a:t>
            </a:r>
            <a:endParaRPr lang="es-E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6E2556A-5877-438E-A44B-FC484F5DB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Contenido</a:t>
            </a:r>
            <a:endParaRPr lang="es-E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97B9C511-1761-4E32-A653-1E59363F5A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4820" y="952364"/>
            <a:ext cx="5549484" cy="311754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5A7C6FC1-5083-4EAC-AB73-8B95E1306D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618" y="3030546"/>
            <a:ext cx="5549484" cy="313779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454690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90FAAB-13E6-4637-ADCD-FB022E1DE32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9900" y="1131279"/>
            <a:ext cx="7058660" cy="396663"/>
          </a:xfrm>
        </p:spPr>
        <p:txBody>
          <a:bodyPr/>
          <a:lstStyle/>
          <a:p>
            <a:r>
              <a:rPr lang="es-ES" dirty="0"/>
              <a:t>4</a:t>
            </a:r>
            <a:r>
              <a:rPr lang="es-ES"/>
              <a:t>. Google Maps</a:t>
            </a:r>
            <a:endParaRPr lang="es-ES" dirty="0"/>
          </a:p>
          <a:p>
            <a:pPr marL="952485" lvl="1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ES" sz="1400" b="0"/>
              <a:t>Descargar – Iniciar</a:t>
            </a:r>
          </a:p>
          <a:p>
            <a:pPr marL="952485" lvl="1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ES" sz="1400" b="0"/>
              <a:t>Navegación - Tráfico</a:t>
            </a:r>
            <a:endParaRPr lang="es-ES" sz="1400" b="0" dirty="0"/>
          </a:p>
          <a:p>
            <a:pPr marL="952485" lvl="1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ES" sz="1400" b="0"/>
              <a:t>Lugares cerca de ti.</a:t>
            </a:r>
          </a:p>
          <a:p>
            <a:pPr marL="952485" lvl="1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ES" sz="1400" b="0"/>
              <a:t>Street view.</a:t>
            </a:r>
            <a:endParaRPr lang="es-ES" sz="1400" b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6E2556A-5877-438E-A44B-FC484F5DB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Contenido</a:t>
            </a:r>
            <a:endParaRPr lang="es-E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7061C3A-C498-4569-BCB4-72271E12BB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952435"/>
            <a:ext cx="6040696" cy="340023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4D6FD2F5-D7EC-4452-AD7B-62DDD86DAD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545" y="3213737"/>
            <a:ext cx="5751508" cy="324167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01441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90FAAB-13E6-4637-ADCD-FB022E1DE32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9900" y="1131279"/>
            <a:ext cx="7058660" cy="396663"/>
          </a:xfrm>
        </p:spPr>
        <p:txBody>
          <a:bodyPr/>
          <a:lstStyle/>
          <a:p>
            <a:r>
              <a:rPr lang="es-ES" dirty="0"/>
              <a:t>5</a:t>
            </a:r>
            <a:r>
              <a:rPr lang="es-ES"/>
              <a:t>. Google Traductor.</a:t>
            </a:r>
            <a:endParaRPr lang="es-ES" sz="1400" b="0" dirty="0"/>
          </a:p>
          <a:p>
            <a:pPr marL="952485" lvl="1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ES" sz="1400" b="0"/>
              <a:t>Traducción textos.</a:t>
            </a:r>
          </a:p>
          <a:p>
            <a:pPr marL="952485" lvl="1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ES" sz="1400" b="0"/>
              <a:t>Traducción textos en voz.</a:t>
            </a:r>
          </a:p>
          <a:p>
            <a:pPr marL="952485" lvl="1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ES" sz="1400" b="0"/>
              <a:t>Traducción páginas web.</a:t>
            </a:r>
          </a:p>
          <a:p>
            <a:pPr marL="952485" lvl="1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ES" sz="1400" b="0"/>
              <a:t>Tradución documentos e imágenes.</a:t>
            </a:r>
            <a:endParaRPr lang="es-E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6E2556A-5877-438E-A44B-FC484F5DB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Contenido</a:t>
            </a:r>
            <a:endParaRPr lang="es-E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ECD64499-6EFE-446F-AA6E-2E53AB3711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6321" y="946727"/>
            <a:ext cx="5852961" cy="332047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F6FB56C0-4DC8-4725-988E-CC411BB237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039" y="3276806"/>
            <a:ext cx="5852961" cy="331334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488122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90FAAB-13E6-4637-ADCD-FB022E1DE32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9900" y="1131279"/>
            <a:ext cx="7058660" cy="396663"/>
          </a:xfrm>
        </p:spPr>
        <p:txBody>
          <a:bodyPr/>
          <a:lstStyle/>
          <a:p>
            <a:r>
              <a:rPr lang="es-ES" dirty="0"/>
              <a:t>6</a:t>
            </a:r>
            <a:r>
              <a:rPr lang="es-ES"/>
              <a:t>. Hangouts y Google Duo.</a:t>
            </a:r>
            <a:endParaRPr lang="es-ES" sz="1400" b="0" dirty="0"/>
          </a:p>
          <a:p>
            <a:pPr marL="952485" lvl="1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ES" sz="1400" b="0"/>
              <a:t>Introducción – Iniciar sesión</a:t>
            </a:r>
            <a:endParaRPr lang="es-ES" sz="1400" b="0" dirty="0"/>
          </a:p>
          <a:p>
            <a:pPr marL="952485" lvl="1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ES" sz="1400" b="0"/>
              <a:t>Mensajes</a:t>
            </a:r>
          </a:p>
          <a:p>
            <a:pPr marL="952485" lvl="1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ES" sz="1400" b="0"/>
              <a:t>Llamadas y videollamadas.</a:t>
            </a:r>
            <a:endParaRPr lang="es-E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6E2556A-5877-438E-A44B-FC484F5DB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Contenido</a:t>
            </a:r>
            <a:endParaRPr lang="es-E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FFA71FC-235D-4DBF-882F-F1634F38E4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3091" y="973667"/>
            <a:ext cx="5643418" cy="317223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D4D406CC-89E5-44C7-AE8D-DD46F13AB0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491" y="3170382"/>
            <a:ext cx="6060887" cy="3429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26768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90FAAB-13E6-4637-ADCD-FB022E1DE32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9900" y="1131279"/>
            <a:ext cx="7058660" cy="396663"/>
          </a:xfrm>
        </p:spPr>
        <p:txBody>
          <a:bodyPr/>
          <a:lstStyle/>
          <a:p>
            <a:r>
              <a:rPr lang="es-ES" dirty="0"/>
              <a:t>7</a:t>
            </a:r>
            <a:r>
              <a:rPr lang="es-ES"/>
              <a:t>. Otras Apps útiles.</a:t>
            </a:r>
            <a:endParaRPr lang="es-ES" dirty="0"/>
          </a:p>
          <a:p>
            <a:pPr marL="952485" lvl="1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ES" sz="1400" b="0"/>
              <a:t>Fotos</a:t>
            </a:r>
          </a:p>
          <a:p>
            <a:pPr marL="952485" lvl="1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ES" sz="1400" b="0"/>
              <a:t>Vuelos</a:t>
            </a:r>
          </a:p>
          <a:p>
            <a:pPr marL="952485" lvl="1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ES" sz="1400" b="0"/>
              <a:t>Otras Apps no Google.</a:t>
            </a:r>
            <a:endParaRPr lang="es-E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6E2556A-5877-438E-A44B-FC484F5DB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Contenido</a:t>
            </a:r>
            <a:endParaRPr lang="es-E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D10C2205-D045-41BA-A7BE-5191DE2B8E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1393" y="981687"/>
            <a:ext cx="5542298" cy="312885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3807FE09-AFDC-4D06-9C70-249590B943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925" y="3244272"/>
            <a:ext cx="6066693" cy="3429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8534681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NTAINEDIMAGEPATH" val="C:\Users\xcelaya\AppData\Local\Temp\Templafy\PowerPointVsto\Assets\ind_TMT_glb_ho_2341.jpg"/>
</p:tagLst>
</file>

<file path=ppt/theme/theme1.xml><?xml version="1.0" encoding="utf-8"?>
<a:theme xmlns:a="http://schemas.openxmlformats.org/drawingml/2006/main" name="La Caixa Voluntariados">
  <a:themeElements>
    <a:clrScheme name="Deloitte colors">
      <a:dk1>
        <a:sysClr val="windowText" lastClr="000000"/>
      </a:dk1>
      <a:lt1>
        <a:sysClr val="window" lastClr="FFFFFF"/>
      </a:lt1>
      <a:dk2>
        <a:srgbClr val="53565A"/>
      </a:dk2>
      <a:lt2>
        <a:srgbClr val="D0D0CE"/>
      </a:lt2>
      <a:accent1>
        <a:srgbClr val="86BC25"/>
      </a:accent1>
      <a:accent2>
        <a:srgbClr val="046A38"/>
      </a:accent2>
      <a:accent3>
        <a:srgbClr val="62B5E5"/>
      </a:accent3>
      <a:accent4>
        <a:srgbClr val="012169"/>
      </a:accent4>
      <a:accent5>
        <a:srgbClr val="0097A9"/>
      </a:accent5>
      <a:accent6>
        <a:srgbClr val="75787B"/>
      </a:accent6>
      <a:hlink>
        <a:srgbClr val="00A3E0"/>
      </a:hlink>
      <a:folHlink>
        <a:srgbClr val="53565A"/>
      </a:folHlink>
    </a:clrScheme>
    <a:fontScheme name="Deloitte Powerpoint fon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accent3"/>
        </a:solidFill>
        <a:ln w="19050" algn="ctr">
          <a:noFill/>
          <a:miter lim="800000"/>
          <a:headEnd/>
          <a:tailEnd/>
        </a:ln>
      </a:spPr>
      <a:bodyPr wrap="square" lIns="88900" tIns="88900" rIns="88900" bIns="88900" rtlCol="0" anchor="ctr"/>
      <a:lstStyle>
        <a:defPPr>
          <a:lnSpc>
            <a:spcPct val="106000"/>
          </a:lnSpc>
          <a:buFont typeface="Wingdings 2" pitchFamily="18" charset="2"/>
          <a:buNone/>
          <a:defRPr sz="1600" b="1" dirty="0" smtClean="0">
            <a:solidFill>
              <a:schemeClr val="bg1"/>
            </a:solidFill>
          </a:defRPr>
        </a:defPPr>
      </a:lst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/>
      <a:bodyPr vert="horz" lIns="0" tIns="0" rIns="0" bIns="0" rtlCol="0" anchor="b" anchorCtr="0">
        <a:noAutofit/>
      </a:bodyPr>
      <a:lstStyle>
        <a:defPPr>
          <a:defRPr sz="3200" b="0" dirty="0" smtClean="0"/>
        </a:defPPr>
      </a:lstStyle>
    </a:txDef>
  </a:objectDefaults>
  <a:extraClrSchemeLst/>
  <a:custClrLst>
    <a:custClr name="Green 7">
      <a:srgbClr val="2C5234"/>
    </a:custClr>
    <a:custClr name="Green 6">
      <a:srgbClr val="046A38"/>
    </a:custClr>
    <a:custClr name="Green 5">
      <a:srgbClr val="009A44"/>
    </a:custClr>
    <a:custClr name="Green 4">
      <a:srgbClr val="43B02A"/>
    </a:custClr>
    <a:custClr name="Deloitte Green">
      <a:srgbClr val="86BC25"/>
    </a:custClr>
    <a:custClr name="Green 2">
      <a:srgbClr val="C4D600"/>
    </a:custClr>
    <a:custClr name="Green 1">
      <a:srgbClr val="E3E48D"/>
    </a:custClr>
    <a:custClr name="Teal 7">
      <a:srgbClr val="004F59"/>
    </a:custClr>
    <a:custClr name="Teal 6">
      <a:srgbClr val="007680"/>
    </a:custClr>
    <a:custClr name="Teal 5">
      <a:srgbClr val="0097A9"/>
    </a:custClr>
    <a:custClr name="Teal 4">
      <a:srgbClr val="00ABAB"/>
    </a:custClr>
    <a:custClr name="Teal 3">
      <a:srgbClr val="6FC2B4"/>
    </a:custClr>
    <a:custClr name="Teal 2">
      <a:srgbClr val="9DD4CF"/>
    </a:custClr>
    <a:custClr name="Teal 1">
      <a:srgbClr val="DDEFE8"/>
    </a:custClr>
    <a:custClr name="Blue 7">
      <a:srgbClr val="041E42"/>
    </a:custClr>
    <a:custClr name="Blue 6">
      <a:srgbClr val="012169"/>
    </a:custClr>
    <a:custClr name="Blue 5">
      <a:srgbClr val="005587"/>
    </a:custClr>
    <a:custClr name="Blue 4">
      <a:srgbClr val="0076A8"/>
    </a:custClr>
    <a:custClr name="Blue 3">
      <a:srgbClr val="00A3E0"/>
    </a:custClr>
    <a:custClr name="Blue 2">
      <a:srgbClr val="62B5E5"/>
    </a:custClr>
    <a:custClr name="Blue 1">
      <a:srgbClr val="A0DCFF"/>
    </a:custClr>
    <a:custClr name="Cool Gray 11">
      <a:srgbClr val="53565A"/>
    </a:custClr>
    <a:custClr name="Cool Gray 10">
      <a:srgbClr val="63666A"/>
    </a:custClr>
    <a:custClr name="Cool Gray 9">
      <a:srgbClr val="75787B"/>
    </a:custClr>
    <a:custClr name="Cool Gray 7">
      <a:srgbClr val="97999B"/>
    </a:custClr>
    <a:custClr name="Cool Gray 6">
      <a:srgbClr val="A7A8AA"/>
    </a:custClr>
    <a:custClr name="Cool Gray 4">
      <a:srgbClr val="BBBCBC"/>
    </a:custClr>
    <a:custClr name="Cool Gray 2">
      <a:srgbClr val="D0D0CE"/>
    </a:custClr>
    <a:custClr name="White">
      <a:srgbClr val="FFFFFF"/>
    </a:custClr>
    <a:custClr name="Black">
      <a:srgbClr val="000000"/>
    </a:custClr>
    <a:custClr name="Red">
      <a:srgbClr val="DA291C"/>
    </a:custClr>
    <a:custClr name="Orange">
      <a:srgbClr val="ED8B00"/>
    </a:custClr>
    <a:custClr name="Yellow">
      <a:srgbClr val="FFCD00"/>
    </a:custClr>
  </a:custClrLst>
  <a:extLst>
    <a:ext uri="{05A4C25C-085E-4340-85A3-A5531E510DB2}">
      <thm15:themeFamily xmlns:thm15="http://schemas.microsoft.com/office/thememl/2012/main" name="Presentacion 16-9 - S2G" id="{D4E991DC-D13B-B24A-BF75-B2BD123529FF}" vid="{A71549F7-BD1B-5746-BBCA-70A38ECAAF3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927A2F21C761C84A941658C4AD1EC32A" ma:contentTypeVersion="12" ma:contentTypeDescription="Crear nuevo documento." ma:contentTypeScope="" ma:versionID="bdb46391e6c4d488a14b66b55063bfb7">
  <xsd:schema xmlns:xsd="http://www.w3.org/2001/XMLSchema" xmlns:xs="http://www.w3.org/2001/XMLSchema" xmlns:p="http://schemas.microsoft.com/office/2006/metadata/properties" xmlns:ns2="d5f543d2-e98f-4bcb-aac4-dbb9963c52ee" xmlns:ns3="edad2d25-cae2-46af-8973-51d41c80e85c" targetNamespace="http://schemas.microsoft.com/office/2006/metadata/properties" ma:root="true" ma:fieldsID="4204974358481bc469497cf4e3a9cd0d" ns2:_="" ns3:_="">
    <xsd:import namespace="d5f543d2-e98f-4bcb-aac4-dbb9963c52ee"/>
    <xsd:import namespace="edad2d25-cae2-46af-8973-51d41c80e85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f543d2-e98f-4bcb-aac4-dbb9963c52e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ad2d25-cae2-46af-8973-51d41c80e85c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0F9EA58-B3E9-4FC8-A1F5-ED7E383CD8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5f543d2-e98f-4bcb-aac4-dbb9963c52ee"/>
    <ds:schemaRef ds:uri="edad2d25-cae2-46af-8973-51d41c80e85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FFA5E27-E4A4-4FDA-81D6-FE8B0CFC1E9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097254D-2183-490B-A4AD-B4CD7CA2F5D7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Presentacion 16-9 - S2G</Template>
  <TotalTime>1782</TotalTime>
  <Words>257</Words>
  <Application>Microsoft Office PowerPoint</Application>
  <PresentationFormat>Panorámica</PresentationFormat>
  <Paragraphs>71</Paragraphs>
  <Slides>10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6" baseType="lpstr">
      <vt:lpstr>Arial</vt:lpstr>
      <vt:lpstr>Poppins</vt:lpstr>
      <vt:lpstr>Verdana</vt:lpstr>
      <vt:lpstr>Wingdings</vt:lpstr>
      <vt:lpstr>La Caixa Voluntariados</vt:lpstr>
      <vt:lpstr>think-cell Slide</vt:lpstr>
      <vt:lpstr>Presentación de PowerPoint</vt:lpstr>
      <vt:lpstr>Estructura de las sesión.</vt:lpstr>
      <vt:lpstr>Contenido</vt:lpstr>
      <vt:lpstr>Contenido</vt:lpstr>
      <vt:lpstr>Contenido</vt:lpstr>
      <vt:lpstr>Contenido</vt:lpstr>
      <vt:lpstr>Contenido</vt:lpstr>
      <vt:lpstr>Contenido</vt:lpstr>
      <vt:lpstr>Contenido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Madrid de la Hera, Ignacio</dc:creator>
  <cp:lastModifiedBy>Jose Luna</cp:lastModifiedBy>
  <cp:revision>61</cp:revision>
  <cp:lastPrinted>2014-06-25T02:16:22Z</cp:lastPrinted>
  <dcterms:created xsi:type="dcterms:W3CDTF">2020-05-11T10:12:31Z</dcterms:created>
  <dcterms:modified xsi:type="dcterms:W3CDTF">2021-03-08T14:35:10Z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0x010100927A2F21C761C84A941658C4AD1EC32A</vt:lpwstr>
  </property>
</Properties>
</file>