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56"/>
  </p:notesMasterIdLst>
  <p:handoutMasterIdLst>
    <p:handoutMasterId r:id="rId57"/>
  </p:handoutMasterIdLst>
  <p:sldIdLst>
    <p:sldId id="351" r:id="rId5"/>
    <p:sldId id="349" r:id="rId6"/>
    <p:sldId id="451" r:id="rId7"/>
    <p:sldId id="355" r:id="rId8"/>
    <p:sldId id="357" r:id="rId9"/>
    <p:sldId id="358" r:id="rId10"/>
    <p:sldId id="453" r:id="rId11"/>
    <p:sldId id="362" r:id="rId12"/>
    <p:sldId id="359" r:id="rId13"/>
    <p:sldId id="363" r:id="rId14"/>
    <p:sldId id="387" r:id="rId15"/>
    <p:sldId id="404" r:id="rId16"/>
    <p:sldId id="389" r:id="rId17"/>
    <p:sldId id="456" r:id="rId18"/>
    <p:sldId id="405" r:id="rId19"/>
    <p:sldId id="412" r:id="rId20"/>
    <p:sldId id="413" r:id="rId21"/>
    <p:sldId id="457" r:id="rId22"/>
    <p:sldId id="421" r:id="rId23"/>
    <p:sldId id="422" r:id="rId24"/>
    <p:sldId id="423" r:id="rId25"/>
    <p:sldId id="424" r:id="rId26"/>
    <p:sldId id="425" r:id="rId27"/>
    <p:sldId id="455" r:id="rId28"/>
    <p:sldId id="426" r:id="rId29"/>
    <p:sldId id="427" r:id="rId30"/>
    <p:sldId id="428" r:id="rId31"/>
    <p:sldId id="439" r:id="rId32"/>
    <p:sldId id="448" r:id="rId33"/>
    <p:sldId id="449" r:id="rId34"/>
    <p:sldId id="450" r:id="rId35"/>
    <p:sldId id="430" r:id="rId36"/>
    <p:sldId id="432" r:id="rId37"/>
    <p:sldId id="433" r:id="rId38"/>
    <p:sldId id="434" r:id="rId39"/>
    <p:sldId id="435" r:id="rId40"/>
    <p:sldId id="436" r:id="rId41"/>
    <p:sldId id="437" r:id="rId42"/>
    <p:sldId id="444" r:id="rId43"/>
    <p:sldId id="459" r:id="rId44"/>
    <p:sldId id="414" r:id="rId45"/>
    <p:sldId id="452" r:id="rId46"/>
    <p:sldId id="416" r:id="rId47"/>
    <p:sldId id="445" r:id="rId48"/>
    <p:sldId id="446" r:id="rId49"/>
    <p:sldId id="447" r:id="rId50"/>
    <p:sldId id="399" r:id="rId51"/>
    <p:sldId id="441" r:id="rId52"/>
    <p:sldId id="443" r:id="rId53"/>
    <p:sldId id="460" r:id="rId54"/>
    <p:sldId id="345" r:id="rId55"/>
  </p:sldIdLst>
  <p:sldSz cx="12192000" cy="6858000"/>
  <p:notesSz cx="7315200" cy="9601200"/>
  <p:custDataLst>
    <p:tags r:id="rId58"/>
  </p:custDataLst>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0" userDrawn="1">
          <p15:clr>
            <a:srgbClr val="A4A3A4"/>
          </p15:clr>
        </p15:guide>
        <p15:guide id="11" orient="horz" pos="2047" userDrawn="1">
          <p15:clr>
            <a:srgbClr val="A4A3A4"/>
          </p15:clr>
        </p15:guide>
        <p15:guide id="12" orient="horz" pos="1593" userDrawn="1">
          <p15:clr>
            <a:srgbClr val="A4A3A4"/>
          </p15:clr>
        </p15:guide>
        <p15:guide id="13" orient="horz" pos="2568" userDrawn="1">
          <p15:clr>
            <a:srgbClr val="A4A3A4"/>
          </p15:clr>
        </p15:guide>
        <p15:guide id="14" orient="horz" pos="3090" userDrawn="1">
          <p15:clr>
            <a:srgbClr val="A4A3A4"/>
          </p15:clr>
        </p15:guide>
        <p15:guide id="15" orient="horz" pos="3589" userDrawn="1">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9EE2"/>
    <a:srgbClr val="595959"/>
    <a:srgbClr val="ED8B00"/>
    <a:srgbClr val="FFFFFF"/>
    <a:srgbClr val="000000"/>
    <a:srgbClr val="FFCD00"/>
    <a:srgbClr val="DB291C"/>
    <a:srgbClr val="FF9900"/>
    <a:srgbClr val="C00000"/>
    <a:srgbClr val="3C8A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A61A0B-76FF-4A59-A78B-1AAC1C97CA6B}" v="10" dt="2021-03-08T14:33:29.3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400" autoAdjust="0"/>
  </p:normalViewPr>
  <p:slideViewPr>
    <p:cSldViewPr snapToGrid="0">
      <p:cViewPr varScale="1">
        <p:scale>
          <a:sx n="52" d="100"/>
          <a:sy n="52" d="100"/>
        </p:scale>
        <p:origin x="739" y="48"/>
      </p:cViewPr>
      <p:guideLst>
        <p:guide/>
        <p:guide orient="horz" pos="2047"/>
        <p:guide orient="horz" pos="1593"/>
        <p:guide orient="horz" pos="2568"/>
        <p:guide orient="horz" pos="3090"/>
        <p:guide orient="horz" pos="3589"/>
      </p:guideLst>
    </p:cSldViewPr>
  </p:slideViewPr>
  <p:notesTextViewPr>
    <p:cViewPr>
      <p:scale>
        <a:sx n="1" d="1"/>
        <a:sy n="1" d="1"/>
      </p:scale>
      <p:origin x="0" y="0"/>
    </p:cViewPr>
  </p:notesTextViewPr>
  <p:notesViewPr>
    <p:cSldViewPr snapToGrid="0">
      <p:cViewPr>
        <p:scale>
          <a:sx n="1" d="2"/>
          <a:sy n="1" d="2"/>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 Id="rId61"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64"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e Luna" userId="78800e73-abb7-42a4-bf50-e50c2f3b32fb" providerId="ADAL" clId="{59A61A0B-76FF-4A59-A78B-1AAC1C97CA6B}"/>
    <pc:docChg chg="custSel modSld modMainMaster">
      <pc:chgData name="Jose Luna" userId="78800e73-abb7-42a4-bf50-e50c2f3b32fb" providerId="ADAL" clId="{59A61A0B-76FF-4A59-A78B-1AAC1C97CA6B}" dt="2021-03-08T14:33:29.346" v="18"/>
      <pc:docMkLst>
        <pc:docMk/>
      </pc:docMkLst>
      <pc:sldChg chg="addSp delSp">
        <pc:chgData name="Jose Luna" userId="78800e73-abb7-42a4-bf50-e50c2f3b32fb" providerId="ADAL" clId="{59A61A0B-76FF-4A59-A78B-1AAC1C97CA6B}" dt="2021-03-08T14:33:29.346" v="18"/>
        <pc:sldMkLst>
          <pc:docMk/>
          <pc:sldMk cId="48852267" sldId="451"/>
        </pc:sldMkLst>
        <pc:picChg chg="del">
          <ac:chgData name="Jose Luna" userId="78800e73-abb7-42a4-bf50-e50c2f3b32fb" providerId="ADAL" clId="{59A61A0B-76FF-4A59-A78B-1AAC1C97CA6B}" dt="2021-03-08T14:33:28.856" v="17" actId="478"/>
          <ac:picMkLst>
            <pc:docMk/>
            <pc:sldMk cId="48852267" sldId="451"/>
            <ac:picMk id="6" creationId="{00000000-0000-0000-0000-000000000000}"/>
          </ac:picMkLst>
        </pc:picChg>
        <pc:picChg chg="add">
          <ac:chgData name="Jose Luna" userId="78800e73-abb7-42a4-bf50-e50c2f3b32fb" providerId="ADAL" clId="{59A61A0B-76FF-4A59-A78B-1AAC1C97CA6B}" dt="2021-03-08T14:33:29.346" v="18"/>
          <ac:picMkLst>
            <pc:docMk/>
            <pc:sldMk cId="48852267" sldId="451"/>
            <ac:picMk id="7" creationId="{92EF3A3D-10E0-4A7B-8824-523FD2F7F9E2}"/>
          </ac:picMkLst>
        </pc:picChg>
      </pc:sldChg>
      <pc:sldMasterChg chg="modSldLayout">
        <pc:chgData name="Jose Luna" userId="78800e73-abb7-42a4-bf50-e50c2f3b32fb" providerId="ADAL" clId="{59A61A0B-76FF-4A59-A78B-1AAC1C97CA6B}" dt="2021-03-08T14:33:16.606" v="16" actId="14100"/>
        <pc:sldMasterMkLst>
          <pc:docMk/>
          <pc:sldMasterMk cId="0" sldId="2147483648"/>
        </pc:sldMasterMkLst>
        <pc:sldLayoutChg chg="addSp delSp modSp">
          <pc:chgData name="Jose Luna" userId="78800e73-abb7-42a4-bf50-e50c2f3b32fb" providerId="ADAL" clId="{59A61A0B-76FF-4A59-A78B-1AAC1C97CA6B}" dt="2021-03-08T14:33:16.606" v="16" actId="14100"/>
          <pc:sldLayoutMkLst>
            <pc:docMk/>
            <pc:sldMasterMk cId="0" sldId="2147483648"/>
            <pc:sldLayoutMk cId="2783079461" sldId="2147483702"/>
          </pc:sldLayoutMkLst>
          <pc:picChg chg="add mod">
            <ac:chgData name="Jose Luna" userId="78800e73-abb7-42a4-bf50-e50c2f3b32fb" providerId="ADAL" clId="{59A61A0B-76FF-4A59-A78B-1AAC1C97CA6B}" dt="2021-03-08T14:33:16.606" v="16" actId="14100"/>
            <ac:picMkLst>
              <pc:docMk/>
              <pc:sldMasterMk cId="0" sldId="2147483648"/>
              <pc:sldLayoutMk cId="2783079461" sldId="2147483702"/>
              <ac:picMk id="6" creationId="{D2C1B227-9342-4FDF-B1D1-1E07CD5A485E}"/>
            </ac:picMkLst>
          </pc:picChg>
          <pc:picChg chg="del">
            <ac:chgData name="Jose Luna" userId="78800e73-abb7-42a4-bf50-e50c2f3b32fb" providerId="ADAL" clId="{59A61A0B-76FF-4A59-A78B-1AAC1C97CA6B}" dt="2021-03-08T14:33:10.456" v="13" actId="478"/>
            <ac:picMkLst>
              <pc:docMk/>
              <pc:sldMasterMk cId="0" sldId="2147483648"/>
              <pc:sldLayoutMk cId="2783079461" sldId="2147483702"/>
              <ac:picMk id="8" creationId="{7F9D6474-FC09-4847-B1CC-2911497F69FF}"/>
            </ac:picMkLst>
          </pc:picChg>
        </pc:sldLayoutChg>
        <pc:sldLayoutChg chg="addSp delSp">
          <pc:chgData name="Jose Luna" userId="78800e73-abb7-42a4-bf50-e50c2f3b32fb" providerId="ADAL" clId="{59A61A0B-76FF-4A59-A78B-1AAC1C97CA6B}" dt="2021-03-08T14:32:49.046" v="7"/>
          <pc:sldLayoutMkLst>
            <pc:docMk/>
            <pc:sldMasterMk cId="0" sldId="2147483648"/>
            <pc:sldLayoutMk cId="2104574128" sldId="2147483703"/>
          </pc:sldLayoutMkLst>
          <pc:picChg chg="del">
            <ac:chgData name="Jose Luna" userId="78800e73-abb7-42a4-bf50-e50c2f3b32fb" providerId="ADAL" clId="{59A61A0B-76FF-4A59-A78B-1AAC1C97CA6B}" dt="2021-03-08T14:32:48.346" v="6" actId="478"/>
            <ac:picMkLst>
              <pc:docMk/>
              <pc:sldMasterMk cId="0" sldId="2147483648"/>
              <pc:sldLayoutMk cId="2104574128" sldId="2147483703"/>
              <ac:picMk id="7" creationId="{00000000-0000-0000-0000-000000000000}"/>
            </ac:picMkLst>
          </pc:picChg>
          <pc:picChg chg="add">
            <ac:chgData name="Jose Luna" userId="78800e73-abb7-42a4-bf50-e50c2f3b32fb" providerId="ADAL" clId="{59A61A0B-76FF-4A59-A78B-1AAC1C97CA6B}" dt="2021-03-08T14:32:49.046" v="7"/>
            <ac:picMkLst>
              <pc:docMk/>
              <pc:sldMasterMk cId="0" sldId="2147483648"/>
              <pc:sldLayoutMk cId="2104574128" sldId="2147483703"/>
              <ac:picMk id="8" creationId="{E72BD5C6-DDC4-4B1B-B495-D57100DBB6AE}"/>
            </ac:picMkLst>
          </pc:picChg>
        </pc:sldLayoutChg>
        <pc:sldLayoutChg chg="addSp delSp modSp">
          <pc:chgData name="Jose Luna" userId="78800e73-abb7-42a4-bf50-e50c2f3b32fb" providerId="ADAL" clId="{59A61A0B-76FF-4A59-A78B-1AAC1C97CA6B}" dt="2021-03-08T14:32:44.327" v="5"/>
          <pc:sldLayoutMkLst>
            <pc:docMk/>
            <pc:sldMasterMk cId="0" sldId="2147483648"/>
            <pc:sldLayoutMk cId="463979046" sldId="2147483712"/>
          </pc:sldLayoutMkLst>
          <pc:spChg chg="mod topLvl">
            <ac:chgData name="Jose Luna" userId="78800e73-abb7-42a4-bf50-e50c2f3b32fb" providerId="ADAL" clId="{59A61A0B-76FF-4A59-A78B-1AAC1C97CA6B}" dt="2021-03-08T14:32:42.065" v="3" actId="165"/>
            <ac:spMkLst>
              <pc:docMk/>
              <pc:sldMasterMk cId="0" sldId="2147483648"/>
              <pc:sldLayoutMk cId="463979046" sldId="2147483712"/>
              <ac:spMk id="11" creationId="{00000000-0000-0000-0000-000000000000}"/>
            </ac:spMkLst>
          </pc:spChg>
          <pc:grpChg chg="del">
            <ac:chgData name="Jose Luna" userId="78800e73-abb7-42a4-bf50-e50c2f3b32fb" providerId="ADAL" clId="{59A61A0B-76FF-4A59-A78B-1AAC1C97CA6B}" dt="2021-03-08T14:32:42.065" v="3" actId="165"/>
            <ac:grpSpMkLst>
              <pc:docMk/>
              <pc:sldMasterMk cId="0" sldId="2147483648"/>
              <pc:sldLayoutMk cId="463979046" sldId="2147483712"/>
              <ac:grpSpMk id="10" creationId="{00000000-0000-0000-0000-000000000000}"/>
            </ac:grpSpMkLst>
          </pc:grpChg>
          <pc:picChg chg="del mod topLvl">
            <ac:chgData name="Jose Luna" userId="78800e73-abb7-42a4-bf50-e50c2f3b32fb" providerId="ADAL" clId="{59A61A0B-76FF-4A59-A78B-1AAC1C97CA6B}" dt="2021-03-08T14:32:43.707" v="4" actId="478"/>
            <ac:picMkLst>
              <pc:docMk/>
              <pc:sldMasterMk cId="0" sldId="2147483648"/>
              <pc:sldLayoutMk cId="463979046" sldId="2147483712"/>
              <ac:picMk id="12" creationId="{00000000-0000-0000-0000-000000000000}"/>
            </ac:picMkLst>
          </pc:picChg>
          <pc:picChg chg="add">
            <ac:chgData name="Jose Luna" userId="78800e73-abb7-42a4-bf50-e50c2f3b32fb" providerId="ADAL" clId="{59A61A0B-76FF-4A59-A78B-1AAC1C97CA6B}" dt="2021-03-08T14:32:44.327" v="5"/>
            <ac:picMkLst>
              <pc:docMk/>
              <pc:sldMasterMk cId="0" sldId="2147483648"/>
              <pc:sldLayoutMk cId="463979046" sldId="2147483712"/>
              <ac:picMk id="17" creationId="{0FC65A75-D80F-49E6-ACD0-1D855CD37115}"/>
            </ac:picMkLst>
          </pc:picChg>
        </pc:sldLayoutChg>
        <pc:sldLayoutChg chg="addSp delSp modSp">
          <pc:chgData name="Jose Luna" userId="78800e73-abb7-42a4-bf50-e50c2f3b32fb" providerId="ADAL" clId="{59A61A0B-76FF-4A59-A78B-1AAC1C97CA6B}" dt="2021-03-08T14:32:57.126" v="10"/>
          <pc:sldLayoutMkLst>
            <pc:docMk/>
            <pc:sldMasterMk cId="0" sldId="2147483648"/>
            <pc:sldLayoutMk cId="25102211" sldId="2147483753"/>
          </pc:sldLayoutMkLst>
          <pc:spChg chg="mod topLvl">
            <ac:chgData name="Jose Luna" userId="78800e73-abb7-42a4-bf50-e50c2f3b32fb" providerId="ADAL" clId="{59A61A0B-76FF-4A59-A78B-1AAC1C97CA6B}" dt="2021-03-08T14:32:55.017" v="8" actId="165"/>
            <ac:spMkLst>
              <pc:docMk/>
              <pc:sldMasterMk cId="0" sldId="2147483648"/>
              <pc:sldLayoutMk cId="25102211" sldId="2147483753"/>
              <ac:spMk id="9" creationId="{00000000-0000-0000-0000-000000000000}"/>
            </ac:spMkLst>
          </pc:spChg>
          <pc:grpChg chg="del">
            <ac:chgData name="Jose Luna" userId="78800e73-abb7-42a4-bf50-e50c2f3b32fb" providerId="ADAL" clId="{59A61A0B-76FF-4A59-A78B-1AAC1C97CA6B}" dt="2021-03-08T14:32:55.017" v="8" actId="165"/>
            <ac:grpSpMkLst>
              <pc:docMk/>
              <pc:sldMasterMk cId="0" sldId="2147483648"/>
              <pc:sldLayoutMk cId="25102211" sldId="2147483753"/>
              <ac:grpSpMk id="8" creationId="{00000000-0000-0000-0000-000000000000}"/>
            </ac:grpSpMkLst>
          </pc:grpChg>
          <pc:picChg chg="del mod topLvl">
            <ac:chgData name="Jose Luna" userId="78800e73-abb7-42a4-bf50-e50c2f3b32fb" providerId="ADAL" clId="{59A61A0B-76FF-4A59-A78B-1AAC1C97CA6B}" dt="2021-03-08T14:32:56.545" v="9" actId="478"/>
            <ac:picMkLst>
              <pc:docMk/>
              <pc:sldMasterMk cId="0" sldId="2147483648"/>
              <pc:sldLayoutMk cId="25102211" sldId="2147483753"/>
              <ac:picMk id="10" creationId="{00000000-0000-0000-0000-000000000000}"/>
            </ac:picMkLst>
          </pc:picChg>
          <pc:picChg chg="add">
            <ac:chgData name="Jose Luna" userId="78800e73-abb7-42a4-bf50-e50c2f3b32fb" providerId="ADAL" clId="{59A61A0B-76FF-4A59-A78B-1AAC1C97CA6B}" dt="2021-03-08T14:32:57.126" v="10"/>
            <ac:picMkLst>
              <pc:docMk/>
              <pc:sldMasterMk cId="0" sldId="2147483648"/>
              <pc:sldLayoutMk cId="25102211" sldId="2147483753"/>
              <ac:picMk id="11" creationId="{1D401DB4-585F-4E08-9E3D-11C1001399EE}"/>
            </ac:picMkLst>
          </pc:picChg>
        </pc:sldLayoutChg>
        <pc:sldLayoutChg chg="addSp delSp modSp">
          <pc:chgData name="Jose Luna" userId="78800e73-abb7-42a4-bf50-e50c2f3b32fb" providerId="ADAL" clId="{59A61A0B-76FF-4A59-A78B-1AAC1C97CA6B}" dt="2021-03-08T14:32:31.914" v="2"/>
          <pc:sldLayoutMkLst>
            <pc:docMk/>
            <pc:sldMasterMk cId="0" sldId="2147483648"/>
            <pc:sldLayoutMk cId="3897384583" sldId="2147483754"/>
          </pc:sldLayoutMkLst>
          <pc:spChg chg="mod topLvl">
            <ac:chgData name="Jose Luna" userId="78800e73-abb7-42a4-bf50-e50c2f3b32fb" providerId="ADAL" clId="{59A61A0B-76FF-4A59-A78B-1AAC1C97CA6B}" dt="2021-03-08T14:32:29.310" v="0" actId="165"/>
            <ac:spMkLst>
              <pc:docMk/>
              <pc:sldMasterMk cId="0" sldId="2147483648"/>
              <pc:sldLayoutMk cId="3897384583" sldId="2147483754"/>
              <ac:spMk id="9" creationId="{00000000-0000-0000-0000-000000000000}"/>
            </ac:spMkLst>
          </pc:spChg>
          <pc:grpChg chg="del">
            <ac:chgData name="Jose Luna" userId="78800e73-abb7-42a4-bf50-e50c2f3b32fb" providerId="ADAL" clId="{59A61A0B-76FF-4A59-A78B-1AAC1C97CA6B}" dt="2021-03-08T14:32:29.310" v="0" actId="165"/>
            <ac:grpSpMkLst>
              <pc:docMk/>
              <pc:sldMasterMk cId="0" sldId="2147483648"/>
              <pc:sldLayoutMk cId="3897384583" sldId="2147483754"/>
              <ac:grpSpMk id="8" creationId="{00000000-0000-0000-0000-000000000000}"/>
            </ac:grpSpMkLst>
          </pc:grpChg>
          <pc:picChg chg="del mod topLvl">
            <ac:chgData name="Jose Luna" userId="78800e73-abb7-42a4-bf50-e50c2f3b32fb" providerId="ADAL" clId="{59A61A0B-76FF-4A59-A78B-1AAC1C97CA6B}" dt="2021-03-08T14:32:30.997" v="1" actId="478"/>
            <ac:picMkLst>
              <pc:docMk/>
              <pc:sldMasterMk cId="0" sldId="2147483648"/>
              <pc:sldLayoutMk cId="3897384583" sldId="2147483754"/>
              <ac:picMk id="10" creationId="{00000000-0000-0000-0000-000000000000}"/>
            </ac:picMkLst>
          </pc:picChg>
          <pc:picChg chg="add">
            <ac:chgData name="Jose Luna" userId="78800e73-abb7-42a4-bf50-e50c2f3b32fb" providerId="ADAL" clId="{59A61A0B-76FF-4A59-A78B-1AAC1C97CA6B}" dt="2021-03-08T14:32:31.914" v="2"/>
            <ac:picMkLst>
              <pc:docMk/>
              <pc:sldMasterMk cId="0" sldId="2147483648"/>
              <pc:sldLayoutMk cId="3897384583" sldId="2147483754"/>
              <ac:picMk id="11" creationId="{AC271538-8B8C-42F2-9B58-2D3DC8A34227}"/>
            </ac:picMkLst>
          </pc:picChg>
        </pc:sldLayoutChg>
        <pc:sldLayoutChg chg="addSp delSp">
          <pc:chgData name="Jose Luna" userId="78800e73-abb7-42a4-bf50-e50c2f3b32fb" providerId="ADAL" clId="{59A61A0B-76FF-4A59-A78B-1AAC1C97CA6B}" dt="2021-03-08T14:33:01.778" v="12"/>
          <pc:sldLayoutMkLst>
            <pc:docMk/>
            <pc:sldMasterMk cId="0" sldId="2147483648"/>
            <pc:sldLayoutMk cId="4003937310" sldId="2147483756"/>
          </pc:sldLayoutMkLst>
          <pc:picChg chg="add">
            <ac:chgData name="Jose Luna" userId="78800e73-abb7-42a4-bf50-e50c2f3b32fb" providerId="ADAL" clId="{59A61A0B-76FF-4A59-A78B-1AAC1C97CA6B}" dt="2021-03-08T14:33:01.778" v="12"/>
            <ac:picMkLst>
              <pc:docMk/>
              <pc:sldMasterMk cId="0" sldId="2147483648"/>
              <pc:sldLayoutMk cId="4003937310" sldId="2147483756"/>
              <ac:picMk id="6" creationId="{84B5A386-198D-4B39-AF5E-97AF79523F62}"/>
            </ac:picMkLst>
          </pc:picChg>
          <pc:picChg chg="del">
            <ac:chgData name="Jose Luna" userId="78800e73-abb7-42a4-bf50-e50c2f3b32fb" providerId="ADAL" clId="{59A61A0B-76FF-4A59-A78B-1AAC1C97CA6B}" dt="2021-03-08T14:33:01.216" v="11" actId="478"/>
            <ac:picMkLst>
              <pc:docMk/>
              <pc:sldMasterMk cId="0" sldId="2147483648"/>
              <pc:sldLayoutMk cId="4003937310" sldId="2147483756"/>
              <ac:picMk id="7" creationId="{00000000-0000-0000-0000-000000000000}"/>
            </ac:picMkLst>
          </pc:picChg>
        </pc:sldLayoutChg>
      </pc:sldMaster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1"/>
            <a:ext cx="3170138" cy="479539"/>
          </a:xfrm>
          <a:prstGeom prst="rect">
            <a:avLst/>
          </a:prstGeom>
        </p:spPr>
        <p:txBody>
          <a:bodyPr vert="horz" lIns="90913" tIns="45457" rIns="90913" bIns="45457" rtlCol="0"/>
          <a:lstStyle>
            <a:lvl1pPr algn="l">
              <a:defRPr sz="1100"/>
            </a:lvl1pPr>
          </a:lstStyle>
          <a:p>
            <a:endParaRPr lang="en-US">
              <a:latin typeface="Arial" panose="020B0604020202020204" pitchFamily="34" charset="0"/>
            </a:endParaRPr>
          </a:p>
        </p:txBody>
      </p:sp>
      <p:sp>
        <p:nvSpPr>
          <p:cNvPr id="3" name="Date Placeholder 2"/>
          <p:cNvSpPr>
            <a:spLocks noGrp="1"/>
          </p:cNvSpPr>
          <p:nvPr>
            <p:ph type="dt" sz="quarter" idx="1"/>
          </p:nvPr>
        </p:nvSpPr>
        <p:spPr>
          <a:xfrm>
            <a:off x="4143427" y="1"/>
            <a:ext cx="3170138" cy="479539"/>
          </a:xfrm>
          <a:prstGeom prst="rect">
            <a:avLst/>
          </a:prstGeom>
        </p:spPr>
        <p:txBody>
          <a:bodyPr vert="horz" lIns="90913" tIns="45457" rIns="90913" bIns="45457" rtlCol="0"/>
          <a:lstStyle>
            <a:lvl1pPr algn="r">
              <a:defRPr sz="1100"/>
            </a:lvl1pPr>
          </a:lstStyle>
          <a:p>
            <a:fld id="{B4AD245C-091B-44E2-BFB0-BD94217887F7}" type="datetimeFigureOut">
              <a:rPr lang="en-US" smtClean="0">
                <a:latin typeface="Arial" panose="020B0604020202020204" pitchFamily="34" charset="0"/>
              </a:rPr>
              <a:t>3/8/2021</a:t>
            </a:fld>
            <a:endParaRPr lang="en-US">
              <a:latin typeface="Arial" panose="020B0604020202020204" pitchFamily="34" charset="0"/>
            </a:endParaRPr>
          </a:p>
        </p:txBody>
      </p:sp>
      <p:sp>
        <p:nvSpPr>
          <p:cNvPr id="4" name="Footer Placeholder 3"/>
          <p:cNvSpPr>
            <a:spLocks noGrp="1"/>
          </p:cNvSpPr>
          <p:nvPr>
            <p:ph type="ftr" sz="quarter" idx="2"/>
          </p:nvPr>
        </p:nvSpPr>
        <p:spPr>
          <a:xfrm>
            <a:off x="4" y="9120173"/>
            <a:ext cx="3170138" cy="479539"/>
          </a:xfrm>
          <a:prstGeom prst="rect">
            <a:avLst/>
          </a:prstGeom>
        </p:spPr>
        <p:txBody>
          <a:bodyPr vert="horz" lIns="90913" tIns="45457" rIns="90913" bIns="45457" rtlCol="0" anchor="b"/>
          <a:lstStyle>
            <a:lvl1pPr algn="l">
              <a:defRPr sz="1100"/>
            </a:lvl1pPr>
          </a:lstStyle>
          <a:p>
            <a:endParaRPr lang="en-US">
              <a:latin typeface="Arial" panose="020B0604020202020204" pitchFamily="34" charset="0"/>
            </a:endParaRPr>
          </a:p>
        </p:txBody>
      </p:sp>
      <p:sp>
        <p:nvSpPr>
          <p:cNvPr id="5" name="Slide Number Placeholder 4"/>
          <p:cNvSpPr>
            <a:spLocks noGrp="1"/>
          </p:cNvSpPr>
          <p:nvPr>
            <p:ph type="sldNum" sz="quarter" idx="3"/>
          </p:nvPr>
        </p:nvSpPr>
        <p:spPr>
          <a:xfrm>
            <a:off x="4143427" y="9120173"/>
            <a:ext cx="3170138" cy="479539"/>
          </a:xfrm>
          <a:prstGeom prst="rect">
            <a:avLst/>
          </a:prstGeom>
        </p:spPr>
        <p:txBody>
          <a:bodyPr vert="horz" lIns="90913" tIns="45457" rIns="90913" bIns="45457" rtlCol="0" anchor="b"/>
          <a:lstStyle>
            <a:lvl1pPr algn="r">
              <a:defRPr sz="1100"/>
            </a:lvl1pPr>
          </a:lstStyle>
          <a:p>
            <a:fld id="{9A913F39-CFF6-40F1-84D1-700840B41EAB}" type="slidenum">
              <a:rPr lang="en-US" smtClean="0">
                <a:latin typeface="Arial" panose="020B0604020202020204" pitchFamily="34" charset="0"/>
              </a:rPr>
              <a:t>‹Nº›</a:t>
            </a:fld>
            <a:endParaRPr lang="en-US">
              <a:latin typeface="Arial" panose="020B0604020202020204" pitchFamily="34" charset="0"/>
            </a:endParaRPr>
          </a:p>
        </p:txBody>
      </p:sp>
    </p:spTree>
    <p:extLst>
      <p:ext uri="{BB962C8B-B14F-4D97-AF65-F5344CB8AC3E}">
        <p14:creationId xmlns:p14="http://schemas.microsoft.com/office/powerpoint/2010/main" val="19548131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8478" tIns="49238" rIns="98478" bIns="49238" rtlCol="0"/>
          <a:lstStyle>
            <a:lvl1pPr algn="l">
              <a:defRPr sz="1200">
                <a:latin typeface="Arial" panose="020B0604020202020204" pitchFamily="34" charset="0"/>
              </a:defRPr>
            </a:lvl1pPr>
          </a:lstStyle>
          <a:p>
            <a:endParaRPr lang="en-US"/>
          </a:p>
        </p:txBody>
      </p:sp>
      <p:sp>
        <p:nvSpPr>
          <p:cNvPr id="3" name="Date Placeholder 2"/>
          <p:cNvSpPr>
            <a:spLocks noGrp="1"/>
          </p:cNvSpPr>
          <p:nvPr>
            <p:ph type="dt" idx="1"/>
          </p:nvPr>
        </p:nvSpPr>
        <p:spPr>
          <a:xfrm>
            <a:off x="4143589" y="1"/>
            <a:ext cx="3169920" cy="480060"/>
          </a:xfrm>
          <a:prstGeom prst="rect">
            <a:avLst/>
          </a:prstGeom>
        </p:spPr>
        <p:txBody>
          <a:bodyPr vert="horz" lIns="98478" tIns="49238" rIns="98478" bIns="49238" rtlCol="0"/>
          <a:lstStyle>
            <a:lvl1pPr algn="r">
              <a:defRPr sz="1200">
                <a:latin typeface="Arial" panose="020B0604020202020204" pitchFamily="34" charset="0"/>
              </a:defRPr>
            </a:lvl1pPr>
          </a:lstStyle>
          <a:p>
            <a:fld id="{0BA5BBE4-AEA3-489A-A28E-0C2FAF2506E3}" type="datetimeFigureOut">
              <a:rPr lang="en-US" smtClean="0"/>
              <a:pPr/>
              <a:t>3/8/2021</a:t>
            </a:fld>
            <a:endParaRPr lang="en-US"/>
          </a:p>
        </p:txBody>
      </p:sp>
      <p:sp>
        <p:nvSpPr>
          <p:cNvPr id="4" name="Slide Image Placeholder 3"/>
          <p:cNvSpPr>
            <a:spLocks noGrp="1" noRot="1" noChangeAspect="1"/>
          </p:cNvSpPr>
          <p:nvPr>
            <p:ph type="sldImg" idx="2"/>
          </p:nvPr>
        </p:nvSpPr>
        <p:spPr>
          <a:xfrm>
            <a:off x="458788" y="720725"/>
            <a:ext cx="6397625" cy="3598863"/>
          </a:xfrm>
          <a:prstGeom prst="rect">
            <a:avLst/>
          </a:prstGeom>
          <a:noFill/>
          <a:ln w="12700">
            <a:solidFill>
              <a:prstClr val="black"/>
            </a:solidFill>
          </a:ln>
        </p:spPr>
        <p:txBody>
          <a:bodyPr vert="horz" lIns="98478" tIns="49238" rIns="98478" bIns="49238" rtlCol="0" anchor="ctr"/>
          <a:lstStyle/>
          <a:p>
            <a:endParaRPr lang="en-GB"/>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8478" tIns="49238" rIns="98478" bIns="4923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0060"/>
          </a:xfrm>
          <a:prstGeom prst="rect">
            <a:avLst/>
          </a:prstGeom>
        </p:spPr>
        <p:txBody>
          <a:bodyPr vert="horz" lIns="98478" tIns="49238" rIns="98478" bIns="49238" rtlCol="0" anchor="b"/>
          <a:lstStyle>
            <a:lvl1pPr algn="l">
              <a:defRPr sz="120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4143589" y="9119475"/>
            <a:ext cx="3169920" cy="480060"/>
          </a:xfrm>
          <a:prstGeom prst="rect">
            <a:avLst/>
          </a:prstGeom>
        </p:spPr>
        <p:txBody>
          <a:bodyPr vert="horz" lIns="98478" tIns="49238" rIns="98478" bIns="49238" rtlCol="0" anchor="b"/>
          <a:lstStyle>
            <a:lvl1pPr algn="r">
              <a:defRPr sz="1200">
                <a:latin typeface="Arial" panose="020B0604020202020204" pitchFamily="34" charset="0"/>
              </a:defRPr>
            </a:lvl1pPr>
          </a:lstStyle>
          <a:p>
            <a:fld id="{C0F4A2C8-6C88-4E71-83EE-698B9D4FE22F}" type="slidenum">
              <a:rPr lang="en-US" smtClean="0"/>
              <a:pPr/>
              <a:t>‹Nº›</a:t>
            </a:fld>
            <a:endParaRPr lang="en-US"/>
          </a:p>
        </p:txBody>
      </p:sp>
    </p:spTree>
    <p:extLst>
      <p:ext uri="{BB962C8B-B14F-4D97-AF65-F5344CB8AC3E}">
        <p14:creationId xmlns:p14="http://schemas.microsoft.com/office/powerpoint/2010/main" val="1904730299"/>
      </p:ext>
    </p:extLst>
  </p:cSld>
  <p:clrMap bg1="lt1" tx1="dk1" bg2="lt2" tx2="dk2" accent1="accent1" accent2="accent2" accent3="accent3" accent4="accent4" accent5="accent5" accent6="accent6" hlink="hlink" folHlink="folHlink"/>
  <p:hf hdr="0" ftr="0" dt="0"/>
  <p:notesStyle>
    <a:lvl1pPr marL="0" algn="l" defTabSz="1219170" rtl="0" eaLnBrk="1" latinLnBrk="0" hangingPunct="1">
      <a:defRPr sz="1600" kern="1200">
        <a:solidFill>
          <a:schemeClr val="tx1"/>
        </a:solidFill>
        <a:latin typeface="Arial" panose="020B0604020202020204" pitchFamily="34" charset="0"/>
        <a:ea typeface="+mn-ea"/>
        <a:cs typeface="+mn-cs"/>
      </a:defRPr>
    </a:lvl1pPr>
    <a:lvl2pPr marL="609585" algn="l" defTabSz="1219170" rtl="0" eaLnBrk="1" latinLnBrk="0" hangingPunct="1">
      <a:defRPr sz="1600" kern="1200">
        <a:solidFill>
          <a:schemeClr val="tx1"/>
        </a:solidFill>
        <a:latin typeface="Arial" panose="020B0604020202020204" pitchFamily="34" charset="0"/>
        <a:ea typeface="+mn-ea"/>
        <a:cs typeface="+mn-cs"/>
      </a:defRPr>
    </a:lvl2pPr>
    <a:lvl3pPr marL="1219170" algn="l" defTabSz="1219170" rtl="0" eaLnBrk="1" latinLnBrk="0" hangingPunct="1">
      <a:defRPr sz="1600" kern="1200">
        <a:solidFill>
          <a:schemeClr val="tx1"/>
        </a:solidFill>
        <a:latin typeface="Arial" panose="020B0604020202020204" pitchFamily="34" charset="0"/>
        <a:ea typeface="+mn-ea"/>
        <a:cs typeface="+mn-cs"/>
      </a:defRPr>
    </a:lvl3pPr>
    <a:lvl4pPr marL="1828754" algn="l" defTabSz="1219170" rtl="0" eaLnBrk="1" latinLnBrk="0" hangingPunct="1">
      <a:defRPr sz="1600" kern="1200">
        <a:solidFill>
          <a:schemeClr val="tx1"/>
        </a:solidFill>
        <a:latin typeface="Arial" panose="020B0604020202020204" pitchFamily="34" charset="0"/>
        <a:ea typeface="+mn-ea"/>
        <a:cs typeface="+mn-cs"/>
      </a:defRPr>
    </a:lvl4pPr>
    <a:lvl5pPr marL="2438339" algn="l" defTabSz="1219170" rtl="0" eaLnBrk="1" latinLnBrk="0" hangingPunct="1">
      <a:defRPr sz="1600" kern="1200">
        <a:solidFill>
          <a:schemeClr val="tx1"/>
        </a:solidFill>
        <a:latin typeface="Arial" panose="020B0604020202020204" pitchFamily="34"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C0F4A2C8-6C88-4E71-83EE-698B9D4FE22F}" type="slidenum">
              <a:rPr lang="en-US" smtClean="0"/>
              <a:pPr/>
              <a:t>1</a:t>
            </a:fld>
            <a:endParaRPr lang="en-US"/>
          </a:p>
        </p:txBody>
      </p:sp>
    </p:spTree>
    <p:extLst>
      <p:ext uri="{BB962C8B-B14F-4D97-AF65-F5344CB8AC3E}">
        <p14:creationId xmlns:p14="http://schemas.microsoft.com/office/powerpoint/2010/main" val="3961890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10</a:t>
            </a:fld>
            <a:endParaRPr lang="en-US"/>
          </a:p>
        </p:txBody>
      </p:sp>
    </p:spTree>
    <p:extLst>
      <p:ext uri="{BB962C8B-B14F-4D97-AF65-F5344CB8AC3E}">
        <p14:creationId xmlns:p14="http://schemas.microsoft.com/office/powerpoint/2010/main" val="3497838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22</a:t>
            </a:fld>
            <a:endParaRPr lang="en-US"/>
          </a:p>
        </p:txBody>
      </p:sp>
    </p:spTree>
    <p:extLst>
      <p:ext uri="{BB962C8B-B14F-4D97-AF65-F5344CB8AC3E}">
        <p14:creationId xmlns:p14="http://schemas.microsoft.com/office/powerpoint/2010/main" val="2083357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25</a:t>
            </a:fld>
            <a:endParaRPr lang="en-US"/>
          </a:p>
        </p:txBody>
      </p:sp>
    </p:spTree>
    <p:extLst>
      <p:ext uri="{BB962C8B-B14F-4D97-AF65-F5344CB8AC3E}">
        <p14:creationId xmlns:p14="http://schemas.microsoft.com/office/powerpoint/2010/main" val="2648426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fld id="{C0F4A2C8-6C88-4E71-83EE-698B9D4FE22F}" type="slidenum">
              <a:rPr lang="en-US" smtClean="0"/>
              <a:pPr/>
              <a:t>31</a:t>
            </a:fld>
            <a:endParaRPr lang="en-US"/>
          </a:p>
        </p:txBody>
      </p:sp>
    </p:spTree>
    <p:extLst>
      <p:ext uri="{BB962C8B-B14F-4D97-AF65-F5344CB8AC3E}">
        <p14:creationId xmlns:p14="http://schemas.microsoft.com/office/powerpoint/2010/main" val="2268449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0F4A2C8-6C88-4E71-83EE-698B9D4FE22F}" type="slidenum">
              <a:rPr lang="en-US" smtClean="0"/>
              <a:pPr/>
              <a:t>51</a:t>
            </a:fld>
            <a:endParaRPr lang="en-US" dirty="0"/>
          </a:p>
        </p:txBody>
      </p:sp>
    </p:spTree>
    <p:extLst>
      <p:ext uri="{BB962C8B-B14F-4D97-AF65-F5344CB8AC3E}">
        <p14:creationId xmlns:p14="http://schemas.microsoft.com/office/powerpoint/2010/main" val="29229187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 La Caixa">
    <p:bg bwMode="gray">
      <p:bgPr>
        <a:solidFill>
          <a:srgbClr val="019EE2"/>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1054672" y="2765564"/>
            <a:ext cx="4025555" cy="1326872"/>
          </a:xfrm>
          <a:prstGeom prst="rect">
            <a:avLst/>
          </a:prstGeom>
          <a:ln>
            <a:noFill/>
          </a:ln>
        </p:spPr>
        <p:txBody>
          <a:bodyPr lIns="0" tIns="0" rIns="0" bIns="0" anchor="b" anchorCtr="0">
            <a:noAutofit/>
          </a:bodyPr>
          <a:lstStyle>
            <a:lvl1pPr marL="0" marR="0" indent="0" algn="ctr" defTabSz="1219170" rtl="0" eaLnBrk="1" fontAlgn="auto" latinLnBrk="0" hangingPunct="1">
              <a:lnSpc>
                <a:spcPct val="100000"/>
              </a:lnSpc>
              <a:spcBef>
                <a:spcPts val="0"/>
              </a:spcBef>
              <a:spcAft>
                <a:spcPts val="0"/>
              </a:spcAft>
              <a:buClrTx/>
              <a:buSzPct val="100000"/>
              <a:buFont typeface="Arial" panose="020B0604020202020204" pitchFamily="34" charset="0"/>
              <a:buNone/>
              <a:tabLst/>
              <a:defRPr sz="4000" b="1">
                <a:solidFill>
                  <a:srgbClr val="FFFFFF"/>
                </a:solidFill>
                <a:latin typeface="Poppins"/>
              </a:defRPr>
            </a:lvl1pPr>
            <a:lvl2pPr marL="0" indent="0" algn="ctr">
              <a:buNone/>
              <a:defRPr sz="1600" b="0">
                <a:solidFill>
                  <a:srgbClr val="FFFFFF"/>
                </a:solidFill>
                <a:latin typeface="Poppins"/>
              </a:defRPr>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a:t>Click to edit Master title style</a:t>
            </a:r>
          </a:p>
        </p:txBody>
      </p:sp>
      <p:sp>
        <p:nvSpPr>
          <p:cNvPr id="30" name="Picture Placeholder 8"/>
          <p:cNvSpPr>
            <a:spLocks noGrp="1"/>
          </p:cNvSpPr>
          <p:nvPr>
            <p:ph type="pic" sz="quarter" idx="11"/>
          </p:nvPr>
        </p:nvSpPr>
        <p:spPr>
          <a:xfrm>
            <a:off x="6432000" y="0"/>
            <a:ext cx="5760000" cy="6858000"/>
          </a:xfrm>
          <a:prstGeom prst="rect">
            <a:avLst/>
          </a:prstGeom>
        </p:spPr>
        <p:txBody>
          <a:bodyPr/>
          <a:lstStyle/>
          <a:p>
            <a:r>
              <a:rPr lang="en-US" noProof="0"/>
              <a:t>Click icon to add picture</a:t>
            </a:r>
          </a:p>
        </p:txBody>
      </p:sp>
      <p:cxnSp>
        <p:nvCxnSpPr>
          <p:cNvPr id="16" name="Conector recto 15"/>
          <p:cNvCxnSpPr/>
          <p:nvPr userDrawn="1"/>
        </p:nvCxnSpPr>
        <p:spPr>
          <a:xfrm>
            <a:off x="1261589" y="4306824"/>
            <a:ext cx="3648296" cy="0"/>
          </a:xfrm>
          <a:prstGeom prst="line">
            <a:avLst/>
          </a:prstGeom>
          <a:ln w="28575"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6" name="Imagen 5">
            <a:extLst>
              <a:ext uri="{FF2B5EF4-FFF2-40B4-BE49-F238E27FC236}">
                <a16:creationId xmlns:a16="http://schemas.microsoft.com/office/drawing/2014/main" id="{D2C1B227-9342-4FDF-B1D1-1E07CD5A485E}"/>
              </a:ext>
            </a:extLst>
          </p:cNvPr>
          <p:cNvPicPr>
            <a:picLocks noChangeAspect="1"/>
          </p:cNvPicPr>
          <p:nvPr userDrawn="1"/>
        </p:nvPicPr>
        <p:blipFill>
          <a:blip r:embed="rId2"/>
          <a:stretch>
            <a:fillRect/>
          </a:stretch>
        </p:blipFill>
        <p:spPr>
          <a:xfrm>
            <a:off x="404517" y="493484"/>
            <a:ext cx="2691207" cy="537030"/>
          </a:xfrm>
          <a:prstGeom prst="rect">
            <a:avLst/>
          </a:prstGeom>
        </p:spPr>
      </p:pic>
    </p:spTree>
    <p:extLst>
      <p:ext uri="{BB962C8B-B14F-4D97-AF65-F5344CB8AC3E}">
        <p14:creationId xmlns:p14="http://schemas.microsoft.com/office/powerpoint/2010/main" val="2783079461"/>
      </p:ext>
    </p:extLst>
  </p:cSld>
  <p:clrMapOvr>
    <a:masterClrMapping/>
  </p:clrMapOvr>
  <p:extLst>
    <p:ext uri="{DCECCB84-F9BA-43D5-87BE-67443E8EF086}">
      <p15:sldGuideLst xmlns:p15="http://schemas.microsoft.com/office/powerpoint/2012/main">
        <p15:guide id="1" orient="horz" pos="408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ción - La Caixa">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hasCustomPrompt="1"/>
          </p:nvPr>
        </p:nvSpPr>
        <p:spPr>
          <a:xfrm>
            <a:off x="469900" y="1235658"/>
            <a:ext cx="11203940" cy="4708525"/>
          </a:xfrm>
          <a:prstGeom prst="rect">
            <a:avLst/>
          </a:prstGeom>
        </p:spPr>
        <p:txBody>
          <a:bodyPr>
            <a:noAutofit/>
          </a:bodyPr>
          <a:lstStyle>
            <a:lvl1pPr>
              <a:spcBef>
                <a:spcPts val="0"/>
              </a:spcBef>
              <a:spcAft>
                <a:spcPts val="0"/>
              </a:spcAft>
              <a:defRPr sz="1600" baseline="0">
                <a:solidFill>
                  <a:srgbClr val="595959"/>
                </a:solidFill>
                <a:latin typeface="Poppins"/>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s-ES" noProof="0"/>
              <a:t>Escribir texto aquí</a:t>
            </a:r>
          </a:p>
        </p:txBody>
      </p:sp>
      <p:sp>
        <p:nvSpPr>
          <p:cNvPr id="6" name="Title Placeholder 1"/>
          <p:cNvSpPr>
            <a:spLocks noGrp="1"/>
          </p:cNvSpPr>
          <p:nvPr>
            <p:ph type="title" hasCustomPrompt="1"/>
          </p:nvPr>
        </p:nvSpPr>
        <p:spPr>
          <a:xfrm>
            <a:off x="469900" y="402586"/>
            <a:ext cx="7058660" cy="594515"/>
          </a:xfrm>
          <a:prstGeom prst="rect">
            <a:avLst/>
          </a:prstGeom>
        </p:spPr>
        <p:txBody>
          <a:bodyPr vert="horz" lIns="0" tIns="0" rIns="0" bIns="0" rtlCol="0" anchor="t" anchorCtr="0">
            <a:noAutofit/>
          </a:bodyPr>
          <a:lstStyle>
            <a:lvl1pPr>
              <a:defRPr sz="2800" b="1" i="0" u="none" baseline="0">
                <a:solidFill>
                  <a:srgbClr val="019EE2"/>
                </a:solidFill>
                <a:latin typeface="Poppins"/>
              </a:defRPr>
            </a:lvl1pPr>
          </a:lstStyle>
          <a:p>
            <a:r>
              <a:rPr lang="es-ES" noProof="0"/>
              <a:t>Introducción</a:t>
            </a:r>
          </a:p>
        </p:txBody>
      </p:sp>
      <p:sp>
        <p:nvSpPr>
          <p:cNvPr id="9" name="Right Triangle 8"/>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1" name="Imagen 10">
            <a:extLst>
              <a:ext uri="{FF2B5EF4-FFF2-40B4-BE49-F238E27FC236}">
                <a16:creationId xmlns:a16="http://schemas.microsoft.com/office/drawing/2014/main" id="{AC271538-8B8C-42F2-9B58-2D3DC8A34227}"/>
              </a:ext>
            </a:extLst>
          </p:cNvPr>
          <p:cNvPicPr>
            <a:picLocks noChangeAspect="1"/>
          </p:cNvPicPr>
          <p:nvPr userDrawn="1"/>
        </p:nvPicPr>
        <p:blipFill>
          <a:blip r:embed="rId2"/>
          <a:stretch>
            <a:fillRect/>
          </a:stretch>
        </p:blipFill>
        <p:spPr>
          <a:xfrm>
            <a:off x="10348686" y="217713"/>
            <a:ext cx="1714143" cy="342057"/>
          </a:xfrm>
          <a:prstGeom prst="rect">
            <a:avLst/>
          </a:prstGeom>
        </p:spPr>
      </p:pic>
    </p:spTree>
    <p:extLst>
      <p:ext uri="{BB962C8B-B14F-4D97-AF65-F5344CB8AC3E}">
        <p14:creationId xmlns:p14="http://schemas.microsoft.com/office/powerpoint/2010/main" val="389738458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dice con foto">
    <p:spTree>
      <p:nvGrpSpPr>
        <p:cNvPr id="1" name=""/>
        <p:cNvGrpSpPr/>
        <p:nvPr/>
      </p:nvGrpSpPr>
      <p:grpSpPr>
        <a:xfrm>
          <a:off x="0" y="0"/>
          <a:ext cx="0" cy="0"/>
          <a:chOff x="0" y="0"/>
          <a:chExt cx="0" cy="0"/>
        </a:xfrm>
      </p:grpSpPr>
      <p:sp>
        <p:nvSpPr>
          <p:cNvPr id="5" name="Picture Placeholder 9"/>
          <p:cNvSpPr>
            <a:spLocks noGrp="1"/>
          </p:cNvSpPr>
          <p:nvPr>
            <p:ph type="pic" sz="quarter" idx="15"/>
          </p:nvPr>
        </p:nvSpPr>
        <p:spPr>
          <a:xfrm>
            <a:off x="0" y="0"/>
            <a:ext cx="12192000" cy="1374477"/>
          </a:xfrm>
        </p:spPr>
        <p:txBody>
          <a:bodyPr/>
          <a:lstStyle/>
          <a:p>
            <a:r>
              <a:rPr lang="en-US" noProof="0"/>
              <a:t>Click icon to add picture</a:t>
            </a:r>
          </a:p>
        </p:txBody>
      </p:sp>
      <p:sp>
        <p:nvSpPr>
          <p:cNvPr id="11" name="Right Triangle 10"/>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Title 2">
            <a:extLst>
              <a:ext uri="{FF2B5EF4-FFF2-40B4-BE49-F238E27FC236}">
                <a16:creationId xmlns:a16="http://schemas.microsoft.com/office/drawing/2014/main" id="{CD9008DE-90D8-4034-B9C4-87D682E23864}"/>
              </a:ext>
            </a:extLst>
          </p:cNvPr>
          <p:cNvSpPr>
            <a:spLocks noGrp="1"/>
          </p:cNvSpPr>
          <p:nvPr userDrawn="1">
            <p:ph type="title"/>
          </p:nvPr>
        </p:nvSpPr>
        <p:spPr>
          <a:xfrm>
            <a:off x="3241780" y="1497422"/>
            <a:ext cx="5708438" cy="565341"/>
          </a:xfrm>
        </p:spPr>
        <p:txBody>
          <a:bodyPr/>
          <a:lstStyle>
            <a:lvl1pPr algn="ctr">
              <a:defRPr/>
            </a:lvl1pPr>
          </a:lstStyle>
          <a:p>
            <a:r>
              <a:rPr lang="es-ES"/>
              <a:t>Índice</a:t>
            </a:r>
          </a:p>
        </p:txBody>
      </p:sp>
      <p:sp>
        <p:nvSpPr>
          <p:cNvPr id="14" name="Freeform 255">
            <a:extLst>
              <a:ext uri="{FF2B5EF4-FFF2-40B4-BE49-F238E27FC236}">
                <a16:creationId xmlns:a16="http://schemas.microsoft.com/office/drawing/2014/main" id="{EA01D9C1-51CE-451A-BD4B-34ADF26E0DE1}"/>
              </a:ext>
            </a:extLst>
          </p:cNvPr>
          <p:cNvSpPr>
            <a:spLocks noChangeAspect="1" noEditPoints="1"/>
          </p:cNvSpPr>
          <p:nvPr userDrawn="1"/>
        </p:nvSpPr>
        <p:spPr bwMode="auto">
          <a:xfrm>
            <a:off x="6795847" y="1596571"/>
            <a:ext cx="402080" cy="367041"/>
          </a:xfrm>
          <a:custGeom>
            <a:avLst/>
            <a:gdLst>
              <a:gd name="T0" fmla="*/ 0 w 512"/>
              <a:gd name="T1" fmla="*/ 256 h 512"/>
              <a:gd name="T2" fmla="*/ 512 w 512"/>
              <a:gd name="T3" fmla="*/ 256 h 512"/>
              <a:gd name="T4" fmla="*/ 298 w 512"/>
              <a:gd name="T5" fmla="*/ 181 h 512"/>
              <a:gd name="T6" fmla="*/ 266 w 512"/>
              <a:gd name="T7" fmla="*/ 192 h 512"/>
              <a:gd name="T8" fmla="*/ 266 w 512"/>
              <a:gd name="T9" fmla="*/ 170 h 512"/>
              <a:gd name="T10" fmla="*/ 298 w 512"/>
              <a:gd name="T11" fmla="*/ 181 h 512"/>
              <a:gd name="T12" fmla="*/ 259 w 512"/>
              <a:gd name="T13" fmla="*/ 120 h 512"/>
              <a:gd name="T14" fmla="*/ 274 w 512"/>
              <a:gd name="T15" fmla="*/ 135 h 512"/>
              <a:gd name="T16" fmla="*/ 245 w 512"/>
              <a:gd name="T17" fmla="*/ 160 h 512"/>
              <a:gd name="T18" fmla="*/ 237 w 512"/>
              <a:gd name="T19" fmla="*/ 141 h 512"/>
              <a:gd name="T20" fmla="*/ 213 w 512"/>
              <a:gd name="T21" fmla="*/ 96 h 512"/>
              <a:gd name="T22" fmla="*/ 224 w 512"/>
              <a:gd name="T23" fmla="*/ 138 h 512"/>
              <a:gd name="T24" fmla="*/ 202 w 512"/>
              <a:gd name="T25" fmla="*/ 138 h 512"/>
              <a:gd name="T26" fmla="*/ 152 w 512"/>
              <a:gd name="T27" fmla="*/ 120 h 512"/>
              <a:gd name="T28" fmla="*/ 189 w 512"/>
              <a:gd name="T29" fmla="*/ 141 h 512"/>
              <a:gd name="T30" fmla="*/ 181 w 512"/>
              <a:gd name="T31" fmla="*/ 160 h 512"/>
              <a:gd name="T32" fmla="*/ 152 w 512"/>
              <a:gd name="T33" fmla="*/ 135 h 512"/>
              <a:gd name="T34" fmla="*/ 138 w 512"/>
              <a:gd name="T35" fmla="*/ 170 h 512"/>
              <a:gd name="T36" fmla="*/ 170 w 512"/>
              <a:gd name="T37" fmla="*/ 181 h 512"/>
              <a:gd name="T38" fmla="*/ 138 w 512"/>
              <a:gd name="T39" fmla="*/ 192 h 512"/>
              <a:gd name="T40" fmla="*/ 138 w 512"/>
              <a:gd name="T41" fmla="*/ 170 h 512"/>
              <a:gd name="T42" fmla="*/ 341 w 512"/>
              <a:gd name="T43" fmla="*/ 416 h 512"/>
              <a:gd name="T44" fmla="*/ 333 w 512"/>
              <a:gd name="T45" fmla="*/ 398 h 512"/>
              <a:gd name="T46" fmla="*/ 351 w 512"/>
              <a:gd name="T47" fmla="*/ 288 h 512"/>
              <a:gd name="T48" fmla="*/ 330 w 512"/>
              <a:gd name="T49" fmla="*/ 286 h 512"/>
              <a:gd name="T50" fmla="*/ 320 w 512"/>
              <a:gd name="T51" fmla="*/ 298 h 512"/>
              <a:gd name="T52" fmla="*/ 320 w 512"/>
              <a:gd name="T53" fmla="*/ 298 h 512"/>
              <a:gd name="T54" fmla="*/ 309 w 512"/>
              <a:gd name="T55" fmla="*/ 277 h 512"/>
              <a:gd name="T56" fmla="*/ 288 w 512"/>
              <a:gd name="T57" fmla="*/ 277 h 512"/>
              <a:gd name="T58" fmla="*/ 277 w 512"/>
              <a:gd name="T59" fmla="*/ 298 h 512"/>
              <a:gd name="T60" fmla="*/ 266 w 512"/>
              <a:gd name="T61" fmla="*/ 256 h 512"/>
              <a:gd name="T62" fmla="*/ 245 w 512"/>
              <a:gd name="T63" fmla="*/ 256 h 512"/>
              <a:gd name="T64" fmla="*/ 234 w 512"/>
              <a:gd name="T65" fmla="*/ 298 h 512"/>
              <a:gd name="T66" fmla="*/ 224 w 512"/>
              <a:gd name="T67" fmla="*/ 202 h 512"/>
              <a:gd name="T68" fmla="*/ 202 w 512"/>
              <a:gd name="T69" fmla="*/ 202 h 512"/>
              <a:gd name="T70" fmla="*/ 196 w 512"/>
              <a:gd name="T71" fmla="*/ 340 h 512"/>
              <a:gd name="T72" fmla="*/ 152 w 512"/>
              <a:gd name="T73" fmla="*/ 281 h 512"/>
              <a:gd name="T74" fmla="*/ 138 w 512"/>
              <a:gd name="T75" fmla="*/ 277 h 512"/>
              <a:gd name="T76" fmla="*/ 138 w 512"/>
              <a:gd name="T77" fmla="*/ 295 h 512"/>
              <a:gd name="T78" fmla="*/ 211 w 512"/>
              <a:gd name="T79" fmla="*/ 411 h 512"/>
              <a:gd name="T80" fmla="*/ 197 w 512"/>
              <a:gd name="T81" fmla="*/ 414 h 512"/>
              <a:gd name="T82" fmla="*/ 129 w 512"/>
              <a:gd name="T83" fmla="*/ 258 h 512"/>
              <a:gd name="T84" fmla="*/ 172 w 512"/>
              <a:gd name="T85" fmla="*/ 272 h 512"/>
              <a:gd name="T86" fmla="*/ 181 w 512"/>
              <a:gd name="T87" fmla="*/ 202 h 512"/>
              <a:gd name="T88" fmla="*/ 245 w 512"/>
              <a:gd name="T89" fmla="*/ 202 h 512"/>
              <a:gd name="T90" fmla="*/ 256 w 512"/>
              <a:gd name="T91" fmla="*/ 224 h 512"/>
              <a:gd name="T92" fmla="*/ 298 w 512"/>
              <a:gd name="T93" fmla="*/ 245 h 512"/>
              <a:gd name="T94" fmla="*/ 341 w 512"/>
              <a:gd name="T95" fmla="*/ 256 h 512"/>
              <a:gd name="T96" fmla="*/ 373 w 512"/>
              <a:gd name="T97" fmla="*/ 33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98" y="181"/>
                </a:moveTo>
                <a:cubicBezTo>
                  <a:pt x="298" y="187"/>
                  <a:pt x="294" y="192"/>
                  <a:pt x="288" y="192"/>
                </a:cubicBezTo>
                <a:cubicBezTo>
                  <a:pt x="266" y="192"/>
                  <a:pt x="266" y="192"/>
                  <a:pt x="266" y="192"/>
                </a:cubicBezTo>
                <a:cubicBezTo>
                  <a:pt x="260" y="192"/>
                  <a:pt x="256" y="187"/>
                  <a:pt x="256" y="181"/>
                </a:cubicBezTo>
                <a:cubicBezTo>
                  <a:pt x="256" y="175"/>
                  <a:pt x="260" y="170"/>
                  <a:pt x="266" y="170"/>
                </a:cubicBezTo>
                <a:cubicBezTo>
                  <a:pt x="288" y="170"/>
                  <a:pt x="288" y="170"/>
                  <a:pt x="288" y="170"/>
                </a:cubicBezTo>
                <a:cubicBezTo>
                  <a:pt x="294" y="170"/>
                  <a:pt x="298" y="175"/>
                  <a:pt x="298" y="181"/>
                </a:cubicBezTo>
                <a:close/>
                <a:moveTo>
                  <a:pt x="237" y="141"/>
                </a:moveTo>
                <a:cubicBezTo>
                  <a:pt x="259" y="120"/>
                  <a:pt x="259" y="120"/>
                  <a:pt x="259" y="120"/>
                </a:cubicBezTo>
                <a:cubicBezTo>
                  <a:pt x="263" y="116"/>
                  <a:pt x="270" y="116"/>
                  <a:pt x="274" y="120"/>
                </a:cubicBezTo>
                <a:cubicBezTo>
                  <a:pt x="278" y="124"/>
                  <a:pt x="278" y="131"/>
                  <a:pt x="274" y="135"/>
                </a:cubicBezTo>
                <a:cubicBezTo>
                  <a:pt x="253" y="157"/>
                  <a:pt x="253" y="157"/>
                  <a:pt x="253" y="157"/>
                </a:cubicBezTo>
                <a:cubicBezTo>
                  <a:pt x="250" y="159"/>
                  <a:pt x="248" y="160"/>
                  <a:pt x="245" y="160"/>
                </a:cubicBezTo>
                <a:cubicBezTo>
                  <a:pt x="242" y="160"/>
                  <a:pt x="240" y="159"/>
                  <a:pt x="237" y="157"/>
                </a:cubicBezTo>
                <a:cubicBezTo>
                  <a:pt x="233" y="152"/>
                  <a:pt x="233" y="146"/>
                  <a:pt x="237" y="141"/>
                </a:cubicBezTo>
                <a:close/>
                <a:moveTo>
                  <a:pt x="202" y="106"/>
                </a:moveTo>
                <a:cubicBezTo>
                  <a:pt x="202" y="100"/>
                  <a:pt x="207" y="96"/>
                  <a:pt x="213" y="96"/>
                </a:cubicBezTo>
                <a:cubicBezTo>
                  <a:pt x="219" y="96"/>
                  <a:pt x="224" y="100"/>
                  <a:pt x="224" y="106"/>
                </a:cubicBezTo>
                <a:cubicBezTo>
                  <a:pt x="224" y="138"/>
                  <a:pt x="224" y="138"/>
                  <a:pt x="224" y="138"/>
                </a:cubicBezTo>
                <a:cubicBezTo>
                  <a:pt x="224" y="144"/>
                  <a:pt x="219" y="149"/>
                  <a:pt x="213" y="149"/>
                </a:cubicBezTo>
                <a:cubicBezTo>
                  <a:pt x="207" y="149"/>
                  <a:pt x="202" y="144"/>
                  <a:pt x="202" y="138"/>
                </a:cubicBezTo>
                <a:lnTo>
                  <a:pt x="202" y="106"/>
                </a:lnTo>
                <a:close/>
                <a:moveTo>
                  <a:pt x="152" y="120"/>
                </a:moveTo>
                <a:cubicBezTo>
                  <a:pt x="156" y="116"/>
                  <a:pt x="163" y="116"/>
                  <a:pt x="167" y="120"/>
                </a:cubicBezTo>
                <a:cubicBezTo>
                  <a:pt x="189" y="141"/>
                  <a:pt x="189" y="141"/>
                  <a:pt x="189" y="141"/>
                </a:cubicBezTo>
                <a:cubicBezTo>
                  <a:pt x="193" y="146"/>
                  <a:pt x="193" y="152"/>
                  <a:pt x="189" y="157"/>
                </a:cubicBezTo>
                <a:cubicBezTo>
                  <a:pt x="186" y="159"/>
                  <a:pt x="184" y="160"/>
                  <a:pt x="181" y="160"/>
                </a:cubicBezTo>
                <a:cubicBezTo>
                  <a:pt x="178" y="160"/>
                  <a:pt x="176" y="159"/>
                  <a:pt x="173" y="157"/>
                </a:cubicBezTo>
                <a:cubicBezTo>
                  <a:pt x="152" y="135"/>
                  <a:pt x="152" y="135"/>
                  <a:pt x="152" y="135"/>
                </a:cubicBezTo>
                <a:cubicBezTo>
                  <a:pt x="148" y="131"/>
                  <a:pt x="148" y="124"/>
                  <a:pt x="152" y="120"/>
                </a:cubicBezTo>
                <a:close/>
                <a:moveTo>
                  <a:pt x="138" y="170"/>
                </a:moveTo>
                <a:cubicBezTo>
                  <a:pt x="160" y="170"/>
                  <a:pt x="160" y="170"/>
                  <a:pt x="160" y="170"/>
                </a:cubicBezTo>
                <a:cubicBezTo>
                  <a:pt x="166" y="170"/>
                  <a:pt x="170" y="175"/>
                  <a:pt x="170" y="181"/>
                </a:cubicBezTo>
                <a:cubicBezTo>
                  <a:pt x="170" y="187"/>
                  <a:pt x="166" y="192"/>
                  <a:pt x="160" y="192"/>
                </a:cubicBezTo>
                <a:cubicBezTo>
                  <a:pt x="138" y="192"/>
                  <a:pt x="138" y="192"/>
                  <a:pt x="138" y="192"/>
                </a:cubicBezTo>
                <a:cubicBezTo>
                  <a:pt x="132" y="192"/>
                  <a:pt x="128" y="187"/>
                  <a:pt x="128" y="181"/>
                </a:cubicBezTo>
                <a:cubicBezTo>
                  <a:pt x="128" y="175"/>
                  <a:pt x="132" y="170"/>
                  <a:pt x="138" y="170"/>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91440" tIns="45720" rIns="91440" bIns="45720" numCol="1" anchor="t" anchorCtr="0" compatLnSpc="1">
            <a:prstTxWarp prst="textNoShape">
              <a:avLst/>
            </a:prstTxWarp>
          </a:bodyPr>
          <a:lstStyle/>
          <a:p>
            <a:endParaRPr lang="en-GB"/>
          </a:p>
        </p:txBody>
      </p:sp>
      <p:sp>
        <p:nvSpPr>
          <p:cNvPr id="15" name="Text Placeholder 3">
            <a:extLst>
              <a:ext uri="{FF2B5EF4-FFF2-40B4-BE49-F238E27FC236}">
                <a16:creationId xmlns:a16="http://schemas.microsoft.com/office/drawing/2014/main" id="{9D8AB87C-842E-4CDC-AAEE-111E4F4B892C}"/>
              </a:ext>
            </a:extLst>
          </p:cNvPr>
          <p:cNvSpPr>
            <a:spLocks noGrp="1"/>
          </p:cNvSpPr>
          <p:nvPr userDrawn="1">
            <p:ph type="body" sz="quarter" idx="16" hasCustomPrompt="1"/>
          </p:nvPr>
        </p:nvSpPr>
        <p:spPr>
          <a:xfrm>
            <a:off x="1652954" y="2185708"/>
            <a:ext cx="10102361" cy="3783292"/>
          </a:xfrm>
        </p:spPr>
        <p:txBody>
          <a:bodyPr numCol="3"/>
          <a:lstStyle>
            <a:lvl1pPr marL="342900" indent="-342900" algn="l" defTabSz="1219170" rtl="0" eaLnBrk="1" latinLnBrk="0" hangingPunct="1">
              <a:spcBef>
                <a:spcPts val="0"/>
              </a:spcBef>
              <a:spcAft>
                <a:spcPts val="1333"/>
              </a:spcAft>
              <a:buSzPct val="100000"/>
              <a:buFont typeface="+mj-lt"/>
              <a:buAutoNum type="arabicPeriod"/>
              <a:defRPr lang="es-ES" sz="1800" b="0" kern="1200" dirty="0">
                <a:solidFill>
                  <a:srgbClr val="595959"/>
                </a:solidFill>
                <a:latin typeface="Poppins"/>
                <a:ea typeface="+mn-ea"/>
                <a:cs typeface="+mn-cs"/>
              </a:defRPr>
            </a:lvl1pPr>
          </a:lstStyle>
          <a:p>
            <a:pPr marL="342900" indent="-342900">
              <a:buFont typeface="+mj-lt"/>
              <a:buAutoNum type="arabicPeriod"/>
            </a:pPr>
            <a:r>
              <a:rPr lang="es-ES" sz="1800">
                <a:hlinkClick r:id="" action="ppaction://noaction"/>
              </a:rPr>
              <a:t>Sección X	4</a:t>
            </a:r>
            <a:endParaRPr lang="es-ES" sz="1800"/>
          </a:p>
          <a:p>
            <a:pPr marL="342900" indent="-342900">
              <a:buFont typeface="+mj-lt"/>
              <a:buAutoNum type="arabicPeriod"/>
            </a:pPr>
            <a:r>
              <a:rPr lang="es-ES" sz="1800"/>
              <a:t>Sección Y 	5</a:t>
            </a:r>
          </a:p>
          <a:p>
            <a:pPr marL="342900" indent="-342900">
              <a:buFont typeface="Arial" panose="020B0604020202020204" pitchFamily="34" charset="0"/>
              <a:buChar char="•"/>
            </a:pPr>
            <a:r>
              <a:rPr lang="es-ES"/>
              <a:t>Sub sección 	6</a:t>
            </a:r>
            <a:endParaRPr lang="es-ES" sz="1800"/>
          </a:p>
          <a:p>
            <a:pPr marL="342900" indent="-342900">
              <a:buFont typeface="+mj-lt"/>
              <a:buAutoNum type="arabicPeriod" startAt="4"/>
            </a:pPr>
            <a:r>
              <a:rPr lang="es-ES" sz="1800"/>
              <a:t>Sección Z 	7</a:t>
            </a:r>
          </a:p>
          <a:p>
            <a:pPr marL="342900" indent="-342900">
              <a:buFont typeface="+mj-lt"/>
              <a:buAutoNum type="arabicPeriod" startAt="4"/>
            </a:pPr>
            <a:r>
              <a:rPr lang="es-ES" sz="1800"/>
              <a:t>Sección W	14</a:t>
            </a:r>
          </a:p>
          <a:p>
            <a:pPr marL="342900" indent="-342900">
              <a:buFont typeface="Arial" panose="020B0604020202020204" pitchFamily="34" charset="0"/>
              <a:buChar char="•"/>
            </a:pPr>
            <a:r>
              <a:rPr lang="es-ES"/>
              <a:t>Sub sección	22</a:t>
            </a:r>
          </a:p>
        </p:txBody>
      </p:sp>
      <p:cxnSp>
        <p:nvCxnSpPr>
          <p:cNvPr id="16" name="Straight Connector 15">
            <a:extLst>
              <a:ext uri="{FF2B5EF4-FFF2-40B4-BE49-F238E27FC236}">
                <a16:creationId xmlns:a16="http://schemas.microsoft.com/office/drawing/2014/main" id="{4C17A919-8CA1-43B2-B596-4EAD6E8D4B93}"/>
              </a:ext>
            </a:extLst>
          </p:cNvPr>
          <p:cNvCxnSpPr>
            <a:cxnSpLocks/>
          </p:cNvCxnSpPr>
          <p:nvPr userDrawn="1"/>
        </p:nvCxnSpPr>
        <p:spPr>
          <a:xfrm>
            <a:off x="4648200" y="2262867"/>
            <a:ext cx="16933" cy="3510440"/>
          </a:xfrm>
          <a:prstGeom prst="line">
            <a:avLst/>
          </a:prstGeom>
          <a:ln w="28575">
            <a:solidFill>
              <a:srgbClr val="019EE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C17A919-8CA1-43B2-B596-4EAD6E8D4B93}"/>
              </a:ext>
            </a:extLst>
          </p:cNvPr>
          <p:cNvCxnSpPr>
            <a:cxnSpLocks/>
          </p:cNvCxnSpPr>
          <p:nvPr userDrawn="1"/>
        </p:nvCxnSpPr>
        <p:spPr>
          <a:xfrm>
            <a:off x="8017934" y="2262867"/>
            <a:ext cx="16933" cy="3510440"/>
          </a:xfrm>
          <a:prstGeom prst="line">
            <a:avLst/>
          </a:prstGeom>
          <a:ln w="28575">
            <a:solidFill>
              <a:srgbClr val="019EE2"/>
            </a:solidFill>
          </a:ln>
        </p:spPr>
        <p:style>
          <a:lnRef idx="1">
            <a:schemeClr val="accent1"/>
          </a:lnRef>
          <a:fillRef idx="0">
            <a:schemeClr val="accent1"/>
          </a:fillRef>
          <a:effectRef idx="0">
            <a:schemeClr val="accent1"/>
          </a:effectRef>
          <a:fontRef idx="minor">
            <a:schemeClr val="tx1"/>
          </a:fontRef>
        </p:style>
      </p:cxnSp>
      <p:pic>
        <p:nvPicPr>
          <p:cNvPr id="17" name="Imagen 16">
            <a:extLst>
              <a:ext uri="{FF2B5EF4-FFF2-40B4-BE49-F238E27FC236}">
                <a16:creationId xmlns:a16="http://schemas.microsoft.com/office/drawing/2014/main" id="{0FC65A75-D80F-49E6-ACD0-1D855CD37115}"/>
              </a:ext>
            </a:extLst>
          </p:cNvPr>
          <p:cNvPicPr>
            <a:picLocks noChangeAspect="1"/>
          </p:cNvPicPr>
          <p:nvPr userDrawn="1"/>
        </p:nvPicPr>
        <p:blipFill>
          <a:blip r:embed="rId2"/>
          <a:stretch>
            <a:fillRect/>
          </a:stretch>
        </p:blipFill>
        <p:spPr>
          <a:xfrm>
            <a:off x="10348686" y="217713"/>
            <a:ext cx="1714143" cy="342057"/>
          </a:xfrm>
          <a:prstGeom prst="rect">
            <a:avLst/>
          </a:prstGeom>
        </p:spPr>
      </p:pic>
    </p:spTree>
    <p:extLst>
      <p:ext uri="{BB962C8B-B14F-4D97-AF65-F5344CB8AC3E}">
        <p14:creationId xmlns:p14="http://schemas.microsoft.com/office/powerpoint/2010/main" val="4639790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 La Caixa">
    <p:bg bwMode="gray">
      <p:bgPr>
        <a:solidFill>
          <a:srgbClr val="019EE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886884" y="2573867"/>
            <a:ext cx="10418233" cy="718749"/>
          </a:xfrm>
        </p:spPr>
        <p:txBody>
          <a:bodyPr anchor="b"/>
          <a:lstStyle>
            <a:lvl1pPr algn="ctr">
              <a:lnSpc>
                <a:spcPct val="95000"/>
              </a:lnSpc>
              <a:defRPr sz="4000" b="1" u="none" baseline="0">
                <a:solidFill>
                  <a:srgbClr val="FFFFFF"/>
                </a:solidFill>
                <a:latin typeface="Poppins"/>
                <a:ea typeface="Open Sans" panose="020B0606030504020204" pitchFamily="34" charset="0"/>
                <a:cs typeface="Open Sans" panose="020B0606030504020204" pitchFamily="34" charset="0"/>
              </a:defRPr>
            </a:lvl1pPr>
          </a:lstStyle>
          <a:p>
            <a:r>
              <a:rPr lang="es-ES" noProof="0"/>
              <a:t>Título de sección</a:t>
            </a:r>
          </a:p>
        </p:txBody>
      </p:sp>
      <p:sp>
        <p:nvSpPr>
          <p:cNvPr id="3" name="Text Placeholder 2"/>
          <p:cNvSpPr>
            <a:spLocks noGrp="1"/>
          </p:cNvSpPr>
          <p:nvPr>
            <p:ph type="body" idx="1" hasCustomPrompt="1"/>
          </p:nvPr>
        </p:nvSpPr>
        <p:spPr bwMode="gray">
          <a:xfrm>
            <a:off x="886883" y="3423545"/>
            <a:ext cx="10418235" cy="606588"/>
          </a:xfrm>
        </p:spPr>
        <p:txBody>
          <a:bodyPr lIns="0" tIns="0" rIns="0" bIns="0">
            <a:noAutofit/>
          </a:bodyPr>
          <a:lstStyle>
            <a:lvl1pPr marL="0" indent="0" algn="ctr">
              <a:lnSpc>
                <a:spcPct val="95000"/>
              </a:lnSpc>
              <a:spcAft>
                <a:spcPts val="0"/>
              </a:spcAft>
              <a:buNone/>
              <a:defRPr sz="3200" baseline="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s-ES" noProof="0"/>
              <a:t>Subtítulo (opcional)</a:t>
            </a:r>
          </a:p>
        </p:txBody>
      </p:sp>
      <p:sp>
        <p:nvSpPr>
          <p:cNvPr id="13" name="TextBox 12"/>
          <p:cNvSpPr txBox="1"/>
          <p:nvPr userDrawn="1"/>
        </p:nvSpPr>
        <p:spPr>
          <a:xfrm>
            <a:off x="469900" y="6477000"/>
            <a:ext cx="5355167" cy="410369"/>
          </a:xfrm>
          <a:prstGeom prst="rect">
            <a:avLst/>
          </a:prstGeom>
          <a:noFill/>
        </p:spPr>
        <p:txBody>
          <a:bodyPr wrap="square" lIns="0" tIns="0" rIns="0" bIns="0" rtlCol="0">
            <a:spAutoFit/>
          </a:bodyPr>
          <a:lstStyle/>
          <a:p>
            <a:pPr marL="0" marR="0" lvl="0" indent="0" algn="l" defTabSz="1219170" rtl="0" eaLnBrk="1" fontAlgn="auto" latinLnBrk="0" hangingPunct="1">
              <a:lnSpc>
                <a:spcPct val="100000"/>
              </a:lnSpc>
              <a:spcBef>
                <a:spcPts val="800"/>
              </a:spcBef>
              <a:spcAft>
                <a:spcPts val="0"/>
              </a:spcAft>
              <a:buClrTx/>
              <a:buSzPct val="100000"/>
              <a:buFont typeface="Arial"/>
              <a:buNone/>
              <a:tabLst/>
              <a:defRPr/>
            </a:pPr>
            <a:r>
              <a:rPr lang="es-ES" sz="1000" noProof="0">
                <a:solidFill>
                  <a:schemeClr val="bg1"/>
                </a:solidFill>
                <a:latin typeface="Poppins"/>
              </a:rPr>
              <a:t>Google Apps</a:t>
            </a:r>
          </a:p>
          <a:p>
            <a:pPr marL="0" indent="0">
              <a:spcBef>
                <a:spcPts val="800"/>
              </a:spcBef>
              <a:buSzPct val="100000"/>
              <a:buFont typeface="Arial"/>
              <a:buNone/>
            </a:pPr>
            <a:endParaRPr lang="es-ES" sz="1000" noProof="0">
              <a:solidFill>
                <a:schemeClr val="bg1"/>
              </a:solidFill>
              <a:latin typeface="Poppins"/>
            </a:endParaRPr>
          </a:p>
        </p:txBody>
      </p:sp>
      <p:sp>
        <p:nvSpPr>
          <p:cNvPr id="14" name="TextBox 13"/>
          <p:cNvSpPr txBox="1"/>
          <p:nvPr userDrawn="1"/>
        </p:nvSpPr>
        <p:spPr>
          <a:xfrm>
            <a:off x="11414125"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chemeClr val="bg1"/>
                </a:solidFill>
                <a:latin typeface="Poppins"/>
              </a:rPr>
              <a:pPr marL="0" indent="0" algn="r">
                <a:spcBef>
                  <a:spcPts val="800"/>
                </a:spcBef>
                <a:buSzPct val="100000"/>
                <a:buFont typeface="Arial"/>
                <a:buNone/>
              </a:pPr>
              <a:t>‹Nº›</a:t>
            </a:fld>
            <a:endParaRPr lang="en-US" sz="1000" noProof="0">
              <a:solidFill>
                <a:schemeClr val="bg1"/>
              </a:solidFill>
              <a:latin typeface="Poppins"/>
            </a:endParaRPr>
          </a:p>
        </p:txBody>
      </p:sp>
      <p:pic>
        <p:nvPicPr>
          <p:cNvPr id="8" name="Imagen 7">
            <a:extLst>
              <a:ext uri="{FF2B5EF4-FFF2-40B4-BE49-F238E27FC236}">
                <a16:creationId xmlns:a16="http://schemas.microsoft.com/office/drawing/2014/main" id="{E72BD5C6-DDC4-4B1B-B495-D57100DBB6AE}"/>
              </a:ext>
            </a:extLst>
          </p:cNvPr>
          <p:cNvPicPr>
            <a:picLocks noChangeAspect="1"/>
          </p:cNvPicPr>
          <p:nvPr userDrawn="1"/>
        </p:nvPicPr>
        <p:blipFill>
          <a:blip r:embed="rId2"/>
          <a:stretch>
            <a:fillRect/>
          </a:stretch>
        </p:blipFill>
        <p:spPr>
          <a:xfrm>
            <a:off x="10348686" y="217713"/>
            <a:ext cx="1714143" cy="342057"/>
          </a:xfrm>
          <a:prstGeom prst="rect">
            <a:avLst/>
          </a:prstGeom>
        </p:spPr>
      </p:pic>
    </p:spTree>
    <p:extLst>
      <p:ext uri="{BB962C8B-B14F-4D97-AF65-F5344CB8AC3E}">
        <p14:creationId xmlns:p14="http://schemas.microsoft.com/office/powerpoint/2010/main" val="210457412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Slide - La Caixa">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hasCustomPrompt="1"/>
          </p:nvPr>
        </p:nvSpPr>
        <p:spPr>
          <a:xfrm>
            <a:off x="469900" y="1433830"/>
            <a:ext cx="11203940" cy="4708525"/>
          </a:xfrm>
          <a:prstGeom prst="rect">
            <a:avLst/>
          </a:prstGeom>
        </p:spPr>
        <p:txBody>
          <a:bodyPr>
            <a:noAutofit/>
          </a:bodyPr>
          <a:lstStyle>
            <a:lvl1pPr algn="l">
              <a:lnSpc>
                <a:spcPct val="100000"/>
              </a:lnSpc>
              <a:spcBef>
                <a:spcPts val="0"/>
              </a:spcBef>
              <a:spcAft>
                <a:spcPts val="0"/>
              </a:spcAft>
              <a:defRPr sz="1600" b="0" baseline="0">
                <a:solidFill>
                  <a:srgbClr val="595959"/>
                </a:solidFill>
                <a:latin typeface="Poppins"/>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s-ES" noProof="0"/>
              <a:t>Escribe aquí el texto</a:t>
            </a:r>
          </a:p>
          <a:p>
            <a:pPr lvl="0"/>
            <a:endParaRPr lang="es-ES" noProof="0"/>
          </a:p>
        </p:txBody>
      </p:sp>
      <p:sp>
        <p:nvSpPr>
          <p:cNvPr id="5" name="Text Placeholder 8"/>
          <p:cNvSpPr>
            <a:spLocks noGrp="1"/>
          </p:cNvSpPr>
          <p:nvPr>
            <p:ph type="body" sz="quarter" idx="13" hasCustomPrompt="1"/>
          </p:nvPr>
        </p:nvSpPr>
        <p:spPr>
          <a:xfrm>
            <a:off x="469900" y="954617"/>
            <a:ext cx="7058660" cy="396663"/>
          </a:xfrm>
          <a:prstGeom prst="rect">
            <a:avLst/>
          </a:prstGeom>
        </p:spPr>
        <p:txBody>
          <a:bodyPr lIns="0" tIns="0" rIns="0" bIns="0">
            <a:noAutofit/>
          </a:bodyPr>
          <a:lstStyle>
            <a:lvl1pPr marL="0" indent="0">
              <a:buNone/>
              <a:defRPr sz="2000" b="1" u="none">
                <a:solidFill>
                  <a:srgbClr val="595959"/>
                </a:solidFill>
              </a:defRPr>
            </a:lvl1pPr>
          </a:lstStyle>
          <a:p>
            <a:pPr lvl="0"/>
            <a:r>
              <a:rPr lang="es-ES" noProof="0"/>
              <a:t>Subtítulo (opcional)</a:t>
            </a:r>
          </a:p>
        </p:txBody>
      </p:sp>
      <p:sp>
        <p:nvSpPr>
          <p:cNvPr id="6" name="Title Placeholder 1"/>
          <p:cNvSpPr>
            <a:spLocks noGrp="1"/>
          </p:cNvSpPr>
          <p:nvPr>
            <p:ph type="title" hasCustomPrompt="1"/>
          </p:nvPr>
        </p:nvSpPr>
        <p:spPr>
          <a:xfrm>
            <a:off x="469900" y="402586"/>
            <a:ext cx="7058660" cy="469481"/>
          </a:xfrm>
          <a:prstGeom prst="rect">
            <a:avLst/>
          </a:prstGeom>
        </p:spPr>
        <p:txBody>
          <a:bodyPr vert="horz" lIns="0" tIns="0" rIns="0" bIns="0" rtlCol="0" anchor="t" anchorCtr="0">
            <a:noAutofit/>
          </a:bodyPr>
          <a:lstStyle>
            <a:lvl1pPr>
              <a:defRPr sz="2800" b="1" i="0" u="none" baseline="0">
                <a:solidFill>
                  <a:srgbClr val="019EE2"/>
                </a:solidFill>
                <a:latin typeface="Poppins"/>
              </a:defRPr>
            </a:lvl1pPr>
          </a:lstStyle>
          <a:p>
            <a:r>
              <a:rPr lang="es-ES" noProof="0"/>
              <a:t>Título</a:t>
            </a:r>
          </a:p>
        </p:txBody>
      </p:sp>
      <p:sp>
        <p:nvSpPr>
          <p:cNvPr id="9" name="Right Triangle 8"/>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noProof="0"/>
          </a:p>
        </p:txBody>
      </p:sp>
      <p:pic>
        <p:nvPicPr>
          <p:cNvPr id="11" name="Imagen 10">
            <a:extLst>
              <a:ext uri="{FF2B5EF4-FFF2-40B4-BE49-F238E27FC236}">
                <a16:creationId xmlns:a16="http://schemas.microsoft.com/office/drawing/2014/main" id="{1D401DB4-585F-4E08-9E3D-11C1001399EE}"/>
              </a:ext>
            </a:extLst>
          </p:cNvPr>
          <p:cNvPicPr>
            <a:picLocks noChangeAspect="1"/>
          </p:cNvPicPr>
          <p:nvPr userDrawn="1"/>
        </p:nvPicPr>
        <p:blipFill>
          <a:blip r:embed="rId2"/>
          <a:stretch>
            <a:fillRect/>
          </a:stretch>
        </p:blipFill>
        <p:spPr>
          <a:xfrm>
            <a:off x="10348686" y="217713"/>
            <a:ext cx="1714143" cy="342057"/>
          </a:xfrm>
          <a:prstGeom prst="rect">
            <a:avLst/>
          </a:prstGeom>
        </p:spPr>
      </p:pic>
    </p:spTree>
    <p:extLst>
      <p:ext uri="{BB962C8B-B14F-4D97-AF65-F5344CB8AC3E}">
        <p14:creationId xmlns:p14="http://schemas.microsoft.com/office/powerpoint/2010/main" val="2510221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lide Final - La Caixa">
    <p:bg bwMode="gray">
      <p:bgPr>
        <a:solidFill>
          <a:srgbClr val="019EE2"/>
        </a:solidFill>
        <a:effectLst/>
      </p:bgPr>
    </p:bg>
    <p:spTree>
      <p:nvGrpSpPr>
        <p:cNvPr id="1" name=""/>
        <p:cNvGrpSpPr/>
        <p:nvPr/>
      </p:nvGrpSpPr>
      <p:grpSpPr>
        <a:xfrm>
          <a:off x="0" y="0"/>
          <a:ext cx="0" cy="0"/>
          <a:chOff x="0" y="0"/>
          <a:chExt cx="0" cy="0"/>
        </a:xfrm>
      </p:grpSpPr>
      <p:sp>
        <p:nvSpPr>
          <p:cNvPr id="13" name="TextBox 12"/>
          <p:cNvSpPr txBox="1"/>
          <p:nvPr userDrawn="1"/>
        </p:nvSpPr>
        <p:spPr>
          <a:xfrm>
            <a:off x="469900" y="6477000"/>
            <a:ext cx="5355167" cy="410369"/>
          </a:xfrm>
          <a:prstGeom prst="rect">
            <a:avLst/>
          </a:prstGeom>
          <a:noFill/>
        </p:spPr>
        <p:txBody>
          <a:bodyPr wrap="square" lIns="0" tIns="0" rIns="0" bIns="0" rtlCol="0">
            <a:spAutoFit/>
          </a:bodyPr>
          <a:lstStyle/>
          <a:p>
            <a:pPr marL="0" marR="0" lvl="0" indent="0" algn="l" defTabSz="1219170" rtl="0" eaLnBrk="1" fontAlgn="auto" latinLnBrk="0" hangingPunct="1">
              <a:lnSpc>
                <a:spcPct val="100000"/>
              </a:lnSpc>
              <a:spcBef>
                <a:spcPts val="800"/>
              </a:spcBef>
              <a:spcAft>
                <a:spcPts val="0"/>
              </a:spcAft>
              <a:buClrTx/>
              <a:buSzPct val="100000"/>
              <a:buFont typeface="Arial"/>
              <a:buNone/>
              <a:tabLst/>
              <a:defRPr/>
            </a:pPr>
            <a:r>
              <a:rPr lang="es-ES" sz="1000" noProof="0">
                <a:solidFill>
                  <a:schemeClr val="bg1"/>
                </a:solidFill>
                <a:latin typeface="Poppins"/>
              </a:rPr>
              <a:t>Google Apps</a:t>
            </a:r>
          </a:p>
          <a:p>
            <a:pPr marL="0" indent="0">
              <a:spcBef>
                <a:spcPts val="800"/>
              </a:spcBef>
              <a:buSzPct val="100000"/>
              <a:buFont typeface="Arial"/>
              <a:buNone/>
            </a:pPr>
            <a:endParaRPr lang="es-ES" sz="1000" noProof="0">
              <a:solidFill>
                <a:schemeClr val="bg1"/>
              </a:solidFill>
              <a:latin typeface="Poppins"/>
            </a:endParaRPr>
          </a:p>
        </p:txBody>
      </p:sp>
      <p:sp>
        <p:nvSpPr>
          <p:cNvPr id="14" name="TextBox 13"/>
          <p:cNvSpPr txBox="1"/>
          <p:nvPr userDrawn="1"/>
        </p:nvSpPr>
        <p:spPr>
          <a:xfrm>
            <a:off x="11414125"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chemeClr val="bg1"/>
                </a:solidFill>
                <a:latin typeface="Poppins"/>
              </a:rPr>
              <a:pPr marL="0" indent="0" algn="r">
                <a:spcBef>
                  <a:spcPts val="800"/>
                </a:spcBef>
                <a:buSzPct val="100000"/>
                <a:buFont typeface="Arial"/>
                <a:buNone/>
              </a:pPr>
              <a:t>‹Nº›</a:t>
            </a:fld>
            <a:endParaRPr lang="en-US" sz="1000" noProof="0">
              <a:solidFill>
                <a:schemeClr val="bg1"/>
              </a:solidFill>
              <a:latin typeface="Poppins"/>
            </a:endParaRPr>
          </a:p>
        </p:txBody>
      </p:sp>
      <p:sp>
        <p:nvSpPr>
          <p:cNvPr id="8" name="Text Placeholder 5"/>
          <p:cNvSpPr>
            <a:spLocks noGrp="1"/>
          </p:cNvSpPr>
          <p:nvPr>
            <p:ph type="body" sz="quarter" idx="10" hasCustomPrompt="1"/>
          </p:nvPr>
        </p:nvSpPr>
        <p:spPr>
          <a:xfrm>
            <a:off x="2256632" y="2311400"/>
            <a:ext cx="7678737" cy="1557867"/>
          </a:xfrm>
        </p:spPr>
        <p:txBody>
          <a:bodyPr/>
          <a:lstStyle>
            <a:lvl1pPr algn="ctr">
              <a:defRPr sz="4000" b="1" baseline="0">
                <a:solidFill>
                  <a:srgbClr val="FFFFFF"/>
                </a:solidFill>
              </a:defRPr>
            </a:lvl1pPr>
          </a:lstStyle>
          <a:p>
            <a:pPr lvl="0"/>
            <a:r>
              <a:rPr lang="es-ES" noProof="0"/>
              <a:t>Muchas gracias </a:t>
            </a:r>
          </a:p>
          <a:p>
            <a:pPr lvl="0"/>
            <a:r>
              <a:rPr lang="es-ES" noProof="0"/>
              <a:t>por vuestra atención</a:t>
            </a:r>
          </a:p>
        </p:txBody>
      </p:sp>
      <p:pic>
        <p:nvPicPr>
          <p:cNvPr id="6" name="Imagen 5">
            <a:extLst>
              <a:ext uri="{FF2B5EF4-FFF2-40B4-BE49-F238E27FC236}">
                <a16:creationId xmlns:a16="http://schemas.microsoft.com/office/drawing/2014/main" id="{84B5A386-198D-4B39-AF5E-97AF79523F62}"/>
              </a:ext>
            </a:extLst>
          </p:cNvPr>
          <p:cNvPicPr>
            <a:picLocks noChangeAspect="1"/>
          </p:cNvPicPr>
          <p:nvPr userDrawn="1"/>
        </p:nvPicPr>
        <p:blipFill>
          <a:blip r:embed="rId2"/>
          <a:stretch>
            <a:fillRect/>
          </a:stretch>
        </p:blipFill>
        <p:spPr>
          <a:xfrm>
            <a:off x="10348686" y="217713"/>
            <a:ext cx="1714143" cy="342057"/>
          </a:xfrm>
          <a:prstGeom prst="rect">
            <a:avLst/>
          </a:prstGeom>
        </p:spPr>
      </p:pic>
    </p:spTree>
    <p:extLst>
      <p:ext uri="{BB962C8B-B14F-4D97-AF65-F5344CB8AC3E}">
        <p14:creationId xmlns:p14="http://schemas.microsoft.com/office/powerpoint/2010/main" val="40039373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9"/>
            </p:custDataLst>
            <p:extLst>
              <p:ext uri="{D42A27DB-BD31-4B8C-83A1-F6EECF244321}">
                <p14:modId xmlns:p14="http://schemas.microsoft.com/office/powerpoint/2010/main" val="767024619"/>
              </p:ext>
            </p:ext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1026" name="think-cell Slide" r:id="rId10" imgW="270" imgH="270" progId="TCLayout.ActiveDocument.1">
                  <p:embed/>
                </p:oleObj>
              </mc:Choice>
              <mc:Fallback>
                <p:oleObj name="think-cell Slide" r:id="rId10" imgW="270" imgH="270" progId="TCLayout.ActiveDocument.1">
                  <p:embed/>
                  <p:pic>
                    <p:nvPicPr>
                      <p:cNvPr id="4" name="Object 3" hidden="1"/>
                      <p:cNvPicPr/>
                      <p:nvPr/>
                    </p:nvPicPr>
                    <p:blipFill>
                      <a:blip r:embed="rId11"/>
                      <a:stretch>
                        <a:fillRect/>
                      </a:stretch>
                    </p:blipFill>
                    <p:spPr>
                      <a:xfrm>
                        <a:off x="2119" y="1589"/>
                        <a:ext cx="2116" cy="1587"/>
                      </a:xfrm>
                      <a:prstGeom prst="rect">
                        <a:avLst/>
                      </a:prstGeom>
                    </p:spPr>
                  </p:pic>
                </p:oleObj>
              </mc:Fallback>
            </mc:AlternateContent>
          </a:graphicData>
        </a:graphic>
      </p:graphicFrame>
      <p:sp>
        <p:nvSpPr>
          <p:cNvPr id="2" name="Title Placeholder 1"/>
          <p:cNvSpPr>
            <a:spLocks noGrp="1"/>
          </p:cNvSpPr>
          <p:nvPr>
            <p:ph type="title"/>
          </p:nvPr>
        </p:nvSpPr>
        <p:spPr bwMode="gray">
          <a:xfrm>
            <a:off x="469900" y="402587"/>
            <a:ext cx="7211060" cy="532134"/>
          </a:xfrm>
          <a:prstGeom prst="rect">
            <a:avLst/>
          </a:prstGeom>
        </p:spPr>
        <p:txBody>
          <a:bodyPr vert="horz" lIns="0" tIns="0" rIns="0" bIns="0" rtlCol="0" anchor="t" anchorCtr="0">
            <a:noAutofit/>
          </a:bodyPr>
          <a:lstStyle/>
          <a:p>
            <a:r>
              <a:rPr lang="es-ES_tradnl" noProof="0"/>
              <a:t>Clic para editar título</a:t>
            </a:r>
            <a:endParaRPr lang="en-US" noProof="0"/>
          </a:p>
        </p:txBody>
      </p:sp>
      <p:sp>
        <p:nvSpPr>
          <p:cNvPr id="19" name="Text Placeholder 18"/>
          <p:cNvSpPr>
            <a:spLocks noGrp="1"/>
          </p:cNvSpPr>
          <p:nvPr>
            <p:ph type="body" idx="1"/>
          </p:nvPr>
        </p:nvSpPr>
        <p:spPr>
          <a:xfrm>
            <a:off x="469900" y="1665290"/>
            <a:ext cx="11252200" cy="4633911"/>
          </a:xfrm>
          <a:prstGeom prst="rect">
            <a:avLst/>
          </a:prstGeom>
        </p:spPr>
        <p:txBody>
          <a:bodyPr vert="horz" lIns="0" tIns="0" rIns="0" bIns="0" rtlCol="0">
            <a:noAutofit/>
          </a:bodyPr>
          <a:lstStyle/>
          <a:p>
            <a:pPr lvl="0"/>
            <a:r>
              <a:rPr lang="es-ES_tradnl" noProof="0"/>
              <a:t>Haga clic para modificar el estilo de texto del patrón</a:t>
            </a:r>
          </a:p>
          <a:p>
            <a:pPr lvl="1"/>
            <a:r>
              <a:rPr lang="es-ES_tradnl" noProof="0"/>
              <a:t>Segundo nivel</a:t>
            </a:r>
          </a:p>
          <a:p>
            <a:pPr lvl="2"/>
            <a:r>
              <a:rPr lang="es-ES_tradnl" noProof="0"/>
              <a:t>Tercer nivel</a:t>
            </a:r>
          </a:p>
          <a:p>
            <a:pPr lvl="3"/>
            <a:r>
              <a:rPr lang="es-ES_tradnl" noProof="0"/>
              <a:t>Cuarto nivel</a:t>
            </a:r>
          </a:p>
          <a:p>
            <a:pPr lvl="4"/>
            <a:r>
              <a:rPr lang="es-ES_tradnl" noProof="0"/>
              <a:t>Quinto nivel</a:t>
            </a:r>
            <a:endParaRPr lang="en-US" noProof="0"/>
          </a:p>
        </p:txBody>
      </p:sp>
      <p:sp>
        <p:nvSpPr>
          <p:cNvPr id="11" name="TextBox 10"/>
          <p:cNvSpPr txBox="1"/>
          <p:nvPr userDrawn="1"/>
        </p:nvSpPr>
        <p:spPr>
          <a:xfrm>
            <a:off x="469900" y="6477000"/>
            <a:ext cx="5355167" cy="153888"/>
          </a:xfrm>
          <a:prstGeom prst="rect">
            <a:avLst/>
          </a:prstGeom>
          <a:noFill/>
        </p:spPr>
        <p:txBody>
          <a:bodyPr wrap="square" lIns="0" tIns="0" rIns="0" bIns="0" rtlCol="0">
            <a:spAutoFit/>
          </a:bodyPr>
          <a:lstStyle/>
          <a:p>
            <a:pPr marL="0" indent="0">
              <a:spcBef>
                <a:spcPts val="800"/>
              </a:spcBef>
              <a:buSzPct val="100000"/>
              <a:buFont typeface="Arial"/>
              <a:buNone/>
            </a:pPr>
            <a:r>
              <a:rPr lang="es-ES" sz="1000" baseline="0" noProof="0">
                <a:solidFill>
                  <a:srgbClr val="595959"/>
                </a:solidFill>
                <a:latin typeface="Poppins"/>
              </a:rPr>
              <a:t>Google Apps</a:t>
            </a:r>
            <a:endParaRPr lang="es-ES" sz="1000" noProof="0">
              <a:solidFill>
                <a:srgbClr val="595959"/>
              </a:solidFill>
              <a:latin typeface="Poppins"/>
            </a:endParaRPr>
          </a:p>
        </p:txBody>
      </p:sp>
      <p:sp>
        <p:nvSpPr>
          <p:cNvPr id="12" name="TextBox 11"/>
          <p:cNvSpPr txBox="1"/>
          <p:nvPr userDrawn="1"/>
        </p:nvSpPr>
        <p:spPr>
          <a:xfrm>
            <a:off x="11410953"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rgbClr val="595959"/>
                </a:solidFill>
                <a:latin typeface="Poppins"/>
              </a:rPr>
              <a:pPr marL="0" indent="0" algn="r">
                <a:spcBef>
                  <a:spcPts val="800"/>
                </a:spcBef>
                <a:buSzPct val="100000"/>
                <a:buFont typeface="Arial"/>
                <a:buNone/>
              </a:pPr>
              <a:t>‹Nº›</a:t>
            </a:fld>
            <a:endParaRPr lang="en-US" sz="1000" noProof="0">
              <a:solidFill>
                <a:srgbClr val="595959"/>
              </a:solidFill>
              <a:latin typeface="Poppins"/>
            </a:endParaRPr>
          </a:p>
        </p:txBody>
      </p:sp>
    </p:spTree>
  </p:cSld>
  <p:clrMap bg1="lt1" tx1="dk1" bg2="lt2" tx2="dk2" accent1="accent1" accent2="accent2" accent3="accent3" accent4="accent4" accent5="accent5" accent6="accent6" hlink="hlink" folHlink="folHlink"/>
  <p:sldLayoutIdLst>
    <p:sldLayoutId id="2147483702" r:id="rId1"/>
    <p:sldLayoutId id="2147483754" r:id="rId2"/>
    <p:sldLayoutId id="2147483712" r:id="rId3"/>
    <p:sldLayoutId id="2147483703" r:id="rId4"/>
    <p:sldLayoutId id="2147483753" r:id="rId5"/>
    <p:sldLayoutId id="2147483756" r:id="rId6"/>
  </p:sldLayoutIdLst>
  <p:hf hdr="0" dt="0"/>
  <p:txStyles>
    <p:titleStyle>
      <a:lvl1pPr algn="l" defTabSz="1219170" rtl="0" eaLnBrk="1" latinLnBrk="0" hangingPunct="1">
        <a:spcBef>
          <a:spcPct val="0"/>
        </a:spcBef>
        <a:buNone/>
        <a:defRPr sz="2800" b="1" u="none" kern="1200">
          <a:solidFill>
            <a:srgbClr val="019EE2"/>
          </a:solidFill>
          <a:latin typeface="Poppins"/>
          <a:ea typeface="+mj-ea"/>
          <a:cs typeface="+mj-cs"/>
        </a:defRPr>
      </a:lvl1pPr>
    </p:titleStyle>
    <p:bodyStyle>
      <a:lvl1pPr marL="0" indent="0" algn="l" defTabSz="1219170" rtl="0" eaLnBrk="1" latinLnBrk="0" hangingPunct="1">
        <a:spcBef>
          <a:spcPts val="0"/>
        </a:spcBef>
        <a:spcAft>
          <a:spcPts val="1333"/>
        </a:spcAft>
        <a:buSzPct val="100000"/>
        <a:buFont typeface="Arial" panose="020B0604020202020204" pitchFamily="34" charset="0"/>
        <a:buNone/>
        <a:defRPr sz="1600" b="0" kern="1200">
          <a:solidFill>
            <a:srgbClr val="595959"/>
          </a:solidFill>
          <a:latin typeface="Poppins"/>
          <a:ea typeface="+mn-ea"/>
          <a:cs typeface="+mn-cs"/>
        </a:defRPr>
      </a:lvl1pPr>
      <a:lvl2pPr marL="0" indent="0" algn="l" defTabSz="1219170" rtl="0" eaLnBrk="1" latinLnBrk="0" hangingPunct="1">
        <a:spcBef>
          <a:spcPts val="0"/>
        </a:spcBef>
        <a:spcAft>
          <a:spcPts val="1333"/>
        </a:spcAft>
        <a:buClrTx/>
        <a:buSzPct val="100000"/>
        <a:buFont typeface="Arial"/>
        <a:buNone/>
        <a:defRPr lang="en-US" sz="1600" b="1" kern="1200" dirty="0" smtClean="0">
          <a:solidFill>
            <a:srgbClr val="595959"/>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600" kern="1200" dirty="0" smtClean="0">
          <a:solidFill>
            <a:srgbClr val="595959"/>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600" kern="1200" baseline="0" dirty="0" smtClean="0">
          <a:solidFill>
            <a:srgbClr val="595959"/>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600" kern="1200" baseline="0" dirty="0" smtClean="0">
          <a:solidFill>
            <a:srgbClr val="595959"/>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098" userDrawn="1">
          <p15:clr>
            <a:srgbClr val="F26B43"/>
          </p15:clr>
        </p15:guide>
        <p15:guide id="2" orient="horz" pos="2160" userDrawn="1">
          <p15:clr>
            <a:srgbClr val="F26B43"/>
          </p15:clr>
        </p15:guide>
        <p15:guide id="3" orient="horz" pos="3968" userDrawn="1">
          <p15:clr>
            <a:srgbClr val="F26B43"/>
          </p15:clr>
        </p15:guide>
        <p15:guide id="4" pos="296" userDrawn="1">
          <p15:clr>
            <a:srgbClr val="F26B43"/>
          </p15:clr>
        </p15:guide>
        <p15:guide id="5" pos="7384" userDrawn="1">
          <p15:clr>
            <a:srgbClr val="F26B43"/>
          </p15:clr>
        </p15:guide>
        <p15:guide id="6" orient="horz" pos="1071" userDrawn="1">
          <p15:clr>
            <a:srgbClr val="F26B43"/>
          </p15:clr>
        </p15:guide>
        <p15:guide id="7" orient="horz" pos="245" userDrawn="1">
          <p15:clr>
            <a:srgbClr val="F26B43"/>
          </p15:clr>
        </p15:guide>
        <p15:guide id="8" orient="horz" pos="4081" userDrawn="1">
          <p15:clr>
            <a:srgbClr val="F26B43"/>
          </p15:clr>
        </p15:guide>
        <p15:guide id="10" pos="4986" userDrawn="1">
          <p15:clr>
            <a:srgbClr val="F26B43"/>
          </p15:clr>
        </p15:guide>
        <p15:guide id="12" pos="1382" userDrawn="1">
          <p15:clr>
            <a:srgbClr val="F26B43"/>
          </p15:clr>
        </p15:guide>
        <p15:guide id="13" pos="1496" userDrawn="1">
          <p15:clr>
            <a:srgbClr val="F26B43"/>
          </p15:clr>
        </p15:guide>
        <p15:guide id="14" pos="2581" userDrawn="1">
          <p15:clr>
            <a:srgbClr val="F26B43"/>
          </p15:clr>
        </p15:guide>
        <p15:guide id="15" pos="2695" userDrawn="1">
          <p15:clr>
            <a:srgbClr val="F26B43"/>
          </p15:clr>
        </p15:guide>
        <p15:guide id="16" pos="6185" userDrawn="1">
          <p15:clr>
            <a:srgbClr val="F26B43"/>
          </p15:clr>
        </p15:guide>
        <p15:guide id="17" pos="3783" userDrawn="1">
          <p15:clr>
            <a:srgbClr val="F26B43"/>
          </p15:clr>
        </p15:guide>
        <p15:guide id="18" pos="3896" userDrawn="1">
          <p15:clr>
            <a:srgbClr val="F26B43"/>
          </p15:clr>
        </p15:guide>
        <p15:guide id="19" pos="3840" userDrawn="1">
          <p15:clr>
            <a:srgbClr val="F26B43"/>
          </p15:clr>
        </p15:guide>
        <p15:guide id="20" pos="6299" userDrawn="1">
          <p15:clr>
            <a:srgbClr val="F26B43"/>
          </p15:clr>
        </p15:guide>
        <p15:guide id="21" orient="horz" pos="1049" userDrawn="1">
          <p15:clr>
            <a:srgbClr val="F26B43"/>
          </p15:clr>
        </p15:guide>
        <p15:guide id="22" orient="horz" pos="641" userDrawn="1">
          <p15:clr>
            <a:srgbClr val="F26B43"/>
          </p15:clr>
        </p15:guide>
        <p15:guide id="23" orient="horz" pos="2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accounts.google.com/signin" TargetMode="External"/><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6.png"/><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3.png"/><Relationship Id="rId7" Type="http://schemas.openxmlformats.org/officeDocument/2006/relationships/image" Target="../media/image36.png"/><Relationship Id="rId2" Type="http://schemas.openxmlformats.org/officeDocument/2006/relationships/image" Target="../media/image32.png"/><Relationship Id="rId1" Type="http://schemas.openxmlformats.org/officeDocument/2006/relationships/slideLayout" Target="../slideLayouts/slideLayout5.xml"/><Relationship Id="rId6" Type="http://schemas.openxmlformats.org/officeDocument/2006/relationships/image" Target="../media/image35.png"/><Relationship Id="rId5" Type="http://schemas.openxmlformats.org/officeDocument/2006/relationships/image" Target="../media/image26.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26.png"/><Relationship Id="rId1" Type="http://schemas.openxmlformats.org/officeDocument/2006/relationships/slideLayout" Target="../slideLayouts/slideLayout5.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26.png"/><Relationship Id="rId1" Type="http://schemas.openxmlformats.org/officeDocument/2006/relationships/slideLayout" Target="../slideLayouts/slideLayout5.xml"/><Relationship Id="rId5" Type="http://schemas.openxmlformats.org/officeDocument/2006/relationships/image" Target="../media/image47.png"/><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9.png"/><Relationship Id="rId7" Type="http://schemas.openxmlformats.org/officeDocument/2006/relationships/image" Target="../media/image51.png"/><Relationship Id="rId2" Type="http://schemas.openxmlformats.org/officeDocument/2006/relationships/image" Target="../media/image48.png"/><Relationship Id="rId1" Type="http://schemas.openxmlformats.org/officeDocument/2006/relationships/slideLayout" Target="../slideLayouts/slideLayout5.xml"/><Relationship Id="rId6" Type="http://schemas.openxmlformats.org/officeDocument/2006/relationships/image" Target="../media/image50.png"/><Relationship Id="rId5" Type="http://schemas.openxmlformats.org/officeDocument/2006/relationships/image" Target="../media/image45.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hyperlink" Target="http://www.google.es/" TargetMode="External"/><Relationship Id="rId7" Type="http://schemas.openxmlformats.org/officeDocument/2006/relationships/image" Target="../media/image56.png"/><Relationship Id="rId2" Type="http://schemas.openxmlformats.org/officeDocument/2006/relationships/hyperlink" Target="https://www.google.com/intl/es_ALL/drive/download/" TargetMode="External"/><Relationship Id="rId1" Type="http://schemas.openxmlformats.org/officeDocument/2006/relationships/slideLayout" Target="../slideLayouts/slideLayout5.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 Id="rId9" Type="http://schemas.openxmlformats.org/officeDocument/2006/relationships/image" Target="../media/image58.png"/></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61.png"/><Relationship Id="rId4" Type="http://schemas.openxmlformats.org/officeDocument/2006/relationships/image" Target="../media/image60.png"/></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53.png"/><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64.png"/><Relationship Id="rId4" Type="http://schemas.openxmlformats.org/officeDocument/2006/relationships/image" Target="../media/image6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hyperlink" Target="https://www.google.com/maps" TargetMode="External"/><Relationship Id="rId1" Type="http://schemas.openxmlformats.org/officeDocument/2006/relationships/slideLayout" Target="../slideLayouts/slideLayout5.xml"/><Relationship Id="rId4" Type="http://schemas.openxmlformats.org/officeDocument/2006/relationships/image" Target="../media/image66.png"/></Relationships>
</file>

<file path=ppt/slides/_rels/slide2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5.png"/><Relationship Id="rId1" Type="http://schemas.openxmlformats.org/officeDocument/2006/relationships/slideLayout" Target="../slideLayouts/slideLayout5.xml"/><Relationship Id="rId4" Type="http://schemas.openxmlformats.org/officeDocument/2006/relationships/image" Target="../media/image68.png"/></Relationships>
</file>

<file path=ppt/slides/_rels/slide2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5.xml"/><Relationship Id="rId5" Type="http://schemas.openxmlformats.org/officeDocument/2006/relationships/image" Target="../media/image70.png"/><Relationship Id="rId4" Type="http://schemas.openxmlformats.org/officeDocument/2006/relationships/image" Target="../media/image69.png"/></Relationships>
</file>

<file path=ppt/slides/_rels/slide2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65.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3.xml"/><Relationship Id="rId1" Type="http://schemas.openxmlformats.org/officeDocument/2006/relationships/tags" Target="../tags/tag4.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65.png"/><Relationship Id="rId1" Type="http://schemas.openxmlformats.org/officeDocument/2006/relationships/slideLayout" Target="../slideLayouts/slideLayout5.xml"/><Relationship Id="rId4" Type="http://schemas.openxmlformats.org/officeDocument/2006/relationships/image" Target="../media/image73.png"/></Relationships>
</file>

<file path=ppt/slides/_rels/slide31.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77.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3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65.png"/><Relationship Id="rId1" Type="http://schemas.openxmlformats.org/officeDocument/2006/relationships/slideLayout" Target="../slideLayouts/slideLayout5.xml"/><Relationship Id="rId5" Type="http://schemas.openxmlformats.org/officeDocument/2006/relationships/image" Target="../media/image42.png"/><Relationship Id="rId4" Type="http://schemas.openxmlformats.org/officeDocument/2006/relationships/image" Target="../media/image7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hyperlink" Target="https://translate.google.com/" TargetMode="External"/><Relationship Id="rId1" Type="http://schemas.openxmlformats.org/officeDocument/2006/relationships/slideLayout" Target="../slideLayouts/slideLayout5.xml"/><Relationship Id="rId4" Type="http://schemas.openxmlformats.org/officeDocument/2006/relationships/image" Target="../media/image81.png"/></Relationships>
</file>

<file path=ppt/slides/_rels/slide35.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0.png"/><Relationship Id="rId7" Type="http://schemas.openxmlformats.org/officeDocument/2006/relationships/image" Target="../media/image85.png"/><Relationship Id="rId2" Type="http://schemas.openxmlformats.org/officeDocument/2006/relationships/image" Target="../media/image82.png"/><Relationship Id="rId1" Type="http://schemas.openxmlformats.org/officeDocument/2006/relationships/slideLayout" Target="../slideLayouts/slideLayout5.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0.png"/><Relationship Id="rId1" Type="http://schemas.openxmlformats.org/officeDocument/2006/relationships/slideLayout" Target="../slideLayouts/slideLayout5.xml"/><Relationship Id="rId5" Type="http://schemas.openxmlformats.org/officeDocument/2006/relationships/image" Target="../media/image87.png"/><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8.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9.png"/><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hyperlink" Target="https://translate.google.com/" TargetMode="External"/><Relationship Id="rId1" Type="http://schemas.openxmlformats.org/officeDocument/2006/relationships/slideLayout" Target="../slideLayouts/slideLayout5.xml"/><Relationship Id="rId5" Type="http://schemas.openxmlformats.org/officeDocument/2006/relationships/image" Target="../media/image91.jpg"/><Relationship Id="rId4" Type="http://schemas.openxmlformats.org/officeDocument/2006/relationships/image" Target="../media/image9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5.xml"/><Relationship Id="rId5" Type="http://schemas.openxmlformats.org/officeDocument/2006/relationships/image" Target="../media/image80.png"/><Relationship Id="rId4" Type="http://schemas.openxmlformats.org/officeDocument/2006/relationships/image" Target="../media/image9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5.png"/><Relationship Id="rId1" Type="http://schemas.openxmlformats.org/officeDocument/2006/relationships/slideLayout" Target="../slideLayouts/slideLayout5.xml"/><Relationship Id="rId5" Type="http://schemas.openxmlformats.org/officeDocument/2006/relationships/image" Target="../media/image98.png"/><Relationship Id="rId4" Type="http://schemas.openxmlformats.org/officeDocument/2006/relationships/image" Target="../media/image42.png"/></Relationships>
</file>

<file path=ppt/slides/_rels/slide4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5.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6.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101.png"/><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103.png"/><Relationship Id="rId4" Type="http://schemas.openxmlformats.org/officeDocument/2006/relationships/image" Target="../media/image10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5.xml"/><Relationship Id="rId4" Type="http://schemas.openxmlformats.org/officeDocument/2006/relationships/image" Target="../media/image106.png"/></Relationships>
</file>

<file path=ppt/slides/_rels/slide4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5.xml"/><Relationship Id="rId4" Type="http://schemas.openxmlformats.org/officeDocument/2006/relationships/image" Target="../media/image109.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google.com/intl/es/chrome/" TargetMode="Externa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accounts.google.com/signup/v2/webcreateaccount?hl=es&amp;flowName=GlifWebSignIn&amp;flowEntry=SignUp" TargetMode="External"/><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Layout" Target="../slideLayouts/slideLayout5.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054672" y="2765564"/>
            <a:ext cx="4025555" cy="1326872"/>
          </a:xfrm>
        </p:spPr>
        <p:txBody>
          <a:bodyPr/>
          <a:lstStyle/>
          <a:p>
            <a:r>
              <a:rPr lang="es-ES"/>
              <a:t>Curso de Google Apps</a:t>
            </a:r>
          </a:p>
        </p:txBody>
      </p:sp>
      <p:pic>
        <p:nvPicPr>
          <p:cNvPr id="42" name="Picture Placeholder 2">
            <a:extLst>
              <a:ext uri="{FF2B5EF4-FFF2-40B4-BE49-F238E27FC236}">
                <a16:creationId xmlns:a16="http://schemas.microsoft.com/office/drawing/2014/main" id="{D9D9CCDB-3B5D-4D95-A181-2130F3173121}"/>
              </a:ext>
            </a:extLst>
          </p:cNvPr>
          <p:cNvPicPr>
            <a:picLocks noGrp="1" noChangeAspect="1"/>
          </p:cNvPicPr>
          <p:nvPr>
            <p:ph type="pic" sz="quarter" idx="11"/>
            <p:custDataLst>
              <p:tags r:id="rId1"/>
            </p:custDataLst>
          </p:nvPr>
        </p:nvPicPr>
        <p:blipFill rotWithShape="1">
          <a:blip r:embed="rId4"/>
          <a:srcRect l="9778" t="-800" r="34776" b="800"/>
          <a:stretch/>
        </p:blipFill>
        <p:spPr>
          <a:xfrm>
            <a:off x="6432000" y="-68094"/>
            <a:ext cx="5760000" cy="6926094"/>
          </a:xfrm>
        </p:spPr>
      </p:pic>
    </p:spTree>
    <p:extLst>
      <p:ext uri="{BB962C8B-B14F-4D97-AF65-F5344CB8AC3E}">
        <p14:creationId xmlns:p14="http://schemas.microsoft.com/office/powerpoint/2010/main" val="33181079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2EF3934-8361-44F2-B8D6-0A664861A2E0}"/>
              </a:ext>
            </a:extLst>
          </p:cNvPr>
          <p:cNvSpPr>
            <a:spLocks noGrp="1"/>
          </p:cNvSpPr>
          <p:nvPr>
            <p:ph type="body" sz="quarter" idx="10"/>
          </p:nvPr>
        </p:nvSpPr>
        <p:spPr/>
        <p:txBody>
          <a:bodyPr/>
          <a:lstStyle/>
          <a:p>
            <a:r>
              <a:rPr lang="es-ES"/>
              <a:t>Además de funcionar como un buscador, Google Chrome también integra las demás aplicaciones de Google de manera que te permite acceder a cualquiera de ellas a través del menú de aplicaciones. </a:t>
            </a:r>
          </a:p>
        </p:txBody>
      </p:sp>
      <p:sp>
        <p:nvSpPr>
          <p:cNvPr id="3" name="Text Placeholder 2">
            <a:extLst>
              <a:ext uri="{FF2B5EF4-FFF2-40B4-BE49-F238E27FC236}">
                <a16:creationId xmlns:a16="http://schemas.microsoft.com/office/drawing/2014/main" id="{2E893EED-E916-420A-BEFF-FF9ED4DDF941}"/>
              </a:ext>
            </a:extLst>
          </p:cNvPr>
          <p:cNvSpPr>
            <a:spLocks noGrp="1"/>
          </p:cNvSpPr>
          <p:nvPr>
            <p:ph type="body" sz="quarter" idx="13"/>
          </p:nvPr>
        </p:nvSpPr>
        <p:spPr/>
        <p:txBody>
          <a:bodyPr/>
          <a:lstStyle/>
          <a:p>
            <a:r>
              <a:rPr lang="es-ES"/>
              <a:t>Aplicaciones en Chrome</a:t>
            </a:r>
          </a:p>
        </p:txBody>
      </p:sp>
      <p:sp>
        <p:nvSpPr>
          <p:cNvPr id="4" name="Title 3">
            <a:extLst>
              <a:ext uri="{FF2B5EF4-FFF2-40B4-BE49-F238E27FC236}">
                <a16:creationId xmlns:a16="http://schemas.microsoft.com/office/drawing/2014/main" id="{736710B1-C64E-4B00-B4A0-86724E1617A8}"/>
              </a:ext>
            </a:extLst>
          </p:cNvPr>
          <p:cNvSpPr>
            <a:spLocks noGrp="1"/>
          </p:cNvSpPr>
          <p:nvPr>
            <p:ph type="title"/>
          </p:nvPr>
        </p:nvSpPr>
        <p:spPr/>
        <p:txBody>
          <a:bodyPr/>
          <a:lstStyle/>
          <a:p>
            <a:r>
              <a:rPr lang="es-ES"/>
              <a:t>Google Chrome</a:t>
            </a:r>
          </a:p>
        </p:txBody>
      </p:sp>
      <p:pic>
        <p:nvPicPr>
          <p:cNvPr id="5" name="Picture 4">
            <a:extLst>
              <a:ext uri="{FF2B5EF4-FFF2-40B4-BE49-F238E27FC236}">
                <a16:creationId xmlns:a16="http://schemas.microsoft.com/office/drawing/2014/main" id="{DACB89AD-C550-421B-8386-60E19E311BE5}"/>
              </a:ext>
            </a:extLst>
          </p:cNvPr>
          <p:cNvPicPr>
            <a:picLocks noChangeAspect="1"/>
          </p:cNvPicPr>
          <p:nvPr/>
        </p:nvPicPr>
        <p:blipFill rotWithShape="1">
          <a:blip r:embed="rId3"/>
          <a:srcRect l="17064" t="9928" r="12072" b="8102"/>
          <a:stretch/>
        </p:blipFill>
        <p:spPr>
          <a:xfrm>
            <a:off x="3168502" y="201282"/>
            <a:ext cx="712381" cy="716547"/>
          </a:xfrm>
          <a:prstGeom prst="rect">
            <a:avLst/>
          </a:prstGeom>
        </p:spPr>
      </p:pic>
      <p:sp>
        <p:nvSpPr>
          <p:cNvPr id="9" name="AutoShape 4" descr="Cerrar">
            <a:extLst>
              <a:ext uri="{FF2B5EF4-FFF2-40B4-BE49-F238E27FC236}">
                <a16:creationId xmlns:a16="http://schemas.microsoft.com/office/drawing/2014/main" id="{1EE54E9E-4D24-43C4-A46B-B08BD85F0241}"/>
              </a:ext>
            </a:extLst>
          </p:cNvPr>
          <p:cNvSpPr>
            <a:spLocks noChangeAspect="1" noChangeArrowheads="1"/>
          </p:cNvSpPr>
          <p:nvPr/>
        </p:nvSpPr>
        <p:spPr bwMode="auto">
          <a:xfrm>
            <a:off x="3549650" y="-76200"/>
            <a:ext cx="171450" cy="1714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7" name="Picture 6">
            <a:extLst>
              <a:ext uri="{FF2B5EF4-FFF2-40B4-BE49-F238E27FC236}">
                <a16:creationId xmlns:a16="http://schemas.microsoft.com/office/drawing/2014/main" id="{9DD7D8D5-C430-46F1-8B5E-882082846476}"/>
              </a:ext>
            </a:extLst>
          </p:cNvPr>
          <p:cNvPicPr>
            <a:picLocks noChangeAspect="1"/>
          </p:cNvPicPr>
          <p:nvPr/>
        </p:nvPicPr>
        <p:blipFill>
          <a:blip r:embed="rId4"/>
          <a:stretch>
            <a:fillRect/>
          </a:stretch>
        </p:blipFill>
        <p:spPr>
          <a:xfrm>
            <a:off x="2075688" y="2313137"/>
            <a:ext cx="7565136" cy="3730032"/>
          </a:xfrm>
          <a:prstGeom prst="rect">
            <a:avLst/>
          </a:prstGeom>
          <a:ln>
            <a:solidFill>
              <a:srgbClr val="595959"/>
            </a:solidFill>
          </a:ln>
          <a:effectLst>
            <a:outerShdw blurRad="63500" sx="102000" sy="102000" algn="ctr" rotWithShape="0">
              <a:prstClr val="black">
                <a:alpha val="40000"/>
              </a:prstClr>
            </a:outerShdw>
          </a:effectLst>
        </p:spPr>
      </p:pic>
      <p:cxnSp>
        <p:nvCxnSpPr>
          <p:cNvPr id="12" name="Straight Arrow Connector 11">
            <a:extLst>
              <a:ext uri="{FF2B5EF4-FFF2-40B4-BE49-F238E27FC236}">
                <a16:creationId xmlns:a16="http://schemas.microsoft.com/office/drawing/2014/main" id="{0E9B93A8-719E-4936-AB90-A988001C923C}"/>
              </a:ext>
            </a:extLst>
          </p:cNvPr>
          <p:cNvCxnSpPr>
            <a:cxnSpLocks/>
          </p:cNvCxnSpPr>
          <p:nvPr/>
        </p:nvCxnSpPr>
        <p:spPr>
          <a:xfrm>
            <a:off x="4928616" y="1993392"/>
            <a:ext cx="4443984" cy="89611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nvGrpSpPr>
          <p:cNvPr id="17" name="Group 1066">
            <a:extLst>
              <a:ext uri="{FF2B5EF4-FFF2-40B4-BE49-F238E27FC236}">
                <a16:creationId xmlns:a16="http://schemas.microsoft.com/office/drawing/2014/main" id="{F291A52E-3CED-4A87-B321-4FDFB36AEB0C}"/>
              </a:ext>
            </a:extLst>
          </p:cNvPr>
          <p:cNvGrpSpPr>
            <a:grpSpLocks noChangeAspect="1"/>
          </p:cNvGrpSpPr>
          <p:nvPr/>
        </p:nvGrpSpPr>
        <p:grpSpPr bwMode="auto">
          <a:xfrm rot="17964512">
            <a:off x="9606141" y="2805277"/>
            <a:ext cx="431950" cy="431950"/>
            <a:chOff x="5614" y="6060"/>
            <a:chExt cx="340" cy="340"/>
          </a:xfrm>
          <a:solidFill>
            <a:schemeClr val="accent5"/>
          </a:solidFill>
        </p:grpSpPr>
        <p:sp>
          <p:nvSpPr>
            <p:cNvPr id="18" name="Freeform 1067">
              <a:extLst>
                <a:ext uri="{FF2B5EF4-FFF2-40B4-BE49-F238E27FC236}">
                  <a16:creationId xmlns:a16="http://schemas.microsoft.com/office/drawing/2014/main" id="{0CEFDC5D-6991-4C37-ADB0-ECCE7BE1CBD1}"/>
                </a:ext>
              </a:extLst>
            </p:cNvPr>
            <p:cNvSpPr>
              <a:spLocks noEditPoints="1"/>
            </p:cNvSpPr>
            <p:nvPr/>
          </p:nvSpPr>
          <p:spPr bwMode="auto">
            <a:xfrm>
              <a:off x="5614" y="6060"/>
              <a:ext cx="340" cy="340"/>
            </a:xfrm>
            <a:custGeom>
              <a:avLst/>
              <a:gdLst>
                <a:gd name="T0" fmla="*/ 256 w 512"/>
                <a:gd name="T1" fmla="*/ 21 h 512"/>
                <a:gd name="T2" fmla="*/ 490 w 512"/>
                <a:gd name="T3" fmla="*/ 256 h 512"/>
                <a:gd name="T4" fmla="*/ 256 w 512"/>
                <a:gd name="T5" fmla="*/ 490 h 512"/>
                <a:gd name="T6" fmla="*/ 21 w 512"/>
                <a:gd name="T7" fmla="*/ 256 h 512"/>
                <a:gd name="T8" fmla="*/ 256 w 512"/>
                <a:gd name="T9" fmla="*/ 21 h 512"/>
                <a:gd name="T10" fmla="*/ 256 w 512"/>
                <a:gd name="T11" fmla="*/ 0 h 512"/>
                <a:gd name="T12" fmla="*/ 0 w 512"/>
                <a:gd name="T13" fmla="*/ 256 h 512"/>
                <a:gd name="T14" fmla="*/ 256 w 512"/>
                <a:gd name="T15" fmla="*/ 512 h 512"/>
                <a:gd name="T16" fmla="*/ 512 w 512"/>
                <a:gd name="T17" fmla="*/ 256 h 512"/>
                <a:gd name="T18" fmla="*/ 256 w 512"/>
                <a:gd name="T1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2" h="512">
                  <a:moveTo>
                    <a:pt x="256" y="21"/>
                  </a:moveTo>
                  <a:cubicBezTo>
                    <a:pt x="385" y="21"/>
                    <a:pt x="490" y="126"/>
                    <a:pt x="490" y="256"/>
                  </a:cubicBezTo>
                  <a:cubicBezTo>
                    <a:pt x="490" y="385"/>
                    <a:pt x="385" y="490"/>
                    <a:pt x="256" y="490"/>
                  </a:cubicBezTo>
                  <a:cubicBezTo>
                    <a:pt x="126" y="490"/>
                    <a:pt x="21" y="385"/>
                    <a:pt x="21" y="256"/>
                  </a:cubicBezTo>
                  <a:cubicBezTo>
                    <a:pt x="21" y="126"/>
                    <a:pt x="126" y="21"/>
                    <a:pt x="256" y="21"/>
                  </a:cubicBezTo>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path>
              </a:pathLst>
            </a:custGeom>
            <a:grpFill/>
            <a:ln>
              <a:solidFill>
                <a:srgbClr val="019EE2"/>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121446" tIns="60723" rIns="121446" bIns="60723" numCol="1" anchor="t" anchorCtr="0" compatLnSpc="1">
              <a:prstTxWarp prst="textNoShape">
                <a:avLst/>
              </a:prstTxWarp>
            </a:bodyPr>
            <a:lstStyle/>
            <a:p>
              <a:endParaRPr lang="en-GB" sz="319"/>
            </a:p>
          </p:txBody>
        </p:sp>
        <p:sp>
          <p:nvSpPr>
            <p:cNvPr id="19" name="Freeform 1068">
              <a:extLst>
                <a:ext uri="{FF2B5EF4-FFF2-40B4-BE49-F238E27FC236}">
                  <a16:creationId xmlns:a16="http://schemas.microsoft.com/office/drawing/2014/main" id="{0BF896E2-1615-427E-9F0A-B1C3C7EE88CF}"/>
                </a:ext>
              </a:extLst>
            </p:cNvPr>
            <p:cNvSpPr>
              <a:spLocks noEditPoints="1"/>
            </p:cNvSpPr>
            <p:nvPr/>
          </p:nvSpPr>
          <p:spPr bwMode="auto">
            <a:xfrm>
              <a:off x="5688" y="6145"/>
              <a:ext cx="176" cy="191"/>
            </a:xfrm>
            <a:custGeom>
              <a:avLst/>
              <a:gdLst>
                <a:gd name="T0" fmla="*/ 230 w 265"/>
                <a:gd name="T1" fmla="*/ 288 h 288"/>
                <a:gd name="T2" fmla="*/ 222 w 265"/>
                <a:gd name="T3" fmla="*/ 270 h 288"/>
                <a:gd name="T4" fmla="*/ 240 w 265"/>
                <a:gd name="T5" fmla="*/ 160 h 288"/>
                <a:gd name="T6" fmla="*/ 219 w 265"/>
                <a:gd name="T7" fmla="*/ 158 h 288"/>
                <a:gd name="T8" fmla="*/ 209 w 265"/>
                <a:gd name="T9" fmla="*/ 170 h 288"/>
                <a:gd name="T10" fmla="*/ 209 w 265"/>
                <a:gd name="T11" fmla="*/ 170 h 288"/>
                <a:gd name="T12" fmla="*/ 198 w 265"/>
                <a:gd name="T13" fmla="*/ 149 h 288"/>
                <a:gd name="T14" fmla="*/ 177 w 265"/>
                <a:gd name="T15" fmla="*/ 149 h 288"/>
                <a:gd name="T16" fmla="*/ 166 w 265"/>
                <a:gd name="T17" fmla="*/ 170 h 288"/>
                <a:gd name="T18" fmla="*/ 155 w 265"/>
                <a:gd name="T19" fmla="*/ 128 h 288"/>
                <a:gd name="T20" fmla="*/ 134 w 265"/>
                <a:gd name="T21" fmla="*/ 128 h 288"/>
                <a:gd name="T22" fmla="*/ 123 w 265"/>
                <a:gd name="T23" fmla="*/ 170 h 288"/>
                <a:gd name="T24" fmla="*/ 113 w 265"/>
                <a:gd name="T25" fmla="*/ 74 h 288"/>
                <a:gd name="T26" fmla="*/ 91 w 265"/>
                <a:gd name="T27" fmla="*/ 74 h 288"/>
                <a:gd name="T28" fmla="*/ 85 w 265"/>
                <a:gd name="T29" fmla="*/ 212 h 288"/>
                <a:gd name="T30" fmla="*/ 41 w 265"/>
                <a:gd name="T31" fmla="*/ 153 h 288"/>
                <a:gd name="T32" fmla="*/ 27 w 265"/>
                <a:gd name="T33" fmla="*/ 149 h 288"/>
                <a:gd name="T34" fmla="*/ 27 w 265"/>
                <a:gd name="T35" fmla="*/ 167 h 288"/>
                <a:gd name="T36" fmla="*/ 100 w 265"/>
                <a:gd name="T37" fmla="*/ 283 h 288"/>
                <a:gd name="T38" fmla="*/ 86 w 265"/>
                <a:gd name="T39" fmla="*/ 286 h 288"/>
                <a:gd name="T40" fmla="*/ 18 w 265"/>
                <a:gd name="T41" fmla="*/ 130 h 288"/>
                <a:gd name="T42" fmla="*/ 61 w 265"/>
                <a:gd name="T43" fmla="*/ 144 h 288"/>
                <a:gd name="T44" fmla="*/ 70 w 265"/>
                <a:gd name="T45" fmla="*/ 74 h 288"/>
                <a:gd name="T46" fmla="*/ 134 w 265"/>
                <a:gd name="T47" fmla="*/ 74 h 288"/>
                <a:gd name="T48" fmla="*/ 145 w 265"/>
                <a:gd name="T49" fmla="*/ 96 h 288"/>
                <a:gd name="T50" fmla="*/ 187 w 265"/>
                <a:gd name="T51" fmla="*/ 117 h 288"/>
                <a:gd name="T52" fmla="*/ 230 w 265"/>
                <a:gd name="T53" fmla="*/ 128 h 288"/>
                <a:gd name="T54" fmla="*/ 262 w 265"/>
                <a:gd name="T55" fmla="*/ 202 h 288"/>
                <a:gd name="T56" fmla="*/ 47 w 265"/>
                <a:gd name="T57" fmla="*/ 117 h 288"/>
                <a:gd name="T58" fmla="*/ 56 w 265"/>
                <a:gd name="T59" fmla="*/ 101 h 288"/>
                <a:gd name="T60" fmla="*/ 102 w 265"/>
                <a:gd name="T61" fmla="*/ 21 h 288"/>
                <a:gd name="T62" fmla="*/ 166 w 265"/>
                <a:gd name="T63" fmla="*/ 85 h 288"/>
                <a:gd name="T64" fmla="*/ 102 w 265"/>
                <a:gd name="T65" fmla="*/ 0 h 288"/>
                <a:gd name="T66" fmla="*/ 37 w 265"/>
                <a:gd name="T67" fmla="*/ 11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5" h="288">
                  <a:moveTo>
                    <a:pt x="238" y="284"/>
                  </a:moveTo>
                  <a:cubicBezTo>
                    <a:pt x="236" y="286"/>
                    <a:pt x="233" y="288"/>
                    <a:pt x="230" y="288"/>
                  </a:cubicBezTo>
                  <a:cubicBezTo>
                    <a:pt x="227" y="288"/>
                    <a:pt x="225" y="287"/>
                    <a:pt x="223" y="285"/>
                  </a:cubicBezTo>
                  <a:cubicBezTo>
                    <a:pt x="218" y="281"/>
                    <a:pt x="218" y="275"/>
                    <a:pt x="222" y="270"/>
                  </a:cubicBezTo>
                  <a:cubicBezTo>
                    <a:pt x="243" y="245"/>
                    <a:pt x="240" y="204"/>
                    <a:pt x="240" y="203"/>
                  </a:cubicBezTo>
                  <a:cubicBezTo>
                    <a:pt x="240" y="160"/>
                    <a:pt x="240" y="160"/>
                    <a:pt x="240" y="160"/>
                  </a:cubicBezTo>
                  <a:cubicBezTo>
                    <a:pt x="240" y="154"/>
                    <a:pt x="235" y="149"/>
                    <a:pt x="230" y="149"/>
                  </a:cubicBezTo>
                  <a:cubicBezTo>
                    <a:pt x="224" y="149"/>
                    <a:pt x="220" y="153"/>
                    <a:pt x="219" y="158"/>
                  </a:cubicBezTo>
                  <a:cubicBezTo>
                    <a:pt x="219" y="160"/>
                    <a:pt x="219" y="160"/>
                    <a:pt x="219" y="160"/>
                  </a:cubicBezTo>
                  <a:cubicBezTo>
                    <a:pt x="219" y="166"/>
                    <a:pt x="215" y="170"/>
                    <a:pt x="209" y="170"/>
                  </a:cubicBezTo>
                  <a:cubicBezTo>
                    <a:pt x="209" y="170"/>
                    <a:pt x="209" y="170"/>
                    <a:pt x="209" y="170"/>
                  </a:cubicBezTo>
                  <a:cubicBezTo>
                    <a:pt x="209" y="170"/>
                    <a:pt x="209" y="170"/>
                    <a:pt x="209" y="170"/>
                  </a:cubicBezTo>
                  <a:cubicBezTo>
                    <a:pt x="203" y="170"/>
                    <a:pt x="198" y="166"/>
                    <a:pt x="198" y="160"/>
                  </a:cubicBezTo>
                  <a:cubicBezTo>
                    <a:pt x="198" y="149"/>
                    <a:pt x="198" y="149"/>
                    <a:pt x="198" y="149"/>
                  </a:cubicBezTo>
                  <a:cubicBezTo>
                    <a:pt x="198" y="143"/>
                    <a:pt x="193" y="138"/>
                    <a:pt x="187" y="138"/>
                  </a:cubicBezTo>
                  <a:cubicBezTo>
                    <a:pt x="181" y="138"/>
                    <a:pt x="177" y="143"/>
                    <a:pt x="177" y="149"/>
                  </a:cubicBezTo>
                  <a:cubicBezTo>
                    <a:pt x="177" y="160"/>
                    <a:pt x="177" y="160"/>
                    <a:pt x="177" y="160"/>
                  </a:cubicBezTo>
                  <a:cubicBezTo>
                    <a:pt x="177" y="166"/>
                    <a:pt x="172" y="170"/>
                    <a:pt x="166" y="170"/>
                  </a:cubicBezTo>
                  <a:cubicBezTo>
                    <a:pt x="160" y="170"/>
                    <a:pt x="155" y="166"/>
                    <a:pt x="155" y="160"/>
                  </a:cubicBezTo>
                  <a:cubicBezTo>
                    <a:pt x="155" y="128"/>
                    <a:pt x="155" y="128"/>
                    <a:pt x="155" y="128"/>
                  </a:cubicBezTo>
                  <a:cubicBezTo>
                    <a:pt x="155" y="122"/>
                    <a:pt x="151" y="117"/>
                    <a:pt x="145" y="117"/>
                  </a:cubicBezTo>
                  <a:cubicBezTo>
                    <a:pt x="139" y="117"/>
                    <a:pt x="134" y="122"/>
                    <a:pt x="134" y="128"/>
                  </a:cubicBezTo>
                  <a:cubicBezTo>
                    <a:pt x="134" y="160"/>
                    <a:pt x="134" y="160"/>
                    <a:pt x="134" y="160"/>
                  </a:cubicBezTo>
                  <a:cubicBezTo>
                    <a:pt x="134" y="166"/>
                    <a:pt x="129" y="170"/>
                    <a:pt x="123" y="170"/>
                  </a:cubicBezTo>
                  <a:cubicBezTo>
                    <a:pt x="117" y="170"/>
                    <a:pt x="113" y="166"/>
                    <a:pt x="113" y="160"/>
                  </a:cubicBezTo>
                  <a:cubicBezTo>
                    <a:pt x="113" y="74"/>
                    <a:pt x="113" y="74"/>
                    <a:pt x="113" y="74"/>
                  </a:cubicBezTo>
                  <a:cubicBezTo>
                    <a:pt x="113" y="68"/>
                    <a:pt x="108" y="64"/>
                    <a:pt x="102" y="64"/>
                  </a:cubicBezTo>
                  <a:cubicBezTo>
                    <a:pt x="96" y="64"/>
                    <a:pt x="91" y="68"/>
                    <a:pt x="91" y="74"/>
                  </a:cubicBezTo>
                  <a:cubicBezTo>
                    <a:pt x="91" y="202"/>
                    <a:pt x="91" y="202"/>
                    <a:pt x="91" y="202"/>
                  </a:cubicBezTo>
                  <a:cubicBezTo>
                    <a:pt x="91" y="207"/>
                    <a:pt x="89" y="210"/>
                    <a:pt x="85" y="212"/>
                  </a:cubicBezTo>
                  <a:cubicBezTo>
                    <a:pt x="81" y="214"/>
                    <a:pt x="77" y="213"/>
                    <a:pt x="74" y="210"/>
                  </a:cubicBezTo>
                  <a:cubicBezTo>
                    <a:pt x="60" y="198"/>
                    <a:pt x="44" y="160"/>
                    <a:pt x="41" y="153"/>
                  </a:cubicBezTo>
                  <a:cubicBezTo>
                    <a:pt x="40" y="151"/>
                    <a:pt x="38" y="149"/>
                    <a:pt x="35" y="148"/>
                  </a:cubicBezTo>
                  <a:cubicBezTo>
                    <a:pt x="33" y="148"/>
                    <a:pt x="30" y="148"/>
                    <a:pt x="27" y="149"/>
                  </a:cubicBezTo>
                  <a:cubicBezTo>
                    <a:pt x="23" y="151"/>
                    <a:pt x="23" y="160"/>
                    <a:pt x="26" y="166"/>
                  </a:cubicBezTo>
                  <a:cubicBezTo>
                    <a:pt x="26" y="166"/>
                    <a:pt x="27" y="166"/>
                    <a:pt x="27" y="167"/>
                  </a:cubicBezTo>
                  <a:cubicBezTo>
                    <a:pt x="27" y="167"/>
                    <a:pt x="54" y="241"/>
                    <a:pt x="97" y="268"/>
                  </a:cubicBezTo>
                  <a:cubicBezTo>
                    <a:pt x="102" y="271"/>
                    <a:pt x="103" y="278"/>
                    <a:pt x="100" y="283"/>
                  </a:cubicBezTo>
                  <a:cubicBezTo>
                    <a:pt x="98" y="286"/>
                    <a:pt x="95" y="288"/>
                    <a:pt x="91" y="288"/>
                  </a:cubicBezTo>
                  <a:cubicBezTo>
                    <a:pt x="89" y="288"/>
                    <a:pt x="87" y="287"/>
                    <a:pt x="86" y="286"/>
                  </a:cubicBezTo>
                  <a:cubicBezTo>
                    <a:pt x="38" y="256"/>
                    <a:pt x="10" y="182"/>
                    <a:pt x="7" y="175"/>
                  </a:cubicBezTo>
                  <a:cubicBezTo>
                    <a:pt x="0" y="159"/>
                    <a:pt x="2" y="138"/>
                    <a:pt x="18" y="130"/>
                  </a:cubicBezTo>
                  <a:cubicBezTo>
                    <a:pt x="25" y="126"/>
                    <a:pt x="34" y="125"/>
                    <a:pt x="42" y="128"/>
                  </a:cubicBezTo>
                  <a:cubicBezTo>
                    <a:pt x="50" y="131"/>
                    <a:pt x="57" y="137"/>
                    <a:pt x="61" y="144"/>
                  </a:cubicBezTo>
                  <a:cubicBezTo>
                    <a:pt x="63" y="151"/>
                    <a:pt x="66" y="158"/>
                    <a:pt x="70" y="165"/>
                  </a:cubicBezTo>
                  <a:cubicBezTo>
                    <a:pt x="70" y="74"/>
                    <a:pt x="70" y="74"/>
                    <a:pt x="70" y="74"/>
                  </a:cubicBezTo>
                  <a:cubicBezTo>
                    <a:pt x="70" y="57"/>
                    <a:pt x="84" y="42"/>
                    <a:pt x="102" y="42"/>
                  </a:cubicBezTo>
                  <a:cubicBezTo>
                    <a:pt x="120" y="42"/>
                    <a:pt x="134" y="57"/>
                    <a:pt x="134" y="74"/>
                  </a:cubicBezTo>
                  <a:cubicBezTo>
                    <a:pt x="134" y="98"/>
                    <a:pt x="134" y="98"/>
                    <a:pt x="134" y="98"/>
                  </a:cubicBezTo>
                  <a:cubicBezTo>
                    <a:pt x="137" y="96"/>
                    <a:pt x="141" y="96"/>
                    <a:pt x="145" y="96"/>
                  </a:cubicBezTo>
                  <a:cubicBezTo>
                    <a:pt x="159" y="96"/>
                    <a:pt x="172" y="106"/>
                    <a:pt x="175" y="119"/>
                  </a:cubicBezTo>
                  <a:cubicBezTo>
                    <a:pt x="179" y="118"/>
                    <a:pt x="183" y="117"/>
                    <a:pt x="187" y="117"/>
                  </a:cubicBezTo>
                  <a:cubicBezTo>
                    <a:pt x="199" y="117"/>
                    <a:pt x="209" y="123"/>
                    <a:pt x="214" y="132"/>
                  </a:cubicBezTo>
                  <a:cubicBezTo>
                    <a:pt x="219" y="129"/>
                    <a:pt x="224" y="128"/>
                    <a:pt x="230" y="128"/>
                  </a:cubicBezTo>
                  <a:cubicBezTo>
                    <a:pt x="247" y="128"/>
                    <a:pt x="262" y="142"/>
                    <a:pt x="262" y="160"/>
                  </a:cubicBezTo>
                  <a:cubicBezTo>
                    <a:pt x="262" y="202"/>
                    <a:pt x="262" y="202"/>
                    <a:pt x="262" y="202"/>
                  </a:cubicBezTo>
                  <a:cubicBezTo>
                    <a:pt x="262" y="204"/>
                    <a:pt x="265" y="252"/>
                    <a:pt x="238" y="284"/>
                  </a:cubicBezTo>
                  <a:close/>
                  <a:moveTo>
                    <a:pt x="47" y="117"/>
                  </a:moveTo>
                  <a:cubicBezTo>
                    <a:pt x="48" y="117"/>
                    <a:pt x="50" y="117"/>
                    <a:pt x="52" y="116"/>
                  </a:cubicBezTo>
                  <a:cubicBezTo>
                    <a:pt x="57" y="113"/>
                    <a:pt x="59" y="106"/>
                    <a:pt x="56" y="101"/>
                  </a:cubicBezTo>
                  <a:cubicBezTo>
                    <a:pt x="51" y="93"/>
                    <a:pt x="49" y="84"/>
                    <a:pt x="49" y="74"/>
                  </a:cubicBezTo>
                  <a:cubicBezTo>
                    <a:pt x="49" y="45"/>
                    <a:pt x="73" y="21"/>
                    <a:pt x="102" y="21"/>
                  </a:cubicBezTo>
                  <a:cubicBezTo>
                    <a:pt x="131" y="21"/>
                    <a:pt x="155" y="45"/>
                    <a:pt x="155" y="74"/>
                  </a:cubicBezTo>
                  <a:cubicBezTo>
                    <a:pt x="155" y="80"/>
                    <a:pt x="160" y="85"/>
                    <a:pt x="166" y="85"/>
                  </a:cubicBezTo>
                  <a:cubicBezTo>
                    <a:pt x="172" y="85"/>
                    <a:pt x="177" y="80"/>
                    <a:pt x="177" y="74"/>
                  </a:cubicBezTo>
                  <a:cubicBezTo>
                    <a:pt x="177" y="33"/>
                    <a:pt x="143" y="0"/>
                    <a:pt x="102" y="0"/>
                  </a:cubicBezTo>
                  <a:cubicBezTo>
                    <a:pt x="61" y="0"/>
                    <a:pt x="27" y="33"/>
                    <a:pt x="27" y="74"/>
                  </a:cubicBezTo>
                  <a:cubicBezTo>
                    <a:pt x="27" y="87"/>
                    <a:pt x="31" y="100"/>
                    <a:pt x="37" y="112"/>
                  </a:cubicBezTo>
                  <a:cubicBezTo>
                    <a:pt x="39" y="115"/>
                    <a:pt x="43" y="117"/>
                    <a:pt x="47" y="117"/>
                  </a:cubicBezTo>
                  <a:close/>
                </a:path>
              </a:pathLst>
            </a:custGeom>
            <a:grpFill/>
            <a:ln>
              <a:solidFill>
                <a:srgbClr val="019EE2"/>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121446" tIns="60723" rIns="121446" bIns="60723" numCol="1" anchor="t" anchorCtr="0" compatLnSpc="1">
              <a:prstTxWarp prst="textNoShape">
                <a:avLst/>
              </a:prstTxWarp>
            </a:bodyPr>
            <a:lstStyle/>
            <a:p>
              <a:endParaRPr lang="en-GB" sz="319"/>
            </a:p>
          </p:txBody>
        </p:sp>
      </p:grpSp>
    </p:spTree>
    <p:extLst>
      <p:ext uri="{BB962C8B-B14F-4D97-AF65-F5344CB8AC3E}">
        <p14:creationId xmlns:p14="http://schemas.microsoft.com/office/powerpoint/2010/main" val="35176021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A1603-812D-4A37-B50C-4B57B286381C}"/>
              </a:ext>
            </a:extLst>
          </p:cNvPr>
          <p:cNvSpPr>
            <a:spLocks noGrp="1"/>
          </p:cNvSpPr>
          <p:nvPr>
            <p:ph type="title"/>
          </p:nvPr>
        </p:nvSpPr>
        <p:spPr>
          <a:xfrm>
            <a:off x="886884" y="3069626"/>
            <a:ext cx="10418233" cy="718749"/>
          </a:xfrm>
        </p:spPr>
        <p:txBody>
          <a:bodyPr/>
          <a:lstStyle/>
          <a:p>
            <a:r>
              <a:rPr lang="es-ES"/>
              <a:t>Gmail</a:t>
            </a:r>
          </a:p>
        </p:txBody>
      </p:sp>
    </p:spTree>
    <p:extLst>
      <p:ext uri="{BB962C8B-B14F-4D97-AF65-F5344CB8AC3E}">
        <p14:creationId xmlns:p14="http://schemas.microsoft.com/office/powerpoint/2010/main" val="1491194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5A106AA-14C1-4987-BF00-42CBEFD12A33}"/>
              </a:ext>
            </a:extLst>
          </p:cNvPr>
          <p:cNvSpPr>
            <a:spLocks noGrp="1"/>
          </p:cNvSpPr>
          <p:nvPr>
            <p:ph type="body" sz="quarter" idx="13"/>
          </p:nvPr>
        </p:nvSpPr>
        <p:spPr>
          <a:xfrm>
            <a:off x="469900" y="821640"/>
            <a:ext cx="7058660" cy="396663"/>
          </a:xfrm>
        </p:spPr>
        <p:txBody>
          <a:bodyPr/>
          <a:lstStyle/>
          <a:p>
            <a:r>
              <a:rPr lang="es-ES"/>
              <a:t>Crear cuenta</a:t>
            </a:r>
          </a:p>
        </p:txBody>
      </p:sp>
      <p:sp>
        <p:nvSpPr>
          <p:cNvPr id="4" name="Title 3">
            <a:extLst>
              <a:ext uri="{FF2B5EF4-FFF2-40B4-BE49-F238E27FC236}">
                <a16:creationId xmlns:a16="http://schemas.microsoft.com/office/drawing/2014/main" id="{8B57E70D-1E07-455E-9FAC-0B766F2CA297}"/>
              </a:ext>
            </a:extLst>
          </p:cNvPr>
          <p:cNvSpPr>
            <a:spLocks noGrp="1"/>
          </p:cNvSpPr>
          <p:nvPr>
            <p:ph type="title"/>
          </p:nvPr>
        </p:nvSpPr>
        <p:spPr>
          <a:xfrm>
            <a:off x="469900" y="322186"/>
            <a:ext cx="7058660" cy="469481"/>
          </a:xfrm>
        </p:spPr>
        <p:txBody>
          <a:bodyPr/>
          <a:lstStyle/>
          <a:p>
            <a:r>
              <a:rPr lang="es-ES"/>
              <a:t>Gmail </a:t>
            </a:r>
          </a:p>
        </p:txBody>
      </p:sp>
      <p:pic>
        <p:nvPicPr>
          <p:cNvPr id="6" name="Picture 5">
            <a:extLst>
              <a:ext uri="{FF2B5EF4-FFF2-40B4-BE49-F238E27FC236}">
                <a16:creationId xmlns:a16="http://schemas.microsoft.com/office/drawing/2014/main" id="{CF2D7024-4700-4B26-AFE7-FAEA5289E096}"/>
              </a:ext>
            </a:extLst>
          </p:cNvPr>
          <p:cNvPicPr>
            <a:picLocks noChangeAspect="1"/>
          </p:cNvPicPr>
          <p:nvPr/>
        </p:nvPicPr>
        <p:blipFill>
          <a:blip r:embed="rId2"/>
          <a:stretch>
            <a:fillRect/>
          </a:stretch>
        </p:blipFill>
        <p:spPr>
          <a:xfrm>
            <a:off x="1352064" y="63382"/>
            <a:ext cx="951979" cy="727355"/>
          </a:xfrm>
          <a:prstGeom prst="rect">
            <a:avLst/>
          </a:prstGeom>
        </p:spPr>
      </p:pic>
      <p:sp>
        <p:nvSpPr>
          <p:cNvPr id="9" name="Text Placeholder 8">
            <a:extLst>
              <a:ext uri="{FF2B5EF4-FFF2-40B4-BE49-F238E27FC236}">
                <a16:creationId xmlns:a16="http://schemas.microsoft.com/office/drawing/2014/main" id="{5C3A39DF-7BFB-4FF2-B9C2-E39C0063445F}"/>
              </a:ext>
            </a:extLst>
          </p:cNvPr>
          <p:cNvSpPr txBox="1">
            <a:spLocks noGrp="1"/>
          </p:cNvSpPr>
          <p:nvPr>
            <p:ph type="body" sz="quarter" idx="10"/>
          </p:nvPr>
        </p:nvSpPr>
        <p:spPr>
          <a:xfrm>
            <a:off x="4551554" y="1377783"/>
            <a:ext cx="6818230" cy="1723549"/>
          </a:xfrm>
          <a:prstGeom prst="rect">
            <a:avLst/>
          </a:prstGeom>
          <a:solidFill>
            <a:srgbClr val="FFFFFF"/>
          </a:solidFill>
          <a:ln>
            <a:solidFill>
              <a:srgbClr val="595959"/>
            </a:solidFill>
          </a:ln>
        </p:spPr>
        <p:txBody>
          <a:bodyPr wrap="square" rtlCol="0">
            <a:spAutoFit/>
          </a:bodyPr>
          <a:lstStyle/>
          <a:p>
            <a:r>
              <a:rPr lang="es-ES" sz="1400" b="1" dirty="0">
                <a:solidFill>
                  <a:srgbClr val="019EE2"/>
                </a:solidFill>
              </a:rPr>
              <a:t>Nuevo nombre usuario</a:t>
            </a:r>
          </a:p>
          <a:p>
            <a:r>
              <a:rPr lang="es-ES" sz="1400" dirty="0">
                <a:latin typeface="Poppins" panose="020B0604020202020204" charset="0"/>
              </a:rPr>
              <a:t> </a:t>
            </a:r>
          </a:p>
          <a:p>
            <a:r>
              <a:rPr lang="es-ES" sz="1400" dirty="0">
                <a:solidFill>
                  <a:srgbClr val="595959"/>
                </a:solidFill>
                <a:latin typeface="Poppins" panose="020B0604020202020204" charset="0"/>
              </a:rPr>
              <a:t>  1. Ir a la página de Google </a:t>
            </a:r>
            <a:r>
              <a:rPr lang="es-ES" sz="1400" dirty="0">
                <a:latin typeface="Poppins" panose="020B0604020202020204" charset="0"/>
              </a:rPr>
              <a:t> </a:t>
            </a:r>
            <a:r>
              <a:rPr lang="es-ES" sz="1400" dirty="0">
                <a:ea typeface="Poppins"/>
                <a:cs typeface="Poppins"/>
                <a:sym typeface="Wingdings" panose="05000000000000000000" pitchFamily="2" charset="2"/>
              </a:rPr>
              <a:t> </a:t>
            </a:r>
            <a:r>
              <a:rPr lang="es-ES" sz="1400" dirty="0">
                <a:latin typeface="Poppins" panose="020B0604020202020204" charset="0"/>
                <a:ea typeface="Poppins"/>
                <a:cs typeface="Poppins"/>
                <a:sym typeface="Wingdings" panose="05000000000000000000" pitchFamily="2" charset="2"/>
              </a:rPr>
              <a:t>cuentas </a:t>
            </a:r>
            <a:r>
              <a:rPr lang="es-ES" sz="1400" dirty="0">
                <a:ea typeface="Poppins"/>
                <a:cs typeface="Poppins"/>
                <a:sym typeface="Wingdings" panose="05000000000000000000" pitchFamily="2" charset="2"/>
              </a:rPr>
              <a:t> </a:t>
            </a:r>
            <a:r>
              <a:rPr lang="es-ES" sz="1400" dirty="0">
                <a:latin typeface="Poppins" panose="020B0604020202020204" charset="0"/>
                <a:ea typeface="Poppins"/>
                <a:cs typeface="Poppins"/>
                <a:sym typeface="Wingdings" panose="05000000000000000000" pitchFamily="2" charset="2"/>
              </a:rPr>
              <a:t>nueva cuenta  </a:t>
            </a:r>
            <a:r>
              <a:rPr lang="es-ES" sz="1400" b="1" dirty="0">
                <a:solidFill>
                  <a:srgbClr val="019EE2"/>
                </a:solidFill>
                <a:latin typeface="Poppins" panose="020B0604020202020204" charset="0"/>
                <a:sym typeface="Wingdings" panose="05000000000000000000" pitchFamily="2" charset="2"/>
              </a:rPr>
              <a:t>www.google.com</a:t>
            </a:r>
            <a:endParaRPr lang="es-ES" sz="1400" b="1" dirty="0">
              <a:solidFill>
                <a:srgbClr val="019EE2"/>
              </a:solidFill>
              <a:latin typeface="Poppins" panose="020B0604020202020204" charset="0"/>
            </a:endParaRPr>
          </a:p>
          <a:p>
            <a:r>
              <a:rPr lang="es-ES" sz="1400" dirty="0">
                <a:latin typeface="Poppins" panose="020B0604020202020204" charset="0"/>
              </a:rPr>
              <a:t>  2. Introduce tu nombre</a:t>
            </a:r>
          </a:p>
          <a:p>
            <a:r>
              <a:rPr lang="es-ES" sz="1400" dirty="0">
                <a:latin typeface="Poppins" panose="020B0604020202020204" charset="0"/>
              </a:rPr>
              <a:t>  3. Introduce el nombre de usuario que quieras utilizar para la cuenta.</a:t>
            </a:r>
          </a:p>
          <a:p>
            <a:r>
              <a:rPr lang="es-ES" sz="1400" dirty="0">
                <a:latin typeface="Poppins" panose="020B0604020202020204" charset="0"/>
              </a:rPr>
              <a:t>  4. </a:t>
            </a:r>
            <a:r>
              <a:rPr lang="es-ES" sz="1400" dirty="0">
                <a:solidFill>
                  <a:srgbClr val="595959"/>
                </a:solidFill>
                <a:latin typeface="Poppins" panose="020B0604020202020204" charset="0"/>
              </a:rPr>
              <a:t>Introduce </a:t>
            </a:r>
            <a:r>
              <a:rPr lang="es-ES" sz="1400" dirty="0">
                <a:latin typeface="Poppins" panose="020B0604020202020204" charset="0"/>
              </a:rPr>
              <a:t>y confirma tu contraseña </a:t>
            </a:r>
            <a:r>
              <a:rPr lang="es-ES" sz="1400" dirty="0">
                <a:ea typeface="Poppins"/>
                <a:cs typeface="Poppins"/>
                <a:sym typeface="Wingdings" panose="05000000000000000000" pitchFamily="2" charset="2"/>
              </a:rPr>
              <a:t> Siguiente</a:t>
            </a:r>
          </a:p>
          <a:p>
            <a:r>
              <a:rPr lang="es-ES" sz="1400" dirty="0">
                <a:latin typeface="Poppins" panose="020B0604020202020204" charset="0"/>
                <a:sym typeface="Wingdings" panose="05000000000000000000" pitchFamily="2" charset="2"/>
              </a:rPr>
              <a:t>  5. </a:t>
            </a:r>
            <a:r>
              <a:rPr lang="es-ES" sz="1400" dirty="0">
                <a:solidFill>
                  <a:srgbClr val="595959"/>
                </a:solidFill>
                <a:latin typeface="Poppins" panose="020B0604020202020204" charset="0"/>
              </a:rPr>
              <a:t>Verifica </a:t>
            </a:r>
            <a:r>
              <a:rPr lang="es-ES" sz="1400" dirty="0">
                <a:latin typeface="Poppins" panose="020B0604020202020204" charset="0"/>
              </a:rPr>
              <a:t>tu número de teléfono con el código enviado por SMS</a:t>
            </a:r>
            <a:r>
              <a:rPr lang="es-ES" sz="1400" dirty="0">
                <a:ea typeface="Poppins"/>
                <a:cs typeface="Poppins"/>
                <a:sym typeface="Wingdings" panose="05000000000000000000" pitchFamily="2" charset="2"/>
              </a:rPr>
              <a:t>  Verificar</a:t>
            </a:r>
            <a:endParaRPr lang="es-ES" sz="1400" dirty="0">
              <a:latin typeface="Poppins" panose="020B0604020202020204" charset="0"/>
            </a:endParaRPr>
          </a:p>
          <a:p>
            <a:endParaRPr lang="es-ES_tradnl" sz="1400" dirty="0">
              <a:solidFill>
                <a:srgbClr val="595959"/>
              </a:solidFill>
              <a:latin typeface="Poppins" panose="020B0604020202020204" charset="0"/>
            </a:endParaRPr>
          </a:p>
        </p:txBody>
      </p:sp>
      <p:grpSp>
        <p:nvGrpSpPr>
          <p:cNvPr id="10" name="Group 9">
            <a:extLst>
              <a:ext uri="{FF2B5EF4-FFF2-40B4-BE49-F238E27FC236}">
                <a16:creationId xmlns:a16="http://schemas.microsoft.com/office/drawing/2014/main" id="{017FB58F-B680-4EF2-AF50-C5C613C8F9D0}"/>
              </a:ext>
            </a:extLst>
          </p:cNvPr>
          <p:cNvGrpSpPr/>
          <p:nvPr/>
        </p:nvGrpSpPr>
        <p:grpSpPr>
          <a:xfrm>
            <a:off x="4244507" y="3687448"/>
            <a:ext cx="7429332" cy="1543339"/>
            <a:chOff x="2266241" y="4066220"/>
            <a:chExt cx="7245182" cy="5237913"/>
          </a:xfrm>
        </p:grpSpPr>
        <p:sp>
          <p:nvSpPr>
            <p:cNvPr id="11" name="Rectangle 10">
              <a:extLst>
                <a:ext uri="{FF2B5EF4-FFF2-40B4-BE49-F238E27FC236}">
                  <a16:creationId xmlns:a16="http://schemas.microsoft.com/office/drawing/2014/main" id="{8729C730-AA95-4BF3-AA59-B179E2270BFD}"/>
                </a:ext>
              </a:extLst>
            </p:cNvPr>
            <p:cNvSpPr/>
            <p:nvPr/>
          </p:nvSpPr>
          <p:spPr>
            <a:xfrm>
              <a:off x="2744358" y="5334813"/>
              <a:ext cx="6096000" cy="3969320"/>
            </a:xfrm>
            <a:prstGeom prst="rect">
              <a:avLst/>
            </a:prstGeom>
            <a:ln>
              <a:solidFill>
                <a:srgbClr val="019EE2"/>
              </a:solidFill>
            </a:ln>
          </p:spPr>
          <p:txBody>
            <a:bodyPr>
              <a:spAutoFit/>
            </a:bodyPr>
            <a:lstStyle/>
            <a:p>
              <a:pPr lvl="0" algn="just"/>
              <a:r>
                <a:rPr lang="es-ES" sz="1400" b="1" dirty="0">
                  <a:solidFill>
                    <a:srgbClr val="019EE2"/>
                  </a:solidFill>
                  <a:latin typeface="Poppins"/>
                  <a:ea typeface="Poppins"/>
                  <a:cs typeface="Poppins"/>
                  <a:sym typeface="Poppins"/>
                </a:rPr>
                <a:t>Protege tu cuenta con la información de recuperación</a:t>
              </a:r>
              <a:r>
                <a:rPr lang="es-ES" sz="1400" dirty="0">
                  <a:solidFill>
                    <a:srgbClr val="595959"/>
                  </a:solidFill>
                  <a:latin typeface="Poppins"/>
                  <a:ea typeface="Poppins"/>
                  <a:cs typeface="Poppins"/>
                  <a:sym typeface="Poppins"/>
                </a:rPr>
                <a:t>. Sirve para recuperar tu cuenta o contraseña en caso que no la recuerdes o alguien usa tu cuenta sin permiso.</a:t>
              </a:r>
            </a:p>
            <a:p>
              <a:pPr marL="285750" lvl="0" indent="-285750" algn="just">
                <a:buFontTx/>
                <a:buChar char="-"/>
              </a:pPr>
              <a:r>
                <a:rPr lang="es-ES" sz="1400" dirty="0">
                  <a:solidFill>
                    <a:srgbClr val="595959"/>
                  </a:solidFill>
                  <a:latin typeface="Poppins"/>
                  <a:ea typeface="Poppins"/>
                  <a:cs typeface="Poppins"/>
                  <a:sym typeface="Poppins"/>
                </a:rPr>
                <a:t>Añadir </a:t>
              </a:r>
              <a:r>
                <a:rPr lang="es-ES" sz="1400" b="1" dirty="0" err="1">
                  <a:solidFill>
                    <a:srgbClr val="019EE2"/>
                  </a:solidFill>
                  <a:latin typeface="Poppins"/>
                  <a:sym typeface="Poppins"/>
                </a:rPr>
                <a:t>nº</a:t>
              </a:r>
              <a:r>
                <a:rPr lang="es-ES" sz="1400" b="1" dirty="0">
                  <a:solidFill>
                    <a:srgbClr val="019EE2"/>
                  </a:solidFill>
                  <a:latin typeface="Poppins"/>
                  <a:sym typeface="Poppins"/>
                </a:rPr>
                <a:t> teléfono </a:t>
              </a:r>
              <a:r>
                <a:rPr lang="es-ES" sz="1400" dirty="0">
                  <a:solidFill>
                    <a:srgbClr val="595959"/>
                  </a:solidFill>
                  <a:latin typeface="Poppins"/>
                  <a:ea typeface="Poppins"/>
                  <a:cs typeface="Poppins"/>
                  <a:sym typeface="Poppins"/>
                </a:rPr>
                <a:t>recuperación</a:t>
              </a:r>
            </a:p>
            <a:p>
              <a:pPr marL="285750" lvl="0" indent="-285750" algn="just">
                <a:buFontTx/>
                <a:buChar char="-"/>
              </a:pPr>
              <a:r>
                <a:rPr lang="es-ES" sz="1400" dirty="0">
                  <a:solidFill>
                    <a:srgbClr val="595959"/>
                  </a:solidFill>
                  <a:latin typeface="Poppins"/>
                  <a:ea typeface="Poppins"/>
                  <a:cs typeface="Poppins"/>
                  <a:sym typeface="Poppins"/>
                </a:rPr>
                <a:t>Añadir </a:t>
              </a:r>
              <a:r>
                <a:rPr lang="es-ES" sz="1400" b="1" dirty="0">
                  <a:solidFill>
                    <a:srgbClr val="019EE2"/>
                  </a:solidFill>
                  <a:latin typeface="Poppins"/>
                  <a:sym typeface="Poppins"/>
                </a:rPr>
                <a:t>otro correo </a:t>
              </a:r>
              <a:r>
                <a:rPr lang="es-ES" sz="1400" dirty="0">
                  <a:solidFill>
                    <a:srgbClr val="595959"/>
                  </a:solidFill>
                  <a:latin typeface="Poppins"/>
                  <a:ea typeface="Poppins"/>
                  <a:cs typeface="Poppins"/>
                  <a:sym typeface="Poppins"/>
                </a:rPr>
                <a:t>electrónico de recuperación</a:t>
              </a:r>
            </a:p>
          </p:txBody>
        </p:sp>
        <p:sp>
          <p:nvSpPr>
            <p:cNvPr id="12" name="Rectangle 11">
              <a:extLst>
                <a:ext uri="{FF2B5EF4-FFF2-40B4-BE49-F238E27FC236}">
                  <a16:creationId xmlns:a16="http://schemas.microsoft.com/office/drawing/2014/main" id="{3A2DAB44-F8D1-4299-B9D2-8462E89B664B}"/>
                </a:ext>
              </a:extLst>
            </p:cNvPr>
            <p:cNvSpPr/>
            <p:nvPr/>
          </p:nvSpPr>
          <p:spPr>
            <a:xfrm>
              <a:off x="2266241" y="4332363"/>
              <a:ext cx="598873" cy="2537182"/>
            </a:xfrm>
            <a:prstGeom prst="rect">
              <a:avLst/>
            </a:prstGeom>
            <a:noFill/>
          </p:spPr>
          <p:txBody>
            <a:bodyPr wrap="square" lIns="121916" tIns="60958" rIns="121916" bIns="60958">
              <a:spAutoFit/>
            </a:bodyPr>
            <a:lstStyle/>
            <a:p>
              <a:pPr algn="ctr"/>
              <a:r>
                <a:rPr lang="en-US" sz="8000">
                  <a:ln w="0">
                    <a:solidFill>
                      <a:srgbClr val="019EE2"/>
                    </a:solidFill>
                  </a:ln>
                  <a:solidFill>
                    <a:srgbClr val="019EE2"/>
                  </a:solidFill>
                </a:rPr>
                <a:t>!</a:t>
              </a:r>
            </a:p>
          </p:txBody>
        </p:sp>
        <p:sp>
          <p:nvSpPr>
            <p:cNvPr id="13" name="Rectangle 12">
              <a:extLst>
                <a:ext uri="{FF2B5EF4-FFF2-40B4-BE49-F238E27FC236}">
                  <a16:creationId xmlns:a16="http://schemas.microsoft.com/office/drawing/2014/main" id="{D7EEE8E9-58E5-4826-9773-CD8C9F44EF38}"/>
                </a:ext>
              </a:extLst>
            </p:cNvPr>
            <p:cNvSpPr/>
            <p:nvPr/>
          </p:nvSpPr>
          <p:spPr>
            <a:xfrm>
              <a:off x="8527501" y="4066220"/>
              <a:ext cx="983922" cy="2537180"/>
            </a:xfrm>
            <a:prstGeom prst="rect">
              <a:avLst/>
            </a:prstGeom>
            <a:noFill/>
          </p:spPr>
          <p:txBody>
            <a:bodyPr wrap="none" lIns="121916" tIns="60958" rIns="121916" bIns="60958">
              <a:spAutoFit/>
            </a:bodyPr>
            <a:lstStyle/>
            <a:p>
              <a:pPr algn="ctr"/>
              <a:r>
                <a:rPr lang="en-US" sz="8000">
                  <a:ln w="0">
                    <a:solidFill>
                      <a:srgbClr val="019EE2"/>
                    </a:solidFill>
                  </a:ln>
                  <a:solidFill>
                    <a:srgbClr val="019EE2"/>
                  </a:solidFill>
                </a:rPr>
                <a:t>!</a:t>
              </a:r>
            </a:p>
          </p:txBody>
        </p:sp>
      </p:grpSp>
      <p:pic>
        <p:nvPicPr>
          <p:cNvPr id="5" name="Picture 4">
            <a:extLst>
              <a:ext uri="{FF2B5EF4-FFF2-40B4-BE49-F238E27FC236}">
                <a16:creationId xmlns:a16="http://schemas.microsoft.com/office/drawing/2014/main" id="{C123421F-C5B0-4062-904C-D98E89BC2498}"/>
              </a:ext>
            </a:extLst>
          </p:cNvPr>
          <p:cNvPicPr>
            <a:picLocks noChangeAspect="1"/>
          </p:cNvPicPr>
          <p:nvPr/>
        </p:nvPicPr>
        <p:blipFill rotWithShape="1">
          <a:blip r:embed="rId3"/>
          <a:srcRect t="2127" r="4198" b="2662"/>
          <a:stretch/>
        </p:blipFill>
        <p:spPr>
          <a:xfrm>
            <a:off x="518161" y="1248276"/>
            <a:ext cx="3407035" cy="43296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519103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E0449C1-AAE3-4CD0-B1C5-EBBB7D9D1632}"/>
              </a:ext>
            </a:extLst>
          </p:cNvPr>
          <p:cNvSpPr>
            <a:spLocks noGrp="1"/>
          </p:cNvSpPr>
          <p:nvPr>
            <p:ph type="body" sz="quarter" idx="10"/>
          </p:nvPr>
        </p:nvSpPr>
        <p:spPr>
          <a:xfrm>
            <a:off x="469900" y="1045029"/>
            <a:ext cx="11445292" cy="5402423"/>
          </a:xfrm>
        </p:spPr>
        <p:txBody>
          <a:bodyPr/>
          <a:lstStyle/>
          <a:p>
            <a:r>
              <a:rPr lang="es-ES_tradnl" dirty="0">
                <a:latin typeface="Poppins" panose="020B0604020202020204" charset="0"/>
              </a:rPr>
              <a:t> </a:t>
            </a:r>
            <a:r>
              <a:rPr lang="es-ES" dirty="0">
                <a:hlinkClick r:id="rId2"/>
              </a:rPr>
              <a:t>https://accounts.google.com/signin</a:t>
            </a:r>
            <a:endParaRPr lang="es-ES" dirty="0"/>
          </a:p>
          <a:p>
            <a:endParaRPr lang="es-ES_tradnl" dirty="0">
              <a:latin typeface="Poppins" panose="020B0604020202020204" charset="0"/>
            </a:endParaRPr>
          </a:p>
          <a:p>
            <a:r>
              <a:rPr lang="es-ES" dirty="0">
                <a:latin typeface="Poppins" panose="020B0604020202020204" charset="0"/>
              </a:rPr>
              <a:t>1. Para iniciar sesión puedes hacerlo a través de un ordenador o con la aplicación de Gmail de tu teléfono o Tablet.</a:t>
            </a:r>
          </a:p>
          <a:p>
            <a:endParaRPr lang="es-ES" dirty="0">
              <a:latin typeface="Poppins" panose="020B0604020202020204" charset="0"/>
            </a:endParaRPr>
          </a:p>
          <a:p>
            <a:r>
              <a:rPr lang="es-ES" dirty="0">
                <a:latin typeface="Poppins" panose="020B0604020202020204" charset="0"/>
              </a:rPr>
              <a:t>2. Escribir la dirección de correo o tu teléfono y contraseña en tu cuenta Google</a:t>
            </a:r>
            <a:endParaRPr lang="es-ES" dirty="0"/>
          </a:p>
        </p:txBody>
      </p:sp>
      <p:sp>
        <p:nvSpPr>
          <p:cNvPr id="3" name="Text Placeholder 2">
            <a:extLst>
              <a:ext uri="{FF2B5EF4-FFF2-40B4-BE49-F238E27FC236}">
                <a16:creationId xmlns:a16="http://schemas.microsoft.com/office/drawing/2014/main" id="{9A0FA000-F409-4715-ADC7-DFE3042C37AF}"/>
              </a:ext>
            </a:extLst>
          </p:cNvPr>
          <p:cNvSpPr>
            <a:spLocks noGrp="1"/>
          </p:cNvSpPr>
          <p:nvPr>
            <p:ph type="body" sz="quarter" idx="13"/>
          </p:nvPr>
        </p:nvSpPr>
        <p:spPr>
          <a:xfrm>
            <a:off x="469900" y="715645"/>
            <a:ext cx="7058660" cy="396663"/>
          </a:xfrm>
        </p:spPr>
        <p:txBody>
          <a:bodyPr/>
          <a:lstStyle/>
          <a:p>
            <a:r>
              <a:rPr lang="es-ES"/>
              <a:t>Iniciar Sesión</a:t>
            </a:r>
          </a:p>
        </p:txBody>
      </p:sp>
      <p:sp>
        <p:nvSpPr>
          <p:cNvPr id="4" name="Title 3">
            <a:extLst>
              <a:ext uri="{FF2B5EF4-FFF2-40B4-BE49-F238E27FC236}">
                <a16:creationId xmlns:a16="http://schemas.microsoft.com/office/drawing/2014/main" id="{C6B9366D-D170-436C-8315-0B3DE6183568}"/>
              </a:ext>
            </a:extLst>
          </p:cNvPr>
          <p:cNvSpPr>
            <a:spLocks noGrp="1"/>
          </p:cNvSpPr>
          <p:nvPr>
            <p:ph type="title"/>
          </p:nvPr>
        </p:nvSpPr>
        <p:spPr>
          <a:xfrm>
            <a:off x="469900" y="246164"/>
            <a:ext cx="7058660" cy="469481"/>
          </a:xfrm>
        </p:spPr>
        <p:txBody>
          <a:bodyPr/>
          <a:lstStyle/>
          <a:p>
            <a:r>
              <a:rPr lang="es-ES"/>
              <a:t>Gmail </a:t>
            </a:r>
          </a:p>
        </p:txBody>
      </p:sp>
      <p:pic>
        <p:nvPicPr>
          <p:cNvPr id="5" name="Picture 4">
            <a:extLst>
              <a:ext uri="{FF2B5EF4-FFF2-40B4-BE49-F238E27FC236}">
                <a16:creationId xmlns:a16="http://schemas.microsoft.com/office/drawing/2014/main" id="{EB863F7F-E02F-4EFD-9D41-9A2AEF578647}"/>
              </a:ext>
            </a:extLst>
          </p:cNvPr>
          <p:cNvPicPr>
            <a:picLocks noChangeAspect="1"/>
          </p:cNvPicPr>
          <p:nvPr/>
        </p:nvPicPr>
        <p:blipFill>
          <a:blip r:embed="rId3"/>
          <a:stretch>
            <a:fillRect/>
          </a:stretch>
        </p:blipFill>
        <p:spPr>
          <a:xfrm>
            <a:off x="729364" y="2615728"/>
            <a:ext cx="3372627" cy="3454887"/>
          </a:xfrm>
          <a:prstGeom prst="rect">
            <a:avLst/>
          </a:prstGeom>
          <a:effectLst>
            <a:glow rad="63500">
              <a:schemeClr val="accent6">
                <a:satMod val="175000"/>
                <a:alpha val="40000"/>
              </a:schemeClr>
            </a:glow>
            <a:outerShdw blurRad="63500" sx="102000" sy="102000" algn="ctr" rotWithShape="0">
              <a:prstClr val="black">
                <a:alpha val="40000"/>
              </a:prstClr>
            </a:outerShdw>
          </a:effectLst>
        </p:spPr>
      </p:pic>
      <p:cxnSp>
        <p:nvCxnSpPr>
          <p:cNvPr id="6" name="Straight Arrow Connector 5">
            <a:extLst>
              <a:ext uri="{FF2B5EF4-FFF2-40B4-BE49-F238E27FC236}">
                <a16:creationId xmlns:a16="http://schemas.microsoft.com/office/drawing/2014/main" id="{FEE3F85D-208C-4AF2-8704-55B292D2CE84}"/>
              </a:ext>
            </a:extLst>
          </p:cNvPr>
          <p:cNvCxnSpPr>
            <a:cxnSpLocks/>
          </p:cNvCxnSpPr>
          <p:nvPr/>
        </p:nvCxnSpPr>
        <p:spPr>
          <a:xfrm flipH="1">
            <a:off x="3522935" y="2418339"/>
            <a:ext cx="2983428" cy="179454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231F6073-EBB0-4CF8-B253-69186B0FB373}"/>
              </a:ext>
            </a:extLst>
          </p:cNvPr>
          <p:cNvPicPr>
            <a:picLocks noChangeAspect="1"/>
          </p:cNvPicPr>
          <p:nvPr/>
        </p:nvPicPr>
        <p:blipFill>
          <a:blip r:embed="rId4"/>
          <a:stretch>
            <a:fillRect/>
          </a:stretch>
        </p:blipFill>
        <p:spPr>
          <a:xfrm>
            <a:off x="5106949" y="5568857"/>
            <a:ext cx="2141673" cy="470519"/>
          </a:xfrm>
          <a:prstGeom prst="rect">
            <a:avLst/>
          </a:prstGeom>
        </p:spPr>
      </p:pic>
      <p:sp>
        <p:nvSpPr>
          <p:cNvPr id="12" name="Rectangle 11">
            <a:extLst>
              <a:ext uri="{FF2B5EF4-FFF2-40B4-BE49-F238E27FC236}">
                <a16:creationId xmlns:a16="http://schemas.microsoft.com/office/drawing/2014/main" id="{6D2EF79A-D4FD-40BB-93D4-FB75E0E01B7A}"/>
              </a:ext>
            </a:extLst>
          </p:cNvPr>
          <p:cNvSpPr/>
          <p:nvPr/>
        </p:nvSpPr>
        <p:spPr>
          <a:xfrm>
            <a:off x="4361455" y="5577711"/>
            <a:ext cx="486030" cy="461665"/>
          </a:xfrm>
          <a:prstGeom prst="rect">
            <a:avLst/>
          </a:prstGeom>
        </p:spPr>
        <p:txBody>
          <a:bodyPr wrap="none">
            <a:spAutoFit/>
          </a:bodyPr>
          <a:lstStyle/>
          <a:p>
            <a:r>
              <a:rPr lang="es-ES">
                <a:latin typeface="Poppins" panose="020B0604020202020204" charset="0"/>
                <a:cs typeface="Poppins" panose="020B0604020202020204" charset="0"/>
                <a:sym typeface="Wingdings" panose="05000000000000000000" pitchFamily="2" charset="2"/>
              </a:rPr>
              <a:t></a:t>
            </a:r>
            <a:endParaRPr lang="es-ES"/>
          </a:p>
        </p:txBody>
      </p:sp>
      <p:pic>
        <p:nvPicPr>
          <p:cNvPr id="9" name="Picture 8">
            <a:extLst>
              <a:ext uri="{FF2B5EF4-FFF2-40B4-BE49-F238E27FC236}">
                <a16:creationId xmlns:a16="http://schemas.microsoft.com/office/drawing/2014/main" id="{981BECB5-C84A-4685-8E92-22CEB1491021}"/>
              </a:ext>
            </a:extLst>
          </p:cNvPr>
          <p:cNvPicPr>
            <a:picLocks noChangeAspect="1"/>
          </p:cNvPicPr>
          <p:nvPr/>
        </p:nvPicPr>
        <p:blipFill>
          <a:blip r:embed="rId5"/>
          <a:stretch>
            <a:fillRect/>
          </a:stretch>
        </p:blipFill>
        <p:spPr>
          <a:xfrm>
            <a:off x="1352064" y="63382"/>
            <a:ext cx="951979" cy="727355"/>
          </a:xfrm>
          <a:prstGeom prst="rect">
            <a:avLst/>
          </a:prstGeom>
        </p:spPr>
      </p:pic>
      <p:grpSp>
        <p:nvGrpSpPr>
          <p:cNvPr id="10" name="Group 9">
            <a:extLst>
              <a:ext uri="{FF2B5EF4-FFF2-40B4-BE49-F238E27FC236}">
                <a16:creationId xmlns:a16="http://schemas.microsoft.com/office/drawing/2014/main" id="{3EE10FCD-DEF9-4367-8C4B-7796BE6FBE87}"/>
              </a:ext>
            </a:extLst>
          </p:cNvPr>
          <p:cNvGrpSpPr/>
          <p:nvPr/>
        </p:nvGrpSpPr>
        <p:grpSpPr>
          <a:xfrm>
            <a:off x="5106949" y="3832167"/>
            <a:ext cx="6566890" cy="960455"/>
            <a:chOff x="2266241" y="4066220"/>
            <a:chExt cx="7245182" cy="2680211"/>
          </a:xfrm>
        </p:grpSpPr>
        <p:sp>
          <p:nvSpPr>
            <p:cNvPr id="13" name="Rectangle 12">
              <a:extLst>
                <a:ext uri="{FF2B5EF4-FFF2-40B4-BE49-F238E27FC236}">
                  <a16:creationId xmlns:a16="http://schemas.microsoft.com/office/drawing/2014/main" id="{A72299A3-0A18-4FFF-967F-698BD89F3EAF}"/>
                </a:ext>
              </a:extLst>
            </p:cNvPr>
            <p:cNvSpPr/>
            <p:nvPr/>
          </p:nvSpPr>
          <p:spPr>
            <a:xfrm>
              <a:off x="2740022" y="5286352"/>
              <a:ext cx="6096000" cy="1460079"/>
            </a:xfrm>
            <a:prstGeom prst="rect">
              <a:avLst/>
            </a:prstGeom>
            <a:ln>
              <a:solidFill>
                <a:srgbClr val="019EE2"/>
              </a:solidFill>
            </a:ln>
          </p:spPr>
          <p:txBody>
            <a:bodyPr>
              <a:spAutoFit/>
            </a:bodyPr>
            <a:lstStyle/>
            <a:p>
              <a:pPr lvl="0" algn="just"/>
              <a:r>
                <a:rPr lang="es-ES" sz="1400" dirty="0">
                  <a:solidFill>
                    <a:srgbClr val="595959"/>
                  </a:solidFill>
                  <a:latin typeface="Poppins"/>
                  <a:sym typeface="Poppins"/>
                </a:rPr>
                <a:t>Este paso solo lo deberemos realizar si no hemos iniciado sesión a Google Chrome o si lo hemos hecho con otro servidor de correo electrónico.</a:t>
              </a:r>
            </a:p>
          </p:txBody>
        </p:sp>
        <p:sp>
          <p:nvSpPr>
            <p:cNvPr id="14" name="Rectangle 13">
              <a:extLst>
                <a:ext uri="{FF2B5EF4-FFF2-40B4-BE49-F238E27FC236}">
                  <a16:creationId xmlns:a16="http://schemas.microsoft.com/office/drawing/2014/main" id="{1E1E3868-313E-47D6-806A-2A06B806E086}"/>
                </a:ext>
              </a:extLst>
            </p:cNvPr>
            <p:cNvSpPr/>
            <p:nvPr/>
          </p:nvSpPr>
          <p:spPr>
            <a:xfrm>
              <a:off x="2266241" y="4066220"/>
              <a:ext cx="598873" cy="2537183"/>
            </a:xfrm>
            <a:prstGeom prst="rect">
              <a:avLst/>
            </a:prstGeom>
            <a:noFill/>
          </p:spPr>
          <p:txBody>
            <a:bodyPr wrap="square" lIns="121916" tIns="60958" rIns="121916" bIns="60958">
              <a:spAutoFit/>
            </a:bodyPr>
            <a:lstStyle/>
            <a:p>
              <a:pPr algn="ctr"/>
              <a:r>
                <a:rPr lang="en-US" sz="8000" dirty="0">
                  <a:ln w="0">
                    <a:solidFill>
                      <a:srgbClr val="019EE2"/>
                    </a:solidFill>
                  </a:ln>
                  <a:solidFill>
                    <a:srgbClr val="019EE2"/>
                  </a:solidFill>
                </a:rPr>
                <a:t>!</a:t>
              </a:r>
            </a:p>
          </p:txBody>
        </p:sp>
        <p:sp>
          <p:nvSpPr>
            <p:cNvPr id="15" name="Rectangle 14">
              <a:extLst>
                <a:ext uri="{FF2B5EF4-FFF2-40B4-BE49-F238E27FC236}">
                  <a16:creationId xmlns:a16="http://schemas.microsoft.com/office/drawing/2014/main" id="{E868134B-9AF9-4A61-9159-916CBAE4AD58}"/>
                </a:ext>
              </a:extLst>
            </p:cNvPr>
            <p:cNvSpPr/>
            <p:nvPr/>
          </p:nvSpPr>
          <p:spPr>
            <a:xfrm>
              <a:off x="8527501" y="4066220"/>
              <a:ext cx="983922" cy="2537180"/>
            </a:xfrm>
            <a:prstGeom prst="rect">
              <a:avLst/>
            </a:prstGeom>
            <a:noFill/>
          </p:spPr>
          <p:txBody>
            <a:bodyPr wrap="none" lIns="121916" tIns="60958" rIns="121916" bIns="60958">
              <a:spAutoFit/>
            </a:bodyPr>
            <a:lstStyle/>
            <a:p>
              <a:pPr algn="ctr"/>
              <a:r>
                <a:rPr lang="en-US" sz="8000">
                  <a:ln w="0">
                    <a:solidFill>
                      <a:srgbClr val="019EE2"/>
                    </a:solidFill>
                  </a:ln>
                  <a:solidFill>
                    <a:srgbClr val="019EE2"/>
                  </a:solidFill>
                </a:rPr>
                <a:t>!</a:t>
              </a:r>
            </a:p>
          </p:txBody>
        </p:sp>
      </p:grpSp>
    </p:spTree>
    <p:extLst>
      <p:ext uri="{BB962C8B-B14F-4D97-AF65-F5344CB8AC3E}">
        <p14:creationId xmlns:p14="http://schemas.microsoft.com/office/powerpoint/2010/main" val="13213300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F97C509-3389-46E7-83AA-17C692079425}"/>
              </a:ext>
            </a:extLst>
          </p:cNvPr>
          <p:cNvSpPr>
            <a:spLocks noGrp="1"/>
          </p:cNvSpPr>
          <p:nvPr>
            <p:ph type="body" sz="quarter" idx="10"/>
          </p:nvPr>
        </p:nvSpPr>
        <p:spPr>
          <a:xfrm>
            <a:off x="474868" y="1302341"/>
            <a:ext cx="11203940" cy="4708525"/>
          </a:xfrm>
        </p:spPr>
        <p:txBody>
          <a:bodyPr/>
          <a:lstStyle/>
          <a:p>
            <a:r>
              <a:rPr lang="es-ES" b="1" dirty="0">
                <a:solidFill>
                  <a:srgbClr val="019EE2"/>
                </a:solidFill>
                <a:latin typeface="Poppins" panose="020B0604020202020204" charset="0"/>
              </a:rPr>
              <a:t>1. Bandeja de entrada</a:t>
            </a:r>
            <a:endParaRPr lang="es-ES" dirty="0"/>
          </a:p>
        </p:txBody>
      </p:sp>
      <p:sp>
        <p:nvSpPr>
          <p:cNvPr id="5" name="Title 3">
            <a:extLst>
              <a:ext uri="{FF2B5EF4-FFF2-40B4-BE49-F238E27FC236}">
                <a16:creationId xmlns:a16="http://schemas.microsoft.com/office/drawing/2014/main" id="{E6B2E548-0A0C-40C7-B4E0-F7A5C4514458}"/>
              </a:ext>
            </a:extLst>
          </p:cNvPr>
          <p:cNvSpPr>
            <a:spLocks noGrp="1"/>
          </p:cNvSpPr>
          <p:nvPr>
            <p:ph type="title"/>
          </p:nvPr>
        </p:nvSpPr>
        <p:spPr>
          <a:xfrm>
            <a:off x="469900" y="403225"/>
            <a:ext cx="7058025" cy="468313"/>
          </a:xfrm>
        </p:spPr>
        <p:txBody>
          <a:bodyPr/>
          <a:lstStyle/>
          <a:p>
            <a:r>
              <a:rPr lang="es-ES" dirty="0"/>
              <a:t>Gmail</a:t>
            </a:r>
          </a:p>
        </p:txBody>
      </p:sp>
      <p:pic>
        <p:nvPicPr>
          <p:cNvPr id="6" name="Picture 5">
            <a:extLst>
              <a:ext uri="{FF2B5EF4-FFF2-40B4-BE49-F238E27FC236}">
                <a16:creationId xmlns:a16="http://schemas.microsoft.com/office/drawing/2014/main" id="{39F0A9DF-3101-4BFC-AEF7-F0AD86548539}"/>
              </a:ext>
            </a:extLst>
          </p:cNvPr>
          <p:cNvPicPr>
            <a:picLocks noChangeAspect="1"/>
          </p:cNvPicPr>
          <p:nvPr/>
        </p:nvPicPr>
        <p:blipFill>
          <a:blip r:embed="rId2"/>
          <a:stretch>
            <a:fillRect/>
          </a:stretch>
        </p:blipFill>
        <p:spPr>
          <a:xfrm>
            <a:off x="1349665" y="174107"/>
            <a:ext cx="912814" cy="697431"/>
          </a:xfrm>
          <a:prstGeom prst="rect">
            <a:avLst/>
          </a:prstGeom>
        </p:spPr>
      </p:pic>
      <p:sp>
        <p:nvSpPr>
          <p:cNvPr id="7" name="Text Placeholder 2">
            <a:extLst>
              <a:ext uri="{FF2B5EF4-FFF2-40B4-BE49-F238E27FC236}">
                <a16:creationId xmlns:a16="http://schemas.microsoft.com/office/drawing/2014/main" id="{A5DEDB09-7531-4F2C-BECA-10BA48CBBA0B}"/>
              </a:ext>
            </a:extLst>
          </p:cNvPr>
          <p:cNvSpPr>
            <a:spLocks noGrp="1"/>
          </p:cNvSpPr>
          <p:nvPr>
            <p:ph type="body" sz="quarter" idx="13"/>
          </p:nvPr>
        </p:nvSpPr>
        <p:spPr>
          <a:xfrm>
            <a:off x="469900" y="954088"/>
            <a:ext cx="7058025" cy="396875"/>
          </a:xfrm>
        </p:spPr>
        <p:txBody>
          <a:bodyPr/>
          <a:lstStyle/>
          <a:p>
            <a:r>
              <a:rPr lang="es-ES" dirty="0"/>
              <a:t>Funciones Útiles</a:t>
            </a:r>
          </a:p>
        </p:txBody>
      </p:sp>
      <p:pic>
        <p:nvPicPr>
          <p:cNvPr id="9" name="Picture 8" descr="Graphical user interface, text, application, email&#10;&#10;Description automatically generated">
            <a:extLst>
              <a:ext uri="{FF2B5EF4-FFF2-40B4-BE49-F238E27FC236}">
                <a16:creationId xmlns:a16="http://schemas.microsoft.com/office/drawing/2014/main" id="{B6744544-A2A4-444C-82FF-67052AB88879}"/>
              </a:ext>
            </a:extLst>
          </p:cNvPr>
          <p:cNvPicPr>
            <a:picLocks noChangeAspect="1"/>
          </p:cNvPicPr>
          <p:nvPr/>
        </p:nvPicPr>
        <p:blipFill rotWithShape="1">
          <a:blip r:embed="rId3"/>
          <a:srcRect r="33910"/>
          <a:stretch/>
        </p:blipFill>
        <p:spPr>
          <a:xfrm>
            <a:off x="2378649" y="2831619"/>
            <a:ext cx="6633750" cy="3757005"/>
          </a:xfrm>
          <a:prstGeom prst="rect">
            <a:avLst/>
          </a:prstGeom>
        </p:spPr>
      </p:pic>
      <p:sp>
        <p:nvSpPr>
          <p:cNvPr id="10" name="Rectangle 9">
            <a:extLst>
              <a:ext uri="{FF2B5EF4-FFF2-40B4-BE49-F238E27FC236}">
                <a16:creationId xmlns:a16="http://schemas.microsoft.com/office/drawing/2014/main" id="{17329AB8-EA0C-4CFF-A528-4E5D34CAD8FE}"/>
              </a:ext>
            </a:extLst>
          </p:cNvPr>
          <p:cNvSpPr/>
          <p:nvPr/>
        </p:nvSpPr>
        <p:spPr>
          <a:xfrm>
            <a:off x="2378649" y="3230012"/>
            <a:ext cx="1551225" cy="1860011"/>
          </a:xfrm>
          <a:prstGeom prst="rect">
            <a:avLst/>
          </a:prstGeom>
          <a:ln w="28575">
            <a:solidFill>
              <a:srgbClr val="019EE2"/>
            </a:solidFill>
          </a:ln>
        </p:spPr>
        <p:txBody>
          <a:bodyPr wrap="square">
            <a:spAutoFit/>
          </a:bodyPr>
          <a:lstStyle/>
          <a:p>
            <a:pPr lvl="0" algn="just"/>
            <a:endParaRPr lang="es-ES" sz="1400" dirty="0">
              <a:solidFill>
                <a:srgbClr val="595959"/>
              </a:solidFill>
              <a:latin typeface="Poppins"/>
              <a:ea typeface="Poppins"/>
              <a:cs typeface="Poppins"/>
              <a:sym typeface="Poppins"/>
            </a:endParaRPr>
          </a:p>
        </p:txBody>
      </p:sp>
      <p:pic>
        <p:nvPicPr>
          <p:cNvPr id="19" name="Picture 18">
            <a:extLst>
              <a:ext uri="{FF2B5EF4-FFF2-40B4-BE49-F238E27FC236}">
                <a16:creationId xmlns:a16="http://schemas.microsoft.com/office/drawing/2014/main" id="{A15A48DF-47D0-4A51-BB36-77A9E4BFB865}"/>
              </a:ext>
            </a:extLst>
          </p:cNvPr>
          <p:cNvPicPr>
            <a:picLocks noChangeAspect="1"/>
          </p:cNvPicPr>
          <p:nvPr/>
        </p:nvPicPr>
        <p:blipFill>
          <a:blip r:embed="rId4"/>
          <a:stretch>
            <a:fillRect/>
          </a:stretch>
        </p:blipFill>
        <p:spPr>
          <a:xfrm>
            <a:off x="6031523" y="3840762"/>
            <a:ext cx="2980876" cy="2766186"/>
          </a:xfrm>
          <a:prstGeom prst="rect">
            <a:avLst/>
          </a:prstGeom>
        </p:spPr>
      </p:pic>
      <p:grpSp>
        <p:nvGrpSpPr>
          <p:cNvPr id="20" name="Group 19">
            <a:extLst>
              <a:ext uri="{FF2B5EF4-FFF2-40B4-BE49-F238E27FC236}">
                <a16:creationId xmlns:a16="http://schemas.microsoft.com/office/drawing/2014/main" id="{EB718DC8-4A33-4057-979B-4D1347335CD2}"/>
              </a:ext>
            </a:extLst>
          </p:cNvPr>
          <p:cNvGrpSpPr/>
          <p:nvPr/>
        </p:nvGrpSpPr>
        <p:grpSpPr>
          <a:xfrm>
            <a:off x="841383" y="1441783"/>
            <a:ext cx="10057914" cy="1215710"/>
            <a:chOff x="2194874" y="4927831"/>
            <a:chExt cx="7398027" cy="2178776"/>
          </a:xfrm>
        </p:grpSpPr>
        <p:sp>
          <p:nvSpPr>
            <p:cNvPr id="21" name="Rectangle 20">
              <a:extLst>
                <a:ext uri="{FF2B5EF4-FFF2-40B4-BE49-F238E27FC236}">
                  <a16:creationId xmlns:a16="http://schemas.microsoft.com/office/drawing/2014/main" id="{543F5D58-0034-474F-ADD1-E34C1D32B376}"/>
                </a:ext>
              </a:extLst>
            </p:cNvPr>
            <p:cNvSpPr/>
            <p:nvPr/>
          </p:nvSpPr>
          <p:spPr>
            <a:xfrm>
              <a:off x="2740021" y="5286352"/>
              <a:ext cx="6137357" cy="1820255"/>
            </a:xfrm>
            <a:prstGeom prst="rect">
              <a:avLst/>
            </a:prstGeom>
            <a:ln>
              <a:solidFill>
                <a:srgbClr val="019EE2"/>
              </a:solidFill>
            </a:ln>
          </p:spPr>
          <p:txBody>
            <a:bodyPr wrap="square">
              <a:spAutoFit/>
            </a:bodyPr>
            <a:lstStyle/>
            <a:p>
              <a:pPr lvl="0" algn="just"/>
              <a:r>
                <a:rPr lang="es-ES" sz="1200" dirty="0">
                  <a:solidFill>
                    <a:srgbClr val="595959"/>
                  </a:solidFill>
                  <a:latin typeface="Poppins"/>
                  <a:sym typeface="Poppins"/>
                </a:rPr>
                <a:t>En la barra lateral se encuentran todas las carpetas que contiene Gmail:</a:t>
              </a:r>
            </a:p>
            <a:p>
              <a:pPr marL="895335" lvl="1" indent="-285750" algn="just">
                <a:buFontTx/>
                <a:buChar char="-"/>
              </a:pPr>
              <a:r>
                <a:rPr lang="es-ES" sz="1200" dirty="0">
                  <a:solidFill>
                    <a:srgbClr val="595959"/>
                  </a:solidFill>
                  <a:latin typeface="Poppins"/>
                  <a:sym typeface="Poppins"/>
                </a:rPr>
                <a:t>Redactar </a:t>
              </a:r>
              <a:r>
                <a:rPr lang="es-ES" sz="1200" dirty="0">
                  <a:solidFill>
                    <a:srgbClr val="595959"/>
                  </a:solidFill>
                  <a:latin typeface="Poppins"/>
                  <a:sym typeface="Wingdings" panose="05000000000000000000" pitchFamily="2" charset="2"/>
                </a:rPr>
                <a:t></a:t>
              </a:r>
              <a:r>
                <a:rPr lang="es-ES" sz="1200" dirty="0">
                  <a:solidFill>
                    <a:srgbClr val="595959"/>
                  </a:solidFill>
                  <a:latin typeface="Poppins"/>
                  <a:sym typeface="Poppins"/>
                </a:rPr>
                <a:t> Crear/enviar correo electrónico</a:t>
              </a:r>
            </a:p>
            <a:p>
              <a:pPr marL="895335" lvl="1" indent="-285750" algn="just">
                <a:buFontTx/>
                <a:buChar char="-"/>
              </a:pPr>
              <a:r>
                <a:rPr lang="es-ES" sz="1200" dirty="0">
                  <a:solidFill>
                    <a:srgbClr val="595959"/>
                  </a:solidFill>
                  <a:latin typeface="Poppins"/>
                  <a:sym typeface="Poppins"/>
                </a:rPr>
                <a:t>Correos recibidos</a:t>
              </a:r>
            </a:p>
            <a:p>
              <a:pPr marL="895335" lvl="1" indent="-285750" algn="just">
                <a:buFontTx/>
                <a:buChar char="-"/>
              </a:pPr>
              <a:r>
                <a:rPr lang="es-ES" sz="1200" dirty="0">
                  <a:solidFill>
                    <a:srgbClr val="595959"/>
                  </a:solidFill>
                  <a:latin typeface="Poppins"/>
                  <a:sym typeface="Poppins"/>
                </a:rPr>
                <a:t>Correos enviados</a:t>
              </a:r>
            </a:p>
            <a:p>
              <a:pPr marL="895335" lvl="1" indent="-285750" algn="just">
                <a:buFontTx/>
                <a:buChar char="-"/>
              </a:pPr>
              <a:r>
                <a:rPr lang="es-ES" sz="1200" dirty="0">
                  <a:solidFill>
                    <a:srgbClr val="595959"/>
                  </a:solidFill>
                  <a:latin typeface="Poppins"/>
                  <a:sym typeface="Poppins"/>
                </a:rPr>
                <a:t>Correos electrónicos marcados como importantes</a:t>
              </a:r>
            </a:p>
          </p:txBody>
        </p:sp>
        <p:sp>
          <p:nvSpPr>
            <p:cNvPr id="22" name="Rectangle 21">
              <a:extLst>
                <a:ext uri="{FF2B5EF4-FFF2-40B4-BE49-F238E27FC236}">
                  <a16:creationId xmlns:a16="http://schemas.microsoft.com/office/drawing/2014/main" id="{782EEA39-13A1-45DD-A6A3-C0406C055911}"/>
                </a:ext>
              </a:extLst>
            </p:cNvPr>
            <p:cNvSpPr/>
            <p:nvPr/>
          </p:nvSpPr>
          <p:spPr>
            <a:xfrm>
              <a:off x="2194874" y="4927831"/>
              <a:ext cx="598872" cy="2151203"/>
            </a:xfrm>
            <a:prstGeom prst="rect">
              <a:avLst/>
            </a:prstGeom>
            <a:noFill/>
          </p:spPr>
          <p:txBody>
            <a:bodyPr wrap="square" lIns="121916" tIns="60958" rIns="121916" bIns="60958">
              <a:spAutoFit/>
            </a:bodyPr>
            <a:lstStyle/>
            <a:p>
              <a:pPr algn="ctr"/>
              <a:r>
                <a:rPr lang="en-US" sz="7000" dirty="0">
                  <a:ln w="0">
                    <a:solidFill>
                      <a:srgbClr val="019EE2"/>
                    </a:solidFill>
                  </a:ln>
                  <a:solidFill>
                    <a:srgbClr val="019EE2"/>
                  </a:solidFill>
                </a:rPr>
                <a:t>!</a:t>
              </a:r>
            </a:p>
          </p:txBody>
        </p:sp>
        <p:sp>
          <p:nvSpPr>
            <p:cNvPr id="23" name="Rectangle 22">
              <a:extLst>
                <a:ext uri="{FF2B5EF4-FFF2-40B4-BE49-F238E27FC236}">
                  <a16:creationId xmlns:a16="http://schemas.microsoft.com/office/drawing/2014/main" id="{899E9CF8-BEF6-455C-821F-C4A7D518CE5A}"/>
                </a:ext>
              </a:extLst>
            </p:cNvPr>
            <p:cNvSpPr/>
            <p:nvPr/>
          </p:nvSpPr>
          <p:spPr>
            <a:xfrm>
              <a:off x="8719008" y="4927831"/>
              <a:ext cx="873893" cy="2151202"/>
            </a:xfrm>
            <a:prstGeom prst="rect">
              <a:avLst/>
            </a:prstGeom>
            <a:noFill/>
          </p:spPr>
          <p:txBody>
            <a:bodyPr wrap="none" lIns="121916" tIns="60958" rIns="121916" bIns="60958">
              <a:spAutoFit/>
            </a:bodyPr>
            <a:lstStyle/>
            <a:p>
              <a:pPr algn="ctr"/>
              <a:r>
                <a:rPr lang="en-US" sz="7000" dirty="0">
                  <a:ln w="0">
                    <a:solidFill>
                      <a:srgbClr val="019EE2"/>
                    </a:solidFill>
                  </a:ln>
                  <a:solidFill>
                    <a:srgbClr val="019EE2"/>
                  </a:solidFill>
                </a:rPr>
                <a:t>!</a:t>
              </a:r>
            </a:p>
          </p:txBody>
        </p:sp>
      </p:grpSp>
      <p:sp>
        <p:nvSpPr>
          <p:cNvPr id="24" name="Rectangle 23">
            <a:extLst>
              <a:ext uri="{FF2B5EF4-FFF2-40B4-BE49-F238E27FC236}">
                <a16:creationId xmlns:a16="http://schemas.microsoft.com/office/drawing/2014/main" id="{52085BBE-92ED-4329-B3EC-3BCC77126349}"/>
              </a:ext>
            </a:extLst>
          </p:cNvPr>
          <p:cNvSpPr/>
          <p:nvPr/>
        </p:nvSpPr>
        <p:spPr>
          <a:xfrm>
            <a:off x="5540802" y="1826495"/>
            <a:ext cx="3799827" cy="646331"/>
          </a:xfrm>
          <a:prstGeom prst="rect">
            <a:avLst/>
          </a:prstGeom>
        </p:spPr>
        <p:txBody>
          <a:bodyPr wrap="square">
            <a:spAutoFit/>
          </a:bodyPr>
          <a:lstStyle/>
          <a:p>
            <a:pPr marL="895335" lvl="1" indent="-285750" algn="just">
              <a:buFontTx/>
              <a:buChar char="-"/>
            </a:pPr>
            <a:r>
              <a:rPr lang="es-ES" sz="1200" dirty="0">
                <a:solidFill>
                  <a:srgbClr val="595959"/>
                </a:solidFill>
                <a:latin typeface="Poppins"/>
                <a:sym typeface="Poppins"/>
              </a:rPr>
              <a:t>Correos destacados</a:t>
            </a:r>
          </a:p>
          <a:p>
            <a:pPr marL="895335" lvl="1" indent="-285750" algn="just">
              <a:buFontTx/>
              <a:buChar char="-"/>
            </a:pPr>
            <a:r>
              <a:rPr lang="es-ES" sz="1200" dirty="0">
                <a:solidFill>
                  <a:srgbClr val="595959"/>
                </a:solidFill>
                <a:latin typeface="Poppins"/>
                <a:sym typeface="Poppins"/>
              </a:rPr>
              <a:t>Etiquetas creadas por el mismo usuario</a:t>
            </a:r>
          </a:p>
          <a:p>
            <a:pPr marL="895335" lvl="1" indent="-285750" algn="just">
              <a:buFontTx/>
              <a:buChar char="-"/>
            </a:pPr>
            <a:r>
              <a:rPr lang="es-ES" sz="1200" dirty="0">
                <a:solidFill>
                  <a:srgbClr val="595959"/>
                </a:solidFill>
                <a:latin typeface="Poppins"/>
                <a:sym typeface="Poppins"/>
              </a:rPr>
              <a:t>Correos en borradores</a:t>
            </a:r>
          </a:p>
        </p:txBody>
      </p:sp>
      <p:cxnSp>
        <p:nvCxnSpPr>
          <p:cNvPr id="25" name="Straight Arrow Connector 24">
            <a:extLst>
              <a:ext uri="{FF2B5EF4-FFF2-40B4-BE49-F238E27FC236}">
                <a16:creationId xmlns:a16="http://schemas.microsoft.com/office/drawing/2014/main" id="{29BE4AAB-995D-40EF-98E5-E59351D36D73}"/>
              </a:ext>
            </a:extLst>
          </p:cNvPr>
          <p:cNvCxnSpPr>
            <a:cxnSpLocks/>
          </p:cNvCxnSpPr>
          <p:nvPr/>
        </p:nvCxnSpPr>
        <p:spPr>
          <a:xfrm>
            <a:off x="3452083" y="3480165"/>
            <a:ext cx="2302440" cy="86323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F1653CDB-2342-426E-8BDA-05FA3A091873}"/>
              </a:ext>
            </a:extLst>
          </p:cNvPr>
          <p:cNvSpPr/>
          <p:nvPr/>
        </p:nvSpPr>
        <p:spPr>
          <a:xfrm>
            <a:off x="6031524" y="4064701"/>
            <a:ext cx="2980876" cy="392999"/>
          </a:xfrm>
          <a:prstGeom prst="rect">
            <a:avLst/>
          </a:prstGeom>
          <a:ln w="28575">
            <a:solidFill>
              <a:srgbClr val="019EE2"/>
            </a:solidFill>
          </a:ln>
        </p:spPr>
        <p:txBody>
          <a:bodyPr wrap="square">
            <a:spAutoFit/>
          </a:bodyPr>
          <a:lstStyle/>
          <a:p>
            <a:pPr lvl="0" algn="just"/>
            <a:endParaRPr lang="es-ES" sz="1400" dirty="0">
              <a:solidFill>
                <a:srgbClr val="595959"/>
              </a:solidFill>
              <a:latin typeface="Poppins"/>
              <a:ea typeface="Poppins"/>
              <a:cs typeface="Poppins"/>
              <a:sym typeface="Poppins"/>
            </a:endParaRPr>
          </a:p>
        </p:txBody>
      </p:sp>
      <p:sp>
        <p:nvSpPr>
          <p:cNvPr id="29" name="Rectangle 28">
            <a:extLst>
              <a:ext uri="{FF2B5EF4-FFF2-40B4-BE49-F238E27FC236}">
                <a16:creationId xmlns:a16="http://schemas.microsoft.com/office/drawing/2014/main" id="{B97342CF-D7D5-43BB-AC6F-FF6B022A0536}"/>
              </a:ext>
            </a:extLst>
          </p:cNvPr>
          <p:cNvSpPr/>
          <p:nvPr/>
        </p:nvSpPr>
        <p:spPr>
          <a:xfrm>
            <a:off x="5987704" y="6281797"/>
            <a:ext cx="3068514" cy="349541"/>
          </a:xfrm>
          <a:prstGeom prst="rect">
            <a:avLst/>
          </a:prstGeom>
          <a:ln w="28575">
            <a:solidFill>
              <a:srgbClr val="019EE2"/>
            </a:solidFill>
          </a:ln>
        </p:spPr>
        <p:txBody>
          <a:bodyPr wrap="square">
            <a:spAutoFit/>
          </a:bodyPr>
          <a:lstStyle/>
          <a:p>
            <a:pPr lvl="0" algn="just"/>
            <a:endParaRPr lang="es-ES" sz="1400" dirty="0">
              <a:solidFill>
                <a:srgbClr val="595959"/>
              </a:solidFill>
              <a:latin typeface="Poppins"/>
              <a:ea typeface="Poppins"/>
              <a:cs typeface="Poppins"/>
              <a:sym typeface="Poppins"/>
            </a:endParaRPr>
          </a:p>
        </p:txBody>
      </p:sp>
    </p:spTree>
    <p:extLst>
      <p:ext uri="{BB962C8B-B14F-4D97-AF65-F5344CB8AC3E}">
        <p14:creationId xmlns:p14="http://schemas.microsoft.com/office/powerpoint/2010/main" val="42903193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A2B35E8-C3B4-42E4-9468-E160020F7B84}"/>
              </a:ext>
            </a:extLst>
          </p:cNvPr>
          <p:cNvSpPr>
            <a:spLocks noGrp="1"/>
          </p:cNvSpPr>
          <p:nvPr>
            <p:ph type="body" sz="quarter" idx="10"/>
          </p:nvPr>
        </p:nvSpPr>
        <p:spPr>
          <a:xfrm>
            <a:off x="469900" y="1071189"/>
            <a:ext cx="11203940" cy="5071167"/>
          </a:xfrm>
        </p:spPr>
        <p:txBody>
          <a:bodyPr/>
          <a:lstStyle/>
          <a:p>
            <a:r>
              <a:rPr lang="es-ES" b="1" dirty="0">
                <a:solidFill>
                  <a:srgbClr val="019EE2"/>
                </a:solidFill>
                <a:latin typeface="Poppins" panose="020B0604020202020204" charset="0"/>
              </a:rPr>
              <a:t>2.    Organizar</a:t>
            </a:r>
            <a:r>
              <a:rPr lang="es-ES" dirty="0"/>
              <a:t> el correo mediante </a:t>
            </a:r>
            <a:r>
              <a:rPr lang="es-ES" b="1" dirty="0">
                <a:solidFill>
                  <a:srgbClr val="019EE2"/>
                </a:solidFill>
                <a:latin typeface="Poppins" panose="020B0604020202020204" charset="0"/>
              </a:rPr>
              <a:t>etiquetas</a:t>
            </a:r>
            <a:r>
              <a:rPr lang="es-ES" dirty="0"/>
              <a:t>. </a:t>
            </a:r>
          </a:p>
          <a:p>
            <a:endParaRPr lang="es-ES" dirty="0"/>
          </a:p>
          <a:p>
            <a:pPr marL="342900" indent="-342900">
              <a:buAutoNum type="arabicPeriod"/>
            </a:pPr>
            <a:endParaRPr lang="es-ES" dirty="0"/>
          </a:p>
          <a:p>
            <a:pPr marL="342900" indent="-342900">
              <a:buAutoNum type="arabicPeriod"/>
            </a:pPr>
            <a:endParaRPr lang="es-ES" dirty="0"/>
          </a:p>
          <a:p>
            <a:pPr marL="342900" indent="-342900">
              <a:buAutoNum type="arabicPeriod"/>
            </a:pPr>
            <a:endParaRPr lang="es-ES" dirty="0"/>
          </a:p>
          <a:p>
            <a:pPr marL="342900" indent="-342900">
              <a:buAutoNum type="arabicPeriod"/>
            </a:pPr>
            <a:endParaRPr lang="es-ES" dirty="0"/>
          </a:p>
          <a:p>
            <a:pPr marL="342900" indent="-342900">
              <a:buAutoNum type="arabicPeriod"/>
            </a:pPr>
            <a:endParaRPr lang="es-ES" dirty="0"/>
          </a:p>
          <a:p>
            <a:pPr marL="342900" indent="-342900">
              <a:buAutoNum type="arabicPeriod"/>
            </a:pPr>
            <a:endParaRPr lang="es-ES" dirty="0"/>
          </a:p>
          <a:p>
            <a:pPr marL="342900" indent="-342900">
              <a:buAutoNum type="arabicPeriod"/>
            </a:pPr>
            <a:endParaRPr lang="es-ES" dirty="0"/>
          </a:p>
          <a:p>
            <a:pPr marL="342900" indent="-342900">
              <a:buAutoNum type="arabicPeriod"/>
            </a:pPr>
            <a:endParaRPr lang="es-ES" dirty="0"/>
          </a:p>
          <a:p>
            <a:endParaRPr lang="es-ES" dirty="0"/>
          </a:p>
        </p:txBody>
      </p:sp>
      <p:sp>
        <p:nvSpPr>
          <p:cNvPr id="3" name="Text Placeholder 2">
            <a:extLst>
              <a:ext uri="{FF2B5EF4-FFF2-40B4-BE49-F238E27FC236}">
                <a16:creationId xmlns:a16="http://schemas.microsoft.com/office/drawing/2014/main" id="{62DD8DC2-8B0B-4DA8-BC6A-CD5922DEE38E}"/>
              </a:ext>
            </a:extLst>
          </p:cNvPr>
          <p:cNvSpPr>
            <a:spLocks noGrp="1"/>
          </p:cNvSpPr>
          <p:nvPr>
            <p:ph type="body" sz="quarter" idx="13"/>
          </p:nvPr>
        </p:nvSpPr>
        <p:spPr>
          <a:xfrm>
            <a:off x="469900" y="674526"/>
            <a:ext cx="7058660" cy="396663"/>
          </a:xfrm>
        </p:spPr>
        <p:txBody>
          <a:bodyPr/>
          <a:lstStyle/>
          <a:p>
            <a:r>
              <a:rPr lang="es-ES" dirty="0"/>
              <a:t>Funciones Útiles</a:t>
            </a:r>
          </a:p>
        </p:txBody>
      </p:sp>
      <p:sp>
        <p:nvSpPr>
          <p:cNvPr id="4" name="Title 3">
            <a:extLst>
              <a:ext uri="{FF2B5EF4-FFF2-40B4-BE49-F238E27FC236}">
                <a16:creationId xmlns:a16="http://schemas.microsoft.com/office/drawing/2014/main" id="{9042B27E-AFE1-41A5-A692-923EFB195342}"/>
              </a:ext>
            </a:extLst>
          </p:cNvPr>
          <p:cNvSpPr>
            <a:spLocks noGrp="1"/>
          </p:cNvSpPr>
          <p:nvPr>
            <p:ph type="title"/>
          </p:nvPr>
        </p:nvSpPr>
        <p:spPr>
          <a:xfrm>
            <a:off x="469900" y="246163"/>
            <a:ext cx="7058660" cy="469481"/>
          </a:xfrm>
        </p:spPr>
        <p:txBody>
          <a:bodyPr/>
          <a:lstStyle/>
          <a:p>
            <a:r>
              <a:rPr lang="es-ES" dirty="0"/>
              <a:t>Gmail</a:t>
            </a:r>
          </a:p>
        </p:txBody>
      </p:sp>
      <p:pic>
        <p:nvPicPr>
          <p:cNvPr id="13" name="Picture 12">
            <a:extLst>
              <a:ext uri="{FF2B5EF4-FFF2-40B4-BE49-F238E27FC236}">
                <a16:creationId xmlns:a16="http://schemas.microsoft.com/office/drawing/2014/main" id="{B42DA3D1-5807-44EE-97A5-DA7BE46AF282}"/>
              </a:ext>
            </a:extLst>
          </p:cNvPr>
          <p:cNvPicPr>
            <a:picLocks noChangeAspect="1"/>
          </p:cNvPicPr>
          <p:nvPr/>
        </p:nvPicPr>
        <p:blipFill>
          <a:blip r:embed="rId2"/>
          <a:stretch>
            <a:fillRect/>
          </a:stretch>
        </p:blipFill>
        <p:spPr>
          <a:xfrm>
            <a:off x="828270" y="1393553"/>
            <a:ext cx="3606573" cy="2277245"/>
          </a:xfrm>
          <a:prstGeom prst="rect">
            <a:avLst/>
          </a:prstGeom>
          <a:effectLst>
            <a:glow rad="63500">
              <a:schemeClr val="accent6">
                <a:satMod val="175000"/>
                <a:alpha val="40000"/>
              </a:schemeClr>
            </a:glow>
          </a:effectLst>
        </p:spPr>
      </p:pic>
      <p:sp>
        <p:nvSpPr>
          <p:cNvPr id="16" name="TextBox 9">
            <a:extLst>
              <a:ext uri="{FF2B5EF4-FFF2-40B4-BE49-F238E27FC236}">
                <a16:creationId xmlns:a16="http://schemas.microsoft.com/office/drawing/2014/main" id="{B89B69E3-6F72-4BFB-A799-9C9CCEA72CB0}"/>
              </a:ext>
            </a:extLst>
          </p:cNvPr>
          <p:cNvSpPr txBox="1"/>
          <p:nvPr/>
        </p:nvSpPr>
        <p:spPr>
          <a:xfrm>
            <a:off x="473286" y="3768975"/>
            <a:ext cx="5108219" cy="338554"/>
          </a:xfrm>
          <a:prstGeom prst="rect">
            <a:avLst/>
          </a:prstGeom>
          <a:noFill/>
          <a:ln>
            <a:noFill/>
          </a:ln>
        </p:spPr>
        <p:txBody>
          <a:bodyPr wrap="square" rtlCol="0">
            <a:spAutoFit/>
          </a:bodyPr>
          <a:lstStyle/>
          <a:p>
            <a:pPr>
              <a:buSzPct val="100000"/>
            </a:pPr>
            <a:r>
              <a:rPr lang="es-ES" sz="1600" b="1" dirty="0">
                <a:solidFill>
                  <a:srgbClr val="019EE2"/>
                </a:solidFill>
                <a:latin typeface="Poppins" panose="020B0604020202020204" charset="0"/>
              </a:rPr>
              <a:t>3.  Ordenar </a:t>
            </a:r>
            <a:r>
              <a:rPr lang="es-ES" sz="1600" dirty="0">
                <a:solidFill>
                  <a:srgbClr val="595959"/>
                </a:solidFill>
                <a:latin typeface="Poppins"/>
              </a:rPr>
              <a:t>los correos en función de tus prioridades</a:t>
            </a:r>
          </a:p>
        </p:txBody>
      </p:sp>
      <p:pic>
        <p:nvPicPr>
          <p:cNvPr id="17" name="Picture 16">
            <a:extLst>
              <a:ext uri="{FF2B5EF4-FFF2-40B4-BE49-F238E27FC236}">
                <a16:creationId xmlns:a16="http://schemas.microsoft.com/office/drawing/2014/main" id="{3D1642D1-56C4-4473-A850-E14ABE049CDB}"/>
              </a:ext>
            </a:extLst>
          </p:cNvPr>
          <p:cNvPicPr>
            <a:picLocks noChangeAspect="1"/>
          </p:cNvPicPr>
          <p:nvPr/>
        </p:nvPicPr>
        <p:blipFill>
          <a:blip r:embed="rId3"/>
          <a:stretch>
            <a:fillRect/>
          </a:stretch>
        </p:blipFill>
        <p:spPr>
          <a:xfrm>
            <a:off x="828270" y="4155554"/>
            <a:ext cx="3542246" cy="2246700"/>
          </a:xfrm>
          <a:prstGeom prst="rect">
            <a:avLst/>
          </a:prstGeom>
          <a:effectLst>
            <a:glow rad="63500">
              <a:schemeClr val="accent6">
                <a:satMod val="175000"/>
                <a:alpha val="40000"/>
              </a:schemeClr>
            </a:glow>
          </a:effectLst>
        </p:spPr>
      </p:pic>
      <p:sp>
        <p:nvSpPr>
          <p:cNvPr id="19" name="TextBox 9">
            <a:extLst>
              <a:ext uri="{FF2B5EF4-FFF2-40B4-BE49-F238E27FC236}">
                <a16:creationId xmlns:a16="http://schemas.microsoft.com/office/drawing/2014/main" id="{3A0038C3-AA33-4FE7-A294-DA81185D021C}"/>
              </a:ext>
            </a:extLst>
          </p:cNvPr>
          <p:cNvSpPr txBox="1"/>
          <p:nvPr/>
        </p:nvSpPr>
        <p:spPr>
          <a:xfrm>
            <a:off x="5756545" y="3767780"/>
            <a:ext cx="5108219" cy="338554"/>
          </a:xfrm>
          <a:prstGeom prst="rect">
            <a:avLst/>
          </a:prstGeom>
          <a:noFill/>
          <a:ln>
            <a:noFill/>
          </a:ln>
        </p:spPr>
        <p:txBody>
          <a:bodyPr wrap="square" rtlCol="0">
            <a:spAutoFit/>
          </a:bodyPr>
          <a:lstStyle/>
          <a:p>
            <a:pPr>
              <a:buSzPct val="100000"/>
            </a:pPr>
            <a:r>
              <a:rPr lang="es-ES" sz="1600" b="1" dirty="0">
                <a:solidFill>
                  <a:srgbClr val="019EE2"/>
                </a:solidFill>
                <a:latin typeface="Poppins" panose="020B0604020202020204" charset="0"/>
              </a:rPr>
              <a:t>4.  Eliminar </a:t>
            </a:r>
            <a:r>
              <a:rPr lang="es-ES" sz="1600" dirty="0">
                <a:solidFill>
                  <a:srgbClr val="595959"/>
                </a:solidFill>
                <a:latin typeface="Poppins"/>
              </a:rPr>
              <a:t>tu cuenta</a:t>
            </a:r>
          </a:p>
        </p:txBody>
      </p:sp>
      <p:pic>
        <p:nvPicPr>
          <p:cNvPr id="20" name="Picture 19">
            <a:extLst>
              <a:ext uri="{FF2B5EF4-FFF2-40B4-BE49-F238E27FC236}">
                <a16:creationId xmlns:a16="http://schemas.microsoft.com/office/drawing/2014/main" id="{BF20D58D-4DB4-437C-A274-37F9CA12FD1F}"/>
              </a:ext>
            </a:extLst>
          </p:cNvPr>
          <p:cNvPicPr>
            <a:picLocks noChangeAspect="1"/>
          </p:cNvPicPr>
          <p:nvPr/>
        </p:nvPicPr>
        <p:blipFill>
          <a:blip r:embed="rId4"/>
          <a:stretch>
            <a:fillRect/>
          </a:stretch>
        </p:blipFill>
        <p:spPr>
          <a:xfrm>
            <a:off x="7867504" y="4101245"/>
            <a:ext cx="3606115" cy="2240016"/>
          </a:xfrm>
          <a:prstGeom prst="rect">
            <a:avLst/>
          </a:prstGeom>
          <a:effectLst>
            <a:glow rad="63500">
              <a:schemeClr val="accent6">
                <a:satMod val="175000"/>
                <a:alpha val="40000"/>
              </a:schemeClr>
            </a:glow>
          </a:effectLst>
        </p:spPr>
      </p:pic>
      <p:pic>
        <p:nvPicPr>
          <p:cNvPr id="21" name="Picture 20">
            <a:extLst>
              <a:ext uri="{FF2B5EF4-FFF2-40B4-BE49-F238E27FC236}">
                <a16:creationId xmlns:a16="http://schemas.microsoft.com/office/drawing/2014/main" id="{872F0691-821B-437E-BE6C-2DC12B6783A5}"/>
              </a:ext>
            </a:extLst>
          </p:cNvPr>
          <p:cNvPicPr>
            <a:picLocks noChangeAspect="1"/>
          </p:cNvPicPr>
          <p:nvPr/>
        </p:nvPicPr>
        <p:blipFill>
          <a:blip r:embed="rId5"/>
          <a:stretch>
            <a:fillRect/>
          </a:stretch>
        </p:blipFill>
        <p:spPr>
          <a:xfrm>
            <a:off x="1391229" y="0"/>
            <a:ext cx="912814" cy="697431"/>
          </a:xfrm>
          <a:prstGeom prst="rect">
            <a:avLst/>
          </a:prstGeom>
        </p:spPr>
      </p:pic>
      <p:pic>
        <p:nvPicPr>
          <p:cNvPr id="6" name="Picture 5">
            <a:extLst>
              <a:ext uri="{FF2B5EF4-FFF2-40B4-BE49-F238E27FC236}">
                <a16:creationId xmlns:a16="http://schemas.microsoft.com/office/drawing/2014/main" id="{39DDC200-4ECA-4E25-92BE-14B9422717E3}"/>
              </a:ext>
            </a:extLst>
          </p:cNvPr>
          <p:cNvPicPr>
            <a:picLocks noChangeAspect="1"/>
          </p:cNvPicPr>
          <p:nvPr/>
        </p:nvPicPr>
        <p:blipFill>
          <a:blip r:embed="rId6"/>
          <a:stretch>
            <a:fillRect/>
          </a:stretch>
        </p:blipFill>
        <p:spPr>
          <a:xfrm>
            <a:off x="5883740" y="1852983"/>
            <a:ext cx="4341202" cy="10515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14" name="Straight Arrow Connector 13">
            <a:extLst>
              <a:ext uri="{FF2B5EF4-FFF2-40B4-BE49-F238E27FC236}">
                <a16:creationId xmlns:a16="http://schemas.microsoft.com/office/drawing/2014/main" id="{E936C05A-E9AB-4E51-A5AC-3B97BE551094}"/>
              </a:ext>
            </a:extLst>
          </p:cNvPr>
          <p:cNvCxnSpPr>
            <a:cxnSpLocks/>
          </p:cNvCxnSpPr>
          <p:nvPr/>
        </p:nvCxnSpPr>
        <p:spPr>
          <a:xfrm>
            <a:off x="4524745" y="2407503"/>
            <a:ext cx="1199048"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FB16D05A-BCA5-4449-AEF9-4CF74BE5EA4D}"/>
              </a:ext>
            </a:extLst>
          </p:cNvPr>
          <p:cNvSpPr/>
          <p:nvPr/>
        </p:nvSpPr>
        <p:spPr>
          <a:xfrm>
            <a:off x="9144142" y="1995973"/>
            <a:ext cx="360342" cy="229084"/>
          </a:xfrm>
          <a:prstGeom prst="rect">
            <a:avLst/>
          </a:prstGeom>
          <a:ln w="28575">
            <a:solidFill>
              <a:srgbClr val="019EE2"/>
            </a:solidFill>
          </a:ln>
        </p:spPr>
        <p:txBody>
          <a:bodyPr wrap="square">
            <a:spAutoFit/>
          </a:bodyPr>
          <a:lstStyle/>
          <a:p>
            <a:pPr lvl="0" algn="just"/>
            <a:endParaRPr lang="es-ES" sz="1400" dirty="0">
              <a:solidFill>
                <a:srgbClr val="595959"/>
              </a:solidFill>
              <a:latin typeface="Poppins"/>
              <a:ea typeface="Poppins"/>
              <a:cs typeface="Poppins"/>
              <a:sym typeface="Poppins"/>
            </a:endParaRPr>
          </a:p>
        </p:txBody>
      </p:sp>
      <p:sp>
        <p:nvSpPr>
          <p:cNvPr id="18" name="Rectangle 17">
            <a:extLst>
              <a:ext uri="{FF2B5EF4-FFF2-40B4-BE49-F238E27FC236}">
                <a16:creationId xmlns:a16="http://schemas.microsoft.com/office/drawing/2014/main" id="{521B8373-0342-4A34-AA2F-16708197A949}"/>
              </a:ext>
            </a:extLst>
          </p:cNvPr>
          <p:cNvSpPr/>
          <p:nvPr/>
        </p:nvSpPr>
        <p:spPr>
          <a:xfrm>
            <a:off x="5756545" y="1270094"/>
            <a:ext cx="4221918" cy="461665"/>
          </a:xfrm>
          <a:prstGeom prst="rect">
            <a:avLst/>
          </a:prstGeom>
        </p:spPr>
        <p:txBody>
          <a:bodyPr wrap="square">
            <a:spAutoFit/>
          </a:bodyPr>
          <a:lstStyle/>
          <a:p>
            <a:pPr algn="just"/>
            <a:r>
              <a:rPr lang="es-ES" sz="1200" dirty="0">
                <a:solidFill>
                  <a:srgbClr val="595959"/>
                </a:solidFill>
                <a:latin typeface="Poppins"/>
                <a:sym typeface="Poppins"/>
              </a:rPr>
              <a:t>Dentro del correo recibido, seleccionado el icono    se podrá etiquetar el correo electrónico.</a:t>
            </a:r>
          </a:p>
        </p:txBody>
      </p:sp>
      <p:pic>
        <p:nvPicPr>
          <p:cNvPr id="8" name="Picture 7">
            <a:extLst>
              <a:ext uri="{FF2B5EF4-FFF2-40B4-BE49-F238E27FC236}">
                <a16:creationId xmlns:a16="http://schemas.microsoft.com/office/drawing/2014/main" id="{EAC87AF8-1B94-4A61-AEFA-4D72CCE3ADDD}"/>
              </a:ext>
            </a:extLst>
          </p:cNvPr>
          <p:cNvPicPr>
            <a:picLocks noChangeAspect="1"/>
          </p:cNvPicPr>
          <p:nvPr/>
        </p:nvPicPr>
        <p:blipFill>
          <a:blip r:embed="rId7"/>
          <a:stretch>
            <a:fillRect/>
          </a:stretch>
        </p:blipFill>
        <p:spPr>
          <a:xfrm>
            <a:off x="9081042" y="1316545"/>
            <a:ext cx="243271" cy="228527"/>
          </a:xfrm>
          <a:prstGeom prst="rect">
            <a:avLst/>
          </a:prstGeom>
        </p:spPr>
      </p:pic>
      <p:pic>
        <p:nvPicPr>
          <p:cNvPr id="10" name="Picture 9">
            <a:extLst>
              <a:ext uri="{FF2B5EF4-FFF2-40B4-BE49-F238E27FC236}">
                <a16:creationId xmlns:a16="http://schemas.microsoft.com/office/drawing/2014/main" id="{B9E1C237-8389-484F-836A-7BF2FD7F158A}"/>
              </a:ext>
            </a:extLst>
          </p:cNvPr>
          <p:cNvPicPr>
            <a:picLocks noChangeAspect="1"/>
          </p:cNvPicPr>
          <p:nvPr/>
        </p:nvPicPr>
        <p:blipFill>
          <a:blip r:embed="rId8"/>
          <a:stretch>
            <a:fillRect/>
          </a:stretch>
        </p:blipFill>
        <p:spPr>
          <a:xfrm>
            <a:off x="5883740" y="4101245"/>
            <a:ext cx="1702263" cy="2240016"/>
          </a:xfrm>
          <a:prstGeom prst="rect">
            <a:avLst/>
          </a:prstGeom>
        </p:spPr>
      </p:pic>
      <p:sp>
        <p:nvSpPr>
          <p:cNvPr id="11" name="Rectangle 10">
            <a:extLst>
              <a:ext uri="{FF2B5EF4-FFF2-40B4-BE49-F238E27FC236}">
                <a16:creationId xmlns:a16="http://schemas.microsoft.com/office/drawing/2014/main" id="{EEE447C5-FA63-4922-8008-9AB21678F0D9}"/>
              </a:ext>
            </a:extLst>
          </p:cNvPr>
          <p:cNvSpPr/>
          <p:nvPr/>
        </p:nvSpPr>
        <p:spPr bwMode="gray">
          <a:xfrm>
            <a:off x="6096000" y="5105469"/>
            <a:ext cx="1351085" cy="256408"/>
          </a:xfrm>
          <a:prstGeom prst="rect">
            <a:avLst/>
          </a:prstGeom>
          <a:noFill/>
          <a:ln w="28575" algn="ctr">
            <a:solidFill>
              <a:srgbClr val="FF0000"/>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33835387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D5EAEE-FFE1-4FC8-83A4-AAAB81F99EC5}"/>
              </a:ext>
            </a:extLst>
          </p:cNvPr>
          <p:cNvSpPr>
            <a:spLocks noGrp="1"/>
          </p:cNvSpPr>
          <p:nvPr>
            <p:ph type="body" sz="quarter" idx="10"/>
          </p:nvPr>
        </p:nvSpPr>
        <p:spPr>
          <a:xfrm>
            <a:off x="469900" y="1043919"/>
            <a:ext cx="11203940" cy="5393142"/>
          </a:xfrm>
        </p:spPr>
        <p:txBody>
          <a:bodyPr/>
          <a:lstStyle/>
          <a:p>
            <a:r>
              <a:rPr lang="es-ES" b="1" dirty="0">
                <a:solidFill>
                  <a:srgbClr val="019EE2"/>
                </a:solidFill>
                <a:latin typeface="Poppins" panose="020B0604020202020204" charset="0"/>
              </a:rPr>
              <a:t>5. Eliminar automáticamente</a:t>
            </a:r>
            <a:r>
              <a:rPr lang="es-ES" dirty="0"/>
              <a:t> correo spam. </a:t>
            </a:r>
          </a:p>
          <a:p>
            <a:pPr marL="285750" indent="-285750">
              <a:buFontTx/>
              <a:buChar char="-"/>
            </a:pPr>
            <a:r>
              <a:rPr lang="es-ES" dirty="0"/>
              <a:t>Iniciamos sesión a nuestra cuenta Google</a:t>
            </a:r>
          </a:p>
          <a:p>
            <a:pPr marL="285750" indent="-285750">
              <a:buFontTx/>
              <a:buChar char="-"/>
            </a:pPr>
            <a:r>
              <a:rPr lang="es-ES" dirty="0"/>
              <a:t>Seguimos la siguiente ruta: Engranaje</a:t>
            </a:r>
            <a:r>
              <a:rPr lang="es-ES" dirty="0">
                <a:ea typeface="Poppins"/>
                <a:cs typeface="Poppins"/>
                <a:sym typeface="Wingdings" panose="05000000000000000000" pitchFamily="2" charset="2"/>
              </a:rPr>
              <a:t>        </a:t>
            </a:r>
            <a:r>
              <a:rPr lang="es-ES" dirty="0"/>
              <a:t>                                      </a:t>
            </a:r>
            <a:r>
              <a:rPr lang="es-ES" dirty="0">
                <a:ea typeface="Poppins"/>
                <a:cs typeface="Poppins"/>
                <a:sym typeface="Wingdings" panose="05000000000000000000" pitchFamily="2" charset="2"/>
              </a:rPr>
              <a:t></a:t>
            </a:r>
            <a:r>
              <a:rPr lang="es-ES" dirty="0"/>
              <a:t> En la barra superior seleccionamos Filtro y direcciones bloqueadas</a:t>
            </a:r>
            <a:r>
              <a:rPr lang="es-ES" dirty="0">
                <a:ea typeface="Poppins"/>
                <a:cs typeface="Poppins"/>
                <a:sym typeface="Wingdings" panose="05000000000000000000" pitchFamily="2" charset="2"/>
              </a:rPr>
              <a:t> </a:t>
            </a:r>
            <a:r>
              <a:rPr lang="es-ES" dirty="0"/>
              <a:t> </a:t>
            </a:r>
            <a:r>
              <a:rPr lang="es-ES" b="1" dirty="0"/>
              <a:t>Crear un filtro</a:t>
            </a:r>
          </a:p>
          <a:p>
            <a:pPr marL="285750" indent="-285750">
              <a:buFontTx/>
              <a:buChar char="-"/>
            </a:pPr>
            <a:r>
              <a:rPr lang="es-ES" dirty="0"/>
              <a:t>Se abrirá una ventana para filtrar los mensajes que queramos eliminar de un remitente de forma automática</a:t>
            </a:r>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endParaRPr lang="es-ES" b="1" dirty="0">
              <a:solidFill>
                <a:srgbClr val="019EE2"/>
              </a:solidFill>
              <a:latin typeface="Poppins" panose="020B0604020202020204" charset="0"/>
            </a:endParaRPr>
          </a:p>
          <a:p>
            <a:r>
              <a:rPr lang="es-ES" b="1" dirty="0">
                <a:solidFill>
                  <a:srgbClr val="019EE2"/>
                </a:solidFill>
                <a:latin typeface="Poppins" panose="020B0604020202020204" charset="0"/>
              </a:rPr>
              <a:t>6. Google Calendar</a:t>
            </a:r>
          </a:p>
          <a:p>
            <a:r>
              <a:rPr lang="es-ES" dirty="0"/>
              <a:t>- Te da la opción de crear una agenda que permita organizar citas, aniversarios, tareas, eventos, etc. Si haces la sincronización desde Gmail se envían correos recordando las citas que tengas apuntadas. Además puede enviar mensajes SMS como alarma recordatoria.</a:t>
            </a:r>
            <a:endParaRPr lang="es-ES" b="1" dirty="0">
              <a:solidFill>
                <a:srgbClr val="019EE2"/>
              </a:solidFill>
              <a:latin typeface="Poppins" panose="020B0604020202020204" charset="0"/>
            </a:endParaRPr>
          </a:p>
          <a:p>
            <a:endParaRPr lang="es-ES" b="1" dirty="0">
              <a:solidFill>
                <a:srgbClr val="019EE2"/>
              </a:solidFill>
              <a:latin typeface="Poppins" panose="020B0604020202020204" charset="0"/>
            </a:endParaRPr>
          </a:p>
        </p:txBody>
      </p:sp>
      <p:sp>
        <p:nvSpPr>
          <p:cNvPr id="3" name="Text Placeholder 2">
            <a:extLst>
              <a:ext uri="{FF2B5EF4-FFF2-40B4-BE49-F238E27FC236}">
                <a16:creationId xmlns:a16="http://schemas.microsoft.com/office/drawing/2014/main" id="{698E2064-2E04-4233-84A5-DEC41F7BC546}"/>
              </a:ext>
            </a:extLst>
          </p:cNvPr>
          <p:cNvSpPr>
            <a:spLocks noGrp="1"/>
          </p:cNvSpPr>
          <p:nvPr>
            <p:ph type="body" sz="quarter" idx="13"/>
          </p:nvPr>
        </p:nvSpPr>
        <p:spPr>
          <a:xfrm>
            <a:off x="469900" y="715645"/>
            <a:ext cx="7058660" cy="396663"/>
          </a:xfrm>
        </p:spPr>
        <p:txBody>
          <a:bodyPr/>
          <a:lstStyle/>
          <a:p>
            <a:r>
              <a:rPr lang="es-ES" dirty="0"/>
              <a:t>Funciones Útiles</a:t>
            </a:r>
          </a:p>
        </p:txBody>
      </p:sp>
      <p:sp>
        <p:nvSpPr>
          <p:cNvPr id="4" name="Title 3">
            <a:extLst>
              <a:ext uri="{FF2B5EF4-FFF2-40B4-BE49-F238E27FC236}">
                <a16:creationId xmlns:a16="http://schemas.microsoft.com/office/drawing/2014/main" id="{B74A3C0D-C692-49DA-BE84-0D2D391EF262}"/>
              </a:ext>
            </a:extLst>
          </p:cNvPr>
          <p:cNvSpPr>
            <a:spLocks noGrp="1"/>
          </p:cNvSpPr>
          <p:nvPr>
            <p:ph type="title"/>
          </p:nvPr>
        </p:nvSpPr>
        <p:spPr>
          <a:xfrm>
            <a:off x="469900" y="209121"/>
            <a:ext cx="7058660" cy="469481"/>
          </a:xfrm>
        </p:spPr>
        <p:txBody>
          <a:bodyPr/>
          <a:lstStyle/>
          <a:p>
            <a:r>
              <a:rPr lang="es-ES" dirty="0"/>
              <a:t>Gmail</a:t>
            </a:r>
          </a:p>
        </p:txBody>
      </p:sp>
      <p:pic>
        <p:nvPicPr>
          <p:cNvPr id="6" name="Picture 5">
            <a:extLst>
              <a:ext uri="{FF2B5EF4-FFF2-40B4-BE49-F238E27FC236}">
                <a16:creationId xmlns:a16="http://schemas.microsoft.com/office/drawing/2014/main" id="{A5E2B100-1804-4826-98D2-2768189084C7}"/>
              </a:ext>
            </a:extLst>
          </p:cNvPr>
          <p:cNvPicPr>
            <a:picLocks noChangeAspect="1"/>
          </p:cNvPicPr>
          <p:nvPr/>
        </p:nvPicPr>
        <p:blipFill>
          <a:blip r:embed="rId2"/>
          <a:stretch>
            <a:fillRect/>
          </a:stretch>
        </p:blipFill>
        <p:spPr>
          <a:xfrm>
            <a:off x="1391229" y="0"/>
            <a:ext cx="912814" cy="697431"/>
          </a:xfrm>
          <a:prstGeom prst="rect">
            <a:avLst/>
          </a:prstGeom>
        </p:spPr>
      </p:pic>
      <p:pic>
        <p:nvPicPr>
          <p:cNvPr id="7" name="Picture 6">
            <a:extLst>
              <a:ext uri="{FF2B5EF4-FFF2-40B4-BE49-F238E27FC236}">
                <a16:creationId xmlns:a16="http://schemas.microsoft.com/office/drawing/2014/main" id="{846300BA-D86B-4844-949B-6CDBF997955B}"/>
              </a:ext>
            </a:extLst>
          </p:cNvPr>
          <p:cNvPicPr>
            <a:picLocks noChangeAspect="1"/>
          </p:cNvPicPr>
          <p:nvPr/>
        </p:nvPicPr>
        <p:blipFill>
          <a:blip r:embed="rId3"/>
          <a:stretch>
            <a:fillRect/>
          </a:stretch>
        </p:blipFill>
        <p:spPr>
          <a:xfrm>
            <a:off x="989552" y="2456657"/>
            <a:ext cx="4332126" cy="1022082"/>
          </a:xfrm>
          <a:prstGeom prst="rect">
            <a:avLst/>
          </a:prstGeom>
          <a:effectLst>
            <a:glow rad="63500">
              <a:schemeClr val="accent6">
                <a:satMod val="175000"/>
                <a:alpha val="40000"/>
              </a:schemeClr>
            </a:glow>
          </a:effectLst>
        </p:spPr>
      </p:pic>
      <p:pic>
        <p:nvPicPr>
          <p:cNvPr id="8" name="Picture 7">
            <a:extLst>
              <a:ext uri="{FF2B5EF4-FFF2-40B4-BE49-F238E27FC236}">
                <a16:creationId xmlns:a16="http://schemas.microsoft.com/office/drawing/2014/main" id="{9FFFB969-8CC9-44F1-ABE2-4371658EF688}"/>
              </a:ext>
            </a:extLst>
          </p:cNvPr>
          <p:cNvPicPr>
            <a:picLocks noChangeAspect="1"/>
          </p:cNvPicPr>
          <p:nvPr/>
        </p:nvPicPr>
        <p:blipFill>
          <a:blip r:embed="rId4"/>
          <a:stretch>
            <a:fillRect/>
          </a:stretch>
        </p:blipFill>
        <p:spPr>
          <a:xfrm>
            <a:off x="5955913" y="2454503"/>
            <a:ext cx="3486539" cy="1672896"/>
          </a:xfrm>
          <a:prstGeom prst="rect">
            <a:avLst/>
          </a:prstGeom>
          <a:effectLst>
            <a:glow rad="63500">
              <a:schemeClr val="accent6">
                <a:satMod val="175000"/>
                <a:alpha val="40000"/>
              </a:schemeClr>
            </a:glow>
          </a:effectLst>
        </p:spPr>
      </p:pic>
      <p:cxnSp>
        <p:nvCxnSpPr>
          <p:cNvPr id="9" name="Straight Arrow Connector 8">
            <a:extLst>
              <a:ext uri="{FF2B5EF4-FFF2-40B4-BE49-F238E27FC236}">
                <a16:creationId xmlns:a16="http://schemas.microsoft.com/office/drawing/2014/main" id="{B967EA89-2996-4444-8204-25544AEDE2E3}"/>
              </a:ext>
            </a:extLst>
          </p:cNvPr>
          <p:cNvCxnSpPr>
            <a:cxnSpLocks/>
          </p:cNvCxnSpPr>
          <p:nvPr/>
        </p:nvCxnSpPr>
        <p:spPr>
          <a:xfrm>
            <a:off x="5321678" y="2858896"/>
            <a:ext cx="522515"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4A140652-4B50-4309-A3C0-D7585E6281CA}"/>
              </a:ext>
            </a:extLst>
          </p:cNvPr>
          <p:cNvSpPr/>
          <p:nvPr/>
        </p:nvSpPr>
        <p:spPr bwMode="gray">
          <a:xfrm>
            <a:off x="6100186" y="3962533"/>
            <a:ext cx="526550" cy="201909"/>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12" name="Rectangle 11">
            <a:extLst>
              <a:ext uri="{FF2B5EF4-FFF2-40B4-BE49-F238E27FC236}">
                <a16:creationId xmlns:a16="http://schemas.microsoft.com/office/drawing/2014/main" id="{E3E51E87-DC47-485B-880D-03A93FA1FC72}"/>
              </a:ext>
            </a:extLst>
          </p:cNvPr>
          <p:cNvSpPr/>
          <p:nvPr/>
        </p:nvSpPr>
        <p:spPr bwMode="gray">
          <a:xfrm>
            <a:off x="1727592" y="2720563"/>
            <a:ext cx="1216581" cy="247135"/>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pic>
        <p:nvPicPr>
          <p:cNvPr id="14" name="Picture 13">
            <a:extLst>
              <a:ext uri="{FF2B5EF4-FFF2-40B4-BE49-F238E27FC236}">
                <a16:creationId xmlns:a16="http://schemas.microsoft.com/office/drawing/2014/main" id="{D9AB78CF-4C48-4B3D-B5D2-8C996196CED6}"/>
              </a:ext>
            </a:extLst>
          </p:cNvPr>
          <p:cNvPicPr>
            <a:picLocks noChangeAspect="1"/>
          </p:cNvPicPr>
          <p:nvPr/>
        </p:nvPicPr>
        <p:blipFill>
          <a:blip r:embed="rId5"/>
          <a:stretch>
            <a:fillRect/>
          </a:stretch>
        </p:blipFill>
        <p:spPr>
          <a:xfrm>
            <a:off x="8761773" y="3884566"/>
            <a:ext cx="1152525" cy="361950"/>
          </a:xfrm>
          <a:prstGeom prst="rect">
            <a:avLst/>
          </a:prstGeom>
        </p:spPr>
      </p:pic>
      <p:cxnSp>
        <p:nvCxnSpPr>
          <p:cNvPr id="15" name="Straight Arrow Connector 14">
            <a:extLst>
              <a:ext uri="{FF2B5EF4-FFF2-40B4-BE49-F238E27FC236}">
                <a16:creationId xmlns:a16="http://schemas.microsoft.com/office/drawing/2014/main" id="{43E2034A-3E38-46E3-B9B0-2405A2FB2216}"/>
              </a:ext>
            </a:extLst>
          </p:cNvPr>
          <p:cNvCxnSpPr>
            <a:cxnSpLocks/>
          </p:cNvCxnSpPr>
          <p:nvPr/>
        </p:nvCxnSpPr>
        <p:spPr>
          <a:xfrm>
            <a:off x="6902969" y="4063487"/>
            <a:ext cx="1592425"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32286923-EAED-4022-A2B9-FB66558C0ED5}"/>
              </a:ext>
            </a:extLst>
          </p:cNvPr>
          <p:cNvPicPr>
            <a:picLocks noChangeAspect="1"/>
          </p:cNvPicPr>
          <p:nvPr/>
        </p:nvPicPr>
        <p:blipFill>
          <a:blip r:embed="rId6"/>
          <a:stretch>
            <a:fillRect/>
          </a:stretch>
        </p:blipFill>
        <p:spPr>
          <a:xfrm>
            <a:off x="1595652" y="5055995"/>
            <a:ext cx="3726026" cy="1644972"/>
          </a:xfrm>
          <a:prstGeom prst="rect">
            <a:avLst/>
          </a:prstGeom>
          <a:effectLst>
            <a:glow rad="63500">
              <a:schemeClr val="accent6">
                <a:satMod val="175000"/>
                <a:alpha val="40000"/>
              </a:schemeClr>
            </a:glow>
          </a:effectLst>
        </p:spPr>
      </p:pic>
      <p:grpSp>
        <p:nvGrpSpPr>
          <p:cNvPr id="19" name="Group 18">
            <a:extLst>
              <a:ext uri="{FF2B5EF4-FFF2-40B4-BE49-F238E27FC236}">
                <a16:creationId xmlns:a16="http://schemas.microsoft.com/office/drawing/2014/main" id="{4AC10670-AB09-4862-826A-773EB9513EF5}"/>
              </a:ext>
            </a:extLst>
          </p:cNvPr>
          <p:cNvGrpSpPr/>
          <p:nvPr/>
        </p:nvGrpSpPr>
        <p:grpSpPr>
          <a:xfrm>
            <a:off x="6094902" y="5152862"/>
            <a:ext cx="4960356" cy="1203368"/>
            <a:chOff x="9654807" y="3751012"/>
            <a:chExt cx="6582620" cy="726028"/>
          </a:xfrm>
        </p:grpSpPr>
        <p:sp>
          <p:nvSpPr>
            <p:cNvPr id="20" name="TextBox 19">
              <a:extLst>
                <a:ext uri="{FF2B5EF4-FFF2-40B4-BE49-F238E27FC236}">
                  <a16:creationId xmlns:a16="http://schemas.microsoft.com/office/drawing/2014/main" id="{81F3D76E-3ECF-474A-960F-A9D621A74EB3}"/>
                </a:ext>
              </a:extLst>
            </p:cNvPr>
            <p:cNvSpPr txBox="1"/>
            <p:nvPr/>
          </p:nvSpPr>
          <p:spPr>
            <a:xfrm>
              <a:off x="10166937" y="3794520"/>
              <a:ext cx="6070490" cy="484343"/>
            </a:xfrm>
            <a:prstGeom prst="rect">
              <a:avLst/>
            </a:prstGeom>
            <a:noFill/>
            <a:ln>
              <a:noFill/>
            </a:ln>
          </p:spPr>
          <p:txBody>
            <a:bodyPr wrap="square" rtlCol="0">
              <a:spAutoFit/>
            </a:bodyPr>
            <a:lstStyle/>
            <a:p>
              <a:pPr algn="just"/>
              <a:r>
                <a:rPr lang="es-ES" sz="1400">
                  <a:solidFill>
                    <a:srgbClr val="595959"/>
                  </a:solidFill>
                  <a:latin typeface="Poppins" panose="020B0604020202020204" charset="0"/>
                  <a:cs typeface="Poppins" panose="020B0604020202020204" charset="0"/>
                </a:rPr>
                <a:t>El </a:t>
              </a:r>
              <a:r>
                <a:rPr lang="es-ES" sz="1400" b="1">
                  <a:solidFill>
                    <a:srgbClr val="019EE2"/>
                  </a:solidFill>
                  <a:latin typeface="Poppins" panose="020B0604020202020204"/>
                </a:rPr>
                <a:t>Calendario de Google </a:t>
              </a:r>
              <a:r>
                <a:rPr lang="es-ES" sz="1400">
                  <a:solidFill>
                    <a:srgbClr val="595959"/>
                  </a:solidFill>
                  <a:latin typeface="Poppins" panose="020B0604020202020204" charset="0"/>
                  <a:cs typeface="Poppins" panose="020B0604020202020204" charset="0"/>
                </a:rPr>
                <a:t>solo funciona con los siguientes navegadores: Google Chrome, Internet Explorer, Microsoft Edge, Firefox, Safari  </a:t>
              </a:r>
            </a:p>
          </p:txBody>
        </p:sp>
        <p:sp>
          <p:nvSpPr>
            <p:cNvPr id="21" name="Rectangle 20">
              <a:extLst>
                <a:ext uri="{FF2B5EF4-FFF2-40B4-BE49-F238E27FC236}">
                  <a16:creationId xmlns:a16="http://schemas.microsoft.com/office/drawing/2014/main" id="{6D7666D2-734F-42C9-9CBE-AD245B904116}"/>
                </a:ext>
              </a:extLst>
            </p:cNvPr>
            <p:cNvSpPr/>
            <p:nvPr/>
          </p:nvSpPr>
          <p:spPr>
            <a:xfrm>
              <a:off x="9654807" y="3751012"/>
              <a:ext cx="6582620" cy="726028"/>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grpSp>
      <p:pic>
        <p:nvPicPr>
          <p:cNvPr id="22" name="Picture 21">
            <a:extLst>
              <a:ext uri="{FF2B5EF4-FFF2-40B4-BE49-F238E27FC236}">
                <a16:creationId xmlns:a16="http://schemas.microsoft.com/office/drawing/2014/main" id="{34C32A88-F40B-4458-9E29-D2E671B6597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40260" y="5143753"/>
            <a:ext cx="704813" cy="785432"/>
          </a:xfrm>
          <a:prstGeom prst="rect">
            <a:avLst/>
          </a:prstGeom>
        </p:spPr>
      </p:pic>
      <p:pic>
        <p:nvPicPr>
          <p:cNvPr id="5" name="Picture 4">
            <a:extLst>
              <a:ext uri="{FF2B5EF4-FFF2-40B4-BE49-F238E27FC236}">
                <a16:creationId xmlns:a16="http://schemas.microsoft.com/office/drawing/2014/main" id="{F6B123B8-DFA7-4AED-B261-56F2E5794D3A}"/>
              </a:ext>
            </a:extLst>
          </p:cNvPr>
          <p:cNvPicPr>
            <a:picLocks noChangeAspect="1"/>
          </p:cNvPicPr>
          <p:nvPr/>
        </p:nvPicPr>
        <p:blipFill rotWithShape="1">
          <a:blip r:embed="rId8"/>
          <a:srcRect l="12308" t="20432" r="8547" b="19171"/>
          <a:stretch/>
        </p:blipFill>
        <p:spPr>
          <a:xfrm>
            <a:off x="3867345" y="1541490"/>
            <a:ext cx="263769" cy="210233"/>
          </a:xfrm>
          <a:prstGeom prst="rect">
            <a:avLst/>
          </a:prstGeom>
        </p:spPr>
      </p:pic>
      <p:pic>
        <p:nvPicPr>
          <p:cNvPr id="10" name="Picture 9">
            <a:extLst>
              <a:ext uri="{FF2B5EF4-FFF2-40B4-BE49-F238E27FC236}">
                <a16:creationId xmlns:a16="http://schemas.microsoft.com/office/drawing/2014/main" id="{F91E3761-87AC-4004-B5F1-09DDD7637CF0}"/>
              </a:ext>
            </a:extLst>
          </p:cNvPr>
          <p:cNvPicPr>
            <a:picLocks noChangeAspect="1"/>
          </p:cNvPicPr>
          <p:nvPr/>
        </p:nvPicPr>
        <p:blipFill rotWithShape="1">
          <a:blip r:embed="rId9"/>
          <a:srcRect t="43611"/>
          <a:stretch/>
        </p:blipFill>
        <p:spPr>
          <a:xfrm>
            <a:off x="4461187" y="1514547"/>
            <a:ext cx="1663673" cy="267271"/>
          </a:xfrm>
          <a:prstGeom prst="rect">
            <a:avLst/>
          </a:prstGeom>
        </p:spPr>
      </p:pic>
      <p:pic>
        <p:nvPicPr>
          <p:cNvPr id="13" name="Picture 12">
            <a:extLst>
              <a:ext uri="{FF2B5EF4-FFF2-40B4-BE49-F238E27FC236}">
                <a16:creationId xmlns:a16="http://schemas.microsoft.com/office/drawing/2014/main" id="{8A079ABC-2995-46F9-813D-BC9A0E7FC546}"/>
              </a:ext>
            </a:extLst>
          </p:cNvPr>
          <p:cNvPicPr>
            <a:picLocks noChangeAspect="1"/>
          </p:cNvPicPr>
          <p:nvPr/>
        </p:nvPicPr>
        <p:blipFill>
          <a:blip r:embed="rId10"/>
          <a:stretch>
            <a:fillRect/>
          </a:stretch>
        </p:blipFill>
        <p:spPr>
          <a:xfrm>
            <a:off x="2143746" y="3897165"/>
            <a:ext cx="605802" cy="594787"/>
          </a:xfrm>
          <a:prstGeom prst="rect">
            <a:avLst/>
          </a:prstGeom>
        </p:spPr>
      </p:pic>
    </p:spTree>
    <p:extLst>
      <p:ext uri="{BB962C8B-B14F-4D97-AF65-F5344CB8AC3E}">
        <p14:creationId xmlns:p14="http://schemas.microsoft.com/office/powerpoint/2010/main" val="27666578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35CE49-0DEB-4731-A760-D01B085EF71D}"/>
              </a:ext>
            </a:extLst>
          </p:cNvPr>
          <p:cNvSpPr>
            <a:spLocks noGrp="1"/>
          </p:cNvSpPr>
          <p:nvPr>
            <p:ph type="body" sz="quarter" idx="10"/>
          </p:nvPr>
        </p:nvSpPr>
        <p:spPr>
          <a:xfrm>
            <a:off x="469899" y="697431"/>
            <a:ext cx="11286671" cy="6038766"/>
          </a:xfrm>
        </p:spPr>
        <p:txBody>
          <a:bodyPr/>
          <a:lstStyle/>
          <a:p>
            <a:r>
              <a:rPr lang="es-ES" sz="2000" b="1" dirty="0"/>
              <a:t>Google Calendar</a:t>
            </a:r>
          </a:p>
          <a:p>
            <a:endParaRPr lang="es-ES" sz="2000" b="1" dirty="0"/>
          </a:p>
          <a:p>
            <a:r>
              <a:rPr lang="es-ES" dirty="0"/>
              <a:t>1. Iniciar sesión a tu cuenta Gmail</a:t>
            </a:r>
          </a:p>
          <a:p>
            <a:endParaRPr lang="es-ES" dirty="0"/>
          </a:p>
          <a:p>
            <a:endParaRPr lang="es-ES" b="1" dirty="0">
              <a:solidFill>
                <a:srgbClr val="019EE2"/>
              </a:solidFill>
              <a:latin typeface="Poppins" panose="020B0604020202020204" charset="0"/>
            </a:endParaRPr>
          </a:p>
          <a:p>
            <a:endParaRPr lang="es-ES" dirty="0"/>
          </a:p>
        </p:txBody>
      </p:sp>
      <p:sp>
        <p:nvSpPr>
          <p:cNvPr id="4" name="Title 3">
            <a:extLst>
              <a:ext uri="{FF2B5EF4-FFF2-40B4-BE49-F238E27FC236}">
                <a16:creationId xmlns:a16="http://schemas.microsoft.com/office/drawing/2014/main" id="{9FEB0C9C-F606-40DE-91F5-2C9070924060}"/>
              </a:ext>
            </a:extLst>
          </p:cNvPr>
          <p:cNvSpPr>
            <a:spLocks noGrp="1"/>
          </p:cNvSpPr>
          <p:nvPr>
            <p:ph type="title"/>
          </p:nvPr>
        </p:nvSpPr>
        <p:spPr>
          <a:xfrm>
            <a:off x="469900" y="121803"/>
            <a:ext cx="7058660" cy="469481"/>
          </a:xfrm>
        </p:spPr>
        <p:txBody>
          <a:bodyPr/>
          <a:lstStyle/>
          <a:p>
            <a:r>
              <a:rPr lang="es-ES" dirty="0"/>
              <a:t>Gmail</a:t>
            </a:r>
            <a:br>
              <a:rPr lang="es-ES" dirty="0"/>
            </a:br>
            <a:endParaRPr lang="es-ES" dirty="0"/>
          </a:p>
        </p:txBody>
      </p:sp>
      <p:pic>
        <p:nvPicPr>
          <p:cNvPr id="5" name="Picture 4">
            <a:extLst>
              <a:ext uri="{FF2B5EF4-FFF2-40B4-BE49-F238E27FC236}">
                <a16:creationId xmlns:a16="http://schemas.microsoft.com/office/drawing/2014/main" id="{DEA459F7-50C9-4763-BE23-26A6AE25B848}"/>
              </a:ext>
            </a:extLst>
          </p:cNvPr>
          <p:cNvPicPr>
            <a:picLocks noChangeAspect="1"/>
          </p:cNvPicPr>
          <p:nvPr/>
        </p:nvPicPr>
        <p:blipFill>
          <a:blip r:embed="rId2"/>
          <a:stretch>
            <a:fillRect/>
          </a:stretch>
        </p:blipFill>
        <p:spPr>
          <a:xfrm>
            <a:off x="1391229" y="0"/>
            <a:ext cx="912814" cy="697431"/>
          </a:xfrm>
          <a:prstGeom prst="rect">
            <a:avLst/>
          </a:prstGeom>
        </p:spPr>
      </p:pic>
      <p:pic>
        <p:nvPicPr>
          <p:cNvPr id="3" name="Picture 2">
            <a:extLst>
              <a:ext uri="{FF2B5EF4-FFF2-40B4-BE49-F238E27FC236}">
                <a16:creationId xmlns:a16="http://schemas.microsoft.com/office/drawing/2014/main" id="{BB9155C0-30D9-4314-9AA7-A2E06DD2FB58}"/>
              </a:ext>
            </a:extLst>
          </p:cNvPr>
          <p:cNvPicPr>
            <a:picLocks noChangeAspect="1"/>
          </p:cNvPicPr>
          <p:nvPr/>
        </p:nvPicPr>
        <p:blipFill>
          <a:blip r:embed="rId3"/>
          <a:stretch>
            <a:fillRect/>
          </a:stretch>
        </p:blipFill>
        <p:spPr>
          <a:xfrm>
            <a:off x="757857" y="2056034"/>
            <a:ext cx="2230211" cy="2359068"/>
          </a:xfrm>
          <a:prstGeom prst="rect">
            <a:avLst/>
          </a:prstGeom>
          <a:effectLst>
            <a:glow rad="63500">
              <a:schemeClr val="accent6">
                <a:satMod val="175000"/>
                <a:alpha val="40000"/>
              </a:schemeClr>
            </a:glow>
          </a:effectLst>
        </p:spPr>
      </p:pic>
      <p:sp>
        <p:nvSpPr>
          <p:cNvPr id="10" name="Rectangle 9">
            <a:extLst>
              <a:ext uri="{FF2B5EF4-FFF2-40B4-BE49-F238E27FC236}">
                <a16:creationId xmlns:a16="http://schemas.microsoft.com/office/drawing/2014/main" id="{F01309CE-3264-49A2-ABC4-60D053456FE1}"/>
              </a:ext>
            </a:extLst>
          </p:cNvPr>
          <p:cNvSpPr/>
          <p:nvPr/>
        </p:nvSpPr>
        <p:spPr bwMode="gray">
          <a:xfrm>
            <a:off x="2087333" y="2014769"/>
            <a:ext cx="302180" cy="289248"/>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11" name="Rectangle 10">
            <a:extLst>
              <a:ext uri="{FF2B5EF4-FFF2-40B4-BE49-F238E27FC236}">
                <a16:creationId xmlns:a16="http://schemas.microsoft.com/office/drawing/2014/main" id="{25E0BC4E-6446-4F66-BAEC-593E6AA0765C}"/>
              </a:ext>
            </a:extLst>
          </p:cNvPr>
          <p:cNvSpPr/>
          <p:nvPr/>
        </p:nvSpPr>
        <p:spPr bwMode="gray">
          <a:xfrm>
            <a:off x="2469713" y="3155468"/>
            <a:ext cx="518355" cy="569168"/>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cxnSp>
        <p:nvCxnSpPr>
          <p:cNvPr id="12" name="Straight Arrow Connector 11">
            <a:extLst>
              <a:ext uri="{FF2B5EF4-FFF2-40B4-BE49-F238E27FC236}">
                <a16:creationId xmlns:a16="http://schemas.microsoft.com/office/drawing/2014/main" id="{368ED0EC-392D-4A9B-A412-DF558626F011}"/>
              </a:ext>
            </a:extLst>
          </p:cNvPr>
          <p:cNvCxnSpPr>
            <a:cxnSpLocks/>
          </p:cNvCxnSpPr>
          <p:nvPr/>
        </p:nvCxnSpPr>
        <p:spPr>
          <a:xfrm flipV="1">
            <a:off x="3165935" y="3367109"/>
            <a:ext cx="774296" cy="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6" name="Text Placeholder 1">
            <a:extLst>
              <a:ext uri="{FF2B5EF4-FFF2-40B4-BE49-F238E27FC236}">
                <a16:creationId xmlns:a16="http://schemas.microsoft.com/office/drawing/2014/main" id="{771A004A-9255-4ED1-8553-CAB338D4BD46}"/>
              </a:ext>
            </a:extLst>
          </p:cNvPr>
          <p:cNvSpPr txBox="1">
            <a:spLocks/>
          </p:cNvSpPr>
          <p:nvPr/>
        </p:nvSpPr>
        <p:spPr>
          <a:xfrm>
            <a:off x="4192927" y="1811860"/>
            <a:ext cx="6515751" cy="2489599"/>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endParaRPr lang="es-ES"/>
          </a:p>
        </p:txBody>
      </p:sp>
      <p:sp>
        <p:nvSpPr>
          <p:cNvPr id="17" name="Text Placeholder 1">
            <a:extLst>
              <a:ext uri="{FF2B5EF4-FFF2-40B4-BE49-F238E27FC236}">
                <a16:creationId xmlns:a16="http://schemas.microsoft.com/office/drawing/2014/main" id="{52BD787B-C473-4929-A482-112A7B8BD1B3}"/>
              </a:ext>
            </a:extLst>
          </p:cNvPr>
          <p:cNvSpPr txBox="1">
            <a:spLocks/>
          </p:cNvSpPr>
          <p:nvPr/>
        </p:nvSpPr>
        <p:spPr>
          <a:xfrm>
            <a:off x="4223050" y="1278982"/>
            <a:ext cx="5055863" cy="39188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s-ES" dirty="0"/>
              <a:t>2. Se abre una pestaña adicional con tu calendario de Google</a:t>
            </a:r>
          </a:p>
          <a:p>
            <a:endParaRPr lang="es-ES" dirty="0"/>
          </a:p>
          <a:p>
            <a:endParaRPr lang="es-ES" dirty="0"/>
          </a:p>
          <a:p>
            <a:endParaRPr lang="es-ES" dirty="0"/>
          </a:p>
        </p:txBody>
      </p:sp>
      <p:pic>
        <p:nvPicPr>
          <p:cNvPr id="18" name="Picture 17">
            <a:extLst>
              <a:ext uri="{FF2B5EF4-FFF2-40B4-BE49-F238E27FC236}">
                <a16:creationId xmlns:a16="http://schemas.microsoft.com/office/drawing/2014/main" id="{E2738093-FC8D-4366-927C-2AE75AC9DDFE}"/>
              </a:ext>
            </a:extLst>
          </p:cNvPr>
          <p:cNvPicPr>
            <a:picLocks noChangeAspect="1"/>
          </p:cNvPicPr>
          <p:nvPr/>
        </p:nvPicPr>
        <p:blipFill>
          <a:blip r:embed="rId4"/>
          <a:stretch>
            <a:fillRect/>
          </a:stretch>
        </p:blipFill>
        <p:spPr>
          <a:xfrm>
            <a:off x="2571324" y="3235568"/>
            <a:ext cx="338542" cy="332386"/>
          </a:xfrm>
          <a:prstGeom prst="rect">
            <a:avLst/>
          </a:prstGeom>
        </p:spPr>
      </p:pic>
      <p:pic>
        <p:nvPicPr>
          <p:cNvPr id="9" name="Picture 8" descr="Calendar&#10;&#10;Description automatically generated">
            <a:extLst>
              <a:ext uri="{FF2B5EF4-FFF2-40B4-BE49-F238E27FC236}">
                <a16:creationId xmlns:a16="http://schemas.microsoft.com/office/drawing/2014/main" id="{E953C383-820E-48AC-B5FF-F6A3C3A64924}"/>
              </a:ext>
            </a:extLst>
          </p:cNvPr>
          <p:cNvPicPr>
            <a:picLocks noChangeAspect="1"/>
          </p:cNvPicPr>
          <p:nvPr/>
        </p:nvPicPr>
        <p:blipFill>
          <a:blip r:embed="rId5"/>
          <a:stretch>
            <a:fillRect/>
          </a:stretch>
        </p:blipFill>
        <p:spPr>
          <a:xfrm>
            <a:off x="4223050" y="1777015"/>
            <a:ext cx="7460325" cy="3497027"/>
          </a:xfrm>
          <a:prstGeom prst="rect">
            <a:avLst/>
          </a:prstGeom>
        </p:spPr>
      </p:pic>
      <p:sp>
        <p:nvSpPr>
          <p:cNvPr id="29" name="Rectangle 28">
            <a:extLst>
              <a:ext uri="{FF2B5EF4-FFF2-40B4-BE49-F238E27FC236}">
                <a16:creationId xmlns:a16="http://schemas.microsoft.com/office/drawing/2014/main" id="{B521FFAC-EED3-49D0-A0B7-4C9C7D08078F}"/>
              </a:ext>
            </a:extLst>
          </p:cNvPr>
          <p:cNvSpPr/>
          <p:nvPr/>
        </p:nvSpPr>
        <p:spPr bwMode="gray">
          <a:xfrm>
            <a:off x="10190323" y="2159392"/>
            <a:ext cx="1392077" cy="177611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pic>
        <p:nvPicPr>
          <p:cNvPr id="30" name="Picture 29">
            <a:extLst>
              <a:ext uri="{FF2B5EF4-FFF2-40B4-BE49-F238E27FC236}">
                <a16:creationId xmlns:a16="http://schemas.microsoft.com/office/drawing/2014/main" id="{B5AAFE0D-5AAA-4D08-BC92-B7B91C46AC02}"/>
              </a:ext>
            </a:extLst>
          </p:cNvPr>
          <p:cNvPicPr>
            <a:picLocks noChangeAspect="1"/>
          </p:cNvPicPr>
          <p:nvPr/>
        </p:nvPicPr>
        <p:blipFill>
          <a:blip r:embed="rId4"/>
          <a:stretch>
            <a:fillRect/>
          </a:stretch>
        </p:blipFill>
        <p:spPr>
          <a:xfrm>
            <a:off x="2335356" y="706396"/>
            <a:ext cx="338542" cy="332386"/>
          </a:xfrm>
          <a:prstGeom prst="rect">
            <a:avLst/>
          </a:prstGeom>
        </p:spPr>
      </p:pic>
    </p:spTree>
    <p:extLst>
      <p:ext uri="{BB962C8B-B14F-4D97-AF65-F5344CB8AC3E}">
        <p14:creationId xmlns:p14="http://schemas.microsoft.com/office/powerpoint/2010/main" val="36490014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3A665ED-05ED-4429-9DAE-7445DC50BC26}"/>
              </a:ext>
            </a:extLst>
          </p:cNvPr>
          <p:cNvSpPr>
            <a:spLocks noGrp="1"/>
          </p:cNvSpPr>
          <p:nvPr>
            <p:ph type="body" sz="quarter" idx="13"/>
          </p:nvPr>
        </p:nvSpPr>
        <p:spPr/>
        <p:txBody>
          <a:bodyPr/>
          <a:lstStyle/>
          <a:p>
            <a:r>
              <a:rPr lang="es-ES" dirty="0"/>
              <a:t>Google Calendar</a:t>
            </a:r>
          </a:p>
          <a:p>
            <a:endParaRPr lang="es-ES" dirty="0"/>
          </a:p>
        </p:txBody>
      </p:sp>
      <p:sp>
        <p:nvSpPr>
          <p:cNvPr id="4" name="Title 3">
            <a:extLst>
              <a:ext uri="{FF2B5EF4-FFF2-40B4-BE49-F238E27FC236}">
                <a16:creationId xmlns:a16="http://schemas.microsoft.com/office/drawing/2014/main" id="{96434608-1A93-4258-84FC-F156D5353080}"/>
              </a:ext>
            </a:extLst>
          </p:cNvPr>
          <p:cNvSpPr>
            <a:spLocks noGrp="1"/>
          </p:cNvSpPr>
          <p:nvPr>
            <p:ph type="title"/>
          </p:nvPr>
        </p:nvSpPr>
        <p:spPr/>
        <p:txBody>
          <a:bodyPr/>
          <a:lstStyle/>
          <a:p>
            <a:r>
              <a:rPr lang="es-ES" dirty="0"/>
              <a:t>Gmail</a:t>
            </a:r>
          </a:p>
        </p:txBody>
      </p:sp>
      <p:sp>
        <p:nvSpPr>
          <p:cNvPr id="5" name="Text Placeholder 1">
            <a:extLst>
              <a:ext uri="{FF2B5EF4-FFF2-40B4-BE49-F238E27FC236}">
                <a16:creationId xmlns:a16="http://schemas.microsoft.com/office/drawing/2014/main" id="{576166B3-8A5A-4FB9-9689-366B0B063D91}"/>
              </a:ext>
            </a:extLst>
          </p:cNvPr>
          <p:cNvSpPr txBox="1">
            <a:spLocks/>
          </p:cNvSpPr>
          <p:nvPr/>
        </p:nvSpPr>
        <p:spPr>
          <a:xfrm>
            <a:off x="686836" y="1748175"/>
            <a:ext cx="2066420" cy="32973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s-ES" dirty="0"/>
              <a:t>3. Ejemplo: </a:t>
            </a:r>
            <a:r>
              <a:rPr lang="es-ES" b="1" dirty="0">
                <a:solidFill>
                  <a:srgbClr val="019EE2"/>
                </a:solidFill>
                <a:latin typeface="Poppins" panose="020B0604020202020204" charset="0"/>
              </a:rPr>
              <a:t>Crear</a:t>
            </a:r>
            <a:r>
              <a:rPr lang="es-ES" dirty="0"/>
              <a:t> </a:t>
            </a:r>
            <a:r>
              <a:rPr lang="es-ES" b="1" dirty="0">
                <a:solidFill>
                  <a:srgbClr val="019EE2"/>
                </a:solidFill>
                <a:latin typeface="Poppins" panose="020B0604020202020204" charset="0"/>
              </a:rPr>
              <a:t>Evento</a:t>
            </a:r>
          </a:p>
          <a:p>
            <a:endParaRPr lang="es-ES" dirty="0"/>
          </a:p>
          <a:p>
            <a:r>
              <a:rPr lang="es-ES" dirty="0"/>
              <a:t> </a:t>
            </a:r>
          </a:p>
          <a:p>
            <a:endParaRPr lang="es-ES" dirty="0"/>
          </a:p>
        </p:txBody>
      </p:sp>
      <p:pic>
        <p:nvPicPr>
          <p:cNvPr id="6" name="Picture 5">
            <a:extLst>
              <a:ext uri="{FF2B5EF4-FFF2-40B4-BE49-F238E27FC236}">
                <a16:creationId xmlns:a16="http://schemas.microsoft.com/office/drawing/2014/main" id="{6ECE8870-B74F-40DF-94EE-034BFB7E0845}"/>
              </a:ext>
            </a:extLst>
          </p:cNvPr>
          <p:cNvPicPr>
            <a:picLocks noChangeAspect="1"/>
          </p:cNvPicPr>
          <p:nvPr/>
        </p:nvPicPr>
        <p:blipFill>
          <a:blip r:embed="rId2"/>
          <a:stretch>
            <a:fillRect/>
          </a:stretch>
        </p:blipFill>
        <p:spPr>
          <a:xfrm>
            <a:off x="686836" y="2046181"/>
            <a:ext cx="1143000" cy="428625"/>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F8062207-2147-4C97-A2DD-BC7A9CA75DDF}"/>
              </a:ext>
            </a:extLst>
          </p:cNvPr>
          <p:cNvPicPr>
            <a:picLocks noChangeAspect="1"/>
          </p:cNvPicPr>
          <p:nvPr/>
        </p:nvPicPr>
        <p:blipFill rotWithShape="1">
          <a:blip r:embed="rId3"/>
          <a:srcRect t="4611"/>
          <a:stretch/>
        </p:blipFill>
        <p:spPr>
          <a:xfrm>
            <a:off x="671044" y="2642508"/>
            <a:ext cx="2848728" cy="32608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a:extLst>
              <a:ext uri="{FF2B5EF4-FFF2-40B4-BE49-F238E27FC236}">
                <a16:creationId xmlns:a16="http://schemas.microsoft.com/office/drawing/2014/main" id="{88C7ADB5-2039-4678-8400-B5271BCF2C1C}"/>
              </a:ext>
            </a:extLst>
          </p:cNvPr>
          <p:cNvPicPr>
            <a:picLocks noChangeAspect="1"/>
          </p:cNvPicPr>
          <p:nvPr/>
        </p:nvPicPr>
        <p:blipFill>
          <a:blip r:embed="rId4"/>
          <a:stretch>
            <a:fillRect/>
          </a:stretch>
        </p:blipFill>
        <p:spPr>
          <a:xfrm>
            <a:off x="1340913" y="174636"/>
            <a:ext cx="912814" cy="697431"/>
          </a:xfrm>
          <a:prstGeom prst="rect">
            <a:avLst/>
          </a:prstGeom>
        </p:spPr>
      </p:pic>
      <p:pic>
        <p:nvPicPr>
          <p:cNvPr id="10" name="Picture 9">
            <a:extLst>
              <a:ext uri="{FF2B5EF4-FFF2-40B4-BE49-F238E27FC236}">
                <a16:creationId xmlns:a16="http://schemas.microsoft.com/office/drawing/2014/main" id="{5C634D40-4085-42A8-A48C-01DCE9052CC4}"/>
              </a:ext>
            </a:extLst>
          </p:cNvPr>
          <p:cNvPicPr>
            <a:picLocks noChangeAspect="1"/>
          </p:cNvPicPr>
          <p:nvPr/>
        </p:nvPicPr>
        <p:blipFill>
          <a:blip r:embed="rId5"/>
          <a:stretch>
            <a:fillRect/>
          </a:stretch>
        </p:blipFill>
        <p:spPr>
          <a:xfrm>
            <a:off x="2368820" y="944272"/>
            <a:ext cx="338542" cy="332386"/>
          </a:xfrm>
          <a:prstGeom prst="rect">
            <a:avLst/>
          </a:prstGeom>
        </p:spPr>
      </p:pic>
      <p:sp>
        <p:nvSpPr>
          <p:cNvPr id="17" name="Text Placeholder 1">
            <a:extLst>
              <a:ext uri="{FF2B5EF4-FFF2-40B4-BE49-F238E27FC236}">
                <a16:creationId xmlns:a16="http://schemas.microsoft.com/office/drawing/2014/main" id="{49A24EE1-320B-4ACA-B38A-AF2FBD93AE00}"/>
              </a:ext>
            </a:extLst>
          </p:cNvPr>
          <p:cNvSpPr txBox="1">
            <a:spLocks/>
          </p:cNvSpPr>
          <p:nvPr/>
        </p:nvSpPr>
        <p:spPr>
          <a:xfrm>
            <a:off x="4489517" y="1716445"/>
            <a:ext cx="2066420" cy="32973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s-ES" dirty="0"/>
              <a:t>4. Ejemplo: </a:t>
            </a:r>
            <a:r>
              <a:rPr lang="es-ES" b="1" dirty="0">
                <a:solidFill>
                  <a:srgbClr val="019EE2"/>
                </a:solidFill>
                <a:latin typeface="Poppins" panose="020B0604020202020204" charset="0"/>
              </a:rPr>
              <a:t>Crear Tarea</a:t>
            </a:r>
          </a:p>
          <a:p>
            <a:endParaRPr lang="es-ES" dirty="0"/>
          </a:p>
          <a:p>
            <a:r>
              <a:rPr lang="es-ES" dirty="0"/>
              <a:t> </a:t>
            </a:r>
          </a:p>
          <a:p>
            <a:endParaRPr lang="es-ES" dirty="0"/>
          </a:p>
        </p:txBody>
      </p:sp>
      <p:pic>
        <p:nvPicPr>
          <p:cNvPr id="18" name="Picture 17">
            <a:extLst>
              <a:ext uri="{FF2B5EF4-FFF2-40B4-BE49-F238E27FC236}">
                <a16:creationId xmlns:a16="http://schemas.microsoft.com/office/drawing/2014/main" id="{38144022-275B-46C4-8299-14F66C159E0F}"/>
              </a:ext>
            </a:extLst>
          </p:cNvPr>
          <p:cNvPicPr>
            <a:picLocks noChangeAspect="1"/>
          </p:cNvPicPr>
          <p:nvPr/>
        </p:nvPicPr>
        <p:blipFill>
          <a:blip r:embed="rId2"/>
          <a:stretch>
            <a:fillRect/>
          </a:stretch>
        </p:blipFill>
        <p:spPr>
          <a:xfrm>
            <a:off x="4432249" y="2046181"/>
            <a:ext cx="1143000" cy="428625"/>
          </a:xfrm>
          <a:prstGeom prst="rect">
            <a:avLst/>
          </a:prstGeom>
        </p:spPr>
      </p:pic>
      <p:pic>
        <p:nvPicPr>
          <p:cNvPr id="22" name="Picture 21" descr="Graphical user interface, text, application&#10;&#10;Description automatically generated">
            <a:extLst>
              <a:ext uri="{FF2B5EF4-FFF2-40B4-BE49-F238E27FC236}">
                <a16:creationId xmlns:a16="http://schemas.microsoft.com/office/drawing/2014/main" id="{3EE715E2-C472-4B55-B097-9B61F01DD76D}"/>
              </a:ext>
            </a:extLst>
          </p:cNvPr>
          <p:cNvPicPr>
            <a:picLocks noChangeAspect="1"/>
          </p:cNvPicPr>
          <p:nvPr/>
        </p:nvPicPr>
        <p:blipFill rotWithShape="1">
          <a:blip r:embed="rId6"/>
          <a:srcRect l="4712"/>
          <a:stretch/>
        </p:blipFill>
        <p:spPr>
          <a:xfrm>
            <a:off x="4432249" y="2642508"/>
            <a:ext cx="2760721" cy="24971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7" name="Text Placeholder 1">
            <a:extLst>
              <a:ext uri="{FF2B5EF4-FFF2-40B4-BE49-F238E27FC236}">
                <a16:creationId xmlns:a16="http://schemas.microsoft.com/office/drawing/2014/main" id="{44CD7C8D-40D1-41C6-AF09-EE2FD369A75B}"/>
              </a:ext>
            </a:extLst>
          </p:cNvPr>
          <p:cNvSpPr txBox="1">
            <a:spLocks/>
          </p:cNvSpPr>
          <p:nvPr/>
        </p:nvSpPr>
        <p:spPr>
          <a:xfrm>
            <a:off x="8292197" y="1716445"/>
            <a:ext cx="2698531" cy="32973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s-ES" dirty="0"/>
              <a:t>5. Ejemplo: </a:t>
            </a:r>
            <a:r>
              <a:rPr lang="es-ES" b="1" dirty="0">
                <a:solidFill>
                  <a:srgbClr val="019EE2"/>
                </a:solidFill>
                <a:latin typeface="Poppins" panose="020B0604020202020204" charset="0"/>
              </a:rPr>
              <a:t>Crear recordatorio</a:t>
            </a:r>
          </a:p>
          <a:p>
            <a:endParaRPr lang="es-ES" dirty="0"/>
          </a:p>
          <a:p>
            <a:r>
              <a:rPr lang="es-ES" dirty="0"/>
              <a:t> </a:t>
            </a:r>
          </a:p>
          <a:p>
            <a:endParaRPr lang="es-ES" dirty="0"/>
          </a:p>
        </p:txBody>
      </p:sp>
      <p:pic>
        <p:nvPicPr>
          <p:cNvPr id="28" name="Picture 27">
            <a:extLst>
              <a:ext uri="{FF2B5EF4-FFF2-40B4-BE49-F238E27FC236}">
                <a16:creationId xmlns:a16="http://schemas.microsoft.com/office/drawing/2014/main" id="{47408FD6-8A0F-400A-9250-16ECCB2E1928}"/>
              </a:ext>
            </a:extLst>
          </p:cNvPr>
          <p:cNvPicPr>
            <a:picLocks noChangeAspect="1"/>
          </p:cNvPicPr>
          <p:nvPr/>
        </p:nvPicPr>
        <p:blipFill>
          <a:blip r:embed="rId2"/>
          <a:stretch>
            <a:fillRect/>
          </a:stretch>
        </p:blipFill>
        <p:spPr>
          <a:xfrm>
            <a:off x="8286779" y="2046180"/>
            <a:ext cx="1143000" cy="428625"/>
          </a:xfrm>
          <a:prstGeom prst="rect">
            <a:avLst/>
          </a:prstGeom>
        </p:spPr>
      </p:pic>
      <p:pic>
        <p:nvPicPr>
          <p:cNvPr id="31" name="Picture 30">
            <a:extLst>
              <a:ext uri="{FF2B5EF4-FFF2-40B4-BE49-F238E27FC236}">
                <a16:creationId xmlns:a16="http://schemas.microsoft.com/office/drawing/2014/main" id="{BA8C4EC4-6911-4302-956B-DF8C3A536F13}"/>
              </a:ext>
            </a:extLst>
          </p:cNvPr>
          <p:cNvPicPr>
            <a:picLocks noChangeAspect="1"/>
          </p:cNvPicPr>
          <p:nvPr/>
        </p:nvPicPr>
        <p:blipFill rotWithShape="1">
          <a:blip r:embed="rId7"/>
          <a:srcRect l="42641" t="21636" r="23456" b="22672"/>
          <a:stretch/>
        </p:blipFill>
        <p:spPr>
          <a:xfrm>
            <a:off x="8381741" y="2681701"/>
            <a:ext cx="2483224" cy="22945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3" name="Picture 32" descr="Graphical user interface, text, application&#10;&#10;Description automatically generated">
            <a:extLst>
              <a:ext uri="{FF2B5EF4-FFF2-40B4-BE49-F238E27FC236}">
                <a16:creationId xmlns:a16="http://schemas.microsoft.com/office/drawing/2014/main" id="{1489AFF4-F8B5-48EC-AF4F-0846D7E2B042}"/>
              </a:ext>
            </a:extLst>
          </p:cNvPr>
          <p:cNvPicPr>
            <a:picLocks noChangeAspect="1"/>
          </p:cNvPicPr>
          <p:nvPr/>
        </p:nvPicPr>
        <p:blipFill>
          <a:blip r:embed="rId8"/>
          <a:stretch>
            <a:fillRect/>
          </a:stretch>
        </p:blipFill>
        <p:spPr>
          <a:xfrm>
            <a:off x="9623353" y="4812626"/>
            <a:ext cx="1687245" cy="1826815"/>
          </a:xfrm>
          <a:prstGeom prst="rect">
            <a:avLst/>
          </a:prstGeom>
        </p:spPr>
      </p:pic>
      <p:sp>
        <p:nvSpPr>
          <p:cNvPr id="34" name="Rectangle 33">
            <a:extLst>
              <a:ext uri="{FF2B5EF4-FFF2-40B4-BE49-F238E27FC236}">
                <a16:creationId xmlns:a16="http://schemas.microsoft.com/office/drawing/2014/main" id="{F891E62B-29D9-46F2-8D3E-C37CFFB34D3A}"/>
              </a:ext>
            </a:extLst>
          </p:cNvPr>
          <p:cNvSpPr/>
          <p:nvPr/>
        </p:nvSpPr>
        <p:spPr bwMode="gray">
          <a:xfrm>
            <a:off x="8590551" y="4776480"/>
            <a:ext cx="645654" cy="199738"/>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cxnSp>
        <p:nvCxnSpPr>
          <p:cNvPr id="35" name="Straight Arrow Connector 34">
            <a:extLst>
              <a:ext uri="{FF2B5EF4-FFF2-40B4-BE49-F238E27FC236}">
                <a16:creationId xmlns:a16="http://schemas.microsoft.com/office/drawing/2014/main" id="{D6876011-04B8-42D6-9584-48120705DE2A}"/>
              </a:ext>
            </a:extLst>
          </p:cNvPr>
          <p:cNvCxnSpPr>
            <a:cxnSpLocks/>
          </p:cNvCxnSpPr>
          <p:nvPr/>
        </p:nvCxnSpPr>
        <p:spPr>
          <a:xfrm>
            <a:off x="9236205" y="4876349"/>
            <a:ext cx="387148"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50630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A02B7-A2D1-4E78-9880-8D4FE22E1868}"/>
              </a:ext>
            </a:extLst>
          </p:cNvPr>
          <p:cNvSpPr>
            <a:spLocks noGrp="1"/>
          </p:cNvSpPr>
          <p:nvPr>
            <p:ph type="title"/>
          </p:nvPr>
        </p:nvSpPr>
        <p:spPr>
          <a:xfrm>
            <a:off x="886884" y="3069626"/>
            <a:ext cx="10418233" cy="718749"/>
          </a:xfrm>
        </p:spPr>
        <p:txBody>
          <a:bodyPr/>
          <a:lstStyle/>
          <a:p>
            <a:r>
              <a:rPr lang="es-ES"/>
              <a:t>Google Drive</a:t>
            </a:r>
          </a:p>
        </p:txBody>
      </p:sp>
    </p:spTree>
    <p:extLst>
      <p:ext uri="{BB962C8B-B14F-4D97-AF65-F5344CB8AC3E}">
        <p14:creationId xmlns:p14="http://schemas.microsoft.com/office/powerpoint/2010/main" val="19597806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78395" y="1306105"/>
            <a:ext cx="11450251" cy="2870516"/>
          </a:xfrm>
        </p:spPr>
        <p:txBody>
          <a:bodyPr/>
          <a:lstStyle/>
          <a:p>
            <a:pPr lvl="0" defTabSz="914400" eaLnBrk="0" fontAlgn="base" hangingPunct="0">
              <a:spcBef>
                <a:spcPct val="0"/>
              </a:spcBef>
              <a:spcAft>
                <a:spcPct val="0"/>
              </a:spcAft>
              <a:buSzTx/>
            </a:pPr>
            <a:r>
              <a:rPr lang="es-ES" altLang="es-ES" dirty="0"/>
              <a:t>Google ofrece diferentes productos y servicios relacionados con la </a:t>
            </a:r>
            <a:r>
              <a:rPr lang="es-ES" altLang="es-ES" b="1" dirty="0">
                <a:solidFill>
                  <a:srgbClr val="019EE2"/>
                </a:solidFill>
              </a:rPr>
              <a:t>organización y acceso a información </a:t>
            </a:r>
            <a:r>
              <a:rPr lang="es-ES" altLang="es-ES" dirty="0"/>
              <a:t>en internet.</a:t>
            </a:r>
          </a:p>
          <a:p>
            <a:pPr lvl="0" defTabSz="914400" eaLnBrk="0" fontAlgn="base" hangingPunct="0">
              <a:spcBef>
                <a:spcPct val="0"/>
              </a:spcBef>
              <a:spcAft>
                <a:spcPct val="0"/>
              </a:spcAft>
              <a:buSzTx/>
            </a:pPr>
            <a:endParaRPr lang="es-ES" altLang="es-ES" dirty="0"/>
          </a:p>
          <a:p>
            <a:pPr defTabSz="914400" eaLnBrk="0" fontAlgn="base" hangingPunct="0">
              <a:spcBef>
                <a:spcPct val="0"/>
              </a:spcBef>
              <a:spcAft>
                <a:spcPct val="0"/>
              </a:spcAft>
              <a:buSzTx/>
            </a:pPr>
            <a:r>
              <a:rPr lang="es-ES" dirty="0">
                <a:ea typeface="Poppins"/>
                <a:cs typeface="Poppins"/>
              </a:rPr>
              <a:t>El objetivo de esta formación es enseñar a usar diferentes aplicaciones útiles de Google como son</a:t>
            </a:r>
            <a:r>
              <a:rPr lang="es-ES" dirty="0"/>
              <a:t>: </a:t>
            </a:r>
          </a:p>
          <a:p>
            <a:endParaRPr lang="es-ES" dirty="0">
              <a:ea typeface="Poppins"/>
              <a:cs typeface="Poppins"/>
            </a:endParaRPr>
          </a:p>
          <a:p>
            <a:pPr marL="285750" indent="-285750">
              <a:spcBef>
                <a:spcPts val="0"/>
              </a:spcBef>
              <a:spcAft>
                <a:spcPts val="0"/>
              </a:spcAft>
              <a:buFontTx/>
              <a:buChar char="-"/>
            </a:pPr>
            <a:endParaRPr lang="es-ES" sz="1600" dirty="0"/>
          </a:p>
        </p:txBody>
      </p:sp>
      <p:sp>
        <p:nvSpPr>
          <p:cNvPr id="3" name="Title 2"/>
          <p:cNvSpPr>
            <a:spLocks noGrp="1"/>
          </p:cNvSpPr>
          <p:nvPr>
            <p:ph type="title"/>
          </p:nvPr>
        </p:nvSpPr>
        <p:spPr/>
        <p:txBody>
          <a:bodyPr/>
          <a:lstStyle/>
          <a:p>
            <a:r>
              <a:rPr lang="es-ES" sz="2800" u="none"/>
              <a:t>Introducción </a:t>
            </a:r>
          </a:p>
        </p:txBody>
      </p:sp>
      <p:pic>
        <p:nvPicPr>
          <p:cNvPr id="4" name="Picture 3">
            <a:extLst>
              <a:ext uri="{FF2B5EF4-FFF2-40B4-BE49-F238E27FC236}">
                <a16:creationId xmlns:a16="http://schemas.microsoft.com/office/drawing/2014/main" id="{92505361-DA31-47DC-A132-CCB816E4898C}"/>
              </a:ext>
            </a:extLst>
          </p:cNvPr>
          <p:cNvPicPr>
            <a:picLocks noChangeAspect="1"/>
          </p:cNvPicPr>
          <p:nvPr/>
        </p:nvPicPr>
        <p:blipFill rotWithShape="1">
          <a:blip r:embed="rId2"/>
          <a:srcRect t="9245"/>
          <a:stretch/>
        </p:blipFill>
        <p:spPr>
          <a:xfrm>
            <a:off x="5527877" y="2742809"/>
            <a:ext cx="1153111" cy="1133551"/>
          </a:xfrm>
          <a:prstGeom prst="rect">
            <a:avLst/>
          </a:prstGeom>
        </p:spPr>
      </p:pic>
      <p:pic>
        <p:nvPicPr>
          <p:cNvPr id="6" name="Picture 5">
            <a:extLst>
              <a:ext uri="{FF2B5EF4-FFF2-40B4-BE49-F238E27FC236}">
                <a16:creationId xmlns:a16="http://schemas.microsoft.com/office/drawing/2014/main" id="{67CA17A2-C7CF-42FA-9C68-78D0ACCEB895}"/>
              </a:ext>
            </a:extLst>
          </p:cNvPr>
          <p:cNvPicPr>
            <a:picLocks noChangeAspect="1"/>
          </p:cNvPicPr>
          <p:nvPr/>
        </p:nvPicPr>
        <p:blipFill rotWithShape="1">
          <a:blip r:embed="rId3"/>
          <a:srcRect l="7353" r="6618" b="7619"/>
          <a:stretch/>
        </p:blipFill>
        <p:spPr>
          <a:xfrm>
            <a:off x="1205611" y="2686865"/>
            <a:ext cx="1114425" cy="1138531"/>
          </a:xfrm>
          <a:prstGeom prst="rect">
            <a:avLst/>
          </a:prstGeom>
        </p:spPr>
      </p:pic>
      <p:pic>
        <p:nvPicPr>
          <p:cNvPr id="8" name="Picture 7">
            <a:extLst>
              <a:ext uri="{FF2B5EF4-FFF2-40B4-BE49-F238E27FC236}">
                <a16:creationId xmlns:a16="http://schemas.microsoft.com/office/drawing/2014/main" id="{E9BCFFAC-1E29-4195-AE1F-EF7AD25D19D9}"/>
              </a:ext>
            </a:extLst>
          </p:cNvPr>
          <p:cNvPicPr>
            <a:picLocks noChangeAspect="1"/>
          </p:cNvPicPr>
          <p:nvPr/>
        </p:nvPicPr>
        <p:blipFill rotWithShape="1">
          <a:blip r:embed="rId4"/>
          <a:srcRect t="6456" b="3430"/>
          <a:stretch/>
        </p:blipFill>
        <p:spPr>
          <a:xfrm>
            <a:off x="9932932" y="2848834"/>
            <a:ext cx="925577" cy="1003994"/>
          </a:xfrm>
          <a:prstGeom prst="rect">
            <a:avLst/>
          </a:prstGeom>
        </p:spPr>
      </p:pic>
      <p:pic>
        <p:nvPicPr>
          <p:cNvPr id="9" name="Picture 8">
            <a:extLst>
              <a:ext uri="{FF2B5EF4-FFF2-40B4-BE49-F238E27FC236}">
                <a16:creationId xmlns:a16="http://schemas.microsoft.com/office/drawing/2014/main" id="{C785DA83-219E-4DA2-AA8E-CE8E0A7FF894}"/>
              </a:ext>
            </a:extLst>
          </p:cNvPr>
          <p:cNvPicPr>
            <a:picLocks noChangeAspect="1"/>
          </p:cNvPicPr>
          <p:nvPr/>
        </p:nvPicPr>
        <p:blipFill rotWithShape="1">
          <a:blip r:embed="rId5"/>
          <a:srcRect l="17552" r="12767" b="7746"/>
          <a:stretch/>
        </p:blipFill>
        <p:spPr>
          <a:xfrm>
            <a:off x="3520783" y="4761039"/>
            <a:ext cx="803508" cy="1133551"/>
          </a:xfrm>
          <a:prstGeom prst="rect">
            <a:avLst/>
          </a:prstGeom>
        </p:spPr>
      </p:pic>
      <p:pic>
        <p:nvPicPr>
          <p:cNvPr id="10" name="Picture 9">
            <a:extLst>
              <a:ext uri="{FF2B5EF4-FFF2-40B4-BE49-F238E27FC236}">
                <a16:creationId xmlns:a16="http://schemas.microsoft.com/office/drawing/2014/main" id="{26B4720E-8BC3-4E9A-BB64-290082BD2929}"/>
              </a:ext>
            </a:extLst>
          </p:cNvPr>
          <p:cNvPicPr>
            <a:picLocks noChangeAspect="1"/>
          </p:cNvPicPr>
          <p:nvPr/>
        </p:nvPicPr>
        <p:blipFill>
          <a:blip r:embed="rId6"/>
          <a:stretch>
            <a:fillRect/>
          </a:stretch>
        </p:blipFill>
        <p:spPr>
          <a:xfrm>
            <a:off x="7619678" y="2701252"/>
            <a:ext cx="1272477" cy="1138532"/>
          </a:xfrm>
          <a:prstGeom prst="rect">
            <a:avLst/>
          </a:prstGeom>
        </p:spPr>
      </p:pic>
      <p:pic>
        <p:nvPicPr>
          <p:cNvPr id="11" name="Picture 10">
            <a:extLst>
              <a:ext uri="{FF2B5EF4-FFF2-40B4-BE49-F238E27FC236}">
                <a16:creationId xmlns:a16="http://schemas.microsoft.com/office/drawing/2014/main" id="{71947A8A-8197-44F1-B2F2-7B241161C762}"/>
              </a:ext>
            </a:extLst>
          </p:cNvPr>
          <p:cNvPicPr>
            <a:picLocks noChangeAspect="1"/>
          </p:cNvPicPr>
          <p:nvPr/>
        </p:nvPicPr>
        <p:blipFill rotWithShape="1">
          <a:blip r:embed="rId7"/>
          <a:srcRect l="13774" t="8458" r="8607" b="4861"/>
          <a:stretch/>
        </p:blipFill>
        <p:spPr>
          <a:xfrm>
            <a:off x="5596259" y="4843554"/>
            <a:ext cx="938939" cy="1122850"/>
          </a:xfrm>
          <a:prstGeom prst="rect">
            <a:avLst/>
          </a:prstGeom>
        </p:spPr>
      </p:pic>
      <p:pic>
        <p:nvPicPr>
          <p:cNvPr id="12" name="Picture 11">
            <a:extLst>
              <a:ext uri="{FF2B5EF4-FFF2-40B4-BE49-F238E27FC236}">
                <a16:creationId xmlns:a16="http://schemas.microsoft.com/office/drawing/2014/main" id="{4C571097-1D03-4660-84DA-B1653DBEB783}"/>
              </a:ext>
            </a:extLst>
          </p:cNvPr>
          <p:cNvPicPr>
            <a:picLocks noChangeAspect="1"/>
          </p:cNvPicPr>
          <p:nvPr/>
        </p:nvPicPr>
        <p:blipFill rotWithShape="1">
          <a:blip r:embed="rId8"/>
          <a:srcRect t="4519" r="13409" b="7690"/>
          <a:stretch/>
        </p:blipFill>
        <p:spPr>
          <a:xfrm>
            <a:off x="1279029" y="4844877"/>
            <a:ext cx="950722" cy="1003993"/>
          </a:xfrm>
          <a:prstGeom prst="rect">
            <a:avLst/>
          </a:prstGeom>
        </p:spPr>
      </p:pic>
      <p:pic>
        <p:nvPicPr>
          <p:cNvPr id="13" name="Picture 12">
            <a:extLst>
              <a:ext uri="{FF2B5EF4-FFF2-40B4-BE49-F238E27FC236}">
                <a16:creationId xmlns:a16="http://schemas.microsoft.com/office/drawing/2014/main" id="{3961D416-232D-4DD7-98AB-C505AAC259B9}"/>
              </a:ext>
            </a:extLst>
          </p:cNvPr>
          <p:cNvPicPr>
            <a:picLocks noChangeAspect="1"/>
          </p:cNvPicPr>
          <p:nvPr/>
        </p:nvPicPr>
        <p:blipFill rotWithShape="1">
          <a:blip r:embed="rId9"/>
          <a:srcRect b="7329"/>
          <a:stretch/>
        </p:blipFill>
        <p:spPr>
          <a:xfrm>
            <a:off x="3392046" y="2673892"/>
            <a:ext cx="1114425" cy="1138673"/>
          </a:xfrm>
          <a:prstGeom prst="rect">
            <a:avLst/>
          </a:prstGeom>
        </p:spPr>
      </p:pic>
      <p:pic>
        <p:nvPicPr>
          <p:cNvPr id="14" name="Picture 13">
            <a:extLst>
              <a:ext uri="{FF2B5EF4-FFF2-40B4-BE49-F238E27FC236}">
                <a16:creationId xmlns:a16="http://schemas.microsoft.com/office/drawing/2014/main" id="{DF032535-4F11-4F62-9952-0A1152C63BB8}"/>
              </a:ext>
            </a:extLst>
          </p:cNvPr>
          <p:cNvPicPr>
            <a:picLocks noChangeAspect="1"/>
          </p:cNvPicPr>
          <p:nvPr/>
        </p:nvPicPr>
        <p:blipFill rotWithShape="1">
          <a:blip r:embed="rId10"/>
          <a:srcRect l="4212" t="8370" r="12469" b="8382"/>
          <a:stretch/>
        </p:blipFill>
        <p:spPr>
          <a:xfrm>
            <a:off x="7690799" y="4811399"/>
            <a:ext cx="1114425" cy="1150353"/>
          </a:xfrm>
          <a:prstGeom prst="rect">
            <a:avLst/>
          </a:prstGeom>
        </p:spPr>
      </p:pic>
      <p:pic>
        <p:nvPicPr>
          <p:cNvPr id="7" name="Picture 6">
            <a:extLst>
              <a:ext uri="{FF2B5EF4-FFF2-40B4-BE49-F238E27FC236}">
                <a16:creationId xmlns:a16="http://schemas.microsoft.com/office/drawing/2014/main" id="{E25F9CCA-4E4F-4008-909C-13F8997F1DD8}"/>
              </a:ext>
            </a:extLst>
          </p:cNvPr>
          <p:cNvPicPr>
            <a:picLocks noChangeAspect="1"/>
          </p:cNvPicPr>
          <p:nvPr/>
        </p:nvPicPr>
        <p:blipFill>
          <a:blip r:embed="rId11"/>
          <a:stretch>
            <a:fillRect/>
          </a:stretch>
        </p:blipFill>
        <p:spPr>
          <a:xfrm>
            <a:off x="9858555" y="4761039"/>
            <a:ext cx="999954" cy="864158"/>
          </a:xfrm>
          <a:prstGeom prst="rect">
            <a:avLst/>
          </a:prstGeom>
        </p:spPr>
      </p:pic>
      <p:sp>
        <p:nvSpPr>
          <p:cNvPr id="15" name="TextBox 14">
            <a:extLst>
              <a:ext uri="{FF2B5EF4-FFF2-40B4-BE49-F238E27FC236}">
                <a16:creationId xmlns:a16="http://schemas.microsoft.com/office/drawing/2014/main" id="{219C7BEE-BB6E-4055-A0B4-0A7551D9C2CB}"/>
              </a:ext>
            </a:extLst>
          </p:cNvPr>
          <p:cNvSpPr txBox="1"/>
          <p:nvPr/>
        </p:nvSpPr>
        <p:spPr bwMode="gray">
          <a:xfrm>
            <a:off x="9858555" y="5652188"/>
            <a:ext cx="1232640" cy="242402"/>
          </a:xfrm>
          <a:prstGeom prst="rect">
            <a:avLst/>
          </a:prstGeom>
        </p:spPr>
        <p:txBody>
          <a:bodyPr vert="horz" wrap="square" lIns="0" tIns="0" rIns="0" bIns="0" rtlCol="0" anchor="b" anchorCtr="0">
            <a:noAutofit/>
          </a:bodyPr>
          <a:lstStyle/>
          <a:p>
            <a:r>
              <a:rPr lang="es-ES" sz="1500" dirty="0">
                <a:solidFill>
                  <a:srgbClr val="595959"/>
                </a:solidFill>
                <a:latin typeface="Poppins"/>
              </a:rPr>
              <a:t>Google</a:t>
            </a:r>
            <a:r>
              <a:rPr lang="es-ES" sz="1500" dirty="0">
                <a:latin typeface="Poppins" panose="020B0604020202020204"/>
                <a:ea typeface="Poppins" panose="020B0604020202020204"/>
                <a:cs typeface="Poppins" panose="020B0604020202020204"/>
              </a:rPr>
              <a:t> </a:t>
            </a:r>
            <a:r>
              <a:rPr lang="es-ES" sz="1500" dirty="0">
                <a:solidFill>
                  <a:srgbClr val="595959"/>
                </a:solidFill>
                <a:latin typeface="Poppins"/>
              </a:rPr>
              <a:t>flights</a:t>
            </a:r>
          </a:p>
        </p:txBody>
      </p:sp>
    </p:spTree>
    <p:extLst>
      <p:ext uri="{BB962C8B-B14F-4D97-AF65-F5344CB8AC3E}">
        <p14:creationId xmlns:p14="http://schemas.microsoft.com/office/powerpoint/2010/main" val="31636979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019E46-0F41-469C-A495-2764DA0C0A8C}"/>
              </a:ext>
            </a:extLst>
          </p:cNvPr>
          <p:cNvSpPr>
            <a:spLocks noGrp="1"/>
          </p:cNvSpPr>
          <p:nvPr>
            <p:ph type="body" sz="quarter" idx="10"/>
          </p:nvPr>
        </p:nvSpPr>
        <p:spPr>
          <a:xfrm>
            <a:off x="469900" y="1385077"/>
            <a:ext cx="10758081" cy="4708525"/>
          </a:xfrm>
        </p:spPr>
        <p:txBody>
          <a:bodyPr/>
          <a:lstStyle/>
          <a:p>
            <a:r>
              <a:rPr lang="es-ES" b="1" dirty="0"/>
              <a:t>Google drive </a:t>
            </a:r>
            <a:r>
              <a:rPr lang="es-ES" dirty="0"/>
              <a:t>es un servicio de alojamiento de archivos que </a:t>
            </a:r>
            <a:r>
              <a:rPr lang="es-ES" b="1" dirty="0">
                <a:solidFill>
                  <a:srgbClr val="019EE2"/>
                </a:solidFill>
              </a:rPr>
              <a:t>permite almacenar, compartir y colaborar </a:t>
            </a:r>
            <a:r>
              <a:rPr lang="es-ES" dirty="0"/>
              <a:t>en archivos y carpetas desde cualquier dispositivo móvil, tableta o computadora.</a:t>
            </a:r>
          </a:p>
          <a:p>
            <a:endParaRPr lang="es-ES" dirty="0"/>
          </a:p>
          <a:p>
            <a:endParaRPr lang="es-ES" dirty="0"/>
          </a:p>
          <a:p>
            <a:endParaRPr lang="es-ES" dirty="0"/>
          </a:p>
          <a:p>
            <a:endParaRPr lang="es-ES" dirty="0"/>
          </a:p>
          <a:p>
            <a:endParaRPr lang="es-ES" dirty="0"/>
          </a:p>
          <a:p>
            <a:endParaRPr lang="es-ES" dirty="0"/>
          </a:p>
          <a:p>
            <a:r>
              <a:rPr lang="es-ES" dirty="0"/>
              <a:t>Para su </a:t>
            </a:r>
            <a:r>
              <a:rPr lang="es-ES" b="1" dirty="0">
                <a:solidFill>
                  <a:srgbClr val="019EE2"/>
                </a:solidFill>
              </a:rPr>
              <a:t>instalación</a:t>
            </a:r>
            <a:r>
              <a:rPr lang="es-ES" b="1" dirty="0"/>
              <a:t>:</a:t>
            </a:r>
          </a:p>
          <a:p>
            <a:endParaRPr lang="es-ES" dirty="0"/>
          </a:p>
          <a:p>
            <a:pPr marL="342900" indent="-342900">
              <a:buFont typeface="+mj-lt"/>
              <a:buAutoNum type="arabicPeriod"/>
            </a:pPr>
            <a:r>
              <a:rPr lang="es-ES" dirty="0"/>
              <a:t>Visitar la siguiente página web: </a:t>
            </a:r>
            <a:br>
              <a:rPr lang="es-ES" dirty="0"/>
            </a:br>
            <a:r>
              <a:rPr lang="es-ES" dirty="0">
                <a:hlinkClick r:id="rId2"/>
              </a:rPr>
              <a:t>https://www.google.com/intl/es_ALL/drive/download/</a:t>
            </a:r>
            <a:r>
              <a:rPr lang="es-ES" dirty="0"/>
              <a:t>	</a:t>
            </a:r>
          </a:p>
          <a:p>
            <a:pPr marL="342900" indent="-342900">
              <a:buFont typeface="+mj-lt"/>
              <a:buAutoNum type="arabicPeriod"/>
            </a:pPr>
            <a:r>
              <a:rPr lang="es-ES" dirty="0"/>
              <a:t>Haz clic en Personal – Descargar.</a:t>
            </a:r>
          </a:p>
          <a:p>
            <a:pPr marL="342900" indent="-342900">
              <a:buFont typeface="+mj-lt"/>
              <a:buAutoNum type="arabicPeriod"/>
            </a:pPr>
            <a:endParaRPr lang="es-ES" dirty="0"/>
          </a:p>
          <a:p>
            <a:pPr marL="342900" indent="-342900">
              <a:buFont typeface="+mj-lt"/>
              <a:buAutoNum type="arabicPeriod"/>
            </a:pPr>
            <a:endParaRPr lang="es-ES" dirty="0"/>
          </a:p>
          <a:p>
            <a:r>
              <a:rPr lang="es-ES" dirty="0"/>
              <a:t>Iniciar sesión </a:t>
            </a:r>
            <a:r>
              <a:rPr lang="es-ES" b="1" dirty="0">
                <a:solidFill>
                  <a:srgbClr val="019EE2"/>
                </a:solidFill>
              </a:rPr>
              <a:t>a través de la web:</a:t>
            </a:r>
          </a:p>
          <a:p>
            <a:pPr marL="342900" indent="-342900">
              <a:buAutoNum type="arabicPeriod"/>
            </a:pPr>
            <a:r>
              <a:rPr lang="es-ES" dirty="0"/>
              <a:t>Ir a </a:t>
            </a:r>
            <a:r>
              <a:rPr lang="es-ES" dirty="0">
                <a:solidFill>
                  <a:srgbClr val="019EE2"/>
                </a:solidFill>
                <a:hlinkClick r:id="rId3"/>
              </a:rPr>
              <a:t>www.google.es</a:t>
            </a:r>
            <a:r>
              <a:rPr lang="es-ES" dirty="0">
                <a:solidFill>
                  <a:srgbClr val="019EE2"/>
                </a:solidFill>
              </a:rPr>
              <a:t> </a:t>
            </a:r>
            <a:r>
              <a:rPr lang="es-ES" dirty="0"/>
              <a:t>e iniciar sesión con el correo  o </a:t>
            </a:r>
          </a:p>
          <a:p>
            <a:r>
              <a:rPr lang="es-ES" dirty="0"/>
              <a:t>número de teléfono</a:t>
            </a:r>
            <a:endParaRPr lang="es-ES" b="1" dirty="0">
              <a:solidFill>
                <a:srgbClr val="019EE2"/>
              </a:solidFill>
            </a:endParaRPr>
          </a:p>
          <a:p>
            <a:r>
              <a:rPr lang="es-ES" b="1" dirty="0">
                <a:solidFill>
                  <a:srgbClr val="019EE2"/>
                </a:solidFill>
              </a:rPr>
              <a:t> </a:t>
            </a:r>
          </a:p>
          <a:p>
            <a:pPr marL="342900" indent="-342900">
              <a:buFont typeface="+mj-lt"/>
              <a:buAutoNum type="arabicPeriod"/>
            </a:pPr>
            <a:endParaRPr lang="es-ES" b="1" dirty="0"/>
          </a:p>
          <a:p>
            <a:endParaRPr lang="es-ES" dirty="0"/>
          </a:p>
        </p:txBody>
      </p:sp>
      <p:sp>
        <p:nvSpPr>
          <p:cNvPr id="3" name="Text Placeholder 2">
            <a:extLst>
              <a:ext uri="{FF2B5EF4-FFF2-40B4-BE49-F238E27FC236}">
                <a16:creationId xmlns:a16="http://schemas.microsoft.com/office/drawing/2014/main" id="{143A4125-37B3-4396-9BE0-394D88F44172}"/>
              </a:ext>
            </a:extLst>
          </p:cNvPr>
          <p:cNvSpPr>
            <a:spLocks noGrp="1"/>
          </p:cNvSpPr>
          <p:nvPr>
            <p:ph type="body" sz="quarter" idx="13"/>
          </p:nvPr>
        </p:nvSpPr>
        <p:spPr/>
        <p:txBody>
          <a:bodyPr/>
          <a:lstStyle/>
          <a:p>
            <a:r>
              <a:rPr lang="es-ES" dirty="0"/>
              <a:t>Descargar - Iniciar sesión </a:t>
            </a:r>
          </a:p>
        </p:txBody>
      </p:sp>
      <p:sp>
        <p:nvSpPr>
          <p:cNvPr id="4" name="Title 3">
            <a:extLst>
              <a:ext uri="{FF2B5EF4-FFF2-40B4-BE49-F238E27FC236}">
                <a16:creationId xmlns:a16="http://schemas.microsoft.com/office/drawing/2014/main" id="{B19828B6-3FA0-4B48-BFFA-0C5BE1D2F3C7}"/>
              </a:ext>
            </a:extLst>
          </p:cNvPr>
          <p:cNvSpPr>
            <a:spLocks noGrp="1"/>
          </p:cNvSpPr>
          <p:nvPr>
            <p:ph type="title"/>
          </p:nvPr>
        </p:nvSpPr>
        <p:spPr/>
        <p:txBody>
          <a:bodyPr/>
          <a:lstStyle/>
          <a:p>
            <a:r>
              <a:rPr lang="es-ES"/>
              <a:t>Google Drive</a:t>
            </a:r>
          </a:p>
        </p:txBody>
      </p:sp>
      <p:pic>
        <p:nvPicPr>
          <p:cNvPr id="3074" name="Picture 2">
            <a:extLst>
              <a:ext uri="{FF2B5EF4-FFF2-40B4-BE49-F238E27FC236}">
                <a16:creationId xmlns:a16="http://schemas.microsoft.com/office/drawing/2014/main" id="{34717447-44B4-415C-AA4D-06814876ED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1868" y="231664"/>
            <a:ext cx="745712" cy="64526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1070F979-9D02-4353-B931-2C8CC35BB02B}"/>
              </a:ext>
            </a:extLst>
          </p:cNvPr>
          <p:cNvSpPr txBox="1"/>
          <p:nvPr/>
        </p:nvSpPr>
        <p:spPr>
          <a:xfrm>
            <a:off x="5920775" y="2190501"/>
            <a:ext cx="4971080" cy="523220"/>
          </a:xfrm>
          <a:prstGeom prst="rect">
            <a:avLst/>
          </a:prstGeom>
          <a:noFill/>
          <a:ln>
            <a:solidFill>
              <a:srgbClr val="595959"/>
            </a:solidFill>
          </a:ln>
        </p:spPr>
        <p:txBody>
          <a:bodyPr wrap="square" rtlCol="0">
            <a:spAutoFit/>
          </a:bodyPr>
          <a:lstStyle/>
          <a:p>
            <a:r>
              <a:rPr lang="es-ES" sz="1400" dirty="0">
                <a:solidFill>
                  <a:srgbClr val="595959"/>
                </a:solidFill>
                <a:latin typeface="Poppins"/>
              </a:rPr>
              <a:t>Se puede acceder a través de la web, o bien descargando la aplicación de drive.</a:t>
            </a:r>
          </a:p>
        </p:txBody>
      </p:sp>
      <p:grpSp>
        <p:nvGrpSpPr>
          <p:cNvPr id="12" name="Group 11">
            <a:extLst>
              <a:ext uri="{FF2B5EF4-FFF2-40B4-BE49-F238E27FC236}">
                <a16:creationId xmlns:a16="http://schemas.microsoft.com/office/drawing/2014/main" id="{C1D7E0FE-D749-4C97-819F-8ECEE5234A29}"/>
              </a:ext>
            </a:extLst>
          </p:cNvPr>
          <p:cNvGrpSpPr/>
          <p:nvPr/>
        </p:nvGrpSpPr>
        <p:grpSpPr>
          <a:xfrm>
            <a:off x="5929460" y="3940905"/>
            <a:ext cx="1599100" cy="2384481"/>
            <a:chOff x="3020339" y="2376906"/>
            <a:chExt cx="1975460" cy="3180233"/>
          </a:xfrm>
          <a:effectLst>
            <a:outerShdw blurRad="63500" sx="102000" sy="102000" algn="ctr" rotWithShape="0">
              <a:prstClr val="black">
                <a:alpha val="40000"/>
              </a:prstClr>
            </a:outerShdw>
          </a:effectLst>
        </p:grpSpPr>
        <p:pic>
          <p:nvPicPr>
            <p:cNvPr id="13" name="Picture 12">
              <a:extLst>
                <a:ext uri="{FF2B5EF4-FFF2-40B4-BE49-F238E27FC236}">
                  <a16:creationId xmlns:a16="http://schemas.microsoft.com/office/drawing/2014/main" id="{FB38D8AA-3053-46A0-82D1-A54C9D2887B4}"/>
                </a:ext>
              </a:extLst>
            </p:cNvPr>
            <p:cNvPicPr>
              <a:picLocks noChangeAspect="1"/>
            </p:cNvPicPr>
            <p:nvPr/>
          </p:nvPicPr>
          <p:blipFill rotWithShape="1">
            <a:blip r:embed="rId5"/>
            <a:srcRect l="61892" t="3919" r="21485" b="48508"/>
            <a:stretch/>
          </p:blipFill>
          <p:spPr>
            <a:xfrm>
              <a:off x="3020339" y="2376906"/>
              <a:ext cx="1975460" cy="3180233"/>
            </a:xfrm>
            <a:prstGeom prst="rect">
              <a:avLst/>
            </a:prstGeom>
            <a:effectLst>
              <a:outerShdw blurRad="63500" sx="102000" sy="102000" algn="ctr" rotWithShape="0">
                <a:prstClr val="black">
                  <a:alpha val="40000"/>
                </a:prstClr>
              </a:outerShdw>
            </a:effectLst>
          </p:spPr>
        </p:pic>
        <p:sp>
          <p:nvSpPr>
            <p:cNvPr id="14" name="Rectangle 13">
              <a:extLst>
                <a:ext uri="{FF2B5EF4-FFF2-40B4-BE49-F238E27FC236}">
                  <a16:creationId xmlns:a16="http://schemas.microsoft.com/office/drawing/2014/main" id="{7C2C1923-BFDD-4A76-A27B-B6FBC57C9CA0}"/>
                </a:ext>
              </a:extLst>
            </p:cNvPr>
            <p:cNvSpPr/>
            <p:nvPr/>
          </p:nvSpPr>
          <p:spPr bwMode="gray">
            <a:xfrm>
              <a:off x="4105162" y="2789073"/>
              <a:ext cx="327307" cy="261257"/>
            </a:xfrm>
            <a:prstGeom prst="rect">
              <a:avLst/>
            </a:prstGeom>
            <a:noFill/>
            <a:ln w="3810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15" name="Rectangle 14">
              <a:extLst>
                <a:ext uri="{FF2B5EF4-FFF2-40B4-BE49-F238E27FC236}">
                  <a16:creationId xmlns:a16="http://schemas.microsoft.com/office/drawing/2014/main" id="{82672A9A-E70E-48E8-9F6B-896B85CE59E3}"/>
                </a:ext>
              </a:extLst>
            </p:cNvPr>
            <p:cNvSpPr/>
            <p:nvPr/>
          </p:nvSpPr>
          <p:spPr bwMode="gray">
            <a:xfrm>
              <a:off x="4400350" y="4424541"/>
              <a:ext cx="595449" cy="544285"/>
            </a:xfrm>
            <a:prstGeom prst="rect">
              <a:avLst/>
            </a:prstGeom>
            <a:noFill/>
            <a:ln w="3810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grpSp>
      <p:pic>
        <p:nvPicPr>
          <p:cNvPr id="16" name="Picture 15">
            <a:extLst>
              <a:ext uri="{FF2B5EF4-FFF2-40B4-BE49-F238E27FC236}">
                <a16:creationId xmlns:a16="http://schemas.microsoft.com/office/drawing/2014/main" id="{02BC34FA-6B30-4DAE-8DF4-6F6DD784B977}"/>
              </a:ext>
            </a:extLst>
          </p:cNvPr>
          <p:cNvPicPr>
            <a:picLocks noChangeAspect="1"/>
          </p:cNvPicPr>
          <p:nvPr/>
        </p:nvPicPr>
        <p:blipFill rotWithShape="1">
          <a:blip r:embed="rId6"/>
          <a:srcRect l="34512" t="20979" r="34514" b="28170"/>
          <a:stretch/>
        </p:blipFill>
        <p:spPr>
          <a:xfrm>
            <a:off x="8294389" y="3916839"/>
            <a:ext cx="2608081" cy="2408548"/>
          </a:xfrm>
          <a:prstGeom prst="rect">
            <a:avLst/>
          </a:prstGeom>
          <a:effectLst>
            <a:outerShdw blurRad="63500" sx="102000" sy="102000" algn="ctr" rotWithShape="0">
              <a:prstClr val="black">
                <a:alpha val="40000"/>
              </a:prstClr>
            </a:outerShdw>
          </a:effectLst>
        </p:spPr>
      </p:pic>
      <p:sp>
        <p:nvSpPr>
          <p:cNvPr id="17" name="Arrow: Right 16">
            <a:extLst>
              <a:ext uri="{FF2B5EF4-FFF2-40B4-BE49-F238E27FC236}">
                <a16:creationId xmlns:a16="http://schemas.microsoft.com/office/drawing/2014/main" id="{53D9F629-75D2-4CDF-99B6-6CC99E6BFE17}"/>
              </a:ext>
            </a:extLst>
          </p:cNvPr>
          <p:cNvSpPr/>
          <p:nvPr/>
        </p:nvSpPr>
        <p:spPr bwMode="gray">
          <a:xfrm flipV="1">
            <a:off x="7692516" y="5073675"/>
            <a:ext cx="343515" cy="399248"/>
          </a:xfrm>
          <a:prstGeom prst="rightArrow">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pic>
        <p:nvPicPr>
          <p:cNvPr id="7" name="Picture 6">
            <a:extLst>
              <a:ext uri="{FF2B5EF4-FFF2-40B4-BE49-F238E27FC236}">
                <a16:creationId xmlns:a16="http://schemas.microsoft.com/office/drawing/2014/main" id="{CBB33C36-69A3-45E0-A9ED-B8C8AD36BCFB}"/>
              </a:ext>
            </a:extLst>
          </p:cNvPr>
          <p:cNvPicPr>
            <a:picLocks noChangeAspect="1"/>
          </p:cNvPicPr>
          <p:nvPr/>
        </p:nvPicPr>
        <p:blipFill>
          <a:blip r:embed="rId7"/>
          <a:stretch>
            <a:fillRect/>
          </a:stretch>
        </p:blipFill>
        <p:spPr>
          <a:xfrm>
            <a:off x="2068495" y="2018727"/>
            <a:ext cx="577101" cy="755382"/>
          </a:xfrm>
          <a:prstGeom prst="rect">
            <a:avLst/>
          </a:prstGeom>
        </p:spPr>
      </p:pic>
      <p:pic>
        <p:nvPicPr>
          <p:cNvPr id="9" name="Picture 8">
            <a:extLst>
              <a:ext uri="{FF2B5EF4-FFF2-40B4-BE49-F238E27FC236}">
                <a16:creationId xmlns:a16="http://schemas.microsoft.com/office/drawing/2014/main" id="{F43003E5-277D-4F13-80DD-B3F8DF5F65C5}"/>
              </a:ext>
            </a:extLst>
          </p:cNvPr>
          <p:cNvPicPr>
            <a:picLocks noChangeAspect="1"/>
          </p:cNvPicPr>
          <p:nvPr/>
        </p:nvPicPr>
        <p:blipFill>
          <a:blip r:embed="rId8"/>
          <a:stretch>
            <a:fillRect/>
          </a:stretch>
        </p:blipFill>
        <p:spPr>
          <a:xfrm>
            <a:off x="3603851" y="2018727"/>
            <a:ext cx="594972" cy="755382"/>
          </a:xfrm>
          <a:prstGeom prst="rect">
            <a:avLst/>
          </a:prstGeom>
        </p:spPr>
      </p:pic>
      <p:pic>
        <p:nvPicPr>
          <p:cNvPr id="11" name="Picture 10">
            <a:extLst>
              <a:ext uri="{FF2B5EF4-FFF2-40B4-BE49-F238E27FC236}">
                <a16:creationId xmlns:a16="http://schemas.microsoft.com/office/drawing/2014/main" id="{73D7DFD9-4220-4171-818C-24225AA914C5}"/>
              </a:ext>
            </a:extLst>
          </p:cNvPr>
          <p:cNvPicPr>
            <a:picLocks noChangeAspect="1"/>
          </p:cNvPicPr>
          <p:nvPr/>
        </p:nvPicPr>
        <p:blipFill>
          <a:blip r:embed="rId9"/>
          <a:stretch>
            <a:fillRect/>
          </a:stretch>
        </p:blipFill>
        <p:spPr>
          <a:xfrm>
            <a:off x="2841654" y="2018727"/>
            <a:ext cx="566139" cy="755382"/>
          </a:xfrm>
          <a:prstGeom prst="rect">
            <a:avLst/>
          </a:prstGeom>
        </p:spPr>
      </p:pic>
    </p:spTree>
    <p:extLst>
      <p:ext uri="{BB962C8B-B14F-4D97-AF65-F5344CB8AC3E}">
        <p14:creationId xmlns:p14="http://schemas.microsoft.com/office/powerpoint/2010/main" val="18008190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5BE1EE-A633-4BB7-9BE7-25749D0A01CF}"/>
              </a:ext>
            </a:extLst>
          </p:cNvPr>
          <p:cNvSpPr>
            <a:spLocks noGrp="1"/>
          </p:cNvSpPr>
          <p:nvPr>
            <p:ph type="body" sz="quarter" idx="10"/>
          </p:nvPr>
        </p:nvSpPr>
        <p:spPr/>
        <p:txBody>
          <a:bodyPr/>
          <a:lstStyle/>
          <a:p>
            <a:pPr marL="285750" indent="-285750">
              <a:buFontTx/>
              <a:buChar char="-"/>
            </a:pPr>
            <a:r>
              <a:rPr lang="es-ES" dirty="0"/>
              <a:t>Colaborar con otras personas en </a:t>
            </a:r>
            <a:r>
              <a:rPr lang="es-ES" b="1" dirty="0">
                <a:solidFill>
                  <a:srgbClr val="019EE2"/>
                </a:solidFill>
              </a:rPr>
              <a:t>tiempo real. </a:t>
            </a:r>
            <a:r>
              <a:rPr lang="es-ES" dirty="0"/>
              <a:t>Todos los cambios se guardan automáticamente y se sincronizan en todos los dispositivos conectados. </a:t>
            </a:r>
          </a:p>
          <a:p>
            <a:pPr marL="285750" indent="-285750">
              <a:buFontTx/>
              <a:buChar char="-"/>
            </a:pPr>
            <a:endParaRPr lang="es-ES" dirty="0"/>
          </a:p>
          <a:p>
            <a:pPr marL="285750" indent="-285750">
              <a:buFontTx/>
              <a:buChar char="-"/>
            </a:pPr>
            <a:r>
              <a:rPr lang="es-ES" b="1" dirty="0">
                <a:solidFill>
                  <a:srgbClr val="019EE2"/>
                </a:solidFill>
              </a:rPr>
              <a:t>Acceso sin conexión. </a:t>
            </a:r>
            <a:r>
              <a:rPr lang="es-ES" dirty="0"/>
              <a:t>Se sincroniza automáticamente con la conexión a Internet</a:t>
            </a:r>
            <a:r>
              <a:rPr lang="es-ES" dirty="0">
                <a:solidFill>
                  <a:srgbClr val="5F6368"/>
                </a:solidFill>
                <a:latin typeface="Roboto"/>
              </a:rPr>
              <a:t>.</a:t>
            </a:r>
            <a:r>
              <a:rPr lang="es-ES" dirty="0"/>
              <a:t> </a:t>
            </a:r>
          </a:p>
          <a:p>
            <a:endParaRPr lang="es-ES" dirty="0"/>
          </a:p>
        </p:txBody>
      </p:sp>
      <p:sp>
        <p:nvSpPr>
          <p:cNvPr id="4" name="Title 3">
            <a:extLst>
              <a:ext uri="{FF2B5EF4-FFF2-40B4-BE49-F238E27FC236}">
                <a16:creationId xmlns:a16="http://schemas.microsoft.com/office/drawing/2014/main" id="{23D113EA-154B-4C5C-B98A-803FD69C66CB}"/>
              </a:ext>
            </a:extLst>
          </p:cNvPr>
          <p:cNvSpPr>
            <a:spLocks noGrp="1"/>
          </p:cNvSpPr>
          <p:nvPr>
            <p:ph type="title"/>
          </p:nvPr>
        </p:nvSpPr>
        <p:spPr/>
        <p:txBody>
          <a:bodyPr/>
          <a:lstStyle/>
          <a:p>
            <a:r>
              <a:rPr lang="es-ES"/>
              <a:t>Google Drive</a:t>
            </a:r>
          </a:p>
        </p:txBody>
      </p:sp>
      <p:pic>
        <p:nvPicPr>
          <p:cNvPr id="8" name="Picture 2">
            <a:extLst>
              <a:ext uri="{FF2B5EF4-FFF2-40B4-BE49-F238E27FC236}">
                <a16:creationId xmlns:a16="http://schemas.microsoft.com/office/drawing/2014/main" id="{43DF48D5-1FC8-410B-9384-3E1966172D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1868" y="231664"/>
            <a:ext cx="745712" cy="645269"/>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n 10">
            <a:extLst>
              <a:ext uri="{FF2B5EF4-FFF2-40B4-BE49-F238E27FC236}">
                <a16:creationId xmlns:a16="http://schemas.microsoft.com/office/drawing/2014/main" id="{2006F8A4-0581-48BE-B5ED-EFAF76B0B948}"/>
              </a:ext>
            </a:extLst>
          </p:cNvPr>
          <p:cNvPicPr>
            <a:picLocks noChangeAspect="1"/>
          </p:cNvPicPr>
          <p:nvPr/>
        </p:nvPicPr>
        <p:blipFill rotWithShape="1">
          <a:blip r:embed="rId3"/>
          <a:srcRect t="9505" r="86040" b="44026"/>
          <a:stretch/>
        </p:blipFill>
        <p:spPr>
          <a:xfrm>
            <a:off x="816314" y="2761141"/>
            <a:ext cx="1890787" cy="3540198"/>
          </a:xfrm>
          <a:prstGeom prst="rect">
            <a:avLst/>
          </a:prstGeom>
          <a:effectLst>
            <a:outerShdw blurRad="63500" sx="102000" sy="102000" algn="ctr" rotWithShape="0">
              <a:prstClr val="black">
                <a:alpha val="40000"/>
              </a:prstClr>
            </a:outerShdw>
          </a:effectLst>
        </p:spPr>
      </p:pic>
      <p:sp>
        <p:nvSpPr>
          <p:cNvPr id="7" name="Arrow: Right 6">
            <a:extLst>
              <a:ext uri="{FF2B5EF4-FFF2-40B4-BE49-F238E27FC236}">
                <a16:creationId xmlns:a16="http://schemas.microsoft.com/office/drawing/2014/main" id="{DF636DEE-F174-4304-8E2D-09773422347A}"/>
              </a:ext>
            </a:extLst>
          </p:cNvPr>
          <p:cNvSpPr/>
          <p:nvPr/>
        </p:nvSpPr>
        <p:spPr bwMode="gray">
          <a:xfrm>
            <a:off x="2751868" y="5576162"/>
            <a:ext cx="318545" cy="266438"/>
          </a:xfrm>
          <a:prstGeom prst="rightArrow">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9" name="Arrow: Right 8">
            <a:extLst>
              <a:ext uri="{FF2B5EF4-FFF2-40B4-BE49-F238E27FC236}">
                <a16:creationId xmlns:a16="http://schemas.microsoft.com/office/drawing/2014/main" id="{03F50285-FF68-4B69-B45F-03F40863ABC6}"/>
              </a:ext>
            </a:extLst>
          </p:cNvPr>
          <p:cNvSpPr/>
          <p:nvPr/>
        </p:nvSpPr>
        <p:spPr bwMode="gray">
          <a:xfrm>
            <a:off x="2869573" y="3740755"/>
            <a:ext cx="854357" cy="266438"/>
          </a:xfrm>
          <a:prstGeom prst="rightArrow">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grpSp>
        <p:nvGrpSpPr>
          <p:cNvPr id="10" name="Group 9">
            <a:extLst>
              <a:ext uri="{FF2B5EF4-FFF2-40B4-BE49-F238E27FC236}">
                <a16:creationId xmlns:a16="http://schemas.microsoft.com/office/drawing/2014/main" id="{08FC068D-EAB0-4FC5-B32E-3DB8FBF97C21}"/>
              </a:ext>
            </a:extLst>
          </p:cNvPr>
          <p:cNvGrpSpPr/>
          <p:nvPr/>
        </p:nvGrpSpPr>
        <p:grpSpPr>
          <a:xfrm>
            <a:off x="3218790" y="5424170"/>
            <a:ext cx="2203414" cy="570423"/>
            <a:chOff x="9654808" y="3655323"/>
            <a:chExt cx="7827618" cy="821717"/>
          </a:xfrm>
        </p:grpSpPr>
        <p:sp>
          <p:nvSpPr>
            <p:cNvPr id="12" name="TextBox 11">
              <a:extLst>
                <a:ext uri="{FF2B5EF4-FFF2-40B4-BE49-F238E27FC236}">
                  <a16:creationId xmlns:a16="http://schemas.microsoft.com/office/drawing/2014/main" id="{CBA5AFA7-7959-4655-B4DA-2714FA5BAA38}"/>
                </a:ext>
              </a:extLst>
            </p:cNvPr>
            <p:cNvSpPr txBox="1"/>
            <p:nvPr/>
          </p:nvSpPr>
          <p:spPr>
            <a:xfrm>
              <a:off x="9931768" y="3713020"/>
              <a:ext cx="7474775" cy="248815"/>
            </a:xfrm>
            <a:prstGeom prst="rect">
              <a:avLst/>
            </a:prstGeom>
            <a:noFill/>
            <a:ln>
              <a:noFill/>
            </a:ln>
          </p:spPr>
          <p:txBody>
            <a:bodyPr wrap="square" rtlCol="0">
              <a:spAutoFit/>
            </a:bodyPr>
            <a:lstStyle/>
            <a:p>
              <a:pPr algn="just"/>
              <a:r>
                <a:rPr lang="es-ES_tradnl" sz="1400">
                  <a:solidFill>
                    <a:srgbClr val="595959"/>
                  </a:solidFill>
                  <a:latin typeface="Poppins" panose="020B0604020202020204" charset="0"/>
                  <a:cs typeface="Poppins" panose="020B0604020202020204" charset="0"/>
                </a:rPr>
                <a:t>Servicio gratuito hasta un máximo de 15 GB.</a:t>
              </a:r>
            </a:p>
          </p:txBody>
        </p:sp>
        <p:sp>
          <p:nvSpPr>
            <p:cNvPr id="14" name="Rectangle 13">
              <a:extLst>
                <a:ext uri="{FF2B5EF4-FFF2-40B4-BE49-F238E27FC236}">
                  <a16:creationId xmlns:a16="http://schemas.microsoft.com/office/drawing/2014/main" id="{AB17D237-363E-490B-B63E-7A3885E8F2DF}"/>
                </a:ext>
              </a:extLst>
            </p:cNvPr>
            <p:cNvSpPr/>
            <p:nvPr/>
          </p:nvSpPr>
          <p:spPr>
            <a:xfrm>
              <a:off x="9654808" y="3655323"/>
              <a:ext cx="7827618" cy="821717"/>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grpSp>
      <p:sp>
        <p:nvSpPr>
          <p:cNvPr id="15" name="TextBox 14">
            <a:extLst>
              <a:ext uri="{FF2B5EF4-FFF2-40B4-BE49-F238E27FC236}">
                <a16:creationId xmlns:a16="http://schemas.microsoft.com/office/drawing/2014/main" id="{DE9D7807-EEBD-4B44-BBF0-3114C0834AFC}"/>
              </a:ext>
            </a:extLst>
          </p:cNvPr>
          <p:cNvSpPr txBox="1"/>
          <p:nvPr/>
        </p:nvSpPr>
        <p:spPr>
          <a:xfrm>
            <a:off x="3999230" y="3063605"/>
            <a:ext cx="6713594" cy="1600438"/>
          </a:xfrm>
          <a:prstGeom prst="rect">
            <a:avLst/>
          </a:prstGeom>
          <a:solidFill>
            <a:srgbClr val="FFFFFF"/>
          </a:solidFill>
          <a:ln>
            <a:solidFill>
              <a:srgbClr val="595959"/>
            </a:solidFill>
          </a:ln>
        </p:spPr>
        <p:txBody>
          <a:bodyPr wrap="square" rtlCol="0">
            <a:spAutoFit/>
          </a:bodyPr>
          <a:lstStyle/>
          <a:p>
            <a:pPr marL="342900" indent="-342900">
              <a:buAutoNum type="arabicPeriod"/>
            </a:pPr>
            <a:r>
              <a:rPr lang="es-ES_tradnl" sz="1400" b="1" dirty="0">
                <a:solidFill>
                  <a:srgbClr val="019EE2"/>
                </a:solidFill>
                <a:latin typeface="Poppins"/>
                <a:ea typeface="Verdana" panose="020B0604030504040204" pitchFamily="34" charset="0"/>
              </a:rPr>
              <a:t>Mi unidad</a:t>
            </a:r>
            <a:r>
              <a:rPr lang="es-ES_tradnl" sz="1400" dirty="0">
                <a:solidFill>
                  <a:srgbClr val="019EE2"/>
                </a:solidFill>
                <a:latin typeface="Poppins"/>
                <a:ea typeface="Verdana" panose="020B0604030504040204" pitchFamily="34" charset="0"/>
              </a:rPr>
              <a:t>:</a:t>
            </a:r>
            <a:r>
              <a:rPr lang="es-ES_tradnl" sz="1400" dirty="0">
                <a:solidFill>
                  <a:srgbClr val="595959"/>
                </a:solidFill>
                <a:latin typeface="Poppins"/>
                <a:ea typeface="Verdana" panose="020B0604030504040204" pitchFamily="34" charset="0"/>
              </a:rPr>
              <a:t> muestra todos tus documentos, privados y compartidos dentro de drive.</a:t>
            </a:r>
            <a:endParaRPr lang="es-ES_tradnl" sz="1400" b="1" dirty="0">
              <a:solidFill>
                <a:srgbClr val="595959"/>
              </a:solidFill>
              <a:latin typeface="Poppins"/>
              <a:ea typeface="Verdana" panose="020B0604030504040204" pitchFamily="34" charset="0"/>
            </a:endParaRPr>
          </a:p>
          <a:p>
            <a:pPr marL="342900" indent="-342900">
              <a:buAutoNum type="arabicPeriod"/>
            </a:pPr>
            <a:r>
              <a:rPr lang="es-ES_tradnl" sz="1400" b="1" dirty="0">
                <a:solidFill>
                  <a:srgbClr val="019EE2"/>
                </a:solidFill>
                <a:latin typeface="Poppins"/>
                <a:ea typeface="Verdana" panose="020B0604030504040204" pitchFamily="34" charset="0"/>
              </a:rPr>
              <a:t>Compartido conmigo</a:t>
            </a:r>
            <a:r>
              <a:rPr lang="es-ES_tradnl" sz="1400" dirty="0">
                <a:solidFill>
                  <a:srgbClr val="019EE2"/>
                </a:solidFill>
                <a:latin typeface="Poppins"/>
                <a:ea typeface="Verdana" panose="020B0604030504040204" pitchFamily="34" charset="0"/>
              </a:rPr>
              <a:t>:</a:t>
            </a:r>
            <a:r>
              <a:rPr lang="es-ES_tradnl" sz="1400" dirty="0">
                <a:solidFill>
                  <a:srgbClr val="595959"/>
                </a:solidFill>
                <a:latin typeface="Poppins"/>
                <a:ea typeface="Verdana" panose="020B0604030504040204" pitchFamily="34" charset="0"/>
              </a:rPr>
              <a:t> todos los archivos que han compartido en drive con el usuario.</a:t>
            </a:r>
          </a:p>
          <a:p>
            <a:pPr marL="342900" indent="-342900">
              <a:buAutoNum type="arabicPeriod"/>
            </a:pPr>
            <a:r>
              <a:rPr lang="es-ES_tradnl" sz="1400" b="1" dirty="0">
                <a:solidFill>
                  <a:srgbClr val="019EE2"/>
                </a:solidFill>
                <a:latin typeface="Poppins"/>
                <a:ea typeface="Verdana" panose="020B0604030504040204" pitchFamily="34" charset="0"/>
              </a:rPr>
              <a:t>Reciente:</a:t>
            </a:r>
            <a:r>
              <a:rPr lang="es-ES_tradnl" sz="1400" b="1" dirty="0">
                <a:solidFill>
                  <a:srgbClr val="595959"/>
                </a:solidFill>
                <a:latin typeface="Poppins"/>
                <a:ea typeface="Verdana" panose="020B0604030504040204" pitchFamily="34" charset="0"/>
              </a:rPr>
              <a:t> </a:t>
            </a:r>
            <a:r>
              <a:rPr lang="es-ES_tradnl" sz="1400" dirty="0">
                <a:solidFill>
                  <a:srgbClr val="595959"/>
                </a:solidFill>
                <a:latin typeface="Poppins"/>
                <a:ea typeface="Verdana" panose="020B0604030504040204" pitchFamily="34" charset="0"/>
              </a:rPr>
              <a:t>histórico de modificaciones en todos los documentos. (fecha hora y persona que ha modificado).</a:t>
            </a:r>
          </a:p>
          <a:p>
            <a:pPr marL="342900" indent="-342900">
              <a:buAutoNum type="arabicPeriod"/>
            </a:pPr>
            <a:r>
              <a:rPr lang="es-ES_tradnl" sz="1400" b="1" dirty="0">
                <a:solidFill>
                  <a:srgbClr val="019EE2"/>
                </a:solidFill>
                <a:latin typeface="Poppins"/>
                <a:ea typeface="Verdana" panose="020B0604030504040204" pitchFamily="34" charset="0"/>
              </a:rPr>
              <a:t>Destacados</a:t>
            </a:r>
            <a:r>
              <a:rPr lang="es-ES_tradnl" sz="1400" dirty="0">
                <a:solidFill>
                  <a:srgbClr val="019EE2"/>
                </a:solidFill>
                <a:latin typeface="Poppins"/>
                <a:ea typeface="Verdana" panose="020B0604030504040204" pitchFamily="34" charset="0"/>
              </a:rPr>
              <a:t>: </a:t>
            </a:r>
            <a:r>
              <a:rPr lang="es-ES_tradnl" sz="1400" dirty="0">
                <a:solidFill>
                  <a:srgbClr val="595959"/>
                </a:solidFill>
                <a:latin typeface="Poppins"/>
                <a:ea typeface="Verdana" panose="020B0604030504040204" pitchFamily="34" charset="0"/>
              </a:rPr>
              <a:t>Todos aquellos documentos que el usuario ha marcado como importantes</a:t>
            </a:r>
          </a:p>
          <a:p>
            <a:pPr marL="342900" indent="-342900">
              <a:buAutoNum type="arabicPeriod"/>
            </a:pPr>
            <a:r>
              <a:rPr lang="es-ES_tradnl" sz="1400" b="1" dirty="0">
                <a:solidFill>
                  <a:srgbClr val="019EE2"/>
                </a:solidFill>
                <a:latin typeface="Poppins"/>
                <a:ea typeface="Verdana" panose="020B0604030504040204" pitchFamily="34" charset="0"/>
              </a:rPr>
              <a:t>Papelera:</a:t>
            </a:r>
            <a:r>
              <a:rPr lang="es-ES_tradnl" sz="1400" dirty="0">
                <a:solidFill>
                  <a:srgbClr val="595959"/>
                </a:solidFill>
                <a:latin typeface="Poppins"/>
                <a:ea typeface="Verdana" panose="020B0604030504040204" pitchFamily="34" charset="0"/>
              </a:rPr>
              <a:t> archivos eliminados</a:t>
            </a:r>
          </a:p>
        </p:txBody>
      </p:sp>
      <p:sp>
        <p:nvSpPr>
          <p:cNvPr id="13" name="Text Placeholder 2">
            <a:extLst>
              <a:ext uri="{FF2B5EF4-FFF2-40B4-BE49-F238E27FC236}">
                <a16:creationId xmlns:a16="http://schemas.microsoft.com/office/drawing/2014/main" id="{DDC274B1-AA3F-4E93-BD27-EF1BCFB879BB}"/>
              </a:ext>
            </a:extLst>
          </p:cNvPr>
          <p:cNvSpPr>
            <a:spLocks noGrp="1"/>
          </p:cNvSpPr>
          <p:nvPr>
            <p:ph type="body" sz="quarter" idx="13"/>
          </p:nvPr>
        </p:nvSpPr>
        <p:spPr>
          <a:xfrm>
            <a:off x="469900" y="954617"/>
            <a:ext cx="7058660" cy="396663"/>
          </a:xfrm>
        </p:spPr>
        <p:txBody>
          <a:bodyPr/>
          <a:lstStyle/>
          <a:p>
            <a:r>
              <a:rPr lang="es-ES"/>
              <a:t>Funciones</a:t>
            </a:r>
          </a:p>
        </p:txBody>
      </p:sp>
    </p:spTree>
    <p:extLst>
      <p:ext uri="{BB962C8B-B14F-4D97-AF65-F5344CB8AC3E}">
        <p14:creationId xmlns:p14="http://schemas.microsoft.com/office/powerpoint/2010/main" val="11488022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019E46-0F41-469C-A495-2764DA0C0A8C}"/>
              </a:ext>
            </a:extLst>
          </p:cNvPr>
          <p:cNvSpPr>
            <a:spLocks noGrp="1"/>
          </p:cNvSpPr>
          <p:nvPr>
            <p:ph type="body" sz="quarter" idx="10"/>
          </p:nvPr>
        </p:nvSpPr>
        <p:spPr>
          <a:xfrm>
            <a:off x="3116000" y="1521767"/>
            <a:ext cx="8692954" cy="1029051"/>
          </a:xfrm>
        </p:spPr>
        <p:txBody>
          <a:bodyPr/>
          <a:lstStyle/>
          <a:p>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p:txBody>
      </p:sp>
      <p:sp>
        <p:nvSpPr>
          <p:cNvPr id="3" name="Text Placeholder 2">
            <a:extLst>
              <a:ext uri="{FF2B5EF4-FFF2-40B4-BE49-F238E27FC236}">
                <a16:creationId xmlns:a16="http://schemas.microsoft.com/office/drawing/2014/main" id="{143A4125-37B3-4396-9BE0-394D88F44172}"/>
              </a:ext>
            </a:extLst>
          </p:cNvPr>
          <p:cNvSpPr>
            <a:spLocks noGrp="1"/>
          </p:cNvSpPr>
          <p:nvPr>
            <p:ph type="body" sz="quarter" idx="13"/>
          </p:nvPr>
        </p:nvSpPr>
        <p:spPr/>
        <p:txBody>
          <a:bodyPr/>
          <a:lstStyle/>
          <a:p>
            <a:endParaRPr lang="es-ES"/>
          </a:p>
          <a:p>
            <a:endParaRPr lang="es-ES"/>
          </a:p>
          <a:p>
            <a:endParaRPr lang="es-ES"/>
          </a:p>
          <a:p>
            <a:endParaRPr lang="es-ES"/>
          </a:p>
        </p:txBody>
      </p:sp>
      <p:sp>
        <p:nvSpPr>
          <p:cNvPr id="4" name="Title 3">
            <a:extLst>
              <a:ext uri="{FF2B5EF4-FFF2-40B4-BE49-F238E27FC236}">
                <a16:creationId xmlns:a16="http://schemas.microsoft.com/office/drawing/2014/main" id="{B19828B6-3FA0-4B48-BFFA-0C5BE1D2F3C7}"/>
              </a:ext>
            </a:extLst>
          </p:cNvPr>
          <p:cNvSpPr>
            <a:spLocks noGrp="1"/>
          </p:cNvSpPr>
          <p:nvPr>
            <p:ph type="title"/>
          </p:nvPr>
        </p:nvSpPr>
        <p:spPr/>
        <p:txBody>
          <a:bodyPr/>
          <a:lstStyle/>
          <a:p>
            <a:r>
              <a:rPr lang="es-ES"/>
              <a:t>Google Drive</a:t>
            </a:r>
          </a:p>
        </p:txBody>
      </p:sp>
      <p:pic>
        <p:nvPicPr>
          <p:cNvPr id="3074" name="Picture 2">
            <a:extLst>
              <a:ext uri="{FF2B5EF4-FFF2-40B4-BE49-F238E27FC236}">
                <a16:creationId xmlns:a16="http://schemas.microsoft.com/office/drawing/2014/main" id="{34717447-44B4-415C-AA4D-06814876ED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1868" y="231664"/>
            <a:ext cx="745712" cy="64526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A2071847-F1BE-4EF7-8F3A-ED8046DB278D}"/>
              </a:ext>
            </a:extLst>
          </p:cNvPr>
          <p:cNvPicPr>
            <a:picLocks noChangeAspect="1"/>
          </p:cNvPicPr>
          <p:nvPr/>
        </p:nvPicPr>
        <p:blipFill rotWithShape="1">
          <a:blip r:embed="rId4"/>
          <a:srcRect t="7355" r="74465" b="36189"/>
          <a:stretch/>
        </p:blipFill>
        <p:spPr>
          <a:xfrm>
            <a:off x="583085" y="2243042"/>
            <a:ext cx="2410480" cy="2997620"/>
          </a:xfrm>
          <a:prstGeom prst="rect">
            <a:avLst/>
          </a:prstGeom>
          <a:effectLst>
            <a:outerShdw blurRad="63500" sx="102000" sy="102000" algn="ctr" rotWithShape="0">
              <a:prstClr val="black">
                <a:alpha val="40000"/>
              </a:prstClr>
            </a:outerShdw>
          </a:effectLst>
        </p:spPr>
      </p:pic>
      <p:pic>
        <p:nvPicPr>
          <p:cNvPr id="7" name="Picture 6">
            <a:extLst>
              <a:ext uri="{FF2B5EF4-FFF2-40B4-BE49-F238E27FC236}">
                <a16:creationId xmlns:a16="http://schemas.microsoft.com/office/drawing/2014/main" id="{8A0AF60F-54FB-4D15-80C4-749F07491CCA}"/>
              </a:ext>
            </a:extLst>
          </p:cNvPr>
          <p:cNvPicPr>
            <a:picLocks noChangeAspect="1"/>
          </p:cNvPicPr>
          <p:nvPr/>
        </p:nvPicPr>
        <p:blipFill rotWithShape="1">
          <a:blip r:embed="rId5"/>
          <a:srcRect l="935" t="9420" r="83546" b="51410"/>
          <a:stretch/>
        </p:blipFill>
        <p:spPr>
          <a:xfrm>
            <a:off x="6075402" y="2263341"/>
            <a:ext cx="2067246" cy="2935202"/>
          </a:xfrm>
          <a:prstGeom prst="rect">
            <a:avLst/>
          </a:prstGeom>
          <a:effectLst>
            <a:outerShdw blurRad="63500" sx="102000" sy="102000" algn="ctr" rotWithShape="0">
              <a:prstClr val="black">
                <a:alpha val="40000"/>
              </a:prstClr>
            </a:outerShdw>
          </a:effectLst>
        </p:spPr>
      </p:pic>
      <p:sp>
        <p:nvSpPr>
          <p:cNvPr id="14" name="Freeform 1063">
            <a:extLst>
              <a:ext uri="{FF2B5EF4-FFF2-40B4-BE49-F238E27FC236}">
                <a16:creationId xmlns:a16="http://schemas.microsoft.com/office/drawing/2014/main" id="{61E17E8B-3E53-4D50-A129-5870C5D4E9D1}"/>
              </a:ext>
            </a:extLst>
          </p:cNvPr>
          <p:cNvSpPr>
            <a:spLocks noChangeAspect="1" noEditPoints="1"/>
          </p:cNvSpPr>
          <p:nvPr/>
        </p:nvSpPr>
        <p:spPr bwMode="auto">
          <a:xfrm>
            <a:off x="8993711" y="515922"/>
            <a:ext cx="310842" cy="314912"/>
          </a:xfrm>
          <a:custGeom>
            <a:avLst/>
            <a:gdLst>
              <a:gd name="T0" fmla="*/ 0 w 512"/>
              <a:gd name="T1" fmla="*/ 256 h 512"/>
              <a:gd name="T2" fmla="*/ 512 w 512"/>
              <a:gd name="T3" fmla="*/ 256 h 512"/>
              <a:gd name="T4" fmla="*/ 213 w 512"/>
              <a:gd name="T5" fmla="*/ 128 h 512"/>
              <a:gd name="T6" fmla="*/ 277 w 512"/>
              <a:gd name="T7" fmla="*/ 213 h 512"/>
              <a:gd name="T8" fmla="*/ 213 w 512"/>
              <a:gd name="T9" fmla="*/ 149 h 512"/>
              <a:gd name="T10" fmla="*/ 167 w 512"/>
              <a:gd name="T11" fmla="*/ 229 h 512"/>
              <a:gd name="T12" fmla="*/ 158 w 512"/>
              <a:gd name="T13" fmla="*/ 245 h 512"/>
              <a:gd name="T14" fmla="*/ 138 w 512"/>
              <a:gd name="T15" fmla="*/ 202 h 512"/>
              <a:gd name="T16" fmla="*/ 349 w 512"/>
              <a:gd name="T17" fmla="*/ 412 h 512"/>
              <a:gd name="T18" fmla="*/ 334 w 512"/>
              <a:gd name="T19" fmla="*/ 413 h 512"/>
              <a:gd name="T20" fmla="*/ 351 w 512"/>
              <a:gd name="T21" fmla="*/ 331 h 512"/>
              <a:gd name="T22" fmla="*/ 341 w 512"/>
              <a:gd name="T23" fmla="*/ 277 h 512"/>
              <a:gd name="T24" fmla="*/ 330 w 512"/>
              <a:gd name="T25" fmla="*/ 288 h 512"/>
              <a:gd name="T26" fmla="*/ 320 w 512"/>
              <a:gd name="T27" fmla="*/ 298 h 512"/>
              <a:gd name="T28" fmla="*/ 309 w 512"/>
              <a:gd name="T29" fmla="*/ 288 h 512"/>
              <a:gd name="T30" fmla="*/ 298 w 512"/>
              <a:gd name="T31" fmla="*/ 266 h 512"/>
              <a:gd name="T32" fmla="*/ 288 w 512"/>
              <a:gd name="T33" fmla="*/ 288 h 512"/>
              <a:gd name="T34" fmla="*/ 266 w 512"/>
              <a:gd name="T35" fmla="*/ 288 h 512"/>
              <a:gd name="T36" fmla="*/ 256 w 512"/>
              <a:gd name="T37" fmla="*/ 245 h 512"/>
              <a:gd name="T38" fmla="*/ 245 w 512"/>
              <a:gd name="T39" fmla="*/ 288 h 512"/>
              <a:gd name="T40" fmla="*/ 224 w 512"/>
              <a:gd name="T41" fmla="*/ 288 h 512"/>
              <a:gd name="T42" fmla="*/ 213 w 512"/>
              <a:gd name="T43" fmla="*/ 192 h 512"/>
              <a:gd name="T44" fmla="*/ 202 w 512"/>
              <a:gd name="T45" fmla="*/ 330 h 512"/>
              <a:gd name="T46" fmla="*/ 185 w 512"/>
              <a:gd name="T47" fmla="*/ 338 h 512"/>
              <a:gd name="T48" fmla="*/ 146 w 512"/>
              <a:gd name="T49" fmla="*/ 276 h 512"/>
              <a:gd name="T50" fmla="*/ 137 w 512"/>
              <a:gd name="T51" fmla="*/ 294 h 512"/>
              <a:gd name="T52" fmla="*/ 208 w 512"/>
              <a:gd name="T53" fmla="*/ 396 h 512"/>
              <a:gd name="T54" fmla="*/ 202 w 512"/>
              <a:gd name="T55" fmla="*/ 416 h 512"/>
              <a:gd name="T56" fmla="*/ 118 w 512"/>
              <a:gd name="T57" fmla="*/ 303 h 512"/>
              <a:gd name="T58" fmla="*/ 153 w 512"/>
              <a:gd name="T59" fmla="*/ 256 h 512"/>
              <a:gd name="T60" fmla="*/ 181 w 512"/>
              <a:gd name="T61" fmla="*/ 293 h 512"/>
              <a:gd name="T62" fmla="*/ 213 w 512"/>
              <a:gd name="T63" fmla="*/ 170 h 512"/>
              <a:gd name="T64" fmla="*/ 245 w 512"/>
              <a:gd name="T65" fmla="*/ 226 h 512"/>
              <a:gd name="T66" fmla="*/ 286 w 512"/>
              <a:gd name="T67" fmla="*/ 247 h 512"/>
              <a:gd name="T68" fmla="*/ 325 w 512"/>
              <a:gd name="T69" fmla="*/ 260 h 512"/>
              <a:gd name="T70" fmla="*/ 373 w 512"/>
              <a:gd name="T71" fmla="*/ 288 h 512"/>
              <a:gd name="T72" fmla="*/ 349 w 512"/>
              <a:gd name="T73" fmla="*/ 4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13" y="128"/>
                </a:moveTo>
                <a:cubicBezTo>
                  <a:pt x="254" y="128"/>
                  <a:pt x="288" y="161"/>
                  <a:pt x="288" y="202"/>
                </a:cubicBezTo>
                <a:cubicBezTo>
                  <a:pt x="288" y="208"/>
                  <a:pt x="283" y="213"/>
                  <a:pt x="277" y="213"/>
                </a:cubicBezTo>
                <a:cubicBezTo>
                  <a:pt x="271" y="213"/>
                  <a:pt x="266" y="208"/>
                  <a:pt x="266" y="202"/>
                </a:cubicBezTo>
                <a:cubicBezTo>
                  <a:pt x="266" y="173"/>
                  <a:pt x="242" y="149"/>
                  <a:pt x="213" y="149"/>
                </a:cubicBezTo>
                <a:cubicBezTo>
                  <a:pt x="184" y="149"/>
                  <a:pt x="160" y="173"/>
                  <a:pt x="160" y="202"/>
                </a:cubicBezTo>
                <a:cubicBezTo>
                  <a:pt x="160" y="212"/>
                  <a:pt x="162" y="221"/>
                  <a:pt x="167" y="229"/>
                </a:cubicBezTo>
                <a:cubicBezTo>
                  <a:pt x="170" y="234"/>
                  <a:pt x="168" y="241"/>
                  <a:pt x="163" y="244"/>
                </a:cubicBezTo>
                <a:cubicBezTo>
                  <a:pt x="161" y="245"/>
                  <a:pt x="159" y="245"/>
                  <a:pt x="158" y="245"/>
                </a:cubicBezTo>
                <a:cubicBezTo>
                  <a:pt x="154" y="245"/>
                  <a:pt x="150" y="243"/>
                  <a:pt x="148" y="240"/>
                </a:cubicBezTo>
                <a:cubicBezTo>
                  <a:pt x="142" y="228"/>
                  <a:pt x="138" y="215"/>
                  <a:pt x="138" y="202"/>
                </a:cubicBezTo>
                <a:cubicBezTo>
                  <a:pt x="138" y="161"/>
                  <a:pt x="172" y="128"/>
                  <a:pt x="213" y="128"/>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121446" tIns="60723" rIns="121446" bIns="60723" numCol="1" anchor="t" anchorCtr="0" compatLnSpc="1">
            <a:prstTxWarp prst="textNoShape">
              <a:avLst/>
            </a:prstTxWarp>
          </a:bodyPr>
          <a:lstStyle/>
          <a:p>
            <a:endParaRPr lang="en-GB" sz="319"/>
          </a:p>
        </p:txBody>
      </p:sp>
      <p:sp>
        <p:nvSpPr>
          <p:cNvPr id="20" name="Text Placeholder 1">
            <a:extLst>
              <a:ext uri="{FF2B5EF4-FFF2-40B4-BE49-F238E27FC236}">
                <a16:creationId xmlns:a16="http://schemas.microsoft.com/office/drawing/2014/main" id="{ACFEC4C8-46F6-4957-9FB3-82F98E4AE152}"/>
              </a:ext>
            </a:extLst>
          </p:cNvPr>
          <p:cNvSpPr txBox="1">
            <a:spLocks/>
          </p:cNvSpPr>
          <p:nvPr/>
        </p:nvSpPr>
        <p:spPr>
          <a:xfrm>
            <a:off x="469900" y="1433830"/>
            <a:ext cx="10758081" cy="4618178"/>
          </a:xfrm>
          <a:prstGeom prst="rect">
            <a:avLst/>
          </a:prstGeom>
          <a:effectLst>
            <a:outerShdw blurRad="63500" sx="102000" sy="102000" algn="ctr" rotWithShape="0">
              <a:prstClr val="black">
                <a:alpha val="40000"/>
              </a:prstClr>
            </a:outerShdw>
          </a:effectLst>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s-ES" dirty="0"/>
              <a:t>Permite crear archivos Google tipo Word, Excel, y </a:t>
            </a:r>
            <a:r>
              <a:rPr lang="es-ES" dirty="0" err="1"/>
              <a:t>Powerpoint</a:t>
            </a:r>
            <a:r>
              <a:rPr lang="es-ES" dirty="0"/>
              <a:t> </a:t>
            </a:r>
            <a:r>
              <a:rPr lang="es-ES" b="1" dirty="0">
                <a:solidFill>
                  <a:srgbClr val="019EE2"/>
                </a:solidFill>
              </a:rPr>
              <a:t>nuevos</a:t>
            </a:r>
            <a:r>
              <a:rPr lang="es-ES" dirty="0"/>
              <a:t>, o bien cargar archivos </a:t>
            </a:r>
            <a:r>
              <a:rPr lang="es-ES" b="1" dirty="0">
                <a:solidFill>
                  <a:srgbClr val="019EE2"/>
                </a:solidFill>
              </a:rPr>
              <a:t>ya existentes </a:t>
            </a:r>
            <a:r>
              <a:rPr lang="es-ES" dirty="0"/>
              <a:t>en el sistema</a:t>
            </a:r>
          </a:p>
          <a:p>
            <a:r>
              <a:rPr lang="es-ES" dirty="0"/>
              <a:t>  </a:t>
            </a:r>
          </a:p>
          <a:p>
            <a:endParaRPr lang="es-ES" dirty="0"/>
          </a:p>
          <a:p>
            <a:endParaRPr lang="es-ES" dirty="0"/>
          </a:p>
          <a:p>
            <a:endParaRPr lang="es-ES" dirty="0"/>
          </a:p>
          <a:p>
            <a:endParaRPr lang="es-ES" dirty="0"/>
          </a:p>
          <a:p>
            <a:endParaRPr lang="es-ES" dirty="0"/>
          </a:p>
          <a:p>
            <a:endParaRPr lang="es-ES" dirty="0"/>
          </a:p>
        </p:txBody>
      </p:sp>
      <p:sp>
        <p:nvSpPr>
          <p:cNvPr id="21" name="TextBox 20">
            <a:extLst>
              <a:ext uri="{FF2B5EF4-FFF2-40B4-BE49-F238E27FC236}">
                <a16:creationId xmlns:a16="http://schemas.microsoft.com/office/drawing/2014/main" id="{C2B645DE-1A86-40E2-B85F-E9B61440E9FD}"/>
              </a:ext>
            </a:extLst>
          </p:cNvPr>
          <p:cNvSpPr txBox="1"/>
          <p:nvPr/>
        </p:nvSpPr>
        <p:spPr>
          <a:xfrm>
            <a:off x="3537789" y="2243041"/>
            <a:ext cx="2115824" cy="307777"/>
          </a:xfrm>
          <a:prstGeom prst="rect">
            <a:avLst/>
          </a:prstGeom>
          <a:solidFill>
            <a:srgbClr val="FFFFFF"/>
          </a:solidFill>
          <a:ln>
            <a:solidFill>
              <a:srgbClr val="595959"/>
            </a:solidFill>
          </a:ln>
        </p:spPr>
        <p:txBody>
          <a:bodyPr wrap="square" rtlCol="0">
            <a:spAutoFit/>
          </a:bodyPr>
          <a:lstStyle/>
          <a:p>
            <a:pPr marL="342900" indent="-342900">
              <a:buAutoNum type="arabicPeriod"/>
            </a:pPr>
            <a:r>
              <a:rPr lang="es-ES_tradnl" sz="1400">
                <a:solidFill>
                  <a:srgbClr val="595959"/>
                </a:solidFill>
                <a:latin typeface="Poppins"/>
                <a:ea typeface="Verdana" panose="020B0604030504040204" pitchFamily="34" charset="0"/>
              </a:rPr>
              <a:t>Haga clic en </a:t>
            </a:r>
            <a:r>
              <a:rPr lang="es-ES_tradnl" sz="1400" b="1">
                <a:solidFill>
                  <a:srgbClr val="595959"/>
                </a:solidFill>
                <a:latin typeface="Poppins"/>
                <a:ea typeface="Verdana" panose="020B0604030504040204" pitchFamily="34" charset="0"/>
              </a:rPr>
              <a:t>“</a:t>
            </a:r>
            <a:r>
              <a:rPr lang="es-ES_tradnl" sz="1400" b="1">
                <a:solidFill>
                  <a:srgbClr val="019EE2"/>
                </a:solidFill>
                <a:latin typeface="Poppins"/>
                <a:ea typeface="Verdana" panose="020B0604030504040204" pitchFamily="34" charset="0"/>
              </a:rPr>
              <a:t>Nuevo</a:t>
            </a:r>
            <a:r>
              <a:rPr lang="es-ES_tradnl" sz="1400" b="1">
                <a:solidFill>
                  <a:srgbClr val="595959"/>
                </a:solidFill>
                <a:latin typeface="Poppins"/>
                <a:ea typeface="Verdana" panose="020B0604030504040204" pitchFamily="34" charset="0"/>
              </a:rPr>
              <a:t>” </a:t>
            </a:r>
          </a:p>
        </p:txBody>
      </p:sp>
      <p:sp>
        <p:nvSpPr>
          <p:cNvPr id="22" name="TextBox 21">
            <a:extLst>
              <a:ext uri="{FF2B5EF4-FFF2-40B4-BE49-F238E27FC236}">
                <a16:creationId xmlns:a16="http://schemas.microsoft.com/office/drawing/2014/main" id="{804CD811-9605-45A1-8FCE-867936CD2716}"/>
              </a:ext>
            </a:extLst>
          </p:cNvPr>
          <p:cNvSpPr txBox="1"/>
          <p:nvPr/>
        </p:nvSpPr>
        <p:spPr>
          <a:xfrm>
            <a:off x="8917757" y="3311270"/>
            <a:ext cx="2691159" cy="738664"/>
          </a:xfrm>
          <a:prstGeom prst="rect">
            <a:avLst/>
          </a:prstGeom>
          <a:solidFill>
            <a:srgbClr val="FFFFFF"/>
          </a:solidFill>
          <a:ln>
            <a:solidFill>
              <a:srgbClr val="595959"/>
            </a:solidFill>
          </a:ln>
        </p:spPr>
        <p:txBody>
          <a:bodyPr wrap="square" rtlCol="0">
            <a:spAutoFit/>
          </a:bodyPr>
          <a:lstStyle/>
          <a:p>
            <a:pPr marL="342900" indent="-342900">
              <a:buAutoNum type="arabicPeriod" startAt="2"/>
            </a:pPr>
            <a:r>
              <a:rPr lang="es-ES_tradnl" sz="1400" dirty="0">
                <a:solidFill>
                  <a:srgbClr val="595959"/>
                </a:solidFill>
                <a:latin typeface="Poppins"/>
                <a:ea typeface="Verdana" panose="020B0604030504040204" pitchFamily="34" charset="0"/>
              </a:rPr>
              <a:t>Subir archivo, para cargar un </a:t>
            </a:r>
            <a:r>
              <a:rPr lang="es-ES_tradnl" sz="1400" b="1" dirty="0">
                <a:solidFill>
                  <a:srgbClr val="019EE2"/>
                </a:solidFill>
                <a:latin typeface="Poppins"/>
                <a:ea typeface="Verdana" panose="020B0604030504040204" pitchFamily="34" charset="0"/>
              </a:rPr>
              <a:t>archivo ya existente </a:t>
            </a:r>
            <a:r>
              <a:rPr lang="es-ES_tradnl" sz="1400" dirty="0">
                <a:solidFill>
                  <a:srgbClr val="595959"/>
                </a:solidFill>
                <a:latin typeface="Poppins"/>
                <a:ea typeface="Verdana" panose="020B0604030504040204" pitchFamily="34" charset="0"/>
              </a:rPr>
              <a:t>(fotos, documentos…)</a:t>
            </a:r>
          </a:p>
        </p:txBody>
      </p:sp>
      <p:cxnSp>
        <p:nvCxnSpPr>
          <p:cNvPr id="23" name="Straight Arrow Connector 22">
            <a:extLst>
              <a:ext uri="{FF2B5EF4-FFF2-40B4-BE49-F238E27FC236}">
                <a16:creationId xmlns:a16="http://schemas.microsoft.com/office/drawing/2014/main" id="{15E18ECF-64C1-4343-879D-A27CB178BDCB}"/>
              </a:ext>
            </a:extLst>
          </p:cNvPr>
          <p:cNvCxnSpPr>
            <a:cxnSpLocks/>
          </p:cNvCxnSpPr>
          <p:nvPr/>
        </p:nvCxnSpPr>
        <p:spPr>
          <a:xfrm flipH="1">
            <a:off x="1564849" y="2263466"/>
            <a:ext cx="1943299" cy="54930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16E70931-1CF0-43F2-AADD-1067BFDD13C2}"/>
              </a:ext>
            </a:extLst>
          </p:cNvPr>
          <p:cNvCxnSpPr>
            <a:cxnSpLocks/>
            <a:stCxn id="22" idx="1"/>
          </p:cNvCxnSpPr>
          <p:nvPr/>
        </p:nvCxnSpPr>
        <p:spPr>
          <a:xfrm flipH="1" flipV="1">
            <a:off x="7462477" y="3572880"/>
            <a:ext cx="1455280" cy="10772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A451EC6D-4601-4393-B109-2EABC1043CAF}"/>
              </a:ext>
            </a:extLst>
          </p:cNvPr>
          <p:cNvSpPr/>
          <p:nvPr/>
        </p:nvSpPr>
        <p:spPr>
          <a:xfrm>
            <a:off x="848267" y="2689678"/>
            <a:ext cx="659989" cy="498500"/>
          </a:xfrm>
          <a:prstGeom prst="ellipse">
            <a:avLst/>
          </a:prstGeom>
          <a:noFill/>
          <a:ln w="38100">
            <a:solidFill>
              <a:srgbClr val="019EE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sz="1400">
              <a:latin typeface="Poppins"/>
              <a:ea typeface="Verdana" panose="020B0604030504040204" pitchFamily="34" charset="0"/>
            </a:endParaRPr>
          </a:p>
        </p:txBody>
      </p:sp>
      <p:sp>
        <p:nvSpPr>
          <p:cNvPr id="34" name="Oval 33">
            <a:extLst>
              <a:ext uri="{FF2B5EF4-FFF2-40B4-BE49-F238E27FC236}">
                <a16:creationId xmlns:a16="http://schemas.microsoft.com/office/drawing/2014/main" id="{99A6CC16-C381-45F8-AC0B-25A6A58D8519}"/>
              </a:ext>
            </a:extLst>
          </p:cNvPr>
          <p:cNvSpPr/>
          <p:nvPr/>
        </p:nvSpPr>
        <p:spPr>
          <a:xfrm>
            <a:off x="6096000" y="3378870"/>
            <a:ext cx="1366477" cy="388020"/>
          </a:xfrm>
          <a:prstGeom prst="ellipse">
            <a:avLst/>
          </a:prstGeom>
          <a:noFill/>
          <a:ln w="38100">
            <a:solidFill>
              <a:srgbClr val="019EE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sz="1400">
              <a:latin typeface="Poppins"/>
              <a:ea typeface="Verdana" panose="020B0604030504040204" pitchFamily="34" charset="0"/>
            </a:endParaRPr>
          </a:p>
        </p:txBody>
      </p:sp>
      <p:sp>
        <p:nvSpPr>
          <p:cNvPr id="35" name="TextBox 34">
            <a:extLst>
              <a:ext uri="{FF2B5EF4-FFF2-40B4-BE49-F238E27FC236}">
                <a16:creationId xmlns:a16="http://schemas.microsoft.com/office/drawing/2014/main" id="{2C349361-B47B-4206-A6F5-4764BE5E259F}"/>
              </a:ext>
            </a:extLst>
          </p:cNvPr>
          <p:cNvSpPr txBox="1"/>
          <p:nvPr/>
        </p:nvSpPr>
        <p:spPr>
          <a:xfrm>
            <a:off x="8917757" y="4476448"/>
            <a:ext cx="2691159" cy="1384995"/>
          </a:xfrm>
          <a:prstGeom prst="rect">
            <a:avLst/>
          </a:prstGeom>
          <a:solidFill>
            <a:srgbClr val="FFFFFF"/>
          </a:solidFill>
          <a:ln>
            <a:solidFill>
              <a:srgbClr val="595959"/>
            </a:solidFill>
          </a:ln>
        </p:spPr>
        <p:txBody>
          <a:bodyPr wrap="square" rtlCol="0">
            <a:spAutoFit/>
          </a:bodyPr>
          <a:lstStyle/>
          <a:p>
            <a:pPr marL="342900" indent="-342900">
              <a:buAutoNum type="arabicPeriod" startAt="3"/>
            </a:pPr>
            <a:r>
              <a:rPr lang="es-ES_tradnl" sz="1400" dirty="0">
                <a:solidFill>
                  <a:srgbClr val="595959"/>
                </a:solidFill>
                <a:latin typeface="Poppins"/>
                <a:ea typeface="Verdana" panose="020B0604030504040204" pitchFamily="34" charset="0"/>
              </a:rPr>
              <a:t>Documentos Google, hojas de calculo de Google, presentaciones de Google y más.                                      </a:t>
            </a:r>
            <a:r>
              <a:rPr lang="es-ES_tradnl" sz="1400" dirty="0" err="1">
                <a:solidFill>
                  <a:srgbClr val="595959"/>
                </a:solidFill>
                <a:latin typeface="Poppins"/>
                <a:ea typeface="Verdana" panose="020B0604030504040204" pitchFamily="34" charset="0"/>
              </a:rPr>
              <a:t>Click</a:t>
            </a:r>
            <a:r>
              <a:rPr lang="es-ES_tradnl" sz="1400" dirty="0">
                <a:solidFill>
                  <a:srgbClr val="595959"/>
                </a:solidFill>
                <a:latin typeface="Poppins"/>
                <a:ea typeface="Verdana" panose="020B0604030504040204" pitchFamily="34" charset="0"/>
              </a:rPr>
              <a:t> para </a:t>
            </a:r>
            <a:r>
              <a:rPr lang="es-ES_tradnl" sz="1400" b="1" dirty="0">
                <a:solidFill>
                  <a:srgbClr val="019EE2"/>
                </a:solidFill>
                <a:latin typeface="Poppins"/>
                <a:ea typeface="Verdana" panose="020B0604030504040204" pitchFamily="34" charset="0"/>
              </a:rPr>
              <a:t>crear un archivo nuevo</a:t>
            </a:r>
            <a:r>
              <a:rPr lang="es-ES_tradnl" sz="1400" b="1" dirty="0">
                <a:solidFill>
                  <a:srgbClr val="595959"/>
                </a:solidFill>
                <a:latin typeface="Poppins"/>
                <a:ea typeface="Verdana" panose="020B0604030504040204" pitchFamily="34" charset="0"/>
              </a:rPr>
              <a:t>.</a:t>
            </a:r>
          </a:p>
        </p:txBody>
      </p:sp>
      <p:cxnSp>
        <p:nvCxnSpPr>
          <p:cNvPr id="36" name="Straight Arrow Connector 35">
            <a:extLst>
              <a:ext uri="{FF2B5EF4-FFF2-40B4-BE49-F238E27FC236}">
                <a16:creationId xmlns:a16="http://schemas.microsoft.com/office/drawing/2014/main" id="{708E815C-EF29-47DB-8E3C-0B991267C4F1}"/>
              </a:ext>
            </a:extLst>
          </p:cNvPr>
          <p:cNvCxnSpPr>
            <a:cxnSpLocks/>
          </p:cNvCxnSpPr>
          <p:nvPr/>
        </p:nvCxnSpPr>
        <p:spPr>
          <a:xfrm flipH="1">
            <a:off x="7966355" y="4557236"/>
            <a:ext cx="808368"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41" name="Oval 40">
            <a:extLst>
              <a:ext uri="{FF2B5EF4-FFF2-40B4-BE49-F238E27FC236}">
                <a16:creationId xmlns:a16="http://schemas.microsoft.com/office/drawing/2014/main" id="{9ED417E5-2DA5-4EC6-8D2E-92C3574940CC}"/>
              </a:ext>
            </a:extLst>
          </p:cNvPr>
          <p:cNvSpPr/>
          <p:nvPr/>
        </p:nvSpPr>
        <p:spPr>
          <a:xfrm>
            <a:off x="6318397" y="3966250"/>
            <a:ext cx="1581255" cy="1106017"/>
          </a:xfrm>
          <a:prstGeom prst="ellipse">
            <a:avLst/>
          </a:prstGeom>
          <a:noFill/>
          <a:ln w="38100">
            <a:solidFill>
              <a:srgbClr val="019EE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sz="1400">
              <a:latin typeface="Poppins"/>
              <a:ea typeface="Verdana" panose="020B0604030504040204" pitchFamily="34" charset="0"/>
            </a:endParaRPr>
          </a:p>
        </p:txBody>
      </p:sp>
      <p:sp>
        <p:nvSpPr>
          <p:cNvPr id="51" name="Text Placeholder 2">
            <a:extLst>
              <a:ext uri="{FF2B5EF4-FFF2-40B4-BE49-F238E27FC236}">
                <a16:creationId xmlns:a16="http://schemas.microsoft.com/office/drawing/2014/main" id="{43DF3677-CF18-4A49-B317-E003A0FAAA48}"/>
              </a:ext>
            </a:extLst>
          </p:cNvPr>
          <p:cNvSpPr txBox="1">
            <a:spLocks/>
          </p:cNvSpPr>
          <p:nvPr/>
        </p:nvSpPr>
        <p:spPr>
          <a:xfrm>
            <a:off x="469900" y="936905"/>
            <a:ext cx="7058660" cy="396663"/>
          </a:xfrm>
          <a:prstGeom prst="rect">
            <a:avLst/>
          </a:prstGeom>
        </p:spPr>
        <p:txBody>
          <a:bodyPr vert="horz" lIns="0" tIns="0" rIns="0" bIns="0" rtlCol="0">
            <a:noAutofit/>
          </a:bodyPr>
          <a:lstStyle>
            <a:lvl1pPr marL="0" indent="0" algn="l" defTabSz="1219170" rtl="0" eaLnBrk="1" latinLnBrk="0" hangingPunct="1">
              <a:spcBef>
                <a:spcPts val="0"/>
              </a:spcBef>
              <a:spcAft>
                <a:spcPts val="1333"/>
              </a:spcAft>
              <a:buSzPct val="100000"/>
              <a:buFont typeface="Arial" panose="020B0604020202020204" pitchFamily="34" charset="0"/>
              <a:buNone/>
              <a:defRPr sz="2000" b="1" u="none" kern="1200">
                <a:solidFill>
                  <a:srgbClr val="595959"/>
                </a:solidFill>
                <a:latin typeface="Poppins"/>
                <a:ea typeface="+mn-ea"/>
                <a:cs typeface="+mn-cs"/>
              </a:defRPr>
            </a:lvl1pPr>
            <a:lvl2pPr marL="0" indent="0" algn="l" defTabSz="1219170" rtl="0" eaLnBrk="1" latinLnBrk="0" hangingPunct="1">
              <a:spcBef>
                <a:spcPts val="0"/>
              </a:spcBef>
              <a:spcAft>
                <a:spcPts val="1333"/>
              </a:spcAft>
              <a:buClrTx/>
              <a:buSzPct val="100000"/>
              <a:buFont typeface="Arial"/>
              <a:buNone/>
              <a:defRPr lang="en-US" sz="1600" b="1" kern="1200" dirty="0" smtClean="0">
                <a:solidFill>
                  <a:srgbClr val="595959"/>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600" kern="1200" dirty="0" smtClean="0">
                <a:solidFill>
                  <a:srgbClr val="595959"/>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600" kern="1200" baseline="0" dirty="0" smtClean="0">
                <a:solidFill>
                  <a:srgbClr val="595959"/>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600" kern="1200" baseline="0" dirty="0" smtClean="0">
                <a:solidFill>
                  <a:srgbClr val="595959"/>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s-ES" dirty="0"/>
              <a:t>Funciones</a:t>
            </a:r>
          </a:p>
        </p:txBody>
      </p:sp>
    </p:spTree>
    <p:extLst>
      <p:ext uri="{BB962C8B-B14F-4D97-AF65-F5344CB8AC3E}">
        <p14:creationId xmlns:p14="http://schemas.microsoft.com/office/powerpoint/2010/main" val="18308781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019E46-0F41-469C-A495-2764DA0C0A8C}"/>
              </a:ext>
            </a:extLst>
          </p:cNvPr>
          <p:cNvSpPr>
            <a:spLocks noGrp="1"/>
          </p:cNvSpPr>
          <p:nvPr>
            <p:ph type="body" sz="quarter" idx="10"/>
          </p:nvPr>
        </p:nvSpPr>
        <p:spPr>
          <a:xfrm>
            <a:off x="469900" y="1385077"/>
            <a:ext cx="10758081" cy="4708525"/>
          </a:xfrm>
        </p:spPr>
        <p:txBody>
          <a:bodyPr/>
          <a:lstStyle/>
          <a:p>
            <a:endParaRPr lang="es-ES" b="1"/>
          </a:p>
          <a:p>
            <a:endParaRPr lang="es-ES"/>
          </a:p>
          <a:p>
            <a:endParaRPr lang="es-ES"/>
          </a:p>
          <a:p>
            <a:endParaRPr lang="es-ES"/>
          </a:p>
          <a:p>
            <a:endParaRPr lang="es-ES"/>
          </a:p>
          <a:p>
            <a:endParaRPr lang="es-ES"/>
          </a:p>
          <a:p>
            <a:endParaRPr lang="es-ES"/>
          </a:p>
          <a:p>
            <a:r>
              <a:rPr lang="es-ES" b="1">
                <a:solidFill>
                  <a:srgbClr val="019EE2"/>
                </a:solidFill>
              </a:rPr>
              <a:t> </a:t>
            </a:r>
          </a:p>
          <a:p>
            <a:pPr marL="342900" indent="-342900">
              <a:buFont typeface="+mj-lt"/>
              <a:buAutoNum type="arabicPeriod"/>
            </a:pPr>
            <a:endParaRPr lang="es-ES" b="1"/>
          </a:p>
          <a:p>
            <a:endParaRPr lang="es-ES"/>
          </a:p>
        </p:txBody>
      </p:sp>
      <p:sp>
        <p:nvSpPr>
          <p:cNvPr id="3" name="Text Placeholder 2">
            <a:extLst>
              <a:ext uri="{FF2B5EF4-FFF2-40B4-BE49-F238E27FC236}">
                <a16:creationId xmlns:a16="http://schemas.microsoft.com/office/drawing/2014/main" id="{143A4125-37B3-4396-9BE0-394D88F44172}"/>
              </a:ext>
            </a:extLst>
          </p:cNvPr>
          <p:cNvSpPr>
            <a:spLocks noGrp="1"/>
          </p:cNvSpPr>
          <p:nvPr>
            <p:ph type="body" sz="quarter" idx="13"/>
          </p:nvPr>
        </p:nvSpPr>
        <p:spPr/>
        <p:txBody>
          <a:bodyPr/>
          <a:lstStyle/>
          <a:p>
            <a:r>
              <a:rPr lang="es-ES" dirty="0"/>
              <a:t>Crear y compartir un archivo nuevo</a:t>
            </a:r>
          </a:p>
        </p:txBody>
      </p:sp>
      <p:sp>
        <p:nvSpPr>
          <p:cNvPr id="4" name="Title 3">
            <a:extLst>
              <a:ext uri="{FF2B5EF4-FFF2-40B4-BE49-F238E27FC236}">
                <a16:creationId xmlns:a16="http://schemas.microsoft.com/office/drawing/2014/main" id="{B19828B6-3FA0-4B48-BFFA-0C5BE1D2F3C7}"/>
              </a:ext>
            </a:extLst>
          </p:cNvPr>
          <p:cNvSpPr>
            <a:spLocks noGrp="1"/>
          </p:cNvSpPr>
          <p:nvPr>
            <p:ph type="title"/>
          </p:nvPr>
        </p:nvSpPr>
        <p:spPr/>
        <p:txBody>
          <a:bodyPr/>
          <a:lstStyle/>
          <a:p>
            <a:r>
              <a:rPr lang="es-ES"/>
              <a:t>Google Drive</a:t>
            </a:r>
          </a:p>
        </p:txBody>
      </p:sp>
      <p:pic>
        <p:nvPicPr>
          <p:cNvPr id="3074" name="Picture 2">
            <a:extLst>
              <a:ext uri="{FF2B5EF4-FFF2-40B4-BE49-F238E27FC236}">
                <a16:creationId xmlns:a16="http://schemas.microsoft.com/office/drawing/2014/main" id="{34717447-44B4-415C-AA4D-06814876ED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1868" y="231664"/>
            <a:ext cx="745712" cy="645269"/>
          </a:xfrm>
          <a:prstGeom prst="rect">
            <a:avLst/>
          </a:prstGeom>
          <a:noFill/>
          <a:extLst>
            <a:ext uri="{909E8E84-426E-40DD-AFC4-6F175D3DCCD1}">
              <a14:hiddenFill xmlns:a14="http://schemas.microsoft.com/office/drawing/2010/main">
                <a:solidFill>
                  <a:srgbClr val="FFFFFF"/>
                </a:solidFill>
              </a14:hiddenFill>
            </a:ext>
          </a:extLst>
        </p:spPr>
      </p:pic>
      <p:sp>
        <p:nvSpPr>
          <p:cNvPr id="20" name="Text Placeholder 2">
            <a:extLst>
              <a:ext uri="{FF2B5EF4-FFF2-40B4-BE49-F238E27FC236}">
                <a16:creationId xmlns:a16="http://schemas.microsoft.com/office/drawing/2014/main" id="{ABCEB323-D86D-4E50-A26D-7EEBE063370D}"/>
              </a:ext>
            </a:extLst>
          </p:cNvPr>
          <p:cNvSpPr txBox="1">
            <a:spLocks/>
          </p:cNvSpPr>
          <p:nvPr/>
        </p:nvSpPr>
        <p:spPr>
          <a:xfrm>
            <a:off x="469900" y="3965738"/>
            <a:ext cx="7058660" cy="396663"/>
          </a:xfrm>
          <a:prstGeom prst="rect">
            <a:avLst/>
          </a:prstGeom>
        </p:spPr>
        <p:txBody>
          <a:bodyPr vert="horz" lIns="0" tIns="0" rIns="0" bIns="0" rtlCol="0">
            <a:noAutofit/>
          </a:bodyPr>
          <a:lstStyle>
            <a:lvl1pPr marL="0" indent="0" algn="l" defTabSz="1219170" rtl="0" eaLnBrk="1" latinLnBrk="0" hangingPunct="1">
              <a:spcBef>
                <a:spcPts val="0"/>
              </a:spcBef>
              <a:spcAft>
                <a:spcPts val="1333"/>
              </a:spcAft>
              <a:buSzPct val="100000"/>
              <a:buFont typeface="Arial" panose="020B0604020202020204" pitchFamily="34" charset="0"/>
              <a:buNone/>
              <a:defRPr sz="2000" b="1" u="none" kern="1200">
                <a:solidFill>
                  <a:srgbClr val="595959"/>
                </a:solidFill>
                <a:latin typeface="Poppins"/>
                <a:ea typeface="+mn-ea"/>
                <a:cs typeface="+mn-cs"/>
              </a:defRPr>
            </a:lvl1pPr>
            <a:lvl2pPr marL="0" indent="0" algn="l" defTabSz="1219170" rtl="0" eaLnBrk="1" latinLnBrk="0" hangingPunct="1">
              <a:spcBef>
                <a:spcPts val="0"/>
              </a:spcBef>
              <a:spcAft>
                <a:spcPts val="1333"/>
              </a:spcAft>
              <a:buClrTx/>
              <a:buSzPct val="100000"/>
              <a:buFont typeface="Arial"/>
              <a:buNone/>
              <a:defRPr lang="en-US" sz="1600" b="1" kern="1200" dirty="0" smtClean="0">
                <a:solidFill>
                  <a:srgbClr val="595959"/>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600" kern="1200" dirty="0" smtClean="0">
                <a:solidFill>
                  <a:srgbClr val="595959"/>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600" kern="1200" baseline="0" dirty="0" smtClean="0">
                <a:solidFill>
                  <a:srgbClr val="595959"/>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600" kern="1200" baseline="0" dirty="0" smtClean="0">
                <a:solidFill>
                  <a:srgbClr val="595959"/>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endParaRPr lang="es-ES"/>
          </a:p>
          <a:p>
            <a:endParaRPr lang="es-ES"/>
          </a:p>
          <a:p>
            <a:endParaRPr lang="es-ES"/>
          </a:p>
          <a:p>
            <a:endParaRPr lang="es-ES"/>
          </a:p>
        </p:txBody>
      </p:sp>
      <p:grpSp>
        <p:nvGrpSpPr>
          <p:cNvPr id="15" name="Group 14">
            <a:extLst>
              <a:ext uri="{FF2B5EF4-FFF2-40B4-BE49-F238E27FC236}">
                <a16:creationId xmlns:a16="http://schemas.microsoft.com/office/drawing/2014/main" id="{E82E9257-68CB-4A75-AAFB-F918D1F0B184}"/>
              </a:ext>
            </a:extLst>
          </p:cNvPr>
          <p:cNvGrpSpPr/>
          <p:nvPr/>
        </p:nvGrpSpPr>
        <p:grpSpPr>
          <a:xfrm>
            <a:off x="579423" y="1385076"/>
            <a:ext cx="8838501" cy="1883663"/>
            <a:chOff x="579423" y="1385076"/>
            <a:chExt cx="8838501" cy="1883663"/>
          </a:xfrm>
        </p:grpSpPr>
        <p:grpSp>
          <p:nvGrpSpPr>
            <p:cNvPr id="7" name="Group 6">
              <a:extLst>
                <a:ext uri="{FF2B5EF4-FFF2-40B4-BE49-F238E27FC236}">
                  <a16:creationId xmlns:a16="http://schemas.microsoft.com/office/drawing/2014/main" id="{9F62D4DD-496E-4D15-B7E5-586B4E6009BA}"/>
                </a:ext>
              </a:extLst>
            </p:cNvPr>
            <p:cNvGrpSpPr/>
            <p:nvPr/>
          </p:nvGrpSpPr>
          <p:grpSpPr>
            <a:xfrm>
              <a:off x="579423" y="1385076"/>
              <a:ext cx="8838501" cy="1883663"/>
              <a:chOff x="1161992" y="1570133"/>
              <a:chExt cx="9113225" cy="2193242"/>
            </a:xfrm>
          </p:grpSpPr>
          <p:pic>
            <p:nvPicPr>
              <p:cNvPr id="5" name="Picture 2">
                <a:extLst>
                  <a:ext uri="{FF2B5EF4-FFF2-40B4-BE49-F238E27FC236}">
                    <a16:creationId xmlns:a16="http://schemas.microsoft.com/office/drawing/2014/main" id="{B8D607F8-D5BC-4FEC-B527-94041E06CFB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637" r="3787" b="61245"/>
              <a:stretch/>
            </p:blipFill>
            <p:spPr bwMode="auto">
              <a:xfrm>
                <a:off x="1161992" y="1570133"/>
                <a:ext cx="9018956" cy="2193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5">
                <a:extLst>
                  <a:ext uri="{FF2B5EF4-FFF2-40B4-BE49-F238E27FC236}">
                    <a16:creationId xmlns:a16="http://schemas.microsoft.com/office/drawing/2014/main" id="{F6CDBDB5-36CA-40ED-AFC9-ABC427BCB51E}"/>
                  </a:ext>
                </a:extLst>
              </p:cNvPr>
              <p:cNvSpPr/>
              <p:nvPr/>
            </p:nvSpPr>
            <p:spPr bwMode="gray">
              <a:xfrm>
                <a:off x="1461155" y="2017336"/>
                <a:ext cx="1470581" cy="320511"/>
              </a:xfrm>
              <a:prstGeom prst="ellipse">
                <a:avLst/>
              </a:prstGeom>
              <a:no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11" name="Oval 10">
                <a:extLst>
                  <a:ext uri="{FF2B5EF4-FFF2-40B4-BE49-F238E27FC236}">
                    <a16:creationId xmlns:a16="http://schemas.microsoft.com/office/drawing/2014/main" id="{FF3ABA92-FB58-4ECB-87D4-DA3A557442C9}"/>
                  </a:ext>
                </a:extLst>
              </p:cNvPr>
              <p:cNvSpPr/>
              <p:nvPr/>
            </p:nvSpPr>
            <p:spPr bwMode="gray">
              <a:xfrm>
                <a:off x="8948682" y="1970202"/>
                <a:ext cx="1326535" cy="551898"/>
              </a:xfrm>
              <a:prstGeom prst="ellipse">
                <a:avLst/>
              </a:prstGeom>
              <a:no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12" name="Oval 11">
                <a:extLst>
                  <a:ext uri="{FF2B5EF4-FFF2-40B4-BE49-F238E27FC236}">
                    <a16:creationId xmlns:a16="http://schemas.microsoft.com/office/drawing/2014/main" id="{90DBCD2F-F43E-4462-AE8A-111420F9E663}"/>
                  </a:ext>
                </a:extLst>
              </p:cNvPr>
              <p:cNvSpPr/>
              <p:nvPr/>
            </p:nvSpPr>
            <p:spPr bwMode="gray">
              <a:xfrm>
                <a:off x="5360708" y="2194641"/>
                <a:ext cx="2895881" cy="396663"/>
              </a:xfrm>
              <a:prstGeom prst="ellipse">
                <a:avLst/>
              </a:prstGeom>
              <a:no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grpSp>
        <p:cxnSp>
          <p:nvCxnSpPr>
            <p:cNvPr id="26" name="Straight Arrow Connector 26">
              <a:extLst>
                <a:ext uri="{FF2B5EF4-FFF2-40B4-BE49-F238E27FC236}">
                  <a16:creationId xmlns:a16="http://schemas.microsoft.com/office/drawing/2014/main" id="{DFB78233-C3EC-4710-8611-82D18F263759}"/>
                </a:ext>
              </a:extLst>
            </p:cNvPr>
            <p:cNvCxnSpPr>
              <a:cxnSpLocks/>
            </p:cNvCxnSpPr>
            <p:nvPr/>
          </p:nvCxnSpPr>
          <p:spPr>
            <a:xfrm flipV="1">
              <a:off x="8255976" y="2260687"/>
              <a:ext cx="290147" cy="65248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TextBox 9">
            <a:extLst>
              <a:ext uri="{FF2B5EF4-FFF2-40B4-BE49-F238E27FC236}">
                <a16:creationId xmlns:a16="http://schemas.microsoft.com/office/drawing/2014/main" id="{699DAADA-0A09-4D27-A31E-C4206ADD23C1}"/>
              </a:ext>
            </a:extLst>
          </p:cNvPr>
          <p:cNvSpPr txBox="1"/>
          <p:nvPr/>
        </p:nvSpPr>
        <p:spPr>
          <a:xfrm>
            <a:off x="5152116" y="4903506"/>
            <a:ext cx="3530317" cy="1323439"/>
          </a:xfrm>
          <a:prstGeom prst="rect">
            <a:avLst/>
          </a:prstGeom>
          <a:noFill/>
          <a:ln>
            <a:noFill/>
          </a:ln>
        </p:spPr>
        <p:txBody>
          <a:bodyPr wrap="square" rtlCol="0">
            <a:spAutoFit/>
          </a:bodyPr>
          <a:lstStyle/>
          <a:p>
            <a:pPr algn="just"/>
            <a:r>
              <a:rPr lang="es-ES" sz="1600">
                <a:solidFill>
                  <a:srgbClr val="595959"/>
                </a:solidFill>
                <a:latin typeface="Poppins"/>
              </a:rPr>
              <a:t>3. Introducir emails con los que queremos compartir el archivo. Se puede seleccionar que tipo de acceso tendrá cada persona (lector, comentador o editor).</a:t>
            </a:r>
          </a:p>
        </p:txBody>
      </p:sp>
      <p:sp>
        <p:nvSpPr>
          <p:cNvPr id="32" name="TextBox 9">
            <a:extLst>
              <a:ext uri="{FF2B5EF4-FFF2-40B4-BE49-F238E27FC236}">
                <a16:creationId xmlns:a16="http://schemas.microsoft.com/office/drawing/2014/main" id="{B90B1C61-8F29-462C-9CBE-032FBAD7E9A0}"/>
              </a:ext>
            </a:extLst>
          </p:cNvPr>
          <p:cNvSpPr txBox="1"/>
          <p:nvPr/>
        </p:nvSpPr>
        <p:spPr>
          <a:xfrm>
            <a:off x="344016" y="3885587"/>
            <a:ext cx="3611746" cy="338554"/>
          </a:xfrm>
          <a:prstGeom prst="rect">
            <a:avLst/>
          </a:prstGeom>
          <a:noFill/>
          <a:ln>
            <a:noFill/>
          </a:ln>
        </p:spPr>
        <p:txBody>
          <a:bodyPr wrap="square" rtlCol="0">
            <a:spAutoFit/>
          </a:bodyPr>
          <a:lstStyle/>
          <a:p>
            <a:r>
              <a:rPr lang="es-ES" sz="1600">
                <a:solidFill>
                  <a:srgbClr val="595959"/>
                </a:solidFill>
                <a:latin typeface="Poppins"/>
                <a:sym typeface="Poppins"/>
              </a:rPr>
              <a:t>1.  Escribir título</a:t>
            </a:r>
            <a:endParaRPr lang="es-ES" sz="1600">
              <a:solidFill>
                <a:srgbClr val="595959"/>
              </a:solidFill>
              <a:latin typeface="Poppins"/>
            </a:endParaRPr>
          </a:p>
        </p:txBody>
      </p:sp>
      <p:cxnSp>
        <p:nvCxnSpPr>
          <p:cNvPr id="43" name="Straight Arrow Connector 26">
            <a:extLst>
              <a:ext uri="{FF2B5EF4-FFF2-40B4-BE49-F238E27FC236}">
                <a16:creationId xmlns:a16="http://schemas.microsoft.com/office/drawing/2014/main" id="{66F91B11-39CB-4DAC-A960-9A5B4AE1E550}"/>
              </a:ext>
            </a:extLst>
          </p:cNvPr>
          <p:cNvCxnSpPr>
            <a:cxnSpLocks/>
          </p:cNvCxnSpPr>
          <p:nvPr/>
        </p:nvCxnSpPr>
        <p:spPr>
          <a:xfrm flipV="1">
            <a:off x="964019" y="2118484"/>
            <a:ext cx="12131" cy="168882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48" name="Imagen 47">
            <a:extLst>
              <a:ext uri="{FF2B5EF4-FFF2-40B4-BE49-F238E27FC236}">
                <a16:creationId xmlns:a16="http://schemas.microsoft.com/office/drawing/2014/main" id="{0CCE3088-8FF6-4337-A0CE-988117C3F4E0}"/>
              </a:ext>
            </a:extLst>
          </p:cNvPr>
          <p:cNvPicPr>
            <a:picLocks noChangeAspect="1"/>
          </p:cNvPicPr>
          <p:nvPr/>
        </p:nvPicPr>
        <p:blipFill rotWithShape="1">
          <a:blip r:embed="rId4"/>
          <a:srcRect l="81072" t="9181" b="57095"/>
          <a:stretch/>
        </p:blipFill>
        <p:spPr>
          <a:xfrm>
            <a:off x="2014357" y="3023264"/>
            <a:ext cx="2307691" cy="2312793"/>
          </a:xfrm>
          <a:prstGeom prst="rect">
            <a:avLst/>
          </a:prstGeom>
          <a:effectLst>
            <a:outerShdw blurRad="63500" sx="102000" sy="102000" algn="ctr" rotWithShape="0">
              <a:prstClr val="black">
                <a:alpha val="40000"/>
              </a:prstClr>
            </a:outerShdw>
          </a:effectLst>
        </p:spPr>
      </p:pic>
      <p:cxnSp>
        <p:nvCxnSpPr>
          <p:cNvPr id="50" name="Straight Arrow Connector 26">
            <a:extLst>
              <a:ext uri="{FF2B5EF4-FFF2-40B4-BE49-F238E27FC236}">
                <a16:creationId xmlns:a16="http://schemas.microsoft.com/office/drawing/2014/main" id="{CACAFD62-4B0D-46C6-A99B-87DAEF3975ED}"/>
              </a:ext>
            </a:extLst>
          </p:cNvPr>
          <p:cNvCxnSpPr>
            <a:cxnSpLocks/>
          </p:cNvCxnSpPr>
          <p:nvPr/>
        </p:nvCxnSpPr>
        <p:spPr>
          <a:xfrm flipV="1">
            <a:off x="4322048" y="2224018"/>
            <a:ext cx="358976" cy="75997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9">
            <a:extLst>
              <a:ext uri="{FF2B5EF4-FFF2-40B4-BE49-F238E27FC236}">
                <a16:creationId xmlns:a16="http://schemas.microsoft.com/office/drawing/2014/main" id="{8F626335-59B0-4385-9920-A58BCB919870}"/>
              </a:ext>
            </a:extLst>
          </p:cNvPr>
          <p:cNvSpPr txBox="1"/>
          <p:nvPr/>
        </p:nvSpPr>
        <p:spPr>
          <a:xfrm>
            <a:off x="1920726" y="5484504"/>
            <a:ext cx="2837767" cy="584775"/>
          </a:xfrm>
          <a:prstGeom prst="rect">
            <a:avLst/>
          </a:prstGeom>
          <a:noFill/>
          <a:ln>
            <a:noFill/>
          </a:ln>
        </p:spPr>
        <p:txBody>
          <a:bodyPr wrap="square" rtlCol="0">
            <a:spAutoFit/>
          </a:bodyPr>
          <a:lstStyle/>
          <a:p>
            <a:pPr algn="just"/>
            <a:r>
              <a:rPr lang="es-ES" sz="1600">
                <a:solidFill>
                  <a:srgbClr val="595959"/>
                </a:solidFill>
                <a:latin typeface="Poppins"/>
              </a:rPr>
              <a:t>2. Revisar el historial de modificación del archivo. </a:t>
            </a:r>
          </a:p>
        </p:txBody>
      </p:sp>
      <p:pic>
        <p:nvPicPr>
          <p:cNvPr id="24" name="Imagen 23">
            <a:extLst>
              <a:ext uri="{FF2B5EF4-FFF2-40B4-BE49-F238E27FC236}">
                <a16:creationId xmlns:a16="http://schemas.microsoft.com/office/drawing/2014/main" id="{A7920E5A-5108-4033-AF30-F866A1D8CE28}"/>
              </a:ext>
            </a:extLst>
          </p:cNvPr>
          <p:cNvPicPr>
            <a:picLocks noChangeAspect="1"/>
          </p:cNvPicPr>
          <p:nvPr/>
        </p:nvPicPr>
        <p:blipFill rotWithShape="1">
          <a:blip r:embed="rId5"/>
          <a:srcRect l="33491" t="33399" r="28341" b="26733"/>
          <a:stretch/>
        </p:blipFill>
        <p:spPr>
          <a:xfrm>
            <a:off x="5245580" y="2983994"/>
            <a:ext cx="3005969" cy="1766154"/>
          </a:xfrm>
          <a:prstGeom prst="rect">
            <a:avLst/>
          </a:prstGeom>
          <a:effectLst>
            <a:outerShdw blurRad="63500" sx="102000" sy="102000" algn="ctr" rotWithShape="0">
              <a:prstClr val="black">
                <a:alpha val="40000"/>
              </a:prstClr>
            </a:outerShdw>
          </a:effectLst>
        </p:spPr>
      </p:pic>
      <p:sp>
        <p:nvSpPr>
          <p:cNvPr id="27" name="Arrow: Right 26">
            <a:extLst>
              <a:ext uri="{FF2B5EF4-FFF2-40B4-BE49-F238E27FC236}">
                <a16:creationId xmlns:a16="http://schemas.microsoft.com/office/drawing/2014/main" id="{022327F5-A4C8-4051-8717-8F87D24A2C58}"/>
              </a:ext>
            </a:extLst>
          </p:cNvPr>
          <p:cNvSpPr/>
          <p:nvPr/>
        </p:nvSpPr>
        <p:spPr bwMode="gray">
          <a:xfrm>
            <a:off x="8429256" y="4083817"/>
            <a:ext cx="519869" cy="280647"/>
          </a:xfrm>
          <a:prstGeom prst="rightArrow">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grpSp>
        <p:nvGrpSpPr>
          <p:cNvPr id="28" name="Group 27">
            <a:extLst>
              <a:ext uri="{FF2B5EF4-FFF2-40B4-BE49-F238E27FC236}">
                <a16:creationId xmlns:a16="http://schemas.microsoft.com/office/drawing/2014/main" id="{0FD584AD-8981-4918-9EF4-7EDE3543F18C}"/>
              </a:ext>
            </a:extLst>
          </p:cNvPr>
          <p:cNvGrpSpPr/>
          <p:nvPr/>
        </p:nvGrpSpPr>
        <p:grpSpPr>
          <a:xfrm>
            <a:off x="9197475" y="3627824"/>
            <a:ext cx="2595062" cy="1285702"/>
            <a:chOff x="8958436" y="3655323"/>
            <a:chExt cx="8523990" cy="821717"/>
          </a:xfrm>
        </p:grpSpPr>
        <p:sp>
          <p:nvSpPr>
            <p:cNvPr id="29" name="TextBox 28">
              <a:extLst>
                <a:ext uri="{FF2B5EF4-FFF2-40B4-BE49-F238E27FC236}">
                  <a16:creationId xmlns:a16="http://schemas.microsoft.com/office/drawing/2014/main" id="{6272CC17-5E2B-4B40-9753-DDFBF4AFE364}"/>
                </a:ext>
              </a:extLst>
            </p:cNvPr>
            <p:cNvSpPr txBox="1"/>
            <p:nvPr/>
          </p:nvSpPr>
          <p:spPr>
            <a:xfrm>
              <a:off x="11336053" y="3713021"/>
              <a:ext cx="6070490" cy="747483"/>
            </a:xfrm>
            <a:prstGeom prst="rect">
              <a:avLst/>
            </a:prstGeom>
            <a:noFill/>
            <a:ln>
              <a:noFill/>
            </a:ln>
          </p:spPr>
          <p:txBody>
            <a:bodyPr wrap="square" rtlCol="0">
              <a:spAutoFit/>
            </a:bodyPr>
            <a:lstStyle/>
            <a:p>
              <a:pPr algn="just"/>
              <a:r>
                <a:rPr lang="es-ES_tradnl" sz="1400" dirty="0">
                  <a:solidFill>
                    <a:srgbClr val="595959"/>
                  </a:solidFill>
                  <a:latin typeface="Poppins" panose="020B0604020202020204" charset="0"/>
                  <a:cs typeface="Poppins" panose="020B0604020202020204" charset="0"/>
                </a:rPr>
                <a:t>Hay tres tipos de acceso de usuario: </a:t>
              </a:r>
            </a:p>
            <a:p>
              <a:pPr marL="342900" indent="-342900" algn="just">
                <a:buAutoNum type="arabicPeriod"/>
              </a:pPr>
              <a:r>
                <a:rPr lang="es-ES_tradnl" sz="1400" dirty="0">
                  <a:solidFill>
                    <a:srgbClr val="595959"/>
                  </a:solidFill>
                  <a:latin typeface="Poppins" panose="020B0604020202020204" charset="0"/>
                  <a:cs typeface="Poppins" panose="020B0604020202020204" charset="0"/>
                </a:rPr>
                <a:t>Lector</a:t>
              </a:r>
            </a:p>
            <a:p>
              <a:pPr marL="342900" indent="-342900" algn="just">
                <a:buAutoNum type="arabicPeriod"/>
              </a:pPr>
              <a:r>
                <a:rPr lang="es-ES_tradnl" sz="1400" dirty="0">
                  <a:solidFill>
                    <a:srgbClr val="595959"/>
                  </a:solidFill>
                  <a:latin typeface="Poppins" panose="020B0604020202020204" charset="0"/>
                  <a:cs typeface="Poppins" panose="020B0604020202020204" charset="0"/>
                </a:rPr>
                <a:t>Comentador</a:t>
              </a:r>
            </a:p>
            <a:p>
              <a:pPr marL="342900" indent="-342900" algn="just">
                <a:buAutoNum type="arabicPeriod"/>
              </a:pPr>
              <a:r>
                <a:rPr lang="es-ES_tradnl" sz="1400" dirty="0">
                  <a:solidFill>
                    <a:srgbClr val="595959"/>
                  </a:solidFill>
                  <a:latin typeface="Poppins" panose="020B0604020202020204" charset="0"/>
                  <a:cs typeface="Poppins" panose="020B0604020202020204" charset="0"/>
                </a:rPr>
                <a:t>Editor</a:t>
              </a:r>
              <a:endParaRPr lang="es-ES" sz="1400" dirty="0">
                <a:solidFill>
                  <a:srgbClr val="595959"/>
                </a:solidFill>
                <a:latin typeface="Poppins" panose="020B0604020202020204" charset="0"/>
                <a:cs typeface="Poppins" panose="020B0604020202020204" charset="0"/>
              </a:endParaRPr>
            </a:p>
          </p:txBody>
        </p:sp>
        <p:pic>
          <p:nvPicPr>
            <p:cNvPr id="31" name="Picture 30">
              <a:extLst>
                <a:ext uri="{FF2B5EF4-FFF2-40B4-BE49-F238E27FC236}">
                  <a16:creationId xmlns:a16="http://schemas.microsoft.com/office/drawing/2014/main" id="{2111A70E-CBAB-4809-B439-1474FB6E4E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58436" y="3740433"/>
              <a:ext cx="3024049" cy="589848"/>
            </a:xfrm>
            <a:prstGeom prst="rect">
              <a:avLst/>
            </a:prstGeom>
          </p:spPr>
        </p:pic>
        <p:sp>
          <p:nvSpPr>
            <p:cNvPr id="33" name="Rectangle 32">
              <a:extLst>
                <a:ext uri="{FF2B5EF4-FFF2-40B4-BE49-F238E27FC236}">
                  <a16:creationId xmlns:a16="http://schemas.microsoft.com/office/drawing/2014/main" id="{07128231-F95E-4098-9253-1526CE1F6AE0}"/>
                </a:ext>
              </a:extLst>
            </p:cNvPr>
            <p:cNvSpPr/>
            <p:nvPr/>
          </p:nvSpPr>
          <p:spPr>
            <a:xfrm>
              <a:off x="9654808" y="3655323"/>
              <a:ext cx="7827618" cy="821717"/>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grpSp>
    </p:spTree>
    <p:extLst>
      <p:ext uri="{BB962C8B-B14F-4D97-AF65-F5344CB8AC3E}">
        <p14:creationId xmlns:p14="http://schemas.microsoft.com/office/powerpoint/2010/main" val="37392156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C996C8-E829-42C2-801A-009F7152DE72}"/>
              </a:ext>
            </a:extLst>
          </p:cNvPr>
          <p:cNvSpPr>
            <a:spLocks noGrp="1"/>
          </p:cNvSpPr>
          <p:nvPr>
            <p:ph type="body" sz="quarter" idx="10"/>
          </p:nvPr>
        </p:nvSpPr>
        <p:spPr>
          <a:xfrm>
            <a:off x="518160" y="872067"/>
            <a:ext cx="11203940" cy="5469498"/>
          </a:xfrm>
        </p:spPr>
        <p:txBody>
          <a:bodyPr/>
          <a:lstStyle/>
          <a:p>
            <a:r>
              <a:rPr lang="es-ES" b="1" dirty="0"/>
              <a:t>1. Es obligatorio estar registrado a </a:t>
            </a:r>
            <a:r>
              <a:rPr lang="es-ES" b="1" dirty="0">
                <a:solidFill>
                  <a:srgbClr val="019EE2"/>
                </a:solidFill>
              </a:rPr>
              <a:t>Google </a:t>
            </a:r>
            <a:r>
              <a:rPr lang="es-ES" b="1" dirty="0"/>
              <a:t>para poder utilizar </a:t>
            </a:r>
            <a:r>
              <a:rPr lang="es-ES" b="1" dirty="0">
                <a:solidFill>
                  <a:srgbClr val="019EE2"/>
                </a:solidFill>
              </a:rPr>
              <a:t>Google Chrome modo web/buscador</a:t>
            </a:r>
            <a:r>
              <a:rPr lang="es-ES" b="1" dirty="0"/>
              <a:t>:</a:t>
            </a:r>
            <a:endParaRPr lang="es-ES" b="1" dirty="0">
              <a:solidFill>
                <a:srgbClr val="019EE2"/>
              </a:solidFill>
            </a:endParaRPr>
          </a:p>
          <a:p>
            <a:endParaRPr lang="es-ES" dirty="0"/>
          </a:p>
          <a:p>
            <a:pPr marL="895335" lvl="1" indent="-285750">
              <a:buFont typeface="Courier New" panose="02070309020205020404" pitchFamily="49" charset="0"/>
              <a:buChar char="o"/>
            </a:pPr>
            <a:r>
              <a:rPr lang="es-ES" sz="1600" b="0" dirty="0">
                <a:solidFill>
                  <a:srgbClr val="595959"/>
                </a:solidFill>
              </a:rPr>
              <a:t>Verdadero</a:t>
            </a:r>
          </a:p>
          <a:p>
            <a:pPr marL="895335" lvl="1" indent="-285750">
              <a:buFont typeface="Courier New" panose="02070309020205020404" pitchFamily="49" charset="0"/>
              <a:buChar char="o"/>
            </a:pPr>
            <a:r>
              <a:rPr lang="es-ES" sz="1600" b="0" dirty="0">
                <a:solidFill>
                  <a:srgbClr val="595959"/>
                </a:solidFill>
              </a:rPr>
              <a:t>Falso</a:t>
            </a:r>
          </a:p>
          <a:p>
            <a:r>
              <a:rPr lang="es-ES" b="1" dirty="0"/>
              <a:t>2. Para crear una </a:t>
            </a:r>
            <a:r>
              <a:rPr lang="es-ES" b="1" dirty="0">
                <a:solidFill>
                  <a:srgbClr val="019EE2"/>
                </a:solidFill>
              </a:rPr>
              <a:t>cuenta Google </a:t>
            </a:r>
            <a:r>
              <a:rPr lang="es-ES" b="1" dirty="0"/>
              <a:t>es imprescindible tener una cuenta </a:t>
            </a:r>
            <a:r>
              <a:rPr lang="es-ES" b="1" dirty="0">
                <a:solidFill>
                  <a:srgbClr val="019EE2"/>
                </a:solidFill>
              </a:rPr>
              <a:t>Gmail</a:t>
            </a:r>
            <a:r>
              <a:rPr lang="es-ES" b="1" dirty="0"/>
              <a:t>:</a:t>
            </a:r>
          </a:p>
          <a:p>
            <a:endParaRPr lang="es-ES" b="1" dirty="0"/>
          </a:p>
          <a:p>
            <a:pPr marL="895335" lvl="1" indent="-285750">
              <a:buFont typeface="Courier New" panose="02070309020205020404" pitchFamily="49" charset="0"/>
              <a:buChar char="o"/>
            </a:pPr>
            <a:r>
              <a:rPr lang="es-ES" sz="1600" b="0" dirty="0">
                <a:solidFill>
                  <a:srgbClr val="595959"/>
                </a:solidFill>
              </a:rPr>
              <a:t>Verdadero</a:t>
            </a:r>
          </a:p>
          <a:p>
            <a:pPr marL="895335" lvl="1" indent="-285750">
              <a:buFont typeface="Courier New" panose="02070309020205020404" pitchFamily="49" charset="0"/>
              <a:buChar char="o"/>
            </a:pPr>
            <a:r>
              <a:rPr lang="es-ES" sz="1600" b="0" dirty="0">
                <a:solidFill>
                  <a:srgbClr val="595959"/>
                </a:solidFill>
              </a:rPr>
              <a:t>Falso</a:t>
            </a:r>
          </a:p>
          <a:p>
            <a:pPr marL="0" lvl="1" indent="0">
              <a:spcAft>
                <a:spcPts val="0"/>
              </a:spcAft>
            </a:pPr>
            <a:r>
              <a:rPr lang="es-ES" sz="1600" dirty="0">
                <a:solidFill>
                  <a:srgbClr val="595959"/>
                </a:solidFill>
              </a:rPr>
              <a:t>3. Si iniciamos sesión en</a:t>
            </a:r>
            <a:r>
              <a:rPr lang="es-ES" sz="1600" dirty="0">
                <a:solidFill>
                  <a:srgbClr val="019EE2"/>
                </a:solidFill>
              </a:rPr>
              <a:t> Google Chrome</a:t>
            </a:r>
            <a:r>
              <a:rPr lang="es-ES" sz="1600" dirty="0">
                <a:solidFill>
                  <a:srgbClr val="595959"/>
                </a:solidFill>
              </a:rPr>
              <a:t>, automáticamente tendremos todas las sesiones de las </a:t>
            </a:r>
            <a:r>
              <a:rPr lang="es-ES" sz="1600" dirty="0">
                <a:solidFill>
                  <a:srgbClr val="019EE2"/>
                </a:solidFill>
              </a:rPr>
              <a:t>aplicaciones Google abiertas </a:t>
            </a:r>
            <a:r>
              <a:rPr lang="es-ES" sz="1600" dirty="0">
                <a:solidFill>
                  <a:srgbClr val="595959"/>
                </a:solidFill>
              </a:rPr>
              <a:t>con el mismo usuario. </a:t>
            </a:r>
          </a:p>
          <a:p>
            <a:pPr marL="0" lvl="1" indent="0">
              <a:spcAft>
                <a:spcPts val="0"/>
              </a:spcAft>
            </a:pPr>
            <a:endParaRPr lang="es-ES" sz="1600" dirty="0">
              <a:solidFill>
                <a:srgbClr val="595959"/>
              </a:solidFill>
            </a:endParaRPr>
          </a:p>
          <a:p>
            <a:pPr marL="895335" lvl="1" indent="-285750">
              <a:buFont typeface="Courier New" panose="02070309020205020404" pitchFamily="49" charset="0"/>
              <a:buChar char="o"/>
            </a:pPr>
            <a:r>
              <a:rPr lang="es-ES" sz="1600" b="0" dirty="0">
                <a:solidFill>
                  <a:srgbClr val="595959"/>
                </a:solidFill>
              </a:rPr>
              <a:t>Verdadero</a:t>
            </a:r>
          </a:p>
          <a:p>
            <a:pPr marL="895335" lvl="1" indent="-285750">
              <a:buFont typeface="Courier New" panose="02070309020205020404" pitchFamily="49" charset="0"/>
              <a:buChar char="o"/>
            </a:pPr>
            <a:r>
              <a:rPr lang="es-ES" sz="1600" b="0" dirty="0">
                <a:solidFill>
                  <a:srgbClr val="595959"/>
                </a:solidFill>
              </a:rPr>
              <a:t>Falso</a:t>
            </a:r>
          </a:p>
          <a:p>
            <a:pPr algn="just"/>
            <a:r>
              <a:rPr lang="es-ES" b="1" dirty="0"/>
              <a:t>4. Los tres tipos de </a:t>
            </a:r>
            <a:r>
              <a:rPr lang="es-ES" b="1" dirty="0">
                <a:solidFill>
                  <a:srgbClr val="019EE2"/>
                </a:solidFill>
              </a:rPr>
              <a:t>acceso de usuario </a:t>
            </a:r>
            <a:r>
              <a:rPr lang="es-ES" b="1" dirty="0"/>
              <a:t>en un documento de Google Drive son: </a:t>
            </a:r>
            <a:r>
              <a:rPr lang="es-ES" b="1" dirty="0">
                <a:solidFill>
                  <a:srgbClr val="019EE2"/>
                </a:solidFill>
              </a:rPr>
              <a:t>lector, comentador y Editor</a:t>
            </a:r>
          </a:p>
          <a:p>
            <a:endParaRPr lang="es-ES" dirty="0"/>
          </a:p>
          <a:p>
            <a:pPr marL="895335" lvl="1" indent="-285750">
              <a:buFont typeface="Courier New" panose="02070309020205020404" pitchFamily="49" charset="0"/>
              <a:buChar char="o"/>
            </a:pPr>
            <a:r>
              <a:rPr lang="es-ES" sz="1600" b="0" dirty="0">
                <a:solidFill>
                  <a:srgbClr val="595959"/>
                </a:solidFill>
              </a:rPr>
              <a:t>Verdadero</a:t>
            </a:r>
          </a:p>
          <a:p>
            <a:pPr marL="895335" lvl="1" indent="-285750">
              <a:buFont typeface="Courier New" panose="02070309020205020404" pitchFamily="49" charset="0"/>
              <a:buChar char="o"/>
            </a:pPr>
            <a:r>
              <a:rPr lang="es-ES" sz="1600" b="0" dirty="0">
                <a:solidFill>
                  <a:srgbClr val="595959"/>
                </a:solidFill>
              </a:rPr>
              <a:t>Falso</a:t>
            </a:r>
          </a:p>
          <a:p>
            <a:pPr lvl="1" indent="0"/>
            <a:endParaRPr lang="es-ES" sz="1600" b="0" dirty="0">
              <a:solidFill>
                <a:srgbClr val="595959"/>
              </a:solidFill>
            </a:endParaRPr>
          </a:p>
          <a:p>
            <a:pPr marL="0" lvl="1" indent="0">
              <a:spcAft>
                <a:spcPts val="0"/>
              </a:spcAft>
            </a:pPr>
            <a:endParaRPr lang="es-ES" sz="1600" dirty="0">
              <a:solidFill>
                <a:srgbClr val="595959"/>
              </a:solidFill>
            </a:endParaRPr>
          </a:p>
          <a:p>
            <a:pPr lvl="1" indent="0"/>
            <a:endParaRPr lang="es-ES" sz="1600" b="0" dirty="0">
              <a:solidFill>
                <a:srgbClr val="595959"/>
              </a:solidFill>
            </a:endParaRPr>
          </a:p>
          <a:p>
            <a:endParaRPr lang="es-ES" b="1" dirty="0"/>
          </a:p>
          <a:p>
            <a:endParaRPr lang="es-ES" b="1" dirty="0"/>
          </a:p>
        </p:txBody>
      </p:sp>
      <p:sp>
        <p:nvSpPr>
          <p:cNvPr id="4" name="Title 3">
            <a:extLst>
              <a:ext uri="{FF2B5EF4-FFF2-40B4-BE49-F238E27FC236}">
                <a16:creationId xmlns:a16="http://schemas.microsoft.com/office/drawing/2014/main" id="{0BC71E82-2D78-42C9-8830-2296B9EABCD5}"/>
              </a:ext>
            </a:extLst>
          </p:cNvPr>
          <p:cNvSpPr>
            <a:spLocks noGrp="1"/>
          </p:cNvSpPr>
          <p:nvPr>
            <p:ph type="title"/>
          </p:nvPr>
        </p:nvSpPr>
        <p:spPr/>
        <p:txBody>
          <a:bodyPr/>
          <a:lstStyle/>
          <a:p>
            <a:r>
              <a:rPr lang="es-ES" dirty="0"/>
              <a:t>Cuestionario</a:t>
            </a:r>
          </a:p>
        </p:txBody>
      </p:sp>
    </p:spTree>
    <p:extLst>
      <p:ext uri="{BB962C8B-B14F-4D97-AF65-F5344CB8AC3E}">
        <p14:creationId xmlns:p14="http://schemas.microsoft.com/office/powerpoint/2010/main" val="36572354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A02B7-A2D1-4E78-9880-8D4FE22E1868}"/>
              </a:ext>
            </a:extLst>
          </p:cNvPr>
          <p:cNvSpPr>
            <a:spLocks noGrp="1"/>
          </p:cNvSpPr>
          <p:nvPr>
            <p:ph type="title"/>
          </p:nvPr>
        </p:nvSpPr>
        <p:spPr>
          <a:xfrm>
            <a:off x="886884" y="3069626"/>
            <a:ext cx="10418233" cy="718749"/>
          </a:xfrm>
        </p:spPr>
        <p:txBody>
          <a:bodyPr/>
          <a:lstStyle/>
          <a:p>
            <a:r>
              <a:rPr lang="es-ES" dirty="0"/>
              <a:t>Google </a:t>
            </a:r>
            <a:r>
              <a:rPr lang="es-ES" dirty="0" err="1"/>
              <a:t>Maps</a:t>
            </a:r>
            <a:endParaRPr lang="es-ES" dirty="0"/>
          </a:p>
        </p:txBody>
      </p:sp>
    </p:spTree>
    <p:extLst>
      <p:ext uri="{BB962C8B-B14F-4D97-AF65-F5344CB8AC3E}">
        <p14:creationId xmlns:p14="http://schemas.microsoft.com/office/powerpoint/2010/main" val="26475735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019E46-0F41-469C-A495-2764DA0C0A8C}"/>
              </a:ext>
            </a:extLst>
          </p:cNvPr>
          <p:cNvSpPr>
            <a:spLocks noGrp="1"/>
          </p:cNvSpPr>
          <p:nvPr>
            <p:ph type="body" sz="quarter" idx="10"/>
          </p:nvPr>
        </p:nvSpPr>
        <p:spPr>
          <a:xfrm>
            <a:off x="469900" y="1433830"/>
            <a:ext cx="10758081" cy="4708525"/>
          </a:xfrm>
        </p:spPr>
        <p:txBody>
          <a:bodyPr vert="horz" lIns="0" tIns="0" rIns="0" bIns="0" rtlCol="0" anchor="t">
            <a:noAutofit/>
          </a:bodyPr>
          <a:lstStyle/>
          <a:p>
            <a:r>
              <a:rPr lang="es-ES" dirty="0" err="1"/>
              <a:t>Maps</a:t>
            </a:r>
            <a:r>
              <a:rPr lang="es-ES" dirty="0"/>
              <a:t> es un servicio gratuito de Google </a:t>
            </a:r>
            <a:r>
              <a:rPr lang="es-ES" b="1" dirty="0">
                <a:solidFill>
                  <a:srgbClr val="019EE2"/>
                </a:solidFill>
              </a:rPr>
              <a:t>de mapas a través de la Web.</a:t>
            </a:r>
            <a:r>
              <a:rPr lang="es-ES" dirty="0"/>
              <a:t> Ofrece:</a:t>
            </a:r>
          </a:p>
          <a:p>
            <a:endParaRPr lang="es-ES" dirty="0"/>
          </a:p>
          <a:p>
            <a:endParaRPr lang="es-ES" dirty="0"/>
          </a:p>
          <a:p>
            <a:endParaRPr lang="es-ES" dirty="0"/>
          </a:p>
          <a:p>
            <a:endParaRPr lang="es-ES" dirty="0"/>
          </a:p>
          <a:p>
            <a:endParaRPr lang="es-ES" dirty="0"/>
          </a:p>
          <a:p>
            <a:endParaRPr lang="es-ES" dirty="0"/>
          </a:p>
          <a:p>
            <a:endParaRPr lang="es-ES" dirty="0"/>
          </a:p>
          <a:p>
            <a:pPr marL="285750" indent="-285750">
              <a:buFont typeface="Arial" panose="020B0604020202020204" pitchFamily="34" charset="0"/>
              <a:buChar char="•"/>
            </a:pPr>
            <a:r>
              <a:rPr lang="es-ES" dirty="0"/>
              <a:t>No es necesario tener una cuenta de Google para navegar por </a:t>
            </a:r>
            <a:r>
              <a:rPr lang="es-ES" dirty="0" err="1"/>
              <a:t>Maps</a:t>
            </a:r>
            <a:r>
              <a:rPr lang="es-ES" dirty="0"/>
              <a:t>, </a:t>
            </a:r>
          </a:p>
          <a:p>
            <a:r>
              <a:rPr lang="es-ES" dirty="0"/>
              <a:t>aunque puede ser muy útil crearla para poder </a:t>
            </a:r>
            <a:r>
              <a:rPr lang="es-ES" b="1" dirty="0">
                <a:solidFill>
                  <a:srgbClr val="019EE2"/>
                </a:solidFill>
              </a:rPr>
              <a:t>sincronizar </a:t>
            </a:r>
            <a:r>
              <a:rPr lang="es-ES" dirty="0"/>
              <a:t>en todos tus </a:t>
            </a:r>
          </a:p>
          <a:p>
            <a:r>
              <a:rPr lang="es-ES" b="1" dirty="0">
                <a:solidFill>
                  <a:srgbClr val="019EE2"/>
                </a:solidFill>
              </a:rPr>
              <a:t>dispositivos y que nos muestre nuestras preferencias </a:t>
            </a:r>
            <a:r>
              <a:rPr lang="es-ES" dirty="0"/>
              <a:t>de búsqueda.  </a:t>
            </a:r>
          </a:p>
          <a:p>
            <a:endParaRPr lang="es-ES" dirty="0"/>
          </a:p>
          <a:p>
            <a:endParaRPr lang="es-ES" dirty="0"/>
          </a:p>
          <a:p>
            <a:r>
              <a:rPr lang="es-ES" dirty="0"/>
              <a:t>Para iniciar una búsqueda debemos dirigirnos a: </a:t>
            </a:r>
          </a:p>
          <a:p>
            <a:r>
              <a:rPr lang="es-ES" dirty="0">
                <a:hlinkClick r:id="rId2"/>
              </a:rPr>
              <a:t>https://www.google.com/maps</a:t>
            </a:r>
            <a:r>
              <a:rPr lang="es-ES" dirty="0"/>
              <a:t> </a:t>
            </a:r>
          </a:p>
          <a:p>
            <a:endParaRPr lang="es-ES" dirty="0"/>
          </a:p>
          <a:p>
            <a:r>
              <a:rPr lang="es-ES" dirty="0"/>
              <a:t>Para</a:t>
            </a:r>
            <a:r>
              <a:rPr lang="es-ES" b="1" dirty="0">
                <a:solidFill>
                  <a:srgbClr val="019EE2"/>
                </a:solidFill>
              </a:rPr>
              <a:t> descargarlo </a:t>
            </a:r>
            <a:r>
              <a:rPr lang="es-ES" dirty="0"/>
              <a:t>en nuestro dispositivo móvil: </a:t>
            </a:r>
          </a:p>
          <a:p>
            <a:r>
              <a:rPr lang="es-ES" dirty="0"/>
              <a:t>Google Play o App Store</a:t>
            </a:r>
          </a:p>
          <a:p>
            <a:endParaRPr lang="es-ES" b="1" dirty="0"/>
          </a:p>
        </p:txBody>
      </p:sp>
      <p:sp>
        <p:nvSpPr>
          <p:cNvPr id="3" name="Text Placeholder 2">
            <a:extLst>
              <a:ext uri="{FF2B5EF4-FFF2-40B4-BE49-F238E27FC236}">
                <a16:creationId xmlns:a16="http://schemas.microsoft.com/office/drawing/2014/main" id="{143A4125-37B3-4396-9BE0-394D88F44172}"/>
              </a:ext>
            </a:extLst>
          </p:cNvPr>
          <p:cNvSpPr>
            <a:spLocks noGrp="1"/>
          </p:cNvSpPr>
          <p:nvPr>
            <p:ph type="body" sz="quarter" idx="13"/>
          </p:nvPr>
        </p:nvSpPr>
        <p:spPr/>
        <p:txBody>
          <a:bodyPr/>
          <a:lstStyle/>
          <a:p>
            <a:r>
              <a:rPr lang="es-ES"/>
              <a:t>Descargar - Iniciar sesión </a:t>
            </a:r>
          </a:p>
        </p:txBody>
      </p:sp>
      <p:sp>
        <p:nvSpPr>
          <p:cNvPr id="4" name="Title 3">
            <a:extLst>
              <a:ext uri="{FF2B5EF4-FFF2-40B4-BE49-F238E27FC236}">
                <a16:creationId xmlns:a16="http://schemas.microsoft.com/office/drawing/2014/main" id="{B19828B6-3FA0-4B48-BFFA-0C5BE1D2F3C7}"/>
              </a:ext>
            </a:extLst>
          </p:cNvPr>
          <p:cNvSpPr>
            <a:spLocks noGrp="1"/>
          </p:cNvSpPr>
          <p:nvPr>
            <p:ph type="title"/>
          </p:nvPr>
        </p:nvSpPr>
        <p:spPr/>
        <p:txBody>
          <a:bodyPr/>
          <a:lstStyle/>
          <a:p>
            <a:r>
              <a:rPr lang="es-ES"/>
              <a:t>Google </a:t>
            </a:r>
            <a:r>
              <a:rPr lang="es-ES" err="1"/>
              <a:t>Maps</a:t>
            </a:r>
          </a:p>
        </p:txBody>
      </p:sp>
      <p:sp>
        <p:nvSpPr>
          <p:cNvPr id="8" name="Arrow: Right 7">
            <a:extLst>
              <a:ext uri="{FF2B5EF4-FFF2-40B4-BE49-F238E27FC236}">
                <a16:creationId xmlns:a16="http://schemas.microsoft.com/office/drawing/2014/main" id="{0B473B4F-5F16-4DCF-9DC5-3AAFD9413602}"/>
              </a:ext>
            </a:extLst>
          </p:cNvPr>
          <p:cNvSpPr/>
          <p:nvPr/>
        </p:nvSpPr>
        <p:spPr bwMode="gray">
          <a:xfrm>
            <a:off x="4649755" y="4712475"/>
            <a:ext cx="2077616" cy="298063"/>
          </a:xfrm>
          <a:prstGeom prst="rightArrow">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pic>
        <p:nvPicPr>
          <p:cNvPr id="7" name="Picture 6">
            <a:extLst>
              <a:ext uri="{FF2B5EF4-FFF2-40B4-BE49-F238E27FC236}">
                <a16:creationId xmlns:a16="http://schemas.microsoft.com/office/drawing/2014/main" id="{68F38614-23D2-48A7-80C4-EDE651233E8F}"/>
              </a:ext>
            </a:extLst>
          </p:cNvPr>
          <p:cNvPicPr>
            <a:picLocks noChangeAspect="1"/>
          </p:cNvPicPr>
          <p:nvPr/>
        </p:nvPicPr>
        <p:blipFill rotWithShape="1">
          <a:blip r:embed="rId3"/>
          <a:srcRect l="66952" t="73733" r="27205" b="18773"/>
          <a:stretch/>
        </p:blipFill>
        <p:spPr>
          <a:xfrm>
            <a:off x="2758113" y="79231"/>
            <a:ext cx="1097705" cy="791843"/>
          </a:xfrm>
          <a:prstGeom prst="rect">
            <a:avLst/>
          </a:prstGeom>
        </p:spPr>
      </p:pic>
      <p:sp>
        <p:nvSpPr>
          <p:cNvPr id="9" name="Rectangle 8">
            <a:extLst>
              <a:ext uri="{FF2B5EF4-FFF2-40B4-BE49-F238E27FC236}">
                <a16:creationId xmlns:a16="http://schemas.microsoft.com/office/drawing/2014/main" id="{326FA9EF-0DD3-46B6-A59F-F438ACF98D85}"/>
              </a:ext>
            </a:extLst>
          </p:cNvPr>
          <p:cNvSpPr/>
          <p:nvPr/>
        </p:nvSpPr>
        <p:spPr>
          <a:xfrm>
            <a:off x="1769177" y="2043672"/>
            <a:ext cx="3566334" cy="954107"/>
          </a:xfrm>
          <a:prstGeom prst="rect">
            <a:avLst/>
          </a:prstGeom>
          <a:ln>
            <a:solidFill>
              <a:srgbClr val="019EE2"/>
            </a:solidFill>
          </a:ln>
        </p:spPr>
        <p:txBody>
          <a:bodyPr wrap="square">
            <a:spAutoFit/>
          </a:bodyPr>
          <a:lstStyle/>
          <a:p>
            <a:pPr algn="ctr"/>
            <a:r>
              <a:rPr lang="es-ES" sz="1400" dirty="0">
                <a:solidFill>
                  <a:srgbClr val="595959"/>
                </a:solidFill>
                <a:latin typeface="Poppins"/>
              </a:rPr>
              <a:t>Navegación GPS</a:t>
            </a:r>
          </a:p>
          <a:p>
            <a:pPr algn="ctr"/>
            <a:r>
              <a:rPr lang="es-ES" sz="1400" dirty="0">
                <a:solidFill>
                  <a:srgbClr val="595959"/>
                </a:solidFill>
                <a:latin typeface="Poppins"/>
              </a:rPr>
              <a:t>Información sobre tráfico y transporte público</a:t>
            </a:r>
          </a:p>
          <a:p>
            <a:pPr algn="ctr"/>
            <a:r>
              <a:rPr lang="es-ES" sz="1400" dirty="0">
                <a:solidFill>
                  <a:srgbClr val="595959"/>
                </a:solidFill>
                <a:latin typeface="Poppins"/>
              </a:rPr>
              <a:t>Lugares que descubrir cerca de ti </a:t>
            </a:r>
          </a:p>
          <a:p>
            <a:pPr algn="ctr"/>
            <a:r>
              <a:rPr lang="es-ES" sz="1400" dirty="0">
                <a:solidFill>
                  <a:srgbClr val="595959"/>
                </a:solidFill>
                <a:latin typeface="Poppins"/>
              </a:rPr>
              <a:t>Etc.. </a:t>
            </a:r>
          </a:p>
        </p:txBody>
      </p:sp>
      <p:pic>
        <p:nvPicPr>
          <p:cNvPr id="10" name="Picture 9">
            <a:extLst>
              <a:ext uri="{FF2B5EF4-FFF2-40B4-BE49-F238E27FC236}">
                <a16:creationId xmlns:a16="http://schemas.microsoft.com/office/drawing/2014/main" id="{9FDD7380-0C68-44C7-ACB9-026F868356DC}"/>
              </a:ext>
            </a:extLst>
          </p:cNvPr>
          <p:cNvPicPr>
            <a:picLocks noChangeAspect="1"/>
          </p:cNvPicPr>
          <p:nvPr/>
        </p:nvPicPr>
        <p:blipFill rotWithShape="1">
          <a:blip r:embed="rId4"/>
          <a:srcRect t="8299" r="80553" b="26344"/>
          <a:stretch/>
        </p:blipFill>
        <p:spPr>
          <a:xfrm>
            <a:off x="7977228" y="1751711"/>
            <a:ext cx="2370950" cy="4482159"/>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2562030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019E46-0F41-469C-A495-2764DA0C0A8C}"/>
              </a:ext>
            </a:extLst>
          </p:cNvPr>
          <p:cNvSpPr>
            <a:spLocks noGrp="1"/>
          </p:cNvSpPr>
          <p:nvPr>
            <p:ph type="body" sz="quarter" idx="10"/>
          </p:nvPr>
        </p:nvSpPr>
        <p:spPr>
          <a:xfrm>
            <a:off x="469900" y="1433830"/>
            <a:ext cx="10758081" cy="4708525"/>
          </a:xfrm>
        </p:spPr>
        <p:txBody>
          <a:bodyPr/>
          <a:lstStyle/>
          <a:p>
            <a:endParaRPr lang="es-ES"/>
          </a:p>
          <a:p>
            <a:endParaRPr lang="es-ES" b="1"/>
          </a:p>
        </p:txBody>
      </p:sp>
      <p:sp>
        <p:nvSpPr>
          <p:cNvPr id="3" name="Text Placeholder 2">
            <a:extLst>
              <a:ext uri="{FF2B5EF4-FFF2-40B4-BE49-F238E27FC236}">
                <a16:creationId xmlns:a16="http://schemas.microsoft.com/office/drawing/2014/main" id="{143A4125-37B3-4396-9BE0-394D88F44172}"/>
              </a:ext>
            </a:extLst>
          </p:cNvPr>
          <p:cNvSpPr>
            <a:spLocks noGrp="1"/>
          </p:cNvSpPr>
          <p:nvPr>
            <p:ph type="body" sz="quarter" idx="13"/>
          </p:nvPr>
        </p:nvSpPr>
        <p:spPr/>
        <p:txBody>
          <a:bodyPr/>
          <a:lstStyle/>
          <a:p>
            <a:r>
              <a:rPr lang="es-ES"/>
              <a:t>Navegación GPS</a:t>
            </a:r>
          </a:p>
        </p:txBody>
      </p:sp>
      <p:sp>
        <p:nvSpPr>
          <p:cNvPr id="4" name="Title 3">
            <a:extLst>
              <a:ext uri="{FF2B5EF4-FFF2-40B4-BE49-F238E27FC236}">
                <a16:creationId xmlns:a16="http://schemas.microsoft.com/office/drawing/2014/main" id="{B19828B6-3FA0-4B48-BFFA-0C5BE1D2F3C7}"/>
              </a:ext>
            </a:extLst>
          </p:cNvPr>
          <p:cNvSpPr>
            <a:spLocks noGrp="1"/>
          </p:cNvSpPr>
          <p:nvPr>
            <p:ph type="title"/>
          </p:nvPr>
        </p:nvSpPr>
        <p:spPr/>
        <p:txBody>
          <a:bodyPr/>
          <a:lstStyle/>
          <a:p>
            <a:r>
              <a:rPr lang="es-ES"/>
              <a:t>Google </a:t>
            </a:r>
            <a:r>
              <a:rPr lang="es-ES" err="1"/>
              <a:t>Maps</a:t>
            </a:r>
            <a:endParaRPr lang="es-ES"/>
          </a:p>
        </p:txBody>
      </p:sp>
      <p:pic>
        <p:nvPicPr>
          <p:cNvPr id="7" name="Picture 6">
            <a:extLst>
              <a:ext uri="{FF2B5EF4-FFF2-40B4-BE49-F238E27FC236}">
                <a16:creationId xmlns:a16="http://schemas.microsoft.com/office/drawing/2014/main" id="{68F38614-23D2-48A7-80C4-EDE651233E8F}"/>
              </a:ext>
            </a:extLst>
          </p:cNvPr>
          <p:cNvPicPr>
            <a:picLocks noChangeAspect="1"/>
          </p:cNvPicPr>
          <p:nvPr/>
        </p:nvPicPr>
        <p:blipFill rotWithShape="1">
          <a:blip r:embed="rId2"/>
          <a:srcRect l="66952" t="73733" r="27205" b="18773"/>
          <a:stretch/>
        </p:blipFill>
        <p:spPr>
          <a:xfrm>
            <a:off x="2810664" y="79231"/>
            <a:ext cx="1097705" cy="791843"/>
          </a:xfrm>
          <a:prstGeom prst="rect">
            <a:avLst/>
          </a:prstGeom>
        </p:spPr>
      </p:pic>
      <p:sp>
        <p:nvSpPr>
          <p:cNvPr id="9" name="Text Placeholder 1">
            <a:extLst>
              <a:ext uri="{FF2B5EF4-FFF2-40B4-BE49-F238E27FC236}">
                <a16:creationId xmlns:a16="http://schemas.microsoft.com/office/drawing/2014/main" id="{E7E0839A-435A-413F-8660-CA608C07B479}"/>
              </a:ext>
            </a:extLst>
          </p:cNvPr>
          <p:cNvSpPr txBox="1">
            <a:spLocks/>
          </p:cNvSpPr>
          <p:nvPr/>
        </p:nvSpPr>
        <p:spPr>
          <a:xfrm>
            <a:off x="3295921" y="1498607"/>
            <a:ext cx="8265358" cy="1352130"/>
          </a:xfrm>
          <a:prstGeom prst="rect">
            <a:avLst/>
          </a:prstGeom>
          <a:effectLst>
            <a:outerShdw blurRad="63500" sx="102000" sy="102000" algn="ctr" rotWithShape="0">
              <a:prstClr val="black">
                <a:alpha val="40000"/>
              </a:prstClr>
            </a:outerShdw>
          </a:effectLst>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marL="342900" indent="-342900">
              <a:buAutoNum type="arabicPeriod"/>
            </a:pPr>
            <a:r>
              <a:rPr lang="es-ES" dirty="0"/>
              <a:t>Para realizar búsqueda de ubicación, introducir dirección en la parte superior</a:t>
            </a:r>
          </a:p>
          <a:p>
            <a:pPr marL="342900" indent="-342900">
              <a:buAutoNum type="arabicPeriod"/>
            </a:pPr>
            <a:r>
              <a:rPr lang="es-ES" dirty="0"/>
              <a:t>Hacer clic en “indicaciones”</a:t>
            </a:r>
          </a:p>
          <a:p>
            <a:pPr marL="342900" indent="-342900">
              <a:buFont typeface="Arial" panose="020B0604020202020204" pitchFamily="34" charset="0"/>
              <a:buAutoNum type="arabicPeriod"/>
            </a:pPr>
            <a:r>
              <a:rPr lang="es-ES" dirty="0"/>
              <a:t>Permite escoger medio de transporte (coche, transporte público, caminando, bicicleta, o avión):</a:t>
            </a:r>
          </a:p>
          <a:p>
            <a:pPr marL="342900" indent="-342900">
              <a:buAutoNum type="arabicPeriod"/>
            </a:pPr>
            <a:endParaRPr lang="es-ES" dirty="0"/>
          </a:p>
          <a:p>
            <a:pPr marL="342900" indent="-342900">
              <a:buAutoNum type="arabicPeriod"/>
            </a:pPr>
            <a:endParaRPr lang="es-ES" dirty="0"/>
          </a:p>
          <a:p>
            <a:endParaRPr lang="es-ES" dirty="0"/>
          </a:p>
          <a:p>
            <a:pPr marL="342900" indent="-342900">
              <a:buAutoNum type="arabicPeriod"/>
            </a:pPr>
            <a:endParaRPr lang="es-ES" dirty="0"/>
          </a:p>
          <a:p>
            <a:pPr marL="342900" indent="-342900">
              <a:buAutoNum type="arabicPeriod"/>
            </a:pPr>
            <a:endParaRPr lang="es-ES" dirty="0"/>
          </a:p>
          <a:p>
            <a:pPr marL="342900" indent="-342900">
              <a:buAutoNum type="arabicPeriod"/>
            </a:pPr>
            <a:endParaRPr lang="es-ES" dirty="0"/>
          </a:p>
          <a:p>
            <a:pPr marL="342900" indent="-342900">
              <a:buAutoNum type="arabicPeriod"/>
            </a:pPr>
            <a:endParaRPr lang="es-ES" dirty="0"/>
          </a:p>
          <a:p>
            <a:pPr marL="342900" indent="-342900">
              <a:buAutoNum type="arabicPeriod"/>
            </a:pPr>
            <a:endParaRPr lang="es-ES" dirty="0"/>
          </a:p>
          <a:p>
            <a:r>
              <a:rPr lang="es-ES" dirty="0"/>
              <a:t>  </a:t>
            </a:r>
          </a:p>
          <a:p>
            <a:endParaRPr lang="es-ES" dirty="0"/>
          </a:p>
          <a:p>
            <a:endParaRPr lang="es-ES" dirty="0"/>
          </a:p>
          <a:p>
            <a:endParaRPr lang="es-ES" dirty="0"/>
          </a:p>
          <a:p>
            <a:endParaRPr lang="es-ES" dirty="0"/>
          </a:p>
          <a:p>
            <a:endParaRPr lang="es-ES" dirty="0"/>
          </a:p>
          <a:p>
            <a:endParaRPr lang="es-ES" dirty="0"/>
          </a:p>
        </p:txBody>
      </p:sp>
      <p:grpSp>
        <p:nvGrpSpPr>
          <p:cNvPr id="23" name="Group 22">
            <a:extLst>
              <a:ext uri="{FF2B5EF4-FFF2-40B4-BE49-F238E27FC236}">
                <a16:creationId xmlns:a16="http://schemas.microsoft.com/office/drawing/2014/main" id="{017BDA6F-A7B4-4E49-A324-6EA279748DEB}"/>
              </a:ext>
            </a:extLst>
          </p:cNvPr>
          <p:cNvGrpSpPr/>
          <p:nvPr/>
        </p:nvGrpSpPr>
        <p:grpSpPr>
          <a:xfrm>
            <a:off x="534991" y="1464213"/>
            <a:ext cx="2572103" cy="2874522"/>
            <a:chOff x="8880814" y="1005916"/>
            <a:chExt cx="2577430" cy="2824970"/>
          </a:xfrm>
        </p:grpSpPr>
        <p:pic>
          <p:nvPicPr>
            <p:cNvPr id="5" name="Picture 4">
              <a:extLst>
                <a:ext uri="{FF2B5EF4-FFF2-40B4-BE49-F238E27FC236}">
                  <a16:creationId xmlns:a16="http://schemas.microsoft.com/office/drawing/2014/main" id="{F3847431-F809-41F3-AAA5-76073535EBA0}"/>
                </a:ext>
              </a:extLst>
            </p:cNvPr>
            <p:cNvPicPr>
              <a:picLocks noChangeAspect="1"/>
            </p:cNvPicPr>
            <p:nvPr/>
          </p:nvPicPr>
          <p:blipFill rotWithShape="1">
            <a:blip r:embed="rId3"/>
            <a:srcRect l="506" t="8462" r="72919" b="40784"/>
            <a:stretch/>
          </p:blipFill>
          <p:spPr>
            <a:xfrm>
              <a:off x="8976742" y="1083411"/>
              <a:ext cx="2481502" cy="2665809"/>
            </a:xfrm>
            <a:prstGeom prst="rect">
              <a:avLst/>
            </a:prstGeom>
            <a:effectLst>
              <a:outerShdw blurRad="63500" sx="102000" sy="102000" algn="ctr" rotWithShape="0">
                <a:prstClr val="black">
                  <a:alpha val="40000"/>
                </a:prstClr>
              </a:outerShdw>
            </a:effectLst>
          </p:spPr>
        </p:pic>
        <p:sp>
          <p:nvSpPr>
            <p:cNvPr id="6" name="Rectangle 5">
              <a:extLst>
                <a:ext uri="{FF2B5EF4-FFF2-40B4-BE49-F238E27FC236}">
                  <a16:creationId xmlns:a16="http://schemas.microsoft.com/office/drawing/2014/main" id="{6C74FE45-97E1-4641-8799-C663533CC220}"/>
                </a:ext>
              </a:extLst>
            </p:cNvPr>
            <p:cNvSpPr/>
            <p:nvPr/>
          </p:nvSpPr>
          <p:spPr bwMode="gray">
            <a:xfrm>
              <a:off x="8880814" y="1005916"/>
              <a:ext cx="2548852" cy="47643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15" name="Freeform 1063">
              <a:extLst>
                <a:ext uri="{FF2B5EF4-FFF2-40B4-BE49-F238E27FC236}">
                  <a16:creationId xmlns:a16="http://schemas.microsoft.com/office/drawing/2014/main" id="{598FD99F-3ADC-42B8-BAD3-D7163538F887}"/>
                </a:ext>
              </a:extLst>
            </p:cNvPr>
            <p:cNvSpPr>
              <a:spLocks noChangeAspect="1" noEditPoints="1"/>
            </p:cNvSpPr>
            <p:nvPr/>
          </p:nvSpPr>
          <p:spPr bwMode="auto">
            <a:xfrm>
              <a:off x="9210043" y="3526110"/>
              <a:ext cx="300837" cy="304776"/>
            </a:xfrm>
            <a:custGeom>
              <a:avLst/>
              <a:gdLst>
                <a:gd name="T0" fmla="*/ 0 w 512"/>
                <a:gd name="T1" fmla="*/ 256 h 512"/>
                <a:gd name="T2" fmla="*/ 512 w 512"/>
                <a:gd name="T3" fmla="*/ 256 h 512"/>
                <a:gd name="T4" fmla="*/ 213 w 512"/>
                <a:gd name="T5" fmla="*/ 128 h 512"/>
                <a:gd name="T6" fmla="*/ 277 w 512"/>
                <a:gd name="T7" fmla="*/ 213 h 512"/>
                <a:gd name="T8" fmla="*/ 213 w 512"/>
                <a:gd name="T9" fmla="*/ 149 h 512"/>
                <a:gd name="T10" fmla="*/ 167 w 512"/>
                <a:gd name="T11" fmla="*/ 229 h 512"/>
                <a:gd name="T12" fmla="*/ 158 w 512"/>
                <a:gd name="T13" fmla="*/ 245 h 512"/>
                <a:gd name="T14" fmla="*/ 138 w 512"/>
                <a:gd name="T15" fmla="*/ 202 h 512"/>
                <a:gd name="T16" fmla="*/ 349 w 512"/>
                <a:gd name="T17" fmla="*/ 412 h 512"/>
                <a:gd name="T18" fmla="*/ 334 w 512"/>
                <a:gd name="T19" fmla="*/ 413 h 512"/>
                <a:gd name="T20" fmla="*/ 351 w 512"/>
                <a:gd name="T21" fmla="*/ 331 h 512"/>
                <a:gd name="T22" fmla="*/ 341 w 512"/>
                <a:gd name="T23" fmla="*/ 277 h 512"/>
                <a:gd name="T24" fmla="*/ 330 w 512"/>
                <a:gd name="T25" fmla="*/ 288 h 512"/>
                <a:gd name="T26" fmla="*/ 320 w 512"/>
                <a:gd name="T27" fmla="*/ 298 h 512"/>
                <a:gd name="T28" fmla="*/ 309 w 512"/>
                <a:gd name="T29" fmla="*/ 288 h 512"/>
                <a:gd name="T30" fmla="*/ 298 w 512"/>
                <a:gd name="T31" fmla="*/ 266 h 512"/>
                <a:gd name="T32" fmla="*/ 288 w 512"/>
                <a:gd name="T33" fmla="*/ 288 h 512"/>
                <a:gd name="T34" fmla="*/ 266 w 512"/>
                <a:gd name="T35" fmla="*/ 288 h 512"/>
                <a:gd name="T36" fmla="*/ 256 w 512"/>
                <a:gd name="T37" fmla="*/ 245 h 512"/>
                <a:gd name="T38" fmla="*/ 245 w 512"/>
                <a:gd name="T39" fmla="*/ 288 h 512"/>
                <a:gd name="T40" fmla="*/ 224 w 512"/>
                <a:gd name="T41" fmla="*/ 288 h 512"/>
                <a:gd name="T42" fmla="*/ 213 w 512"/>
                <a:gd name="T43" fmla="*/ 192 h 512"/>
                <a:gd name="T44" fmla="*/ 202 w 512"/>
                <a:gd name="T45" fmla="*/ 330 h 512"/>
                <a:gd name="T46" fmla="*/ 185 w 512"/>
                <a:gd name="T47" fmla="*/ 338 h 512"/>
                <a:gd name="T48" fmla="*/ 146 w 512"/>
                <a:gd name="T49" fmla="*/ 276 h 512"/>
                <a:gd name="T50" fmla="*/ 137 w 512"/>
                <a:gd name="T51" fmla="*/ 294 h 512"/>
                <a:gd name="T52" fmla="*/ 208 w 512"/>
                <a:gd name="T53" fmla="*/ 396 h 512"/>
                <a:gd name="T54" fmla="*/ 202 w 512"/>
                <a:gd name="T55" fmla="*/ 416 h 512"/>
                <a:gd name="T56" fmla="*/ 118 w 512"/>
                <a:gd name="T57" fmla="*/ 303 h 512"/>
                <a:gd name="T58" fmla="*/ 153 w 512"/>
                <a:gd name="T59" fmla="*/ 256 h 512"/>
                <a:gd name="T60" fmla="*/ 181 w 512"/>
                <a:gd name="T61" fmla="*/ 293 h 512"/>
                <a:gd name="T62" fmla="*/ 213 w 512"/>
                <a:gd name="T63" fmla="*/ 170 h 512"/>
                <a:gd name="T64" fmla="*/ 245 w 512"/>
                <a:gd name="T65" fmla="*/ 226 h 512"/>
                <a:gd name="T66" fmla="*/ 286 w 512"/>
                <a:gd name="T67" fmla="*/ 247 h 512"/>
                <a:gd name="T68" fmla="*/ 325 w 512"/>
                <a:gd name="T69" fmla="*/ 260 h 512"/>
                <a:gd name="T70" fmla="*/ 373 w 512"/>
                <a:gd name="T71" fmla="*/ 288 h 512"/>
                <a:gd name="T72" fmla="*/ 349 w 512"/>
                <a:gd name="T73" fmla="*/ 4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13" y="128"/>
                  </a:moveTo>
                  <a:cubicBezTo>
                    <a:pt x="254" y="128"/>
                    <a:pt x="288" y="161"/>
                    <a:pt x="288" y="202"/>
                  </a:cubicBezTo>
                  <a:cubicBezTo>
                    <a:pt x="288" y="208"/>
                    <a:pt x="283" y="213"/>
                    <a:pt x="277" y="213"/>
                  </a:cubicBezTo>
                  <a:cubicBezTo>
                    <a:pt x="271" y="213"/>
                    <a:pt x="266" y="208"/>
                    <a:pt x="266" y="202"/>
                  </a:cubicBezTo>
                  <a:cubicBezTo>
                    <a:pt x="266" y="173"/>
                    <a:pt x="242" y="149"/>
                    <a:pt x="213" y="149"/>
                  </a:cubicBezTo>
                  <a:cubicBezTo>
                    <a:pt x="184" y="149"/>
                    <a:pt x="160" y="173"/>
                    <a:pt x="160" y="202"/>
                  </a:cubicBezTo>
                  <a:cubicBezTo>
                    <a:pt x="160" y="212"/>
                    <a:pt x="162" y="221"/>
                    <a:pt x="167" y="229"/>
                  </a:cubicBezTo>
                  <a:cubicBezTo>
                    <a:pt x="170" y="234"/>
                    <a:pt x="168" y="241"/>
                    <a:pt x="163" y="244"/>
                  </a:cubicBezTo>
                  <a:cubicBezTo>
                    <a:pt x="161" y="245"/>
                    <a:pt x="159" y="245"/>
                    <a:pt x="158" y="245"/>
                  </a:cubicBezTo>
                  <a:cubicBezTo>
                    <a:pt x="154" y="245"/>
                    <a:pt x="150" y="243"/>
                    <a:pt x="148" y="240"/>
                  </a:cubicBezTo>
                  <a:cubicBezTo>
                    <a:pt x="142" y="228"/>
                    <a:pt x="138" y="215"/>
                    <a:pt x="138" y="202"/>
                  </a:cubicBezTo>
                  <a:cubicBezTo>
                    <a:pt x="138" y="161"/>
                    <a:pt x="172" y="128"/>
                    <a:pt x="213" y="128"/>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121446" tIns="60723" rIns="121446" bIns="60723" numCol="1" anchor="t" anchorCtr="0" compatLnSpc="1">
              <a:prstTxWarp prst="textNoShape">
                <a:avLst/>
              </a:prstTxWarp>
            </a:bodyPr>
            <a:lstStyle/>
            <a:p>
              <a:endParaRPr lang="en-GB" sz="319"/>
            </a:p>
          </p:txBody>
        </p:sp>
        <p:sp>
          <p:nvSpPr>
            <p:cNvPr id="16" name="Oval 15">
              <a:extLst>
                <a:ext uri="{FF2B5EF4-FFF2-40B4-BE49-F238E27FC236}">
                  <a16:creationId xmlns:a16="http://schemas.microsoft.com/office/drawing/2014/main" id="{829A8805-521A-442F-9979-34CF686CE7D6}"/>
                </a:ext>
              </a:extLst>
            </p:cNvPr>
            <p:cNvSpPr/>
            <p:nvPr/>
          </p:nvSpPr>
          <p:spPr bwMode="gray">
            <a:xfrm>
              <a:off x="8976742" y="2970960"/>
              <a:ext cx="599746" cy="535254"/>
            </a:xfrm>
            <a:prstGeom prst="ellipse">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grpSp>
      <p:sp>
        <p:nvSpPr>
          <p:cNvPr id="19" name="Rectangle 18">
            <a:extLst>
              <a:ext uri="{FF2B5EF4-FFF2-40B4-BE49-F238E27FC236}">
                <a16:creationId xmlns:a16="http://schemas.microsoft.com/office/drawing/2014/main" id="{6CD96A20-E149-4AD8-A004-88556EFA5989}"/>
              </a:ext>
            </a:extLst>
          </p:cNvPr>
          <p:cNvSpPr/>
          <p:nvPr/>
        </p:nvSpPr>
        <p:spPr>
          <a:xfrm>
            <a:off x="300729" y="4591155"/>
            <a:ext cx="3292330" cy="3539430"/>
          </a:xfrm>
          <a:prstGeom prst="rect">
            <a:avLst/>
          </a:prstGeom>
        </p:spPr>
        <p:txBody>
          <a:bodyPr wrap="square" anchor="t">
            <a:spAutoFit/>
          </a:bodyPr>
          <a:lstStyle/>
          <a:p>
            <a:pPr marL="342900" indent="-342900">
              <a:buAutoNum type="arabicPeriod" startAt="4"/>
            </a:pPr>
            <a:r>
              <a:rPr lang="es-ES" sz="1600" dirty="0">
                <a:solidFill>
                  <a:srgbClr val="595959"/>
                </a:solidFill>
                <a:latin typeface="Poppins"/>
              </a:rPr>
              <a:t>Introducir punto de partida y destino </a:t>
            </a:r>
          </a:p>
          <a:p>
            <a:pPr marL="342900" indent="-342900">
              <a:buAutoNum type="arabicPeriod" startAt="4"/>
            </a:pPr>
            <a:r>
              <a:rPr lang="es-ES" sz="1600" dirty="0">
                <a:solidFill>
                  <a:srgbClr val="595959"/>
                </a:solidFill>
                <a:latin typeface="Poppins"/>
              </a:rPr>
              <a:t>Aparecen diferentes opciones de ruta disponibles y tiempo de ruta.</a:t>
            </a:r>
          </a:p>
          <a:p>
            <a:pPr marL="342900" indent="-342900">
              <a:buAutoNum type="arabicPeriod"/>
            </a:pPr>
            <a:endParaRPr lang="es-ES" sz="1600" dirty="0"/>
          </a:p>
          <a:p>
            <a:pPr algn="just">
              <a:buSzPct val="100000"/>
            </a:pPr>
            <a:endParaRPr lang="es-ES" sz="1600" dirty="0">
              <a:solidFill>
                <a:srgbClr val="595959"/>
              </a:solidFill>
              <a:latin typeface="Poppins"/>
            </a:endParaRPr>
          </a:p>
          <a:p>
            <a:pPr marL="342900" indent="-342900">
              <a:buSzPct val="100000"/>
              <a:buAutoNum type="arabicPeriod" startAt="5"/>
            </a:pPr>
            <a:endParaRPr lang="es-ES" sz="1600" dirty="0">
              <a:solidFill>
                <a:srgbClr val="595959"/>
              </a:solidFill>
              <a:latin typeface="Poppins"/>
            </a:endParaRPr>
          </a:p>
          <a:p>
            <a:endParaRPr lang="es-ES" sz="1600" dirty="0">
              <a:latin typeface="Poppins" panose="020B0604020202020204"/>
            </a:endParaRPr>
          </a:p>
          <a:p>
            <a:endParaRPr lang="es-ES" sz="1600" dirty="0">
              <a:latin typeface="Poppins" panose="020B0604020202020204"/>
            </a:endParaRPr>
          </a:p>
          <a:p>
            <a:endParaRPr lang="es-ES" sz="1600" dirty="0">
              <a:latin typeface="Poppins" panose="020B0604020202020204"/>
            </a:endParaRPr>
          </a:p>
          <a:p>
            <a:pPr marL="342900" indent="-342900">
              <a:buAutoNum type="arabicPeriod" startAt="4"/>
            </a:pPr>
            <a:endParaRPr lang="es-ES" sz="1600" dirty="0"/>
          </a:p>
          <a:p>
            <a:pPr marL="342900" indent="-342900">
              <a:buAutoNum type="arabicPeriod"/>
            </a:pPr>
            <a:endParaRPr lang="es-ES" sz="1600" dirty="0"/>
          </a:p>
          <a:p>
            <a:pPr marL="342900" indent="-342900">
              <a:buAutoNum type="arabicPeriod"/>
            </a:pPr>
            <a:endParaRPr lang="es-ES" sz="1600" dirty="0"/>
          </a:p>
        </p:txBody>
      </p:sp>
      <p:grpSp>
        <p:nvGrpSpPr>
          <p:cNvPr id="11" name="Group 10">
            <a:extLst>
              <a:ext uri="{FF2B5EF4-FFF2-40B4-BE49-F238E27FC236}">
                <a16:creationId xmlns:a16="http://schemas.microsoft.com/office/drawing/2014/main" id="{48CFA2A8-9BBE-46EB-AD87-85D5053E9DED}"/>
              </a:ext>
            </a:extLst>
          </p:cNvPr>
          <p:cNvGrpSpPr/>
          <p:nvPr/>
        </p:nvGrpSpPr>
        <p:grpSpPr>
          <a:xfrm>
            <a:off x="3868104" y="2402973"/>
            <a:ext cx="7320912" cy="4052440"/>
            <a:chOff x="2962623" y="3009317"/>
            <a:chExt cx="6266754" cy="2775394"/>
          </a:xfrm>
        </p:grpSpPr>
        <p:pic>
          <p:nvPicPr>
            <p:cNvPr id="17" name="Picture 16">
              <a:extLst>
                <a:ext uri="{FF2B5EF4-FFF2-40B4-BE49-F238E27FC236}">
                  <a16:creationId xmlns:a16="http://schemas.microsoft.com/office/drawing/2014/main" id="{69C2BD43-C3E9-40E0-A407-E1EC997EB611}"/>
                </a:ext>
              </a:extLst>
            </p:cNvPr>
            <p:cNvPicPr>
              <a:picLocks noChangeAspect="1"/>
            </p:cNvPicPr>
            <p:nvPr/>
          </p:nvPicPr>
          <p:blipFill rotWithShape="1">
            <a:blip r:embed="rId4"/>
            <a:srcRect t="8462" r="11443" b="4487"/>
            <a:stretch/>
          </p:blipFill>
          <p:spPr>
            <a:xfrm>
              <a:off x="3102206" y="3028217"/>
              <a:ext cx="6127171" cy="2690173"/>
            </a:xfrm>
            <a:prstGeom prst="rect">
              <a:avLst/>
            </a:prstGeom>
            <a:effectLst>
              <a:outerShdw blurRad="63500" sx="102000" sy="102000" algn="ctr" rotWithShape="0">
                <a:prstClr val="black">
                  <a:alpha val="40000"/>
                </a:prstClr>
              </a:outerShdw>
            </a:effectLst>
          </p:spPr>
        </p:pic>
        <p:sp>
          <p:nvSpPr>
            <p:cNvPr id="18" name="Rectangle 17">
              <a:extLst>
                <a:ext uri="{FF2B5EF4-FFF2-40B4-BE49-F238E27FC236}">
                  <a16:creationId xmlns:a16="http://schemas.microsoft.com/office/drawing/2014/main" id="{A8C52B1B-25BC-434D-B4D5-89DDBECA9DC1}"/>
                </a:ext>
              </a:extLst>
            </p:cNvPr>
            <p:cNvSpPr/>
            <p:nvPr/>
          </p:nvSpPr>
          <p:spPr bwMode="gray">
            <a:xfrm>
              <a:off x="2974114" y="3236701"/>
              <a:ext cx="2033633" cy="475311"/>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21" name="Rectangle 20">
              <a:extLst>
                <a:ext uri="{FF2B5EF4-FFF2-40B4-BE49-F238E27FC236}">
                  <a16:creationId xmlns:a16="http://schemas.microsoft.com/office/drawing/2014/main" id="{2B65B733-3CBC-4267-8AF1-272A95E7A26B}"/>
                </a:ext>
              </a:extLst>
            </p:cNvPr>
            <p:cNvSpPr/>
            <p:nvPr/>
          </p:nvSpPr>
          <p:spPr bwMode="gray">
            <a:xfrm>
              <a:off x="2962623" y="4082808"/>
              <a:ext cx="2081721" cy="170190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22" name="Rectangle 21">
              <a:extLst>
                <a:ext uri="{FF2B5EF4-FFF2-40B4-BE49-F238E27FC236}">
                  <a16:creationId xmlns:a16="http://schemas.microsoft.com/office/drawing/2014/main" id="{C2B5D5BE-FEA6-46EA-87B0-0E79BBD457A6}"/>
                </a:ext>
              </a:extLst>
            </p:cNvPr>
            <p:cNvSpPr/>
            <p:nvPr/>
          </p:nvSpPr>
          <p:spPr bwMode="gray">
            <a:xfrm>
              <a:off x="2974115" y="3009317"/>
              <a:ext cx="2045126" cy="19718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grpSp>
      <p:sp>
        <p:nvSpPr>
          <p:cNvPr id="8" name="Oval 7">
            <a:extLst>
              <a:ext uri="{FF2B5EF4-FFF2-40B4-BE49-F238E27FC236}">
                <a16:creationId xmlns:a16="http://schemas.microsoft.com/office/drawing/2014/main" id="{95FBA43E-FAF8-4732-9834-E11897481EFB}"/>
              </a:ext>
            </a:extLst>
          </p:cNvPr>
          <p:cNvSpPr/>
          <p:nvPr/>
        </p:nvSpPr>
        <p:spPr bwMode="gray">
          <a:xfrm>
            <a:off x="134497" y="1546217"/>
            <a:ext cx="317150" cy="320777"/>
          </a:xfrm>
          <a:prstGeom prst="ellipse">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r>
              <a:rPr lang="es-ES_tradnl" sz="1600">
                <a:solidFill>
                  <a:schemeClr val="bg1"/>
                </a:solidFill>
              </a:rPr>
              <a:t>1</a:t>
            </a:r>
            <a:endParaRPr lang="es-ES" sz="1600">
              <a:solidFill>
                <a:schemeClr val="bg1"/>
              </a:solidFill>
            </a:endParaRPr>
          </a:p>
        </p:txBody>
      </p:sp>
      <p:sp>
        <p:nvSpPr>
          <p:cNvPr id="20" name="Oval 19">
            <a:extLst>
              <a:ext uri="{FF2B5EF4-FFF2-40B4-BE49-F238E27FC236}">
                <a16:creationId xmlns:a16="http://schemas.microsoft.com/office/drawing/2014/main" id="{B262BB17-8ABE-4BE1-BB55-5EABB8C43CB2}"/>
              </a:ext>
            </a:extLst>
          </p:cNvPr>
          <p:cNvSpPr/>
          <p:nvPr/>
        </p:nvSpPr>
        <p:spPr bwMode="gray">
          <a:xfrm>
            <a:off x="134497" y="3575656"/>
            <a:ext cx="317150" cy="320777"/>
          </a:xfrm>
          <a:prstGeom prst="ellipse">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r>
              <a:rPr lang="es-ES_tradnl" sz="1600">
                <a:solidFill>
                  <a:schemeClr val="bg1"/>
                </a:solidFill>
              </a:rPr>
              <a:t>2</a:t>
            </a:r>
            <a:endParaRPr lang="es-ES" sz="1600">
              <a:solidFill>
                <a:schemeClr val="bg1"/>
              </a:solidFill>
            </a:endParaRPr>
          </a:p>
        </p:txBody>
      </p:sp>
      <p:sp>
        <p:nvSpPr>
          <p:cNvPr id="24" name="Oval 23">
            <a:extLst>
              <a:ext uri="{FF2B5EF4-FFF2-40B4-BE49-F238E27FC236}">
                <a16:creationId xmlns:a16="http://schemas.microsoft.com/office/drawing/2014/main" id="{2AD7277F-7C3E-4402-8538-35A001E265ED}"/>
              </a:ext>
            </a:extLst>
          </p:cNvPr>
          <p:cNvSpPr/>
          <p:nvPr/>
        </p:nvSpPr>
        <p:spPr bwMode="gray">
          <a:xfrm>
            <a:off x="3434484" y="2370108"/>
            <a:ext cx="317150" cy="320777"/>
          </a:xfrm>
          <a:prstGeom prst="ellipse">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r>
              <a:rPr lang="es-ES_tradnl" sz="1600">
                <a:solidFill>
                  <a:schemeClr val="bg1"/>
                </a:solidFill>
              </a:rPr>
              <a:t>3</a:t>
            </a:r>
            <a:endParaRPr lang="es-ES" sz="1600">
              <a:solidFill>
                <a:schemeClr val="bg1"/>
              </a:solidFill>
            </a:endParaRPr>
          </a:p>
        </p:txBody>
      </p:sp>
      <p:sp>
        <p:nvSpPr>
          <p:cNvPr id="25" name="Oval 24">
            <a:extLst>
              <a:ext uri="{FF2B5EF4-FFF2-40B4-BE49-F238E27FC236}">
                <a16:creationId xmlns:a16="http://schemas.microsoft.com/office/drawing/2014/main" id="{812E5EAF-8434-44A7-9EA2-7C62A84A3619}"/>
              </a:ext>
            </a:extLst>
          </p:cNvPr>
          <p:cNvSpPr/>
          <p:nvPr/>
        </p:nvSpPr>
        <p:spPr bwMode="gray">
          <a:xfrm>
            <a:off x="3434484" y="2889884"/>
            <a:ext cx="317150" cy="320777"/>
          </a:xfrm>
          <a:prstGeom prst="ellipse">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r>
              <a:rPr lang="es-ES_tradnl" sz="1600">
                <a:solidFill>
                  <a:schemeClr val="bg1"/>
                </a:solidFill>
              </a:rPr>
              <a:t>4</a:t>
            </a:r>
            <a:endParaRPr lang="es-ES" sz="1600">
              <a:solidFill>
                <a:schemeClr val="bg1"/>
              </a:solidFill>
            </a:endParaRPr>
          </a:p>
        </p:txBody>
      </p:sp>
      <p:sp>
        <p:nvSpPr>
          <p:cNvPr id="26" name="Oval 25">
            <a:extLst>
              <a:ext uri="{FF2B5EF4-FFF2-40B4-BE49-F238E27FC236}">
                <a16:creationId xmlns:a16="http://schemas.microsoft.com/office/drawing/2014/main" id="{1F848A77-DD69-4FC7-B151-2EF095E49D89}"/>
              </a:ext>
            </a:extLst>
          </p:cNvPr>
          <p:cNvSpPr/>
          <p:nvPr/>
        </p:nvSpPr>
        <p:spPr bwMode="gray">
          <a:xfrm>
            <a:off x="3434484" y="3957319"/>
            <a:ext cx="317150" cy="320777"/>
          </a:xfrm>
          <a:prstGeom prst="ellipse">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r>
              <a:rPr lang="es-ES_tradnl" sz="1600">
                <a:solidFill>
                  <a:schemeClr val="bg1"/>
                </a:solidFill>
              </a:rPr>
              <a:t>5</a:t>
            </a:r>
            <a:endParaRPr lang="es-ES" sz="1600">
              <a:solidFill>
                <a:schemeClr val="bg1"/>
              </a:solidFill>
            </a:endParaRPr>
          </a:p>
        </p:txBody>
      </p:sp>
    </p:spTree>
    <p:extLst>
      <p:ext uri="{BB962C8B-B14F-4D97-AF65-F5344CB8AC3E}">
        <p14:creationId xmlns:p14="http://schemas.microsoft.com/office/powerpoint/2010/main" val="18822691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019E46-0F41-469C-A495-2764DA0C0A8C}"/>
              </a:ext>
            </a:extLst>
          </p:cNvPr>
          <p:cNvSpPr>
            <a:spLocks noGrp="1"/>
          </p:cNvSpPr>
          <p:nvPr>
            <p:ph type="body" sz="quarter" idx="10"/>
          </p:nvPr>
        </p:nvSpPr>
        <p:spPr>
          <a:xfrm>
            <a:off x="506723" y="1433830"/>
            <a:ext cx="10758081" cy="4708525"/>
          </a:xfrm>
          <a:effectLst>
            <a:outerShdw blurRad="63500" sx="102000" sy="102000" algn="ctr" rotWithShape="0">
              <a:prstClr val="black">
                <a:alpha val="40000"/>
              </a:prstClr>
            </a:outerShdw>
          </a:effectLst>
        </p:spPr>
        <p:txBody>
          <a:bodyPr vert="horz" lIns="0" tIns="0" rIns="0" bIns="0" rtlCol="0" anchor="t">
            <a:noAutofit/>
          </a:bodyPr>
          <a:lstStyle/>
          <a:p>
            <a:endParaRPr lang="es-ES" dirty="0"/>
          </a:p>
          <a:p>
            <a:endParaRPr lang="es-ES" dirty="0"/>
          </a:p>
          <a:p>
            <a:endParaRPr lang="es-ES" dirty="0"/>
          </a:p>
          <a:p>
            <a:endParaRPr lang="es-ES" b="1" dirty="0"/>
          </a:p>
          <a:p>
            <a:endParaRPr lang="es-ES" b="1" dirty="0"/>
          </a:p>
          <a:p>
            <a:r>
              <a:rPr lang="es-ES" b="1" dirty="0" err="1"/>
              <a:t>csa</a:t>
            </a:r>
            <a:endParaRPr lang="es-ES" b="1" dirty="0"/>
          </a:p>
        </p:txBody>
      </p:sp>
      <p:sp>
        <p:nvSpPr>
          <p:cNvPr id="3" name="Text Placeholder 2">
            <a:extLst>
              <a:ext uri="{FF2B5EF4-FFF2-40B4-BE49-F238E27FC236}">
                <a16:creationId xmlns:a16="http://schemas.microsoft.com/office/drawing/2014/main" id="{143A4125-37B3-4396-9BE0-394D88F44172}"/>
              </a:ext>
            </a:extLst>
          </p:cNvPr>
          <p:cNvSpPr>
            <a:spLocks noGrp="1"/>
          </p:cNvSpPr>
          <p:nvPr>
            <p:ph type="body" sz="quarter" idx="13"/>
          </p:nvPr>
        </p:nvSpPr>
        <p:spPr/>
        <p:txBody>
          <a:bodyPr/>
          <a:lstStyle/>
          <a:p>
            <a:r>
              <a:rPr lang="es-ES" dirty="0"/>
              <a:t>Información sobre tráfico y transporte público </a:t>
            </a:r>
          </a:p>
        </p:txBody>
      </p:sp>
      <p:sp>
        <p:nvSpPr>
          <p:cNvPr id="4" name="Title 3">
            <a:extLst>
              <a:ext uri="{FF2B5EF4-FFF2-40B4-BE49-F238E27FC236}">
                <a16:creationId xmlns:a16="http://schemas.microsoft.com/office/drawing/2014/main" id="{B19828B6-3FA0-4B48-BFFA-0C5BE1D2F3C7}"/>
              </a:ext>
            </a:extLst>
          </p:cNvPr>
          <p:cNvSpPr>
            <a:spLocks noGrp="1"/>
          </p:cNvSpPr>
          <p:nvPr>
            <p:ph type="title"/>
          </p:nvPr>
        </p:nvSpPr>
        <p:spPr/>
        <p:txBody>
          <a:bodyPr/>
          <a:lstStyle/>
          <a:p>
            <a:r>
              <a:rPr lang="es-ES"/>
              <a:t>Google </a:t>
            </a:r>
            <a:r>
              <a:rPr lang="es-ES" err="1"/>
              <a:t>Maps</a:t>
            </a:r>
          </a:p>
        </p:txBody>
      </p:sp>
      <p:pic>
        <p:nvPicPr>
          <p:cNvPr id="7" name="Picture 6">
            <a:extLst>
              <a:ext uri="{FF2B5EF4-FFF2-40B4-BE49-F238E27FC236}">
                <a16:creationId xmlns:a16="http://schemas.microsoft.com/office/drawing/2014/main" id="{68F38614-23D2-48A7-80C4-EDE651233E8F}"/>
              </a:ext>
            </a:extLst>
          </p:cNvPr>
          <p:cNvPicPr>
            <a:picLocks noChangeAspect="1"/>
          </p:cNvPicPr>
          <p:nvPr/>
        </p:nvPicPr>
        <p:blipFill rotWithShape="1">
          <a:blip r:embed="rId2"/>
          <a:srcRect l="66952" t="73733" r="27205" b="18773"/>
          <a:stretch/>
        </p:blipFill>
        <p:spPr>
          <a:xfrm>
            <a:off x="2758113" y="79231"/>
            <a:ext cx="1097705" cy="791843"/>
          </a:xfrm>
          <a:prstGeom prst="rect">
            <a:avLst/>
          </a:prstGeom>
        </p:spPr>
      </p:pic>
      <p:sp>
        <p:nvSpPr>
          <p:cNvPr id="9" name="Text Placeholder 1">
            <a:extLst>
              <a:ext uri="{FF2B5EF4-FFF2-40B4-BE49-F238E27FC236}">
                <a16:creationId xmlns:a16="http://schemas.microsoft.com/office/drawing/2014/main" id="{18D466EC-F41D-4F70-A716-DB192D442953}"/>
              </a:ext>
            </a:extLst>
          </p:cNvPr>
          <p:cNvSpPr txBox="1">
            <a:spLocks/>
          </p:cNvSpPr>
          <p:nvPr/>
        </p:nvSpPr>
        <p:spPr>
          <a:xfrm>
            <a:off x="314390" y="2388663"/>
            <a:ext cx="10758081" cy="4708525"/>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endParaRPr lang="es-ES"/>
          </a:p>
          <a:p>
            <a:endParaRPr lang="es-ES"/>
          </a:p>
          <a:p>
            <a:endParaRPr lang="es-ES"/>
          </a:p>
        </p:txBody>
      </p:sp>
      <p:pic>
        <p:nvPicPr>
          <p:cNvPr id="12" name="Picture 11">
            <a:extLst>
              <a:ext uri="{FF2B5EF4-FFF2-40B4-BE49-F238E27FC236}">
                <a16:creationId xmlns:a16="http://schemas.microsoft.com/office/drawing/2014/main" id="{F2CA5150-902A-427D-A8EA-3114C2BDBB9F}"/>
              </a:ext>
            </a:extLst>
          </p:cNvPr>
          <p:cNvPicPr>
            <a:picLocks noChangeAspect="1"/>
          </p:cNvPicPr>
          <p:nvPr/>
        </p:nvPicPr>
        <p:blipFill rotWithShape="1">
          <a:blip r:embed="rId3"/>
          <a:srcRect t="8299" r="80553" b="58124"/>
          <a:stretch/>
        </p:blipFill>
        <p:spPr>
          <a:xfrm>
            <a:off x="469900" y="2715323"/>
            <a:ext cx="2370950" cy="2302674"/>
          </a:xfrm>
          <a:prstGeom prst="rect">
            <a:avLst/>
          </a:prstGeom>
          <a:effectLst>
            <a:outerShdw blurRad="63500" sx="102000" sy="102000" algn="ctr" rotWithShape="0">
              <a:prstClr val="black">
                <a:alpha val="40000"/>
              </a:prstClr>
            </a:outerShdw>
          </a:effectLst>
        </p:spPr>
      </p:pic>
      <p:sp>
        <p:nvSpPr>
          <p:cNvPr id="13" name="Rectangle 12">
            <a:extLst>
              <a:ext uri="{FF2B5EF4-FFF2-40B4-BE49-F238E27FC236}">
                <a16:creationId xmlns:a16="http://schemas.microsoft.com/office/drawing/2014/main" id="{7D3C27E5-766E-41E2-90B1-BF33B7A59FC6}"/>
              </a:ext>
            </a:extLst>
          </p:cNvPr>
          <p:cNvSpPr/>
          <p:nvPr/>
        </p:nvSpPr>
        <p:spPr bwMode="gray">
          <a:xfrm>
            <a:off x="579173" y="4254759"/>
            <a:ext cx="913726" cy="26125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grpSp>
        <p:nvGrpSpPr>
          <p:cNvPr id="20" name="Group 19">
            <a:extLst>
              <a:ext uri="{FF2B5EF4-FFF2-40B4-BE49-F238E27FC236}">
                <a16:creationId xmlns:a16="http://schemas.microsoft.com/office/drawing/2014/main" id="{18F0BA34-F704-4EFC-8A9E-6E8CDC36F736}"/>
              </a:ext>
            </a:extLst>
          </p:cNvPr>
          <p:cNvGrpSpPr/>
          <p:nvPr/>
        </p:nvGrpSpPr>
        <p:grpSpPr>
          <a:xfrm>
            <a:off x="4794580" y="1547012"/>
            <a:ext cx="6046238" cy="4598153"/>
            <a:chOff x="4794580" y="1547012"/>
            <a:chExt cx="6046238" cy="4598153"/>
          </a:xfrm>
        </p:grpSpPr>
        <p:pic>
          <p:nvPicPr>
            <p:cNvPr id="10" name="Picture 9">
              <a:extLst>
                <a:ext uri="{FF2B5EF4-FFF2-40B4-BE49-F238E27FC236}">
                  <a16:creationId xmlns:a16="http://schemas.microsoft.com/office/drawing/2014/main" id="{BD9ABA6B-4E47-4F26-A1AC-54B09A13C55A}"/>
                </a:ext>
              </a:extLst>
            </p:cNvPr>
            <p:cNvPicPr>
              <a:picLocks noChangeAspect="1"/>
            </p:cNvPicPr>
            <p:nvPr/>
          </p:nvPicPr>
          <p:blipFill rotWithShape="1">
            <a:blip r:embed="rId4"/>
            <a:srcRect l="34133" t="8299" b="4895"/>
            <a:stretch/>
          </p:blipFill>
          <p:spPr>
            <a:xfrm>
              <a:off x="4794580" y="1547012"/>
              <a:ext cx="6046238" cy="4482159"/>
            </a:xfrm>
            <a:prstGeom prst="rect">
              <a:avLst/>
            </a:prstGeom>
            <a:effectLst>
              <a:outerShdw blurRad="63500" sx="102000" sy="102000" algn="ctr" rotWithShape="0">
                <a:prstClr val="black">
                  <a:alpha val="40000"/>
                </a:prstClr>
              </a:outerShdw>
            </a:effectLst>
          </p:spPr>
        </p:pic>
        <p:sp>
          <p:nvSpPr>
            <p:cNvPr id="14" name="Rectangle 13">
              <a:extLst>
                <a:ext uri="{FF2B5EF4-FFF2-40B4-BE49-F238E27FC236}">
                  <a16:creationId xmlns:a16="http://schemas.microsoft.com/office/drawing/2014/main" id="{36C907AB-5A5A-465F-8F34-063B9E56F289}"/>
                </a:ext>
              </a:extLst>
            </p:cNvPr>
            <p:cNvSpPr/>
            <p:nvPr/>
          </p:nvSpPr>
          <p:spPr bwMode="gray">
            <a:xfrm>
              <a:off x="6424775" y="5688174"/>
              <a:ext cx="2207569" cy="456991"/>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grpSp>
      <p:grpSp>
        <p:nvGrpSpPr>
          <p:cNvPr id="19" name="Group 18">
            <a:extLst>
              <a:ext uri="{FF2B5EF4-FFF2-40B4-BE49-F238E27FC236}">
                <a16:creationId xmlns:a16="http://schemas.microsoft.com/office/drawing/2014/main" id="{04C41DE9-174C-47F5-86DC-60EDC3BB63AD}"/>
              </a:ext>
            </a:extLst>
          </p:cNvPr>
          <p:cNvGrpSpPr/>
          <p:nvPr/>
        </p:nvGrpSpPr>
        <p:grpSpPr>
          <a:xfrm>
            <a:off x="469900" y="1712725"/>
            <a:ext cx="3256384" cy="779026"/>
            <a:chOff x="469900" y="1506340"/>
            <a:chExt cx="3256384" cy="779026"/>
          </a:xfrm>
        </p:grpSpPr>
        <p:pic>
          <p:nvPicPr>
            <p:cNvPr id="11" name="Picture 10">
              <a:extLst>
                <a:ext uri="{FF2B5EF4-FFF2-40B4-BE49-F238E27FC236}">
                  <a16:creationId xmlns:a16="http://schemas.microsoft.com/office/drawing/2014/main" id="{032AF536-C592-432C-9E39-621AC870B023}"/>
                </a:ext>
              </a:extLst>
            </p:cNvPr>
            <p:cNvPicPr>
              <a:picLocks noChangeAspect="1"/>
            </p:cNvPicPr>
            <p:nvPr/>
          </p:nvPicPr>
          <p:blipFill rotWithShape="1">
            <a:blip r:embed="rId5"/>
            <a:srcRect t="7898" r="73291" b="80743"/>
            <a:stretch/>
          </p:blipFill>
          <p:spPr>
            <a:xfrm>
              <a:off x="469900" y="1506340"/>
              <a:ext cx="3256384" cy="779026"/>
            </a:xfrm>
            <a:prstGeom prst="rect">
              <a:avLst/>
            </a:prstGeom>
            <a:effectLst>
              <a:outerShdw blurRad="63500" sx="102000" sy="102000" algn="ctr" rotWithShape="0">
                <a:prstClr val="black">
                  <a:alpha val="40000"/>
                </a:prstClr>
              </a:outerShdw>
            </a:effectLst>
          </p:spPr>
        </p:pic>
        <p:sp>
          <p:nvSpPr>
            <p:cNvPr id="16" name="Freeform 1063">
              <a:extLst>
                <a:ext uri="{FF2B5EF4-FFF2-40B4-BE49-F238E27FC236}">
                  <a16:creationId xmlns:a16="http://schemas.microsoft.com/office/drawing/2014/main" id="{5A0C7BA4-2E11-4D3D-A95C-A761EFB41081}"/>
                </a:ext>
              </a:extLst>
            </p:cNvPr>
            <p:cNvSpPr>
              <a:spLocks noChangeAspect="1" noEditPoints="1"/>
            </p:cNvSpPr>
            <p:nvPr/>
          </p:nvSpPr>
          <p:spPr bwMode="auto">
            <a:xfrm>
              <a:off x="885928" y="1871832"/>
              <a:ext cx="300215" cy="310122"/>
            </a:xfrm>
            <a:custGeom>
              <a:avLst/>
              <a:gdLst>
                <a:gd name="T0" fmla="*/ 0 w 512"/>
                <a:gd name="T1" fmla="*/ 256 h 512"/>
                <a:gd name="T2" fmla="*/ 512 w 512"/>
                <a:gd name="T3" fmla="*/ 256 h 512"/>
                <a:gd name="T4" fmla="*/ 213 w 512"/>
                <a:gd name="T5" fmla="*/ 128 h 512"/>
                <a:gd name="T6" fmla="*/ 277 w 512"/>
                <a:gd name="T7" fmla="*/ 213 h 512"/>
                <a:gd name="T8" fmla="*/ 213 w 512"/>
                <a:gd name="T9" fmla="*/ 149 h 512"/>
                <a:gd name="T10" fmla="*/ 167 w 512"/>
                <a:gd name="T11" fmla="*/ 229 h 512"/>
                <a:gd name="T12" fmla="*/ 158 w 512"/>
                <a:gd name="T13" fmla="*/ 245 h 512"/>
                <a:gd name="T14" fmla="*/ 138 w 512"/>
                <a:gd name="T15" fmla="*/ 202 h 512"/>
                <a:gd name="T16" fmla="*/ 349 w 512"/>
                <a:gd name="T17" fmla="*/ 412 h 512"/>
                <a:gd name="T18" fmla="*/ 334 w 512"/>
                <a:gd name="T19" fmla="*/ 413 h 512"/>
                <a:gd name="T20" fmla="*/ 351 w 512"/>
                <a:gd name="T21" fmla="*/ 331 h 512"/>
                <a:gd name="T22" fmla="*/ 341 w 512"/>
                <a:gd name="T23" fmla="*/ 277 h 512"/>
                <a:gd name="T24" fmla="*/ 330 w 512"/>
                <a:gd name="T25" fmla="*/ 288 h 512"/>
                <a:gd name="T26" fmla="*/ 320 w 512"/>
                <a:gd name="T27" fmla="*/ 298 h 512"/>
                <a:gd name="T28" fmla="*/ 309 w 512"/>
                <a:gd name="T29" fmla="*/ 288 h 512"/>
                <a:gd name="T30" fmla="*/ 298 w 512"/>
                <a:gd name="T31" fmla="*/ 266 h 512"/>
                <a:gd name="T32" fmla="*/ 288 w 512"/>
                <a:gd name="T33" fmla="*/ 288 h 512"/>
                <a:gd name="T34" fmla="*/ 266 w 512"/>
                <a:gd name="T35" fmla="*/ 288 h 512"/>
                <a:gd name="T36" fmla="*/ 256 w 512"/>
                <a:gd name="T37" fmla="*/ 245 h 512"/>
                <a:gd name="T38" fmla="*/ 245 w 512"/>
                <a:gd name="T39" fmla="*/ 288 h 512"/>
                <a:gd name="T40" fmla="*/ 224 w 512"/>
                <a:gd name="T41" fmla="*/ 288 h 512"/>
                <a:gd name="T42" fmla="*/ 213 w 512"/>
                <a:gd name="T43" fmla="*/ 192 h 512"/>
                <a:gd name="T44" fmla="*/ 202 w 512"/>
                <a:gd name="T45" fmla="*/ 330 h 512"/>
                <a:gd name="T46" fmla="*/ 185 w 512"/>
                <a:gd name="T47" fmla="*/ 338 h 512"/>
                <a:gd name="T48" fmla="*/ 146 w 512"/>
                <a:gd name="T49" fmla="*/ 276 h 512"/>
                <a:gd name="T50" fmla="*/ 137 w 512"/>
                <a:gd name="T51" fmla="*/ 294 h 512"/>
                <a:gd name="T52" fmla="*/ 208 w 512"/>
                <a:gd name="T53" fmla="*/ 396 h 512"/>
                <a:gd name="T54" fmla="*/ 202 w 512"/>
                <a:gd name="T55" fmla="*/ 416 h 512"/>
                <a:gd name="T56" fmla="*/ 118 w 512"/>
                <a:gd name="T57" fmla="*/ 303 h 512"/>
                <a:gd name="T58" fmla="*/ 153 w 512"/>
                <a:gd name="T59" fmla="*/ 256 h 512"/>
                <a:gd name="T60" fmla="*/ 181 w 512"/>
                <a:gd name="T61" fmla="*/ 293 h 512"/>
                <a:gd name="T62" fmla="*/ 213 w 512"/>
                <a:gd name="T63" fmla="*/ 170 h 512"/>
                <a:gd name="T64" fmla="*/ 245 w 512"/>
                <a:gd name="T65" fmla="*/ 226 h 512"/>
                <a:gd name="T66" fmla="*/ 286 w 512"/>
                <a:gd name="T67" fmla="*/ 247 h 512"/>
                <a:gd name="T68" fmla="*/ 325 w 512"/>
                <a:gd name="T69" fmla="*/ 260 h 512"/>
                <a:gd name="T70" fmla="*/ 373 w 512"/>
                <a:gd name="T71" fmla="*/ 288 h 512"/>
                <a:gd name="T72" fmla="*/ 349 w 512"/>
                <a:gd name="T73" fmla="*/ 4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13" y="128"/>
                  </a:moveTo>
                  <a:cubicBezTo>
                    <a:pt x="254" y="128"/>
                    <a:pt x="288" y="161"/>
                    <a:pt x="288" y="202"/>
                  </a:cubicBezTo>
                  <a:cubicBezTo>
                    <a:pt x="288" y="208"/>
                    <a:pt x="283" y="213"/>
                    <a:pt x="277" y="213"/>
                  </a:cubicBezTo>
                  <a:cubicBezTo>
                    <a:pt x="271" y="213"/>
                    <a:pt x="266" y="208"/>
                    <a:pt x="266" y="202"/>
                  </a:cubicBezTo>
                  <a:cubicBezTo>
                    <a:pt x="266" y="173"/>
                    <a:pt x="242" y="149"/>
                    <a:pt x="213" y="149"/>
                  </a:cubicBezTo>
                  <a:cubicBezTo>
                    <a:pt x="184" y="149"/>
                    <a:pt x="160" y="173"/>
                    <a:pt x="160" y="202"/>
                  </a:cubicBezTo>
                  <a:cubicBezTo>
                    <a:pt x="160" y="212"/>
                    <a:pt x="162" y="221"/>
                    <a:pt x="167" y="229"/>
                  </a:cubicBezTo>
                  <a:cubicBezTo>
                    <a:pt x="170" y="234"/>
                    <a:pt x="168" y="241"/>
                    <a:pt x="163" y="244"/>
                  </a:cubicBezTo>
                  <a:cubicBezTo>
                    <a:pt x="161" y="245"/>
                    <a:pt x="159" y="245"/>
                    <a:pt x="158" y="245"/>
                  </a:cubicBezTo>
                  <a:cubicBezTo>
                    <a:pt x="154" y="245"/>
                    <a:pt x="150" y="243"/>
                    <a:pt x="148" y="240"/>
                  </a:cubicBezTo>
                  <a:cubicBezTo>
                    <a:pt x="142" y="228"/>
                    <a:pt x="138" y="215"/>
                    <a:pt x="138" y="202"/>
                  </a:cubicBezTo>
                  <a:cubicBezTo>
                    <a:pt x="138" y="161"/>
                    <a:pt x="172" y="128"/>
                    <a:pt x="213" y="128"/>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121446" tIns="60723" rIns="121446" bIns="60723" numCol="1" anchor="t" anchorCtr="0" compatLnSpc="1">
              <a:prstTxWarp prst="textNoShape">
                <a:avLst/>
              </a:prstTxWarp>
            </a:bodyPr>
            <a:lstStyle/>
            <a:p>
              <a:endParaRPr lang="en-GB" sz="319"/>
            </a:p>
          </p:txBody>
        </p:sp>
        <p:sp>
          <p:nvSpPr>
            <p:cNvPr id="17" name="Oval 16">
              <a:extLst>
                <a:ext uri="{FF2B5EF4-FFF2-40B4-BE49-F238E27FC236}">
                  <a16:creationId xmlns:a16="http://schemas.microsoft.com/office/drawing/2014/main" id="{A5640548-3E6D-4FA8-B0C4-604D0B89F00B}"/>
                </a:ext>
              </a:extLst>
            </p:cNvPr>
            <p:cNvSpPr/>
            <p:nvPr/>
          </p:nvSpPr>
          <p:spPr bwMode="gray">
            <a:xfrm>
              <a:off x="498765" y="1572802"/>
              <a:ext cx="465254" cy="409465"/>
            </a:xfrm>
            <a:prstGeom prst="ellipse">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grpSp>
      <p:sp>
        <p:nvSpPr>
          <p:cNvPr id="18" name="Rectangle 17">
            <a:extLst>
              <a:ext uri="{FF2B5EF4-FFF2-40B4-BE49-F238E27FC236}">
                <a16:creationId xmlns:a16="http://schemas.microsoft.com/office/drawing/2014/main" id="{8D81F840-6D5E-4884-983C-B94CE61B7993}"/>
              </a:ext>
            </a:extLst>
          </p:cNvPr>
          <p:cNvSpPr/>
          <p:nvPr/>
        </p:nvSpPr>
        <p:spPr>
          <a:xfrm>
            <a:off x="440151" y="5156859"/>
            <a:ext cx="3937517" cy="830997"/>
          </a:xfrm>
          <a:prstGeom prst="rect">
            <a:avLst/>
          </a:prstGeom>
        </p:spPr>
        <p:txBody>
          <a:bodyPr wrap="square">
            <a:spAutoFit/>
          </a:bodyPr>
          <a:lstStyle/>
          <a:p>
            <a:r>
              <a:rPr lang="es-ES" sz="1600" dirty="0">
                <a:solidFill>
                  <a:srgbClr val="595959"/>
                </a:solidFill>
                <a:latin typeface="Poppins"/>
              </a:rPr>
              <a:t>Información de tráfico a </a:t>
            </a:r>
            <a:r>
              <a:rPr lang="es-ES" sz="1600" b="1" dirty="0">
                <a:solidFill>
                  <a:srgbClr val="019EE2"/>
                </a:solidFill>
                <a:latin typeface="Poppins"/>
              </a:rPr>
              <a:t>tiempo real. </a:t>
            </a:r>
          </a:p>
          <a:p>
            <a:r>
              <a:rPr lang="es-ES" sz="1600" dirty="0">
                <a:solidFill>
                  <a:srgbClr val="595959"/>
                </a:solidFill>
                <a:latin typeface="Poppins"/>
              </a:rPr>
              <a:t>Se muestra la densidad del tránsito por colores.</a:t>
            </a:r>
          </a:p>
        </p:txBody>
      </p:sp>
    </p:spTree>
    <p:extLst>
      <p:ext uri="{BB962C8B-B14F-4D97-AF65-F5344CB8AC3E}">
        <p14:creationId xmlns:p14="http://schemas.microsoft.com/office/powerpoint/2010/main" val="39006327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019E46-0F41-469C-A495-2764DA0C0A8C}"/>
              </a:ext>
            </a:extLst>
          </p:cNvPr>
          <p:cNvSpPr>
            <a:spLocks noGrp="1"/>
          </p:cNvSpPr>
          <p:nvPr>
            <p:ph type="body" sz="quarter" idx="10"/>
          </p:nvPr>
        </p:nvSpPr>
        <p:spPr>
          <a:xfrm>
            <a:off x="469900" y="1433830"/>
            <a:ext cx="10758081" cy="4708525"/>
          </a:xfrm>
          <a:effectLst>
            <a:outerShdw blurRad="63500" sx="102000" sy="102000" algn="ctr" rotWithShape="0">
              <a:prstClr val="black">
                <a:alpha val="40000"/>
              </a:prstClr>
            </a:outerShdw>
          </a:effectLst>
        </p:spPr>
        <p:txBody>
          <a:bodyPr vert="horz" lIns="0" tIns="0" rIns="0" bIns="0" rtlCol="0" anchor="t">
            <a:noAutofit/>
          </a:bodyPr>
          <a:lstStyle/>
          <a:p>
            <a:endParaRPr lang="es-ES" dirty="0"/>
          </a:p>
          <a:p>
            <a:endParaRPr lang="es-ES" dirty="0"/>
          </a:p>
          <a:p>
            <a:endParaRPr lang="es-ES" dirty="0"/>
          </a:p>
          <a:p>
            <a:endParaRPr lang="es-ES" b="1" dirty="0"/>
          </a:p>
        </p:txBody>
      </p:sp>
      <p:sp>
        <p:nvSpPr>
          <p:cNvPr id="3" name="Text Placeholder 2">
            <a:extLst>
              <a:ext uri="{FF2B5EF4-FFF2-40B4-BE49-F238E27FC236}">
                <a16:creationId xmlns:a16="http://schemas.microsoft.com/office/drawing/2014/main" id="{143A4125-37B3-4396-9BE0-394D88F44172}"/>
              </a:ext>
            </a:extLst>
          </p:cNvPr>
          <p:cNvSpPr>
            <a:spLocks noGrp="1"/>
          </p:cNvSpPr>
          <p:nvPr>
            <p:ph type="body" sz="quarter" idx="13"/>
          </p:nvPr>
        </p:nvSpPr>
        <p:spPr/>
        <p:txBody>
          <a:bodyPr/>
          <a:lstStyle/>
          <a:p>
            <a:r>
              <a:rPr lang="es-ES" dirty="0"/>
              <a:t>Información sobre tráfico y transporte público </a:t>
            </a:r>
          </a:p>
        </p:txBody>
      </p:sp>
      <p:sp>
        <p:nvSpPr>
          <p:cNvPr id="4" name="Title 3">
            <a:extLst>
              <a:ext uri="{FF2B5EF4-FFF2-40B4-BE49-F238E27FC236}">
                <a16:creationId xmlns:a16="http://schemas.microsoft.com/office/drawing/2014/main" id="{B19828B6-3FA0-4B48-BFFA-0C5BE1D2F3C7}"/>
              </a:ext>
            </a:extLst>
          </p:cNvPr>
          <p:cNvSpPr>
            <a:spLocks noGrp="1"/>
          </p:cNvSpPr>
          <p:nvPr>
            <p:ph type="title"/>
          </p:nvPr>
        </p:nvSpPr>
        <p:spPr/>
        <p:txBody>
          <a:bodyPr/>
          <a:lstStyle/>
          <a:p>
            <a:r>
              <a:rPr lang="es-ES" dirty="0"/>
              <a:t>Google </a:t>
            </a:r>
            <a:r>
              <a:rPr lang="es-ES" dirty="0" err="1"/>
              <a:t>Maps</a:t>
            </a:r>
            <a:endParaRPr lang="es-ES" dirty="0"/>
          </a:p>
        </p:txBody>
      </p:sp>
      <p:pic>
        <p:nvPicPr>
          <p:cNvPr id="7" name="Picture 6">
            <a:extLst>
              <a:ext uri="{FF2B5EF4-FFF2-40B4-BE49-F238E27FC236}">
                <a16:creationId xmlns:a16="http://schemas.microsoft.com/office/drawing/2014/main" id="{68F38614-23D2-48A7-80C4-EDE651233E8F}"/>
              </a:ext>
            </a:extLst>
          </p:cNvPr>
          <p:cNvPicPr>
            <a:picLocks noChangeAspect="1"/>
          </p:cNvPicPr>
          <p:nvPr/>
        </p:nvPicPr>
        <p:blipFill rotWithShape="1">
          <a:blip r:embed="rId2"/>
          <a:srcRect l="66952" t="73733" r="27205" b="18773"/>
          <a:stretch/>
        </p:blipFill>
        <p:spPr>
          <a:xfrm>
            <a:off x="2758113" y="79231"/>
            <a:ext cx="1097705" cy="791843"/>
          </a:xfrm>
          <a:prstGeom prst="rect">
            <a:avLst/>
          </a:prstGeom>
        </p:spPr>
      </p:pic>
      <p:sp>
        <p:nvSpPr>
          <p:cNvPr id="9" name="Text Placeholder 1">
            <a:extLst>
              <a:ext uri="{FF2B5EF4-FFF2-40B4-BE49-F238E27FC236}">
                <a16:creationId xmlns:a16="http://schemas.microsoft.com/office/drawing/2014/main" id="{18D466EC-F41D-4F70-A716-DB192D442953}"/>
              </a:ext>
            </a:extLst>
          </p:cNvPr>
          <p:cNvSpPr txBox="1">
            <a:spLocks/>
          </p:cNvSpPr>
          <p:nvPr/>
        </p:nvSpPr>
        <p:spPr>
          <a:xfrm>
            <a:off x="314390" y="2388663"/>
            <a:ext cx="10758081" cy="4708525"/>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endParaRPr lang="es-ES"/>
          </a:p>
          <a:p>
            <a:endParaRPr lang="es-ES"/>
          </a:p>
          <a:p>
            <a:endParaRPr lang="es-ES"/>
          </a:p>
        </p:txBody>
      </p:sp>
      <p:grpSp>
        <p:nvGrpSpPr>
          <p:cNvPr id="8" name="Group 7">
            <a:extLst>
              <a:ext uri="{FF2B5EF4-FFF2-40B4-BE49-F238E27FC236}">
                <a16:creationId xmlns:a16="http://schemas.microsoft.com/office/drawing/2014/main" id="{EE1CD373-3738-41F9-A1AA-4302A0A03CC8}"/>
              </a:ext>
            </a:extLst>
          </p:cNvPr>
          <p:cNvGrpSpPr/>
          <p:nvPr/>
        </p:nvGrpSpPr>
        <p:grpSpPr>
          <a:xfrm>
            <a:off x="1052832" y="1392555"/>
            <a:ext cx="10086335" cy="4072890"/>
            <a:chOff x="469900" y="2092393"/>
            <a:chExt cx="11227981" cy="4427853"/>
          </a:xfrm>
        </p:grpSpPr>
        <p:pic>
          <p:nvPicPr>
            <p:cNvPr id="6" name="Picture 5">
              <a:extLst>
                <a:ext uri="{FF2B5EF4-FFF2-40B4-BE49-F238E27FC236}">
                  <a16:creationId xmlns:a16="http://schemas.microsoft.com/office/drawing/2014/main" id="{8718CF3C-DB2A-4F48-A6D9-21A371817AD9}"/>
                </a:ext>
              </a:extLst>
            </p:cNvPr>
            <p:cNvPicPr>
              <a:picLocks noChangeAspect="1"/>
            </p:cNvPicPr>
            <p:nvPr/>
          </p:nvPicPr>
          <p:blipFill rotWithShape="1">
            <a:blip r:embed="rId3"/>
            <a:srcRect t="8163" b="21729"/>
            <a:stretch/>
          </p:blipFill>
          <p:spPr>
            <a:xfrm>
              <a:off x="469900" y="2092393"/>
              <a:ext cx="11227981" cy="4427853"/>
            </a:xfrm>
            <a:prstGeom prst="rect">
              <a:avLst/>
            </a:prstGeom>
            <a:effectLst>
              <a:outerShdw blurRad="63500" sx="102000" sy="102000" algn="ctr" rotWithShape="0">
                <a:prstClr val="black">
                  <a:alpha val="40000"/>
                </a:prstClr>
              </a:outerShdw>
            </a:effectLst>
          </p:spPr>
        </p:pic>
        <p:sp>
          <p:nvSpPr>
            <p:cNvPr id="13" name="Rectangle 12">
              <a:extLst>
                <a:ext uri="{FF2B5EF4-FFF2-40B4-BE49-F238E27FC236}">
                  <a16:creationId xmlns:a16="http://schemas.microsoft.com/office/drawing/2014/main" id="{7D3C27E5-766E-41E2-90B1-BF33B7A59FC6}"/>
                </a:ext>
              </a:extLst>
            </p:cNvPr>
            <p:cNvSpPr/>
            <p:nvPr/>
          </p:nvSpPr>
          <p:spPr bwMode="gray">
            <a:xfrm flipV="1">
              <a:off x="849086" y="4973214"/>
              <a:ext cx="765110" cy="242597"/>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grpSp>
      <p:sp>
        <p:nvSpPr>
          <p:cNvPr id="10" name="Rectangle 9">
            <a:extLst>
              <a:ext uri="{FF2B5EF4-FFF2-40B4-BE49-F238E27FC236}">
                <a16:creationId xmlns:a16="http://schemas.microsoft.com/office/drawing/2014/main" id="{FAA5EDFE-7F67-4A2A-A067-6EC77BB90D83}"/>
              </a:ext>
            </a:extLst>
          </p:cNvPr>
          <p:cNvSpPr/>
          <p:nvPr/>
        </p:nvSpPr>
        <p:spPr>
          <a:xfrm>
            <a:off x="469900" y="5663529"/>
            <a:ext cx="10086335" cy="584775"/>
          </a:xfrm>
          <a:prstGeom prst="rect">
            <a:avLst/>
          </a:prstGeom>
        </p:spPr>
        <p:txBody>
          <a:bodyPr wrap="square">
            <a:spAutoFit/>
          </a:bodyPr>
          <a:lstStyle/>
          <a:p>
            <a:pPr algn="ctr"/>
            <a:r>
              <a:rPr lang="es-ES_tradnl" sz="1600" dirty="0">
                <a:solidFill>
                  <a:srgbClr val="595959"/>
                </a:solidFill>
                <a:latin typeface="Poppins"/>
              </a:rPr>
              <a:t>N</a:t>
            </a:r>
            <a:r>
              <a:rPr lang="es-ES" sz="1600" dirty="0">
                <a:solidFill>
                  <a:srgbClr val="595959"/>
                </a:solidFill>
                <a:latin typeface="Poppins"/>
              </a:rPr>
              <a:t>os muestra todas la combinaciones posibles de </a:t>
            </a:r>
            <a:r>
              <a:rPr lang="es-ES" sz="1600" b="1" dirty="0">
                <a:solidFill>
                  <a:srgbClr val="019EE2"/>
                </a:solidFill>
                <a:latin typeface="Poppins"/>
              </a:rPr>
              <a:t>transporte público</a:t>
            </a:r>
            <a:r>
              <a:rPr lang="es-ES" sz="1600" dirty="0">
                <a:solidFill>
                  <a:srgbClr val="595959"/>
                </a:solidFill>
                <a:latin typeface="Poppins"/>
              </a:rPr>
              <a:t>, y el </a:t>
            </a:r>
            <a:r>
              <a:rPr lang="es-ES" sz="1600" b="1" dirty="0">
                <a:solidFill>
                  <a:srgbClr val="019EE2"/>
                </a:solidFill>
                <a:latin typeface="Poppins"/>
              </a:rPr>
              <a:t>tiempo estimado </a:t>
            </a:r>
            <a:r>
              <a:rPr lang="es-ES" sz="1600" dirty="0">
                <a:solidFill>
                  <a:srgbClr val="595959"/>
                </a:solidFill>
                <a:latin typeface="Poppins"/>
              </a:rPr>
              <a:t>de trayecto. </a:t>
            </a:r>
          </a:p>
          <a:p>
            <a:pPr algn="ctr"/>
            <a:r>
              <a:rPr lang="es-ES" sz="1600" dirty="0">
                <a:solidFill>
                  <a:srgbClr val="595959"/>
                </a:solidFill>
                <a:latin typeface="Poppins"/>
              </a:rPr>
              <a:t>Si clicamos en detalles tenemos las indicaciones paso a paso.</a:t>
            </a:r>
            <a:endParaRPr lang="es-ES" sz="1600" dirty="0">
              <a:solidFill>
                <a:srgbClr val="019EE2"/>
              </a:solidFill>
              <a:latin typeface="Poppins"/>
            </a:endParaRPr>
          </a:p>
        </p:txBody>
      </p:sp>
    </p:spTree>
    <p:extLst>
      <p:ext uri="{BB962C8B-B14F-4D97-AF65-F5344CB8AC3E}">
        <p14:creationId xmlns:p14="http://schemas.microsoft.com/office/powerpoint/2010/main" val="2922524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1">
            <a:extLst>
              <a:ext uri="{FF2B5EF4-FFF2-40B4-BE49-F238E27FC236}">
                <a16:creationId xmlns:a16="http://schemas.microsoft.com/office/drawing/2014/main" id="{6BED3BCD-DECB-4C85-B3C5-924351BC7380}"/>
              </a:ext>
            </a:extLst>
          </p:cNvPr>
          <p:cNvPicPr>
            <a:picLocks noChangeAspect="1"/>
          </p:cNvPicPr>
          <p:nvPr>
            <p:custDataLst>
              <p:tags r:id="rId1"/>
            </p:custDataLst>
          </p:nvPr>
        </p:nvPicPr>
        <p:blipFill rotWithShape="1">
          <a:blip r:embed="rId3">
            <a:duotone>
              <a:prstClr val="black"/>
              <a:srgbClr val="019EE2">
                <a:tint val="45000"/>
                <a:satMod val="400000"/>
              </a:srgbClr>
            </a:duotone>
          </a:blip>
          <a:srcRect t="48050" b="35276"/>
          <a:stretch/>
        </p:blipFill>
        <p:spPr>
          <a:xfrm>
            <a:off x="0" y="0"/>
            <a:ext cx="12192000" cy="1362974"/>
          </a:xfrm>
          <a:prstGeom prst="rect">
            <a:avLst/>
          </a:prstGeom>
        </p:spPr>
      </p:pic>
      <p:sp>
        <p:nvSpPr>
          <p:cNvPr id="3" name="Title 2"/>
          <p:cNvSpPr>
            <a:spLocks noGrp="1"/>
          </p:cNvSpPr>
          <p:nvPr>
            <p:ph type="title"/>
          </p:nvPr>
        </p:nvSpPr>
        <p:spPr>
          <a:xfrm>
            <a:off x="3241781" y="1515207"/>
            <a:ext cx="5708438" cy="565341"/>
          </a:xfrm>
        </p:spPr>
        <p:txBody>
          <a:bodyPr/>
          <a:lstStyle/>
          <a:p>
            <a:r>
              <a:rPr lang="es-ES" dirty="0"/>
              <a:t>Índice</a:t>
            </a:r>
          </a:p>
        </p:txBody>
      </p:sp>
      <p:sp>
        <p:nvSpPr>
          <p:cNvPr id="4" name="Text Placeholder 3"/>
          <p:cNvSpPr>
            <a:spLocks noGrp="1"/>
          </p:cNvSpPr>
          <p:nvPr>
            <p:ph type="body" sz="quarter" idx="4294967295"/>
          </p:nvPr>
        </p:nvSpPr>
        <p:spPr>
          <a:xfrm>
            <a:off x="1652954" y="2080548"/>
            <a:ext cx="10102361" cy="4303000"/>
          </a:xfrm>
        </p:spPr>
        <p:txBody>
          <a:bodyPr vert="horz" lIns="0" tIns="0" rIns="0" bIns="0" numCol="3" rtlCol="0" anchor="t">
            <a:noAutofit/>
          </a:bodyPr>
          <a:lstStyle/>
          <a:p>
            <a:pPr marL="342900" indent="-342900">
              <a:buFont typeface="+mj-lt"/>
              <a:buAutoNum type="arabicPeriod"/>
            </a:pPr>
            <a:r>
              <a:rPr lang="es-ES" sz="1400" dirty="0">
                <a:hlinkClick r:id="" action="ppaction://noaction"/>
              </a:rPr>
              <a:t>Google Chrome	4</a:t>
            </a:r>
            <a:endParaRPr lang="es-ES" sz="1400" dirty="0"/>
          </a:p>
          <a:p>
            <a:pPr marL="539750" lvl="2" indent="-342900">
              <a:spcAft>
                <a:spcPts val="600"/>
              </a:spcAft>
            </a:pPr>
            <a:r>
              <a:rPr lang="es-ES" sz="1400" dirty="0"/>
              <a:t>Instalación</a:t>
            </a:r>
          </a:p>
          <a:p>
            <a:pPr marL="539750" lvl="2" indent="-342900">
              <a:spcAft>
                <a:spcPts val="600"/>
              </a:spcAft>
            </a:pPr>
            <a:r>
              <a:rPr lang="es-ES" sz="1400" dirty="0"/>
              <a:t>Crear una cuenta de Google</a:t>
            </a:r>
          </a:p>
          <a:p>
            <a:pPr marL="539750" lvl="2" indent="-342900">
              <a:spcAft>
                <a:spcPts val="600"/>
              </a:spcAft>
            </a:pPr>
            <a:r>
              <a:rPr lang="es-ES" sz="1400" dirty="0"/>
              <a:t>Iniciar Sesión</a:t>
            </a:r>
          </a:p>
          <a:p>
            <a:pPr marL="539750" lvl="2" indent="-342900">
              <a:spcAft>
                <a:spcPts val="600"/>
              </a:spcAft>
            </a:pPr>
            <a:r>
              <a:rPr lang="es-ES" sz="1400" dirty="0"/>
              <a:t>Sincronización de Chrome</a:t>
            </a:r>
          </a:p>
          <a:p>
            <a:pPr marL="539750" lvl="2" indent="-342900">
              <a:spcAft>
                <a:spcPts val="600"/>
              </a:spcAft>
            </a:pPr>
            <a:r>
              <a:rPr lang="es-ES" sz="1400" dirty="0"/>
              <a:t>Aplicaciones en Chrome</a:t>
            </a:r>
          </a:p>
          <a:p>
            <a:pPr marL="342900" indent="-342900">
              <a:buFont typeface="+mj-lt"/>
              <a:buAutoNum type="arabicPeriod"/>
            </a:pPr>
            <a:r>
              <a:rPr lang="es-ES" sz="1400" dirty="0">
                <a:hlinkClick r:id="" action="ppaction://noaction"/>
              </a:rPr>
              <a:t>Gmail		10</a:t>
            </a:r>
            <a:endParaRPr lang="es-ES" sz="1400" dirty="0"/>
          </a:p>
          <a:p>
            <a:pPr marL="539750" lvl="2" indent="-342900">
              <a:spcAft>
                <a:spcPts val="600"/>
              </a:spcAft>
            </a:pPr>
            <a:r>
              <a:rPr lang="es-ES" sz="1400" dirty="0"/>
              <a:t>Crear cuenta</a:t>
            </a:r>
          </a:p>
          <a:p>
            <a:pPr marL="539750" lvl="2" indent="-342900">
              <a:spcAft>
                <a:spcPts val="600"/>
              </a:spcAft>
            </a:pPr>
            <a:r>
              <a:rPr lang="es-ES" sz="1400" dirty="0"/>
              <a:t>Iniciar sesión </a:t>
            </a:r>
          </a:p>
          <a:p>
            <a:pPr marL="539750" lvl="2" indent="-342900">
              <a:spcAft>
                <a:spcPts val="600"/>
              </a:spcAft>
            </a:pPr>
            <a:r>
              <a:rPr lang="es-ES" sz="1400" dirty="0"/>
              <a:t>Funciones útiles </a:t>
            </a:r>
          </a:p>
          <a:p>
            <a:pPr marL="539750" lvl="2" indent="-342900">
              <a:spcAft>
                <a:spcPts val="600"/>
              </a:spcAft>
            </a:pPr>
            <a:r>
              <a:rPr lang="es-ES" sz="1400" dirty="0"/>
              <a:t>Calendar</a:t>
            </a:r>
          </a:p>
          <a:p>
            <a:pPr marL="342900" indent="-342900">
              <a:buFont typeface="+mj-lt"/>
              <a:buAutoNum type="arabicPeriod"/>
            </a:pPr>
            <a:r>
              <a:rPr lang="es-ES" sz="1400" dirty="0">
                <a:hlinkClick r:id="" action="ppaction://noaction"/>
              </a:rPr>
              <a:t>Google drive 	16</a:t>
            </a:r>
            <a:endParaRPr lang="es-ES" sz="1400" dirty="0"/>
          </a:p>
          <a:p>
            <a:pPr marL="539750" lvl="2" indent="-342900">
              <a:spcAft>
                <a:spcPts val="600"/>
              </a:spcAft>
            </a:pPr>
            <a:r>
              <a:rPr lang="es-ES" sz="1400" dirty="0"/>
              <a:t>Descargar – iniciar sesión </a:t>
            </a:r>
          </a:p>
          <a:p>
            <a:pPr marL="539750" lvl="2" indent="-342900">
              <a:spcAft>
                <a:spcPts val="600"/>
              </a:spcAft>
            </a:pPr>
            <a:r>
              <a:rPr lang="es-ES" sz="1400" dirty="0"/>
              <a:t>Funciones </a:t>
            </a:r>
          </a:p>
          <a:p>
            <a:pPr marL="539750" lvl="2" indent="-342900">
              <a:spcAft>
                <a:spcPts val="600"/>
              </a:spcAft>
            </a:pPr>
            <a:r>
              <a:rPr lang="es-ES" sz="1400" dirty="0"/>
              <a:t>Crear y compartir un archivo</a:t>
            </a:r>
          </a:p>
          <a:p>
            <a:pPr marL="539750" lvl="2" indent="-342900">
              <a:spcAft>
                <a:spcPts val="600"/>
              </a:spcAft>
            </a:pPr>
            <a:endParaRPr lang="es-ES" sz="1400" dirty="0"/>
          </a:p>
          <a:p>
            <a:pPr marL="342900" indent="-342900">
              <a:buFont typeface="+mj-lt"/>
              <a:buAutoNum type="arabicPeriod"/>
            </a:pPr>
            <a:r>
              <a:rPr lang="es-ES" sz="1400" dirty="0">
                <a:hlinkClick r:id="" action="ppaction://noaction"/>
              </a:rPr>
              <a:t>Google </a:t>
            </a:r>
            <a:r>
              <a:rPr lang="es-ES" sz="1400" dirty="0" err="1">
                <a:hlinkClick r:id="" action="ppaction://noaction"/>
              </a:rPr>
              <a:t>Maps</a:t>
            </a:r>
            <a:r>
              <a:rPr lang="es-ES" sz="1400" dirty="0">
                <a:hlinkClick r:id="" action="ppaction://noaction"/>
              </a:rPr>
              <a:t> 	21</a:t>
            </a:r>
            <a:endParaRPr lang="es-ES" sz="1400" dirty="0"/>
          </a:p>
          <a:p>
            <a:pPr marL="539750" lvl="2" indent="-342900">
              <a:spcAft>
                <a:spcPts val="600"/>
              </a:spcAft>
            </a:pPr>
            <a:r>
              <a:rPr lang="es-ES" sz="1400" dirty="0"/>
              <a:t>Descargar – iniciar sesión </a:t>
            </a:r>
          </a:p>
          <a:p>
            <a:pPr marL="539750" lvl="2" indent="-342900">
              <a:spcAft>
                <a:spcPts val="600"/>
              </a:spcAft>
            </a:pPr>
            <a:r>
              <a:rPr lang="es-ES" sz="1400" dirty="0"/>
              <a:t>Navegación GPS</a:t>
            </a:r>
          </a:p>
          <a:p>
            <a:pPr marL="539750" lvl="2" indent="-342900">
              <a:spcAft>
                <a:spcPts val="600"/>
              </a:spcAft>
            </a:pPr>
            <a:r>
              <a:rPr lang="es-ES" sz="1400" dirty="0"/>
              <a:t>Información tráfico y transporte público</a:t>
            </a:r>
          </a:p>
          <a:p>
            <a:pPr marL="539750" lvl="2" indent="-342900">
              <a:spcAft>
                <a:spcPts val="600"/>
              </a:spcAft>
            </a:pPr>
            <a:r>
              <a:rPr lang="es-ES" sz="1400" dirty="0"/>
              <a:t>Lugares cerca de ti</a:t>
            </a:r>
          </a:p>
          <a:p>
            <a:pPr marL="539750" lvl="2" indent="-342900">
              <a:spcAft>
                <a:spcPts val="600"/>
              </a:spcAft>
            </a:pPr>
            <a:r>
              <a:rPr lang="es-ES" sz="1400" dirty="0"/>
              <a:t>Street </a:t>
            </a:r>
            <a:r>
              <a:rPr lang="es-ES" sz="1400" dirty="0" err="1"/>
              <a:t>view</a:t>
            </a:r>
            <a:endParaRPr lang="es-ES" sz="1400" dirty="0"/>
          </a:p>
          <a:p>
            <a:pPr marL="539750" lvl="2" indent="-342900">
              <a:spcAft>
                <a:spcPts val="600"/>
              </a:spcAft>
            </a:pPr>
            <a:endParaRPr lang="es-ES" sz="1400" dirty="0"/>
          </a:p>
          <a:p>
            <a:pPr marL="342900" indent="-342900">
              <a:buFont typeface="+mj-lt"/>
              <a:buAutoNum type="arabicPeriod"/>
            </a:pPr>
            <a:r>
              <a:rPr lang="es-ES" sz="1400" dirty="0">
                <a:hlinkClick r:id="" action="ppaction://noaction"/>
              </a:rPr>
              <a:t>Google traductor	29</a:t>
            </a:r>
            <a:endParaRPr lang="es-ES" sz="1400" dirty="0"/>
          </a:p>
          <a:p>
            <a:pPr marL="539750" lvl="2" indent="-342900">
              <a:spcAft>
                <a:spcPts val="600"/>
              </a:spcAft>
            </a:pPr>
            <a:r>
              <a:rPr lang="es-ES" sz="1400" dirty="0"/>
              <a:t>Traducción de textos</a:t>
            </a:r>
          </a:p>
          <a:p>
            <a:pPr marL="539750" lvl="2" indent="-342900">
              <a:spcAft>
                <a:spcPts val="600"/>
              </a:spcAft>
            </a:pPr>
            <a:r>
              <a:rPr lang="es-ES" sz="1400" dirty="0"/>
              <a:t>Traducción texto en voz</a:t>
            </a:r>
          </a:p>
          <a:p>
            <a:pPr marL="539750" lvl="2" indent="-342900">
              <a:spcAft>
                <a:spcPts val="600"/>
              </a:spcAft>
            </a:pPr>
            <a:r>
              <a:rPr lang="es-ES" sz="1400" dirty="0"/>
              <a:t>Traducción de páginas web</a:t>
            </a:r>
          </a:p>
          <a:p>
            <a:pPr marL="539750" lvl="2" indent="-342900">
              <a:spcAft>
                <a:spcPts val="600"/>
              </a:spcAft>
            </a:pPr>
            <a:r>
              <a:rPr lang="es-ES" sz="1400" dirty="0"/>
              <a:t>Traducción de Documentos</a:t>
            </a:r>
          </a:p>
          <a:p>
            <a:pPr marL="539750" lvl="2" indent="-342900">
              <a:spcAft>
                <a:spcPts val="600"/>
              </a:spcAft>
            </a:pPr>
            <a:r>
              <a:rPr lang="es-ES" sz="1400" dirty="0"/>
              <a:t>Traducción de Imágenes </a:t>
            </a:r>
          </a:p>
          <a:p>
            <a:pPr marL="539750" lvl="2" indent="-342900">
              <a:spcAft>
                <a:spcPts val="600"/>
              </a:spcAft>
            </a:pPr>
            <a:endParaRPr lang="es-ES" sz="1400" dirty="0"/>
          </a:p>
          <a:p>
            <a:pPr marL="342900" indent="-342900">
              <a:buFont typeface="+mj-lt"/>
              <a:buAutoNum type="arabicPeriod"/>
            </a:pPr>
            <a:r>
              <a:rPr lang="es-ES" sz="1400" dirty="0" err="1">
                <a:hlinkClick r:id="" action="ppaction://noaction"/>
              </a:rPr>
              <a:t>Hangaouts</a:t>
            </a:r>
            <a:r>
              <a:rPr lang="es-ES" sz="1400" dirty="0">
                <a:hlinkClick r:id="" action="ppaction://noaction"/>
              </a:rPr>
              <a:t> y </a:t>
            </a:r>
            <a:r>
              <a:rPr lang="es-ES" sz="1400" dirty="0" err="1">
                <a:hlinkClick r:id="" action="ppaction://noaction"/>
              </a:rPr>
              <a:t>Duo</a:t>
            </a:r>
            <a:r>
              <a:rPr lang="es-ES" sz="1400" dirty="0">
                <a:hlinkClick r:id="" action="ppaction://noaction"/>
              </a:rPr>
              <a:t>	36</a:t>
            </a:r>
            <a:endParaRPr lang="es-ES" sz="1400" dirty="0"/>
          </a:p>
          <a:p>
            <a:pPr marL="539750" lvl="2" indent="-342900">
              <a:spcAft>
                <a:spcPts val="600"/>
              </a:spcAft>
            </a:pPr>
            <a:r>
              <a:rPr lang="es-ES" sz="1400" dirty="0"/>
              <a:t>Similitudes y diferencias </a:t>
            </a:r>
          </a:p>
          <a:p>
            <a:pPr marL="539750" lvl="2" indent="-342900">
              <a:spcAft>
                <a:spcPts val="600"/>
              </a:spcAft>
            </a:pPr>
            <a:r>
              <a:rPr lang="es-ES" sz="1400" dirty="0"/>
              <a:t>Inicio de Sesión</a:t>
            </a:r>
          </a:p>
          <a:p>
            <a:pPr marL="539750" lvl="2" indent="-342900">
              <a:spcAft>
                <a:spcPts val="600"/>
              </a:spcAft>
            </a:pPr>
            <a:r>
              <a:rPr lang="es-ES" sz="1400" dirty="0"/>
              <a:t>Mensajes</a:t>
            </a:r>
          </a:p>
          <a:p>
            <a:pPr marL="539750" lvl="2" indent="-342900">
              <a:spcAft>
                <a:spcPts val="600"/>
              </a:spcAft>
            </a:pPr>
            <a:r>
              <a:rPr lang="es-ES" sz="1400" dirty="0"/>
              <a:t>Llamadas y videollamadas</a:t>
            </a:r>
          </a:p>
          <a:p>
            <a:pPr marL="539750" lvl="2" indent="-342900">
              <a:spcAft>
                <a:spcPts val="600"/>
              </a:spcAft>
            </a:pPr>
            <a:endParaRPr lang="es-ES" sz="1400" dirty="0"/>
          </a:p>
          <a:p>
            <a:pPr marL="342900" indent="-342900">
              <a:buFont typeface="+mj-lt"/>
              <a:buAutoNum type="arabicPeriod"/>
            </a:pPr>
            <a:r>
              <a:rPr lang="es-ES" sz="1400" dirty="0">
                <a:hlinkClick r:id="" action="ppaction://noaction"/>
              </a:rPr>
              <a:t>Otras Apps Útiles 	42</a:t>
            </a:r>
            <a:endParaRPr lang="es-ES" sz="1400" dirty="0"/>
          </a:p>
          <a:p>
            <a:pPr marL="539750" lvl="2" indent="-342900">
              <a:spcAft>
                <a:spcPts val="600"/>
              </a:spcAft>
            </a:pPr>
            <a:r>
              <a:rPr lang="es-ES" sz="1400" dirty="0"/>
              <a:t>Google Vuelos</a:t>
            </a:r>
          </a:p>
          <a:p>
            <a:pPr marL="539750" lvl="2" indent="-342900">
              <a:spcAft>
                <a:spcPts val="600"/>
              </a:spcAft>
            </a:pPr>
            <a:r>
              <a:rPr lang="es-ES" sz="1400" dirty="0"/>
              <a:t>Google Fotos</a:t>
            </a:r>
          </a:p>
          <a:p>
            <a:pPr marL="196850" lvl="2" indent="0">
              <a:spcAft>
                <a:spcPts val="600"/>
              </a:spcAft>
              <a:buNone/>
            </a:pPr>
            <a:r>
              <a:rPr lang="es-ES" sz="1400" dirty="0"/>
              <a:t>	</a:t>
            </a:r>
          </a:p>
          <a:p>
            <a:endParaRPr lang="es-ES" sz="1400" dirty="0"/>
          </a:p>
        </p:txBody>
      </p:sp>
      <p:pic>
        <p:nvPicPr>
          <p:cNvPr id="7" name="Imagen 6">
            <a:extLst>
              <a:ext uri="{FF2B5EF4-FFF2-40B4-BE49-F238E27FC236}">
                <a16:creationId xmlns:a16="http://schemas.microsoft.com/office/drawing/2014/main" id="{92EF3A3D-10E0-4A7B-8824-523FD2F7F9E2}"/>
              </a:ext>
            </a:extLst>
          </p:cNvPr>
          <p:cNvPicPr>
            <a:picLocks noChangeAspect="1"/>
          </p:cNvPicPr>
          <p:nvPr/>
        </p:nvPicPr>
        <p:blipFill>
          <a:blip r:embed="rId4"/>
          <a:stretch>
            <a:fillRect/>
          </a:stretch>
        </p:blipFill>
        <p:spPr>
          <a:xfrm>
            <a:off x="10348686" y="217713"/>
            <a:ext cx="1714143" cy="342057"/>
          </a:xfrm>
          <a:prstGeom prst="rect">
            <a:avLst/>
          </a:prstGeom>
        </p:spPr>
      </p:pic>
    </p:spTree>
    <p:extLst>
      <p:ext uri="{BB962C8B-B14F-4D97-AF65-F5344CB8AC3E}">
        <p14:creationId xmlns:p14="http://schemas.microsoft.com/office/powerpoint/2010/main" val="488522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019E46-0F41-469C-A495-2764DA0C0A8C}"/>
              </a:ext>
            </a:extLst>
          </p:cNvPr>
          <p:cNvSpPr>
            <a:spLocks noGrp="1"/>
          </p:cNvSpPr>
          <p:nvPr>
            <p:ph type="body" sz="quarter" idx="10"/>
          </p:nvPr>
        </p:nvSpPr>
        <p:spPr>
          <a:xfrm>
            <a:off x="469900" y="1433830"/>
            <a:ext cx="10758081" cy="4708525"/>
          </a:xfrm>
          <a:effectLst>
            <a:outerShdw blurRad="63500" sx="102000" sy="102000" algn="ctr" rotWithShape="0">
              <a:prstClr val="black">
                <a:alpha val="40000"/>
              </a:prstClr>
            </a:outerShdw>
          </a:effectLst>
        </p:spPr>
        <p:txBody>
          <a:bodyPr vert="horz" lIns="0" tIns="0" rIns="0" bIns="0" rtlCol="0" anchor="t">
            <a:noAutofit/>
          </a:bodyPr>
          <a:lstStyle/>
          <a:p>
            <a:endParaRPr lang="es-ES" dirty="0"/>
          </a:p>
          <a:p>
            <a:endParaRPr lang="es-ES" dirty="0"/>
          </a:p>
          <a:p>
            <a:endParaRPr lang="es-ES" dirty="0"/>
          </a:p>
          <a:p>
            <a:endParaRPr lang="es-ES" b="1" dirty="0"/>
          </a:p>
        </p:txBody>
      </p:sp>
      <p:sp>
        <p:nvSpPr>
          <p:cNvPr id="3" name="Text Placeholder 2">
            <a:extLst>
              <a:ext uri="{FF2B5EF4-FFF2-40B4-BE49-F238E27FC236}">
                <a16:creationId xmlns:a16="http://schemas.microsoft.com/office/drawing/2014/main" id="{143A4125-37B3-4396-9BE0-394D88F44172}"/>
              </a:ext>
            </a:extLst>
          </p:cNvPr>
          <p:cNvSpPr>
            <a:spLocks noGrp="1"/>
          </p:cNvSpPr>
          <p:nvPr>
            <p:ph type="body" sz="quarter" idx="13"/>
          </p:nvPr>
        </p:nvSpPr>
        <p:spPr/>
        <p:txBody>
          <a:bodyPr/>
          <a:lstStyle/>
          <a:p>
            <a:r>
              <a:rPr lang="es-ES" dirty="0"/>
              <a:t>Información sobre tráfico y transporte público </a:t>
            </a:r>
          </a:p>
        </p:txBody>
      </p:sp>
      <p:sp>
        <p:nvSpPr>
          <p:cNvPr id="4" name="Title 3">
            <a:extLst>
              <a:ext uri="{FF2B5EF4-FFF2-40B4-BE49-F238E27FC236}">
                <a16:creationId xmlns:a16="http://schemas.microsoft.com/office/drawing/2014/main" id="{B19828B6-3FA0-4B48-BFFA-0C5BE1D2F3C7}"/>
              </a:ext>
            </a:extLst>
          </p:cNvPr>
          <p:cNvSpPr>
            <a:spLocks noGrp="1"/>
          </p:cNvSpPr>
          <p:nvPr>
            <p:ph type="title"/>
          </p:nvPr>
        </p:nvSpPr>
        <p:spPr/>
        <p:txBody>
          <a:bodyPr/>
          <a:lstStyle/>
          <a:p>
            <a:r>
              <a:rPr lang="es-ES"/>
              <a:t>Google </a:t>
            </a:r>
            <a:r>
              <a:rPr lang="es-ES" err="1"/>
              <a:t>Maps</a:t>
            </a:r>
          </a:p>
        </p:txBody>
      </p:sp>
      <p:pic>
        <p:nvPicPr>
          <p:cNvPr id="7" name="Picture 6">
            <a:extLst>
              <a:ext uri="{FF2B5EF4-FFF2-40B4-BE49-F238E27FC236}">
                <a16:creationId xmlns:a16="http://schemas.microsoft.com/office/drawing/2014/main" id="{68F38614-23D2-48A7-80C4-EDE651233E8F}"/>
              </a:ext>
            </a:extLst>
          </p:cNvPr>
          <p:cNvPicPr>
            <a:picLocks noChangeAspect="1"/>
          </p:cNvPicPr>
          <p:nvPr/>
        </p:nvPicPr>
        <p:blipFill rotWithShape="1">
          <a:blip r:embed="rId2"/>
          <a:srcRect l="66952" t="73733" r="27205" b="18773"/>
          <a:stretch/>
        </p:blipFill>
        <p:spPr>
          <a:xfrm>
            <a:off x="2758113" y="79231"/>
            <a:ext cx="1097705" cy="791843"/>
          </a:xfrm>
          <a:prstGeom prst="rect">
            <a:avLst/>
          </a:prstGeom>
        </p:spPr>
      </p:pic>
      <p:sp>
        <p:nvSpPr>
          <p:cNvPr id="9" name="Text Placeholder 1">
            <a:extLst>
              <a:ext uri="{FF2B5EF4-FFF2-40B4-BE49-F238E27FC236}">
                <a16:creationId xmlns:a16="http://schemas.microsoft.com/office/drawing/2014/main" id="{18D466EC-F41D-4F70-A716-DB192D442953}"/>
              </a:ext>
            </a:extLst>
          </p:cNvPr>
          <p:cNvSpPr txBox="1">
            <a:spLocks/>
          </p:cNvSpPr>
          <p:nvPr/>
        </p:nvSpPr>
        <p:spPr>
          <a:xfrm>
            <a:off x="314390" y="2388663"/>
            <a:ext cx="10758081" cy="4708525"/>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endParaRPr lang="es-ES"/>
          </a:p>
          <a:p>
            <a:endParaRPr lang="es-ES"/>
          </a:p>
          <a:p>
            <a:endParaRPr lang="es-ES"/>
          </a:p>
        </p:txBody>
      </p:sp>
      <p:pic>
        <p:nvPicPr>
          <p:cNvPr id="15" name="Picture 14">
            <a:extLst>
              <a:ext uri="{FF2B5EF4-FFF2-40B4-BE49-F238E27FC236}">
                <a16:creationId xmlns:a16="http://schemas.microsoft.com/office/drawing/2014/main" id="{5D547AD2-5326-4650-A137-BAC6465A5D7A}"/>
              </a:ext>
            </a:extLst>
          </p:cNvPr>
          <p:cNvPicPr>
            <a:picLocks noChangeAspect="1"/>
          </p:cNvPicPr>
          <p:nvPr/>
        </p:nvPicPr>
        <p:blipFill rotWithShape="1">
          <a:blip r:embed="rId3"/>
          <a:srcRect t="10434" r="74286" b="3946"/>
          <a:stretch/>
        </p:blipFill>
        <p:spPr>
          <a:xfrm>
            <a:off x="964019" y="1516379"/>
            <a:ext cx="2514002" cy="4708526"/>
          </a:xfrm>
          <a:prstGeom prst="rect">
            <a:avLst/>
          </a:prstGeom>
          <a:effectLst>
            <a:outerShdw blurRad="63500" sx="102000" sy="102000" algn="ctr" rotWithShape="0">
              <a:prstClr val="black">
                <a:alpha val="40000"/>
              </a:prstClr>
            </a:outerShdw>
          </a:effectLst>
        </p:spPr>
      </p:pic>
      <p:pic>
        <p:nvPicPr>
          <p:cNvPr id="5" name="Picture 4">
            <a:extLst>
              <a:ext uri="{FF2B5EF4-FFF2-40B4-BE49-F238E27FC236}">
                <a16:creationId xmlns:a16="http://schemas.microsoft.com/office/drawing/2014/main" id="{6B3E50EF-F5CA-4E51-80F7-C9249D8F31EF}"/>
              </a:ext>
            </a:extLst>
          </p:cNvPr>
          <p:cNvPicPr>
            <a:picLocks noChangeAspect="1"/>
          </p:cNvPicPr>
          <p:nvPr/>
        </p:nvPicPr>
        <p:blipFill rotWithShape="1">
          <a:blip r:embed="rId4"/>
          <a:srcRect l="22622" t="22112" r="22628" b="16190"/>
          <a:stretch/>
        </p:blipFill>
        <p:spPr>
          <a:xfrm>
            <a:off x="4857035" y="1826900"/>
            <a:ext cx="5920434" cy="3752883"/>
          </a:xfrm>
          <a:prstGeom prst="rect">
            <a:avLst/>
          </a:prstGeom>
          <a:effectLst>
            <a:outerShdw blurRad="63500" sx="102000" sy="102000" algn="ctr" rotWithShape="0">
              <a:prstClr val="black">
                <a:alpha val="40000"/>
              </a:prstClr>
            </a:outerShdw>
          </a:effectLst>
        </p:spPr>
      </p:pic>
      <p:sp>
        <p:nvSpPr>
          <p:cNvPr id="12" name="Rectangle 11">
            <a:extLst>
              <a:ext uri="{FF2B5EF4-FFF2-40B4-BE49-F238E27FC236}">
                <a16:creationId xmlns:a16="http://schemas.microsoft.com/office/drawing/2014/main" id="{B4188D03-296F-410C-921B-48038CD0FFBB}"/>
              </a:ext>
            </a:extLst>
          </p:cNvPr>
          <p:cNvSpPr/>
          <p:nvPr/>
        </p:nvSpPr>
        <p:spPr bwMode="gray">
          <a:xfrm flipV="1">
            <a:off x="1035698" y="2867875"/>
            <a:ext cx="1614195" cy="30453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14" name="Arrow: Right 13">
            <a:extLst>
              <a:ext uri="{FF2B5EF4-FFF2-40B4-BE49-F238E27FC236}">
                <a16:creationId xmlns:a16="http://schemas.microsoft.com/office/drawing/2014/main" id="{09CF432E-0238-413D-852C-C931F686D069}"/>
              </a:ext>
            </a:extLst>
          </p:cNvPr>
          <p:cNvSpPr/>
          <p:nvPr/>
        </p:nvSpPr>
        <p:spPr bwMode="gray">
          <a:xfrm>
            <a:off x="3752709" y="2810202"/>
            <a:ext cx="622041" cy="419877"/>
          </a:xfrm>
          <a:prstGeom prst="rightArrow">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Tree>
    <p:extLst>
      <p:ext uri="{BB962C8B-B14F-4D97-AF65-F5344CB8AC3E}">
        <p14:creationId xmlns:p14="http://schemas.microsoft.com/office/powerpoint/2010/main" val="22134544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019E46-0F41-469C-A495-2764DA0C0A8C}"/>
              </a:ext>
            </a:extLst>
          </p:cNvPr>
          <p:cNvSpPr>
            <a:spLocks noGrp="1"/>
          </p:cNvSpPr>
          <p:nvPr>
            <p:ph type="body" sz="quarter" idx="10"/>
          </p:nvPr>
        </p:nvSpPr>
        <p:spPr>
          <a:xfrm>
            <a:off x="469900" y="1433830"/>
            <a:ext cx="10758081" cy="4708525"/>
          </a:xfrm>
        </p:spPr>
        <p:txBody>
          <a:bodyPr/>
          <a:lstStyle/>
          <a:p>
            <a:endParaRPr lang="es-ES" dirty="0"/>
          </a:p>
          <a:p>
            <a:endParaRPr lang="es-ES" b="1" u="sng" dirty="0"/>
          </a:p>
        </p:txBody>
      </p:sp>
      <p:sp>
        <p:nvSpPr>
          <p:cNvPr id="3" name="Text Placeholder 2">
            <a:extLst>
              <a:ext uri="{FF2B5EF4-FFF2-40B4-BE49-F238E27FC236}">
                <a16:creationId xmlns:a16="http://schemas.microsoft.com/office/drawing/2014/main" id="{143A4125-37B3-4396-9BE0-394D88F44172}"/>
              </a:ext>
            </a:extLst>
          </p:cNvPr>
          <p:cNvSpPr>
            <a:spLocks noGrp="1"/>
          </p:cNvSpPr>
          <p:nvPr>
            <p:ph type="body" sz="quarter" idx="13"/>
          </p:nvPr>
        </p:nvSpPr>
        <p:spPr/>
        <p:txBody>
          <a:bodyPr/>
          <a:lstStyle/>
          <a:p>
            <a:r>
              <a:rPr lang="es-ES"/>
              <a:t>Lugares cerca de ti</a:t>
            </a:r>
          </a:p>
        </p:txBody>
      </p:sp>
      <p:sp>
        <p:nvSpPr>
          <p:cNvPr id="4" name="Title 3">
            <a:extLst>
              <a:ext uri="{FF2B5EF4-FFF2-40B4-BE49-F238E27FC236}">
                <a16:creationId xmlns:a16="http://schemas.microsoft.com/office/drawing/2014/main" id="{B19828B6-3FA0-4B48-BFFA-0C5BE1D2F3C7}"/>
              </a:ext>
            </a:extLst>
          </p:cNvPr>
          <p:cNvSpPr>
            <a:spLocks noGrp="1"/>
          </p:cNvSpPr>
          <p:nvPr>
            <p:ph type="title"/>
          </p:nvPr>
        </p:nvSpPr>
        <p:spPr/>
        <p:txBody>
          <a:bodyPr/>
          <a:lstStyle/>
          <a:p>
            <a:r>
              <a:rPr lang="es-ES"/>
              <a:t>Google </a:t>
            </a:r>
            <a:r>
              <a:rPr lang="es-ES" err="1"/>
              <a:t>Maps</a:t>
            </a:r>
            <a:endParaRPr lang="es-ES"/>
          </a:p>
        </p:txBody>
      </p:sp>
      <p:pic>
        <p:nvPicPr>
          <p:cNvPr id="7" name="Picture 6">
            <a:extLst>
              <a:ext uri="{FF2B5EF4-FFF2-40B4-BE49-F238E27FC236}">
                <a16:creationId xmlns:a16="http://schemas.microsoft.com/office/drawing/2014/main" id="{68F38614-23D2-48A7-80C4-EDE651233E8F}"/>
              </a:ext>
            </a:extLst>
          </p:cNvPr>
          <p:cNvPicPr>
            <a:picLocks noChangeAspect="1"/>
          </p:cNvPicPr>
          <p:nvPr/>
        </p:nvPicPr>
        <p:blipFill rotWithShape="1">
          <a:blip r:embed="rId3"/>
          <a:srcRect l="66952" t="73733" r="27205" b="18773"/>
          <a:stretch/>
        </p:blipFill>
        <p:spPr>
          <a:xfrm>
            <a:off x="2731837" y="79231"/>
            <a:ext cx="1097705" cy="791843"/>
          </a:xfrm>
          <a:prstGeom prst="rect">
            <a:avLst/>
          </a:prstGeom>
        </p:spPr>
      </p:pic>
      <p:sp>
        <p:nvSpPr>
          <p:cNvPr id="9" name="Text Placeholder 1">
            <a:extLst>
              <a:ext uri="{FF2B5EF4-FFF2-40B4-BE49-F238E27FC236}">
                <a16:creationId xmlns:a16="http://schemas.microsoft.com/office/drawing/2014/main" id="{E7E0839A-435A-413F-8660-CA608C07B479}"/>
              </a:ext>
            </a:extLst>
          </p:cNvPr>
          <p:cNvSpPr txBox="1">
            <a:spLocks/>
          </p:cNvSpPr>
          <p:nvPr/>
        </p:nvSpPr>
        <p:spPr>
          <a:xfrm>
            <a:off x="359334" y="1420689"/>
            <a:ext cx="11252200" cy="4708524"/>
          </a:xfrm>
          <a:prstGeom prst="rect">
            <a:avLst/>
          </a:prstGeom>
          <a:effectLst>
            <a:outerShdw blurRad="63500" sx="102000" sy="102000" algn="ctr" rotWithShape="0">
              <a:prstClr val="black">
                <a:alpha val="40000"/>
              </a:prstClr>
            </a:outerShdw>
          </a:effectLst>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endParaRPr lang="es-ES" dirty="0"/>
          </a:p>
          <a:p>
            <a:pPr marL="342900" indent="-342900">
              <a:buAutoNum type="arabicPeriod"/>
            </a:pPr>
            <a:endParaRPr lang="es-ES" dirty="0"/>
          </a:p>
          <a:p>
            <a:pPr marL="342900" indent="-342900">
              <a:buAutoNum type="arabicPeriod"/>
            </a:pPr>
            <a:endParaRPr lang="es-ES" dirty="0"/>
          </a:p>
          <a:p>
            <a:pPr marL="342900" indent="-342900">
              <a:buAutoNum type="arabicPeriod"/>
            </a:pPr>
            <a:endParaRPr lang="es-ES" dirty="0"/>
          </a:p>
          <a:p>
            <a:pPr marL="342900" indent="-342900">
              <a:buAutoNum type="arabicPeriod"/>
            </a:pPr>
            <a:endParaRPr lang="es-ES" dirty="0"/>
          </a:p>
          <a:p>
            <a:pPr marL="342900" indent="-342900">
              <a:buAutoNum type="arabicPeriod"/>
            </a:pPr>
            <a:endParaRPr lang="es-ES" dirty="0"/>
          </a:p>
          <a:p>
            <a:r>
              <a:rPr lang="es-ES" dirty="0"/>
              <a:t>  </a:t>
            </a:r>
          </a:p>
          <a:p>
            <a:endParaRPr lang="es-ES" dirty="0"/>
          </a:p>
          <a:p>
            <a:endParaRPr lang="es-ES" dirty="0"/>
          </a:p>
          <a:p>
            <a:endParaRPr lang="es-ES" dirty="0"/>
          </a:p>
          <a:p>
            <a:endParaRPr lang="es-ES" dirty="0"/>
          </a:p>
          <a:p>
            <a:endParaRPr lang="es-ES" dirty="0"/>
          </a:p>
          <a:p>
            <a:endParaRPr lang="es-ES" dirty="0"/>
          </a:p>
        </p:txBody>
      </p:sp>
      <p:sp>
        <p:nvSpPr>
          <p:cNvPr id="19" name="Rectangle 18">
            <a:extLst>
              <a:ext uri="{FF2B5EF4-FFF2-40B4-BE49-F238E27FC236}">
                <a16:creationId xmlns:a16="http://schemas.microsoft.com/office/drawing/2014/main" id="{6CD96A20-E149-4AD8-A004-88556EFA5989}"/>
              </a:ext>
            </a:extLst>
          </p:cNvPr>
          <p:cNvSpPr/>
          <p:nvPr/>
        </p:nvSpPr>
        <p:spPr>
          <a:xfrm>
            <a:off x="8392447" y="3699515"/>
            <a:ext cx="3219087" cy="1569660"/>
          </a:xfrm>
          <a:prstGeom prst="rect">
            <a:avLst/>
          </a:prstGeom>
        </p:spPr>
        <p:txBody>
          <a:bodyPr wrap="square">
            <a:spAutoFit/>
          </a:bodyPr>
          <a:lstStyle/>
          <a:p>
            <a:endParaRPr lang="es-ES" sz="1600" dirty="0">
              <a:latin typeface="Poppins" panose="020B0604020202020204"/>
            </a:endParaRPr>
          </a:p>
          <a:p>
            <a:endParaRPr lang="es-ES" sz="1600" dirty="0">
              <a:latin typeface="Poppins" panose="020B0604020202020204"/>
            </a:endParaRPr>
          </a:p>
          <a:p>
            <a:endParaRPr lang="es-ES" sz="1600" dirty="0">
              <a:latin typeface="Poppins" panose="020B0604020202020204"/>
            </a:endParaRPr>
          </a:p>
          <a:p>
            <a:pPr marL="342900" indent="-342900">
              <a:buAutoNum type="arabicPeriod" startAt="4"/>
            </a:pPr>
            <a:endParaRPr lang="es-ES" sz="1600" dirty="0"/>
          </a:p>
          <a:p>
            <a:pPr marL="342900" indent="-342900">
              <a:buAutoNum type="arabicPeriod"/>
            </a:pPr>
            <a:endParaRPr lang="es-ES" sz="1600" dirty="0"/>
          </a:p>
          <a:p>
            <a:pPr marL="342900" indent="-342900">
              <a:buAutoNum type="arabicPeriod"/>
            </a:pPr>
            <a:endParaRPr lang="es-ES" sz="1600" dirty="0"/>
          </a:p>
        </p:txBody>
      </p:sp>
      <p:sp>
        <p:nvSpPr>
          <p:cNvPr id="18" name="Text Placeholder 1">
            <a:extLst>
              <a:ext uri="{FF2B5EF4-FFF2-40B4-BE49-F238E27FC236}">
                <a16:creationId xmlns:a16="http://schemas.microsoft.com/office/drawing/2014/main" id="{35A6AEDE-DE94-4CE6-B6C9-032A4A657CF0}"/>
              </a:ext>
            </a:extLst>
          </p:cNvPr>
          <p:cNvSpPr txBox="1">
            <a:spLocks/>
          </p:cNvSpPr>
          <p:nvPr/>
        </p:nvSpPr>
        <p:spPr>
          <a:xfrm>
            <a:off x="580466" y="1594937"/>
            <a:ext cx="3707101" cy="1026940"/>
          </a:xfrm>
          <a:prstGeom prst="rect">
            <a:avLst/>
          </a:prstGeom>
        </p:spPr>
        <p:txBody>
          <a:bodyPr vert="horz" lIns="0" tIns="0" rIns="0" bIns="0" rtlCol="0" anchor="t">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endParaRPr lang="es-ES" b="1">
              <a:solidFill>
                <a:srgbClr val="019EE2"/>
              </a:solidFill>
            </a:endParaRPr>
          </a:p>
          <a:p>
            <a:endParaRPr lang="es-ES" b="1"/>
          </a:p>
          <a:p>
            <a:endParaRPr lang="es-ES" b="1"/>
          </a:p>
          <a:p>
            <a:endParaRPr lang="es-ES"/>
          </a:p>
          <a:p>
            <a:endParaRPr lang="es-ES"/>
          </a:p>
          <a:p>
            <a:endParaRPr lang="es-ES" b="1"/>
          </a:p>
          <a:p>
            <a:endParaRPr lang="es-ES" b="1"/>
          </a:p>
        </p:txBody>
      </p:sp>
      <p:pic>
        <p:nvPicPr>
          <p:cNvPr id="8" name="Picture 7">
            <a:extLst>
              <a:ext uri="{FF2B5EF4-FFF2-40B4-BE49-F238E27FC236}">
                <a16:creationId xmlns:a16="http://schemas.microsoft.com/office/drawing/2014/main" id="{7B385DE4-A105-425A-B3B0-8632671D1D21}"/>
              </a:ext>
            </a:extLst>
          </p:cNvPr>
          <p:cNvPicPr>
            <a:picLocks noChangeAspect="1"/>
          </p:cNvPicPr>
          <p:nvPr/>
        </p:nvPicPr>
        <p:blipFill rotWithShape="1">
          <a:blip r:embed="rId4"/>
          <a:srcRect l="39107" t="13981" r="38967" b="9316"/>
          <a:stretch/>
        </p:blipFill>
        <p:spPr>
          <a:xfrm>
            <a:off x="1274546" y="1980670"/>
            <a:ext cx="2292390" cy="4510907"/>
          </a:xfrm>
          <a:prstGeom prst="rect">
            <a:avLst/>
          </a:prstGeom>
          <a:effectLst>
            <a:outerShdw blurRad="63500" sx="102000" sy="102000" algn="ctr" rotWithShape="0">
              <a:prstClr val="black">
                <a:alpha val="40000"/>
              </a:prstClr>
            </a:outerShdw>
          </a:effectLst>
        </p:spPr>
      </p:pic>
      <p:sp>
        <p:nvSpPr>
          <p:cNvPr id="15" name="Rectangle 14">
            <a:extLst>
              <a:ext uri="{FF2B5EF4-FFF2-40B4-BE49-F238E27FC236}">
                <a16:creationId xmlns:a16="http://schemas.microsoft.com/office/drawing/2014/main" id="{F04B5CD9-EF08-410C-8B74-B1F5FDD36E4C}"/>
              </a:ext>
            </a:extLst>
          </p:cNvPr>
          <p:cNvSpPr/>
          <p:nvPr/>
        </p:nvSpPr>
        <p:spPr>
          <a:xfrm>
            <a:off x="465257" y="1305869"/>
            <a:ext cx="7439178" cy="2308324"/>
          </a:xfrm>
          <a:prstGeom prst="rect">
            <a:avLst/>
          </a:prstGeom>
        </p:spPr>
        <p:txBody>
          <a:bodyPr wrap="square">
            <a:spAutoFit/>
          </a:bodyPr>
          <a:lstStyle/>
          <a:p>
            <a:r>
              <a:rPr lang="es-ES" sz="1600" dirty="0">
                <a:solidFill>
                  <a:srgbClr val="595959"/>
                </a:solidFill>
                <a:latin typeface="Poppins"/>
              </a:rPr>
              <a:t>Si iniciamos sesión desde dispositivo móvil podemos buscar por preferencias:</a:t>
            </a:r>
          </a:p>
          <a:p>
            <a:pPr marL="285750" indent="-285750">
              <a:buFont typeface="Arial" panose="020B0604020202020204" pitchFamily="34" charset="0"/>
              <a:buChar char="•"/>
            </a:pPr>
            <a:r>
              <a:rPr lang="es-ES" sz="1600" dirty="0">
                <a:solidFill>
                  <a:srgbClr val="595959"/>
                </a:solidFill>
                <a:latin typeface="Poppins"/>
              </a:rPr>
              <a:t>Sitios cercanos a nuestra ubicación</a:t>
            </a:r>
          </a:p>
          <a:p>
            <a:pPr marL="285750" indent="-285750">
              <a:buFont typeface="Arial" panose="020B0604020202020204" pitchFamily="34" charset="0"/>
              <a:buChar char="•"/>
            </a:pPr>
            <a:endParaRPr lang="es-ES" sz="1600" dirty="0">
              <a:solidFill>
                <a:srgbClr val="595959"/>
              </a:solidFill>
              <a:latin typeface="Poppins"/>
            </a:endParaRPr>
          </a:p>
          <a:p>
            <a:pPr marL="4000409" lvl="6" indent="-342900">
              <a:buFont typeface="Arial" panose="020B0604020202020204" pitchFamily="34" charset="0"/>
              <a:buChar char="•"/>
            </a:pPr>
            <a:r>
              <a:rPr lang="es-ES" sz="1600" dirty="0">
                <a:solidFill>
                  <a:srgbClr val="595959"/>
                </a:solidFill>
                <a:latin typeface="Poppins"/>
              </a:rPr>
              <a:t>Restaurantes</a:t>
            </a:r>
          </a:p>
          <a:p>
            <a:pPr marL="4000409" lvl="6" indent="-342900">
              <a:buFont typeface="Arial" panose="020B0604020202020204" pitchFamily="34" charset="0"/>
              <a:buChar char="•"/>
            </a:pPr>
            <a:r>
              <a:rPr lang="es-ES" sz="1600" dirty="0">
                <a:solidFill>
                  <a:srgbClr val="595959"/>
                </a:solidFill>
                <a:latin typeface="Poppins"/>
              </a:rPr>
              <a:t>Gasolineras</a:t>
            </a:r>
          </a:p>
          <a:p>
            <a:pPr marL="4000409" lvl="6" indent="-342900">
              <a:buFont typeface="Arial" panose="020B0604020202020204" pitchFamily="34" charset="0"/>
              <a:buChar char="•"/>
            </a:pPr>
            <a:r>
              <a:rPr lang="es-ES" sz="1600" dirty="0">
                <a:solidFill>
                  <a:srgbClr val="595959"/>
                </a:solidFill>
                <a:latin typeface="Poppins"/>
              </a:rPr>
              <a:t>Bibliotecas</a:t>
            </a:r>
          </a:p>
          <a:p>
            <a:pPr marL="4000409" lvl="6" indent="-342900">
              <a:buFont typeface="Arial" panose="020B0604020202020204" pitchFamily="34" charset="0"/>
              <a:buChar char="•"/>
            </a:pPr>
            <a:r>
              <a:rPr lang="es-ES" sz="1600" dirty="0">
                <a:solidFill>
                  <a:srgbClr val="595959"/>
                </a:solidFill>
                <a:latin typeface="Poppins"/>
              </a:rPr>
              <a:t>Campos de futbol</a:t>
            </a:r>
          </a:p>
          <a:p>
            <a:pPr marL="4000409" lvl="6" indent="-342900">
              <a:buFont typeface="Arial" panose="020B0604020202020204" pitchFamily="34" charset="0"/>
              <a:buChar char="•"/>
            </a:pPr>
            <a:r>
              <a:rPr lang="es-ES" sz="1600" dirty="0">
                <a:solidFill>
                  <a:srgbClr val="595959"/>
                </a:solidFill>
                <a:latin typeface="Poppins"/>
              </a:rPr>
              <a:t>Etc.. </a:t>
            </a:r>
          </a:p>
          <a:p>
            <a:endParaRPr lang="es-ES" sz="1600" dirty="0">
              <a:solidFill>
                <a:srgbClr val="595959"/>
              </a:solidFill>
              <a:latin typeface="Poppins"/>
            </a:endParaRPr>
          </a:p>
        </p:txBody>
      </p:sp>
      <p:pic>
        <p:nvPicPr>
          <p:cNvPr id="13" name="Picture 12">
            <a:extLst>
              <a:ext uri="{FF2B5EF4-FFF2-40B4-BE49-F238E27FC236}">
                <a16:creationId xmlns:a16="http://schemas.microsoft.com/office/drawing/2014/main" id="{1A405C7F-17F7-4F2C-AD92-981FACAC468F}"/>
              </a:ext>
            </a:extLst>
          </p:cNvPr>
          <p:cNvPicPr>
            <a:picLocks noChangeAspect="1"/>
          </p:cNvPicPr>
          <p:nvPr/>
        </p:nvPicPr>
        <p:blipFill rotWithShape="1">
          <a:blip r:embed="rId5"/>
          <a:srcRect l="27578" t="13906" r="50859" b="13920"/>
          <a:stretch/>
        </p:blipFill>
        <p:spPr>
          <a:xfrm>
            <a:off x="6556515" y="1889644"/>
            <a:ext cx="2344446" cy="4414180"/>
          </a:xfrm>
          <a:prstGeom prst="rect">
            <a:avLst/>
          </a:prstGeom>
          <a:effectLst>
            <a:outerShdw blurRad="63500" sx="102000" sy="102000" algn="ctr" rotWithShape="0">
              <a:prstClr val="black">
                <a:alpha val="40000"/>
              </a:prstClr>
            </a:outerShdw>
          </a:effectLst>
        </p:spPr>
      </p:pic>
      <p:sp>
        <p:nvSpPr>
          <p:cNvPr id="20" name="Rectangle 19">
            <a:extLst>
              <a:ext uri="{FF2B5EF4-FFF2-40B4-BE49-F238E27FC236}">
                <a16:creationId xmlns:a16="http://schemas.microsoft.com/office/drawing/2014/main" id="{50C44130-D99E-4B1A-8125-A30C36217C4E}"/>
              </a:ext>
            </a:extLst>
          </p:cNvPr>
          <p:cNvSpPr/>
          <p:nvPr/>
        </p:nvSpPr>
        <p:spPr>
          <a:xfrm>
            <a:off x="4263873" y="4040305"/>
            <a:ext cx="2002256" cy="1569660"/>
          </a:xfrm>
          <a:prstGeom prst="rect">
            <a:avLst/>
          </a:prstGeom>
        </p:spPr>
        <p:txBody>
          <a:bodyPr wrap="square">
            <a:spAutoFit/>
          </a:bodyPr>
          <a:lstStyle/>
          <a:p>
            <a:r>
              <a:rPr lang="es-ES" sz="1600" dirty="0">
                <a:solidFill>
                  <a:srgbClr val="595959"/>
                </a:solidFill>
                <a:latin typeface="Poppins"/>
              </a:rPr>
              <a:t>Podemos guardar:</a:t>
            </a:r>
          </a:p>
          <a:p>
            <a:pPr marL="285750" indent="-285750">
              <a:buFont typeface="Arial" panose="020B0604020202020204" pitchFamily="34" charset="0"/>
              <a:buChar char="•"/>
            </a:pPr>
            <a:r>
              <a:rPr lang="es-ES" sz="1600" dirty="0">
                <a:solidFill>
                  <a:srgbClr val="595959"/>
                </a:solidFill>
                <a:latin typeface="Poppins"/>
              </a:rPr>
              <a:t>Favoritos</a:t>
            </a:r>
          </a:p>
          <a:p>
            <a:pPr marL="285750" indent="-285750">
              <a:buFont typeface="Arial" panose="020B0604020202020204" pitchFamily="34" charset="0"/>
              <a:buChar char="•"/>
            </a:pPr>
            <a:r>
              <a:rPr lang="es-ES" sz="1600" dirty="0">
                <a:solidFill>
                  <a:srgbClr val="595959"/>
                </a:solidFill>
                <a:latin typeface="Poppins"/>
              </a:rPr>
              <a:t>Quiero ir</a:t>
            </a:r>
          </a:p>
          <a:p>
            <a:pPr marL="285750" indent="-285750">
              <a:buFont typeface="Arial" panose="020B0604020202020204" pitchFamily="34" charset="0"/>
              <a:buChar char="•"/>
            </a:pPr>
            <a:r>
              <a:rPr lang="es-ES" sz="1600" dirty="0">
                <a:solidFill>
                  <a:srgbClr val="595959"/>
                </a:solidFill>
                <a:latin typeface="Poppins"/>
              </a:rPr>
              <a:t>Sitios destacados</a:t>
            </a:r>
          </a:p>
          <a:p>
            <a:endParaRPr lang="es-ES" sz="1600" dirty="0">
              <a:solidFill>
                <a:srgbClr val="595959"/>
              </a:solidFill>
              <a:latin typeface="Poppins"/>
            </a:endParaRPr>
          </a:p>
          <a:p>
            <a:endParaRPr lang="es-ES" sz="1600" dirty="0">
              <a:solidFill>
                <a:srgbClr val="595959"/>
              </a:solidFill>
              <a:latin typeface="Poppins"/>
            </a:endParaRPr>
          </a:p>
        </p:txBody>
      </p:sp>
      <p:pic>
        <p:nvPicPr>
          <p:cNvPr id="16" name="Picture 15">
            <a:extLst>
              <a:ext uri="{FF2B5EF4-FFF2-40B4-BE49-F238E27FC236}">
                <a16:creationId xmlns:a16="http://schemas.microsoft.com/office/drawing/2014/main" id="{1AEE50C7-C391-4BD1-973D-976A5159B3E8}"/>
              </a:ext>
            </a:extLst>
          </p:cNvPr>
          <p:cNvPicPr>
            <a:picLocks noChangeAspect="1"/>
          </p:cNvPicPr>
          <p:nvPr/>
        </p:nvPicPr>
        <p:blipFill rotWithShape="1">
          <a:blip r:embed="rId6"/>
          <a:srcRect l="38672" t="13728" r="38906" b="9305"/>
          <a:stretch/>
        </p:blipFill>
        <p:spPr>
          <a:xfrm>
            <a:off x="9112244" y="1878446"/>
            <a:ext cx="2292390" cy="4426289"/>
          </a:xfrm>
          <a:prstGeom prst="rect">
            <a:avLst/>
          </a:prstGeom>
          <a:effectLst>
            <a:outerShdw blurRad="63500" sx="102000" sy="102000" algn="ctr" rotWithShape="0">
              <a:prstClr val="black">
                <a:alpha val="40000"/>
              </a:prstClr>
            </a:outerShdw>
          </a:effectLst>
        </p:spPr>
      </p:pic>
      <p:pic>
        <p:nvPicPr>
          <p:cNvPr id="5" name="Picture 4">
            <a:extLst>
              <a:ext uri="{FF2B5EF4-FFF2-40B4-BE49-F238E27FC236}">
                <a16:creationId xmlns:a16="http://schemas.microsoft.com/office/drawing/2014/main" id="{E4C3B834-EB5D-4652-82BC-5AFCFACEA368}"/>
              </a:ext>
            </a:extLst>
          </p:cNvPr>
          <p:cNvPicPr>
            <a:picLocks noChangeAspect="1"/>
          </p:cNvPicPr>
          <p:nvPr/>
        </p:nvPicPr>
        <p:blipFill>
          <a:blip r:embed="rId7"/>
          <a:stretch>
            <a:fillRect/>
          </a:stretch>
        </p:blipFill>
        <p:spPr>
          <a:xfrm>
            <a:off x="4371582" y="3294334"/>
            <a:ext cx="1738268" cy="340335"/>
          </a:xfrm>
          <a:prstGeom prst="rect">
            <a:avLst/>
          </a:prstGeom>
        </p:spPr>
      </p:pic>
      <p:sp>
        <p:nvSpPr>
          <p:cNvPr id="17" name="Rectangle 16">
            <a:extLst>
              <a:ext uri="{FF2B5EF4-FFF2-40B4-BE49-F238E27FC236}">
                <a16:creationId xmlns:a16="http://schemas.microsoft.com/office/drawing/2014/main" id="{15526447-F8F7-4F4C-BAE3-4806EFEFACC0}"/>
              </a:ext>
            </a:extLst>
          </p:cNvPr>
          <p:cNvSpPr/>
          <p:nvPr/>
        </p:nvSpPr>
        <p:spPr bwMode="gray">
          <a:xfrm flipV="1">
            <a:off x="1317139" y="2353594"/>
            <a:ext cx="2142565" cy="255195"/>
          </a:xfrm>
          <a:prstGeom prst="rect">
            <a:avLst/>
          </a:prstGeom>
          <a:noFill/>
          <a:ln w="28575" algn="ctr">
            <a:solidFill>
              <a:srgbClr val="FF0000"/>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Tree>
    <p:extLst>
      <p:ext uri="{BB962C8B-B14F-4D97-AF65-F5344CB8AC3E}">
        <p14:creationId xmlns:p14="http://schemas.microsoft.com/office/powerpoint/2010/main" val="38409069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019E46-0F41-469C-A495-2764DA0C0A8C}"/>
              </a:ext>
            </a:extLst>
          </p:cNvPr>
          <p:cNvSpPr>
            <a:spLocks noGrp="1"/>
          </p:cNvSpPr>
          <p:nvPr>
            <p:ph type="body" sz="quarter" idx="10"/>
          </p:nvPr>
        </p:nvSpPr>
        <p:spPr>
          <a:xfrm>
            <a:off x="368442" y="1396185"/>
            <a:ext cx="10758081" cy="4708525"/>
          </a:xfrm>
        </p:spPr>
        <p:txBody>
          <a:bodyPr/>
          <a:lstStyle/>
          <a:p>
            <a:endParaRPr lang="es-ES" dirty="0"/>
          </a:p>
          <a:p>
            <a:endParaRPr lang="es-ES" b="1" dirty="0"/>
          </a:p>
        </p:txBody>
      </p:sp>
      <p:sp>
        <p:nvSpPr>
          <p:cNvPr id="3" name="Text Placeholder 2">
            <a:extLst>
              <a:ext uri="{FF2B5EF4-FFF2-40B4-BE49-F238E27FC236}">
                <a16:creationId xmlns:a16="http://schemas.microsoft.com/office/drawing/2014/main" id="{143A4125-37B3-4396-9BE0-394D88F44172}"/>
              </a:ext>
            </a:extLst>
          </p:cNvPr>
          <p:cNvSpPr>
            <a:spLocks noGrp="1"/>
          </p:cNvSpPr>
          <p:nvPr>
            <p:ph type="body" sz="quarter" idx="13"/>
          </p:nvPr>
        </p:nvSpPr>
        <p:spPr/>
        <p:txBody>
          <a:bodyPr/>
          <a:lstStyle/>
          <a:p>
            <a:r>
              <a:rPr lang="es-ES" dirty="0"/>
              <a:t>Street </a:t>
            </a:r>
            <a:r>
              <a:rPr lang="es-ES" dirty="0" err="1"/>
              <a:t>view</a:t>
            </a:r>
            <a:r>
              <a:rPr lang="es-ES" dirty="0"/>
              <a:t> </a:t>
            </a:r>
          </a:p>
        </p:txBody>
      </p:sp>
      <p:sp>
        <p:nvSpPr>
          <p:cNvPr id="4" name="Title 3">
            <a:extLst>
              <a:ext uri="{FF2B5EF4-FFF2-40B4-BE49-F238E27FC236}">
                <a16:creationId xmlns:a16="http://schemas.microsoft.com/office/drawing/2014/main" id="{B19828B6-3FA0-4B48-BFFA-0C5BE1D2F3C7}"/>
              </a:ext>
            </a:extLst>
          </p:cNvPr>
          <p:cNvSpPr>
            <a:spLocks noGrp="1"/>
          </p:cNvSpPr>
          <p:nvPr>
            <p:ph type="title"/>
          </p:nvPr>
        </p:nvSpPr>
        <p:spPr/>
        <p:txBody>
          <a:bodyPr/>
          <a:lstStyle/>
          <a:p>
            <a:r>
              <a:rPr lang="es-ES"/>
              <a:t>Google </a:t>
            </a:r>
            <a:r>
              <a:rPr lang="es-ES" err="1"/>
              <a:t>Maps</a:t>
            </a:r>
            <a:endParaRPr lang="es-ES"/>
          </a:p>
        </p:txBody>
      </p:sp>
      <p:pic>
        <p:nvPicPr>
          <p:cNvPr id="7" name="Picture 6">
            <a:extLst>
              <a:ext uri="{FF2B5EF4-FFF2-40B4-BE49-F238E27FC236}">
                <a16:creationId xmlns:a16="http://schemas.microsoft.com/office/drawing/2014/main" id="{68F38614-23D2-48A7-80C4-EDE651233E8F}"/>
              </a:ext>
            </a:extLst>
          </p:cNvPr>
          <p:cNvPicPr>
            <a:picLocks noChangeAspect="1"/>
          </p:cNvPicPr>
          <p:nvPr/>
        </p:nvPicPr>
        <p:blipFill rotWithShape="1">
          <a:blip r:embed="rId2"/>
          <a:srcRect l="66952" t="73733" r="27205" b="18773"/>
          <a:stretch/>
        </p:blipFill>
        <p:spPr>
          <a:xfrm>
            <a:off x="2797526" y="79231"/>
            <a:ext cx="1097705" cy="791843"/>
          </a:xfrm>
          <a:prstGeom prst="rect">
            <a:avLst/>
          </a:prstGeom>
        </p:spPr>
      </p:pic>
      <p:sp>
        <p:nvSpPr>
          <p:cNvPr id="9" name="Text Placeholder 1">
            <a:extLst>
              <a:ext uri="{FF2B5EF4-FFF2-40B4-BE49-F238E27FC236}">
                <a16:creationId xmlns:a16="http://schemas.microsoft.com/office/drawing/2014/main" id="{E7E0839A-435A-413F-8660-CA608C07B479}"/>
              </a:ext>
            </a:extLst>
          </p:cNvPr>
          <p:cNvSpPr txBox="1">
            <a:spLocks/>
          </p:cNvSpPr>
          <p:nvPr/>
        </p:nvSpPr>
        <p:spPr>
          <a:xfrm>
            <a:off x="469900" y="1408547"/>
            <a:ext cx="11252200" cy="4708524"/>
          </a:xfrm>
          <a:prstGeom prst="rect">
            <a:avLst/>
          </a:prstGeom>
          <a:effectLst>
            <a:outerShdw blurRad="63500" sx="102000" sy="102000" algn="ctr" rotWithShape="0">
              <a:prstClr val="black">
                <a:alpha val="40000"/>
              </a:prstClr>
            </a:outerShdw>
          </a:effectLst>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endParaRPr lang="es-ES"/>
          </a:p>
          <a:p>
            <a:pPr marL="342900" indent="-342900">
              <a:buAutoNum type="arabicPeriod"/>
            </a:pPr>
            <a:endParaRPr lang="es-ES"/>
          </a:p>
          <a:p>
            <a:pPr marL="342900" indent="-342900">
              <a:buAutoNum type="arabicPeriod"/>
            </a:pPr>
            <a:endParaRPr lang="es-ES"/>
          </a:p>
          <a:p>
            <a:pPr marL="342900" indent="-342900">
              <a:buAutoNum type="arabicPeriod"/>
            </a:pPr>
            <a:endParaRPr lang="es-ES"/>
          </a:p>
          <a:p>
            <a:pPr marL="342900" indent="-342900">
              <a:buAutoNum type="arabicPeriod"/>
            </a:pPr>
            <a:endParaRPr lang="es-ES"/>
          </a:p>
          <a:p>
            <a:pPr marL="342900" indent="-342900">
              <a:buAutoNum type="arabicPeriod"/>
            </a:pPr>
            <a:endParaRPr lang="es-ES"/>
          </a:p>
          <a:p>
            <a:r>
              <a:rPr lang="es-ES"/>
              <a:t>  </a:t>
            </a:r>
          </a:p>
          <a:p>
            <a:endParaRPr lang="es-ES"/>
          </a:p>
          <a:p>
            <a:endParaRPr lang="es-ES"/>
          </a:p>
          <a:p>
            <a:endParaRPr lang="es-ES"/>
          </a:p>
          <a:p>
            <a:endParaRPr lang="es-ES"/>
          </a:p>
          <a:p>
            <a:endParaRPr lang="es-ES"/>
          </a:p>
          <a:p>
            <a:endParaRPr lang="es-ES"/>
          </a:p>
        </p:txBody>
      </p:sp>
      <p:sp>
        <p:nvSpPr>
          <p:cNvPr id="19" name="Rectangle 18">
            <a:extLst>
              <a:ext uri="{FF2B5EF4-FFF2-40B4-BE49-F238E27FC236}">
                <a16:creationId xmlns:a16="http://schemas.microsoft.com/office/drawing/2014/main" id="{6CD96A20-E149-4AD8-A004-88556EFA5989}"/>
              </a:ext>
            </a:extLst>
          </p:cNvPr>
          <p:cNvSpPr/>
          <p:nvPr/>
        </p:nvSpPr>
        <p:spPr>
          <a:xfrm>
            <a:off x="8392447" y="3699515"/>
            <a:ext cx="3219087" cy="1569660"/>
          </a:xfrm>
          <a:prstGeom prst="rect">
            <a:avLst/>
          </a:prstGeom>
        </p:spPr>
        <p:txBody>
          <a:bodyPr wrap="square">
            <a:spAutoFit/>
          </a:bodyPr>
          <a:lstStyle/>
          <a:p>
            <a:endParaRPr lang="es-ES" sz="1600">
              <a:latin typeface="Poppins" panose="020B0604020202020204"/>
            </a:endParaRPr>
          </a:p>
          <a:p>
            <a:endParaRPr lang="es-ES" sz="1600">
              <a:latin typeface="Poppins" panose="020B0604020202020204"/>
            </a:endParaRPr>
          </a:p>
          <a:p>
            <a:endParaRPr lang="es-ES" sz="1600">
              <a:latin typeface="Poppins" panose="020B0604020202020204"/>
            </a:endParaRPr>
          </a:p>
          <a:p>
            <a:pPr marL="342900" indent="-342900">
              <a:buAutoNum type="arabicPeriod" startAt="4"/>
            </a:pPr>
            <a:endParaRPr lang="es-ES" sz="1600"/>
          </a:p>
          <a:p>
            <a:pPr marL="342900" indent="-342900">
              <a:buAutoNum type="arabicPeriod"/>
            </a:pPr>
            <a:endParaRPr lang="es-ES" sz="1600"/>
          </a:p>
          <a:p>
            <a:pPr marL="342900" indent="-342900">
              <a:buAutoNum type="arabicPeriod"/>
            </a:pPr>
            <a:endParaRPr lang="es-ES" sz="1600"/>
          </a:p>
        </p:txBody>
      </p:sp>
      <p:pic>
        <p:nvPicPr>
          <p:cNvPr id="5" name="Picture 4">
            <a:extLst>
              <a:ext uri="{FF2B5EF4-FFF2-40B4-BE49-F238E27FC236}">
                <a16:creationId xmlns:a16="http://schemas.microsoft.com/office/drawing/2014/main" id="{0D4CFB91-7BA7-440A-B251-9ADF8EA6E5CD}"/>
              </a:ext>
            </a:extLst>
          </p:cNvPr>
          <p:cNvPicPr>
            <a:picLocks noChangeAspect="1"/>
          </p:cNvPicPr>
          <p:nvPr/>
        </p:nvPicPr>
        <p:blipFill rotWithShape="1">
          <a:blip r:embed="rId3"/>
          <a:srcRect t="8589" r="16282" b="3590"/>
          <a:stretch/>
        </p:blipFill>
        <p:spPr>
          <a:xfrm>
            <a:off x="5278011" y="2341753"/>
            <a:ext cx="5484087" cy="3235944"/>
          </a:xfrm>
          <a:prstGeom prst="rect">
            <a:avLst/>
          </a:prstGeom>
          <a:effectLst>
            <a:outerShdw blurRad="63500" sx="102000" sy="102000" algn="ctr" rotWithShape="0">
              <a:prstClr val="black">
                <a:alpha val="40000"/>
              </a:prstClr>
            </a:outerShdw>
          </a:effectLst>
        </p:spPr>
      </p:pic>
      <p:grpSp>
        <p:nvGrpSpPr>
          <p:cNvPr id="10" name="Group 9">
            <a:extLst>
              <a:ext uri="{FF2B5EF4-FFF2-40B4-BE49-F238E27FC236}">
                <a16:creationId xmlns:a16="http://schemas.microsoft.com/office/drawing/2014/main" id="{63CA93CF-B4A4-4AED-AF34-C6B93DF6434E}"/>
              </a:ext>
            </a:extLst>
          </p:cNvPr>
          <p:cNvGrpSpPr/>
          <p:nvPr/>
        </p:nvGrpSpPr>
        <p:grpSpPr>
          <a:xfrm>
            <a:off x="1200429" y="2189638"/>
            <a:ext cx="2520364" cy="3596505"/>
            <a:chOff x="912650" y="2307370"/>
            <a:chExt cx="2652342" cy="3809701"/>
          </a:xfrm>
        </p:grpSpPr>
        <p:pic>
          <p:nvPicPr>
            <p:cNvPr id="14" name="Picture 13">
              <a:extLst>
                <a:ext uri="{FF2B5EF4-FFF2-40B4-BE49-F238E27FC236}">
                  <a16:creationId xmlns:a16="http://schemas.microsoft.com/office/drawing/2014/main" id="{1839CF6D-E0AC-4133-8F0F-487A96C0EC53}"/>
                </a:ext>
              </a:extLst>
            </p:cNvPr>
            <p:cNvPicPr>
              <a:picLocks noChangeAspect="1"/>
            </p:cNvPicPr>
            <p:nvPr/>
          </p:nvPicPr>
          <p:blipFill rotWithShape="1">
            <a:blip r:embed="rId4"/>
            <a:srcRect t="9231" r="66010" b="3975"/>
            <a:stretch/>
          </p:blipFill>
          <p:spPr>
            <a:xfrm>
              <a:off x="912650" y="2307370"/>
              <a:ext cx="2652342" cy="3809701"/>
            </a:xfrm>
            <a:prstGeom prst="rect">
              <a:avLst/>
            </a:prstGeom>
            <a:effectLst>
              <a:outerShdw blurRad="63500" sx="102000" sy="102000" algn="ctr" rotWithShape="0">
                <a:prstClr val="black">
                  <a:alpha val="40000"/>
                </a:prstClr>
              </a:outerShdw>
            </a:effectLst>
          </p:spPr>
        </p:pic>
        <p:sp>
          <p:nvSpPr>
            <p:cNvPr id="6" name="Rectangle 5">
              <a:extLst>
                <a:ext uri="{FF2B5EF4-FFF2-40B4-BE49-F238E27FC236}">
                  <a16:creationId xmlns:a16="http://schemas.microsoft.com/office/drawing/2014/main" id="{DE6F091B-5FFC-403D-95D7-9CA466B128FF}"/>
                </a:ext>
              </a:extLst>
            </p:cNvPr>
            <p:cNvSpPr/>
            <p:nvPr/>
          </p:nvSpPr>
          <p:spPr bwMode="gray">
            <a:xfrm>
              <a:off x="1557638" y="4285903"/>
              <a:ext cx="738554" cy="975947"/>
            </a:xfrm>
            <a:prstGeom prst="rect">
              <a:avLst/>
            </a:prstGeom>
            <a:noFill/>
            <a:ln w="3810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17" name="Freeform 1063">
              <a:extLst>
                <a:ext uri="{FF2B5EF4-FFF2-40B4-BE49-F238E27FC236}">
                  <a16:creationId xmlns:a16="http://schemas.microsoft.com/office/drawing/2014/main" id="{FE7B4A41-F382-4BFD-924F-84BA9629D5C9}"/>
                </a:ext>
              </a:extLst>
            </p:cNvPr>
            <p:cNvSpPr>
              <a:spLocks noChangeAspect="1" noEditPoints="1"/>
            </p:cNvSpPr>
            <p:nvPr/>
          </p:nvSpPr>
          <p:spPr bwMode="auto">
            <a:xfrm>
              <a:off x="2279254" y="5116277"/>
              <a:ext cx="273185" cy="291146"/>
            </a:xfrm>
            <a:custGeom>
              <a:avLst/>
              <a:gdLst>
                <a:gd name="T0" fmla="*/ 0 w 512"/>
                <a:gd name="T1" fmla="*/ 256 h 512"/>
                <a:gd name="T2" fmla="*/ 512 w 512"/>
                <a:gd name="T3" fmla="*/ 256 h 512"/>
                <a:gd name="T4" fmla="*/ 213 w 512"/>
                <a:gd name="T5" fmla="*/ 128 h 512"/>
                <a:gd name="T6" fmla="*/ 277 w 512"/>
                <a:gd name="T7" fmla="*/ 213 h 512"/>
                <a:gd name="T8" fmla="*/ 213 w 512"/>
                <a:gd name="T9" fmla="*/ 149 h 512"/>
                <a:gd name="T10" fmla="*/ 167 w 512"/>
                <a:gd name="T11" fmla="*/ 229 h 512"/>
                <a:gd name="T12" fmla="*/ 158 w 512"/>
                <a:gd name="T13" fmla="*/ 245 h 512"/>
                <a:gd name="T14" fmla="*/ 138 w 512"/>
                <a:gd name="T15" fmla="*/ 202 h 512"/>
                <a:gd name="T16" fmla="*/ 349 w 512"/>
                <a:gd name="T17" fmla="*/ 412 h 512"/>
                <a:gd name="T18" fmla="*/ 334 w 512"/>
                <a:gd name="T19" fmla="*/ 413 h 512"/>
                <a:gd name="T20" fmla="*/ 351 w 512"/>
                <a:gd name="T21" fmla="*/ 331 h 512"/>
                <a:gd name="T22" fmla="*/ 341 w 512"/>
                <a:gd name="T23" fmla="*/ 277 h 512"/>
                <a:gd name="T24" fmla="*/ 330 w 512"/>
                <a:gd name="T25" fmla="*/ 288 h 512"/>
                <a:gd name="T26" fmla="*/ 320 w 512"/>
                <a:gd name="T27" fmla="*/ 298 h 512"/>
                <a:gd name="T28" fmla="*/ 309 w 512"/>
                <a:gd name="T29" fmla="*/ 288 h 512"/>
                <a:gd name="T30" fmla="*/ 298 w 512"/>
                <a:gd name="T31" fmla="*/ 266 h 512"/>
                <a:gd name="T32" fmla="*/ 288 w 512"/>
                <a:gd name="T33" fmla="*/ 288 h 512"/>
                <a:gd name="T34" fmla="*/ 266 w 512"/>
                <a:gd name="T35" fmla="*/ 288 h 512"/>
                <a:gd name="T36" fmla="*/ 256 w 512"/>
                <a:gd name="T37" fmla="*/ 245 h 512"/>
                <a:gd name="T38" fmla="*/ 245 w 512"/>
                <a:gd name="T39" fmla="*/ 288 h 512"/>
                <a:gd name="T40" fmla="*/ 224 w 512"/>
                <a:gd name="T41" fmla="*/ 288 h 512"/>
                <a:gd name="T42" fmla="*/ 213 w 512"/>
                <a:gd name="T43" fmla="*/ 192 h 512"/>
                <a:gd name="T44" fmla="*/ 202 w 512"/>
                <a:gd name="T45" fmla="*/ 330 h 512"/>
                <a:gd name="T46" fmla="*/ 185 w 512"/>
                <a:gd name="T47" fmla="*/ 338 h 512"/>
                <a:gd name="T48" fmla="*/ 146 w 512"/>
                <a:gd name="T49" fmla="*/ 276 h 512"/>
                <a:gd name="T50" fmla="*/ 137 w 512"/>
                <a:gd name="T51" fmla="*/ 294 h 512"/>
                <a:gd name="T52" fmla="*/ 208 w 512"/>
                <a:gd name="T53" fmla="*/ 396 h 512"/>
                <a:gd name="T54" fmla="*/ 202 w 512"/>
                <a:gd name="T55" fmla="*/ 416 h 512"/>
                <a:gd name="T56" fmla="*/ 118 w 512"/>
                <a:gd name="T57" fmla="*/ 303 h 512"/>
                <a:gd name="T58" fmla="*/ 153 w 512"/>
                <a:gd name="T59" fmla="*/ 256 h 512"/>
                <a:gd name="T60" fmla="*/ 181 w 512"/>
                <a:gd name="T61" fmla="*/ 293 h 512"/>
                <a:gd name="T62" fmla="*/ 213 w 512"/>
                <a:gd name="T63" fmla="*/ 170 h 512"/>
                <a:gd name="T64" fmla="*/ 245 w 512"/>
                <a:gd name="T65" fmla="*/ 226 h 512"/>
                <a:gd name="T66" fmla="*/ 286 w 512"/>
                <a:gd name="T67" fmla="*/ 247 h 512"/>
                <a:gd name="T68" fmla="*/ 325 w 512"/>
                <a:gd name="T69" fmla="*/ 260 h 512"/>
                <a:gd name="T70" fmla="*/ 373 w 512"/>
                <a:gd name="T71" fmla="*/ 288 h 512"/>
                <a:gd name="T72" fmla="*/ 349 w 512"/>
                <a:gd name="T73" fmla="*/ 4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13" y="128"/>
                  </a:moveTo>
                  <a:cubicBezTo>
                    <a:pt x="254" y="128"/>
                    <a:pt x="288" y="161"/>
                    <a:pt x="288" y="202"/>
                  </a:cubicBezTo>
                  <a:cubicBezTo>
                    <a:pt x="288" y="208"/>
                    <a:pt x="283" y="213"/>
                    <a:pt x="277" y="213"/>
                  </a:cubicBezTo>
                  <a:cubicBezTo>
                    <a:pt x="271" y="213"/>
                    <a:pt x="266" y="208"/>
                    <a:pt x="266" y="202"/>
                  </a:cubicBezTo>
                  <a:cubicBezTo>
                    <a:pt x="266" y="173"/>
                    <a:pt x="242" y="149"/>
                    <a:pt x="213" y="149"/>
                  </a:cubicBezTo>
                  <a:cubicBezTo>
                    <a:pt x="184" y="149"/>
                    <a:pt x="160" y="173"/>
                    <a:pt x="160" y="202"/>
                  </a:cubicBezTo>
                  <a:cubicBezTo>
                    <a:pt x="160" y="212"/>
                    <a:pt x="162" y="221"/>
                    <a:pt x="167" y="229"/>
                  </a:cubicBezTo>
                  <a:cubicBezTo>
                    <a:pt x="170" y="234"/>
                    <a:pt x="168" y="241"/>
                    <a:pt x="163" y="244"/>
                  </a:cubicBezTo>
                  <a:cubicBezTo>
                    <a:pt x="161" y="245"/>
                    <a:pt x="159" y="245"/>
                    <a:pt x="158" y="245"/>
                  </a:cubicBezTo>
                  <a:cubicBezTo>
                    <a:pt x="154" y="245"/>
                    <a:pt x="150" y="243"/>
                    <a:pt x="148" y="240"/>
                  </a:cubicBezTo>
                  <a:cubicBezTo>
                    <a:pt x="142" y="228"/>
                    <a:pt x="138" y="215"/>
                    <a:pt x="138" y="202"/>
                  </a:cubicBezTo>
                  <a:cubicBezTo>
                    <a:pt x="138" y="161"/>
                    <a:pt x="172" y="128"/>
                    <a:pt x="213" y="128"/>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121446" tIns="60723" rIns="121446" bIns="60723" numCol="1" anchor="t" anchorCtr="0" compatLnSpc="1">
              <a:prstTxWarp prst="textNoShape">
                <a:avLst/>
              </a:prstTxWarp>
            </a:bodyPr>
            <a:lstStyle/>
            <a:p>
              <a:endParaRPr lang="en-GB" sz="319"/>
            </a:p>
          </p:txBody>
        </p:sp>
      </p:grpSp>
      <p:sp>
        <p:nvSpPr>
          <p:cNvPr id="20" name="Text Placeholder 1">
            <a:extLst>
              <a:ext uri="{FF2B5EF4-FFF2-40B4-BE49-F238E27FC236}">
                <a16:creationId xmlns:a16="http://schemas.microsoft.com/office/drawing/2014/main" id="{43306DF8-6919-414F-AC6A-CE6B733290DC}"/>
              </a:ext>
            </a:extLst>
          </p:cNvPr>
          <p:cNvSpPr txBox="1">
            <a:spLocks/>
          </p:cNvSpPr>
          <p:nvPr/>
        </p:nvSpPr>
        <p:spPr>
          <a:xfrm>
            <a:off x="469900" y="1465140"/>
            <a:ext cx="10758081" cy="35402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s-ES" dirty="0"/>
              <a:t>Para la función Street View, hacer </a:t>
            </a:r>
            <a:r>
              <a:rPr lang="es-ES" dirty="0" err="1"/>
              <a:t>click</a:t>
            </a:r>
            <a:r>
              <a:rPr lang="es-ES" dirty="0"/>
              <a:t> en “Street View y360º</a:t>
            </a:r>
          </a:p>
          <a:p>
            <a:endParaRPr lang="es-ES" b="1" dirty="0"/>
          </a:p>
        </p:txBody>
      </p:sp>
      <p:sp>
        <p:nvSpPr>
          <p:cNvPr id="21" name="Arrow: Right 20">
            <a:extLst>
              <a:ext uri="{FF2B5EF4-FFF2-40B4-BE49-F238E27FC236}">
                <a16:creationId xmlns:a16="http://schemas.microsoft.com/office/drawing/2014/main" id="{9951EA63-6AA1-4A98-AECD-A21F7E6020FC}"/>
              </a:ext>
            </a:extLst>
          </p:cNvPr>
          <p:cNvSpPr/>
          <p:nvPr/>
        </p:nvSpPr>
        <p:spPr bwMode="gray">
          <a:xfrm>
            <a:off x="4219206" y="3633865"/>
            <a:ext cx="330198" cy="354026"/>
          </a:xfrm>
          <a:prstGeom prst="rightArrow">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22" name="Text Placeholder 1">
            <a:extLst>
              <a:ext uri="{FF2B5EF4-FFF2-40B4-BE49-F238E27FC236}">
                <a16:creationId xmlns:a16="http://schemas.microsoft.com/office/drawing/2014/main" id="{3C799367-B6EE-47BB-A4DA-A92C5D34D3D3}"/>
              </a:ext>
            </a:extLst>
          </p:cNvPr>
          <p:cNvSpPr txBox="1">
            <a:spLocks/>
          </p:cNvSpPr>
          <p:nvPr/>
        </p:nvSpPr>
        <p:spPr>
          <a:xfrm>
            <a:off x="5693655" y="5848670"/>
            <a:ext cx="5014906" cy="603067"/>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algn="ctr"/>
            <a:r>
              <a:rPr lang="es-ES" dirty="0"/>
              <a:t>Permite visualizar la ubicación real, y desplazarse por la imagen 360º a través del cursor.</a:t>
            </a:r>
          </a:p>
          <a:p>
            <a:endParaRPr lang="es-ES" b="1" dirty="0"/>
          </a:p>
        </p:txBody>
      </p:sp>
      <p:grpSp>
        <p:nvGrpSpPr>
          <p:cNvPr id="24" name="Group 23">
            <a:extLst>
              <a:ext uri="{FF2B5EF4-FFF2-40B4-BE49-F238E27FC236}">
                <a16:creationId xmlns:a16="http://schemas.microsoft.com/office/drawing/2014/main" id="{930B23C9-F76A-4B4C-BDAE-61609FC25AC8}"/>
              </a:ext>
            </a:extLst>
          </p:cNvPr>
          <p:cNvGrpSpPr/>
          <p:nvPr/>
        </p:nvGrpSpPr>
        <p:grpSpPr>
          <a:xfrm>
            <a:off x="5240866" y="5606771"/>
            <a:ext cx="5384801" cy="943475"/>
            <a:chOff x="10343853" y="3713021"/>
            <a:chExt cx="10546032" cy="828076"/>
          </a:xfrm>
        </p:grpSpPr>
        <p:sp>
          <p:nvSpPr>
            <p:cNvPr id="25" name="TextBox 24">
              <a:extLst>
                <a:ext uri="{FF2B5EF4-FFF2-40B4-BE49-F238E27FC236}">
                  <a16:creationId xmlns:a16="http://schemas.microsoft.com/office/drawing/2014/main" id="{9F2FBB79-8342-4BA4-9BE6-EDB9F1EBFBB2}"/>
                </a:ext>
              </a:extLst>
            </p:cNvPr>
            <p:cNvSpPr txBox="1"/>
            <p:nvPr/>
          </p:nvSpPr>
          <p:spPr>
            <a:xfrm>
              <a:off x="11336053" y="3713021"/>
              <a:ext cx="6070490" cy="196706"/>
            </a:xfrm>
            <a:prstGeom prst="rect">
              <a:avLst/>
            </a:prstGeom>
            <a:noFill/>
            <a:ln>
              <a:noFill/>
            </a:ln>
          </p:spPr>
          <p:txBody>
            <a:bodyPr wrap="square" rtlCol="0">
              <a:spAutoFit/>
            </a:bodyPr>
            <a:lstStyle/>
            <a:p>
              <a:pPr algn="just"/>
              <a:endParaRPr lang="es-ES" sz="1400">
                <a:solidFill>
                  <a:srgbClr val="595959"/>
                </a:solidFill>
                <a:latin typeface="Poppins" panose="020B0604020202020204" charset="0"/>
                <a:cs typeface="Poppins" panose="020B0604020202020204" charset="0"/>
              </a:endParaRPr>
            </a:p>
          </p:txBody>
        </p:sp>
        <p:pic>
          <p:nvPicPr>
            <p:cNvPr id="27" name="Picture 26">
              <a:extLst>
                <a:ext uri="{FF2B5EF4-FFF2-40B4-BE49-F238E27FC236}">
                  <a16:creationId xmlns:a16="http://schemas.microsoft.com/office/drawing/2014/main" id="{A45F174A-84A9-4561-96D1-CEB03D17277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43853" y="3825399"/>
              <a:ext cx="1580659" cy="654756"/>
            </a:xfrm>
            <a:prstGeom prst="rect">
              <a:avLst/>
            </a:prstGeom>
          </p:spPr>
        </p:pic>
        <p:sp>
          <p:nvSpPr>
            <p:cNvPr id="28" name="Rectangle 27">
              <a:extLst>
                <a:ext uri="{FF2B5EF4-FFF2-40B4-BE49-F238E27FC236}">
                  <a16:creationId xmlns:a16="http://schemas.microsoft.com/office/drawing/2014/main" id="{A9D1E35A-C4C2-4246-9368-63406D56DA32}"/>
                </a:ext>
              </a:extLst>
            </p:cNvPr>
            <p:cNvSpPr/>
            <p:nvPr/>
          </p:nvSpPr>
          <p:spPr>
            <a:xfrm>
              <a:off x="10683802" y="3819198"/>
              <a:ext cx="10206083" cy="721899"/>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grpSp>
    </p:spTree>
    <p:extLst>
      <p:ext uri="{BB962C8B-B14F-4D97-AF65-F5344CB8AC3E}">
        <p14:creationId xmlns:p14="http://schemas.microsoft.com/office/powerpoint/2010/main" val="26274375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A02B7-A2D1-4E78-9880-8D4FE22E1868}"/>
              </a:ext>
            </a:extLst>
          </p:cNvPr>
          <p:cNvSpPr>
            <a:spLocks noGrp="1"/>
          </p:cNvSpPr>
          <p:nvPr>
            <p:ph type="title"/>
          </p:nvPr>
        </p:nvSpPr>
        <p:spPr>
          <a:xfrm>
            <a:off x="886883" y="3069625"/>
            <a:ext cx="10418233" cy="718749"/>
          </a:xfrm>
        </p:spPr>
        <p:txBody>
          <a:bodyPr vert="horz" lIns="0" tIns="0" rIns="0" bIns="0" rtlCol="0" anchor="b" anchorCtr="0">
            <a:noAutofit/>
          </a:bodyPr>
          <a:lstStyle/>
          <a:p>
            <a:r>
              <a:rPr lang="es-ES"/>
              <a:t>Google Traductor</a:t>
            </a:r>
          </a:p>
        </p:txBody>
      </p:sp>
    </p:spTree>
    <p:extLst>
      <p:ext uri="{BB962C8B-B14F-4D97-AF65-F5344CB8AC3E}">
        <p14:creationId xmlns:p14="http://schemas.microsoft.com/office/powerpoint/2010/main" val="25486171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41F1AB1-2516-47E6-95AA-EE23F88701DC}"/>
              </a:ext>
            </a:extLst>
          </p:cNvPr>
          <p:cNvSpPr>
            <a:spLocks noGrp="1"/>
          </p:cNvSpPr>
          <p:nvPr>
            <p:ph type="body" sz="quarter" idx="10"/>
          </p:nvPr>
        </p:nvSpPr>
        <p:spPr>
          <a:xfrm>
            <a:off x="469900" y="989466"/>
            <a:ext cx="11448276" cy="5583347"/>
          </a:xfrm>
        </p:spPr>
        <p:txBody>
          <a:bodyPr/>
          <a:lstStyle/>
          <a:p>
            <a:r>
              <a:rPr lang="es-ES" dirty="0"/>
              <a:t>Google traductor es un sistema de traducción automática multilingüe que tiene la capacidad de traducir 103 idiomas a tiempo real.</a:t>
            </a:r>
          </a:p>
          <a:p>
            <a:endParaRPr lang="es-ES" dirty="0"/>
          </a:p>
          <a:p>
            <a:r>
              <a:rPr lang="es-ES" b="1" dirty="0">
                <a:solidFill>
                  <a:srgbClr val="019EE2"/>
                </a:solidFill>
                <a:ea typeface="+mj-ea"/>
                <a:cs typeface="+mj-cs"/>
              </a:rPr>
              <a:t>Modalidades</a:t>
            </a:r>
          </a:p>
          <a:p>
            <a:pPr marL="285750" indent="-285750">
              <a:buFont typeface="Arial" panose="020B0604020202020204" pitchFamily="34" charset="0"/>
              <a:buChar char="•"/>
            </a:pPr>
            <a:r>
              <a:rPr lang="es-ES" dirty="0"/>
              <a:t>Traducción textos</a:t>
            </a:r>
          </a:p>
          <a:p>
            <a:pPr marL="285750" indent="-285750">
              <a:buFont typeface="Arial" panose="020B0604020202020204" pitchFamily="34" charset="0"/>
              <a:buChar char="•"/>
            </a:pPr>
            <a:r>
              <a:rPr lang="es-ES" dirty="0"/>
              <a:t>Traducción en voz</a:t>
            </a:r>
          </a:p>
          <a:p>
            <a:pPr marL="285750" indent="-285750">
              <a:buFont typeface="Arial" panose="020B0604020202020204" pitchFamily="34" charset="0"/>
              <a:buChar char="•"/>
            </a:pPr>
            <a:r>
              <a:rPr lang="es-ES" dirty="0"/>
              <a:t>Traducción páginas web</a:t>
            </a:r>
          </a:p>
          <a:p>
            <a:pPr marL="285750" indent="-285750">
              <a:buFont typeface="Arial" panose="020B0604020202020204" pitchFamily="34" charset="0"/>
              <a:buChar char="•"/>
            </a:pPr>
            <a:r>
              <a:rPr lang="es-ES" dirty="0"/>
              <a:t>Traducción documentos</a:t>
            </a:r>
          </a:p>
          <a:p>
            <a:pPr marL="285750" indent="-285750">
              <a:buFont typeface="Arial" panose="020B0604020202020204" pitchFamily="34" charset="0"/>
              <a:buChar char="•"/>
            </a:pPr>
            <a:r>
              <a:rPr lang="es-ES" dirty="0"/>
              <a:t>Traducción imágenes</a:t>
            </a:r>
          </a:p>
          <a:p>
            <a:pPr marL="285750" indent="-285750">
              <a:buFont typeface="Arial" panose="020B0604020202020204" pitchFamily="34" charset="0"/>
              <a:buChar char="•"/>
            </a:pPr>
            <a:endParaRPr lang="es-ES" dirty="0"/>
          </a:p>
          <a:p>
            <a:r>
              <a:rPr lang="es-ES" b="1" dirty="0">
                <a:solidFill>
                  <a:srgbClr val="019EE2"/>
                </a:solidFill>
                <a:ea typeface="+mj-ea"/>
                <a:cs typeface="+mj-cs"/>
              </a:rPr>
              <a:t>Acceso:</a:t>
            </a:r>
          </a:p>
          <a:p>
            <a:r>
              <a:rPr lang="es-ES" dirty="0">
                <a:hlinkClick r:id="rId2"/>
              </a:rPr>
              <a:t>https://translate.google.com/</a:t>
            </a:r>
            <a:endParaRPr lang="es-ES" dirty="0"/>
          </a:p>
          <a:p>
            <a:endParaRPr lang="es-ES" dirty="0"/>
          </a:p>
          <a:p>
            <a:r>
              <a:rPr lang="es-ES" dirty="0"/>
              <a:t>El primer paso para realizar la traducción, en cualquier modalidad, será seleccionar el idioma. </a:t>
            </a:r>
            <a:r>
              <a:rPr lang="es-ES" dirty="0" err="1"/>
              <a:t>Ej</a:t>
            </a:r>
            <a:r>
              <a:rPr lang="es-ES" dirty="0"/>
              <a:t>: de Español a Inglés.</a:t>
            </a:r>
          </a:p>
          <a:p>
            <a:endParaRPr lang="es-ES" dirty="0"/>
          </a:p>
          <a:p>
            <a:r>
              <a:rPr lang="es-ES" dirty="0"/>
              <a:t>                                                                 </a:t>
            </a:r>
          </a:p>
          <a:p>
            <a:endParaRPr lang="es-ES" dirty="0"/>
          </a:p>
          <a:p>
            <a:endParaRPr lang="es-ES" dirty="0"/>
          </a:p>
        </p:txBody>
      </p:sp>
      <p:sp>
        <p:nvSpPr>
          <p:cNvPr id="4" name="Title 3">
            <a:extLst>
              <a:ext uri="{FF2B5EF4-FFF2-40B4-BE49-F238E27FC236}">
                <a16:creationId xmlns:a16="http://schemas.microsoft.com/office/drawing/2014/main" id="{4A967853-5E08-4DAF-B421-C8C7CE100A4D}"/>
              </a:ext>
            </a:extLst>
          </p:cNvPr>
          <p:cNvSpPr>
            <a:spLocks noGrp="1"/>
          </p:cNvSpPr>
          <p:nvPr>
            <p:ph type="title"/>
          </p:nvPr>
        </p:nvSpPr>
        <p:spPr/>
        <p:txBody>
          <a:bodyPr/>
          <a:lstStyle/>
          <a:p>
            <a:r>
              <a:rPr lang="es-ES"/>
              <a:t>Google Traductor</a:t>
            </a:r>
          </a:p>
        </p:txBody>
      </p:sp>
      <p:pic>
        <p:nvPicPr>
          <p:cNvPr id="5" name="Picture 4">
            <a:extLst>
              <a:ext uri="{FF2B5EF4-FFF2-40B4-BE49-F238E27FC236}">
                <a16:creationId xmlns:a16="http://schemas.microsoft.com/office/drawing/2014/main" id="{DA49695F-9761-4D0C-833A-79D77819D3AD}"/>
              </a:ext>
            </a:extLst>
          </p:cNvPr>
          <p:cNvPicPr>
            <a:picLocks noChangeAspect="1"/>
          </p:cNvPicPr>
          <p:nvPr/>
        </p:nvPicPr>
        <p:blipFill>
          <a:blip r:embed="rId3"/>
          <a:stretch>
            <a:fillRect/>
          </a:stretch>
        </p:blipFill>
        <p:spPr>
          <a:xfrm>
            <a:off x="3235000" y="198891"/>
            <a:ext cx="866775" cy="790575"/>
          </a:xfrm>
          <a:prstGeom prst="rect">
            <a:avLst/>
          </a:prstGeom>
        </p:spPr>
      </p:pic>
      <p:grpSp>
        <p:nvGrpSpPr>
          <p:cNvPr id="6" name="Group 5">
            <a:extLst>
              <a:ext uri="{FF2B5EF4-FFF2-40B4-BE49-F238E27FC236}">
                <a16:creationId xmlns:a16="http://schemas.microsoft.com/office/drawing/2014/main" id="{EF6598E2-D00B-4299-B9F0-4DA6E8DFC40F}"/>
              </a:ext>
            </a:extLst>
          </p:cNvPr>
          <p:cNvGrpSpPr/>
          <p:nvPr/>
        </p:nvGrpSpPr>
        <p:grpSpPr>
          <a:xfrm>
            <a:off x="7299866" y="4296382"/>
            <a:ext cx="4752974" cy="2075701"/>
            <a:chOff x="2253141" y="4590177"/>
            <a:chExt cx="7276681" cy="3036141"/>
          </a:xfrm>
        </p:grpSpPr>
        <p:sp>
          <p:nvSpPr>
            <p:cNvPr id="7" name="Rectangle 6">
              <a:extLst>
                <a:ext uri="{FF2B5EF4-FFF2-40B4-BE49-F238E27FC236}">
                  <a16:creationId xmlns:a16="http://schemas.microsoft.com/office/drawing/2014/main" id="{D3F91D5E-D24E-4FD5-9FF7-99F47E863CAD}"/>
                </a:ext>
              </a:extLst>
            </p:cNvPr>
            <p:cNvSpPr/>
            <p:nvPr/>
          </p:nvSpPr>
          <p:spPr>
            <a:xfrm>
              <a:off x="2744358" y="5334812"/>
              <a:ext cx="6096000" cy="1045529"/>
            </a:xfrm>
            <a:prstGeom prst="rect">
              <a:avLst/>
            </a:prstGeom>
            <a:ln>
              <a:solidFill>
                <a:srgbClr val="019EE2"/>
              </a:solidFill>
            </a:ln>
          </p:spPr>
          <p:txBody>
            <a:bodyPr>
              <a:spAutoFit/>
            </a:bodyPr>
            <a:lstStyle/>
            <a:p>
              <a:pPr lvl="0" algn="just"/>
              <a:r>
                <a:rPr lang="es-ES" sz="1400" b="1" dirty="0">
                  <a:solidFill>
                    <a:srgbClr val="019EE2"/>
                  </a:solidFill>
                  <a:latin typeface="Poppins"/>
                  <a:ea typeface="Poppins"/>
                  <a:cs typeface="Poppins"/>
                  <a:sym typeface="Poppins"/>
                </a:rPr>
                <a:t>No es necesario tener cuenta de Google.</a:t>
              </a:r>
              <a:r>
                <a:rPr lang="es-ES" sz="1400" dirty="0">
                  <a:solidFill>
                    <a:srgbClr val="595959"/>
                  </a:solidFill>
                  <a:latin typeface="Poppins"/>
                  <a:sym typeface="Poppins"/>
                </a:rPr>
                <a:t> El link de acceso es tanto para ordenador como para cualquier dispositivo electrónico (móvil, Tablet, </a:t>
              </a:r>
              <a:r>
                <a:rPr lang="es-ES" sz="1400" dirty="0" err="1">
                  <a:solidFill>
                    <a:srgbClr val="595959"/>
                  </a:solidFill>
                  <a:latin typeface="Poppins"/>
                  <a:sym typeface="Poppins"/>
                </a:rPr>
                <a:t>etc</a:t>
              </a:r>
              <a:r>
                <a:rPr lang="es-ES" sz="1400" dirty="0">
                  <a:solidFill>
                    <a:srgbClr val="595959"/>
                  </a:solidFill>
                  <a:latin typeface="Poppins"/>
                  <a:sym typeface="Poppins"/>
                </a:rPr>
                <a:t>).</a:t>
              </a:r>
              <a:endParaRPr lang="es-ES" sz="1400" dirty="0">
                <a:solidFill>
                  <a:srgbClr val="595959"/>
                </a:solidFill>
                <a:latin typeface="Poppins"/>
                <a:ea typeface="Poppins"/>
                <a:cs typeface="Poppins"/>
                <a:sym typeface="Poppins"/>
              </a:endParaRPr>
            </a:p>
          </p:txBody>
        </p:sp>
        <p:sp>
          <p:nvSpPr>
            <p:cNvPr id="8" name="Rectangle 7">
              <a:extLst>
                <a:ext uri="{FF2B5EF4-FFF2-40B4-BE49-F238E27FC236}">
                  <a16:creationId xmlns:a16="http://schemas.microsoft.com/office/drawing/2014/main" id="{D7E66353-00CF-43C3-8A80-33DACC3BC4BB}"/>
                </a:ext>
              </a:extLst>
            </p:cNvPr>
            <p:cNvSpPr/>
            <p:nvPr/>
          </p:nvSpPr>
          <p:spPr>
            <a:xfrm>
              <a:off x="2253141" y="4857675"/>
              <a:ext cx="387381" cy="2768643"/>
            </a:xfrm>
            <a:prstGeom prst="rect">
              <a:avLst/>
            </a:prstGeom>
            <a:noFill/>
          </p:spPr>
          <p:txBody>
            <a:bodyPr wrap="square" lIns="121916" tIns="60958" rIns="121916" bIns="60958">
              <a:spAutoFit/>
            </a:bodyPr>
            <a:lstStyle/>
            <a:p>
              <a:pPr algn="ctr"/>
              <a:r>
                <a:rPr lang="en-US" sz="11500">
                  <a:ln w="0">
                    <a:solidFill>
                      <a:srgbClr val="019EE2"/>
                    </a:solidFill>
                  </a:ln>
                  <a:solidFill>
                    <a:srgbClr val="019EE2"/>
                  </a:solidFill>
                </a:rPr>
                <a:t>!</a:t>
              </a:r>
            </a:p>
          </p:txBody>
        </p:sp>
        <p:sp>
          <p:nvSpPr>
            <p:cNvPr id="9" name="Rectangle 8">
              <a:extLst>
                <a:ext uri="{FF2B5EF4-FFF2-40B4-BE49-F238E27FC236}">
                  <a16:creationId xmlns:a16="http://schemas.microsoft.com/office/drawing/2014/main" id="{0E32D5B3-89C1-4A41-82B5-DB572E77ADCC}"/>
                </a:ext>
              </a:extLst>
            </p:cNvPr>
            <p:cNvSpPr/>
            <p:nvPr/>
          </p:nvSpPr>
          <p:spPr>
            <a:xfrm>
              <a:off x="8904326" y="4590177"/>
              <a:ext cx="625496" cy="2768643"/>
            </a:xfrm>
            <a:prstGeom prst="rect">
              <a:avLst/>
            </a:prstGeom>
            <a:noFill/>
          </p:spPr>
          <p:txBody>
            <a:bodyPr wrap="square" lIns="121916" tIns="60958" rIns="121916" bIns="60958">
              <a:spAutoFit/>
            </a:bodyPr>
            <a:lstStyle/>
            <a:p>
              <a:pPr algn="ctr"/>
              <a:r>
                <a:rPr lang="en-US" sz="11500">
                  <a:ln w="0">
                    <a:solidFill>
                      <a:srgbClr val="019EE2"/>
                    </a:solidFill>
                  </a:ln>
                  <a:solidFill>
                    <a:srgbClr val="019EE2"/>
                  </a:solidFill>
                </a:rPr>
                <a:t>!</a:t>
              </a:r>
            </a:p>
          </p:txBody>
        </p:sp>
      </p:grpSp>
      <p:pic>
        <p:nvPicPr>
          <p:cNvPr id="11" name="Picture 10">
            <a:extLst>
              <a:ext uri="{FF2B5EF4-FFF2-40B4-BE49-F238E27FC236}">
                <a16:creationId xmlns:a16="http://schemas.microsoft.com/office/drawing/2014/main" id="{7A0B4513-2760-4E73-9294-0F2230720231}"/>
              </a:ext>
            </a:extLst>
          </p:cNvPr>
          <p:cNvPicPr>
            <a:picLocks noChangeAspect="1"/>
          </p:cNvPicPr>
          <p:nvPr/>
        </p:nvPicPr>
        <p:blipFill>
          <a:blip r:embed="rId4"/>
          <a:stretch>
            <a:fillRect/>
          </a:stretch>
        </p:blipFill>
        <p:spPr>
          <a:xfrm>
            <a:off x="469900" y="4181536"/>
            <a:ext cx="6662370" cy="209006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6519045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41E321-87FC-4806-A177-31BA0EA230E6}"/>
              </a:ext>
            </a:extLst>
          </p:cNvPr>
          <p:cNvSpPr>
            <a:spLocks noGrp="1"/>
          </p:cNvSpPr>
          <p:nvPr>
            <p:ph type="body" sz="quarter" idx="10"/>
          </p:nvPr>
        </p:nvSpPr>
        <p:spPr>
          <a:xfrm>
            <a:off x="469900" y="1376188"/>
            <a:ext cx="11203940" cy="4929648"/>
          </a:xfrm>
        </p:spPr>
        <p:txBody>
          <a:bodyPr/>
          <a:lstStyle/>
          <a:p>
            <a:pPr marL="342900" indent="-342900">
              <a:buAutoNum type="arabicPeriod"/>
            </a:pPr>
            <a:r>
              <a:rPr lang="es-ES" dirty="0"/>
              <a:t>Seleccionar opción </a:t>
            </a:r>
            <a:r>
              <a:rPr lang="es-ES" b="1" dirty="0">
                <a:solidFill>
                  <a:srgbClr val="019EE2"/>
                </a:solidFill>
              </a:rPr>
              <a:t>Texto</a:t>
            </a:r>
            <a:r>
              <a:rPr lang="es-ES" dirty="0"/>
              <a:t>. </a:t>
            </a:r>
          </a:p>
          <a:p>
            <a:pPr marL="342900" indent="-342900">
              <a:buAutoNum type="arabicPeriod"/>
            </a:pPr>
            <a:r>
              <a:rPr lang="es-ES" dirty="0"/>
              <a:t>Definir idioma de traducción.</a:t>
            </a:r>
          </a:p>
          <a:p>
            <a:pPr marL="342900" indent="-342900">
              <a:buAutoNum type="arabicPeriod"/>
            </a:pPr>
            <a:r>
              <a:rPr lang="es-ES" dirty="0"/>
              <a:t>Escribir en el cuadro de texto de la izquierda la palabra o texto que quieras traducir. </a:t>
            </a:r>
          </a:p>
        </p:txBody>
      </p:sp>
      <p:sp>
        <p:nvSpPr>
          <p:cNvPr id="3" name="Text Placeholder 2">
            <a:extLst>
              <a:ext uri="{FF2B5EF4-FFF2-40B4-BE49-F238E27FC236}">
                <a16:creationId xmlns:a16="http://schemas.microsoft.com/office/drawing/2014/main" id="{D3322246-A6B7-426A-A43F-BEF3104272EC}"/>
              </a:ext>
            </a:extLst>
          </p:cNvPr>
          <p:cNvSpPr>
            <a:spLocks noGrp="1"/>
          </p:cNvSpPr>
          <p:nvPr>
            <p:ph type="body" sz="quarter" idx="13"/>
          </p:nvPr>
        </p:nvSpPr>
        <p:spPr/>
        <p:txBody>
          <a:bodyPr/>
          <a:lstStyle/>
          <a:p>
            <a:r>
              <a:rPr lang="es-ES" dirty="0"/>
              <a:t>Traducción de Textos</a:t>
            </a:r>
          </a:p>
          <a:p>
            <a:r>
              <a:rPr lang="es-ES" dirty="0"/>
              <a:t>       </a:t>
            </a:r>
          </a:p>
        </p:txBody>
      </p:sp>
      <p:sp>
        <p:nvSpPr>
          <p:cNvPr id="4" name="Title 3">
            <a:extLst>
              <a:ext uri="{FF2B5EF4-FFF2-40B4-BE49-F238E27FC236}">
                <a16:creationId xmlns:a16="http://schemas.microsoft.com/office/drawing/2014/main" id="{2947CBE9-83E6-4691-837F-BB470D9935DF}"/>
              </a:ext>
            </a:extLst>
          </p:cNvPr>
          <p:cNvSpPr>
            <a:spLocks noGrp="1"/>
          </p:cNvSpPr>
          <p:nvPr>
            <p:ph type="title"/>
          </p:nvPr>
        </p:nvSpPr>
        <p:spPr/>
        <p:txBody>
          <a:bodyPr/>
          <a:lstStyle/>
          <a:p>
            <a:r>
              <a:rPr lang="es-ES"/>
              <a:t>Google Traductor</a:t>
            </a:r>
          </a:p>
        </p:txBody>
      </p:sp>
      <p:pic>
        <p:nvPicPr>
          <p:cNvPr id="7" name="Picture 6">
            <a:extLst>
              <a:ext uri="{FF2B5EF4-FFF2-40B4-BE49-F238E27FC236}">
                <a16:creationId xmlns:a16="http://schemas.microsoft.com/office/drawing/2014/main" id="{D8F8739D-5A2B-497F-9464-65ECA944ACF9}"/>
              </a:ext>
            </a:extLst>
          </p:cNvPr>
          <p:cNvPicPr>
            <a:picLocks noChangeAspect="1"/>
          </p:cNvPicPr>
          <p:nvPr/>
        </p:nvPicPr>
        <p:blipFill>
          <a:blip r:embed="rId2"/>
          <a:stretch>
            <a:fillRect/>
          </a:stretch>
        </p:blipFill>
        <p:spPr>
          <a:xfrm>
            <a:off x="363893" y="2315201"/>
            <a:ext cx="8602570" cy="1921117"/>
          </a:xfrm>
          <a:prstGeom prst="rect">
            <a:avLst/>
          </a:prstGeom>
          <a:effectLst>
            <a:outerShdw blurRad="63500" sx="102000" sy="102000" algn="ctr" rotWithShape="0">
              <a:prstClr val="black">
                <a:alpha val="40000"/>
              </a:prstClr>
            </a:outerShdw>
          </a:effectLst>
        </p:spPr>
      </p:pic>
      <p:pic>
        <p:nvPicPr>
          <p:cNvPr id="8" name="Picture 7">
            <a:extLst>
              <a:ext uri="{FF2B5EF4-FFF2-40B4-BE49-F238E27FC236}">
                <a16:creationId xmlns:a16="http://schemas.microsoft.com/office/drawing/2014/main" id="{4429A7AB-4CBC-4354-B312-43B7C1AD13A9}"/>
              </a:ext>
            </a:extLst>
          </p:cNvPr>
          <p:cNvPicPr>
            <a:picLocks noChangeAspect="1"/>
          </p:cNvPicPr>
          <p:nvPr/>
        </p:nvPicPr>
        <p:blipFill>
          <a:blip r:embed="rId3"/>
          <a:stretch>
            <a:fillRect/>
          </a:stretch>
        </p:blipFill>
        <p:spPr>
          <a:xfrm>
            <a:off x="3235000" y="198891"/>
            <a:ext cx="866775" cy="790575"/>
          </a:xfrm>
          <a:prstGeom prst="rect">
            <a:avLst/>
          </a:prstGeom>
        </p:spPr>
      </p:pic>
      <p:sp>
        <p:nvSpPr>
          <p:cNvPr id="11" name="Oval 10">
            <a:extLst>
              <a:ext uri="{FF2B5EF4-FFF2-40B4-BE49-F238E27FC236}">
                <a16:creationId xmlns:a16="http://schemas.microsoft.com/office/drawing/2014/main" id="{FFBDF965-1A34-4D2E-B5F0-ABC4917E2738}"/>
              </a:ext>
            </a:extLst>
          </p:cNvPr>
          <p:cNvSpPr/>
          <p:nvPr/>
        </p:nvSpPr>
        <p:spPr bwMode="gray">
          <a:xfrm>
            <a:off x="279918" y="2197802"/>
            <a:ext cx="784139" cy="600895"/>
          </a:xfrm>
          <a:prstGeom prst="ellipse">
            <a:avLst/>
          </a:prstGeom>
          <a:noFill/>
          <a:ln w="19050" algn="ctr">
            <a:solidFill>
              <a:schemeClr val="accent3">
                <a:lumMod val="75000"/>
              </a:schemeClr>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14" name="TextBox 13">
            <a:extLst>
              <a:ext uri="{FF2B5EF4-FFF2-40B4-BE49-F238E27FC236}">
                <a16:creationId xmlns:a16="http://schemas.microsoft.com/office/drawing/2014/main" id="{B3D9EC33-5CF1-4764-83C6-073EC3955903}"/>
              </a:ext>
            </a:extLst>
          </p:cNvPr>
          <p:cNvSpPr txBox="1"/>
          <p:nvPr/>
        </p:nvSpPr>
        <p:spPr>
          <a:xfrm>
            <a:off x="4927002" y="4589477"/>
            <a:ext cx="7157824" cy="1169551"/>
          </a:xfrm>
          <a:prstGeom prst="rect">
            <a:avLst/>
          </a:prstGeom>
          <a:solidFill>
            <a:srgbClr val="FFFFFF"/>
          </a:solidFill>
          <a:ln>
            <a:solidFill>
              <a:srgbClr val="595959"/>
            </a:solidFill>
          </a:ln>
        </p:spPr>
        <p:txBody>
          <a:bodyPr wrap="square" rtlCol="0">
            <a:spAutoFit/>
          </a:bodyPr>
          <a:lstStyle/>
          <a:p>
            <a:pPr marL="342900" indent="-342900">
              <a:buAutoNum type="arabicPeriod"/>
            </a:pPr>
            <a:r>
              <a:rPr lang="es-ES_tradnl" sz="1400" b="1" dirty="0">
                <a:solidFill>
                  <a:srgbClr val="019EE2"/>
                </a:solidFill>
                <a:latin typeface="Poppins" panose="020B0604020202020204"/>
              </a:rPr>
              <a:t>Escuchar</a:t>
            </a:r>
            <a:r>
              <a:rPr lang="es-ES_tradnl" sz="1400" dirty="0">
                <a:solidFill>
                  <a:srgbClr val="595959"/>
                </a:solidFill>
                <a:latin typeface="Poppins" panose="020B0604020202020204" charset="0"/>
              </a:rPr>
              <a:t>: </a:t>
            </a:r>
            <a:r>
              <a:rPr lang="es-ES" sz="1400" dirty="0">
                <a:solidFill>
                  <a:srgbClr val="595959"/>
                </a:solidFill>
                <a:latin typeface="Poppins" panose="020B0604020202020204" charset="0"/>
              </a:rPr>
              <a:t>para escuchar la traducción en voz alta</a:t>
            </a:r>
          </a:p>
          <a:p>
            <a:pPr marL="342900" indent="-342900">
              <a:buFontTx/>
              <a:buAutoNum type="arabicPeriod"/>
            </a:pPr>
            <a:r>
              <a:rPr lang="es-ES_tradnl" sz="1400" b="1" dirty="0">
                <a:solidFill>
                  <a:srgbClr val="019EE2"/>
                </a:solidFill>
                <a:latin typeface="Poppins" panose="020B0604020202020204"/>
              </a:rPr>
              <a:t>Copiar</a:t>
            </a:r>
            <a:r>
              <a:rPr lang="es-ES_tradnl" sz="1400" dirty="0">
                <a:solidFill>
                  <a:srgbClr val="595959"/>
                </a:solidFill>
                <a:latin typeface="Poppins" panose="020B0604020202020204" charset="0"/>
              </a:rPr>
              <a:t>: para copiar la traducción en el portapapeles.</a:t>
            </a:r>
          </a:p>
          <a:p>
            <a:pPr marL="342900" indent="-342900">
              <a:buFontTx/>
              <a:buAutoNum type="arabicPeriod"/>
            </a:pPr>
            <a:r>
              <a:rPr lang="es-ES_tradnl" sz="1400" b="1" dirty="0">
                <a:solidFill>
                  <a:srgbClr val="019EE2"/>
                </a:solidFill>
                <a:latin typeface="Poppins" panose="020B0604020202020204"/>
              </a:rPr>
              <a:t>Cambio</a:t>
            </a:r>
            <a:r>
              <a:rPr lang="es-ES_tradnl" sz="1400" dirty="0">
                <a:solidFill>
                  <a:srgbClr val="595959"/>
                </a:solidFill>
                <a:latin typeface="Poppins" panose="020B0604020202020204" charset="0"/>
              </a:rPr>
              <a:t>: </a:t>
            </a:r>
            <a:r>
              <a:rPr lang="es-ES" sz="1400" dirty="0">
                <a:solidFill>
                  <a:srgbClr val="595959"/>
                </a:solidFill>
                <a:latin typeface="Poppins" panose="020B0604020202020204" charset="0"/>
              </a:rPr>
              <a:t>para mejorar la calidad de las traducciones mostrándolo de forma anónima.</a:t>
            </a:r>
            <a:endParaRPr lang="es-ES_tradnl" sz="1400" dirty="0">
              <a:solidFill>
                <a:srgbClr val="595959"/>
              </a:solidFill>
              <a:latin typeface="Poppins" panose="020B0604020202020204" charset="0"/>
            </a:endParaRPr>
          </a:p>
          <a:p>
            <a:pPr marL="342900" indent="-342900">
              <a:buAutoNum type="arabicPeriod"/>
            </a:pPr>
            <a:r>
              <a:rPr lang="es-ES_tradnl" sz="1400" b="1" dirty="0">
                <a:solidFill>
                  <a:srgbClr val="019EE2"/>
                </a:solidFill>
                <a:latin typeface="Poppins" panose="020B0604020202020204"/>
              </a:rPr>
              <a:t>Compartir</a:t>
            </a:r>
            <a:r>
              <a:rPr lang="es-ES_tradnl" sz="1400" dirty="0">
                <a:solidFill>
                  <a:srgbClr val="595959"/>
                </a:solidFill>
                <a:latin typeface="Poppins" panose="020B0604020202020204" charset="0"/>
              </a:rPr>
              <a:t>: </a:t>
            </a:r>
            <a:r>
              <a:rPr lang="es-ES" sz="1400" dirty="0">
                <a:solidFill>
                  <a:srgbClr val="595959"/>
                </a:solidFill>
                <a:latin typeface="Poppins" panose="020B0604020202020204" charset="0"/>
              </a:rPr>
              <a:t>para enviar la traducción mediante otra aplicación </a:t>
            </a:r>
            <a:r>
              <a:rPr lang="es-ES" sz="1400" dirty="0">
                <a:sym typeface="Wingdings" panose="05000000000000000000" pitchFamily="2" charset="2"/>
              </a:rPr>
              <a:t></a:t>
            </a:r>
            <a:r>
              <a:rPr lang="es-ES_tradnl" sz="1400" dirty="0">
                <a:solidFill>
                  <a:srgbClr val="595959"/>
                </a:solidFill>
                <a:latin typeface="Poppins" panose="020B0604020202020204" charset="0"/>
              </a:rPr>
              <a:t>  hacer </a:t>
            </a:r>
            <a:r>
              <a:rPr lang="es-ES_tradnl" sz="1400" dirty="0" err="1">
                <a:solidFill>
                  <a:srgbClr val="595959"/>
                </a:solidFill>
                <a:latin typeface="Poppins" panose="020B0604020202020204" charset="0"/>
              </a:rPr>
              <a:t>click</a:t>
            </a:r>
            <a:r>
              <a:rPr lang="es-ES_tradnl" sz="1400" dirty="0">
                <a:solidFill>
                  <a:srgbClr val="595959"/>
                </a:solidFill>
                <a:latin typeface="Poppins" panose="020B0604020202020204" charset="0"/>
              </a:rPr>
              <a:t> en Más </a:t>
            </a:r>
            <a:r>
              <a:rPr lang="es-ES" sz="1400" dirty="0">
                <a:sym typeface="Wingdings" panose="05000000000000000000" pitchFamily="2" charset="2"/>
              </a:rPr>
              <a:t> </a:t>
            </a:r>
            <a:r>
              <a:rPr lang="es-ES" sz="1400" dirty="0">
                <a:solidFill>
                  <a:srgbClr val="595959"/>
                </a:solidFill>
                <a:latin typeface="Poppins" panose="020B0604020202020204" charset="0"/>
                <a:sym typeface="Wingdings" panose="05000000000000000000" pitchFamily="2" charset="2"/>
              </a:rPr>
              <a:t>Compartir traducción</a:t>
            </a:r>
            <a:r>
              <a:rPr lang="es-ES_tradnl" sz="1400" dirty="0">
                <a:solidFill>
                  <a:srgbClr val="595959"/>
                </a:solidFill>
                <a:latin typeface="Poppins" panose="020B0604020202020204" charset="0"/>
              </a:rPr>
              <a:t>         (por ejemplo, enviarlo directamente al mail)</a:t>
            </a:r>
          </a:p>
        </p:txBody>
      </p:sp>
      <p:grpSp>
        <p:nvGrpSpPr>
          <p:cNvPr id="15" name="Group 14">
            <a:extLst>
              <a:ext uri="{FF2B5EF4-FFF2-40B4-BE49-F238E27FC236}">
                <a16:creationId xmlns:a16="http://schemas.microsoft.com/office/drawing/2014/main" id="{983C142A-1FC5-4F99-B1CB-EBF1B30A6C4B}"/>
              </a:ext>
            </a:extLst>
          </p:cNvPr>
          <p:cNvGrpSpPr/>
          <p:nvPr/>
        </p:nvGrpSpPr>
        <p:grpSpPr>
          <a:xfrm>
            <a:off x="239397" y="4593156"/>
            <a:ext cx="4457102" cy="1107253"/>
            <a:chOff x="9654807" y="3751012"/>
            <a:chExt cx="6582620" cy="726028"/>
          </a:xfrm>
        </p:grpSpPr>
        <p:sp>
          <p:nvSpPr>
            <p:cNvPr id="16" name="TextBox 15">
              <a:extLst>
                <a:ext uri="{FF2B5EF4-FFF2-40B4-BE49-F238E27FC236}">
                  <a16:creationId xmlns:a16="http://schemas.microsoft.com/office/drawing/2014/main" id="{EEDC0191-AB43-4FC3-B189-76B74E496385}"/>
                </a:ext>
              </a:extLst>
            </p:cNvPr>
            <p:cNvSpPr txBox="1"/>
            <p:nvPr/>
          </p:nvSpPr>
          <p:spPr>
            <a:xfrm>
              <a:off x="10166937" y="3794520"/>
              <a:ext cx="6070490" cy="534348"/>
            </a:xfrm>
            <a:prstGeom prst="rect">
              <a:avLst/>
            </a:prstGeom>
            <a:noFill/>
            <a:ln>
              <a:noFill/>
            </a:ln>
          </p:spPr>
          <p:txBody>
            <a:bodyPr wrap="square" rtlCol="0">
              <a:spAutoFit/>
            </a:bodyPr>
            <a:lstStyle/>
            <a:p>
              <a:pPr algn="just"/>
              <a:r>
                <a:rPr lang="es-ES" sz="1400" dirty="0">
                  <a:solidFill>
                    <a:srgbClr val="595959"/>
                  </a:solidFill>
                  <a:latin typeface="Poppins" panose="020B0604020202020204" charset="0"/>
                  <a:cs typeface="Poppins" panose="020B0604020202020204" charset="0"/>
                </a:rPr>
                <a:t>Puedes traducir hasta </a:t>
              </a:r>
              <a:r>
                <a:rPr lang="es-ES" sz="1400" b="1" dirty="0">
                  <a:solidFill>
                    <a:srgbClr val="019EE2"/>
                  </a:solidFill>
                  <a:latin typeface="Poppins" panose="020B0604020202020204"/>
                </a:rPr>
                <a:t>500 caracteres</a:t>
              </a:r>
              <a:r>
                <a:rPr lang="es-ES" sz="1400" dirty="0">
                  <a:solidFill>
                    <a:srgbClr val="595959"/>
                  </a:solidFill>
                  <a:latin typeface="Poppins" panose="020B0604020202020204" charset="0"/>
                  <a:cs typeface="Poppins" panose="020B0604020202020204" charset="0"/>
                </a:rPr>
                <a:t>. Si el texto es más largo, puedes dividirlo en varios bloques copiándolos y pegándolos o bien cargar el documento completo. </a:t>
              </a:r>
            </a:p>
          </p:txBody>
        </p:sp>
        <p:sp>
          <p:nvSpPr>
            <p:cNvPr id="17" name="Rectangle 16">
              <a:extLst>
                <a:ext uri="{FF2B5EF4-FFF2-40B4-BE49-F238E27FC236}">
                  <a16:creationId xmlns:a16="http://schemas.microsoft.com/office/drawing/2014/main" id="{E0A9DA2D-873C-4A27-8F01-9343BED01887}"/>
                </a:ext>
              </a:extLst>
            </p:cNvPr>
            <p:cNvSpPr/>
            <p:nvPr/>
          </p:nvSpPr>
          <p:spPr>
            <a:xfrm>
              <a:off x="9654807" y="3751012"/>
              <a:ext cx="6582620" cy="726028"/>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grpSp>
      <p:pic>
        <p:nvPicPr>
          <p:cNvPr id="18" name="Picture 17">
            <a:extLst>
              <a:ext uri="{FF2B5EF4-FFF2-40B4-BE49-F238E27FC236}">
                <a16:creationId xmlns:a16="http://schemas.microsoft.com/office/drawing/2014/main" id="{C838766E-D063-46A2-922A-D1F56F0DD4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631" y="4607980"/>
            <a:ext cx="784139" cy="873832"/>
          </a:xfrm>
          <a:prstGeom prst="rect">
            <a:avLst/>
          </a:prstGeom>
        </p:spPr>
      </p:pic>
      <p:pic>
        <p:nvPicPr>
          <p:cNvPr id="5" name="Picture 4">
            <a:extLst>
              <a:ext uri="{FF2B5EF4-FFF2-40B4-BE49-F238E27FC236}">
                <a16:creationId xmlns:a16="http://schemas.microsoft.com/office/drawing/2014/main" id="{B66B3DB1-04D0-4F67-95CF-F12A7213B5D8}"/>
              </a:ext>
            </a:extLst>
          </p:cNvPr>
          <p:cNvPicPr>
            <a:picLocks noChangeAspect="1"/>
          </p:cNvPicPr>
          <p:nvPr/>
        </p:nvPicPr>
        <p:blipFill>
          <a:blip r:embed="rId5"/>
          <a:stretch>
            <a:fillRect/>
          </a:stretch>
        </p:blipFill>
        <p:spPr>
          <a:xfrm>
            <a:off x="8951053" y="4617852"/>
            <a:ext cx="323850" cy="219075"/>
          </a:xfrm>
          <a:prstGeom prst="rect">
            <a:avLst/>
          </a:prstGeom>
        </p:spPr>
      </p:pic>
      <p:pic>
        <p:nvPicPr>
          <p:cNvPr id="6" name="Picture 5">
            <a:extLst>
              <a:ext uri="{FF2B5EF4-FFF2-40B4-BE49-F238E27FC236}">
                <a16:creationId xmlns:a16="http://schemas.microsoft.com/office/drawing/2014/main" id="{2D765AF8-0895-4385-B828-D975D5466236}"/>
              </a:ext>
            </a:extLst>
          </p:cNvPr>
          <p:cNvPicPr>
            <a:picLocks noChangeAspect="1"/>
          </p:cNvPicPr>
          <p:nvPr/>
        </p:nvPicPr>
        <p:blipFill>
          <a:blip r:embed="rId6"/>
          <a:stretch>
            <a:fillRect/>
          </a:stretch>
        </p:blipFill>
        <p:spPr>
          <a:xfrm>
            <a:off x="6920102" y="5482791"/>
            <a:ext cx="280797" cy="217618"/>
          </a:xfrm>
          <a:prstGeom prst="rect">
            <a:avLst/>
          </a:prstGeom>
        </p:spPr>
      </p:pic>
      <p:pic>
        <p:nvPicPr>
          <p:cNvPr id="10" name="Picture 9">
            <a:extLst>
              <a:ext uri="{FF2B5EF4-FFF2-40B4-BE49-F238E27FC236}">
                <a16:creationId xmlns:a16="http://schemas.microsoft.com/office/drawing/2014/main" id="{77E6E3F2-21F5-45C7-9F2C-FC8AF27460AD}"/>
              </a:ext>
            </a:extLst>
          </p:cNvPr>
          <p:cNvPicPr>
            <a:picLocks noChangeAspect="1"/>
          </p:cNvPicPr>
          <p:nvPr/>
        </p:nvPicPr>
        <p:blipFill>
          <a:blip r:embed="rId7"/>
          <a:stretch>
            <a:fillRect/>
          </a:stretch>
        </p:blipFill>
        <p:spPr>
          <a:xfrm>
            <a:off x="11497382" y="5035594"/>
            <a:ext cx="276225" cy="228600"/>
          </a:xfrm>
          <a:prstGeom prst="rect">
            <a:avLst/>
          </a:prstGeom>
        </p:spPr>
      </p:pic>
      <p:pic>
        <p:nvPicPr>
          <p:cNvPr id="19" name="Picture 18">
            <a:extLst>
              <a:ext uri="{FF2B5EF4-FFF2-40B4-BE49-F238E27FC236}">
                <a16:creationId xmlns:a16="http://schemas.microsoft.com/office/drawing/2014/main" id="{23786D38-1BC5-4439-A16A-9CDA2B6C438E}"/>
              </a:ext>
            </a:extLst>
          </p:cNvPr>
          <p:cNvPicPr>
            <a:picLocks noChangeAspect="1"/>
          </p:cNvPicPr>
          <p:nvPr/>
        </p:nvPicPr>
        <p:blipFill>
          <a:blip r:embed="rId8"/>
          <a:stretch>
            <a:fillRect/>
          </a:stretch>
        </p:blipFill>
        <p:spPr>
          <a:xfrm>
            <a:off x="9165981" y="4836927"/>
            <a:ext cx="244053" cy="275544"/>
          </a:xfrm>
          <a:prstGeom prst="rect">
            <a:avLst/>
          </a:prstGeom>
        </p:spPr>
      </p:pic>
    </p:spTree>
    <p:extLst>
      <p:ext uri="{BB962C8B-B14F-4D97-AF65-F5344CB8AC3E}">
        <p14:creationId xmlns:p14="http://schemas.microsoft.com/office/powerpoint/2010/main" val="10701955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283D489-2C2E-4EDA-A140-B459876917BC}"/>
              </a:ext>
            </a:extLst>
          </p:cNvPr>
          <p:cNvSpPr>
            <a:spLocks noGrp="1"/>
          </p:cNvSpPr>
          <p:nvPr>
            <p:ph type="body" sz="quarter" idx="13"/>
          </p:nvPr>
        </p:nvSpPr>
        <p:spPr/>
        <p:txBody>
          <a:bodyPr/>
          <a:lstStyle/>
          <a:p>
            <a:r>
              <a:rPr lang="es-ES" dirty="0"/>
              <a:t>Traducción de Texto en Voz</a:t>
            </a:r>
          </a:p>
        </p:txBody>
      </p:sp>
      <p:sp>
        <p:nvSpPr>
          <p:cNvPr id="4" name="Title 3">
            <a:extLst>
              <a:ext uri="{FF2B5EF4-FFF2-40B4-BE49-F238E27FC236}">
                <a16:creationId xmlns:a16="http://schemas.microsoft.com/office/drawing/2014/main" id="{727834A5-B1B7-446C-BFDB-68902AD283EC}"/>
              </a:ext>
            </a:extLst>
          </p:cNvPr>
          <p:cNvSpPr>
            <a:spLocks noGrp="1"/>
          </p:cNvSpPr>
          <p:nvPr>
            <p:ph type="title"/>
          </p:nvPr>
        </p:nvSpPr>
        <p:spPr/>
        <p:txBody>
          <a:bodyPr/>
          <a:lstStyle/>
          <a:p>
            <a:r>
              <a:rPr lang="es-ES"/>
              <a:t>Google Traductor</a:t>
            </a:r>
          </a:p>
        </p:txBody>
      </p:sp>
      <p:pic>
        <p:nvPicPr>
          <p:cNvPr id="10" name="Picture 9">
            <a:extLst>
              <a:ext uri="{FF2B5EF4-FFF2-40B4-BE49-F238E27FC236}">
                <a16:creationId xmlns:a16="http://schemas.microsoft.com/office/drawing/2014/main" id="{16ED5792-1F21-4057-B78F-AF21DFAB59BD}"/>
              </a:ext>
            </a:extLst>
          </p:cNvPr>
          <p:cNvPicPr>
            <a:picLocks noChangeAspect="1"/>
          </p:cNvPicPr>
          <p:nvPr/>
        </p:nvPicPr>
        <p:blipFill>
          <a:blip r:embed="rId2"/>
          <a:stretch>
            <a:fillRect/>
          </a:stretch>
        </p:blipFill>
        <p:spPr>
          <a:xfrm>
            <a:off x="3235000" y="198891"/>
            <a:ext cx="866775" cy="790575"/>
          </a:xfrm>
          <a:prstGeom prst="rect">
            <a:avLst/>
          </a:prstGeom>
        </p:spPr>
      </p:pic>
      <p:sp>
        <p:nvSpPr>
          <p:cNvPr id="12" name="Text Placeholder 1">
            <a:extLst>
              <a:ext uri="{FF2B5EF4-FFF2-40B4-BE49-F238E27FC236}">
                <a16:creationId xmlns:a16="http://schemas.microsoft.com/office/drawing/2014/main" id="{B791B043-F1E4-4C4C-9AD3-79841104980B}"/>
              </a:ext>
            </a:extLst>
          </p:cNvPr>
          <p:cNvSpPr>
            <a:spLocks noGrp="1"/>
          </p:cNvSpPr>
          <p:nvPr>
            <p:ph type="body" sz="quarter" idx="10"/>
          </p:nvPr>
        </p:nvSpPr>
        <p:spPr>
          <a:xfrm>
            <a:off x="469900" y="1433830"/>
            <a:ext cx="11203940" cy="5225279"/>
          </a:xfrm>
        </p:spPr>
        <p:txBody>
          <a:bodyPr/>
          <a:lstStyle/>
          <a:p>
            <a:r>
              <a:rPr lang="es-ES" dirty="0"/>
              <a:t>Si tu dispositivo dispone de micrófono puedes traducir textos o palabras. En algunos idiomas existe la posibilidad de escuchar la traducción en voz alta.</a:t>
            </a:r>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r>
              <a:rPr lang="es-ES" dirty="0"/>
              <a:t> </a:t>
            </a:r>
          </a:p>
          <a:p>
            <a:pPr marL="342900" indent="-342900">
              <a:buAutoNum type="arabicPeriod"/>
            </a:pPr>
            <a:r>
              <a:rPr lang="es-ES" dirty="0"/>
              <a:t>Definir el idioma de entrada.</a:t>
            </a:r>
          </a:p>
          <a:p>
            <a:pPr marL="342900" indent="-342900">
              <a:buAutoNum type="arabicPeriod"/>
            </a:pPr>
            <a:r>
              <a:rPr lang="es-ES" dirty="0"/>
              <a:t>Hacer clic en Hablar </a:t>
            </a:r>
          </a:p>
          <a:p>
            <a:pPr marL="342900" indent="-342900">
              <a:buAutoNum type="arabicPeriod"/>
            </a:pPr>
            <a:r>
              <a:rPr lang="es-ES" dirty="0"/>
              <a:t>Aparecerá el mensaje de </a:t>
            </a:r>
            <a:r>
              <a:rPr lang="es-ES" b="1" dirty="0">
                <a:solidFill>
                  <a:srgbClr val="019EE2"/>
                </a:solidFill>
              </a:rPr>
              <a:t>hablar ahora -&gt; </a:t>
            </a:r>
            <a:r>
              <a:rPr lang="es-ES" dirty="0"/>
              <a:t>di lo que desees traducir.</a:t>
            </a:r>
          </a:p>
          <a:p>
            <a:pPr marL="342900" indent="-342900">
              <a:buAutoNum type="arabicPeriod"/>
            </a:pPr>
            <a:r>
              <a:rPr lang="es-ES" dirty="0"/>
              <a:t>Para dejar de grabar debes hacer </a:t>
            </a:r>
            <a:r>
              <a:rPr lang="es-ES" dirty="0" err="1"/>
              <a:t>click</a:t>
            </a:r>
            <a:r>
              <a:rPr lang="es-ES" dirty="0"/>
              <a:t>  en el icono del micrófono.</a:t>
            </a:r>
          </a:p>
          <a:p>
            <a:pPr marL="342900" indent="-342900">
              <a:buAutoNum type="arabicPeriod"/>
            </a:pPr>
            <a:r>
              <a:rPr lang="es-ES" dirty="0"/>
              <a:t>Si el dispositivo ha detectado tu grabación, aparecerá traducida en el idioma que hayas seleccionado.</a:t>
            </a:r>
          </a:p>
          <a:p>
            <a:r>
              <a:rPr lang="es-ES" dirty="0"/>
              <a:t>       * </a:t>
            </a:r>
            <a:r>
              <a:rPr lang="es-ES" b="1" dirty="0">
                <a:solidFill>
                  <a:srgbClr val="019EE2"/>
                </a:solidFill>
              </a:rPr>
              <a:t>Traducción instantánea y bidireccional</a:t>
            </a:r>
            <a:r>
              <a:rPr lang="es-ES" dirty="0"/>
              <a:t>: permite mantener conversaciones a tiempo real con una persona de lengua extranjera.</a:t>
            </a:r>
          </a:p>
          <a:p>
            <a:endParaRPr lang="es-ES" dirty="0"/>
          </a:p>
          <a:p>
            <a:endParaRPr lang="es-ES" dirty="0"/>
          </a:p>
          <a:p>
            <a:endParaRPr lang="es-ES" dirty="0"/>
          </a:p>
          <a:p>
            <a:endParaRPr lang="es-ES" dirty="0"/>
          </a:p>
          <a:p>
            <a:endParaRPr lang="es-ES" dirty="0"/>
          </a:p>
        </p:txBody>
      </p:sp>
      <p:pic>
        <p:nvPicPr>
          <p:cNvPr id="14" name="Picture 13">
            <a:extLst>
              <a:ext uri="{FF2B5EF4-FFF2-40B4-BE49-F238E27FC236}">
                <a16:creationId xmlns:a16="http://schemas.microsoft.com/office/drawing/2014/main" id="{27D8DFEB-0A3C-4C60-B798-3B2322C936B9}"/>
              </a:ext>
            </a:extLst>
          </p:cNvPr>
          <p:cNvPicPr>
            <a:picLocks noChangeAspect="1"/>
          </p:cNvPicPr>
          <p:nvPr/>
        </p:nvPicPr>
        <p:blipFill>
          <a:blip r:embed="rId3"/>
          <a:stretch>
            <a:fillRect/>
          </a:stretch>
        </p:blipFill>
        <p:spPr>
          <a:xfrm>
            <a:off x="469900" y="1951755"/>
            <a:ext cx="8860712" cy="1978765"/>
          </a:xfrm>
          <a:prstGeom prst="rect">
            <a:avLst/>
          </a:prstGeom>
          <a:effectLst>
            <a:outerShdw blurRad="63500" sx="102000" sy="102000" algn="ctr" rotWithShape="0">
              <a:prstClr val="black">
                <a:alpha val="40000"/>
              </a:prstClr>
            </a:outerShdw>
          </a:effectLst>
        </p:spPr>
      </p:pic>
      <p:cxnSp>
        <p:nvCxnSpPr>
          <p:cNvPr id="15" name="Straight Arrow Connector 14">
            <a:extLst>
              <a:ext uri="{FF2B5EF4-FFF2-40B4-BE49-F238E27FC236}">
                <a16:creationId xmlns:a16="http://schemas.microsoft.com/office/drawing/2014/main" id="{A77E1780-C9ED-4718-B819-1911A4F5614F}"/>
              </a:ext>
            </a:extLst>
          </p:cNvPr>
          <p:cNvCxnSpPr>
            <a:cxnSpLocks/>
          </p:cNvCxnSpPr>
          <p:nvPr/>
        </p:nvCxnSpPr>
        <p:spPr>
          <a:xfrm>
            <a:off x="2369321" y="1849039"/>
            <a:ext cx="2530935" cy="166860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70599ECC-008B-4FE7-9630-A25F19A5120A}"/>
              </a:ext>
            </a:extLst>
          </p:cNvPr>
          <p:cNvSpPr/>
          <p:nvPr/>
        </p:nvSpPr>
        <p:spPr bwMode="gray">
          <a:xfrm>
            <a:off x="4900256" y="3517641"/>
            <a:ext cx="558312" cy="287827"/>
          </a:xfrm>
          <a:prstGeom prst="ellipse">
            <a:avLst/>
          </a:prstGeom>
          <a:noFill/>
          <a:ln w="19050" algn="ctr">
            <a:solidFill>
              <a:schemeClr val="accent3">
                <a:lumMod val="75000"/>
              </a:schemeClr>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grpSp>
        <p:nvGrpSpPr>
          <p:cNvPr id="22" name="Group 21">
            <a:extLst>
              <a:ext uri="{FF2B5EF4-FFF2-40B4-BE49-F238E27FC236}">
                <a16:creationId xmlns:a16="http://schemas.microsoft.com/office/drawing/2014/main" id="{2587200A-9B4A-4D4A-B661-E7774B33AEBB}"/>
              </a:ext>
            </a:extLst>
          </p:cNvPr>
          <p:cNvGrpSpPr/>
          <p:nvPr/>
        </p:nvGrpSpPr>
        <p:grpSpPr>
          <a:xfrm>
            <a:off x="7201974" y="5760902"/>
            <a:ext cx="3770825" cy="590732"/>
            <a:chOff x="9654807" y="3751012"/>
            <a:chExt cx="6582620" cy="726028"/>
          </a:xfrm>
        </p:grpSpPr>
        <p:sp>
          <p:nvSpPr>
            <p:cNvPr id="23" name="TextBox 22">
              <a:extLst>
                <a:ext uri="{FF2B5EF4-FFF2-40B4-BE49-F238E27FC236}">
                  <a16:creationId xmlns:a16="http://schemas.microsoft.com/office/drawing/2014/main" id="{3587D9BF-9A54-467A-B970-2383B308AE10}"/>
                </a:ext>
              </a:extLst>
            </p:cNvPr>
            <p:cNvSpPr txBox="1"/>
            <p:nvPr/>
          </p:nvSpPr>
          <p:spPr>
            <a:xfrm>
              <a:off x="10166937" y="3794520"/>
              <a:ext cx="6070490" cy="314462"/>
            </a:xfrm>
            <a:prstGeom prst="rect">
              <a:avLst/>
            </a:prstGeom>
            <a:noFill/>
            <a:ln>
              <a:noFill/>
            </a:ln>
          </p:spPr>
          <p:txBody>
            <a:bodyPr wrap="square" rtlCol="0">
              <a:spAutoFit/>
            </a:bodyPr>
            <a:lstStyle/>
            <a:p>
              <a:pPr algn="just"/>
              <a:r>
                <a:rPr lang="es-ES" sz="1400" dirty="0">
                  <a:solidFill>
                    <a:srgbClr val="595959"/>
                  </a:solidFill>
                  <a:latin typeface="Poppins" panose="020B0604020202020204" charset="0"/>
                  <a:cs typeface="Poppins" panose="020B0604020202020204" charset="0"/>
                </a:rPr>
                <a:t>Ésta función solo está disponible en Chrome. </a:t>
              </a:r>
            </a:p>
          </p:txBody>
        </p:sp>
        <p:sp>
          <p:nvSpPr>
            <p:cNvPr id="24" name="Rectangle 23">
              <a:extLst>
                <a:ext uri="{FF2B5EF4-FFF2-40B4-BE49-F238E27FC236}">
                  <a16:creationId xmlns:a16="http://schemas.microsoft.com/office/drawing/2014/main" id="{D9C67A3B-C7E4-487D-9BDC-D74CEB98EE5C}"/>
                </a:ext>
              </a:extLst>
            </p:cNvPr>
            <p:cNvSpPr/>
            <p:nvPr/>
          </p:nvSpPr>
          <p:spPr>
            <a:xfrm>
              <a:off x="9654807" y="3751012"/>
              <a:ext cx="6582620" cy="726028"/>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grpSp>
      <p:pic>
        <p:nvPicPr>
          <p:cNvPr id="25" name="Picture 24">
            <a:extLst>
              <a:ext uri="{FF2B5EF4-FFF2-40B4-BE49-F238E27FC236}">
                <a16:creationId xmlns:a16="http://schemas.microsoft.com/office/drawing/2014/main" id="{5604193C-BA3A-4506-B6FE-A2B3F1C498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9247" y="5760902"/>
            <a:ext cx="638826" cy="508182"/>
          </a:xfrm>
          <a:prstGeom prst="rect">
            <a:avLst/>
          </a:prstGeom>
        </p:spPr>
      </p:pic>
      <p:pic>
        <p:nvPicPr>
          <p:cNvPr id="2" name="Picture 1">
            <a:extLst>
              <a:ext uri="{FF2B5EF4-FFF2-40B4-BE49-F238E27FC236}">
                <a16:creationId xmlns:a16="http://schemas.microsoft.com/office/drawing/2014/main" id="{E0883414-0E44-4E42-96FD-FEC9064A63A9}"/>
              </a:ext>
            </a:extLst>
          </p:cNvPr>
          <p:cNvPicPr>
            <a:picLocks noChangeAspect="1"/>
          </p:cNvPicPr>
          <p:nvPr/>
        </p:nvPicPr>
        <p:blipFill>
          <a:blip r:embed="rId5"/>
          <a:stretch>
            <a:fillRect/>
          </a:stretch>
        </p:blipFill>
        <p:spPr>
          <a:xfrm>
            <a:off x="2520043" y="4325595"/>
            <a:ext cx="228600" cy="333375"/>
          </a:xfrm>
          <a:prstGeom prst="rect">
            <a:avLst/>
          </a:prstGeom>
        </p:spPr>
      </p:pic>
      <p:pic>
        <p:nvPicPr>
          <p:cNvPr id="17" name="Picture 16">
            <a:extLst>
              <a:ext uri="{FF2B5EF4-FFF2-40B4-BE49-F238E27FC236}">
                <a16:creationId xmlns:a16="http://schemas.microsoft.com/office/drawing/2014/main" id="{D8098FD8-EBF2-4B1E-98A2-876499DFFBEC}"/>
              </a:ext>
            </a:extLst>
          </p:cNvPr>
          <p:cNvPicPr>
            <a:picLocks noChangeAspect="1"/>
          </p:cNvPicPr>
          <p:nvPr/>
        </p:nvPicPr>
        <p:blipFill>
          <a:blip r:embed="rId5"/>
          <a:stretch>
            <a:fillRect/>
          </a:stretch>
        </p:blipFill>
        <p:spPr>
          <a:xfrm>
            <a:off x="6180753" y="4780348"/>
            <a:ext cx="228600" cy="333375"/>
          </a:xfrm>
          <a:prstGeom prst="rect">
            <a:avLst/>
          </a:prstGeom>
        </p:spPr>
      </p:pic>
      <p:sp>
        <p:nvSpPr>
          <p:cNvPr id="18" name="Oval 17">
            <a:extLst>
              <a:ext uri="{FF2B5EF4-FFF2-40B4-BE49-F238E27FC236}">
                <a16:creationId xmlns:a16="http://schemas.microsoft.com/office/drawing/2014/main" id="{58F0D15E-CD3A-455B-BDB3-8624EC7D1A90}"/>
              </a:ext>
            </a:extLst>
          </p:cNvPr>
          <p:cNvSpPr/>
          <p:nvPr/>
        </p:nvSpPr>
        <p:spPr bwMode="gray">
          <a:xfrm>
            <a:off x="553302" y="3516889"/>
            <a:ext cx="428294" cy="288579"/>
          </a:xfrm>
          <a:prstGeom prst="ellipse">
            <a:avLst/>
          </a:prstGeom>
          <a:noFill/>
          <a:ln w="19050" algn="ctr">
            <a:solidFill>
              <a:schemeClr val="accent3">
                <a:lumMod val="75000"/>
              </a:schemeClr>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Tree>
    <p:extLst>
      <p:ext uri="{BB962C8B-B14F-4D97-AF65-F5344CB8AC3E}">
        <p14:creationId xmlns:p14="http://schemas.microsoft.com/office/powerpoint/2010/main" val="13454259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100373-866E-47B6-B006-7834FF40D8E9}"/>
              </a:ext>
            </a:extLst>
          </p:cNvPr>
          <p:cNvSpPr>
            <a:spLocks noGrp="1"/>
          </p:cNvSpPr>
          <p:nvPr>
            <p:ph type="body" sz="quarter" idx="10"/>
          </p:nvPr>
        </p:nvSpPr>
        <p:spPr/>
        <p:txBody>
          <a:bodyPr/>
          <a:lstStyle/>
          <a:p>
            <a:pPr marL="342900" indent="-342900">
              <a:buAutoNum type="arabicPeriod"/>
            </a:pPr>
            <a:endParaRPr lang="es-ES" dirty="0"/>
          </a:p>
          <a:p>
            <a:pPr marL="342900" indent="-342900">
              <a:buAutoNum type="arabicPeriod"/>
            </a:pPr>
            <a:r>
              <a:rPr lang="es-ES" dirty="0"/>
              <a:t>Definir idioma de traducción.</a:t>
            </a:r>
          </a:p>
          <a:p>
            <a:pPr marL="342900" indent="-342900">
              <a:buAutoNum type="arabicPeriod"/>
            </a:pPr>
            <a:r>
              <a:rPr lang="es-ES" dirty="0"/>
              <a:t>Introducir en los dos cuadros de texto la </a:t>
            </a:r>
            <a:r>
              <a:rPr lang="es-ES" b="1" dirty="0">
                <a:solidFill>
                  <a:srgbClr val="019EE2"/>
                </a:solidFill>
              </a:rPr>
              <a:t>URL</a:t>
            </a:r>
            <a:r>
              <a:rPr lang="es-ES" dirty="0"/>
              <a:t>.</a:t>
            </a:r>
          </a:p>
          <a:p>
            <a:pPr marL="342900" indent="-342900">
              <a:buAutoNum type="arabicPeriod"/>
            </a:pPr>
            <a:r>
              <a:rPr lang="es-ES" dirty="0"/>
              <a:t>Una vez la URL del cuadro de texto derecho esté en </a:t>
            </a:r>
            <a:r>
              <a:rPr lang="es-ES" b="1" dirty="0">
                <a:solidFill>
                  <a:srgbClr val="019EE2"/>
                </a:solidFill>
              </a:rPr>
              <a:t>azul</a:t>
            </a:r>
            <a:r>
              <a:rPr lang="es-ES" dirty="0"/>
              <a:t> ya puedes hacer </a:t>
            </a:r>
            <a:r>
              <a:rPr lang="es-ES" dirty="0" err="1"/>
              <a:t>click</a:t>
            </a:r>
            <a:r>
              <a:rPr lang="es-ES" dirty="0"/>
              <a:t> encima y se abrirá la página </a:t>
            </a:r>
            <a:r>
              <a:rPr lang="es-ES" b="1" dirty="0">
                <a:solidFill>
                  <a:srgbClr val="019EE2"/>
                </a:solidFill>
              </a:rPr>
              <a:t>web traducida</a:t>
            </a:r>
            <a:r>
              <a:rPr lang="es-ES" dirty="0"/>
              <a:t>.</a:t>
            </a:r>
          </a:p>
          <a:p>
            <a:endParaRPr lang="es-ES" dirty="0"/>
          </a:p>
          <a:p>
            <a:endParaRPr lang="es-ES" dirty="0"/>
          </a:p>
          <a:p>
            <a:endParaRPr lang="es-ES" dirty="0"/>
          </a:p>
        </p:txBody>
      </p:sp>
      <p:sp>
        <p:nvSpPr>
          <p:cNvPr id="3" name="Text Placeholder 2">
            <a:extLst>
              <a:ext uri="{FF2B5EF4-FFF2-40B4-BE49-F238E27FC236}">
                <a16:creationId xmlns:a16="http://schemas.microsoft.com/office/drawing/2014/main" id="{AA6F6A31-8BE2-4CB6-97E9-B52B40FC33C5}"/>
              </a:ext>
            </a:extLst>
          </p:cNvPr>
          <p:cNvSpPr>
            <a:spLocks noGrp="1"/>
          </p:cNvSpPr>
          <p:nvPr>
            <p:ph type="body" sz="quarter" idx="13"/>
          </p:nvPr>
        </p:nvSpPr>
        <p:spPr/>
        <p:txBody>
          <a:bodyPr/>
          <a:lstStyle/>
          <a:p>
            <a:r>
              <a:rPr lang="es-ES" dirty="0"/>
              <a:t>Traducción de Páginas Web </a:t>
            </a:r>
          </a:p>
        </p:txBody>
      </p:sp>
      <p:sp>
        <p:nvSpPr>
          <p:cNvPr id="4" name="Title 3">
            <a:extLst>
              <a:ext uri="{FF2B5EF4-FFF2-40B4-BE49-F238E27FC236}">
                <a16:creationId xmlns:a16="http://schemas.microsoft.com/office/drawing/2014/main" id="{DAFE42AA-69BE-4714-8C66-B95558116735}"/>
              </a:ext>
            </a:extLst>
          </p:cNvPr>
          <p:cNvSpPr>
            <a:spLocks noGrp="1"/>
          </p:cNvSpPr>
          <p:nvPr>
            <p:ph type="title"/>
          </p:nvPr>
        </p:nvSpPr>
        <p:spPr/>
        <p:txBody>
          <a:bodyPr/>
          <a:lstStyle/>
          <a:p>
            <a:r>
              <a:rPr lang="es-ES"/>
              <a:t>Google Traductor</a:t>
            </a:r>
          </a:p>
        </p:txBody>
      </p:sp>
      <p:pic>
        <p:nvPicPr>
          <p:cNvPr id="6" name="Picture 5">
            <a:extLst>
              <a:ext uri="{FF2B5EF4-FFF2-40B4-BE49-F238E27FC236}">
                <a16:creationId xmlns:a16="http://schemas.microsoft.com/office/drawing/2014/main" id="{B48A03B1-2140-467B-8C76-E219590B4B3A}"/>
              </a:ext>
            </a:extLst>
          </p:cNvPr>
          <p:cNvPicPr>
            <a:picLocks noChangeAspect="1"/>
          </p:cNvPicPr>
          <p:nvPr/>
        </p:nvPicPr>
        <p:blipFill>
          <a:blip r:embed="rId2"/>
          <a:stretch>
            <a:fillRect/>
          </a:stretch>
        </p:blipFill>
        <p:spPr>
          <a:xfrm>
            <a:off x="745551" y="2739540"/>
            <a:ext cx="10192704" cy="2905480"/>
          </a:xfrm>
          <a:prstGeom prst="rect">
            <a:avLst/>
          </a:prstGeom>
          <a:effectLst>
            <a:outerShdw blurRad="63500" sx="102000" sy="102000" algn="ctr" rotWithShape="0">
              <a:prstClr val="black">
                <a:alpha val="40000"/>
              </a:prstClr>
            </a:outerShdw>
          </a:effectLst>
        </p:spPr>
      </p:pic>
      <p:pic>
        <p:nvPicPr>
          <p:cNvPr id="8" name="Picture 7">
            <a:extLst>
              <a:ext uri="{FF2B5EF4-FFF2-40B4-BE49-F238E27FC236}">
                <a16:creationId xmlns:a16="http://schemas.microsoft.com/office/drawing/2014/main" id="{F420DFF1-9151-4A49-B236-70D2A9A9498A}"/>
              </a:ext>
            </a:extLst>
          </p:cNvPr>
          <p:cNvPicPr>
            <a:picLocks noChangeAspect="1"/>
          </p:cNvPicPr>
          <p:nvPr/>
        </p:nvPicPr>
        <p:blipFill>
          <a:blip r:embed="rId3"/>
          <a:stretch>
            <a:fillRect/>
          </a:stretch>
        </p:blipFill>
        <p:spPr>
          <a:xfrm>
            <a:off x="3235000" y="198891"/>
            <a:ext cx="866775" cy="790575"/>
          </a:xfrm>
          <a:prstGeom prst="rect">
            <a:avLst/>
          </a:prstGeom>
        </p:spPr>
      </p:pic>
    </p:spTree>
    <p:extLst>
      <p:ext uri="{BB962C8B-B14F-4D97-AF65-F5344CB8AC3E}">
        <p14:creationId xmlns:p14="http://schemas.microsoft.com/office/powerpoint/2010/main" val="9456735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68C63F7-C306-48D4-9C12-7177B2A422A2}"/>
              </a:ext>
            </a:extLst>
          </p:cNvPr>
          <p:cNvPicPr>
            <a:picLocks noChangeAspect="1"/>
          </p:cNvPicPr>
          <p:nvPr/>
        </p:nvPicPr>
        <p:blipFill>
          <a:blip r:embed="rId2"/>
          <a:stretch>
            <a:fillRect/>
          </a:stretch>
        </p:blipFill>
        <p:spPr>
          <a:xfrm>
            <a:off x="372519" y="2585975"/>
            <a:ext cx="7156041" cy="2459734"/>
          </a:xfrm>
          <a:prstGeom prst="rect">
            <a:avLst/>
          </a:prstGeom>
          <a:effectLst>
            <a:outerShdw blurRad="63500" sx="102000" sy="102000" algn="ctr" rotWithShape="0">
              <a:prstClr val="black">
                <a:alpha val="40000"/>
              </a:prstClr>
            </a:outerShdw>
          </a:effectLst>
        </p:spPr>
      </p:pic>
      <p:sp>
        <p:nvSpPr>
          <p:cNvPr id="2" name="Text Placeholder 1">
            <a:extLst>
              <a:ext uri="{FF2B5EF4-FFF2-40B4-BE49-F238E27FC236}">
                <a16:creationId xmlns:a16="http://schemas.microsoft.com/office/drawing/2014/main" id="{AB0FA1A6-D32D-4BCA-88DE-C0171CE14E8E}"/>
              </a:ext>
            </a:extLst>
          </p:cNvPr>
          <p:cNvSpPr>
            <a:spLocks noGrp="1"/>
          </p:cNvSpPr>
          <p:nvPr>
            <p:ph type="body" sz="quarter" idx="10"/>
          </p:nvPr>
        </p:nvSpPr>
        <p:spPr>
          <a:xfrm>
            <a:off x="469900" y="1271116"/>
            <a:ext cx="11203940" cy="4871239"/>
          </a:xfrm>
        </p:spPr>
        <p:txBody>
          <a:bodyPr/>
          <a:lstStyle/>
          <a:p>
            <a:pPr marL="342900" indent="-342900">
              <a:buAutoNum type="arabicPeriod"/>
            </a:pPr>
            <a:r>
              <a:rPr lang="es-ES" dirty="0"/>
              <a:t>Seleccionar opción </a:t>
            </a:r>
            <a:r>
              <a:rPr lang="es-ES" b="1" dirty="0">
                <a:solidFill>
                  <a:srgbClr val="019EE2"/>
                </a:solidFill>
              </a:rPr>
              <a:t>Documentos</a:t>
            </a:r>
            <a:r>
              <a:rPr lang="es-ES" dirty="0"/>
              <a:t>. </a:t>
            </a:r>
          </a:p>
          <a:p>
            <a:pPr marL="342900" indent="-342900">
              <a:buAutoNum type="arabicPeriod"/>
            </a:pPr>
            <a:r>
              <a:rPr lang="es-ES" dirty="0"/>
              <a:t>Definir idioma de traducción.</a:t>
            </a:r>
          </a:p>
          <a:p>
            <a:pPr marL="342900" indent="-342900">
              <a:buAutoNum type="arabicPeriod"/>
            </a:pPr>
            <a:r>
              <a:rPr lang="es-ES" dirty="0"/>
              <a:t>Hacer clic en </a:t>
            </a:r>
            <a:r>
              <a:rPr lang="es-ES" b="1" dirty="0">
                <a:solidFill>
                  <a:srgbClr val="019EE2"/>
                </a:solidFill>
              </a:rPr>
              <a:t>Explorador ordenador </a:t>
            </a:r>
            <a:r>
              <a:rPr lang="es-ES" dirty="0"/>
              <a:t>y busca el archivo que quieras traducir. </a:t>
            </a:r>
          </a:p>
          <a:p>
            <a:pPr marL="342900" indent="-342900">
              <a:buAutoNum type="arabicPeriod"/>
            </a:pPr>
            <a:r>
              <a:rPr lang="es-ES" dirty="0"/>
              <a:t>Hacer clic en Traducir.</a:t>
            </a:r>
          </a:p>
          <a:p>
            <a:endParaRPr lang="es-ES" dirty="0"/>
          </a:p>
        </p:txBody>
      </p:sp>
      <p:sp>
        <p:nvSpPr>
          <p:cNvPr id="3" name="Text Placeholder 2">
            <a:extLst>
              <a:ext uri="{FF2B5EF4-FFF2-40B4-BE49-F238E27FC236}">
                <a16:creationId xmlns:a16="http://schemas.microsoft.com/office/drawing/2014/main" id="{E08B16D1-7D3D-4382-8317-B737B8B1A757}"/>
              </a:ext>
            </a:extLst>
          </p:cNvPr>
          <p:cNvSpPr>
            <a:spLocks noGrp="1"/>
          </p:cNvSpPr>
          <p:nvPr>
            <p:ph type="body" sz="quarter" idx="13"/>
          </p:nvPr>
        </p:nvSpPr>
        <p:spPr/>
        <p:txBody>
          <a:bodyPr/>
          <a:lstStyle/>
          <a:p>
            <a:r>
              <a:rPr lang="es-ES" dirty="0"/>
              <a:t>Traducción de Documentos</a:t>
            </a:r>
          </a:p>
        </p:txBody>
      </p:sp>
      <p:sp>
        <p:nvSpPr>
          <p:cNvPr id="4" name="Title 3">
            <a:extLst>
              <a:ext uri="{FF2B5EF4-FFF2-40B4-BE49-F238E27FC236}">
                <a16:creationId xmlns:a16="http://schemas.microsoft.com/office/drawing/2014/main" id="{F4B50921-FDF2-4F24-A14E-DE265AF5F43E}"/>
              </a:ext>
            </a:extLst>
          </p:cNvPr>
          <p:cNvSpPr>
            <a:spLocks noGrp="1"/>
          </p:cNvSpPr>
          <p:nvPr>
            <p:ph type="title"/>
          </p:nvPr>
        </p:nvSpPr>
        <p:spPr/>
        <p:txBody>
          <a:bodyPr/>
          <a:lstStyle/>
          <a:p>
            <a:r>
              <a:rPr lang="es-ES"/>
              <a:t>Google Traductor</a:t>
            </a:r>
          </a:p>
        </p:txBody>
      </p:sp>
      <p:pic>
        <p:nvPicPr>
          <p:cNvPr id="10" name="Picture 9">
            <a:extLst>
              <a:ext uri="{FF2B5EF4-FFF2-40B4-BE49-F238E27FC236}">
                <a16:creationId xmlns:a16="http://schemas.microsoft.com/office/drawing/2014/main" id="{914AE07E-AA0E-46BD-9EB5-C10D12077304}"/>
              </a:ext>
            </a:extLst>
          </p:cNvPr>
          <p:cNvPicPr>
            <a:picLocks noChangeAspect="1"/>
          </p:cNvPicPr>
          <p:nvPr/>
        </p:nvPicPr>
        <p:blipFill>
          <a:blip r:embed="rId3"/>
          <a:stretch>
            <a:fillRect/>
          </a:stretch>
        </p:blipFill>
        <p:spPr>
          <a:xfrm>
            <a:off x="3235000" y="198891"/>
            <a:ext cx="866775" cy="790575"/>
          </a:xfrm>
          <a:prstGeom prst="rect">
            <a:avLst/>
          </a:prstGeom>
        </p:spPr>
      </p:pic>
      <p:sp>
        <p:nvSpPr>
          <p:cNvPr id="8" name="Oval 7">
            <a:extLst>
              <a:ext uri="{FF2B5EF4-FFF2-40B4-BE49-F238E27FC236}">
                <a16:creationId xmlns:a16="http://schemas.microsoft.com/office/drawing/2014/main" id="{80B65B50-6910-48C6-8F92-71A316A0F7AB}"/>
              </a:ext>
            </a:extLst>
          </p:cNvPr>
          <p:cNvSpPr/>
          <p:nvPr/>
        </p:nvSpPr>
        <p:spPr bwMode="gray">
          <a:xfrm>
            <a:off x="1576874" y="2766882"/>
            <a:ext cx="1101012" cy="517494"/>
          </a:xfrm>
          <a:prstGeom prst="ellipse">
            <a:avLst/>
          </a:prstGeom>
          <a:noFill/>
          <a:ln w="19050" algn="ctr">
            <a:solidFill>
              <a:schemeClr val="accent3">
                <a:lumMod val="75000"/>
              </a:schemeClr>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grpSp>
        <p:nvGrpSpPr>
          <p:cNvPr id="11" name="Group 10">
            <a:extLst>
              <a:ext uri="{FF2B5EF4-FFF2-40B4-BE49-F238E27FC236}">
                <a16:creationId xmlns:a16="http://schemas.microsoft.com/office/drawing/2014/main" id="{7CB4224C-D066-4038-9D1C-11A2E11C49F5}"/>
              </a:ext>
            </a:extLst>
          </p:cNvPr>
          <p:cNvGrpSpPr/>
          <p:nvPr/>
        </p:nvGrpSpPr>
        <p:grpSpPr>
          <a:xfrm>
            <a:off x="7763069" y="2929809"/>
            <a:ext cx="4583887" cy="1893292"/>
            <a:chOff x="2145485" y="4653869"/>
            <a:chExt cx="7488174" cy="2946659"/>
          </a:xfrm>
        </p:grpSpPr>
        <p:sp>
          <p:nvSpPr>
            <p:cNvPr id="12" name="Rectangle 11">
              <a:extLst>
                <a:ext uri="{FF2B5EF4-FFF2-40B4-BE49-F238E27FC236}">
                  <a16:creationId xmlns:a16="http://schemas.microsoft.com/office/drawing/2014/main" id="{015007C3-1A54-4F2B-8E70-B9A037012FF7}"/>
                </a:ext>
              </a:extLst>
            </p:cNvPr>
            <p:cNvSpPr/>
            <p:nvPr/>
          </p:nvSpPr>
          <p:spPr>
            <a:xfrm>
              <a:off x="2744358" y="5334812"/>
              <a:ext cx="6096000" cy="1820251"/>
            </a:xfrm>
            <a:prstGeom prst="rect">
              <a:avLst/>
            </a:prstGeom>
            <a:ln>
              <a:solidFill>
                <a:srgbClr val="019EE2"/>
              </a:solidFill>
            </a:ln>
          </p:spPr>
          <p:txBody>
            <a:bodyPr>
              <a:spAutoFit/>
            </a:bodyPr>
            <a:lstStyle/>
            <a:p>
              <a:pPr lvl="0" algn="just"/>
              <a:r>
                <a:rPr lang="es-ES" sz="1400" dirty="0">
                  <a:solidFill>
                    <a:srgbClr val="595959"/>
                  </a:solidFill>
                  <a:latin typeface="Poppins"/>
                  <a:sym typeface="Poppins"/>
                </a:rPr>
                <a:t>Se pueden traducir archivos  que no ocupen más de </a:t>
              </a:r>
              <a:r>
                <a:rPr lang="es-ES" sz="1400" b="1" dirty="0">
                  <a:solidFill>
                    <a:srgbClr val="019EE2"/>
                  </a:solidFill>
                  <a:latin typeface="Poppins"/>
                  <a:ea typeface="Poppins"/>
                  <a:cs typeface="Poppins"/>
                  <a:sym typeface="Poppins"/>
                </a:rPr>
                <a:t>10MB.</a:t>
              </a:r>
              <a:r>
                <a:rPr lang="es-ES" sz="1400" dirty="0">
                  <a:solidFill>
                    <a:srgbClr val="595959"/>
                  </a:solidFill>
                  <a:latin typeface="Poppins"/>
                  <a:sym typeface="Poppins"/>
                </a:rPr>
                <a:t> </a:t>
              </a:r>
            </a:p>
            <a:p>
              <a:pPr lvl="0" algn="just"/>
              <a:r>
                <a:rPr lang="es-ES" sz="1400" dirty="0">
                  <a:solidFill>
                    <a:srgbClr val="595959"/>
                  </a:solidFill>
                  <a:latin typeface="Poppins"/>
                  <a:ea typeface="Poppins"/>
                  <a:cs typeface="Poppins"/>
                  <a:sym typeface="Poppins"/>
                </a:rPr>
                <a:t>El tipo de archivo debe ser alguno de los siguientes: </a:t>
              </a:r>
              <a:r>
                <a:rPr lang="es-ES" sz="1400" dirty="0" err="1">
                  <a:solidFill>
                    <a:srgbClr val="595959"/>
                  </a:solidFill>
                  <a:latin typeface="Poppins"/>
                  <a:ea typeface="Poppins"/>
                  <a:cs typeface="Poppins"/>
                  <a:sym typeface="Poppins"/>
                </a:rPr>
                <a:t>doc</a:t>
              </a:r>
              <a:r>
                <a:rPr lang="es-ES" sz="1400" dirty="0">
                  <a:solidFill>
                    <a:srgbClr val="595959"/>
                  </a:solidFill>
                  <a:latin typeface="Poppins"/>
                  <a:ea typeface="Poppins"/>
                  <a:cs typeface="Poppins"/>
                  <a:sym typeface="Poppins"/>
                </a:rPr>
                <a:t>, docx, </a:t>
              </a:r>
              <a:r>
                <a:rPr lang="es-ES" sz="1400" dirty="0" err="1">
                  <a:solidFill>
                    <a:srgbClr val="595959"/>
                  </a:solidFill>
                  <a:latin typeface="Poppins"/>
                  <a:ea typeface="Poppins"/>
                  <a:cs typeface="Poppins"/>
                  <a:sym typeface="Poppins"/>
                </a:rPr>
                <a:t>odf</a:t>
              </a:r>
              <a:r>
                <a:rPr lang="es-ES" sz="1400" dirty="0">
                  <a:solidFill>
                    <a:srgbClr val="595959"/>
                  </a:solidFill>
                  <a:latin typeface="Poppins"/>
                  <a:ea typeface="Poppins"/>
                  <a:cs typeface="Poppins"/>
                  <a:sym typeface="Poppins"/>
                </a:rPr>
                <a:t>, </a:t>
              </a:r>
              <a:r>
                <a:rPr lang="es-ES" sz="1400" dirty="0" err="1">
                  <a:solidFill>
                    <a:srgbClr val="595959"/>
                  </a:solidFill>
                  <a:latin typeface="Poppins"/>
                  <a:ea typeface="Poppins"/>
                  <a:cs typeface="Poppins"/>
                  <a:sym typeface="Poppins"/>
                </a:rPr>
                <a:t>pdf</a:t>
              </a:r>
              <a:r>
                <a:rPr lang="es-ES" sz="1400" dirty="0">
                  <a:solidFill>
                    <a:srgbClr val="595959"/>
                  </a:solidFill>
                  <a:latin typeface="Poppins"/>
                  <a:ea typeface="Poppins"/>
                  <a:cs typeface="Poppins"/>
                  <a:sym typeface="Poppins"/>
                </a:rPr>
                <a:t>, </a:t>
              </a:r>
              <a:r>
                <a:rPr lang="es-ES" sz="1400" dirty="0" err="1">
                  <a:solidFill>
                    <a:srgbClr val="595959"/>
                  </a:solidFill>
                  <a:latin typeface="Poppins"/>
                  <a:ea typeface="Poppins"/>
                  <a:cs typeface="Poppins"/>
                  <a:sym typeface="Poppins"/>
                </a:rPr>
                <a:t>ppt</a:t>
              </a:r>
              <a:r>
                <a:rPr lang="es-ES" sz="1400" dirty="0">
                  <a:solidFill>
                    <a:srgbClr val="595959"/>
                  </a:solidFill>
                  <a:latin typeface="Poppins"/>
                  <a:ea typeface="Poppins"/>
                  <a:cs typeface="Poppins"/>
                  <a:sym typeface="Poppins"/>
                </a:rPr>
                <a:t>, </a:t>
              </a:r>
              <a:r>
                <a:rPr lang="es-ES" sz="1400" dirty="0" err="1">
                  <a:solidFill>
                    <a:srgbClr val="595959"/>
                  </a:solidFill>
                  <a:latin typeface="Poppins"/>
                  <a:ea typeface="Poppins"/>
                  <a:cs typeface="Poppins"/>
                  <a:sym typeface="Poppins"/>
                </a:rPr>
                <a:t>pptx</a:t>
              </a:r>
              <a:r>
                <a:rPr lang="es-ES" sz="1400" dirty="0">
                  <a:solidFill>
                    <a:srgbClr val="595959"/>
                  </a:solidFill>
                  <a:latin typeface="Poppins"/>
                  <a:ea typeface="Poppins"/>
                  <a:cs typeface="Poppins"/>
                  <a:sym typeface="Poppins"/>
                </a:rPr>
                <a:t>, </a:t>
              </a:r>
              <a:r>
                <a:rPr lang="es-ES" sz="1400" dirty="0" err="1">
                  <a:solidFill>
                    <a:srgbClr val="595959"/>
                  </a:solidFill>
                  <a:latin typeface="Poppins"/>
                  <a:ea typeface="Poppins"/>
                  <a:cs typeface="Poppins"/>
                  <a:sym typeface="Poppins"/>
                </a:rPr>
                <a:t>ps</a:t>
              </a:r>
              <a:r>
                <a:rPr lang="es-ES" sz="1400" dirty="0">
                  <a:solidFill>
                    <a:srgbClr val="595959"/>
                  </a:solidFill>
                  <a:latin typeface="Poppins"/>
                  <a:ea typeface="Poppins"/>
                  <a:cs typeface="Poppins"/>
                  <a:sym typeface="Poppins"/>
                </a:rPr>
                <a:t>, </a:t>
              </a:r>
              <a:r>
                <a:rPr lang="es-ES" sz="1400" dirty="0" err="1">
                  <a:solidFill>
                    <a:srgbClr val="595959"/>
                  </a:solidFill>
                  <a:latin typeface="Poppins"/>
                  <a:ea typeface="Poppins"/>
                  <a:cs typeface="Poppins"/>
                  <a:sym typeface="Poppins"/>
                </a:rPr>
                <a:t>rtf</a:t>
              </a:r>
              <a:r>
                <a:rPr lang="es-ES" sz="1400" dirty="0">
                  <a:solidFill>
                    <a:srgbClr val="595959"/>
                  </a:solidFill>
                  <a:latin typeface="Poppins"/>
                  <a:ea typeface="Poppins"/>
                  <a:cs typeface="Poppins"/>
                  <a:sym typeface="Poppins"/>
                </a:rPr>
                <a:t>, </a:t>
              </a:r>
              <a:r>
                <a:rPr lang="es-ES" sz="1400" dirty="0" err="1">
                  <a:solidFill>
                    <a:srgbClr val="595959"/>
                  </a:solidFill>
                  <a:latin typeface="Poppins"/>
                  <a:ea typeface="Poppins"/>
                  <a:cs typeface="Poppins"/>
                  <a:sym typeface="Poppins"/>
                </a:rPr>
                <a:t>txt</a:t>
              </a:r>
              <a:r>
                <a:rPr lang="es-ES" sz="1400" dirty="0">
                  <a:solidFill>
                    <a:srgbClr val="595959"/>
                  </a:solidFill>
                  <a:latin typeface="Poppins"/>
                  <a:ea typeface="Poppins"/>
                  <a:cs typeface="Poppins"/>
                  <a:sym typeface="Poppins"/>
                </a:rPr>
                <a:t>, xls, xlsx.</a:t>
              </a:r>
            </a:p>
          </p:txBody>
        </p:sp>
        <p:sp>
          <p:nvSpPr>
            <p:cNvPr id="13" name="Rectangle 12">
              <a:extLst>
                <a:ext uri="{FF2B5EF4-FFF2-40B4-BE49-F238E27FC236}">
                  <a16:creationId xmlns:a16="http://schemas.microsoft.com/office/drawing/2014/main" id="{B4DDE741-CF66-4EF7-83E7-BABF7286909E}"/>
                </a:ext>
              </a:extLst>
            </p:cNvPr>
            <p:cNvSpPr/>
            <p:nvPr/>
          </p:nvSpPr>
          <p:spPr>
            <a:xfrm>
              <a:off x="2145485" y="4921367"/>
              <a:ext cx="598874" cy="2679161"/>
            </a:xfrm>
            <a:prstGeom prst="rect">
              <a:avLst/>
            </a:prstGeom>
            <a:noFill/>
          </p:spPr>
          <p:txBody>
            <a:bodyPr wrap="square" lIns="121916" tIns="60958" rIns="121916" bIns="60958">
              <a:spAutoFit/>
            </a:bodyPr>
            <a:lstStyle/>
            <a:p>
              <a:pPr algn="ctr"/>
              <a:r>
                <a:rPr lang="en-US" sz="11500">
                  <a:ln w="0">
                    <a:solidFill>
                      <a:srgbClr val="019EE2"/>
                    </a:solidFill>
                  </a:ln>
                  <a:solidFill>
                    <a:srgbClr val="019EE2"/>
                  </a:solidFill>
                </a:rPr>
                <a:t>!</a:t>
              </a:r>
            </a:p>
          </p:txBody>
        </p:sp>
        <p:sp>
          <p:nvSpPr>
            <p:cNvPr id="14" name="Rectangle 13">
              <a:extLst>
                <a:ext uri="{FF2B5EF4-FFF2-40B4-BE49-F238E27FC236}">
                  <a16:creationId xmlns:a16="http://schemas.microsoft.com/office/drawing/2014/main" id="{CE7A456D-7B01-4D9F-9EA4-65C9682BAA7D}"/>
                </a:ext>
              </a:extLst>
            </p:cNvPr>
            <p:cNvSpPr/>
            <p:nvPr/>
          </p:nvSpPr>
          <p:spPr>
            <a:xfrm>
              <a:off x="8666669" y="4653869"/>
              <a:ext cx="966990" cy="2679161"/>
            </a:xfrm>
            <a:prstGeom prst="rect">
              <a:avLst/>
            </a:prstGeom>
            <a:noFill/>
          </p:spPr>
          <p:txBody>
            <a:bodyPr wrap="none" lIns="121916" tIns="60958" rIns="121916" bIns="60958">
              <a:spAutoFit/>
            </a:bodyPr>
            <a:lstStyle/>
            <a:p>
              <a:pPr algn="ctr"/>
              <a:r>
                <a:rPr lang="en-US" sz="11500">
                  <a:ln w="0">
                    <a:solidFill>
                      <a:srgbClr val="019EE2"/>
                    </a:solidFill>
                  </a:ln>
                  <a:solidFill>
                    <a:srgbClr val="019EE2"/>
                  </a:solidFill>
                </a:rPr>
                <a:t>!</a:t>
              </a:r>
            </a:p>
          </p:txBody>
        </p:sp>
      </p:grpSp>
      <p:grpSp>
        <p:nvGrpSpPr>
          <p:cNvPr id="15" name="Group 14">
            <a:extLst>
              <a:ext uri="{FF2B5EF4-FFF2-40B4-BE49-F238E27FC236}">
                <a16:creationId xmlns:a16="http://schemas.microsoft.com/office/drawing/2014/main" id="{70D677CD-4C72-4979-B5DE-2326B01F0DC6}"/>
              </a:ext>
            </a:extLst>
          </p:cNvPr>
          <p:cNvGrpSpPr/>
          <p:nvPr/>
        </p:nvGrpSpPr>
        <p:grpSpPr>
          <a:xfrm>
            <a:off x="1006448" y="5288991"/>
            <a:ext cx="6392727" cy="710594"/>
            <a:chOff x="9654807" y="3751012"/>
            <a:chExt cx="6582620" cy="726028"/>
          </a:xfrm>
        </p:grpSpPr>
        <p:sp>
          <p:nvSpPr>
            <p:cNvPr id="16" name="TextBox 15">
              <a:extLst>
                <a:ext uri="{FF2B5EF4-FFF2-40B4-BE49-F238E27FC236}">
                  <a16:creationId xmlns:a16="http://schemas.microsoft.com/office/drawing/2014/main" id="{90F43632-76B1-47F9-98C3-DF45AF1FADD6}"/>
                </a:ext>
              </a:extLst>
            </p:cNvPr>
            <p:cNvSpPr txBox="1"/>
            <p:nvPr/>
          </p:nvSpPr>
          <p:spPr>
            <a:xfrm>
              <a:off x="10166937" y="3794522"/>
              <a:ext cx="6070490" cy="451693"/>
            </a:xfrm>
            <a:prstGeom prst="rect">
              <a:avLst/>
            </a:prstGeom>
            <a:noFill/>
            <a:ln>
              <a:noFill/>
            </a:ln>
          </p:spPr>
          <p:txBody>
            <a:bodyPr wrap="square" rtlCol="0">
              <a:spAutoFit/>
            </a:bodyPr>
            <a:lstStyle/>
            <a:p>
              <a:pPr algn="just"/>
              <a:r>
                <a:rPr lang="es-ES" sz="1400" dirty="0">
                  <a:solidFill>
                    <a:srgbClr val="595959"/>
                  </a:solidFill>
                  <a:latin typeface="Poppins" panose="020B0604020202020204" charset="0"/>
                  <a:cs typeface="Poppins" panose="020B0604020202020204" charset="0"/>
                </a:rPr>
                <a:t>Únicamente puedes traducir documentos en pantallas grandes o medianas. Puede que al traducir el documento se modifique el formato original. </a:t>
              </a:r>
            </a:p>
          </p:txBody>
        </p:sp>
        <p:sp>
          <p:nvSpPr>
            <p:cNvPr id="17" name="Rectangle 16">
              <a:extLst>
                <a:ext uri="{FF2B5EF4-FFF2-40B4-BE49-F238E27FC236}">
                  <a16:creationId xmlns:a16="http://schemas.microsoft.com/office/drawing/2014/main" id="{411CD3A6-5205-4F90-B3AB-E061B245BCA8}"/>
                </a:ext>
              </a:extLst>
            </p:cNvPr>
            <p:cNvSpPr/>
            <p:nvPr/>
          </p:nvSpPr>
          <p:spPr>
            <a:xfrm>
              <a:off x="9654807" y="3751012"/>
              <a:ext cx="6582620" cy="726028"/>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grpSp>
      <p:pic>
        <p:nvPicPr>
          <p:cNvPr id="18" name="Picture 17">
            <a:extLst>
              <a:ext uri="{FF2B5EF4-FFF2-40B4-BE49-F238E27FC236}">
                <a16:creationId xmlns:a16="http://schemas.microsoft.com/office/drawing/2014/main" id="{31E58C03-145A-47CF-9D26-715E736FEF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4831" y="5274995"/>
            <a:ext cx="784139" cy="623778"/>
          </a:xfrm>
          <a:prstGeom prst="rect">
            <a:avLst/>
          </a:prstGeom>
        </p:spPr>
      </p:pic>
    </p:spTree>
    <p:extLst>
      <p:ext uri="{BB962C8B-B14F-4D97-AF65-F5344CB8AC3E}">
        <p14:creationId xmlns:p14="http://schemas.microsoft.com/office/powerpoint/2010/main" val="21432365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D676B9A-F428-4E56-AB2D-ACA13ABBF81A}"/>
              </a:ext>
            </a:extLst>
          </p:cNvPr>
          <p:cNvSpPr>
            <a:spLocks noGrp="1"/>
          </p:cNvSpPr>
          <p:nvPr>
            <p:ph type="body" sz="quarter" idx="10"/>
          </p:nvPr>
        </p:nvSpPr>
        <p:spPr>
          <a:xfrm>
            <a:off x="469900" y="1037199"/>
            <a:ext cx="11203940" cy="5615368"/>
          </a:xfrm>
        </p:spPr>
        <p:txBody>
          <a:bodyPr/>
          <a:lstStyle/>
          <a:p>
            <a:r>
              <a:rPr lang="es-ES" dirty="0">
                <a:hlinkClick r:id="rId2"/>
              </a:rPr>
              <a:t>https://translate.google.com/</a:t>
            </a:r>
            <a:endParaRPr lang="es-ES" dirty="0"/>
          </a:p>
          <a:p>
            <a:endParaRPr lang="es-ES" dirty="0"/>
          </a:p>
          <a:p>
            <a:r>
              <a:rPr lang="es-ES" dirty="0"/>
              <a:t>1. Seleccionar</a:t>
            </a:r>
            <a:r>
              <a:rPr lang="es-ES" b="1" dirty="0">
                <a:solidFill>
                  <a:srgbClr val="019EE2"/>
                </a:solidFill>
              </a:rPr>
              <a:t> idioma </a:t>
            </a:r>
            <a:r>
              <a:rPr lang="es-ES" dirty="0"/>
              <a:t>y el modo </a:t>
            </a:r>
            <a:r>
              <a:rPr lang="es-ES" b="1" dirty="0">
                <a:solidFill>
                  <a:srgbClr val="019EE2"/>
                </a:solidFill>
              </a:rPr>
              <a:t>Cámara</a:t>
            </a:r>
            <a:r>
              <a:rPr lang="es-ES" dirty="0"/>
              <a:t>		       2. </a:t>
            </a:r>
            <a:r>
              <a:rPr lang="es-ES" b="1" dirty="0">
                <a:solidFill>
                  <a:srgbClr val="019EE2"/>
                </a:solidFill>
              </a:rPr>
              <a:t>Enfocar </a:t>
            </a:r>
            <a:r>
              <a:rPr lang="es-ES" dirty="0"/>
              <a:t>lo</a:t>
            </a:r>
            <a:r>
              <a:rPr lang="es-ES" b="1" dirty="0">
                <a:solidFill>
                  <a:srgbClr val="019EE2"/>
                </a:solidFill>
              </a:rPr>
              <a:t> </a:t>
            </a:r>
            <a:r>
              <a:rPr lang="es-ES" dirty="0"/>
              <a:t>que queremos traducir	</a:t>
            </a:r>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r>
              <a:rPr lang="es-ES" dirty="0"/>
              <a:t>                                                 			            </a:t>
            </a:r>
          </a:p>
        </p:txBody>
      </p:sp>
      <p:sp>
        <p:nvSpPr>
          <p:cNvPr id="3" name="Text Placeholder 2">
            <a:extLst>
              <a:ext uri="{FF2B5EF4-FFF2-40B4-BE49-F238E27FC236}">
                <a16:creationId xmlns:a16="http://schemas.microsoft.com/office/drawing/2014/main" id="{FCAF6D29-5E8B-4DBC-A6F2-C2A879742D25}"/>
              </a:ext>
            </a:extLst>
          </p:cNvPr>
          <p:cNvSpPr>
            <a:spLocks noGrp="1"/>
          </p:cNvSpPr>
          <p:nvPr>
            <p:ph type="body" sz="quarter" idx="13"/>
          </p:nvPr>
        </p:nvSpPr>
        <p:spPr>
          <a:xfrm>
            <a:off x="469900" y="640535"/>
            <a:ext cx="7058660" cy="396663"/>
          </a:xfrm>
        </p:spPr>
        <p:txBody>
          <a:bodyPr/>
          <a:lstStyle/>
          <a:p>
            <a:r>
              <a:rPr lang="es-ES" dirty="0"/>
              <a:t>Traducción de Imágenes (OPCIÓN 1)</a:t>
            </a:r>
          </a:p>
        </p:txBody>
      </p:sp>
      <p:sp>
        <p:nvSpPr>
          <p:cNvPr id="4" name="Title 3">
            <a:extLst>
              <a:ext uri="{FF2B5EF4-FFF2-40B4-BE49-F238E27FC236}">
                <a16:creationId xmlns:a16="http://schemas.microsoft.com/office/drawing/2014/main" id="{78BBDC7F-2005-48CF-8079-B8A1278E3A26}"/>
              </a:ext>
            </a:extLst>
          </p:cNvPr>
          <p:cNvSpPr>
            <a:spLocks noGrp="1"/>
          </p:cNvSpPr>
          <p:nvPr>
            <p:ph type="title"/>
          </p:nvPr>
        </p:nvSpPr>
        <p:spPr>
          <a:xfrm>
            <a:off x="469900" y="205433"/>
            <a:ext cx="7058660" cy="469481"/>
          </a:xfrm>
        </p:spPr>
        <p:txBody>
          <a:bodyPr/>
          <a:lstStyle/>
          <a:p>
            <a:r>
              <a:rPr lang="es-ES" dirty="0"/>
              <a:t>Google Traductor </a:t>
            </a:r>
          </a:p>
        </p:txBody>
      </p:sp>
      <p:pic>
        <p:nvPicPr>
          <p:cNvPr id="6" name="Picture 5">
            <a:extLst>
              <a:ext uri="{FF2B5EF4-FFF2-40B4-BE49-F238E27FC236}">
                <a16:creationId xmlns:a16="http://schemas.microsoft.com/office/drawing/2014/main" id="{72706D97-BEE2-4813-8C8F-3C36E324976A}"/>
              </a:ext>
            </a:extLst>
          </p:cNvPr>
          <p:cNvPicPr>
            <a:picLocks noChangeAspect="1"/>
          </p:cNvPicPr>
          <p:nvPr/>
        </p:nvPicPr>
        <p:blipFill>
          <a:blip r:embed="rId3"/>
          <a:stretch>
            <a:fillRect/>
          </a:stretch>
        </p:blipFill>
        <p:spPr>
          <a:xfrm>
            <a:off x="3119741" y="157028"/>
            <a:ext cx="564754" cy="515105"/>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A8D845AD-AE7B-4646-8FCD-DB971E516ECB}"/>
              </a:ext>
            </a:extLst>
          </p:cNvPr>
          <p:cNvPicPr>
            <a:picLocks noChangeAspect="1"/>
          </p:cNvPicPr>
          <p:nvPr/>
        </p:nvPicPr>
        <p:blipFill rotWithShape="1">
          <a:blip r:embed="rId4"/>
          <a:srcRect l="4703" t="3921" r="4139" b="51111"/>
          <a:stretch/>
        </p:blipFill>
        <p:spPr>
          <a:xfrm>
            <a:off x="961163" y="2047607"/>
            <a:ext cx="2866766" cy="2514053"/>
          </a:xfrm>
          <a:prstGeom prst="rect">
            <a:avLst/>
          </a:prstGeom>
          <a:ln>
            <a:noFill/>
          </a:ln>
          <a:effectLst>
            <a:outerShdw blurRad="292100" dist="139700" dir="2700000" algn="tl" rotWithShape="0">
              <a:srgbClr val="333333">
                <a:alpha val="65000"/>
              </a:srgbClr>
            </a:outerShdw>
          </a:effectLst>
        </p:spPr>
      </p:pic>
      <p:sp>
        <p:nvSpPr>
          <p:cNvPr id="13" name="Oval 12">
            <a:extLst>
              <a:ext uri="{FF2B5EF4-FFF2-40B4-BE49-F238E27FC236}">
                <a16:creationId xmlns:a16="http://schemas.microsoft.com/office/drawing/2014/main" id="{E29F665F-04AC-474A-9E2A-5F81641C9DB9}"/>
              </a:ext>
            </a:extLst>
          </p:cNvPr>
          <p:cNvSpPr/>
          <p:nvPr/>
        </p:nvSpPr>
        <p:spPr bwMode="gray">
          <a:xfrm>
            <a:off x="1290809" y="4102548"/>
            <a:ext cx="475238" cy="422303"/>
          </a:xfrm>
          <a:prstGeom prst="ellipse">
            <a:avLst/>
          </a:prstGeom>
          <a:noFill/>
          <a:ln w="19050" algn="ctr">
            <a:solidFill>
              <a:schemeClr val="accent3">
                <a:lumMod val="75000"/>
              </a:schemeClr>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18" name="Rectangle 17">
            <a:extLst>
              <a:ext uri="{FF2B5EF4-FFF2-40B4-BE49-F238E27FC236}">
                <a16:creationId xmlns:a16="http://schemas.microsoft.com/office/drawing/2014/main" id="{276B03B7-015C-42C8-A73C-1C2B8D1860DA}"/>
              </a:ext>
            </a:extLst>
          </p:cNvPr>
          <p:cNvSpPr/>
          <p:nvPr/>
        </p:nvSpPr>
        <p:spPr bwMode="gray">
          <a:xfrm flipV="1">
            <a:off x="1290809" y="2895783"/>
            <a:ext cx="2205426" cy="30453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pic>
        <p:nvPicPr>
          <p:cNvPr id="20" name="Picture 19" descr="Graphical user interface&#10;&#10;Description automatically generated">
            <a:extLst>
              <a:ext uri="{FF2B5EF4-FFF2-40B4-BE49-F238E27FC236}">
                <a16:creationId xmlns:a16="http://schemas.microsoft.com/office/drawing/2014/main" id="{E8F8088E-D831-4AF0-B2AC-F0349168754F}"/>
              </a:ext>
            </a:extLst>
          </p:cNvPr>
          <p:cNvPicPr>
            <a:picLocks noChangeAspect="1"/>
          </p:cNvPicPr>
          <p:nvPr/>
        </p:nvPicPr>
        <p:blipFill rotWithShape="1">
          <a:blip r:embed="rId5"/>
          <a:srcRect t="5359" b="15124"/>
          <a:stretch/>
        </p:blipFill>
        <p:spPr>
          <a:xfrm>
            <a:off x="5836024" y="1975938"/>
            <a:ext cx="2286000" cy="4145102"/>
          </a:xfrm>
          <a:prstGeom prst="rect">
            <a:avLst/>
          </a:prstGeom>
          <a:ln>
            <a:noFill/>
          </a:ln>
          <a:effectLst>
            <a:outerShdw blurRad="292100" dist="139700" dir="2700000" algn="tl" rotWithShape="0">
              <a:srgbClr val="333333">
                <a:alpha val="65000"/>
              </a:srgbClr>
            </a:outerShdw>
          </a:effectLst>
        </p:spPr>
      </p:pic>
      <p:grpSp>
        <p:nvGrpSpPr>
          <p:cNvPr id="21" name="Group 20">
            <a:extLst>
              <a:ext uri="{FF2B5EF4-FFF2-40B4-BE49-F238E27FC236}">
                <a16:creationId xmlns:a16="http://schemas.microsoft.com/office/drawing/2014/main" id="{0E1EDC54-6EC7-4E1B-A098-9AABD8893EA9}"/>
              </a:ext>
            </a:extLst>
          </p:cNvPr>
          <p:cNvGrpSpPr/>
          <p:nvPr/>
        </p:nvGrpSpPr>
        <p:grpSpPr>
          <a:xfrm>
            <a:off x="8553667" y="2634341"/>
            <a:ext cx="3152903" cy="1927318"/>
            <a:chOff x="2145485" y="4653869"/>
            <a:chExt cx="7488174" cy="2946659"/>
          </a:xfrm>
        </p:grpSpPr>
        <p:sp>
          <p:nvSpPr>
            <p:cNvPr id="22" name="Rectangle 21">
              <a:extLst>
                <a:ext uri="{FF2B5EF4-FFF2-40B4-BE49-F238E27FC236}">
                  <a16:creationId xmlns:a16="http://schemas.microsoft.com/office/drawing/2014/main" id="{7CC8E3F4-EB01-425B-A3DB-DD47270AC6C3}"/>
                </a:ext>
              </a:extLst>
            </p:cNvPr>
            <p:cNvSpPr/>
            <p:nvPr/>
          </p:nvSpPr>
          <p:spPr>
            <a:xfrm>
              <a:off x="2744358" y="5334813"/>
              <a:ext cx="6095998" cy="1788116"/>
            </a:xfrm>
            <a:prstGeom prst="rect">
              <a:avLst/>
            </a:prstGeom>
            <a:ln>
              <a:solidFill>
                <a:srgbClr val="019EE2"/>
              </a:solidFill>
            </a:ln>
          </p:spPr>
          <p:txBody>
            <a:bodyPr>
              <a:spAutoFit/>
            </a:bodyPr>
            <a:lstStyle/>
            <a:p>
              <a:pPr lvl="0" algn="just"/>
              <a:r>
                <a:rPr lang="es-ES" sz="1400" dirty="0">
                  <a:solidFill>
                    <a:srgbClr val="595959"/>
                  </a:solidFill>
                  <a:latin typeface="Poppins"/>
                  <a:sym typeface="Poppins"/>
                </a:rPr>
                <a:t>La información se traduce a tiempo real enfocando el texto que deseamos saber. Esta modalidad solo se puede utilizar mediante un </a:t>
              </a:r>
              <a:r>
                <a:rPr lang="es-ES" sz="1400" b="1" dirty="0">
                  <a:solidFill>
                    <a:srgbClr val="019EE2"/>
                  </a:solidFill>
                  <a:latin typeface="Poppins"/>
                  <a:sym typeface="Poppins"/>
                </a:rPr>
                <a:t>dispositivo móvil</a:t>
              </a:r>
              <a:r>
                <a:rPr lang="es-ES" sz="1400" dirty="0">
                  <a:solidFill>
                    <a:srgbClr val="595959"/>
                  </a:solidFill>
                  <a:latin typeface="Poppins"/>
                  <a:sym typeface="Poppins"/>
                </a:rPr>
                <a:t>. </a:t>
              </a:r>
              <a:endParaRPr lang="es-ES" sz="1400" dirty="0">
                <a:solidFill>
                  <a:srgbClr val="595959"/>
                </a:solidFill>
                <a:latin typeface="Poppins"/>
                <a:ea typeface="Poppins"/>
                <a:cs typeface="Poppins"/>
                <a:sym typeface="Poppins"/>
              </a:endParaRPr>
            </a:p>
          </p:txBody>
        </p:sp>
        <p:sp>
          <p:nvSpPr>
            <p:cNvPr id="23" name="Rectangle 22">
              <a:extLst>
                <a:ext uri="{FF2B5EF4-FFF2-40B4-BE49-F238E27FC236}">
                  <a16:creationId xmlns:a16="http://schemas.microsoft.com/office/drawing/2014/main" id="{2773E6AF-ED32-42CE-8BEB-8E24C50DB22D}"/>
                </a:ext>
              </a:extLst>
            </p:cNvPr>
            <p:cNvSpPr/>
            <p:nvPr/>
          </p:nvSpPr>
          <p:spPr>
            <a:xfrm>
              <a:off x="2145485" y="4921367"/>
              <a:ext cx="598874" cy="2679161"/>
            </a:xfrm>
            <a:prstGeom prst="rect">
              <a:avLst/>
            </a:prstGeom>
            <a:noFill/>
          </p:spPr>
          <p:txBody>
            <a:bodyPr wrap="square" lIns="121916" tIns="60958" rIns="121916" bIns="60958">
              <a:spAutoFit/>
            </a:bodyPr>
            <a:lstStyle/>
            <a:p>
              <a:pPr algn="ctr"/>
              <a:r>
                <a:rPr lang="en-US" sz="11500">
                  <a:ln w="0">
                    <a:solidFill>
                      <a:srgbClr val="019EE2"/>
                    </a:solidFill>
                  </a:ln>
                  <a:solidFill>
                    <a:srgbClr val="019EE2"/>
                  </a:solidFill>
                </a:rPr>
                <a:t>!</a:t>
              </a:r>
            </a:p>
          </p:txBody>
        </p:sp>
        <p:sp>
          <p:nvSpPr>
            <p:cNvPr id="24" name="Rectangle 23">
              <a:extLst>
                <a:ext uri="{FF2B5EF4-FFF2-40B4-BE49-F238E27FC236}">
                  <a16:creationId xmlns:a16="http://schemas.microsoft.com/office/drawing/2014/main" id="{22414D55-9E14-4784-B710-5E3DC5D3D8DD}"/>
                </a:ext>
              </a:extLst>
            </p:cNvPr>
            <p:cNvSpPr/>
            <p:nvPr/>
          </p:nvSpPr>
          <p:spPr>
            <a:xfrm>
              <a:off x="8666669" y="4653869"/>
              <a:ext cx="966990" cy="2893918"/>
            </a:xfrm>
            <a:prstGeom prst="rect">
              <a:avLst/>
            </a:prstGeom>
            <a:noFill/>
          </p:spPr>
          <p:txBody>
            <a:bodyPr wrap="square" lIns="121916" tIns="60958" rIns="121916" bIns="60958">
              <a:spAutoFit/>
            </a:bodyPr>
            <a:lstStyle/>
            <a:p>
              <a:pPr algn="ctr"/>
              <a:r>
                <a:rPr lang="en-US" sz="11500" dirty="0">
                  <a:ln w="0">
                    <a:solidFill>
                      <a:srgbClr val="019EE2"/>
                    </a:solidFill>
                  </a:ln>
                  <a:solidFill>
                    <a:srgbClr val="019EE2"/>
                  </a:solidFill>
                </a:rPr>
                <a:t>!</a:t>
              </a:r>
            </a:p>
          </p:txBody>
        </p:sp>
      </p:grpSp>
    </p:spTree>
    <p:extLst>
      <p:ext uri="{BB962C8B-B14F-4D97-AF65-F5344CB8AC3E}">
        <p14:creationId xmlns:p14="http://schemas.microsoft.com/office/powerpoint/2010/main" val="9719675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A02B7-A2D1-4E78-9880-8D4FE22E1868}"/>
              </a:ext>
            </a:extLst>
          </p:cNvPr>
          <p:cNvSpPr>
            <a:spLocks noGrp="1"/>
          </p:cNvSpPr>
          <p:nvPr>
            <p:ph type="title"/>
          </p:nvPr>
        </p:nvSpPr>
        <p:spPr>
          <a:xfrm>
            <a:off x="886884" y="3069626"/>
            <a:ext cx="10418233" cy="718749"/>
          </a:xfrm>
        </p:spPr>
        <p:txBody>
          <a:bodyPr/>
          <a:lstStyle/>
          <a:p>
            <a:r>
              <a:rPr lang="es-ES"/>
              <a:t>Google Chrome</a:t>
            </a:r>
          </a:p>
        </p:txBody>
      </p:sp>
    </p:spTree>
    <p:extLst>
      <p:ext uri="{BB962C8B-B14F-4D97-AF65-F5344CB8AC3E}">
        <p14:creationId xmlns:p14="http://schemas.microsoft.com/office/powerpoint/2010/main" val="13224751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EAD7699D-8F30-4D63-B3EF-1FEBE5FC12B1}"/>
              </a:ext>
            </a:extLst>
          </p:cNvPr>
          <p:cNvSpPr>
            <a:spLocks noGrp="1"/>
          </p:cNvSpPr>
          <p:nvPr>
            <p:ph type="body" sz="quarter" idx="10"/>
          </p:nvPr>
        </p:nvSpPr>
        <p:spPr>
          <a:xfrm>
            <a:off x="517525" y="1433830"/>
            <a:ext cx="11204575" cy="4708525"/>
          </a:xfrm>
        </p:spPr>
        <p:txBody>
          <a:bodyPr/>
          <a:lstStyle/>
          <a:p>
            <a:endParaRPr lang="es-ES" dirty="0"/>
          </a:p>
          <a:p>
            <a:r>
              <a:rPr lang="es-ES" dirty="0"/>
              <a:t>1. Seleccionar</a:t>
            </a:r>
            <a:r>
              <a:rPr lang="es-ES" b="1" dirty="0">
                <a:solidFill>
                  <a:srgbClr val="019EE2"/>
                </a:solidFill>
              </a:rPr>
              <a:t> idioma </a:t>
            </a:r>
            <a:r>
              <a:rPr lang="es-ES" dirty="0"/>
              <a:t>y el modo </a:t>
            </a:r>
          </a:p>
          <a:p>
            <a:r>
              <a:rPr lang="es-ES" b="1" dirty="0">
                <a:solidFill>
                  <a:srgbClr val="019EE2"/>
                </a:solidFill>
              </a:rPr>
              <a:t>Cámara</a:t>
            </a:r>
            <a:r>
              <a:rPr lang="es-ES" dirty="0"/>
              <a:t>	       	</a:t>
            </a:r>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r>
              <a:rPr lang="es-ES" dirty="0"/>
              <a:t>                                                 			            </a:t>
            </a:r>
          </a:p>
        </p:txBody>
      </p:sp>
      <p:pic>
        <p:nvPicPr>
          <p:cNvPr id="6" name="Picture 5">
            <a:extLst>
              <a:ext uri="{FF2B5EF4-FFF2-40B4-BE49-F238E27FC236}">
                <a16:creationId xmlns:a16="http://schemas.microsoft.com/office/drawing/2014/main" id="{D0673DC4-4855-4787-813B-FFD830ED74A4}"/>
              </a:ext>
            </a:extLst>
          </p:cNvPr>
          <p:cNvPicPr>
            <a:picLocks noChangeAspect="1"/>
          </p:cNvPicPr>
          <p:nvPr/>
        </p:nvPicPr>
        <p:blipFill>
          <a:blip r:embed="rId2"/>
          <a:stretch>
            <a:fillRect/>
          </a:stretch>
        </p:blipFill>
        <p:spPr>
          <a:xfrm>
            <a:off x="517525" y="2230644"/>
            <a:ext cx="2491207" cy="1888240"/>
          </a:xfrm>
          <a:prstGeom prst="rect">
            <a:avLst/>
          </a:prstGeom>
          <a:effectLst>
            <a:outerShdw blurRad="63500" sx="102000" sy="102000" algn="ctr" rotWithShape="0">
              <a:prstClr val="black">
                <a:alpha val="40000"/>
              </a:prstClr>
            </a:outerShdw>
          </a:effectLst>
        </p:spPr>
      </p:pic>
      <p:pic>
        <p:nvPicPr>
          <p:cNvPr id="7" name="Picture 6">
            <a:extLst>
              <a:ext uri="{FF2B5EF4-FFF2-40B4-BE49-F238E27FC236}">
                <a16:creationId xmlns:a16="http://schemas.microsoft.com/office/drawing/2014/main" id="{1D5CB611-E55B-401F-89C6-5EF3CAD1FA6D}"/>
              </a:ext>
            </a:extLst>
          </p:cNvPr>
          <p:cNvPicPr>
            <a:picLocks noChangeAspect="1"/>
          </p:cNvPicPr>
          <p:nvPr/>
        </p:nvPicPr>
        <p:blipFill rotWithShape="1">
          <a:blip r:embed="rId3"/>
          <a:srcRect t="9051"/>
          <a:stretch/>
        </p:blipFill>
        <p:spPr>
          <a:xfrm>
            <a:off x="4229893" y="2230645"/>
            <a:ext cx="2491207" cy="1888239"/>
          </a:xfrm>
          <a:prstGeom prst="rect">
            <a:avLst/>
          </a:prstGeom>
          <a:effectLst>
            <a:outerShdw blurRad="63500" sx="102000" sy="102000" algn="ctr" rotWithShape="0">
              <a:prstClr val="black">
                <a:alpha val="40000"/>
              </a:prstClr>
            </a:outerShdw>
          </a:effectLst>
        </p:spPr>
      </p:pic>
      <p:pic>
        <p:nvPicPr>
          <p:cNvPr id="8" name="Picture 7">
            <a:extLst>
              <a:ext uri="{FF2B5EF4-FFF2-40B4-BE49-F238E27FC236}">
                <a16:creationId xmlns:a16="http://schemas.microsoft.com/office/drawing/2014/main" id="{6A5031D8-80FD-44F9-BD24-4195185829EE}"/>
              </a:ext>
            </a:extLst>
          </p:cNvPr>
          <p:cNvPicPr>
            <a:picLocks noChangeAspect="1"/>
          </p:cNvPicPr>
          <p:nvPr/>
        </p:nvPicPr>
        <p:blipFill>
          <a:blip r:embed="rId4"/>
          <a:stretch>
            <a:fillRect/>
          </a:stretch>
        </p:blipFill>
        <p:spPr>
          <a:xfrm>
            <a:off x="7935483" y="2256829"/>
            <a:ext cx="2188836" cy="1888239"/>
          </a:xfrm>
          <a:prstGeom prst="rect">
            <a:avLst/>
          </a:prstGeom>
          <a:effectLst>
            <a:outerShdw blurRad="63500" sx="102000" sy="102000" algn="ctr" rotWithShape="0">
              <a:prstClr val="black">
                <a:alpha val="40000"/>
              </a:prstClr>
            </a:outerShdw>
          </a:effectLst>
        </p:spPr>
      </p:pic>
      <p:sp>
        <p:nvSpPr>
          <p:cNvPr id="9" name="TextBox 8">
            <a:extLst>
              <a:ext uri="{FF2B5EF4-FFF2-40B4-BE49-F238E27FC236}">
                <a16:creationId xmlns:a16="http://schemas.microsoft.com/office/drawing/2014/main" id="{1E7B5438-7F03-44FC-BED8-FF92598FBA18}"/>
              </a:ext>
            </a:extLst>
          </p:cNvPr>
          <p:cNvSpPr txBox="1"/>
          <p:nvPr/>
        </p:nvSpPr>
        <p:spPr bwMode="gray">
          <a:xfrm>
            <a:off x="4148866" y="1678302"/>
            <a:ext cx="3379694" cy="469481"/>
          </a:xfrm>
          <a:prstGeom prst="rect">
            <a:avLst/>
          </a:prstGeom>
        </p:spPr>
        <p:txBody>
          <a:bodyPr vert="horz" wrap="none" lIns="0" tIns="0" rIns="0" bIns="0" rtlCol="0" anchor="b" anchorCtr="0">
            <a:noAutofit/>
          </a:bodyPr>
          <a:lstStyle/>
          <a:p>
            <a:r>
              <a:rPr lang="es-ES" sz="1600" dirty="0">
                <a:solidFill>
                  <a:srgbClr val="595959"/>
                </a:solidFill>
                <a:latin typeface="Poppins"/>
              </a:rPr>
              <a:t>2. </a:t>
            </a:r>
            <a:r>
              <a:rPr lang="es-ES" sz="1600" b="1" dirty="0">
                <a:solidFill>
                  <a:srgbClr val="019EE2"/>
                </a:solidFill>
                <a:latin typeface="Poppins"/>
              </a:rPr>
              <a:t>Importamos</a:t>
            </a:r>
            <a:r>
              <a:rPr lang="es-ES" sz="1600" dirty="0">
                <a:solidFill>
                  <a:srgbClr val="595959"/>
                </a:solidFill>
                <a:latin typeface="Poppins"/>
              </a:rPr>
              <a:t> la imagen que deseamos </a:t>
            </a:r>
          </a:p>
          <a:p>
            <a:r>
              <a:rPr lang="es-ES" sz="1600" dirty="0">
                <a:solidFill>
                  <a:srgbClr val="595959"/>
                </a:solidFill>
                <a:latin typeface="Poppins"/>
              </a:rPr>
              <a:t>traducir a texto</a:t>
            </a:r>
          </a:p>
        </p:txBody>
      </p:sp>
      <p:sp>
        <p:nvSpPr>
          <p:cNvPr id="10" name="TextBox 9">
            <a:extLst>
              <a:ext uri="{FF2B5EF4-FFF2-40B4-BE49-F238E27FC236}">
                <a16:creationId xmlns:a16="http://schemas.microsoft.com/office/drawing/2014/main" id="{466A8EAD-39E4-4295-96B2-8A3FFA2287A3}"/>
              </a:ext>
            </a:extLst>
          </p:cNvPr>
          <p:cNvSpPr txBox="1"/>
          <p:nvPr/>
        </p:nvSpPr>
        <p:spPr bwMode="gray">
          <a:xfrm>
            <a:off x="7935483" y="1678301"/>
            <a:ext cx="3379694" cy="469481"/>
          </a:xfrm>
          <a:prstGeom prst="rect">
            <a:avLst/>
          </a:prstGeom>
        </p:spPr>
        <p:txBody>
          <a:bodyPr vert="horz" wrap="none" lIns="0" tIns="0" rIns="0" bIns="0" rtlCol="0" anchor="b" anchorCtr="0">
            <a:noAutofit/>
          </a:bodyPr>
          <a:lstStyle/>
          <a:p>
            <a:r>
              <a:rPr lang="es-ES" sz="1600" dirty="0">
                <a:solidFill>
                  <a:srgbClr val="595959"/>
                </a:solidFill>
                <a:latin typeface="Poppins"/>
              </a:rPr>
              <a:t>3. </a:t>
            </a:r>
            <a:r>
              <a:rPr lang="es-ES" sz="1600" b="1" dirty="0">
                <a:solidFill>
                  <a:srgbClr val="019EE2"/>
                </a:solidFill>
                <a:latin typeface="Poppins"/>
              </a:rPr>
              <a:t>Traducción </a:t>
            </a:r>
            <a:r>
              <a:rPr lang="es-ES" sz="1600" dirty="0">
                <a:solidFill>
                  <a:srgbClr val="595959"/>
                </a:solidFill>
                <a:latin typeface="Poppins"/>
              </a:rPr>
              <a:t>de la imagen a</a:t>
            </a:r>
          </a:p>
          <a:p>
            <a:r>
              <a:rPr lang="es-ES" sz="1600" dirty="0">
                <a:solidFill>
                  <a:srgbClr val="595959"/>
                </a:solidFill>
                <a:latin typeface="Poppins"/>
              </a:rPr>
              <a:t> texto</a:t>
            </a:r>
          </a:p>
        </p:txBody>
      </p:sp>
      <p:sp>
        <p:nvSpPr>
          <p:cNvPr id="11" name="Title 3">
            <a:extLst>
              <a:ext uri="{FF2B5EF4-FFF2-40B4-BE49-F238E27FC236}">
                <a16:creationId xmlns:a16="http://schemas.microsoft.com/office/drawing/2014/main" id="{76C23FCD-AEA0-4130-AD37-891196F0B5D1}"/>
              </a:ext>
            </a:extLst>
          </p:cNvPr>
          <p:cNvSpPr txBox="1">
            <a:spLocks noGrp="1"/>
          </p:cNvSpPr>
          <p:nvPr>
            <p:ph type="title"/>
          </p:nvPr>
        </p:nvSpPr>
        <p:spPr bwMode="gray">
          <a:xfrm>
            <a:off x="469900" y="403225"/>
            <a:ext cx="7058025" cy="468313"/>
          </a:xfrm>
          <a:prstGeom prst="rect">
            <a:avLst/>
          </a:prstGeom>
        </p:spPr>
        <p:txBody>
          <a:bodyPr vert="horz" lIns="0" tIns="0" rIns="0" bIns="0" rtlCol="0" anchor="t" anchorCtr="0">
            <a:noAutofit/>
          </a:bodyPr>
          <a:lstStyle>
            <a:lvl1pPr algn="l" defTabSz="1219170" rtl="0" eaLnBrk="1" latinLnBrk="0" hangingPunct="1">
              <a:spcBef>
                <a:spcPct val="0"/>
              </a:spcBef>
              <a:buNone/>
              <a:defRPr sz="2800" b="1" i="0" u="none" kern="1200" baseline="0">
                <a:solidFill>
                  <a:srgbClr val="019EE2"/>
                </a:solidFill>
                <a:latin typeface="Poppins"/>
                <a:ea typeface="+mj-ea"/>
                <a:cs typeface="+mj-cs"/>
              </a:defRPr>
            </a:lvl1pPr>
          </a:lstStyle>
          <a:p>
            <a:r>
              <a:rPr lang="es-ES" dirty="0"/>
              <a:t>Google Traductor </a:t>
            </a:r>
          </a:p>
        </p:txBody>
      </p:sp>
      <p:sp>
        <p:nvSpPr>
          <p:cNvPr id="12" name="Text Placeholder 2">
            <a:extLst>
              <a:ext uri="{FF2B5EF4-FFF2-40B4-BE49-F238E27FC236}">
                <a16:creationId xmlns:a16="http://schemas.microsoft.com/office/drawing/2014/main" id="{FF41DBC3-A26C-4F26-948F-6CB2321894A7}"/>
              </a:ext>
            </a:extLst>
          </p:cNvPr>
          <p:cNvSpPr txBox="1">
            <a:spLocks noGrp="1"/>
          </p:cNvSpPr>
          <p:nvPr>
            <p:ph type="body" sz="quarter" idx="13"/>
          </p:nvPr>
        </p:nvSpPr>
        <p:spPr>
          <a:xfrm>
            <a:off x="469900" y="954088"/>
            <a:ext cx="7058025" cy="396875"/>
          </a:xfrm>
          <a:prstGeom prst="rect">
            <a:avLst/>
          </a:prstGeom>
        </p:spPr>
        <p:txBody>
          <a:bodyPr vert="horz" lIns="0" tIns="0" rIns="0" bIns="0" rtlCol="0">
            <a:noAutofit/>
          </a:bodyPr>
          <a:lstStyle>
            <a:lvl1pPr marL="0" indent="0" algn="l" defTabSz="1219170" rtl="0" eaLnBrk="1" latinLnBrk="0" hangingPunct="1">
              <a:spcBef>
                <a:spcPts val="0"/>
              </a:spcBef>
              <a:spcAft>
                <a:spcPts val="1333"/>
              </a:spcAft>
              <a:buSzPct val="100000"/>
              <a:buFont typeface="Arial" panose="020B0604020202020204" pitchFamily="34" charset="0"/>
              <a:buNone/>
              <a:defRPr sz="2000" b="1" u="none" kern="1200">
                <a:solidFill>
                  <a:srgbClr val="595959"/>
                </a:solidFill>
                <a:latin typeface="Poppins"/>
                <a:ea typeface="+mn-ea"/>
                <a:cs typeface="+mn-cs"/>
              </a:defRPr>
            </a:lvl1pPr>
            <a:lvl2pPr marL="0" indent="0" algn="l" defTabSz="1219170" rtl="0" eaLnBrk="1" latinLnBrk="0" hangingPunct="1">
              <a:spcBef>
                <a:spcPts val="0"/>
              </a:spcBef>
              <a:spcAft>
                <a:spcPts val="1333"/>
              </a:spcAft>
              <a:buClrTx/>
              <a:buSzPct val="100000"/>
              <a:buFont typeface="Arial"/>
              <a:buNone/>
              <a:defRPr lang="en-US" sz="1600" b="1" kern="1200" dirty="0" smtClean="0">
                <a:solidFill>
                  <a:srgbClr val="595959"/>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600" kern="1200" dirty="0" smtClean="0">
                <a:solidFill>
                  <a:srgbClr val="595959"/>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600" kern="1200" baseline="0" dirty="0" smtClean="0">
                <a:solidFill>
                  <a:srgbClr val="595959"/>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600" kern="1200" baseline="0" dirty="0" smtClean="0">
                <a:solidFill>
                  <a:srgbClr val="595959"/>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s-ES" dirty="0"/>
              <a:t>Traducción de Imágenes (OPCIÓN 2)</a:t>
            </a:r>
          </a:p>
        </p:txBody>
      </p:sp>
      <p:pic>
        <p:nvPicPr>
          <p:cNvPr id="13" name="Picture 12">
            <a:extLst>
              <a:ext uri="{FF2B5EF4-FFF2-40B4-BE49-F238E27FC236}">
                <a16:creationId xmlns:a16="http://schemas.microsoft.com/office/drawing/2014/main" id="{9DF1A760-17B0-4ADD-9D5A-FABA3D8BC6C0}"/>
              </a:ext>
            </a:extLst>
          </p:cNvPr>
          <p:cNvPicPr>
            <a:picLocks noChangeAspect="1"/>
          </p:cNvPicPr>
          <p:nvPr/>
        </p:nvPicPr>
        <p:blipFill>
          <a:blip r:embed="rId5"/>
          <a:stretch>
            <a:fillRect/>
          </a:stretch>
        </p:blipFill>
        <p:spPr>
          <a:xfrm>
            <a:off x="3245247" y="356116"/>
            <a:ext cx="564754" cy="515105"/>
          </a:xfrm>
          <a:prstGeom prst="rect">
            <a:avLst/>
          </a:prstGeom>
        </p:spPr>
      </p:pic>
    </p:spTree>
    <p:extLst>
      <p:ext uri="{BB962C8B-B14F-4D97-AF65-F5344CB8AC3E}">
        <p14:creationId xmlns:p14="http://schemas.microsoft.com/office/powerpoint/2010/main" val="40808846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49374-FD0B-4BEE-A0AC-3DE7FDDACFF0}"/>
              </a:ext>
            </a:extLst>
          </p:cNvPr>
          <p:cNvSpPr>
            <a:spLocks noGrp="1"/>
          </p:cNvSpPr>
          <p:nvPr>
            <p:ph type="title"/>
          </p:nvPr>
        </p:nvSpPr>
        <p:spPr>
          <a:xfrm>
            <a:off x="886884" y="3069626"/>
            <a:ext cx="10418233" cy="718749"/>
          </a:xfrm>
        </p:spPr>
        <p:txBody>
          <a:bodyPr/>
          <a:lstStyle/>
          <a:p>
            <a:r>
              <a:rPr lang="es-ES_tradnl"/>
              <a:t>Hangouts y Google </a:t>
            </a:r>
            <a:r>
              <a:rPr lang="es-ES_tradnl" err="1"/>
              <a:t>Duo</a:t>
            </a:r>
            <a:endParaRPr lang="es-ES"/>
          </a:p>
        </p:txBody>
      </p:sp>
    </p:spTree>
    <p:extLst>
      <p:ext uri="{BB962C8B-B14F-4D97-AF65-F5344CB8AC3E}">
        <p14:creationId xmlns:p14="http://schemas.microsoft.com/office/powerpoint/2010/main" val="19218356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EDD8BD-56FA-4403-A903-0FA73A552AFD}"/>
              </a:ext>
            </a:extLst>
          </p:cNvPr>
          <p:cNvSpPr>
            <a:spLocks noGrp="1"/>
          </p:cNvSpPr>
          <p:nvPr>
            <p:ph type="body" sz="quarter" idx="10"/>
          </p:nvPr>
        </p:nvSpPr>
        <p:spPr>
          <a:xfrm>
            <a:off x="469900" y="1585187"/>
            <a:ext cx="11203940" cy="4708525"/>
          </a:xfrm>
        </p:spPr>
        <p:txBody>
          <a:bodyPr/>
          <a:lstStyle/>
          <a:p>
            <a:endParaRPr lang="es-ES" dirty="0"/>
          </a:p>
          <a:p>
            <a:endParaRPr lang="es-ES" dirty="0"/>
          </a:p>
          <a:p>
            <a:endParaRPr lang="es-ES" dirty="0"/>
          </a:p>
        </p:txBody>
      </p:sp>
      <p:sp>
        <p:nvSpPr>
          <p:cNvPr id="4" name="Title 3">
            <a:extLst>
              <a:ext uri="{FF2B5EF4-FFF2-40B4-BE49-F238E27FC236}">
                <a16:creationId xmlns:a16="http://schemas.microsoft.com/office/drawing/2014/main" id="{671BA401-4DED-41F7-8280-650F4387C4DD}"/>
              </a:ext>
            </a:extLst>
          </p:cNvPr>
          <p:cNvSpPr>
            <a:spLocks noGrp="1"/>
          </p:cNvSpPr>
          <p:nvPr>
            <p:ph type="title"/>
          </p:nvPr>
        </p:nvSpPr>
        <p:spPr/>
        <p:txBody>
          <a:bodyPr/>
          <a:lstStyle/>
          <a:p>
            <a:r>
              <a:rPr lang="es-ES" dirty="0"/>
              <a:t>Hangouts y Google </a:t>
            </a:r>
            <a:r>
              <a:rPr lang="es-ES" dirty="0" err="1"/>
              <a:t>Duo</a:t>
            </a:r>
            <a:endParaRPr lang="es-ES" dirty="0"/>
          </a:p>
        </p:txBody>
      </p:sp>
      <p:pic>
        <p:nvPicPr>
          <p:cNvPr id="9" name="Picture 8">
            <a:extLst>
              <a:ext uri="{FF2B5EF4-FFF2-40B4-BE49-F238E27FC236}">
                <a16:creationId xmlns:a16="http://schemas.microsoft.com/office/drawing/2014/main" id="{AE3D41CD-B05F-49F0-84D1-5BAAEC502D90}"/>
              </a:ext>
            </a:extLst>
          </p:cNvPr>
          <p:cNvPicPr>
            <a:picLocks noChangeAspect="1"/>
          </p:cNvPicPr>
          <p:nvPr/>
        </p:nvPicPr>
        <p:blipFill rotWithShape="1">
          <a:blip r:embed="rId2"/>
          <a:srcRect l="14445" t="8698" r="13797" b="7581"/>
          <a:stretch/>
        </p:blipFill>
        <p:spPr>
          <a:xfrm>
            <a:off x="5250149" y="1449136"/>
            <a:ext cx="415016" cy="420624"/>
          </a:xfrm>
          <a:prstGeom prst="rect">
            <a:avLst/>
          </a:prstGeom>
          <a:effectLst/>
        </p:spPr>
      </p:pic>
      <p:pic>
        <p:nvPicPr>
          <p:cNvPr id="10" name="Picture 9">
            <a:extLst>
              <a:ext uri="{FF2B5EF4-FFF2-40B4-BE49-F238E27FC236}">
                <a16:creationId xmlns:a16="http://schemas.microsoft.com/office/drawing/2014/main" id="{240F3235-2553-4761-91D8-8CBB83CCDCEA}"/>
              </a:ext>
            </a:extLst>
          </p:cNvPr>
          <p:cNvPicPr>
            <a:picLocks noChangeAspect="1"/>
          </p:cNvPicPr>
          <p:nvPr/>
        </p:nvPicPr>
        <p:blipFill rotWithShape="1">
          <a:blip r:embed="rId3"/>
          <a:srcRect l="11877" t="7270" r="5810"/>
          <a:stretch/>
        </p:blipFill>
        <p:spPr>
          <a:xfrm>
            <a:off x="5888492" y="1449136"/>
            <a:ext cx="415016" cy="435930"/>
          </a:xfrm>
          <a:prstGeom prst="rect">
            <a:avLst/>
          </a:prstGeom>
        </p:spPr>
      </p:pic>
      <p:sp>
        <p:nvSpPr>
          <p:cNvPr id="6" name="Text Placeholder 2">
            <a:extLst>
              <a:ext uri="{FF2B5EF4-FFF2-40B4-BE49-F238E27FC236}">
                <a16:creationId xmlns:a16="http://schemas.microsoft.com/office/drawing/2014/main" id="{ED9E10EB-0DF4-440F-8080-3DE6B4A4FD97}"/>
              </a:ext>
            </a:extLst>
          </p:cNvPr>
          <p:cNvSpPr>
            <a:spLocks noGrp="1"/>
          </p:cNvSpPr>
          <p:nvPr>
            <p:ph type="body" sz="quarter" idx="13"/>
          </p:nvPr>
        </p:nvSpPr>
        <p:spPr>
          <a:xfrm>
            <a:off x="469900" y="954617"/>
            <a:ext cx="7058660" cy="396663"/>
          </a:xfrm>
        </p:spPr>
        <p:txBody>
          <a:bodyPr/>
          <a:lstStyle/>
          <a:p>
            <a:r>
              <a:rPr lang="es-ES" dirty="0"/>
              <a:t>SIMILITUDES Y DIFERENCIAS</a:t>
            </a:r>
          </a:p>
        </p:txBody>
      </p:sp>
      <p:sp>
        <p:nvSpPr>
          <p:cNvPr id="7" name="TextBox 6">
            <a:extLst>
              <a:ext uri="{FF2B5EF4-FFF2-40B4-BE49-F238E27FC236}">
                <a16:creationId xmlns:a16="http://schemas.microsoft.com/office/drawing/2014/main" id="{9B6A43DC-B930-4168-AB13-7FD35048996A}"/>
              </a:ext>
            </a:extLst>
          </p:cNvPr>
          <p:cNvSpPr txBox="1"/>
          <p:nvPr/>
        </p:nvSpPr>
        <p:spPr>
          <a:xfrm>
            <a:off x="518160" y="2169734"/>
            <a:ext cx="4939497" cy="3539430"/>
          </a:xfrm>
          <a:prstGeom prst="rect">
            <a:avLst/>
          </a:prstGeom>
          <a:solidFill>
            <a:srgbClr val="FFFFFF"/>
          </a:solidFill>
          <a:ln>
            <a:solidFill>
              <a:srgbClr val="595959"/>
            </a:solidFill>
          </a:ln>
        </p:spPr>
        <p:txBody>
          <a:bodyPr wrap="square" rtlCol="0">
            <a:spAutoFit/>
          </a:bodyPr>
          <a:lstStyle/>
          <a:p>
            <a:pPr algn="ctr"/>
            <a:r>
              <a:rPr lang="es-ES" sz="1600" b="1" dirty="0">
                <a:solidFill>
                  <a:srgbClr val="595959"/>
                </a:solidFill>
                <a:latin typeface="Poppins"/>
              </a:rPr>
              <a:t>SIMILITUDES</a:t>
            </a:r>
          </a:p>
          <a:p>
            <a:endParaRPr lang="es-ES" sz="1600" dirty="0">
              <a:solidFill>
                <a:srgbClr val="595959"/>
              </a:solidFill>
              <a:latin typeface="Poppins"/>
            </a:endParaRPr>
          </a:p>
          <a:p>
            <a:pPr marL="342900" indent="-342900">
              <a:buFont typeface="+mj-lt"/>
              <a:buAutoNum type="arabicPeriod"/>
            </a:pPr>
            <a:r>
              <a:rPr lang="es-ES" sz="1600" dirty="0">
                <a:solidFill>
                  <a:srgbClr val="595959"/>
                </a:solidFill>
                <a:latin typeface="Poppins"/>
              </a:rPr>
              <a:t>Ambas permiten </a:t>
            </a:r>
            <a:r>
              <a:rPr lang="es-ES" sz="1600" b="1" dirty="0">
                <a:solidFill>
                  <a:srgbClr val="019EE2"/>
                </a:solidFill>
                <a:latin typeface="Poppins"/>
              </a:rPr>
              <a:t>realizar videollamadas</a:t>
            </a:r>
            <a:r>
              <a:rPr lang="es-ES" sz="1600" b="1" dirty="0">
                <a:solidFill>
                  <a:srgbClr val="595959"/>
                </a:solidFill>
                <a:latin typeface="Poppins"/>
              </a:rPr>
              <a:t> </a:t>
            </a:r>
            <a:r>
              <a:rPr lang="es-ES" sz="1600" dirty="0">
                <a:solidFill>
                  <a:srgbClr val="595959"/>
                </a:solidFill>
                <a:latin typeface="Poppins"/>
              </a:rPr>
              <a:t>individuales y grupales.</a:t>
            </a:r>
          </a:p>
          <a:p>
            <a:pPr marL="342900" indent="-342900">
              <a:buFont typeface="+mj-lt"/>
              <a:buAutoNum type="arabicPeriod"/>
            </a:pPr>
            <a:endParaRPr lang="es-ES" sz="1600" dirty="0">
              <a:solidFill>
                <a:srgbClr val="595959"/>
              </a:solidFill>
              <a:latin typeface="Poppins"/>
            </a:endParaRPr>
          </a:p>
          <a:p>
            <a:pPr marL="342900" indent="-342900">
              <a:buFont typeface="+mj-lt"/>
              <a:buAutoNum type="arabicPeriod"/>
            </a:pPr>
            <a:r>
              <a:rPr lang="es-ES" sz="1600" dirty="0">
                <a:solidFill>
                  <a:srgbClr val="595959"/>
                </a:solidFill>
                <a:latin typeface="Poppins"/>
              </a:rPr>
              <a:t>A través de ellas se puede </a:t>
            </a:r>
            <a:r>
              <a:rPr lang="es-ES" sz="1600" b="1" dirty="0">
                <a:solidFill>
                  <a:srgbClr val="019EE2"/>
                </a:solidFill>
                <a:latin typeface="Poppins"/>
              </a:rPr>
              <a:t>chatear en lí­nea</a:t>
            </a:r>
            <a:r>
              <a:rPr lang="es-ES" sz="1600" dirty="0">
                <a:solidFill>
                  <a:srgbClr val="595959"/>
                </a:solidFill>
                <a:latin typeface="Poppins"/>
              </a:rPr>
              <a:t>.</a:t>
            </a:r>
          </a:p>
          <a:p>
            <a:pPr marL="342900" indent="-342900">
              <a:buFont typeface="+mj-lt"/>
              <a:buAutoNum type="arabicPeriod"/>
            </a:pPr>
            <a:endParaRPr lang="es-ES" sz="1600" dirty="0">
              <a:solidFill>
                <a:srgbClr val="595959"/>
              </a:solidFill>
              <a:latin typeface="Poppins"/>
            </a:endParaRPr>
          </a:p>
          <a:p>
            <a:pPr marL="342900" indent="-342900">
              <a:buFont typeface="+mj-lt"/>
              <a:buAutoNum type="arabicPeriod"/>
            </a:pPr>
            <a:r>
              <a:rPr lang="es-ES" sz="1600" dirty="0">
                <a:solidFill>
                  <a:srgbClr val="595959"/>
                </a:solidFill>
                <a:latin typeface="Poppins"/>
              </a:rPr>
              <a:t>Se pueden </a:t>
            </a:r>
            <a:r>
              <a:rPr lang="es-ES" sz="1600" b="1" dirty="0">
                <a:solidFill>
                  <a:srgbClr val="019EE2"/>
                </a:solidFill>
                <a:latin typeface="Poppins"/>
              </a:rPr>
              <a:t>descargar </a:t>
            </a:r>
            <a:r>
              <a:rPr lang="es-ES" sz="1600" dirty="0">
                <a:solidFill>
                  <a:srgbClr val="595959"/>
                </a:solidFill>
                <a:latin typeface="Poppins"/>
              </a:rPr>
              <a:t>desde dispositivos iOS y Android.</a:t>
            </a:r>
          </a:p>
          <a:p>
            <a:pPr marL="342900" indent="-342900">
              <a:buFont typeface="+mj-lt"/>
              <a:buAutoNum type="arabicPeriod"/>
            </a:pPr>
            <a:endParaRPr lang="es-ES" sz="1600" dirty="0">
              <a:solidFill>
                <a:srgbClr val="595959"/>
              </a:solidFill>
              <a:latin typeface="Poppins"/>
            </a:endParaRPr>
          </a:p>
          <a:p>
            <a:pPr marL="342900" indent="-342900">
              <a:buFont typeface="+mj-lt"/>
              <a:buAutoNum type="arabicPeriod"/>
            </a:pPr>
            <a:r>
              <a:rPr lang="es-ES" sz="1600" dirty="0">
                <a:solidFill>
                  <a:srgbClr val="595959"/>
                </a:solidFill>
                <a:latin typeface="Poppins"/>
              </a:rPr>
              <a:t>Están disponible de forma </a:t>
            </a:r>
            <a:r>
              <a:rPr lang="es-ES" sz="1600" b="1" dirty="0">
                <a:solidFill>
                  <a:srgbClr val="019EE2"/>
                </a:solidFill>
                <a:latin typeface="Poppins"/>
              </a:rPr>
              <a:t>gratuita</a:t>
            </a:r>
            <a:r>
              <a:rPr lang="es-ES" sz="1600" dirty="0">
                <a:solidFill>
                  <a:srgbClr val="595959"/>
                </a:solidFill>
                <a:latin typeface="Poppins"/>
              </a:rPr>
              <a:t>.</a:t>
            </a:r>
            <a:br>
              <a:rPr lang="es-ES" sz="1600" dirty="0">
                <a:solidFill>
                  <a:srgbClr val="595959"/>
                </a:solidFill>
                <a:latin typeface="Poppins"/>
              </a:rPr>
            </a:br>
            <a:endParaRPr lang="es-ES" sz="1600" dirty="0">
              <a:solidFill>
                <a:srgbClr val="595959"/>
              </a:solidFill>
              <a:latin typeface="Poppins"/>
            </a:endParaRPr>
          </a:p>
          <a:p>
            <a:pPr marL="342900" indent="-342900">
              <a:buFont typeface="+mj-lt"/>
              <a:buAutoNum type="arabicPeriod"/>
            </a:pPr>
            <a:r>
              <a:rPr lang="es-ES" sz="1600" dirty="0">
                <a:solidFill>
                  <a:srgbClr val="595959"/>
                </a:solidFill>
                <a:latin typeface="Poppins"/>
              </a:rPr>
              <a:t>Su diseño es </a:t>
            </a:r>
            <a:r>
              <a:rPr lang="es-ES" sz="1600" b="1" dirty="0">
                <a:solidFill>
                  <a:srgbClr val="019EE2"/>
                </a:solidFill>
                <a:latin typeface="Poppins"/>
              </a:rPr>
              <a:t>intuitivo y de fácil </a:t>
            </a:r>
            <a:r>
              <a:rPr lang="es-ES" sz="1600" dirty="0">
                <a:solidFill>
                  <a:srgbClr val="595959"/>
                </a:solidFill>
                <a:latin typeface="Poppins"/>
              </a:rPr>
              <a:t>manejo para todos los usuarios.</a:t>
            </a:r>
            <a:endParaRPr lang="es-ES_tradnl" sz="1600" dirty="0">
              <a:solidFill>
                <a:srgbClr val="595959"/>
              </a:solidFill>
              <a:latin typeface="Poppins"/>
            </a:endParaRPr>
          </a:p>
        </p:txBody>
      </p:sp>
      <p:sp>
        <p:nvSpPr>
          <p:cNvPr id="8" name="TextBox 7">
            <a:extLst>
              <a:ext uri="{FF2B5EF4-FFF2-40B4-BE49-F238E27FC236}">
                <a16:creationId xmlns:a16="http://schemas.microsoft.com/office/drawing/2014/main" id="{770D3386-80D8-46E0-895E-38E097AF39D4}"/>
              </a:ext>
            </a:extLst>
          </p:cNvPr>
          <p:cNvSpPr txBox="1"/>
          <p:nvPr/>
        </p:nvSpPr>
        <p:spPr>
          <a:xfrm>
            <a:off x="5973458" y="2169734"/>
            <a:ext cx="4939497" cy="3539430"/>
          </a:xfrm>
          <a:prstGeom prst="rect">
            <a:avLst/>
          </a:prstGeom>
          <a:solidFill>
            <a:srgbClr val="FFFFFF"/>
          </a:solidFill>
          <a:ln>
            <a:solidFill>
              <a:srgbClr val="595959"/>
            </a:solidFill>
          </a:ln>
        </p:spPr>
        <p:txBody>
          <a:bodyPr wrap="square" rtlCol="0">
            <a:spAutoFit/>
          </a:bodyPr>
          <a:lstStyle/>
          <a:p>
            <a:pPr algn="ctr"/>
            <a:r>
              <a:rPr lang="es-ES" sz="1600" b="1" dirty="0">
                <a:solidFill>
                  <a:srgbClr val="595959"/>
                </a:solidFill>
                <a:latin typeface="Poppins"/>
              </a:rPr>
              <a:t>DIFERENCIAS</a:t>
            </a:r>
          </a:p>
          <a:p>
            <a:pPr>
              <a:buClr>
                <a:srgbClr val="595959"/>
              </a:buClr>
            </a:pPr>
            <a:endParaRPr lang="es-ES" sz="1600" dirty="0">
              <a:solidFill>
                <a:srgbClr val="595959"/>
              </a:solidFill>
              <a:latin typeface="Poppins"/>
            </a:endParaRPr>
          </a:p>
          <a:p>
            <a:pPr marL="342900" indent="-342900">
              <a:buClr>
                <a:srgbClr val="595959"/>
              </a:buClr>
              <a:buFont typeface="+mj-lt"/>
              <a:buAutoNum type="arabicPeriod"/>
            </a:pPr>
            <a:r>
              <a:rPr lang="es-ES" sz="1600" dirty="0" err="1">
                <a:solidFill>
                  <a:srgbClr val="595959"/>
                </a:solidFill>
                <a:latin typeface="Poppins"/>
              </a:rPr>
              <a:t>Duo</a:t>
            </a:r>
            <a:r>
              <a:rPr lang="es-ES" sz="1600" dirty="0">
                <a:solidFill>
                  <a:srgbClr val="595959"/>
                </a:solidFill>
                <a:latin typeface="Poppins"/>
              </a:rPr>
              <a:t> cuenta con una mejor </a:t>
            </a:r>
            <a:r>
              <a:rPr lang="es-ES" sz="1600" b="1" dirty="0">
                <a:solidFill>
                  <a:srgbClr val="019EE2"/>
                </a:solidFill>
                <a:latin typeface="Poppins"/>
              </a:rPr>
              <a:t>calidad</a:t>
            </a:r>
            <a:r>
              <a:rPr lang="es-ES" sz="1600" dirty="0">
                <a:solidFill>
                  <a:srgbClr val="595959"/>
                </a:solidFill>
                <a:latin typeface="Poppins"/>
              </a:rPr>
              <a:t> en la llamada.</a:t>
            </a:r>
          </a:p>
          <a:p>
            <a:pPr marL="342900" indent="-342900">
              <a:buClr>
                <a:srgbClr val="595959"/>
              </a:buClr>
              <a:buFont typeface="+mj-lt"/>
              <a:buAutoNum type="arabicPeriod"/>
            </a:pPr>
            <a:endParaRPr lang="es-ES" sz="1600" dirty="0">
              <a:solidFill>
                <a:srgbClr val="595959"/>
              </a:solidFill>
              <a:latin typeface="Poppins"/>
            </a:endParaRPr>
          </a:p>
          <a:p>
            <a:pPr marL="342900" indent="-342900">
              <a:buClr>
                <a:srgbClr val="595959"/>
              </a:buClr>
              <a:buFont typeface="+mj-lt"/>
              <a:buAutoNum type="arabicPeriod"/>
            </a:pPr>
            <a:r>
              <a:rPr lang="es-ES" sz="1600" dirty="0">
                <a:solidFill>
                  <a:srgbClr val="595959"/>
                </a:solidFill>
                <a:latin typeface="Poppins"/>
              </a:rPr>
              <a:t>Hangouts se puede usar como chat sin realizar una llamada, Google </a:t>
            </a:r>
            <a:r>
              <a:rPr lang="es-ES" sz="1600" dirty="0" err="1">
                <a:solidFill>
                  <a:srgbClr val="595959"/>
                </a:solidFill>
                <a:latin typeface="Poppins"/>
              </a:rPr>
              <a:t>Duo</a:t>
            </a:r>
            <a:r>
              <a:rPr lang="es-ES" sz="1600" dirty="0">
                <a:solidFill>
                  <a:srgbClr val="595959"/>
                </a:solidFill>
                <a:latin typeface="Poppins"/>
              </a:rPr>
              <a:t> no.</a:t>
            </a:r>
            <a:br>
              <a:rPr lang="es-ES" sz="1600" dirty="0">
                <a:solidFill>
                  <a:srgbClr val="595959"/>
                </a:solidFill>
                <a:latin typeface="Poppins"/>
              </a:rPr>
            </a:br>
            <a:endParaRPr lang="es-ES" sz="1600" dirty="0">
              <a:solidFill>
                <a:srgbClr val="595959"/>
              </a:solidFill>
              <a:latin typeface="Poppins"/>
            </a:endParaRPr>
          </a:p>
          <a:p>
            <a:pPr marL="342900" indent="-342900">
              <a:buClr>
                <a:srgbClr val="595959"/>
              </a:buClr>
              <a:buFont typeface="+mj-lt"/>
              <a:buAutoNum type="arabicPeriod"/>
            </a:pPr>
            <a:r>
              <a:rPr lang="es-ES" sz="1600" dirty="0">
                <a:solidFill>
                  <a:srgbClr val="595959"/>
                </a:solidFill>
                <a:latin typeface="Poppins"/>
              </a:rPr>
              <a:t>Para proceder a la </a:t>
            </a:r>
            <a:r>
              <a:rPr lang="es-ES" sz="1600" b="1" dirty="0">
                <a:solidFill>
                  <a:srgbClr val="019EE2"/>
                </a:solidFill>
                <a:latin typeface="Poppins"/>
              </a:rPr>
              <a:t>verificación</a:t>
            </a:r>
            <a:r>
              <a:rPr lang="es-ES" sz="1600" dirty="0">
                <a:solidFill>
                  <a:srgbClr val="595959"/>
                </a:solidFill>
                <a:latin typeface="Poppins"/>
              </a:rPr>
              <a:t>, </a:t>
            </a:r>
            <a:r>
              <a:rPr lang="es-ES" sz="1600" dirty="0" err="1">
                <a:solidFill>
                  <a:srgbClr val="595959"/>
                </a:solidFill>
                <a:latin typeface="Poppins"/>
              </a:rPr>
              <a:t>Duo</a:t>
            </a:r>
            <a:r>
              <a:rPr lang="es-ES" sz="1600" dirty="0">
                <a:solidFill>
                  <a:srgbClr val="595959"/>
                </a:solidFill>
                <a:latin typeface="Poppins"/>
              </a:rPr>
              <a:t> utiliza el número telefónico del usuario, mientras que Hangouts utiliza el Gmail para este paso.</a:t>
            </a:r>
          </a:p>
          <a:p>
            <a:pPr marL="342900" indent="-342900">
              <a:buClr>
                <a:srgbClr val="595959"/>
              </a:buClr>
              <a:buFont typeface="+mj-lt"/>
              <a:buAutoNum type="arabicPeriod"/>
            </a:pPr>
            <a:endParaRPr lang="es-ES" sz="1600" dirty="0">
              <a:solidFill>
                <a:srgbClr val="595959"/>
              </a:solidFill>
              <a:latin typeface="Poppins"/>
            </a:endParaRPr>
          </a:p>
          <a:p>
            <a:pPr marL="342900" indent="-342900">
              <a:buClr>
                <a:srgbClr val="595959"/>
              </a:buClr>
              <a:buFont typeface="+mj-lt"/>
              <a:buAutoNum type="arabicPeriod"/>
            </a:pPr>
            <a:r>
              <a:rPr lang="es-ES" sz="1600" b="1" dirty="0">
                <a:solidFill>
                  <a:srgbClr val="019EE2"/>
                </a:solidFill>
                <a:latin typeface="Poppins"/>
              </a:rPr>
              <a:t>La opción </a:t>
            </a:r>
            <a:r>
              <a:rPr lang="es-ES" sz="1600" b="1" dirty="0" err="1">
                <a:solidFill>
                  <a:srgbClr val="019EE2"/>
                </a:solidFill>
                <a:latin typeface="Poppins"/>
              </a:rPr>
              <a:t>Toc</a:t>
            </a:r>
            <a:r>
              <a:rPr lang="es-ES" sz="1600" b="1" dirty="0">
                <a:solidFill>
                  <a:srgbClr val="019EE2"/>
                </a:solidFill>
                <a:latin typeface="Poppins"/>
              </a:rPr>
              <a:t> </a:t>
            </a:r>
            <a:r>
              <a:rPr lang="es-ES" sz="1600" b="1" dirty="0" err="1">
                <a:solidFill>
                  <a:srgbClr val="019EE2"/>
                </a:solidFill>
                <a:latin typeface="Poppins"/>
              </a:rPr>
              <a:t>toc</a:t>
            </a:r>
            <a:r>
              <a:rPr lang="es-ES" sz="1600" b="1" dirty="0">
                <a:solidFill>
                  <a:srgbClr val="019EE2"/>
                </a:solidFill>
                <a:latin typeface="Poppins"/>
              </a:rPr>
              <a:t> </a:t>
            </a:r>
            <a:r>
              <a:rPr lang="es-ES" sz="1600" dirty="0">
                <a:solidFill>
                  <a:srgbClr val="595959"/>
                </a:solidFill>
                <a:latin typeface="Poppins"/>
              </a:rPr>
              <a:t>(ver quién llama antes de responder) solo está disponible en Google </a:t>
            </a:r>
            <a:r>
              <a:rPr lang="es-ES" sz="1600" dirty="0" err="1">
                <a:solidFill>
                  <a:srgbClr val="595959"/>
                </a:solidFill>
                <a:latin typeface="Poppins"/>
              </a:rPr>
              <a:t>Duo</a:t>
            </a:r>
            <a:r>
              <a:rPr lang="es-ES" sz="1600" dirty="0">
                <a:solidFill>
                  <a:srgbClr val="595959"/>
                </a:solidFill>
                <a:latin typeface="Poppins"/>
              </a:rPr>
              <a:t>.</a:t>
            </a:r>
          </a:p>
          <a:p>
            <a:pPr marL="342900" indent="-342900">
              <a:buClr>
                <a:srgbClr val="595959"/>
              </a:buClr>
              <a:buFont typeface="+mj-lt"/>
              <a:buAutoNum type="arabicPeriod"/>
            </a:pPr>
            <a:endParaRPr lang="es-ES" sz="1600" dirty="0">
              <a:solidFill>
                <a:srgbClr val="595959"/>
              </a:solidFill>
              <a:latin typeface="Poppins"/>
            </a:endParaRPr>
          </a:p>
        </p:txBody>
      </p:sp>
    </p:spTree>
    <p:extLst>
      <p:ext uri="{BB962C8B-B14F-4D97-AF65-F5344CB8AC3E}">
        <p14:creationId xmlns:p14="http://schemas.microsoft.com/office/powerpoint/2010/main" val="41336915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BFBE2CB-979B-4F17-A73D-05A5B08670ED}"/>
              </a:ext>
            </a:extLst>
          </p:cNvPr>
          <p:cNvSpPr>
            <a:spLocks noGrp="1"/>
          </p:cNvSpPr>
          <p:nvPr>
            <p:ph type="body" sz="quarter" idx="10"/>
          </p:nvPr>
        </p:nvSpPr>
        <p:spPr>
          <a:xfrm>
            <a:off x="469900" y="1290588"/>
            <a:ext cx="11144926" cy="901359"/>
          </a:xfrm>
        </p:spPr>
        <p:txBody>
          <a:bodyPr/>
          <a:lstStyle/>
          <a:p>
            <a:r>
              <a:rPr lang="es-ES" dirty="0"/>
              <a:t>Hangouts se puede utilizar desde Gmail o en la extensión de Hangouts para Chrome: </a:t>
            </a:r>
          </a:p>
          <a:p>
            <a:r>
              <a:rPr lang="es-ES" dirty="0"/>
              <a:t>Ir al Chrome web store, buscar Hangouts de Google y hacer clic en “Añadir a Chrome”. Una vez añadido, podrás acceder directamente desde el menú de aplicaciones.</a:t>
            </a:r>
          </a:p>
        </p:txBody>
      </p:sp>
      <p:sp>
        <p:nvSpPr>
          <p:cNvPr id="3" name="Text Placeholder 2">
            <a:extLst>
              <a:ext uri="{FF2B5EF4-FFF2-40B4-BE49-F238E27FC236}">
                <a16:creationId xmlns:a16="http://schemas.microsoft.com/office/drawing/2014/main" id="{287A9846-D2B4-4939-A2E2-8FA28315BDE0}"/>
              </a:ext>
            </a:extLst>
          </p:cNvPr>
          <p:cNvSpPr>
            <a:spLocks noGrp="1"/>
          </p:cNvSpPr>
          <p:nvPr>
            <p:ph type="body" sz="quarter" idx="13"/>
          </p:nvPr>
        </p:nvSpPr>
        <p:spPr/>
        <p:txBody>
          <a:bodyPr/>
          <a:lstStyle/>
          <a:p>
            <a:r>
              <a:rPr lang="es-ES" dirty="0"/>
              <a:t>Inicio de Sesión</a:t>
            </a:r>
          </a:p>
        </p:txBody>
      </p:sp>
      <p:sp>
        <p:nvSpPr>
          <p:cNvPr id="4" name="Title 3">
            <a:extLst>
              <a:ext uri="{FF2B5EF4-FFF2-40B4-BE49-F238E27FC236}">
                <a16:creationId xmlns:a16="http://schemas.microsoft.com/office/drawing/2014/main" id="{545BD4A1-836F-426D-B5B8-B06BA7DF67FC}"/>
              </a:ext>
            </a:extLst>
          </p:cNvPr>
          <p:cNvSpPr>
            <a:spLocks noGrp="1"/>
          </p:cNvSpPr>
          <p:nvPr>
            <p:ph type="title"/>
          </p:nvPr>
        </p:nvSpPr>
        <p:spPr/>
        <p:txBody>
          <a:bodyPr/>
          <a:lstStyle/>
          <a:p>
            <a:r>
              <a:rPr lang="es-ES"/>
              <a:t>Hangouts</a:t>
            </a:r>
          </a:p>
        </p:txBody>
      </p:sp>
      <p:pic>
        <p:nvPicPr>
          <p:cNvPr id="6" name="Picture 5">
            <a:extLst>
              <a:ext uri="{FF2B5EF4-FFF2-40B4-BE49-F238E27FC236}">
                <a16:creationId xmlns:a16="http://schemas.microsoft.com/office/drawing/2014/main" id="{3CC9A964-C50D-42EE-9EAF-5E69307FCF9E}"/>
              </a:ext>
            </a:extLst>
          </p:cNvPr>
          <p:cNvPicPr>
            <a:picLocks noChangeAspect="1"/>
          </p:cNvPicPr>
          <p:nvPr/>
        </p:nvPicPr>
        <p:blipFill rotWithShape="1">
          <a:blip r:embed="rId2"/>
          <a:srcRect l="14445" t="8698" r="13797" b="7581"/>
          <a:stretch/>
        </p:blipFill>
        <p:spPr>
          <a:xfrm>
            <a:off x="2078989" y="150060"/>
            <a:ext cx="712381" cy="722007"/>
          </a:xfrm>
          <a:prstGeom prst="rect">
            <a:avLst/>
          </a:prstGeom>
          <a:effectLst/>
        </p:spPr>
      </p:pic>
      <p:grpSp>
        <p:nvGrpSpPr>
          <p:cNvPr id="12" name="Group 11">
            <a:extLst>
              <a:ext uri="{FF2B5EF4-FFF2-40B4-BE49-F238E27FC236}">
                <a16:creationId xmlns:a16="http://schemas.microsoft.com/office/drawing/2014/main" id="{10734219-50F7-4AD9-B54C-1534AF839C4E}"/>
              </a:ext>
            </a:extLst>
          </p:cNvPr>
          <p:cNvGrpSpPr/>
          <p:nvPr/>
        </p:nvGrpSpPr>
        <p:grpSpPr>
          <a:xfrm>
            <a:off x="469900" y="2278136"/>
            <a:ext cx="3576849" cy="2646642"/>
            <a:chOff x="1901952" y="2105679"/>
            <a:chExt cx="3576849" cy="2646642"/>
          </a:xfrm>
        </p:grpSpPr>
        <p:pic>
          <p:nvPicPr>
            <p:cNvPr id="7" name="Picture 6">
              <a:extLst>
                <a:ext uri="{FF2B5EF4-FFF2-40B4-BE49-F238E27FC236}">
                  <a16:creationId xmlns:a16="http://schemas.microsoft.com/office/drawing/2014/main" id="{F42EC162-97E7-4695-A365-5F47D5351B19}"/>
                </a:ext>
              </a:extLst>
            </p:cNvPr>
            <p:cNvPicPr>
              <a:picLocks noChangeAspect="1"/>
            </p:cNvPicPr>
            <p:nvPr/>
          </p:nvPicPr>
          <p:blipFill>
            <a:blip r:embed="rId3"/>
            <a:stretch>
              <a:fillRect/>
            </a:stretch>
          </p:blipFill>
          <p:spPr>
            <a:xfrm>
              <a:off x="1901952" y="2105679"/>
              <a:ext cx="3536710" cy="2646642"/>
            </a:xfrm>
            <a:prstGeom prst="rect">
              <a:avLst/>
            </a:prstGeom>
            <a:ln>
              <a:solidFill>
                <a:srgbClr val="595959"/>
              </a:solidFill>
            </a:ln>
            <a:effectLst>
              <a:outerShdw blurRad="63500" sx="102000" sy="102000" algn="ctr" rotWithShape="0">
                <a:prstClr val="black">
                  <a:alpha val="40000"/>
                </a:prstClr>
              </a:outerShdw>
            </a:effectLst>
          </p:spPr>
        </p:pic>
        <p:sp>
          <p:nvSpPr>
            <p:cNvPr id="8" name="Rectangle 7">
              <a:extLst>
                <a:ext uri="{FF2B5EF4-FFF2-40B4-BE49-F238E27FC236}">
                  <a16:creationId xmlns:a16="http://schemas.microsoft.com/office/drawing/2014/main" id="{96CD31BC-2D0F-4F5D-BE1C-7B988B929C4D}"/>
                </a:ext>
              </a:extLst>
            </p:cNvPr>
            <p:cNvSpPr/>
            <p:nvPr/>
          </p:nvSpPr>
          <p:spPr bwMode="gray">
            <a:xfrm>
              <a:off x="4709160" y="2807208"/>
              <a:ext cx="649224" cy="237744"/>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9" name="Freeform 1063">
              <a:extLst>
                <a:ext uri="{FF2B5EF4-FFF2-40B4-BE49-F238E27FC236}">
                  <a16:creationId xmlns:a16="http://schemas.microsoft.com/office/drawing/2014/main" id="{408E8A9B-76F4-405F-B638-A727B5CC652A}"/>
                </a:ext>
              </a:extLst>
            </p:cNvPr>
            <p:cNvSpPr>
              <a:spLocks noChangeAspect="1" noEditPoints="1"/>
            </p:cNvSpPr>
            <p:nvPr/>
          </p:nvSpPr>
          <p:spPr bwMode="auto">
            <a:xfrm>
              <a:off x="5114997" y="2964484"/>
              <a:ext cx="363804" cy="368567"/>
            </a:xfrm>
            <a:custGeom>
              <a:avLst/>
              <a:gdLst>
                <a:gd name="T0" fmla="*/ 0 w 512"/>
                <a:gd name="T1" fmla="*/ 256 h 512"/>
                <a:gd name="T2" fmla="*/ 512 w 512"/>
                <a:gd name="T3" fmla="*/ 256 h 512"/>
                <a:gd name="T4" fmla="*/ 213 w 512"/>
                <a:gd name="T5" fmla="*/ 128 h 512"/>
                <a:gd name="T6" fmla="*/ 277 w 512"/>
                <a:gd name="T7" fmla="*/ 213 h 512"/>
                <a:gd name="T8" fmla="*/ 213 w 512"/>
                <a:gd name="T9" fmla="*/ 149 h 512"/>
                <a:gd name="T10" fmla="*/ 167 w 512"/>
                <a:gd name="T11" fmla="*/ 229 h 512"/>
                <a:gd name="T12" fmla="*/ 158 w 512"/>
                <a:gd name="T13" fmla="*/ 245 h 512"/>
                <a:gd name="T14" fmla="*/ 138 w 512"/>
                <a:gd name="T15" fmla="*/ 202 h 512"/>
                <a:gd name="T16" fmla="*/ 349 w 512"/>
                <a:gd name="T17" fmla="*/ 412 h 512"/>
                <a:gd name="T18" fmla="*/ 334 w 512"/>
                <a:gd name="T19" fmla="*/ 413 h 512"/>
                <a:gd name="T20" fmla="*/ 351 w 512"/>
                <a:gd name="T21" fmla="*/ 331 h 512"/>
                <a:gd name="T22" fmla="*/ 341 w 512"/>
                <a:gd name="T23" fmla="*/ 277 h 512"/>
                <a:gd name="T24" fmla="*/ 330 w 512"/>
                <a:gd name="T25" fmla="*/ 288 h 512"/>
                <a:gd name="T26" fmla="*/ 320 w 512"/>
                <a:gd name="T27" fmla="*/ 298 h 512"/>
                <a:gd name="T28" fmla="*/ 309 w 512"/>
                <a:gd name="T29" fmla="*/ 288 h 512"/>
                <a:gd name="T30" fmla="*/ 298 w 512"/>
                <a:gd name="T31" fmla="*/ 266 h 512"/>
                <a:gd name="T32" fmla="*/ 288 w 512"/>
                <a:gd name="T33" fmla="*/ 288 h 512"/>
                <a:gd name="T34" fmla="*/ 266 w 512"/>
                <a:gd name="T35" fmla="*/ 288 h 512"/>
                <a:gd name="T36" fmla="*/ 256 w 512"/>
                <a:gd name="T37" fmla="*/ 245 h 512"/>
                <a:gd name="T38" fmla="*/ 245 w 512"/>
                <a:gd name="T39" fmla="*/ 288 h 512"/>
                <a:gd name="T40" fmla="*/ 224 w 512"/>
                <a:gd name="T41" fmla="*/ 288 h 512"/>
                <a:gd name="T42" fmla="*/ 213 w 512"/>
                <a:gd name="T43" fmla="*/ 192 h 512"/>
                <a:gd name="T44" fmla="*/ 202 w 512"/>
                <a:gd name="T45" fmla="*/ 330 h 512"/>
                <a:gd name="T46" fmla="*/ 185 w 512"/>
                <a:gd name="T47" fmla="*/ 338 h 512"/>
                <a:gd name="T48" fmla="*/ 146 w 512"/>
                <a:gd name="T49" fmla="*/ 276 h 512"/>
                <a:gd name="T50" fmla="*/ 137 w 512"/>
                <a:gd name="T51" fmla="*/ 294 h 512"/>
                <a:gd name="T52" fmla="*/ 208 w 512"/>
                <a:gd name="T53" fmla="*/ 396 h 512"/>
                <a:gd name="T54" fmla="*/ 202 w 512"/>
                <a:gd name="T55" fmla="*/ 416 h 512"/>
                <a:gd name="T56" fmla="*/ 118 w 512"/>
                <a:gd name="T57" fmla="*/ 303 h 512"/>
                <a:gd name="T58" fmla="*/ 153 w 512"/>
                <a:gd name="T59" fmla="*/ 256 h 512"/>
                <a:gd name="T60" fmla="*/ 181 w 512"/>
                <a:gd name="T61" fmla="*/ 293 h 512"/>
                <a:gd name="T62" fmla="*/ 213 w 512"/>
                <a:gd name="T63" fmla="*/ 170 h 512"/>
                <a:gd name="T64" fmla="*/ 245 w 512"/>
                <a:gd name="T65" fmla="*/ 226 h 512"/>
                <a:gd name="T66" fmla="*/ 286 w 512"/>
                <a:gd name="T67" fmla="*/ 247 h 512"/>
                <a:gd name="T68" fmla="*/ 325 w 512"/>
                <a:gd name="T69" fmla="*/ 260 h 512"/>
                <a:gd name="T70" fmla="*/ 373 w 512"/>
                <a:gd name="T71" fmla="*/ 288 h 512"/>
                <a:gd name="T72" fmla="*/ 349 w 512"/>
                <a:gd name="T73" fmla="*/ 4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13" y="128"/>
                  </a:moveTo>
                  <a:cubicBezTo>
                    <a:pt x="254" y="128"/>
                    <a:pt x="288" y="161"/>
                    <a:pt x="288" y="202"/>
                  </a:cubicBezTo>
                  <a:cubicBezTo>
                    <a:pt x="288" y="208"/>
                    <a:pt x="283" y="213"/>
                    <a:pt x="277" y="213"/>
                  </a:cubicBezTo>
                  <a:cubicBezTo>
                    <a:pt x="271" y="213"/>
                    <a:pt x="266" y="208"/>
                    <a:pt x="266" y="202"/>
                  </a:cubicBezTo>
                  <a:cubicBezTo>
                    <a:pt x="266" y="173"/>
                    <a:pt x="242" y="149"/>
                    <a:pt x="213" y="149"/>
                  </a:cubicBezTo>
                  <a:cubicBezTo>
                    <a:pt x="184" y="149"/>
                    <a:pt x="160" y="173"/>
                    <a:pt x="160" y="202"/>
                  </a:cubicBezTo>
                  <a:cubicBezTo>
                    <a:pt x="160" y="212"/>
                    <a:pt x="162" y="221"/>
                    <a:pt x="167" y="229"/>
                  </a:cubicBezTo>
                  <a:cubicBezTo>
                    <a:pt x="170" y="234"/>
                    <a:pt x="168" y="241"/>
                    <a:pt x="163" y="244"/>
                  </a:cubicBezTo>
                  <a:cubicBezTo>
                    <a:pt x="161" y="245"/>
                    <a:pt x="159" y="245"/>
                    <a:pt x="158" y="245"/>
                  </a:cubicBezTo>
                  <a:cubicBezTo>
                    <a:pt x="154" y="245"/>
                    <a:pt x="150" y="243"/>
                    <a:pt x="148" y="240"/>
                  </a:cubicBezTo>
                  <a:cubicBezTo>
                    <a:pt x="142" y="228"/>
                    <a:pt x="138" y="215"/>
                    <a:pt x="138" y="202"/>
                  </a:cubicBezTo>
                  <a:cubicBezTo>
                    <a:pt x="138" y="161"/>
                    <a:pt x="172" y="128"/>
                    <a:pt x="213" y="128"/>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121446" tIns="60723" rIns="121446" bIns="60723" numCol="1" anchor="t" anchorCtr="0" compatLnSpc="1">
              <a:prstTxWarp prst="textNoShape">
                <a:avLst/>
              </a:prstTxWarp>
            </a:bodyPr>
            <a:lstStyle/>
            <a:p>
              <a:endParaRPr lang="en-GB" sz="319"/>
            </a:p>
          </p:txBody>
        </p:sp>
      </p:grpSp>
      <p:sp>
        <p:nvSpPr>
          <p:cNvPr id="11" name="Text Placeholder 1">
            <a:extLst>
              <a:ext uri="{FF2B5EF4-FFF2-40B4-BE49-F238E27FC236}">
                <a16:creationId xmlns:a16="http://schemas.microsoft.com/office/drawing/2014/main" id="{CD1CB16F-9CF6-4AC5-B971-A29405E322EC}"/>
              </a:ext>
            </a:extLst>
          </p:cNvPr>
          <p:cNvSpPr txBox="1">
            <a:spLocks/>
          </p:cNvSpPr>
          <p:nvPr/>
        </p:nvSpPr>
        <p:spPr>
          <a:xfrm>
            <a:off x="4299255" y="2278136"/>
            <a:ext cx="7519851" cy="1323321"/>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s-ES" dirty="0"/>
              <a:t>Para </a:t>
            </a:r>
            <a:r>
              <a:rPr lang="es-ES" b="1" dirty="0">
                <a:solidFill>
                  <a:srgbClr val="019EE2"/>
                </a:solidFill>
              </a:rPr>
              <a:t>iniciar</a:t>
            </a:r>
            <a:r>
              <a:rPr lang="es-ES" dirty="0"/>
              <a:t> sesión:</a:t>
            </a:r>
          </a:p>
          <a:p>
            <a:pPr marL="342900" indent="-342900">
              <a:buAutoNum type="arabicPeriod"/>
            </a:pPr>
            <a:r>
              <a:rPr lang="es-ES" dirty="0"/>
              <a:t>Ir a </a:t>
            </a:r>
            <a:r>
              <a:rPr lang="es-ES" u="sng" dirty="0">
                <a:solidFill>
                  <a:srgbClr val="2C5234"/>
                </a:solidFill>
              </a:rPr>
              <a:t>hangouts.google.com</a:t>
            </a:r>
            <a:r>
              <a:rPr lang="es-ES" dirty="0"/>
              <a:t> o abrir Hangouts en Gmail (o la app si es desde el móvil).</a:t>
            </a:r>
          </a:p>
          <a:p>
            <a:pPr marL="342900" indent="-342900">
              <a:buAutoNum type="arabicPeriod"/>
            </a:pPr>
            <a:r>
              <a:rPr lang="es-ES" dirty="0"/>
              <a:t>Escribir los datos de tu cuenta de Google.</a:t>
            </a:r>
          </a:p>
          <a:p>
            <a:pPr marL="342900" indent="-342900">
              <a:buAutoNum type="arabicPeriod"/>
            </a:pPr>
            <a:r>
              <a:rPr lang="es-ES" dirty="0"/>
              <a:t>Clic en Iniciar sesión.</a:t>
            </a:r>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p:txBody>
      </p:sp>
      <p:grpSp>
        <p:nvGrpSpPr>
          <p:cNvPr id="13" name="Group 12">
            <a:extLst>
              <a:ext uri="{FF2B5EF4-FFF2-40B4-BE49-F238E27FC236}">
                <a16:creationId xmlns:a16="http://schemas.microsoft.com/office/drawing/2014/main" id="{C7AAA32B-AC64-4E94-8D46-71EB831157E4}"/>
              </a:ext>
            </a:extLst>
          </p:cNvPr>
          <p:cNvGrpSpPr/>
          <p:nvPr/>
        </p:nvGrpSpPr>
        <p:grpSpPr>
          <a:xfrm>
            <a:off x="1984991" y="6140778"/>
            <a:ext cx="8222017" cy="446504"/>
            <a:chOff x="9544214" y="3751012"/>
            <a:chExt cx="6693214" cy="747040"/>
          </a:xfrm>
        </p:grpSpPr>
        <p:sp>
          <p:nvSpPr>
            <p:cNvPr id="14" name="TextBox 13">
              <a:extLst>
                <a:ext uri="{FF2B5EF4-FFF2-40B4-BE49-F238E27FC236}">
                  <a16:creationId xmlns:a16="http://schemas.microsoft.com/office/drawing/2014/main" id="{22C01CAD-E644-4A1F-B32E-7045A031706B}"/>
                </a:ext>
              </a:extLst>
            </p:cNvPr>
            <p:cNvSpPr txBox="1"/>
            <p:nvPr/>
          </p:nvSpPr>
          <p:spPr>
            <a:xfrm>
              <a:off x="10168829" y="3802303"/>
              <a:ext cx="6068599" cy="576785"/>
            </a:xfrm>
            <a:prstGeom prst="rect">
              <a:avLst/>
            </a:prstGeom>
            <a:noFill/>
            <a:ln>
              <a:noFill/>
            </a:ln>
          </p:spPr>
          <p:txBody>
            <a:bodyPr wrap="square" rtlCol="0">
              <a:spAutoFit/>
            </a:bodyPr>
            <a:lstStyle/>
            <a:p>
              <a:pPr algn="just"/>
              <a:r>
                <a:rPr lang="es-ES" sz="1400" dirty="0">
                  <a:solidFill>
                    <a:srgbClr val="595959"/>
                  </a:solidFill>
                  <a:latin typeface="Poppins" panose="020B0604020202020204" charset="0"/>
                  <a:cs typeface="Poppins" panose="020B0604020202020204" charset="0"/>
                </a:rPr>
                <a:t>Verificar número de teléfono: Las personas que tengan tu número podrán encontrarte y ver tu perfil.</a:t>
              </a:r>
            </a:p>
          </p:txBody>
        </p:sp>
        <p:pic>
          <p:nvPicPr>
            <p:cNvPr id="15" name="Picture 14">
              <a:extLst>
                <a:ext uri="{FF2B5EF4-FFF2-40B4-BE49-F238E27FC236}">
                  <a16:creationId xmlns:a16="http://schemas.microsoft.com/office/drawing/2014/main" id="{466CCBA8-0F6B-4E5F-8258-D309287376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44214" y="3751012"/>
              <a:ext cx="777085" cy="747040"/>
            </a:xfrm>
            <a:prstGeom prst="rect">
              <a:avLst/>
            </a:prstGeom>
          </p:spPr>
        </p:pic>
        <p:sp>
          <p:nvSpPr>
            <p:cNvPr id="16" name="Rectangle 15">
              <a:extLst>
                <a:ext uri="{FF2B5EF4-FFF2-40B4-BE49-F238E27FC236}">
                  <a16:creationId xmlns:a16="http://schemas.microsoft.com/office/drawing/2014/main" id="{AE1359C2-D7FB-41BE-9CC8-71323792326E}"/>
                </a:ext>
              </a:extLst>
            </p:cNvPr>
            <p:cNvSpPr/>
            <p:nvPr/>
          </p:nvSpPr>
          <p:spPr>
            <a:xfrm>
              <a:off x="9654807" y="3751012"/>
              <a:ext cx="6582620" cy="726028"/>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grpSp>
      <p:pic>
        <p:nvPicPr>
          <p:cNvPr id="5" name="Picture 4">
            <a:extLst>
              <a:ext uri="{FF2B5EF4-FFF2-40B4-BE49-F238E27FC236}">
                <a16:creationId xmlns:a16="http://schemas.microsoft.com/office/drawing/2014/main" id="{25ED3CF9-6519-4F9C-A643-3FFAB8B695D6}"/>
              </a:ext>
            </a:extLst>
          </p:cNvPr>
          <p:cNvPicPr>
            <a:picLocks noChangeAspect="1"/>
          </p:cNvPicPr>
          <p:nvPr/>
        </p:nvPicPr>
        <p:blipFill rotWithShape="1">
          <a:blip r:embed="rId5"/>
          <a:srcRect r="1648" b="43141"/>
          <a:stretch/>
        </p:blipFill>
        <p:spPr>
          <a:xfrm>
            <a:off x="5529811" y="3286127"/>
            <a:ext cx="4598855" cy="1396691"/>
          </a:xfrm>
          <a:prstGeom prst="rect">
            <a:avLst/>
          </a:prstGeom>
        </p:spPr>
      </p:pic>
      <p:sp>
        <p:nvSpPr>
          <p:cNvPr id="17" name="Rectangle 16">
            <a:extLst>
              <a:ext uri="{FF2B5EF4-FFF2-40B4-BE49-F238E27FC236}">
                <a16:creationId xmlns:a16="http://schemas.microsoft.com/office/drawing/2014/main" id="{0BC4027E-070E-44F5-84E7-98A195D56521}"/>
              </a:ext>
            </a:extLst>
          </p:cNvPr>
          <p:cNvSpPr/>
          <p:nvPr/>
        </p:nvSpPr>
        <p:spPr bwMode="gray">
          <a:xfrm>
            <a:off x="9576719" y="3494136"/>
            <a:ext cx="649224" cy="237744"/>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10" name="TextBox 9">
            <a:extLst>
              <a:ext uri="{FF2B5EF4-FFF2-40B4-BE49-F238E27FC236}">
                <a16:creationId xmlns:a16="http://schemas.microsoft.com/office/drawing/2014/main" id="{2FFA21C6-74FD-44CD-B422-4D935FCFAE4D}"/>
              </a:ext>
            </a:extLst>
          </p:cNvPr>
          <p:cNvSpPr txBox="1"/>
          <p:nvPr/>
        </p:nvSpPr>
        <p:spPr bwMode="gray">
          <a:xfrm>
            <a:off x="4299255" y="4794265"/>
            <a:ext cx="7315571" cy="927992"/>
          </a:xfrm>
          <a:prstGeom prst="rect">
            <a:avLst/>
          </a:prstGeom>
        </p:spPr>
        <p:txBody>
          <a:bodyPr vert="horz" lIns="0" tIns="0" rIns="0" bIns="0" rtlCol="0">
            <a:noAutofit/>
          </a:bodyPr>
          <a:lstStyle>
            <a:defPPr>
              <a:defRPr lang="en-US"/>
            </a:defPPr>
            <a:lvl1pPr indent="0">
              <a:lnSpc>
                <a:spcPct val="100000"/>
              </a:lnSpc>
              <a:spcBef>
                <a:spcPts val="0"/>
              </a:spcBef>
              <a:spcAft>
                <a:spcPts val="0"/>
              </a:spcAft>
              <a:buSzPct val="100000"/>
              <a:buFont typeface="Arial" panose="020B0604020202020204" pitchFamily="34" charset="0"/>
              <a:buNone/>
              <a:defRPr sz="1600" b="0" baseline="0">
                <a:solidFill>
                  <a:srgbClr val="595959"/>
                </a:solidFill>
                <a:latin typeface="Poppins"/>
              </a:defRPr>
            </a:lvl1pPr>
            <a:lvl2pPr indent="-609585">
              <a:spcBef>
                <a:spcPts val="0"/>
              </a:spcBef>
              <a:spcAft>
                <a:spcPts val="1333"/>
              </a:spcAft>
              <a:buClrTx/>
              <a:buSzPct val="100000"/>
              <a:buFont typeface="Arial"/>
              <a:buNone/>
              <a:defRPr sz="4000" b="1">
                <a:solidFill>
                  <a:schemeClr val="bg2"/>
                </a:solidFill>
                <a:latin typeface="Poppins"/>
              </a:defRPr>
            </a:lvl2pPr>
            <a:lvl3pPr marL="235194" indent="-235194">
              <a:spcBef>
                <a:spcPts val="0"/>
              </a:spcBef>
              <a:spcAft>
                <a:spcPts val="1333"/>
              </a:spcAft>
              <a:buClrTx/>
              <a:buSzPct val="100000"/>
              <a:buFont typeface="Arial" panose="020B0604020202020204" pitchFamily="34" charset="0"/>
              <a:buChar char="•"/>
              <a:defRPr sz="4000">
                <a:solidFill>
                  <a:schemeClr val="bg2"/>
                </a:solidFill>
                <a:latin typeface="Poppins"/>
              </a:defRPr>
            </a:lvl3pPr>
            <a:lvl4pPr marL="475188" indent="-235194">
              <a:spcBef>
                <a:spcPts val="0"/>
              </a:spcBef>
              <a:spcAft>
                <a:spcPts val="1333"/>
              </a:spcAft>
              <a:buClrTx/>
              <a:buSzPct val="100000"/>
              <a:buFont typeface="Verdana" panose="020B0604030504040204" pitchFamily="34" charset="0"/>
              <a:buChar char="−"/>
              <a:defRPr sz="4000" baseline="0">
                <a:solidFill>
                  <a:schemeClr val="bg2"/>
                </a:solidFill>
                <a:latin typeface="Poppins"/>
              </a:defRPr>
            </a:lvl4pPr>
            <a:lvl5pPr marL="710382" indent="-235194" defTabSz="1064657">
              <a:spcBef>
                <a:spcPts val="0"/>
              </a:spcBef>
              <a:spcAft>
                <a:spcPts val="1333"/>
              </a:spcAft>
              <a:buClrTx/>
              <a:buSzPct val="100000"/>
              <a:buFont typeface="Verdana" panose="020B0604030504040204" pitchFamily="34" charset="0"/>
              <a:buChar char="−"/>
              <a:tabLst/>
              <a:defRPr sz="4000" baseline="0">
                <a:solidFill>
                  <a:schemeClr val="bg2"/>
                </a:solidFill>
                <a:latin typeface="Poppins"/>
              </a:defRPr>
            </a:lvl5pPr>
            <a:lvl6pPr marL="710382" indent="-235194">
              <a:spcBef>
                <a:spcPts val="0"/>
              </a:spcBef>
              <a:spcAft>
                <a:spcPts val="1333"/>
              </a:spcAft>
              <a:buFont typeface="Verdana" panose="020B0604030504040204" pitchFamily="34" charset="0"/>
              <a:buChar char="−"/>
              <a:defRPr sz="1600" baseline="0"/>
            </a:lvl6pPr>
            <a:lvl7pPr marL="710382" indent="-235194">
              <a:spcBef>
                <a:spcPts val="0"/>
              </a:spcBef>
              <a:spcAft>
                <a:spcPts val="1333"/>
              </a:spcAft>
              <a:buFont typeface="Verdana" panose="020B0604030504040204" pitchFamily="34" charset="0"/>
              <a:buChar char="−"/>
              <a:defRPr sz="1600"/>
            </a:lvl7pPr>
            <a:lvl8pPr marL="710382" indent="-235194">
              <a:spcBef>
                <a:spcPts val="0"/>
              </a:spcBef>
              <a:spcAft>
                <a:spcPts val="1333"/>
              </a:spcAft>
              <a:buFont typeface="Verdana" panose="020B0604030504040204" pitchFamily="34" charset="0"/>
              <a:buChar char="−"/>
              <a:defRPr sz="1600" baseline="0"/>
            </a:lvl8pPr>
            <a:lvl9pPr marL="710382" indent="-235194">
              <a:spcBef>
                <a:spcPts val="0"/>
              </a:spcBef>
              <a:spcAft>
                <a:spcPts val="1333"/>
              </a:spcAft>
              <a:buFont typeface="Verdana" panose="020B0604030504040204" pitchFamily="34" charset="0"/>
              <a:buChar char="−"/>
              <a:defRPr sz="1600" baseline="0"/>
            </a:lvl9pPr>
          </a:lstStyle>
          <a:p>
            <a:r>
              <a:rPr lang="es-ES" dirty="0"/>
              <a:t>Para </a:t>
            </a:r>
            <a:r>
              <a:rPr lang="es-ES" b="1" dirty="0">
                <a:solidFill>
                  <a:srgbClr val="019EE2"/>
                </a:solidFill>
              </a:rPr>
              <a:t>cerrar</a:t>
            </a:r>
            <a:r>
              <a:rPr lang="es-ES" dirty="0"/>
              <a:t> sesión:</a:t>
            </a:r>
          </a:p>
          <a:p>
            <a:pPr marL="342900" indent="-342900">
              <a:buFont typeface="+mj-lt"/>
              <a:buAutoNum type="arabicPeriod"/>
            </a:pPr>
            <a:r>
              <a:rPr lang="es-ES" dirty="0"/>
              <a:t>Desde ordenador, haz clic en tu foto de perfil (arriba a la derecha). Si es desde el móvil, ir a Menú </a:t>
            </a:r>
            <a:r>
              <a:rPr lang="es-ES" dirty="0">
                <a:sym typeface="Wingdings" panose="05000000000000000000" pitchFamily="2" charset="2"/>
              </a:rPr>
              <a:t> Ajustes  Cuenta de Google. </a:t>
            </a:r>
            <a:endParaRPr lang="es-ES" dirty="0"/>
          </a:p>
          <a:p>
            <a:pPr marL="342900" indent="-342900">
              <a:buFont typeface="+mj-lt"/>
              <a:buAutoNum type="arabicPeriod"/>
            </a:pPr>
            <a:r>
              <a:rPr lang="es-ES" dirty="0"/>
              <a:t>Clic en Cerrar sesión.</a:t>
            </a:r>
          </a:p>
        </p:txBody>
      </p:sp>
    </p:spTree>
    <p:extLst>
      <p:ext uri="{BB962C8B-B14F-4D97-AF65-F5344CB8AC3E}">
        <p14:creationId xmlns:p14="http://schemas.microsoft.com/office/powerpoint/2010/main" val="17320233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4AAD879-35AD-4261-97D6-E1890AA8A30B}"/>
              </a:ext>
            </a:extLst>
          </p:cNvPr>
          <p:cNvSpPr>
            <a:spLocks noGrp="1"/>
          </p:cNvSpPr>
          <p:nvPr>
            <p:ph type="title"/>
          </p:nvPr>
        </p:nvSpPr>
        <p:spPr>
          <a:xfrm>
            <a:off x="469900" y="276322"/>
            <a:ext cx="7058660" cy="469481"/>
          </a:xfrm>
        </p:spPr>
        <p:txBody>
          <a:bodyPr/>
          <a:lstStyle/>
          <a:p>
            <a:r>
              <a:rPr lang="es-ES" dirty="0"/>
              <a:t>Hangouts</a:t>
            </a:r>
          </a:p>
        </p:txBody>
      </p:sp>
      <p:pic>
        <p:nvPicPr>
          <p:cNvPr id="5" name="Picture 4">
            <a:extLst>
              <a:ext uri="{FF2B5EF4-FFF2-40B4-BE49-F238E27FC236}">
                <a16:creationId xmlns:a16="http://schemas.microsoft.com/office/drawing/2014/main" id="{A3E742B4-DA78-40DA-AF46-F983E141E905}"/>
              </a:ext>
            </a:extLst>
          </p:cNvPr>
          <p:cNvPicPr>
            <a:picLocks noChangeAspect="1"/>
          </p:cNvPicPr>
          <p:nvPr/>
        </p:nvPicPr>
        <p:blipFill rotWithShape="1">
          <a:blip r:embed="rId2"/>
          <a:srcRect l="14445" t="8698" r="13797" b="7581"/>
          <a:stretch/>
        </p:blipFill>
        <p:spPr>
          <a:xfrm>
            <a:off x="2078989" y="150060"/>
            <a:ext cx="712381" cy="722007"/>
          </a:xfrm>
          <a:prstGeom prst="rect">
            <a:avLst/>
          </a:prstGeom>
          <a:effectLst/>
        </p:spPr>
      </p:pic>
      <p:sp>
        <p:nvSpPr>
          <p:cNvPr id="8" name="Text Placeholder 7">
            <a:extLst>
              <a:ext uri="{FF2B5EF4-FFF2-40B4-BE49-F238E27FC236}">
                <a16:creationId xmlns:a16="http://schemas.microsoft.com/office/drawing/2014/main" id="{074411DD-83D3-4C52-BA3F-0F03829FD138}"/>
              </a:ext>
            </a:extLst>
          </p:cNvPr>
          <p:cNvSpPr txBox="1">
            <a:spLocks noGrp="1"/>
          </p:cNvSpPr>
          <p:nvPr>
            <p:ph type="body" sz="quarter" idx="10"/>
          </p:nvPr>
        </p:nvSpPr>
        <p:spPr bwMode="gray">
          <a:xfrm>
            <a:off x="469900" y="872065"/>
            <a:ext cx="11455400" cy="5593823"/>
          </a:xfrm>
          <a:prstGeom prst="rect">
            <a:avLst/>
          </a:prstGeom>
        </p:spPr>
        <p:txBody>
          <a:bodyPr vert="horz" lIns="0" tIns="0" rIns="0" bIns="0" rtlCol="0">
            <a:noAutofit/>
          </a:bodyPr>
          <a:lstStyle>
            <a:defPPr>
              <a:defRPr lang="en-US"/>
            </a:defPPr>
            <a:lvl1pPr indent="0">
              <a:lnSpc>
                <a:spcPct val="100000"/>
              </a:lnSpc>
              <a:spcBef>
                <a:spcPts val="0"/>
              </a:spcBef>
              <a:spcAft>
                <a:spcPts val="0"/>
              </a:spcAft>
              <a:buSzPct val="100000"/>
              <a:buFont typeface="Arial" panose="020B0604020202020204" pitchFamily="34" charset="0"/>
              <a:buNone/>
              <a:defRPr sz="1600" b="0" baseline="0">
                <a:solidFill>
                  <a:srgbClr val="595959"/>
                </a:solidFill>
                <a:latin typeface="Poppins"/>
              </a:defRPr>
            </a:lvl1pPr>
            <a:lvl2pPr indent="-609585">
              <a:spcBef>
                <a:spcPts val="0"/>
              </a:spcBef>
              <a:spcAft>
                <a:spcPts val="1333"/>
              </a:spcAft>
              <a:buClrTx/>
              <a:buSzPct val="100000"/>
              <a:buFont typeface="Arial"/>
              <a:buNone/>
              <a:defRPr sz="4000" b="1">
                <a:solidFill>
                  <a:schemeClr val="bg2"/>
                </a:solidFill>
                <a:latin typeface="Poppins"/>
              </a:defRPr>
            </a:lvl2pPr>
            <a:lvl3pPr marL="235194" indent="-235194">
              <a:spcBef>
                <a:spcPts val="0"/>
              </a:spcBef>
              <a:spcAft>
                <a:spcPts val="1333"/>
              </a:spcAft>
              <a:buClrTx/>
              <a:buSzPct val="100000"/>
              <a:buFont typeface="Arial" panose="020B0604020202020204" pitchFamily="34" charset="0"/>
              <a:buChar char="•"/>
              <a:defRPr sz="4000">
                <a:solidFill>
                  <a:schemeClr val="bg2"/>
                </a:solidFill>
                <a:latin typeface="Poppins"/>
              </a:defRPr>
            </a:lvl3pPr>
            <a:lvl4pPr marL="475188" indent="-235194">
              <a:spcBef>
                <a:spcPts val="0"/>
              </a:spcBef>
              <a:spcAft>
                <a:spcPts val="1333"/>
              </a:spcAft>
              <a:buClrTx/>
              <a:buSzPct val="100000"/>
              <a:buFont typeface="Verdana" panose="020B0604030504040204" pitchFamily="34" charset="0"/>
              <a:buChar char="−"/>
              <a:defRPr sz="4000" baseline="0">
                <a:solidFill>
                  <a:schemeClr val="bg2"/>
                </a:solidFill>
                <a:latin typeface="Poppins"/>
              </a:defRPr>
            </a:lvl4pPr>
            <a:lvl5pPr marL="710382" indent="-235194" defTabSz="1064657">
              <a:spcBef>
                <a:spcPts val="0"/>
              </a:spcBef>
              <a:spcAft>
                <a:spcPts val="1333"/>
              </a:spcAft>
              <a:buClrTx/>
              <a:buSzPct val="100000"/>
              <a:buFont typeface="Verdana" panose="020B0604030504040204" pitchFamily="34" charset="0"/>
              <a:buChar char="−"/>
              <a:tabLst/>
              <a:defRPr sz="4000" baseline="0">
                <a:solidFill>
                  <a:schemeClr val="bg2"/>
                </a:solidFill>
                <a:latin typeface="Poppins"/>
              </a:defRPr>
            </a:lvl5pPr>
            <a:lvl6pPr marL="710382" indent="-235194">
              <a:spcBef>
                <a:spcPts val="0"/>
              </a:spcBef>
              <a:spcAft>
                <a:spcPts val="1333"/>
              </a:spcAft>
              <a:buFont typeface="Verdana" panose="020B0604030504040204" pitchFamily="34" charset="0"/>
              <a:buChar char="−"/>
              <a:defRPr sz="1600" baseline="0"/>
            </a:lvl6pPr>
            <a:lvl7pPr marL="710382" indent="-235194">
              <a:spcBef>
                <a:spcPts val="0"/>
              </a:spcBef>
              <a:spcAft>
                <a:spcPts val="1333"/>
              </a:spcAft>
              <a:buFont typeface="Verdana" panose="020B0604030504040204" pitchFamily="34" charset="0"/>
              <a:buChar char="−"/>
              <a:defRPr sz="1600"/>
            </a:lvl7pPr>
            <a:lvl8pPr marL="710382" indent="-235194">
              <a:spcBef>
                <a:spcPts val="0"/>
              </a:spcBef>
              <a:spcAft>
                <a:spcPts val="1333"/>
              </a:spcAft>
              <a:buFont typeface="Verdana" panose="020B0604030504040204" pitchFamily="34" charset="0"/>
              <a:buChar char="−"/>
              <a:defRPr sz="1600" baseline="0"/>
            </a:lvl8pPr>
            <a:lvl9pPr marL="710382" indent="-235194">
              <a:spcBef>
                <a:spcPts val="0"/>
              </a:spcBef>
              <a:spcAft>
                <a:spcPts val="1333"/>
              </a:spcAft>
              <a:buFont typeface="Verdana" panose="020B0604030504040204" pitchFamily="34" charset="0"/>
              <a:buChar char="−"/>
              <a:defRPr sz="1600" baseline="0"/>
            </a:lvl9pPr>
          </a:lstStyle>
          <a:p>
            <a:r>
              <a:rPr lang="es-ES" dirty="0"/>
              <a:t>1. Abrir hangouts.Google.com o des de Gmail</a:t>
            </a:r>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p:txBody>
      </p:sp>
      <p:pic>
        <p:nvPicPr>
          <p:cNvPr id="9" name="Picture 8">
            <a:extLst>
              <a:ext uri="{FF2B5EF4-FFF2-40B4-BE49-F238E27FC236}">
                <a16:creationId xmlns:a16="http://schemas.microsoft.com/office/drawing/2014/main" id="{7F42B8D0-B988-45E2-90ED-C35B91C71BA9}"/>
              </a:ext>
            </a:extLst>
          </p:cNvPr>
          <p:cNvPicPr>
            <a:picLocks noChangeAspect="1"/>
          </p:cNvPicPr>
          <p:nvPr/>
        </p:nvPicPr>
        <p:blipFill>
          <a:blip r:embed="rId3"/>
          <a:stretch>
            <a:fillRect/>
          </a:stretch>
        </p:blipFill>
        <p:spPr>
          <a:xfrm>
            <a:off x="469900" y="1527591"/>
            <a:ext cx="7529205" cy="2532954"/>
          </a:xfrm>
          <a:prstGeom prst="rect">
            <a:avLst/>
          </a:prstGeom>
          <a:effectLst>
            <a:outerShdw blurRad="63500" sx="102000" sy="102000" algn="ctr" rotWithShape="0">
              <a:prstClr val="black">
                <a:alpha val="40000"/>
              </a:prstClr>
            </a:outerShdw>
          </a:effectLst>
        </p:spPr>
      </p:pic>
      <p:cxnSp>
        <p:nvCxnSpPr>
          <p:cNvPr id="10" name="Straight Arrow Connector 9">
            <a:extLst>
              <a:ext uri="{FF2B5EF4-FFF2-40B4-BE49-F238E27FC236}">
                <a16:creationId xmlns:a16="http://schemas.microsoft.com/office/drawing/2014/main" id="{0132E3E3-DE12-4B17-83D1-12771BA818AB}"/>
              </a:ext>
            </a:extLst>
          </p:cNvPr>
          <p:cNvCxnSpPr>
            <a:cxnSpLocks/>
          </p:cNvCxnSpPr>
          <p:nvPr/>
        </p:nvCxnSpPr>
        <p:spPr>
          <a:xfrm>
            <a:off x="2078989" y="1222311"/>
            <a:ext cx="0" cy="23326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9">
            <a:extLst>
              <a:ext uri="{FF2B5EF4-FFF2-40B4-BE49-F238E27FC236}">
                <a16:creationId xmlns:a16="http://schemas.microsoft.com/office/drawing/2014/main" id="{80C2E065-5A19-44BE-B472-2B0A3CDFF5F6}"/>
              </a:ext>
            </a:extLst>
          </p:cNvPr>
          <p:cNvSpPr txBox="1"/>
          <p:nvPr/>
        </p:nvSpPr>
        <p:spPr>
          <a:xfrm>
            <a:off x="2586640" y="4462376"/>
            <a:ext cx="5108219" cy="338554"/>
          </a:xfrm>
          <a:prstGeom prst="rect">
            <a:avLst/>
          </a:prstGeom>
          <a:noFill/>
          <a:ln>
            <a:noFill/>
          </a:ln>
        </p:spPr>
        <p:txBody>
          <a:bodyPr wrap="square" rtlCol="0">
            <a:spAutoFit/>
          </a:bodyPr>
          <a:lstStyle/>
          <a:p>
            <a:pPr>
              <a:buSzPct val="100000"/>
            </a:pPr>
            <a:r>
              <a:rPr lang="es-ES" sz="1600" b="1" dirty="0">
                <a:solidFill>
                  <a:srgbClr val="019EE2"/>
                </a:solidFill>
                <a:latin typeface="Poppins" panose="020B0604020202020204" charset="0"/>
              </a:rPr>
              <a:t>Funciones: </a:t>
            </a:r>
            <a:r>
              <a:rPr lang="es-ES" sz="1600" dirty="0">
                <a:solidFill>
                  <a:srgbClr val="595959"/>
                </a:solidFill>
                <a:latin typeface="Poppins"/>
              </a:rPr>
              <a:t>Videollamada/ Llamada Telefónica/mensaje </a:t>
            </a:r>
          </a:p>
        </p:txBody>
      </p:sp>
      <p:cxnSp>
        <p:nvCxnSpPr>
          <p:cNvPr id="16" name="Straight Arrow Connector 15">
            <a:extLst>
              <a:ext uri="{FF2B5EF4-FFF2-40B4-BE49-F238E27FC236}">
                <a16:creationId xmlns:a16="http://schemas.microsoft.com/office/drawing/2014/main" id="{9B437054-91E3-44B7-A30E-0A0B55C7CA3F}"/>
              </a:ext>
            </a:extLst>
          </p:cNvPr>
          <p:cNvCxnSpPr>
            <a:cxnSpLocks/>
          </p:cNvCxnSpPr>
          <p:nvPr/>
        </p:nvCxnSpPr>
        <p:spPr>
          <a:xfrm>
            <a:off x="4974589" y="4170098"/>
            <a:ext cx="0" cy="23326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3859CFBE-D107-46C0-A189-852DA2803E34}"/>
              </a:ext>
            </a:extLst>
          </p:cNvPr>
          <p:cNvCxnSpPr>
            <a:cxnSpLocks/>
          </p:cNvCxnSpPr>
          <p:nvPr/>
        </p:nvCxnSpPr>
        <p:spPr>
          <a:xfrm>
            <a:off x="638964" y="3051110"/>
            <a:ext cx="0" cy="130628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9">
            <a:extLst>
              <a:ext uri="{FF2B5EF4-FFF2-40B4-BE49-F238E27FC236}">
                <a16:creationId xmlns:a16="http://schemas.microsoft.com/office/drawing/2014/main" id="{72198D75-9326-4A4F-BB0B-4B46443DC478}"/>
              </a:ext>
            </a:extLst>
          </p:cNvPr>
          <p:cNvSpPr txBox="1"/>
          <p:nvPr/>
        </p:nvSpPr>
        <p:spPr>
          <a:xfrm>
            <a:off x="466218" y="4403363"/>
            <a:ext cx="1788101" cy="1323439"/>
          </a:xfrm>
          <a:prstGeom prst="rect">
            <a:avLst/>
          </a:prstGeom>
          <a:noFill/>
          <a:ln>
            <a:noFill/>
          </a:ln>
        </p:spPr>
        <p:txBody>
          <a:bodyPr wrap="square" rtlCol="0">
            <a:spAutoFit/>
          </a:bodyPr>
          <a:lstStyle/>
          <a:p>
            <a:pPr>
              <a:buSzPct val="100000"/>
            </a:pPr>
            <a:r>
              <a:rPr lang="es-ES" sz="1600" b="1">
                <a:solidFill>
                  <a:srgbClr val="019EE2"/>
                </a:solidFill>
                <a:latin typeface="Poppins" panose="020B0604020202020204" charset="0"/>
              </a:rPr>
              <a:t>Desplegable</a:t>
            </a:r>
          </a:p>
          <a:p>
            <a:pPr marL="285750" indent="-285750">
              <a:buSzPct val="100000"/>
              <a:buFontTx/>
              <a:buChar char="-"/>
            </a:pPr>
            <a:r>
              <a:rPr lang="es-ES" sz="1600">
                <a:solidFill>
                  <a:srgbClr val="595959"/>
                </a:solidFill>
                <a:latin typeface="Poppins"/>
              </a:rPr>
              <a:t>Contactos</a:t>
            </a:r>
          </a:p>
          <a:p>
            <a:pPr marL="285750" indent="-285750">
              <a:buSzPct val="100000"/>
              <a:buFontTx/>
              <a:buChar char="-"/>
            </a:pPr>
            <a:r>
              <a:rPr lang="es-ES" sz="1600">
                <a:solidFill>
                  <a:srgbClr val="595959"/>
                </a:solidFill>
                <a:latin typeface="Poppins"/>
              </a:rPr>
              <a:t>Conversaciones</a:t>
            </a:r>
          </a:p>
          <a:p>
            <a:pPr marL="285750" indent="-285750">
              <a:buSzPct val="100000"/>
              <a:buFontTx/>
              <a:buChar char="-"/>
            </a:pPr>
            <a:r>
              <a:rPr lang="es-ES" sz="1600">
                <a:solidFill>
                  <a:srgbClr val="595959"/>
                </a:solidFill>
                <a:latin typeface="Poppins"/>
              </a:rPr>
              <a:t>Llamadas</a:t>
            </a:r>
          </a:p>
          <a:p>
            <a:pPr marL="285750" indent="-285750">
              <a:buSzPct val="100000"/>
              <a:buFontTx/>
              <a:buChar char="-"/>
            </a:pPr>
            <a:r>
              <a:rPr lang="es-ES" sz="1600">
                <a:solidFill>
                  <a:srgbClr val="595959"/>
                </a:solidFill>
                <a:latin typeface="Poppins"/>
              </a:rPr>
              <a:t>Invitaciones</a:t>
            </a:r>
            <a:r>
              <a:rPr lang="es-ES" sz="1600" b="1">
                <a:solidFill>
                  <a:srgbClr val="019EE2"/>
                </a:solidFill>
                <a:latin typeface="Poppins" panose="020B0604020202020204" charset="0"/>
              </a:rPr>
              <a:t> </a:t>
            </a:r>
            <a:r>
              <a:rPr lang="es-ES" sz="1600">
                <a:solidFill>
                  <a:srgbClr val="595959"/>
                </a:solidFill>
                <a:latin typeface="Poppins"/>
              </a:rPr>
              <a:t> </a:t>
            </a:r>
          </a:p>
        </p:txBody>
      </p:sp>
      <p:sp>
        <p:nvSpPr>
          <p:cNvPr id="24" name="TextBox 9">
            <a:extLst>
              <a:ext uri="{FF2B5EF4-FFF2-40B4-BE49-F238E27FC236}">
                <a16:creationId xmlns:a16="http://schemas.microsoft.com/office/drawing/2014/main" id="{6BD1382B-9886-4AAF-9500-550B8CC00B27}"/>
              </a:ext>
            </a:extLst>
          </p:cNvPr>
          <p:cNvSpPr txBox="1"/>
          <p:nvPr/>
        </p:nvSpPr>
        <p:spPr>
          <a:xfrm>
            <a:off x="8380413" y="1338943"/>
            <a:ext cx="3027898" cy="830997"/>
          </a:xfrm>
          <a:prstGeom prst="rect">
            <a:avLst/>
          </a:prstGeom>
          <a:noFill/>
          <a:ln>
            <a:noFill/>
          </a:ln>
        </p:spPr>
        <p:txBody>
          <a:bodyPr wrap="square" rtlCol="0">
            <a:spAutoFit/>
          </a:bodyPr>
          <a:lstStyle/>
          <a:p>
            <a:pPr>
              <a:buSzPct val="100000"/>
            </a:pPr>
            <a:r>
              <a:rPr lang="es-ES" sz="1600" dirty="0">
                <a:solidFill>
                  <a:srgbClr val="595959"/>
                </a:solidFill>
                <a:latin typeface="Poppins"/>
              </a:rPr>
              <a:t>2. Buscar a la persona (o grupo de personas) que quieres contactar y hacer clic en su nombre.</a:t>
            </a:r>
          </a:p>
        </p:txBody>
      </p:sp>
      <p:sp>
        <p:nvSpPr>
          <p:cNvPr id="25" name="Rectangle 24">
            <a:extLst>
              <a:ext uri="{FF2B5EF4-FFF2-40B4-BE49-F238E27FC236}">
                <a16:creationId xmlns:a16="http://schemas.microsoft.com/office/drawing/2014/main" id="{9A4F64FF-D6DD-4631-AA24-67908D9F5DD8}"/>
              </a:ext>
            </a:extLst>
          </p:cNvPr>
          <p:cNvSpPr/>
          <p:nvPr/>
        </p:nvSpPr>
        <p:spPr>
          <a:xfrm>
            <a:off x="8380413" y="2301787"/>
            <a:ext cx="3096239" cy="1569660"/>
          </a:xfrm>
          <a:prstGeom prst="rect">
            <a:avLst/>
          </a:prstGeom>
        </p:spPr>
        <p:txBody>
          <a:bodyPr wrap="square">
            <a:spAutoFit/>
          </a:bodyPr>
          <a:lstStyle/>
          <a:p>
            <a:r>
              <a:rPr lang="es-ES" sz="1600" dirty="0">
                <a:solidFill>
                  <a:srgbClr val="595959"/>
                </a:solidFill>
                <a:latin typeface="Poppins"/>
              </a:rPr>
              <a:t>3. Para videollamadas:         . Aparecerá un mensaje en la parte superior para pedir permisos. Solo saldrá una vez. Se puede permitir Grabación o Cámara de vídeo, y empezará la llamada.</a:t>
            </a:r>
          </a:p>
        </p:txBody>
      </p:sp>
      <p:sp>
        <p:nvSpPr>
          <p:cNvPr id="26" name="TextBox 9">
            <a:extLst>
              <a:ext uri="{FF2B5EF4-FFF2-40B4-BE49-F238E27FC236}">
                <a16:creationId xmlns:a16="http://schemas.microsoft.com/office/drawing/2014/main" id="{DB94D462-2222-454A-827C-990EBF55B3C6}"/>
              </a:ext>
            </a:extLst>
          </p:cNvPr>
          <p:cNvSpPr txBox="1"/>
          <p:nvPr/>
        </p:nvSpPr>
        <p:spPr>
          <a:xfrm>
            <a:off x="2602224" y="4927192"/>
            <a:ext cx="4744730" cy="1323439"/>
          </a:xfrm>
          <a:prstGeom prst="rect">
            <a:avLst/>
          </a:prstGeom>
          <a:noFill/>
          <a:ln>
            <a:noFill/>
          </a:ln>
        </p:spPr>
        <p:txBody>
          <a:bodyPr wrap="square" rtlCol="0">
            <a:spAutoFit/>
          </a:bodyPr>
          <a:lstStyle/>
          <a:p>
            <a:pPr>
              <a:buSzPct val="100000"/>
            </a:pPr>
            <a:r>
              <a:rPr lang="es-ES" sz="1600" b="1" dirty="0">
                <a:solidFill>
                  <a:srgbClr val="019EE2"/>
                </a:solidFill>
                <a:latin typeface="Poppins" panose="020B0604020202020204" charset="0"/>
              </a:rPr>
              <a:t>Opciones:</a:t>
            </a:r>
          </a:p>
          <a:p>
            <a:pPr marL="285750" indent="-285750">
              <a:buSzPct val="100000"/>
              <a:buFontTx/>
              <a:buChar char="-"/>
            </a:pPr>
            <a:r>
              <a:rPr lang="es-ES" sz="1600" dirty="0">
                <a:solidFill>
                  <a:srgbClr val="595959"/>
                </a:solidFill>
                <a:latin typeface="Poppins"/>
              </a:rPr>
              <a:t>Desactivar la cámara o silenciar el micrófono.</a:t>
            </a:r>
          </a:p>
          <a:p>
            <a:pPr marL="285750" indent="-285750">
              <a:buSzPct val="100000"/>
              <a:buFontTx/>
              <a:buChar char="-"/>
            </a:pPr>
            <a:r>
              <a:rPr lang="es-ES" sz="1600" dirty="0">
                <a:solidFill>
                  <a:srgbClr val="595959"/>
                </a:solidFill>
                <a:latin typeface="Poppins"/>
              </a:rPr>
              <a:t>Compartir pantalla.</a:t>
            </a:r>
          </a:p>
          <a:p>
            <a:pPr marL="285750" indent="-285750">
              <a:buSzPct val="100000"/>
              <a:buFontTx/>
              <a:buChar char="-"/>
            </a:pPr>
            <a:r>
              <a:rPr lang="es-ES" sz="1600" dirty="0">
                <a:solidFill>
                  <a:srgbClr val="595959"/>
                </a:solidFill>
                <a:latin typeface="Poppins"/>
              </a:rPr>
              <a:t>Des del chat se pueden enviar mensajes mientras haces videollamada.</a:t>
            </a:r>
          </a:p>
        </p:txBody>
      </p:sp>
      <p:sp>
        <p:nvSpPr>
          <p:cNvPr id="27" name="TextBox 9">
            <a:extLst>
              <a:ext uri="{FF2B5EF4-FFF2-40B4-BE49-F238E27FC236}">
                <a16:creationId xmlns:a16="http://schemas.microsoft.com/office/drawing/2014/main" id="{600DF252-ED31-463E-817B-C1574E8333AF}"/>
              </a:ext>
            </a:extLst>
          </p:cNvPr>
          <p:cNvSpPr txBox="1"/>
          <p:nvPr/>
        </p:nvSpPr>
        <p:spPr>
          <a:xfrm>
            <a:off x="7694859" y="4927192"/>
            <a:ext cx="4032069" cy="830997"/>
          </a:xfrm>
          <a:prstGeom prst="rect">
            <a:avLst/>
          </a:prstGeom>
          <a:noFill/>
          <a:ln>
            <a:noFill/>
          </a:ln>
        </p:spPr>
        <p:txBody>
          <a:bodyPr wrap="square" rtlCol="0">
            <a:spAutoFit/>
          </a:bodyPr>
          <a:lstStyle/>
          <a:p>
            <a:pPr>
              <a:buSzPct val="100000"/>
            </a:pPr>
            <a:endParaRPr lang="es-ES" sz="1600" b="1" dirty="0">
              <a:solidFill>
                <a:srgbClr val="019EE2"/>
              </a:solidFill>
              <a:latin typeface="Poppins" panose="020B0604020202020204" charset="0"/>
            </a:endParaRPr>
          </a:p>
          <a:p>
            <a:pPr marL="285750" indent="-285750">
              <a:buSzPct val="100000"/>
              <a:buFontTx/>
              <a:buChar char="-"/>
            </a:pPr>
            <a:r>
              <a:rPr lang="es-ES" sz="1600" dirty="0">
                <a:solidFill>
                  <a:srgbClr val="595959"/>
                </a:solidFill>
                <a:latin typeface="Poppins"/>
              </a:rPr>
              <a:t>Añadir usuarios por nombre o correo.</a:t>
            </a:r>
          </a:p>
          <a:p>
            <a:pPr marL="285750" indent="-285750">
              <a:buSzPct val="100000"/>
              <a:buFontTx/>
              <a:buChar char="-"/>
            </a:pPr>
            <a:r>
              <a:rPr lang="es-ES" sz="1600" dirty="0">
                <a:solidFill>
                  <a:srgbClr val="595959"/>
                </a:solidFill>
                <a:latin typeface="Poppins"/>
              </a:rPr>
              <a:t>Añadir personas mediante enlace.</a:t>
            </a:r>
          </a:p>
        </p:txBody>
      </p:sp>
    </p:spTree>
    <p:extLst>
      <p:ext uri="{BB962C8B-B14F-4D97-AF65-F5344CB8AC3E}">
        <p14:creationId xmlns:p14="http://schemas.microsoft.com/office/powerpoint/2010/main" val="20560506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5C6389-128A-43AA-B732-1F9AFFAD6A51}"/>
              </a:ext>
            </a:extLst>
          </p:cNvPr>
          <p:cNvSpPr>
            <a:spLocks noGrp="1"/>
          </p:cNvSpPr>
          <p:nvPr>
            <p:ph type="body" sz="quarter" idx="10"/>
          </p:nvPr>
        </p:nvSpPr>
        <p:spPr>
          <a:xfrm>
            <a:off x="469900" y="1433830"/>
            <a:ext cx="11203940" cy="5147847"/>
          </a:xfrm>
        </p:spPr>
        <p:txBody>
          <a:bodyPr/>
          <a:lstStyle/>
          <a:p>
            <a:pPr marL="285750" indent="-285750">
              <a:buFontTx/>
              <a:buChar char="-"/>
            </a:pPr>
            <a:r>
              <a:rPr lang="es-ES" dirty="0"/>
              <a:t>Puedes usar Google </a:t>
            </a:r>
            <a:r>
              <a:rPr lang="es-ES" dirty="0" err="1"/>
              <a:t>Duo</a:t>
            </a:r>
            <a:r>
              <a:rPr lang="es-ES" dirty="0"/>
              <a:t> con el teléfono, </a:t>
            </a:r>
            <a:r>
              <a:rPr lang="es-ES" dirty="0" err="1"/>
              <a:t>tablets</a:t>
            </a:r>
            <a:r>
              <a:rPr lang="es-ES" dirty="0"/>
              <a:t> y ordenador.</a:t>
            </a:r>
          </a:p>
          <a:p>
            <a:pPr marL="285750" indent="-285750">
              <a:buFontTx/>
              <a:buChar char="-"/>
            </a:pPr>
            <a:r>
              <a:rPr lang="es-ES" dirty="0"/>
              <a:t> </a:t>
            </a:r>
            <a:r>
              <a:rPr lang="es-ES" b="1" dirty="0">
                <a:solidFill>
                  <a:srgbClr val="019EE2"/>
                </a:solidFill>
                <a:latin typeface="Poppins" panose="020B0604020202020204" charset="0"/>
              </a:rPr>
              <a:t>duo.google.com</a:t>
            </a:r>
          </a:p>
          <a:p>
            <a:endParaRPr lang="es-ES" b="1" dirty="0">
              <a:solidFill>
                <a:srgbClr val="019EE2"/>
              </a:solidFill>
              <a:latin typeface="Poppins" panose="020B0604020202020204" charset="0"/>
            </a:endParaRPr>
          </a:p>
          <a:p>
            <a:r>
              <a:rPr lang="es-ES" b="1" dirty="0">
                <a:solidFill>
                  <a:srgbClr val="019EE2"/>
                </a:solidFill>
                <a:latin typeface="Poppins" panose="020B0604020202020204" charset="0"/>
              </a:rPr>
              <a:t>¿Qué necesitas?</a:t>
            </a:r>
          </a:p>
          <a:p>
            <a:pPr marL="285750" indent="-285750">
              <a:buFontTx/>
              <a:buChar char="-"/>
            </a:pPr>
            <a:r>
              <a:rPr lang="es-ES" dirty="0"/>
              <a:t>Número teléfono.</a:t>
            </a:r>
          </a:p>
          <a:p>
            <a:pPr marL="285750" indent="-285750">
              <a:buFontTx/>
              <a:buChar char="-"/>
            </a:pPr>
            <a:r>
              <a:rPr lang="es-ES" dirty="0"/>
              <a:t>Acceso teléfono para recibir SMS.</a:t>
            </a:r>
          </a:p>
          <a:p>
            <a:pPr marL="285750" indent="-285750">
              <a:buFontTx/>
              <a:buChar char="-"/>
            </a:pPr>
            <a:r>
              <a:rPr lang="es-ES" dirty="0"/>
              <a:t>Si quieres utilizar </a:t>
            </a:r>
            <a:r>
              <a:rPr lang="es-ES" dirty="0" err="1"/>
              <a:t>duo</a:t>
            </a:r>
            <a:r>
              <a:rPr lang="es-ES" dirty="0"/>
              <a:t> en otros dispositivos debes entrar con cuenta de Google.</a:t>
            </a:r>
          </a:p>
          <a:p>
            <a:pPr marL="285750" indent="-285750">
              <a:buFontTx/>
              <a:buChar char="-"/>
            </a:pPr>
            <a:endParaRPr lang="es-ES" dirty="0"/>
          </a:p>
          <a:p>
            <a:r>
              <a:rPr lang="es-ES" b="1" dirty="0">
                <a:solidFill>
                  <a:srgbClr val="019EE2"/>
                </a:solidFill>
                <a:latin typeface="Poppins" panose="020B0604020202020204" charset="0"/>
              </a:rPr>
              <a:t>Instalación</a:t>
            </a:r>
          </a:p>
          <a:p>
            <a:r>
              <a:rPr lang="es-ES" dirty="0"/>
              <a:t>-     Instalar </a:t>
            </a:r>
            <a:r>
              <a:rPr lang="es-ES" dirty="0" err="1"/>
              <a:t>Duo</a:t>
            </a:r>
            <a:r>
              <a:rPr lang="es-ES" dirty="0"/>
              <a:t>: con la app o a través de la web duo.google.com</a:t>
            </a:r>
          </a:p>
          <a:p>
            <a:pPr marL="285750" indent="-285750">
              <a:buFontTx/>
              <a:buChar char="-"/>
            </a:pPr>
            <a:r>
              <a:rPr lang="es-ES" dirty="0"/>
              <a:t>Verificar número teléfono.</a:t>
            </a:r>
          </a:p>
          <a:p>
            <a:pPr marL="285750" indent="-285750">
              <a:buFontTx/>
              <a:buChar char="-"/>
            </a:pPr>
            <a:r>
              <a:rPr lang="es-ES" dirty="0"/>
              <a:t>Conectar cuenta Google.</a:t>
            </a:r>
          </a:p>
          <a:p>
            <a:pPr marL="285750" indent="-285750">
              <a:buFontTx/>
              <a:buChar char="-"/>
            </a:pPr>
            <a:endParaRPr lang="es-ES" dirty="0"/>
          </a:p>
          <a:p>
            <a:pPr marL="285750" indent="-285750">
              <a:buFontTx/>
              <a:buChar char="-"/>
            </a:pPr>
            <a:endParaRPr lang="es-ES" dirty="0"/>
          </a:p>
          <a:p>
            <a:r>
              <a:rPr lang="es-ES" b="1" dirty="0">
                <a:solidFill>
                  <a:srgbClr val="019EE2"/>
                </a:solidFill>
                <a:latin typeface="Poppins" panose="020B0604020202020204" charset="0"/>
              </a:rPr>
              <a:t>Configuración</a:t>
            </a:r>
          </a:p>
          <a:p>
            <a:pPr marL="285750" indent="-285750">
              <a:buFontTx/>
              <a:buChar char="-"/>
            </a:pPr>
            <a:r>
              <a:rPr lang="es-ES" dirty="0"/>
              <a:t>Puedes activar y desactivar</a:t>
            </a:r>
          </a:p>
          <a:p>
            <a:r>
              <a:rPr lang="es-ES" dirty="0"/>
              <a:t>      las prestaciones que ofrece.</a:t>
            </a:r>
          </a:p>
        </p:txBody>
      </p:sp>
      <p:sp>
        <p:nvSpPr>
          <p:cNvPr id="3" name="Text Placeholder 2">
            <a:extLst>
              <a:ext uri="{FF2B5EF4-FFF2-40B4-BE49-F238E27FC236}">
                <a16:creationId xmlns:a16="http://schemas.microsoft.com/office/drawing/2014/main" id="{D2AE279D-6715-43C2-AAD4-732F80D906B0}"/>
              </a:ext>
            </a:extLst>
          </p:cNvPr>
          <p:cNvSpPr>
            <a:spLocks noGrp="1"/>
          </p:cNvSpPr>
          <p:nvPr>
            <p:ph type="body" sz="quarter" idx="13"/>
          </p:nvPr>
        </p:nvSpPr>
        <p:spPr>
          <a:xfrm>
            <a:off x="469900" y="1007882"/>
            <a:ext cx="7058660" cy="396663"/>
          </a:xfrm>
        </p:spPr>
        <p:txBody>
          <a:bodyPr/>
          <a:lstStyle/>
          <a:p>
            <a:r>
              <a:rPr lang="es-ES"/>
              <a:t>Iniciar Sesión</a:t>
            </a:r>
          </a:p>
        </p:txBody>
      </p:sp>
      <p:sp>
        <p:nvSpPr>
          <p:cNvPr id="4" name="Title 3">
            <a:extLst>
              <a:ext uri="{FF2B5EF4-FFF2-40B4-BE49-F238E27FC236}">
                <a16:creationId xmlns:a16="http://schemas.microsoft.com/office/drawing/2014/main" id="{5687E9BE-B6D5-41B9-9552-AC92663C20F6}"/>
              </a:ext>
            </a:extLst>
          </p:cNvPr>
          <p:cNvSpPr>
            <a:spLocks noGrp="1"/>
          </p:cNvSpPr>
          <p:nvPr>
            <p:ph type="title"/>
          </p:nvPr>
        </p:nvSpPr>
        <p:spPr/>
        <p:txBody>
          <a:bodyPr/>
          <a:lstStyle/>
          <a:p>
            <a:r>
              <a:rPr lang="es-ES"/>
              <a:t>Google </a:t>
            </a:r>
            <a:r>
              <a:rPr lang="es-ES" err="1"/>
              <a:t>Duo</a:t>
            </a:r>
            <a:endParaRPr lang="es-ES"/>
          </a:p>
        </p:txBody>
      </p:sp>
      <p:pic>
        <p:nvPicPr>
          <p:cNvPr id="5" name="Picture 4">
            <a:extLst>
              <a:ext uri="{FF2B5EF4-FFF2-40B4-BE49-F238E27FC236}">
                <a16:creationId xmlns:a16="http://schemas.microsoft.com/office/drawing/2014/main" id="{3EB43460-1A23-409E-B658-832641D81343}"/>
              </a:ext>
            </a:extLst>
          </p:cNvPr>
          <p:cNvPicPr>
            <a:picLocks noChangeAspect="1"/>
          </p:cNvPicPr>
          <p:nvPr/>
        </p:nvPicPr>
        <p:blipFill rotWithShape="1">
          <a:blip r:embed="rId2"/>
          <a:srcRect l="11877" t="7270" r="5810"/>
          <a:stretch/>
        </p:blipFill>
        <p:spPr>
          <a:xfrm>
            <a:off x="2505394" y="276323"/>
            <a:ext cx="687367" cy="722006"/>
          </a:xfrm>
          <a:prstGeom prst="rect">
            <a:avLst/>
          </a:prstGeom>
        </p:spPr>
      </p:pic>
      <p:pic>
        <p:nvPicPr>
          <p:cNvPr id="6" name="Picture 5">
            <a:extLst>
              <a:ext uri="{FF2B5EF4-FFF2-40B4-BE49-F238E27FC236}">
                <a16:creationId xmlns:a16="http://schemas.microsoft.com/office/drawing/2014/main" id="{07500693-30D2-478E-89E5-C859801880DC}"/>
              </a:ext>
            </a:extLst>
          </p:cNvPr>
          <p:cNvPicPr>
            <a:picLocks noChangeAspect="1"/>
          </p:cNvPicPr>
          <p:nvPr/>
        </p:nvPicPr>
        <p:blipFill>
          <a:blip r:embed="rId3"/>
          <a:stretch>
            <a:fillRect/>
          </a:stretch>
        </p:blipFill>
        <p:spPr>
          <a:xfrm>
            <a:off x="3528250" y="4007753"/>
            <a:ext cx="2084296" cy="243392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2270278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76EBD0-4DAE-41C9-B0B8-9BBF23650799}"/>
              </a:ext>
            </a:extLst>
          </p:cNvPr>
          <p:cNvPicPr>
            <a:picLocks noChangeAspect="1"/>
          </p:cNvPicPr>
          <p:nvPr/>
        </p:nvPicPr>
        <p:blipFill>
          <a:blip r:embed="rId2"/>
          <a:stretch>
            <a:fillRect/>
          </a:stretch>
        </p:blipFill>
        <p:spPr>
          <a:xfrm>
            <a:off x="760664" y="2465548"/>
            <a:ext cx="1759474" cy="2704376"/>
          </a:xfrm>
          <a:prstGeom prst="rect">
            <a:avLst/>
          </a:prstGeom>
        </p:spPr>
      </p:pic>
      <p:sp>
        <p:nvSpPr>
          <p:cNvPr id="2" name="Text Placeholder 1">
            <a:extLst>
              <a:ext uri="{FF2B5EF4-FFF2-40B4-BE49-F238E27FC236}">
                <a16:creationId xmlns:a16="http://schemas.microsoft.com/office/drawing/2014/main" id="{63DB9ED7-5EC1-4F92-9DB5-6CDEC4B44B65}"/>
              </a:ext>
            </a:extLst>
          </p:cNvPr>
          <p:cNvSpPr>
            <a:spLocks noGrp="1"/>
          </p:cNvSpPr>
          <p:nvPr>
            <p:ph type="body" sz="quarter" idx="10"/>
          </p:nvPr>
        </p:nvSpPr>
        <p:spPr>
          <a:xfrm>
            <a:off x="348602" y="1069859"/>
            <a:ext cx="11538598" cy="5620295"/>
          </a:xfrm>
          <a:effectLst>
            <a:outerShdw blurRad="63500" sx="102000" sy="102000" algn="ctr" rotWithShape="0">
              <a:prstClr val="black">
                <a:alpha val="40000"/>
              </a:prstClr>
            </a:outerShdw>
          </a:effectLst>
        </p:spPr>
        <p:txBody>
          <a:bodyPr/>
          <a:lstStyle/>
          <a:p>
            <a:endParaRPr lang="es-ES" dirty="0"/>
          </a:p>
          <a:p>
            <a:endParaRPr lang="es-ES" dirty="0"/>
          </a:p>
        </p:txBody>
      </p:sp>
      <p:sp>
        <p:nvSpPr>
          <p:cNvPr id="3" name="Text Placeholder 2">
            <a:extLst>
              <a:ext uri="{FF2B5EF4-FFF2-40B4-BE49-F238E27FC236}">
                <a16:creationId xmlns:a16="http://schemas.microsoft.com/office/drawing/2014/main" id="{755FAD81-F9F1-428C-A2C2-2B5503CDACE4}"/>
              </a:ext>
            </a:extLst>
          </p:cNvPr>
          <p:cNvSpPr>
            <a:spLocks noGrp="1"/>
          </p:cNvSpPr>
          <p:nvPr>
            <p:ph type="body" sz="quarter" idx="13"/>
          </p:nvPr>
        </p:nvSpPr>
        <p:spPr>
          <a:xfrm>
            <a:off x="469900" y="673197"/>
            <a:ext cx="7058660" cy="396663"/>
          </a:xfrm>
        </p:spPr>
        <p:txBody>
          <a:bodyPr/>
          <a:lstStyle/>
          <a:p>
            <a:r>
              <a:rPr lang="es-ES"/>
              <a:t>Videollamadas</a:t>
            </a:r>
          </a:p>
        </p:txBody>
      </p:sp>
      <p:sp>
        <p:nvSpPr>
          <p:cNvPr id="4" name="Title 3">
            <a:extLst>
              <a:ext uri="{FF2B5EF4-FFF2-40B4-BE49-F238E27FC236}">
                <a16:creationId xmlns:a16="http://schemas.microsoft.com/office/drawing/2014/main" id="{1CCFF14E-3F01-4060-9C3E-B96679AEDEAD}"/>
              </a:ext>
            </a:extLst>
          </p:cNvPr>
          <p:cNvSpPr>
            <a:spLocks noGrp="1"/>
          </p:cNvSpPr>
          <p:nvPr>
            <p:ph type="title"/>
          </p:nvPr>
        </p:nvSpPr>
        <p:spPr>
          <a:xfrm>
            <a:off x="469900" y="167845"/>
            <a:ext cx="7058660" cy="469481"/>
          </a:xfrm>
        </p:spPr>
        <p:txBody>
          <a:bodyPr/>
          <a:lstStyle/>
          <a:p>
            <a:r>
              <a:rPr lang="es-ES"/>
              <a:t>Google </a:t>
            </a:r>
            <a:r>
              <a:rPr lang="es-ES" err="1"/>
              <a:t>Duo</a:t>
            </a:r>
            <a:endParaRPr lang="es-ES"/>
          </a:p>
        </p:txBody>
      </p:sp>
      <p:pic>
        <p:nvPicPr>
          <p:cNvPr id="6" name="Picture 5">
            <a:extLst>
              <a:ext uri="{FF2B5EF4-FFF2-40B4-BE49-F238E27FC236}">
                <a16:creationId xmlns:a16="http://schemas.microsoft.com/office/drawing/2014/main" id="{130DA233-7E41-4387-B51E-62A2FC76B079}"/>
              </a:ext>
            </a:extLst>
          </p:cNvPr>
          <p:cNvPicPr>
            <a:picLocks noChangeAspect="1"/>
          </p:cNvPicPr>
          <p:nvPr/>
        </p:nvPicPr>
        <p:blipFill rotWithShape="1">
          <a:blip r:embed="rId3"/>
          <a:srcRect l="11877" t="7270" r="5810"/>
          <a:stretch/>
        </p:blipFill>
        <p:spPr>
          <a:xfrm>
            <a:off x="2356104" y="41582"/>
            <a:ext cx="687367" cy="722006"/>
          </a:xfrm>
          <a:prstGeom prst="rect">
            <a:avLst/>
          </a:prstGeom>
        </p:spPr>
      </p:pic>
      <p:pic>
        <p:nvPicPr>
          <p:cNvPr id="8" name="Picture 7">
            <a:extLst>
              <a:ext uri="{FF2B5EF4-FFF2-40B4-BE49-F238E27FC236}">
                <a16:creationId xmlns:a16="http://schemas.microsoft.com/office/drawing/2014/main" id="{F670631B-B24A-4E5A-B6D6-B9D4BDBB08DF}"/>
              </a:ext>
            </a:extLst>
          </p:cNvPr>
          <p:cNvPicPr>
            <a:picLocks noChangeAspect="1"/>
          </p:cNvPicPr>
          <p:nvPr/>
        </p:nvPicPr>
        <p:blipFill>
          <a:blip r:embed="rId4"/>
          <a:stretch>
            <a:fillRect/>
          </a:stretch>
        </p:blipFill>
        <p:spPr>
          <a:xfrm>
            <a:off x="3358356" y="1502393"/>
            <a:ext cx="1461655" cy="2579127"/>
          </a:xfrm>
          <a:prstGeom prst="rect">
            <a:avLst/>
          </a:prstGeom>
        </p:spPr>
      </p:pic>
      <p:pic>
        <p:nvPicPr>
          <p:cNvPr id="9" name="Picture 8">
            <a:extLst>
              <a:ext uri="{FF2B5EF4-FFF2-40B4-BE49-F238E27FC236}">
                <a16:creationId xmlns:a16="http://schemas.microsoft.com/office/drawing/2014/main" id="{D37A1382-B084-47C2-AA8A-AE1B00DEC65F}"/>
              </a:ext>
            </a:extLst>
          </p:cNvPr>
          <p:cNvPicPr>
            <a:picLocks noChangeAspect="1"/>
          </p:cNvPicPr>
          <p:nvPr/>
        </p:nvPicPr>
        <p:blipFill>
          <a:blip r:embed="rId5"/>
          <a:stretch>
            <a:fillRect/>
          </a:stretch>
        </p:blipFill>
        <p:spPr>
          <a:xfrm>
            <a:off x="3195919" y="4544009"/>
            <a:ext cx="1873762" cy="2032053"/>
          </a:xfrm>
          <a:prstGeom prst="rect">
            <a:avLst/>
          </a:prstGeom>
        </p:spPr>
      </p:pic>
      <p:cxnSp>
        <p:nvCxnSpPr>
          <p:cNvPr id="10" name="Straight Arrow Connector 9">
            <a:extLst>
              <a:ext uri="{FF2B5EF4-FFF2-40B4-BE49-F238E27FC236}">
                <a16:creationId xmlns:a16="http://schemas.microsoft.com/office/drawing/2014/main" id="{9CF4EAFD-7403-4786-8C7B-30D5A95E2FCC}"/>
              </a:ext>
            </a:extLst>
          </p:cNvPr>
          <p:cNvCxnSpPr>
            <a:cxnSpLocks/>
          </p:cNvCxnSpPr>
          <p:nvPr/>
        </p:nvCxnSpPr>
        <p:spPr>
          <a:xfrm flipV="1">
            <a:off x="2570548" y="2576893"/>
            <a:ext cx="500801" cy="29858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280559B5-6874-45E3-9C8E-AB686C6B5A8C}"/>
              </a:ext>
            </a:extLst>
          </p:cNvPr>
          <p:cNvCxnSpPr>
            <a:cxnSpLocks/>
          </p:cNvCxnSpPr>
          <p:nvPr/>
        </p:nvCxnSpPr>
        <p:spPr>
          <a:xfrm>
            <a:off x="2562955" y="4681090"/>
            <a:ext cx="508394" cy="390353"/>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D19C922D-C711-4FB3-8CCF-0B618749E8FD}"/>
              </a:ext>
            </a:extLst>
          </p:cNvPr>
          <p:cNvSpPr/>
          <p:nvPr/>
        </p:nvSpPr>
        <p:spPr bwMode="gray">
          <a:xfrm>
            <a:off x="1371052" y="4500857"/>
            <a:ext cx="509999" cy="570586"/>
          </a:xfrm>
          <a:prstGeom prst="rect">
            <a:avLst/>
          </a:prstGeom>
          <a:noFill/>
          <a:ln w="3810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15" name="Freeform 1063">
            <a:extLst>
              <a:ext uri="{FF2B5EF4-FFF2-40B4-BE49-F238E27FC236}">
                <a16:creationId xmlns:a16="http://schemas.microsoft.com/office/drawing/2014/main" id="{8543CCBB-3868-49FF-BFEF-6CEFE41540A5}"/>
              </a:ext>
            </a:extLst>
          </p:cNvPr>
          <p:cNvSpPr>
            <a:spLocks noChangeAspect="1" noEditPoints="1"/>
          </p:cNvSpPr>
          <p:nvPr/>
        </p:nvSpPr>
        <p:spPr bwMode="auto">
          <a:xfrm>
            <a:off x="1642465" y="5268726"/>
            <a:ext cx="259592" cy="274853"/>
          </a:xfrm>
          <a:custGeom>
            <a:avLst/>
            <a:gdLst>
              <a:gd name="T0" fmla="*/ 0 w 512"/>
              <a:gd name="T1" fmla="*/ 256 h 512"/>
              <a:gd name="T2" fmla="*/ 512 w 512"/>
              <a:gd name="T3" fmla="*/ 256 h 512"/>
              <a:gd name="T4" fmla="*/ 213 w 512"/>
              <a:gd name="T5" fmla="*/ 128 h 512"/>
              <a:gd name="T6" fmla="*/ 277 w 512"/>
              <a:gd name="T7" fmla="*/ 213 h 512"/>
              <a:gd name="T8" fmla="*/ 213 w 512"/>
              <a:gd name="T9" fmla="*/ 149 h 512"/>
              <a:gd name="T10" fmla="*/ 167 w 512"/>
              <a:gd name="T11" fmla="*/ 229 h 512"/>
              <a:gd name="T12" fmla="*/ 158 w 512"/>
              <a:gd name="T13" fmla="*/ 245 h 512"/>
              <a:gd name="T14" fmla="*/ 138 w 512"/>
              <a:gd name="T15" fmla="*/ 202 h 512"/>
              <a:gd name="T16" fmla="*/ 349 w 512"/>
              <a:gd name="T17" fmla="*/ 412 h 512"/>
              <a:gd name="T18" fmla="*/ 334 w 512"/>
              <a:gd name="T19" fmla="*/ 413 h 512"/>
              <a:gd name="T20" fmla="*/ 351 w 512"/>
              <a:gd name="T21" fmla="*/ 331 h 512"/>
              <a:gd name="T22" fmla="*/ 341 w 512"/>
              <a:gd name="T23" fmla="*/ 277 h 512"/>
              <a:gd name="T24" fmla="*/ 330 w 512"/>
              <a:gd name="T25" fmla="*/ 288 h 512"/>
              <a:gd name="T26" fmla="*/ 320 w 512"/>
              <a:gd name="T27" fmla="*/ 298 h 512"/>
              <a:gd name="T28" fmla="*/ 309 w 512"/>
              <a:gd name="T29" fmla="*/ 288 h 512"/>
              <a:gd name="T30" fmla="*/ 298 w 512"/>
              <a:gd name="T31" fmla="*/ 266 h 512"/>
              <a:gd name="T32" fmla="*/ 288 w 512"/>
              <a:gd name="T33" fmla="*/ 288 h 512"/>
              <a:gd name="T34" fmla="*/ 266 w 512"/>
              <a:gd name="T35" fmla="*/ 288 h 512"/>
              <a:gd name="T36" fmla="*/ 256 w 512"/>
              <a:gd name="T37" fmla="*/ 245 h 512"/>
              <a:gd name="T38" fmla="*/ 245 w 512"/>
              <a:gd name="T39" fmla="*/ 288 h 512"/>
              <a:gd name="T40" fmla="*/ 224 w 512"/>
              <a:gd name="T41" fmla="*/ 288 h 512"/>
              <a:gd name="T42" fmla="*/ 213 w 512"/>
              <a:gd name="T43" fmla="*/ 192 h 512"/>
              <a:gd name="T44" fmla="*/ 202 w 512"/>
              <a:gd name="T45" fmla="*/ 330 h 512"/>
              <a:gd name="T46" fmla="*/ 185 w 512"/>
              <a:gd name="T47" fmla="*/ 338 h 512"/>
              <a:gd name="T48" fmla="*/ 146 w 512"/>
              <a:gd name="T49" fmla="*/ 276 h 512"/>
              <a:gd name="T50" fmla="*/ 137 w 512"/>
              <a:gd name="T51" fmla="*/ 294 h 512"/>
              <a:gd name="T52" fmla="*/ 208 w 512"/>
              <a:gd name="T53" fmla="*/ 396 h 512"/>
              <a:gd name="T54" fmla="*/ 202 w 512"/>
              <a:gd name="T55" fmla="*/ 416 h 512"/>
              <a:gd name="T56" fmla="*/ 118 w 512"/>
              <a:gd name="T57" fmla="*/ 303 h 512"/>
              <a:gd name="T58" fmla="*/ 153 w 512"/>
              <a:gd name="T59" fmla="*/ 256 h 512"/>
              <a:gd name="T60" fmla="*/ 181 w 512"/>
              <a:gd name="T61" fmla="*/ 293 h 512"/>
              <a:gd name="T62" fmla="*/ 213 w 512"/>
              <a:gd name="T63" fmla="*/ 170 h 512"/>
              <a:gd name="T64" fmla="*/ 245 w 512"/>
              <a:gd name="T65" fmla="*/ 226 h 512"/>
              <a:gd name="T66" fmla="*/ 286 w 512"/>
              <a:gd name="T67" fmla="*/ 247 h 512"/>
              <a:gd name="T68" fmla="*/ 325 w 512"/>
              <a:gd name="T69" fmla="*/ 260 h 512"/>
              <a:gd name="T70" fmla="*/ 373 w 512"/>
              <a:gd name="T71" fmla="*/ 288 h 512"/>
              <a:gd name="T72" fmla="*/ 349 w 512"/>
              <a:gd name="T73" fmla="*/ 4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13" y="128"/>
                </a:moveTo>
                <a:cubicBezTo>
                  <a:pt x="254" y="128"/>
                  <a:pt x="288" y="161"/>
                  <a:pt x="288" y="202"/>
                </a:cubicBezTo>
                <a:cubicBezTo>
                  <a:pt x="288" y="208"/>
                  <a:pt x="283" y="213"/>
                  <a:pt x="277" y="213"/>
                </a:cubicBezTo>
                <a:cubicBezTo>
                  <a:pt x="271" y="213"/>
                  <a:pt x="266" y="208"/>
                  <a:pt x="266" y="202"/>
                </a:cubicBezTo>
                <a:cubicBezTo>
                  <a:pt x="266" y="173"/>
                  <a:pt x="242" y="149"/>
                  <a:pt x="213" y="149"/>
                </a:cubicBezTo>
                <a:cubicBezTo>
                  <a:pt x="184" y="149"/>
                  <a:pt x="160" y="173"/>
                  <a:pt x="160" y="202"/>
                </a:cubicBezTo>
                <a:cubicBezTo>
                  <a:pt x="160" y="212"/>
                  <a:pt x="162" y="221"/>
                  <a:pt x="167" y="229"/>
                </a:cubicBezTo>
                <a:cubicBezTo>
                  <a:pt x="170" y="234"/>
                  <a:pt x="168" y="241"/>
                  <a:pt x="163" y="244"/>
                </a:cubicBezTo>
                <a:cubicBezTo>
                  <a:pt x="161" y="245"/>
                  <a:pt x="159" y="245"/>
                  <a:pt x="158" y="245"/>
                </a:cubicBezTo>
                <a:cubicBezTo>
                  <a:pt x="154" y="245"/>
                  <a:pt x="150" y="243"/>
                  <a:pt x="148" y="240"/>
                </a:cubicBezTo>
                <a:cubicBezTo>
                  <a:pt x="142" y="228"/>
                  <a:pt x="138" y="215"/>
                  <a:pt x="138" y="202"/>
                </a:cubicBezTo>
                <a:cubicBezTo>
                  <a:pt x="138" y="161"/>
                  <a:pt x="172" y="128"/>
                  <a:pt x="213" y="128"/>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121446" tIns="60723" rIns="121446" bIns="60723" numCol="1" anchor="t" anchorCtr="0" compatLnSpc="1">
            <a:prstTxWarp prst="textNoShape">
              <a:avLst/>
            </a:prstTxWarp>
          </a:bodyPr>
          <a:lstStyle/>
          <a:p>
            <a:endParaRPr lang="en-GB" sz="319"/>
          </a:p>
        </p:txBody>
      </p:sp>
      <p:sp>
        <p:nvSpPr>
          <p:cNvPr id="16" name="Text Placeholder 1">
            <a:extLst>
              <a:ext uri="{FF2B5EF4-FFF2-40B4-BE49-F238E27FC236}">
                <a16:creationId xmlns:a16="http://schemas.microsoft.com/office/drawing/2014/main" id="{310F87DD-DDB8-4052-88F2-CD7397AA83E1}"/>
              </a:ext>
            </a:extLst>
          </p:cNvPr>
          <p:cNvSpPr txBox="1">
            <a:spLocks/>
          </p:cNvSpPr>
          <p:nvPr/>
        </p:nvSpPr>
        <p:spPr>
          <a:xfrm>
            <a:off x="3268402" y="1215910"/>
            <a:ext cx="1532378" cy="303220"/>
          </a:xfrm>
          <a:prstGeom prst="rect">
            <a:avLst/>
          </a:prstGeom>
          <a:effectLst>
            <a:outerShdw blurRad="63500" sx="102000" sy="102000" algn="ctr" rotWithShape="0">
              <a:prstClr val="black">
                <a:alpha val="40000"/>
              </a:prstClr>
            </a:outerShdw>
          </a:effectLst>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s-ES" dirty="0"/>
              <a:t>Escribir </a:t>
            </a:r>
            <a:r>
              <a:rPr lang="es-ES" b="1" dirty="0">
                <a:solidFill>
                  <a:srgbClr val="019EE2"/>
                </a:solidFill>
              </a:rPr>
              <a:t>Mensaje</a:t>
            </a:r>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p:txBody>
      </p:sp>
      <p:sp>
        <p:nvSpPr>
          <p:cNvPr id="17" name="Text Placeholder 1">
            <a:extLst>
              <a:ext uri="{FF2B5EF4-FFF2-40B4-BE49-F238E27FC236}">
                <a16:creationId xmlns:a16="http://schemas.microsoft.com/office/drawing/2014/main" id="{055B31B5-5995-490D-88C9-D30449CF55B6}"/>
              </a:ext>
            </a:extLst>
          </p:cNvPr>
          <p:cNvSpPr txBox="1">
            <a:spLocks/>
          </p:cNvSpPr>
          <p:nvPr/>
        </p:nvSpPr>
        <p:spPr>
          <a:xfrm>
            <a:off x="3238808" y="4240788"/>
            <a:ext cx="1985729" cy="303220"/>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s-ES" dirty="0"/>
              <a:t>Realizar </a:t>
            </a:r>
            <a:r>
              <a:rPr lang="es-ES" b="1" dirty="0">
                <a:solidFill>
                  <a:srgbClr val="019EE2"/>
                </a:solidFill>
              </a:rPr>
              <a:t>Videollamada</a:t>
            </a:r>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p:txBody>
      </p:sp>
      <p:sp>
        <p:nvSpPr>
          <p:cNvPr id="18" name="Text Placeholder 1">
            <a:extLst>
              <a:ext uri="{FF2B5EF4-FFF2-40B4-BE49-F238E27FC236}">
                <a16:creationId xmlns:a16="http://schemas.microsoft.com/office/drawing/2014/main" id="{FC5694FB-85FF-48DB-A50F-D0FB88867D3F}"/>
              </a:ext>
            </a:extLst>
          </p:cNvPr>
          <p:cNvSpPr txBox="1">
            <a:spLocks/>
          </p:cNvSpPr>
          <p:nvPr/>
        </p:nvSpPr>
        <p:spPr>
          <a:xfrm>
            <a:off x="5797959" y="1321085"/>
            <a:ext cx="5092062" cy="99056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s-ES" dirty="0"/>
              <a:t>Mensajes/ Videollamadas:</a:t>
            </a:r>
          </a:p>
          <a:p>
            <a:pPr marL="285750" indent="-285750">
              <a:buFontTx/>
              <a:buChar char="-"/>
            </a:pPr>
            <a:r>
              <a:rPr lang="es-ES" dirty="0"/>
              <a:t>Llamar amigos y familiares a través de varios dispositivos.</a:t>
            </a:r>
          </a:p>
          <a:p>
            <a:pPr marL="285750" indent="-285750">
              <a:buFontTx/>
              <a:buChar char="-"/>
            </a:pPr>
            <a:r>
              <a:rPr lang="es-ES" dirty="0"/>
              <a:t>Video y audio de calidad.</a:t>
            </a:r>
          </a:p>
          <a:p>
            <a:pPr marL="285750" indent="-285750">
              <a:buFontTx/>
              <a:buChar char="-"/>
            </a:pPr>
            <a:r>
              <a:rPr lang="es-ES" dirty="0"/>
              <a:t>Encriptación extrema.</a:t>
            </a:r>
          </a:p>
          <a:p>
            <a:endParaRPr lang="es-ES" b="1" dirty="0">
              <a:solidFill>
                <a:srgbClr val="019EE2"/>
              </a:solidFill>
            </a:endParaRPr>
          </a:p>
          <a:p>
            <a:endParaRPr lang="es-ES" b="1" dirty="0">
              <a:solidFill>
                <a:srgbClr val="019EE2"/>
              </a:solidFill>
            </a:endParaRPr>
          </a:p>
          <a:p>
            <a:endParaRPr lang="es-ES" dirty="0"/>
          </a:p>
          <a:p>
            <a:endParaRPr lang="es-ES" dirty="0"/>
          </a:p>
          <a:p>
            <a:endParaRPr lang="es-ES" dirty="0"/>
          </a:p>
          <a:p>
            <a:endParaRPr lang="es-ES" dirty="0"/>
          </a:p>
          <a:p>
            <a:endParaRPr lang="es-ES" dirty="0"/>
          </a:p>
          <a:p>
            <a:endParaRPr lang="es-ES" dirty="0"/>
          </a:p>
          <a:p>
            <a:endParaRPr lang="es-ES" dirty="0"/>
          </a:p>
          <a:p>
            <a:endParaRPr lang="es-ES" dirty="0"/>
          </a:p>
        </p:txBody>
      </p:sp>
      <p:sp>
        <p:nvSpPr>
          <p:cNvPr id="19" name="Text Placeholder 1">
            <a:extLst>
              <a:ext uri="{FF2B5EF4-FFF2-40B4-BE49-F238E27FC236}">
                <a16:creationId xmlns:a16="http://schemas.microsoft.com/office/drawing/2014/main" id="{13C47E3F-D129-46AB-B637-BD454C83E420}"/>
              </a:ext>
            </a:extLst>
          </p:cNvPr>
          <p:cNvSpPr txBox="1">
            <a:spLocks/>
          </p:cNvSpPr>
          <p:nvPr/>
        </p:nvSpPr>
        <p:spPr>
          <a:xfrm>
            <a:off x="5866383" y="2614380"/>
            <a:ext cx="5092062" cy="327323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s-ES" b="1" dirty="0">
                <a:solidFill>
                  <a:srgbClr val="019EE2"/>
                </a:solidFill>
              </a:rPr>
              <a:t>Contactos:</a:t>
            </a:r>
          </a:p>
          <a:p>
            <a:endParaRPr lang="es-ES" dirty="0"/>
          </a:p>
          <a:p>
            <a:pPr marL="285750" indent="-285750">
              <a:buFontTx/>
              <a:buChar char="-"/>
            </a:pPr>
            <a:r>
              <a:rPr lang="es-ES" dirty="0"/>
              <a:t>Puedes llamar o enviar mensajes (texto y vídeos)  si ya tienes en tus contactos a la persona con la que deseas hablar. </a:t>
            </a:r>
          </a:p>
          <a:p>
            <a:pPr marL="285750" indent="-285750">
              <a:buFontTx/>
              <a:buChar char="-"/>
            </a:pPr>
            <a:endParaRPr lang="es-ES" dirty="0"/>
          </a:p>
          <a:p>
            <a:pPr marL="285750" indent="-285750">
              <a:buFontTx/>
              <a:buChar char="-"/>
            </a:pPr>
            <a:r>
              <a:rPr lang="es-ES" dirty="0"/>
              <a:t>Si la persona que quieres contactar no está en tus contactos pero tiene </a:t>
            </a:r>
            <a:r>
              <a:rPr lang="es-ES" dirty="0" err="1"/>
              <a:t>duo</a:t>
            </a:r>
            <a:r>
              <a:rPr lang="es-ES" dirty="0"/>
              <a:t> la puedes añadir. Por lo contrario, se deberá enviar una invitación.</a:t>
            </a:r>
          </a:p>
          <a:p>
            <a:endParaRPr lang="es-ES" dirty="0"/>
          </a:p>
          <a:p>
            <a:pPr marL="285750" indent="-285750">
              <a:buFontTx/>
              <a:buChar char="-"/>
            </a:pPr>
            <a:r>
              <a:rPr lang="es-ES" dirty="0"/>
              <a:t>Si recibes llamadas no deseadas, puedes bloquear el número de teléfono para que no pueda contactarte.</a:t>
            </a:r>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endParaRPr lang="es-ES" dirty="0"/>
          </a:p>
          <a:p>
            <a:endParaRPr lang="es-ES" b="1" dirty="0">
              <a:solidFill>
                <a:srgbClr val="019EE2"/>
              </a:solidFill>
            </a:endParaRPr>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p:txBody>
      </p:sp>
      <p:sp>
        <p:nvSpPr>
          <p:cNvPr id="20" name="Rectangle 19">
            <a:extLst>
              <a:ext uri="{FF2B5EF4-FFF2-40B4-BE49-F238E27FC236}">
                <a16:creationId xmlns:a16="http://schemas.microsoft.com/office/drawing/2014/main" id="{C133C5FA-63F9-4C1D-96B1-5504F1E6B8B0}"/>
              </a:ext>
            </a:extLst>
          </p:cNvPr>
          <p:cNvSpPr/>
          <p:nvPr/>
        </p:nvSpPr>
        <p:spPr bwMode="gray">
          <a:xfrm>
            <a:off x="3648270" y="5422608"/>
            <a:ext cx="951722" cy="465008"/>
          </a:xfrm>
          <a:prstGeom prst="rect">
            <a:avLst/>
          </a:prstGeom>
          <a:noFill/>
          <a:ln w="3810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grpSp>
        <p:nvGrpSpPr>
          <p:cNvPr id="22" name="Group 21">
            <a:extLst>
              <a:ext uri="{FF2B5EF4-FFF2-40B4-BE49-F238E27FC236}">
                <a16:creationId xmlns:a16="http://schemas.microsoft.com/office/drawing/2014/main" id="{B6E11181-88E3-4141-9245-EE9F540885D6}"/>
              </a:ext>
            </a:extLst>
          </p:cNvPr>
          <p:cNvGrpSpPr/>
          <p:nvPr/>
        </p:nvGrpSpPr>
        <p:grpSpPr>
          <a:xfrm>
            <a:off x="5956356" y="5823380"/>
            <a:ext cx="4855080" cy="752682"/>
            <a:chOff x="9544213" y="3751012"/>
            <a:chExt cx="6693215" cy="747040"/>
          </a:xfrm>
        </p:grpSpPr>
        <p:sp>
          <p:nvSpPr>
            <p:cNvPr id="23" name="TextBox 22">
              <a:extLst>
                <a:ext uri="{FF2B5EF4-FFF2-40B4-BE49-F238E27FC236}">
                  <a16:creationId xmlns:a16="http://schemas.microsoft.com/office/drawing/2014/main" id="{627E1C10-C9D8-4CED-B66B-120542F9A7A5}"/>
                </a:ext>
              </a:extLst>
            </p:cNvPr>
            <p:cNvSpPr txBox="1"/>
            <p:nvPr/>
          </p:nvSpPr>
          <p:spPr>
            <a:xfrm>
              <a:off x="10168829" y="3802303"/>
              <a:ext cx="6068599" cy="519298"/>
            </a:xfrm>
            <a:prstGeom prst="rect">
              <a:avLst/>
            </a:prstGeom>
            <a:noFill/>
            <a:ln>
              <a:noFill/>
            </a:ln>
          </p:spPr>
          <p:txBody>
            <a:bodyPr wrap="square" rtlCol="0">
              <a:spAutoFit/>
            </a:bodyPr>
            <a:lstStyle/>
            <a:p>
              <a:pPr algn="just"/>
              <a:r>
                <a:rPr lang="es-ES" sz="1400" dirty="0">
                  <a:solidFill>
                    <a:srgbClr val="595959"/>
                  </a:solidFill>
                  <a:latin typeface="Poppins" panose="020B0604020202020204" charset="0"/>
                  <a:cs typeface="Poppins" panose="020B0604020202020204" charset="0"/>
                </a:rPr>
                <a:t>Todas las personas con Android disponen de Google </a:t>
              </a:r>
              <a:r>
                <a:rPr lang="es-ES" sz="1400" dirty="0" err="1">
                  <a:solidFill>
                    <a:srgbClr val="595959"/>
                  </a:solidFill>
                  <a:latin typeface="Poppins" panose="020B0604020202020204" charset="0"/>
                  <a:cs typeface="Poppins" panose="020B0604020202020204" charset="0"/>
                </a:rPr>
                <a:t>Duo</a:t>
              </a:r>
              <a:r>
                <a:rPr lang="es-ES" sz="1400" dirty="0">
                  <a:solidFill>
                    <a:srgbClr val="595959"/>
                  </a:solidFill>
                  <a:latin typeface="Poppins" panose="020B0604020202020204" charset="0"/>
                  <a:cs typeface="Poppins" panose="020B0604020202020204" charset="0"/>
                </a:rPr>
                <a:t> en su dispositivo</a:t>
              </a:r>
            </a:p>
          </p:txBody>
        </p:sp>
        <p:pic>
          <p:nvPicPr>
            <p:cNvPr id="24" name="Picture 23">
              <a:extLst>
                <a:ext uri="{FF2B5EF4-FFF2-40B4-BE49-F238E27FC236}">
                  <a16:creationId xmlns:a16="http://schemas.microsoft.com/office/drawing/2014/main" id="{9449F9CB-DE55-4516-8C07-6B7BDA88479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44213" y="3751012"/>
              <a:ext cx="1023912" cy="747040"/>
            </a:xfrm>
            <a:prstGeom prst="rect">
              <a:avLst/>
            </a:prstGeom>
          </p:spPr>
        </p:pic>
        <p:sp>
          <p:nvSpPr>
            <p:cNvPr id="25" name="Rectangle 24">
              <a:extLst>
                <a:ext uri="{FF2B5EF4-FFF2-40B4-BE49-F238E27FC236}">
                  <a16:creationId xmlns:a16="http://schemas.microsoft.com/office/drawing/2014/main" id="{4F4E1CBE-D3FF-4FFE-A200-7D9D9BBAACB8}"/>
                </a:ext>
              </a:extLst>
            </p:cNvPr>
            <p:cNvSpPr/>
            <p:nvPr/>
          </p:nvSpPr>
          <p:spPr>
            <a:xfrm>
              <a:off x="9654807" y="3751012"/>
              <a:ext cx="6582620" cy="726028"/>
            </a:xfrm>
            <a:prstGeom prst="rect">
              <a:avLst/>
            </a:prstGeom>
            <a:noFill/>
            <a:ln w="28575">
              <a:solidFill>
                <a:srgbClr val="019EE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grpSp>
    </p:spTree>
    <p:extLst>
      <p:ext uri="{BB962C8B-B14F-4D97-AF65-F5344CB8AC3E}">
        <p14:creationId xmlns:p14="http://schemas.microsoft.com/office/powerpoint/2010/main" val="5767216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B6796-48FB-48F4-A540-9DBB66FCD0C0}"/>
              </a:ext>
            </a:extLst>
          </p:cNvPr>
          <p:cNvSpPr>
            <a:spLocks noGrp="1"/>
          </p:cNvSpPr>
          <p:nvPr>
            <p:ph type="title"/>
          </p:nvPr>
        </p:nvSpPr>
        <p:spPr>
          <a:xfrm>
            <a:off x="886884" y="3069626"/>
            <a:ext cx="10418233" cy="718749"/>
          </a:xfrm>
        </p:spPr>
        <p:txBody>
          <a:bodyPr/>
          <a:lstStyle/>
          <a:p>
            <a:r>
              <a:rPr lang="es-ES"/>
              <a:t>Otras Apps Útiles</a:t>
            </a:r>
          </a:p>
        </p:txBody>
      </p:sp>
    </p:spTree>
    <p:extLst>
      <p:ext uri="{BB962C8B-B14F-4D97-AF65-F5344CB8AC3E}">
        <p14:creationId xmlns:p14="http://schemas.microsoft.com/office/powerpoint/2010/main" val="21384829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B8512C7-7D52-4FEA-874F-83472556C5E9}"/>
              </a:ext>
            </a:extLst>
          </p:cNvPr>
          <p:cNvSpPr>
            <a:spLocks noGrp="1"/>
          </p:cNvSpPr>
          <p:nvPr>
            <p:ph type="body" sz="quarter" idx="10"/>
          </p:nvPr>
        </p:nvSpPr>
        <p:spPr>
          <a:xfrm>
            <a:off x="469900" y="951722"/>
            <a:ext cx="11203940" cy="5421086"/>
          </a:xfrm>
        </p:spPr>
        <p:txBody>
          <a:bodyPr/>
          <a:lstStyle/>
          <a:p>
            <a:pPr marL="285750" indent="-285750">
              <a:buFontTx/>
              <a:buChar char="-"/>
            </a:pPr>
            <a:r>
              <a:rPr lang="es-ES" dirty="0"/>
              <a:t>Es un buscador de vuelos que ayuda al usuario a encontrar la opción más barata.</a:t>
            </a:r>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endParaRPr lang="es-ES" dirty="0"/>
          </a:p>
          <a:p>
            <a:pPr marL="285750" indent="-285750">
              <a:buFontTx/>
              <a:buChar char="-"/>
            </a:pPr>
            <a:r>
              <a:rPr lang="es-ES" dirty="0"/>
              <a:t>Te da la opción de </a:t>
            </a:r>
            <a:r>
              <a:rPr lang="es-ES" b="1" dirty="0">
                <a:solidFill>
                  <a:srgbClr val="019EE2"/>
                </a:solidFill>
              </a:rPr>
              <a:t>“seguir precios” </a:t>
            </a:r>
            <a:r>
              <a:rPr lang="es-ES" dirty="0"/>
              <a:t>de manera que se guarda la búsqueda realizada y nos avisa en caso de que varíen los precios. </a:t>
            </a:r>
          </a:p>
        </p:txBody>
      </p:sp>
      <p:sp>
        <p:nvSpPr>
          <p:cNvPr id="4" name="Title 3">
            <a:extLst>
              <a:ext uri="{FF2B5EF4-FFF2-40B4-BE49-F238E27FC236}">
                <a16:creationId xmlns:a16="http://schemas.microsoft.com/office/drawing/2014/main" id="{9A2A0112-0A60-4BC5-A4D3-BDF48B00A8F8}"/>
              </a:ext>
            </a:extLst>
          </p:cNvPr>
          <p:cNvSpPr>
            <a:spLocks noGrp="1"/>
          </p:cNvSpPr>
          <p:nvPr>
            <p:ph type="title"/>
          </p:nvPr>
        </p:nvSpPr>
        <p:spPr/>
        <p:txBody>
          <a:bodyPr/>
          <a:lstStyle/>
          <a:p>
            <a:r>
              <a:rPr lang="es-ES" dirty="0"/>
              <a:t>Google Vuelos</a:t>
            </a:r>
          </a:p>
        </p:txBody>
      </p:sp>
      <p:pic>
        <p:nvPicPr>
          <p:cNvPr id="5" name="Picture 4">
            <a:extLst>
              <a:ext uri="{FF2B5EF4-FFF2-40B4-BE49-F238E27FC236}">
                <a16:creationId xmlns:a16="http://schemas.microsoft.com/office/drawing/2014/main" id="{988B6BD6-F7BE-4D0D-B4D0-FA2D4AABC519}"/>
              </a:ext>
            </a:extLst>
          </p:cNvPr>
          <p:cNvPicPr>
            <a:picLocks noChangeAspect="1"/>
          </p:cNvPicPr>
          <p:nvPr/>
        </p:nvPicPr>
        <p:blipFill>
          <a:blip r:embed="rId2"/>
          <a:stretch>
            <a:fillRect/>
          </a:stretch>
        </p:blipFill>
        <p:spPr>
          <a:xfrm>
            <a:off x="2696546" y="163475"/>
            <a:ext cx="757043" cy="708592"/>
          </a:xfrm>
          <a:prstGeom prst="rect">
            <a:avLst/>
          </a:prstGeom>
        </p:spPr>
      </p:pic>
      <p:pic>
        <p:nvPicPr>
          <p:cNvPr id="6" name="Picture 5">
            <a:extLst>
              <a:ext uri="{FF2B5EF4-FFF2-40B4-BE49-F238E27FC236}">
                <a16:creationId xmlns:a16="http://schemas.microsoft.com/office/drawing/2014/main" id="{77CC9D34-58B7-4760-AEC4-126353B6E2B7}"/>
              </a:ext>
            </a:extLst>
          </p:cNvPr>
          <p:cNvPicPr>
            <a:picLocks noChangeAspect="1"/>
          </p:cNvPicPr>
          <p:nvPr/>
        </p:nvPicPr>
        <p:blipFill>
          <a:blip r:embed="rId3"/>
          <a:stretch>
            <a:fillRect/>
          </a:stretch>
        </p:blipFill>
        <p:spPr>
          <a:xfrm>
            <a:off x="518160" y="1231933"/>
            <a:ext cx="6918338" cy="2859857"/>
          </a:xfrm>
          <a:prstGeom prst="rect">
            <a:avLst/>
          </a:prstGeom>
          <a:effectLst>
            <a:outerShdw blurRad="63500" sx="102000" sy="102000" algn="ctr" rotWithShape="0">
              <a:prstClr val="black">
                <a:alpha val="40000"/>
              </a:prstClr>
            </a:outerShdw>
          </a:effectLst>
        </p:spPr>
      </p:pic>
      <p:pic>
        <p:nvPicPr>
          <p:cNvPr id="7" name="Picture 6">
            <a:extLst>
              <a:ext uri="{FF2B5EF4-FFF2-40B4-BE49-F238E27FC236}">
                <a16:creationId xmlns:a16="http://schemas.microsoft.com/office/drawing/2014/main" id="{EBA83463-B7EE-48BA-9346-ADCDD5B97546}"/>
              </a:ext>
            </a:extLst>
          </p:cNvPr>
          <p:cNvPicPr>
            <a:picLocks noChangeAspect="1"/>
          </p:cNvPicPr>
          <p:nvPr/>
        </p:nvPicPr>
        <p:blipFill>
          <a:blip r:embed="rId4"/>
          <a:stretch>
            <a:fillRect/>
          </a:stretch>
        </p:blipFill>
        <p:spPr>
          <a:xfrm>
            <a:off x="991425" y="4695619"/>
            <a:ext cx="4924328" cy="1555891"/>
          </a:xfrm>
          <a:prstGeom prst="rect">
            <a:avLst/>
          </a:prstGeom>
          <a:effectLst>
            <a:outerShdw blurRad="63500" sx="102000" sy="102000" algn="ctr" rotWithShape="0">
              <a:prstClr val="black">
                <a:alpha val="40000"/>
              </a:prstClr>
            </a:outerShdw>
          </a:effectLst>
        </p:spPr>
      </p:pic>
      <p:sp>
        <p:nvSpPr>
          <p:cNvPr id="9" name="TextBox 8">
            <a:extLst>
              <a:ext uri="{FF2B5EF4-FFF2-40B4-BE49-F238E27FC236}">
                <a16:creationId xmlns:a16="http://schemas.microsoft.com/office/drawing/2014/main" id="{97113CAB-EF03-44E5-933D-9F6085A7158C}"/>
              </a:ext>
            </a:extLst>
          </p:cNvPr>
          <p:cNvSpPr txBox="1"/>
          <p:nvPr/>
        </p:nvSpPr>
        <p:spPr bwMode="gray">
          <a:xfrm>
            <a:off x="7763069" y="1086991"/>
            <a:ext cx="3910771" cy="3158437"/>
          </a:xfrm>
          <a:prstGeom prst="rect">
            <a:avLst/>
          </a:prstGeom>
        </p:spPr>
        <p:txBody>
          <a:bodyPr vert="horz" lIns="0" tIns="0" rIns="0" bIns="0" rtlCol="0">
            <a:noAutofit/>
          </a:bodyPr>
          <a:lstStyle>
            <a:defPPr>
              <a:defRPr lang="en-US"/>
            </a:defPPr>
            <a:lvl1pPr indent="0">
              <a:lnSpc>
                <a:spcPct val="100000"/>
              </a:lnSpc>
              <a:spcBef>
                <a:spcPts val="0"/>
              </a:spcBef>
              <a:spcAft>
                <a:spcPts val="0"/>
              </a:spcAft>
              <a:buSzPct val="100000"/>
              <a:buFont typeface="Arial" panose="020B0604020202020204" pitchFamily="34" charset="0"/>
              <a:buNone/>
              <a:defRPr sz="1600" b="0" baseline="0">
                <a:solidFill>
                  <a:srgbClr val="595959"/>
                </a:solidFill>
                <a:latin typeface="Poppins"/>
              </a:defRPr>
            </a:lvl1pPr>
            <a:lvl2pPr indent="-609585">
              <a:spcBef>
                <a:spcPts val="0"/>
              </a:spcBef>
              <a:spcAft>
                <a:spcPts val="1333"/>
              </a:spcAft>
              <a:buClrTx/>
              <a:buSzPct val="100000"/>
              <a:buFont typeface="Arial"/>
              <a:buNone/>
              <a:defRPr sz="4000" b="1">
                <a:solidFill>
                  <a:schemeClr val="bg2"/>
                </a:solidFill>
                <a:latin typeface="Poppins"/>
              </a:defRPr>
            </a:lvl2pPr>
            <a:lvl3pPr marL="235194" indent="-235194">
              <a:spcBef>
                <a:spcPts val="0"/>
              </a:spcBef>
              <a:spcAft>
                <a:spcPts val="1333"/>
              </a:spcAft>
              <a:buClrTx/>
              <a:buSzPct val="100000"/>
              <a:buFont typeface="Arial" panose="020B0604020202020204" pitchFamily="34" charset="0"/>
              <a:buChar char="•"/>
              <a:defRPr sz="4000">
                <a:solidFill>
                  <a:schemeClr val="bg2"/>
                </a:solidFill>
                <a:latin typeface="Poppins"/>
              </a:defRPr>
            </a:lvl3pPr>
            <a:lvl4pPr marL="475188" indent="-235194">
              <a:spcBef>
                <a:spcPts val="0"/>
              </a:spcBef>
              <a:spcAft>
                <a:spcPts val="1333"/>
              </a:spcAft>
              <a:buClrTx/>
              <a:buSzPct val="100000"/>
              <a:buFont typeface="Verdana" panose="020B0604030504040204" pitchFamily="34" charset="0"/>
              <a:buChar char="−"/>
              <a:defRPr sz="4000" baseline="0">
                <a:solidFill>
                  <a:schemeClr val="bg2"/>
                </a:solidFill>
                <a:latin typeface="Poppins"/>
              </a:defRPr>
            </a:lvl4pPr>
            <a:lvl5pPr marL="710382" indent="-235194" defTabSz="1064657">
              <a:spcBef>
                <a:spcPts val="0"/>
              </a:spcBef>
              <a:spcAft>
                <a:spcPts val="1333"/>
              </a:spcAft>
              <a:buClrTx/>
              <a:buSzPct val="100000"/>
              <a:buFont typeface="Verdana" panose="020B0604030504040204" pitchFamily="34" charset="0"/>
              <a:buChar char="−"/>
              <a:tabLst/>
              <a:defRPr sz="4000" baseline="0">
                <a:solidFill>
                  <a:schemeClr val="bg2"/>
                </a:solidFill>
                <a:latin typeface="Poppins"/>
              </a:defRPr>
            </a:lvl5pPr>
            <a:lvl6pPr marL="710382" indent="-235194">
              <a:spcBef>
                <a:spcPts val="0"/>
              </a:spcBef>
              <a:spcAft>
                <a:spcPts val="1333"/>
              </a:spcAft>
              <a:buFont typeface="Verdana" panose="020B0604030504040204" pitchFamily="34" charset="0"/>
              <a:buChar char="−"/>
              <a:defRPr sz="1600" baseline="0"/>
            </a:lvl6pPr>
            <a:lvl7pPr marL="710382" indent="-235194">
              <a:spcBef>
                <a:spcPts val="0"/>
              </a:spcBef>
              <a:spcAft>
                <a:spcPts val="1333"/>
              </a:spcAft>
              <a:buFont typeface="Verdana" panose="020B0604030504040204" pitchFamily="34" charset="0"/>
              <a:buChar char="−"/>
              <a:defRPr sz="1600"/>
            </a:lvl7pPr>
            <a:lvl8pPr marL="710382" indent="-235194">
              <a:spcBef>
                <a:spcPts val="0"/>
              </a:spcBef>
              <a:spcAft>
                <a:spcPts val="1333"/>
              </a:spcAft>
              <a:buFont typeface="Verdana" panose="020B0604030504040204" pitchFamily="34" charset="0"/>
              <a:buChar char="−"/>
              <a:defRPr sz="1600" baseline="0"/>
            </a:lvl8pPr>
            <a:lvl9pPr marL="710382" indent="-235194">
              <a:spcBef>
                <a:spcPts val="0"/>
              </a:spcBef>
              <a:spcAft>
                <a:spcPts val="1333"/>
              </a:spcAft>
              <a:buFont typeface="Verdana" panose="020B0604030504040204" pitchFamily="34" charset="0"/>
              <a:buChar char="−"/>
              <a:defRPr sz="1600" baseline="0"/>
            </a:lvl9pPr>
          </a:lstStyle>
          <a:p>
            <a:r>
              <a:rPr lang="es-ES" b="1" dirty="0">
                <a:solidFill>
                  <a:srgbClr val="019EE2"/>
                </a:solidFill>
              </a:rPr>
              <a:t>Diferenciación </a:t>
            </a:r>
            <a:r>
              <a:rPr lang="es-ES" dirty="0"/>
              <a:t>respecto otros buscadores:</a:t>
            </a:r>
          </a:p>
          <a:p>
            <a:pPr marL="285750" indent="-285750">
              <a:buFontTx/>
              <a:buChar char="-"/>
            </a:pPr>
            <a:r>
              <a:rPr lang="es-ES" dirty="0"/>
              <a:t>Seguir </a:t>
            </a:r>
            <a:r>
              <a:rPr lang="es-ES" b="1" dirty="0">
                <a:solidFill>
                  <a:srgbClr val="019EE2"/>
                </a:solidFill>
              </a:rPr>
              <a:t>precios.</a:t>
            </a:r>
          </a:p>
          <a:p>
            <a:pPr marL="285750" indent="-285750">
              <a:buFontTx/>
              <a:buChar char="-"/>
            </a:pPr>
            <a:r>
              <a:rPr lang="es-ES" dirty="0"/>
              <a:t>Ofrece </a:t>
            </a:r>
            <a:r>
              <a:rPr lang="es-ES" b="1" dirty="0">
                <a:solidFill>
                  <a:srgbClr val="019EE2"/>
                </a:solidFill>
              </a:rPr>
              <a:t>sugerencias de destinos</a:t>
            </a:r>
            <a:r>
              <a:rPr lang="es-ES" dirty="0"/>
              <a:t>  teniendo en cuenta el presupuesto que marquemos.</a:t>
            </a:r>
          </a:p>
          <a:p>
            <a:pPr marL="285750" indent="-285750">
              <a:buFontTx/>
              <a:buChar char="-"/>
            </a:pPr>
            <a:r>
              <a:rPr lang="es-ES" b="1" dirty="0">
                <a:solidFill>
                  <a:srgbClr val="019EE2"/>
                </a:solidFill>
              </a:rPr>
              <a:t>Marca en verde o rojo </a:t>
            </a:r>
            <a:r>
              <a:rPr lang="es-ES" dirty="0"/>
              <a:t>cuando un precio está por encima de lo habitual.</a:t>
            </a:r>
          </a:p>
          <a:p>
            <a:pPr marL="285750" indent="-285750">
              <a:buFontTx/>
              <a:buChar char="-"/>
            </a:pPr>
            <a:r>
              <a:rPr lang="es-ES" b="1" dirty="0">
                <a:solidFill>
                  <a:srgbClr val="019EE2"/>
                </a:solidFill>
              </a:rPr>
              <a:t>Información personalizada </a:t>
            </a:r>
            <a:r>
              <a:rPr lang="es-ES" b="1" dirty="0">
                <a:solidFill>
                  <a:srgbClr val="019EE2"/>
                </a:solidFill>
                <a:sym typeface="Wingdings" panose="05000000000000000000" pitchFamily="2" charset="2"/>
              </a:rPr>
              <a:t></a:t>
            </a:r>
            <a:r>
              <a:rPr lang="es-ES" dirty="0"/>
              <a:t> usa información personal que obtiene del usuario mediante sus otros servicios.</a:t>
            </a:r>
          </a:p>
          <a:p>
            <a:pPr marL="285750" indent="-285750">
              <a:buFontTx/>
              <a:buChar char="-"/>
            </a:pPr>
            <a:r>
              <a:rPr lang="es-ES" b="1" dirty="0">
                <a:solidFill>
                  <a:srgbClr val="019EE2"/>
                </a:solidFill>
              </a:rPr>
              <a:t>Objetivo: </a:t>
            </a:r>
            <a:r>
              <a:rPr lang="es-ES" dirty="0"/>
              <a:t>encontrar el vuelo más barato y que más se adapte a las necesidades de cada cliente.</a:t>
            </a:r>
          </a:p>
          <a:p>
            <a:pPr marL="285750" indent="-285750">
              <a:buFontTx/>
              <a:buChar char="-"/>
            </a:pPr>
            <a:endParaRPr lang="es-ES" dirty="0"/>
          </a:p>
          <a:p>
            <a:endParaRPr lang="es-ES" dirty="0"/>
          </a:p>
          <a:p>
            <a:pPr marL="285750" indent="-285750">
              <a:buFontTx/>
              <a:buChar char="-"/>
            </a:pPr>
            <a:endParaRPr lang="es-ES" dirty="0"/>
          </a:p>
        </p:txBody>
      </p:sp>
    </p:spTree>
    <p:extLst>
      <p:ext uri="{BB962C8B-B14F-4D97-AF65-F5344CB8AC3E}">
        <p14:creationId xmlns:p14="http://schemas.microsoft.com/office/powerpoint/2010/main" val="16292193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5EB252-A55F-4576-B20E-768843424710}"/>
              </a:ext>
            </a:extLst>
          </p:cNvPr>
          <p:cNvSpPr>
            <a:spLocks noGrp="1"/>
          </p:cNvSpPr>
          <p:nvPr>
            <p:ph type="body" sz="quarter" idx="10"/>
          </p:nvPr>
        </p:nvSpPr>
        <p:spPr>
          <a:xfrm>
            <a:off x="469900" y="710601"/>
            <a:ext cx="11203940" cy="5906279"/>
          </a:xfrm>
        </p:spPr>
        <p:txBody>
          <a:bodyPr/>
          <a:lstStyle/>
          <a:p>
            <a:pPr marL="285750" indent="-285750">
              <a:buFontTx/>
              <a:buChar char="-"/>
            </a:pPr>
            <a:r>
              <a:rPr lang="es-ES" dirty="0"/>
              <a:t>Esta aplicación permite almacenar y compartir fotos/vídeos.</a:t>
            </a:r>
          </a:p>
          <a:p>
            <a:pPr marL="342900" indent="-342900">
              <a:buAutoNum type="arabicPeriod"/>
            </a:pPr>
            <a:r>
              <a:rPr lang="es-ES" dirty="0"/>
              <a:t>Ordenador                                                               		2. Móvil/</a:t>
            </a:r>
            <a:r>
              <a:rPr lang="es-ES" dirty="0" err="1"/>
              <a:t>tablet</a:t>
            </a:r>
            <a:endParaRPr lang="es-ES" dirty="0"/>
          </a:p>
          <a:p>
            <a:pPr marL="285750" indent="-285750">
              <a:buFontTx/>
              <a:buChar char="-"/>
            </a:pPr>
            <a:r>
              <a:rPr lang="es-ES" dirty="0"/>
              <a:t>acceso: </a:t>
            </a:r>
            <a:r>
              <a:rPr lang="es-ES" b="1" dirty="0">
                <a:solidFill>
                  <a:srgbClr val="019EE2"/>
                </a:solidFill>
                <a:latin typeface="Poppins" panose="020B0604020202020204" charset="0"/>
                <a:sym typeface="Wingdings" panose="05000000000000000000" pitchFamily="2" charset="2"/>
              </a:rPr>
              <a:t>www.google.com</a:t>
            </a:r>
            <a:r>
              <a:rPr lang="es-ES" b="1" dirty="0">
                <a:solidFill>
                  <a:srgbClr val="019EE2"/>
                </a:solidFill>
              </a:rPr>
              <a:t>				</a:t>
            </a:r>
            <a:r>
              <a:rPr lang="es-ES" dirty="0"/>
              <a:t>-</a:t>
            </a:r>
            <a:r>
              <a:rPr lang="es-ES" b="1" dirty="0">
                <a:solidFill>
                  <a:srgbClr val="019EE2"/>
                </a:solidFill>
              </a:rPr>
              <a:t> </a:t>
            </a:r>
            <a:r>
              <a:rPr lang="es-ES" dirty="0"/>
              <a:t>acceso: </a:t>
            </a:r>
            <a:r>
              <a:rPr lang="es-ES" b="1" dirty="0">
                <a:solidFill>
                  <a:srgbClr val="019EE2"/>
                </a:solidFill>
              </a:rPr>
              <a:t>descargar app</a:t>
            </a:r>
          </a:p>
          <a:p>
            <a:pPr marL="285750" indent="-285750">
              <a:buFontTx/>
              <a:buChar char="-"/>
            </a:pPr>
            <a:endParaRPr lang="es-ES" b="1" dirty="0">
              <a:solidFill>
                <a:srgbClr val="019EE2"/>
              </a:solidFill>
            </a:endParaRPr>
          </a:p>
          <a:p>
            <a:endParaRPr lang="es-ES" dirty="0"/>
          </a:p>
          <a:p>
            <a:endParaRPr lang="es-ES" dirty="0"/>
          </a:p>
        </p:txBody>
      </p:sp>
      <p:sp>
        <p:nvSpPr>
          <p:cNvPr id="4" name="Title 3">
            <a:extLst>
              <a:ext uri="{FF2B5EF4-FFF2-40B4-BE49-F238E27FC236}">
                <a16:creationId xmlns:a16="http://schemas.microsoft.com/office/drawing/2014/main" id="{D25B4020-06D3-4048-8853-AFE713F26107}"/>
              </a:ext>
            </a:extLst>
          </p:cNvPr>
          <p:cNvSpPr>
            <a:spLocks noGrp="1"/>
          </p:cNvSpPr>
          <p:nvPr>
            <p:ph type="title"/>
          </p:nvPr>
        </p:nvSpPr>
        <p:spPr>
          <a:xfrm>
            <a:off x="469900" y="241120"/>
            <a:ext cx="7058660" cy="469481"/>
          </a:xfrm>
        </p:spPr>
        <p:txBody>
          <a:bodyPr/>
          <a:lstStyle/>
          <a:p>
            <a:r>
              <a:rPr lang="es-ES" dirty="0"/>
              <a:t>Google Fotos</a:t>
            </a:r>
            <a:br>
              <a:rPr lang="es-ES" dirty="0"/>
            </a:br>
            <a:endParaRPr lang="es-ES" dirty="0"/>
          </a:p>
        </p:txBody>
      </p:sp>
      <p:pic>
        <p:nvPicPr>
          <p:cNvPr id="11" name="Picture 10">
            <a:extLst>
              <a:ext uri="{FF2B5EF4-FFF2-40B4-BE49-F238E27FC236}">
                <a16:creationId xmlns:a16="http://schemas.microsoft.com/office/drawing/2014/main" id="{B8FC453C-AA5F-4702-BCF4-E0DB0A4E3D1F}"/>
              </a:ext>
            </a:extLst>
          </p:cNvPr>
          <p:cNvPicPr>
            <a:picLocks noChangeAspect="1"/>
          </p:cNvPicPr>
          <p:nvPr/>
        </p:nvPicPr>
        <p:blipFill>
          <a:blip r:embed="rId2"/>
          <a:stretch>
            <a:fillRect/>
          </a:stretch>
        </p:blipFill>
        <p:spPr>
          <a:xfrm>
            <a:off x="2575249" y="129208"/>
            <a:ext cx="560904" cy="581393"/>
          </a:xfrm>
          <a:prstGeom prst="rect">
            <a:avLst/>
          </a:prstGeom>
        </p:spPr>
      </p:pic>
      <p:pic>
        <p:nvPicPr>
          <p:cNvPr id="5" name="Picture 4">
            <a:extLst>
              <a:ext uri="{FF2B5EF4-FFF2-40B4-BE49-F238E27FC236}">
                <a16:creationId xmlns:a16="http://schemas.microsoft.com/office/drawing/2014/main" id="{8BEAA733-66AC-4902-A8E0-9129AD7883CC}"/>
              </a:ext>
            </a:extLst>
          </p:cNvPr>
          <p:cNvPicPr>
            <a:picLocks noChangeAspect="1"/>
          </p:cNvPicPr>
          <p:nvPr/>
        </p:nvPicPr>
        <p:blipFill>
          <a:blip r:embed="rId3"/>
          <a:stretch>
            <a:fillRect/>
          </a:stretch>
        </p:blipFill>
        <p:spPr>
          <a:xfrm>
            <a:off x="518160" y="1691572"/>
            <a:ext cx="8442684" cy="3944335"/>
          </a:xfrm>
          <a:prstGeom prst="rect">
            <a:avLst/>
          </a:prstGeom>
          <a:effectLst>
            <a:outerShdw blurRad="63500" sx="102000" sy="102000" algn="ctr" rotWithShape="0">
              <a:prstClr val="black">
                <a:alpha val="40000"/>
              </a:prstClr>
            </a:outerShdw>
          </a:effectLst>
        </p:spPr>
      </p:pic>
      <p:sp>
        <p:nvSpPr>
          <p:cNvPr id="15" name="TextBox 14">
            <a:extLst>
              <a:ext uri="{FF2B5EF4-FFF2-40B4-BE49-F238E27FC236}">
                <a16:creationId xmlns:a16="http://schemas.microsoft.com/office/drawing/2014/main" id="{78927A34-79FC-4A8E-8530-58FBBA1D3DB7}"/>
              </a:ext>
            </a:extLst>
          </p:cNvPr>
          <p:cNvSpPr txBox="1"/>
          <p:nvPr/>
        </p:nvSpPr>
        <p:spPr bwMode="gray">
          <a:xfrm>
            <a:off x="6482417" y="1819465"/>
            <a:ext cx="2176391" cy="578502"/>
          </a:xfrm>
          <a:prstGeom prst="rect">
            <a:avLst/>
          </a:prstGeom>
        </p:spPr>
        <p:txBody>
          <a:bodyPr vert="horz" lIns="0" tIns="0" rIns="0" bIns="0" rtlCol="0">
            <a:noAutofit/>
          </a:bodyPr>
          <a:lstStyle>
            <a:defPPr>
              <a:defRPr lang="en-US"/>
            </a:defPPr>
            <a:lvl1pPr indent="0">
              <a:lnSpc>
                <a:spcPct val="100000"/>
              </a:lnSpc>
              <a:spcBef>
                <a:spcPts val="0"/>
              </a:spcBef>
              <a:spcAft>
                <a:spcPts val="0"/>
              </a:spcAft>
              <a:buSzPct val="100000"/>
              <a:buFont typeface="Arial" panose="020B0604020202020204" pitchFamily="34" charset="0"/>
              <a:buNone/>
              <a:defRPr sz="1600" b="0" baseline="0">
                <a:solidFill>
                  <a:srgbClr val="595959"/>
                </a:solidFill>
                <a:latin typeface="Poppins"/>
              </a:defRPr>
            </a:lvl1pPr>
            <a:lvl2pPr indent="-609585">
              <a:spcBef>
                <a:spcPts val="0"/>
              </a:spcBef>
              <a:spcAft>
                <a:spcPts val="1333"/>
              </a:spcAft>
              <a:buClrTx/>
              <a:buSzPct val="100000"/>
              <a:buFont typeface="Arial"/>
              <a:buNone/>
              <a:defRPr sz="4000" b="1">
                <a:solidFill>
                  <a:schemeClr val="bg2"/>
                </a:solidFill>
                <a:latin typeface="Poppins"/>
              </a:defRPr>
            </a:lvl2pPr>
            <a:lvl3pPr marL="235194" indent="-235194">
              <a:spcBef>
                <a:spcPts val="0"/>
              </a:spcBef>
              <a:spcAft>
                <a:spcPts val="1333"/>
              </a:spcAft>
              <a:buClrTx/>
              <a:buSzPct val="100000"/>
              <a:buFont typeface="Arial" panose="020B0604020202020204" pitchFamily="34" charset="0"/>
              <a:buChar char="•"/>
              <a:defRPr sz="4000">
                <a:solidFill>
                  <a:schemeClr val="bg2"/>
                </a:solidFill>
                <a:latin typeface="Poppins"/>
              </a:defRPr>
            </a:lvl3pPr>
            <a:lvl4pPr marL="475188" indent="-235194">
              <a:spcBef>
                <a:spcPts val="0"/>
              </a:spcBef>
              <a:spcAft>
                <a:spcPts val="1333"/>
              </a:spcAft>
              <a:buClrTx/>
              <a:buSzPct val="100000"/>
              <a:buFont typeface="Verdana" panose="020B0604030504040204" pitchFamily="34" charset="0"/>
              <a:buChar char="−"/>
              <a:defRPr sz="4000" baseline="0">
                <a:solidFill>
                  <a:schemeClr val="bg2"/>
                </a:solidFill>
                <a:latin typeface="Poppins"/>
              </a:defRPr>
            </a:lvl4pPr>
            <a:lvl5pPr marL="710382" indent="-235194" defTabSz="1064657">
              <a:spcBef>
                <a:spcPts val="0"/>
              </a:spcBef>
              <a:spcAft>
                <a:spcPts val="1333"/>
              </a:spcAft>
              <a:buClrTx/>
              <a:buSzPct val="100000"/>
              <a:buFont typeface="Verdana" panose="020B0604030504040204" pitchFamily="34" charset="0"/>
              <a:buChar char="−"/>
              <a:tabLst/>
              <a:defRPr sz="4000" baseline="0">
                <a:solidFill>
                  <a:schemeClr val="bg2"/>
                </a:solidFill>
                <a:latin typeface="Poppins"/>
              </a:defRPr>
            </a:lvl5pPr>
            <a:lvl6pPr marL="710382" indent="-235194">
              <a:spcBef>
                <a:spcPts val="0"/>
              </a:spcBef>
              <a:spcAft>
                <a:spcPts val="1333"/>
              </a:spcAft>
              <a:buFont typeface="Verdana" panose="020B0604030504040204" pitchFamily="34" charset="0"/>
              <a:buChar char="−"/>
              <a:defRPr sz="1600" baseline="0"/>
            </a:lvl6pPr>
            <a:lvl7pPr marL="710382" indent="-235194">
              <a:spcBef>
                <a:spcPts val="0"/>
              </a:spcBef>
              <a:spcAft>
                <a:spcPts val="1333"/>
              </a:spcAft>
              <a:buFont typeface="Verdana" panose="020B0604030504040204" pitchFamily="34" charset="0"/>
              <a:buChar char="−"/>
              <a:defRPr sz="1600"/>
            </a:lvl7pPr>
            <a:lvl8pPr marL="710382" indent="-235194">
              <a:spcBef>
                <a:spcPts val="0"/>
              </a:spcBef>
              <a:spcAft>
                <a:spcPts val="1333"/>
              </a:spcAft>
              <a:buFont typeface="Verdana" panose="020B0604030504040204" pitchFamily="34" charset="0"/>
              <a:buChar char="−"/>
              <a:defRPr sz="1600" baseline="0"/>
            </a:lvl8pPr>
            <a:lvl9pPr marL="710382" indent="-235194">
              <a:spcBef>
                <a:spcPts val="0"/>
              </a:spcBef>
              <a:spcAft>
                <a:spcPts val="1333"/>
              </a:spcAft>
              <a:buFont typeface="Verdana" panose="020B0604030504040204" pitchFamily="34" charset="0"/>
              <a:buChar char="−"/>
              <a:defRPr sz="1600" baseline="0"/>
            </a:lvl9pPr>
          </a:lstStyle>
          <a:p>
            <a:r>
              <a:rPr lang="es-ES" dirty="0"/>
              <a:t>Editar, borrar y compartir fotos y vídeos.</a:t>
            </a:r>
          </a:p>
        </p:txBody>
      </p:sp>
      <p:cxnSp>
        <p:nvCxnSpPr>
          <p:cNvPr id="16" name="Straight Arrow Connector 15">
            <a:extLst>
              <a:ext uri="{FF2B5EF4-FFF2-40B4-BE49-F238E27FC236}">
                <a16:creationId xmlns:a16="http://schemas.microsoft.com/office/drawing/2014/main" id="{91329FB1-F96C-43B6-B06F-C544E77B8000}"/>
              </a:ext>
            </a:extLst>
          </p:cNvPr>
          <p:cNvCxnSpPr>
            <a:cxnSpLocks/>
          </p:cNvCxnSpPr>
          <p:nvPr/>
        </p:nvCxnSpPr>
        <p:spPr>
          <a:xfrm>
            <a:off x="5924939" y="2127377"/>
            <a:ext cx="261257"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3BABD3A4-EF44-42BC-96E3-FECD5D97CDBC}"/>
              </a:ext>
            </a:extLst>
          </p:cNvPr>
          <p:cNvSpPr txBox="1"/>
          <p:nvPr/>
        </p:nvSpPr>
        <p:spPr bwMode="gray">
          <a:xfrm>
            <a:off x="9181321" y="2628502"/>
            <a:ext cx="2261119" cy="2167433"/>
          </a:xfrm>
          <a:prstGeom prst="rect">
            <a:avLst/>
          </a:prstGeom>
        </p:spPr>
        <p:txBody>
          <a:bodyPr vert="horz" lIns="0" tIns="0" rIns="0" bIns="0" rtlCol="0">
            <a:noAutofit/>
          </a:bodyPr>
          <a:lstStyle>
            <a:defPPr>
              <a:defRPr lang="en-US"/>
            </a:defPPr>
            <a:lvl1pPr indent="0">
              <a:lnSpc>
                <a:spcPct val="100000"/>
              </a:lnSpc>
              <a:spcBef>
                <a:spcPts val="0"/>
              </a:spcBef>
              <a:spcAft>
                <a:spcPts val="0"/>
              </a:spcAft>
              <a:buSzPct val="100000"/>
              <a:buFont typeface="Arial" panose="020B0604020202020204" pitchFamily="34" charset="0"/>
              <a:buNone/>
              <a:defRPr sz="1600" b="0" baseline="0">
                <a:solidFill>
                  <a:srgbClr val="595959"/>
                </a:solidFill>
                <a:latin typeface="Poppins"/>
              </a:defRPr>
            </a:lvl1pPr>
            <a:lvl2pPr indent="-609585">
              <a:spcBef>
                <a:spcPts val="0"/>
              </a:spcBef>
              <a:spcAft>
                <a:spcPts val="1333"/>
              </a:spcAft>
              <a:buClrTx/>
              <a:buSzPct val="100000"/>
              <a:buFont typeface="Arial"/>
              <a:buNone/>
              <a:defRPr sz="4000" b="1">
                <a:solidFill>
                  <a:schemeClr val="bg2"/>
                </a:solidFill>
                <a:latin typeface="Poppins"/>
              </a:defRPr>
            </a:lvl2pPr>
            <a:lvl3pPr marL="235194" indent="-235194">
              <a:spcBef>
                <a:spcPts val="0"/>
              </a:spcBef>
              <a:spcAft>
                <a:spcPts val="1333"/>
              </a:spcAft>
              <a:buClrTx/>
              <a:buSzPct val="100000"/>
              <a:buFont typeface="Arial" panose="020B0604020202020204" pitchFamily="34" charset="0"/>
              <a:buChar char="•"/>
              <a:defRPr sz="4000">
                <a:solidFill>
                  <a:schemeClr val="bg2"/>
                </a:solidFill>
                <a:latin typeface="Poppins"/>
              </a:defRPr>
            </a:lvl3pPr>
            <a:lvl4pPr marL="475188" indent="-235194">
              <a:spcBef>
                <a:spcPts val="0"/>
              </a:spcBef>
              <a:spcAft>
                <a:spcPts val="1333"/>
              </a:spcAft>
              <a:buClrTx/>
              <a:buSzPct val="100000"/>
              <a:buFont typeface="Verdana" panose="020B0604030504040204" pitchFamily="34" charset="0"/>
              <a:buChar char="−"/>
              <a:defRPr sz="4000" baseline="0">
                <a:solidFill>
                  <a:schemeClr val="bg2"/>
                </a:solidFill>
                <a:latin typeface="Poppins"/>
              </a:defRPr>
            </a:lvl4pPr>
            <a:lvl5pPr marL="710382" indent="-235194" defTabSz="1064657">
              <a:spcBef>
                <a:spcPts val="0"/>
              </a:spcBef>
              <a:spcAft>
                <a:spcPts val="1333"/>
              </a:spcAft>
              <a:buClrTx/>
              <a:buSzPct val="100000"/>
              <a:buFont typeface="Verdana" panose="020B0604030504040204" pitchFamily="34" charset="0"/>
              <a:buChar char="−"/>
              <a:tabLst/>
              <a:defRPr sz="4000" baseline="0">
                <a:solidFill>
                  <a:schemeClr val="bg2"/>
                </a:solidFill>
                <a:latin typeface="Poppins"/>
              </a:defRPr>
            </a:lvl5pPr>
            <a:lvl6pPr marL="710382" indent="-235194">
              <a:spcBef>
                <a:spcPts val="0"/>
              </a:spcBef>
              <a:spcAft>
                <a:spcPts val="1333"/>
              </a:spcAft>
              <a:buFont typeface="Verdana" panose="020B0604030504040204" pitchFamily="34" charset="0"/>
              <a:buChar char="−"/>
              <a:defRPr sz="1600" baseline="0"/>
            </a:lvl6pPr>
            <a:lvl7pPr marL="710382" indent="-235194">
              <a:spcBef>
                <a:spcPts val="0"/>
              </a:spcBef>
              <a:spcAft>
                <a:spcPts val="1333"/>
              </a:spcAft>
              <a:buFont typeface="Verdana" panose="020B0604030504040204" pitchFamily="34" charset="0"/>
              <a:buChar char="−"/>
              <a:defRPr sz="1600"/>
            </a:lvl7pPr>
            <a:lvl8pPr marL="710382" indent="-235194">
              <a:spcBef>
                <a:spcPts val="0"/>
              </a:spcBef>
              <a:spcAft>
                <a:spcPts val="1333"/>
              </a:spcAft>
              <a:buFont typeface="Verdana" panose="020B0604030504040204" pitchFamily="34" charset="0"/>
              <a:buChar char="−"/>
              <a:defRPr sz="1600" baseline="0"/>
            </a:lvl8pPr>
            <a:lvl9pPr marL="710382" indent="-235194">
              <a:spcBef>
                <a:spcPts val="0"/>
              </a:spcBef>
              <a:spcAft>
                <a:spcPts val="1333"/>
              </a:spcAft>
              <a:buFont typeface="Verdana" panose="020B0604030504040204" pitchFamily="34" charset="0"/>
              <a:buChar char="−"/>
              <a:defRPr sz="1600" baseline="0"/>
            </a:lvl9pPr>
          </a:lstStyle>
          <a:p>
            <a:r>
              <a:rPr lang="es-ES" b="1" dirty="0">
                <a:solidFill>
                  <a:srgbClr val="019EE2"/>
                </a:solidFill>
              </a:rPr>
              <a:t>Funcionalidades</a:t>
            </a:r>
            <a:r>
              <a:rPr lang="es-ES" dirty="0"/>
              <a:t>:</a:t>
            </a:r>
          </a:p>
          <a:p>
            <a:pPr marL="285750" indent="-285750">
              <a:buFontTx/>
              <a:buChar char="-"/>
            </a:pPr>
            <a:r>
              <a:rPr lang="es-ES" dirty="0"/>
              <a:t>Copias seguridad.</a:t>
            </a:r>
          </a:p>
          <a:p>
            <a:pPr marL="285750" indent="-285750">
              <a:buFontTx/>
              <a:buChar char="-"/>
            </a:pPr>
            <a:r>
              <a:rPr lang="es-ES" dirty="0"/>
              <a:t>Elegir calidad copia segura.</a:t>
            </a:r>
          </a:p>
          <a:p>
            <a:pPr marL="285750" indent="-285750">
              <a:buFontTx/>
              <a:buChar char="-"/>
            </a:pPr>
            <a:r>
              <a:rPr lang="es-ES" dirty="0"/>
              <a:t>Buscador fotos/vídeos.</a:t>
            </a:r>
          </a:p>
          <a:p>
            <a:pPr marL="285750" indent="-285750">
              <a:buFontTx/>
              <a:buChar char="-"/>
            </a:pPr>
            <a:r>
              <a:rPr lang="es-ES" dirty="0"/>
              <a:t>Compartir fotos/vídeos.</a:t>
            </a:r>
          </a:p>
          <a:p>
            <a:pPr marL="285750" indent="-285750">
              <a:buFontTx/>
              <a:buChar char="-"/>
            </a:pPr>
            <a:r>
              <a:rPr lang="es-ES" dirty="0"/>
              <a:t>Creación álbumes.</a:t>
            </a:r>
          </a:p>
          <a:p>
            <a:pPr marL="285750" indent="-285750">
              <a:buFontTx/>
              <a:buChar char="-"/>
            </a:pPr>
            <a:r>
              <a:rPr lang="es-ES" dirty="0"/>
              <a:t>Creación de libros de fotos</a:t>
            </a:r>
          </a:p>
          <a:p>
            <a:pPr marL="285750" indent="-285750">
              <a:buFontTx/>
              <a:buChar char="-"/>
            </a:pPr>
            <a:endParaRPr lang="es-ES" dirty="0"/>
          </a:p>
          <a:p>
            <a:endParaRPr lang="es-ES" dirty="0"/>
          </a:p>
          <a:p>
            <a:pPr marL="285750" indent="-285750">
              <a:buFontTx/>
              <a:buChar char="-"/>
            </a:pPr>
            <a:endParaRPr lang="es-ES" dirty="0"/>
          </a:p>
        </p:txBody>
      </p:sp>
      <p:pic>
        <p:nvPicPr>
          <p:cNvPr id="6" name="Picture 5">
            <a:extLst>
              <a:ext uri="{FF2B5EF4-FFF2-40B4-BE49-F238E27FC236}">
                <a16:creationId xmlns:a16="http://schemas.microsoft.com/office/drawing/2014/main" id="{0FC5ADD0-4CE2-43A9-ABE6-45C6EE48350B}"/>
              </a:ext>
            </a:extLst>
          </p:cNvPr>
          <p:cNvPicPr>
            <a:picLocks noChangeAspect="1"/>
          </p:cNvPicPr>
          <p:nvPr/>
        </p:nvPicPr>
        <p:blipFill rotWithShape="1">
          <a:blip r:embed="rId4"/>
          <a:srcRect l="78763" t="54325" r="3598" b="38746"/>
          <a:stretch/>
        </p:blipFill>
        <p:spPr>
          <a:xfrm>
            <a:off x="3039033" y="1013012"/>
            <a:ext cx="1427929" cy="564776"/>
          </a:xfrm>
          <a:prstGeom prst="rect">
            <a:avLst/>
          </a:prstGeom>
        </p:spPr>
      </p:pic>
      <p:sp>
        <p:nvSpPr>
          <p:cNvPr id="12" name="Rectangle 11">
            <a:extLst>
              <a:ext uri="{FF2B5EF4-FFF2-40B4-BE49-F238E27FC236}">
                <a16:creationId xmlns:a16="http://schemas.microsoft.com/office/drawing/2014/main" id="{E492BD61-6551-4A8E-B1F1-0B6421BBCE99}"/>
              </a:ext>
            </a:extLst>
          </p:cNvPr>
          <p:cNvSpPr/>
          <p:nvPr/>
        </p:nvSpPr>
        <p:spPr bwMode="gray">
          <a:xfrm>
            <a:off x="4159259" y="1013012"/>
            <a:ext cx="242411" cy="251709"/>
          </a:xfrm>
          <a:prstGeom prst="rect">
            <a:avLst/>
          </a:prstGeom>
          <a:noFill/>
          <a:ln w="3810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13" name="Rectangle 12">
            <a:extLst>
              <a:ext uri="{FF2B5EF4-FFF2-40B4-BE49-F238E27FC236}">
                <a16:creationId xmlns:a16="http://schemas.microsoft.com/office/drawing/2014/main" id="{A1927C76-C5F8-442F-B4F5-25D8DF796034}"/>
              </a:ext>
            </a:extLst>
          </p:cNvPr>
          <p:cNvSpPr/>
          <p:nvPr/>
        </p:nvSpPr>
        <p:spPr bwMode="gray">
          <a:xfrm>
            <a:off x="3217965" y="1300210"/>
            <a:ext cx="242411" cy="251709"/>
          </a:xfrm>
          <a:prstGeom prst="rect">
            <a:avLst/>
          </a:prstGeom>
          <a:noFill/>
          <a:ln w="3810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Tree>
    <p:extLst>
      <p:ext uri="{BB962C8B-B14F-4D97-AF65-F5344CB8AC3E}">
        <p14:creationId xmlns:p14="http://schemas.microsoft.com/office/powerpoint/2010/main" val="23083908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019E46-0F41-469C-A495-2764DA0C0A8C}"/>
              </a:ext>
            </a:extLst>
          </p:cNvPr>
          <p:cNvSpPr>
            <a:spLocks noGrp="1"/>
          </p:cNvSpPr>
          <p:nvPr>
            <p:ph type="body" sz="quarter" idx="10"/>
          </p:nvPr>
        </p:nvSpPr>
        <p:spPr>
          <a:xfrm>
            <a:off x="469900" y="1433830"/>
            <a:ext cx="10758081" cy="4708525"/>
          </a:xfrm>
          <a:effectLst>
            <a:glow rad="63500">
              <a:schemeClr val="accent6">
                <a:satMod val="175000"/>
                <a:alpha val="40000"/>
              </a:schemeClr>
            </a:glow>
          </a:effectLst>
        </p:spPr>
        <p:txBody>
          <a:bodyPr/>
          <a:lstStyle/>
          <a:p>
            <a:r>
              <a:rPr lang="es-ES" dirty="0"/>
              <a:t>Chrome es un </a:t>
            </a:r>
            <a:r>
              <a:rPr lang="es-ES" b="1" dirty="0">
                <a:solidFill>
                  <a:srgbClr val="019EE2"/>
                </a:solidFill>
              </a:rPr>
              <a:t>navegador web </a:t>
            </a:r>
            <a:r>
              <a:rPr lang="es-ES" dirty="0"/>
              <a:t>rápido, simple y gratuito. </a:t>
            </a:r>
          </a:p>
          <a:p>
            <a:r>
              <a:rPr lang="es-ES" dirty="0"/>
              <a:t>Aunque no es necesario tener una cuenta de Google para navegar por Chrome, puede ser muy útil crear un perfil para poder </a:t>
            </a:r>
            <a:r>
              <a:rPr lang="es-ES" b="1" dirty="0">
                <a:solidFill>
                  <a:srgbClr val="019EE2"/>
                </a:solidFill>
              </a:rPr>
              <a:t>sincronizar</a:t>
            </a:r>
            <a:r>
              <a:rPr lang="es-ES" dirty="0"/>
              <a:t> y usarlo en todos tus </a:t>
            </a:r>
            <a:r>
              <a:rPr lang="es-ES" b="1" dirty="0">
                <a:solidFill>
                  <a:srgbClr val="019EE2"/>
                </a:solidFill>
              </a:rPr>
              <a:t>dispositivos</a:t>
            </a:r>
            <a:r>
              <a:rPr lang="es-ES" dirty="0"/>
              <a:t>.  </a:t>
            </a:r>
          </a:p>
          <a:p>
            <a:endParaRPr lang="es-ES" dirty="0"/>
          </a:p>
          <a:p>
            <a:r>
              <a:rPr lang="es-ES" dirty="0"/>
              <a:t>Para su </a:t>
            </a:r>
            <a:r>
              <a:rPr lang="es-ES" b="1" dirty="0">
                <a:solidFill>
                  <a:srgbClr val="019EE2"/>
                </a:solidFill>
              </a:rPr>
              <a:t>instalación</a:t>
            </a:r>
            <a:r>
              <a:rPr lang="es-ES" dirty="0"/>
              <a:t>:</a:t>
            </a:r>
          </a:p>
          <a:p>
            <a:pPr marL="342900" indent="-342900">
              <a:buFont typeface="+mj-lt"/>
              <a:buAutoNum type="arabicPeriod"/>
            </a:pPr>
            <a:r>
              <a:rPr lang="es-ES" dirty="0"/>
              <a:t>Visitar la siguiente página web: </a:t>
            </a:r>
            <a:r>
              <a:rPr lang="es-ES" dirty="0">
                <a:hlinkClick r:id="rId2"/>
              </a:rPr>
              <a:t>https://www.google.com/intl/es/chrome/</a:t>
            </a: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r>
              <a:rPr lang="es-ES" dirty="0"/>
              <a:t>Haz clic en Ejecutar. Si seleccionas Guardar, haz doble clic en la descarga para iniciar el proceso de instalación.</a:t>
            </a:r>
          </a:p>
          <a:p>
            <a:pPr marL="342900" indent="-342900">
              <a:buFont typeface="+mj-lt"/>
              <a:buAutoNum type="arabicPeriod"/>
            </a:pPr>
            <a:r>
              <a:rPr lang="es-ES" dirty="0"/>
              <a:t>Inicia Chrome.</a:t>
            </a:r>
          </a:p>
        </p:txBody>
      </p:sp>
      <p:sp>
        <p:nvSpPr>
          <p:cNvPr id="3" name="Text Placeholder 2">
            <a:extLst>
              <a:ext uri="{FF2B5EF4-FFF2-40B4-BE49-F238E27FC236}">
                <a16:creationId xmlns:a16="http://schemas.microsoft.com/office/drawing/2014/main" id="{143A4125-37B3-4396-9BE0-394D88F44172}"/>
              </a:ext>
            </a:extLst>
          </p:cNvPr>
          <p:cNvSpPr>
            <a:spLocks noGrp="1"/>
          </p:cNvSpPr>
          <p:nvPr>
            <p:ph type="body" sz="quarter" idx="13"/>
          </p:nvPr>
        </p:nvSpPr>
        <p:spPr/>
        <p:txBody>
          <a:bodyPr/>
          <a:lstStyle/>
          <a:p>
            <a:r>
              <a:rPr lang="es-ES"/>
              <a:t>Instalación</a:t>
            </a:r>
          </a:p>
        </p:txBody>
      </p:sp>
      <p:sp>
        <p:nvSpPr>
          <p:cNvPr id="4" name="Title 3">
            <a:extLst>
              <a:ext uri="{FF2B5EF4-FFF2-40B4-BE49-F238E27FC236}">
                <a16:creationId xmlns:a16="http://schemas.microsoft.com/office/drawing/2014/main" id="{B19828B6-3FA0-4B48-BFFA-0C5BE1D2F3C7}"/>
              </a:ext>
            </a:extLst>
          </p:cNvPr>
          <p:cNvSpPr>
            <a:spLocks noGrp="1"/>
          </p:cNvSpPr>
          <p:nvPr>
            <p:ph type="title"/>
          </p:nvPr>
        </p:nvSpPr>
        <p:spPr/>
        <p:txBody>
          <a:bodyPr/>
          <a:lstStyle/>
          <a:p>
            <a:r>
              <a:rPr lang="es-ES"/>
              <a:t>Google Chrome</a:t>
            </a:r>
          </a:p>
        </p:txBody>
      </p:sp>
      <p:pic>
        <p:nvPicPr>
          <p:cNvPr id="5" name="Picture 4">
            <a:extLst>
              <a:ext uri="{FF2B5EF4-FFF2-40B4-BE49-F238E27FC236}">
                <a16:creationId xmlns:a16="http://schemas.microsoft.com/office/drawing/2014/main" id="{04F74BE0-165D-4932-8804-DAEB28AD26D8}"/>
              </a:ext>
            </a:extLst>
          </p:cNvPr>
          <p:cNvPicPr>
            <a:picLocks noChangeAspect="1"/>
          </p:cNvPicPr>
          <p:nvPr/>
        </p:nvPicPr>
        <p:blipFill rotWithShape="1">
          <a:blip r:embed="rId3"/>
          <a:srcRect l="17064" t="9928" r="12072" b="8102"/>
          <a:stretch/>
        </p:blipFill>
        <p:spPr>
          <a:xfrm>
            <a:off x="3168502" y="201282"/>
            <a:ext cx="712381" cy="716547"/>
          </a:xfrm>
          <a:prstGeom prst="rect">
            <a:avLst/>
          </a:prstGeom>
        </p:spPr>
      </p:pic>
      <p:pic>
        <p:nvPicPr>
          <p:cNvPr id="6" name="Picture 5">
            <a:extLst>
              <a:ext uri="{FF2B5EF4-FFF2-40B4-BE49-F238E27FC236}">
                <a16:creationId xmlns:a16="http://schemas.microsoft.com/office/drawing/2014/main" id="{AD71C7A5-09F8-4EDD-B8DD-0D9F5B0A7D3D}"/>
              </a:ext>
            </a:extLst>
          </p:cNvPr>
          <p:cNvPicPr>
            <a:picLocks noChangeAspect="1"/>
          </p:cNvPicPr>
          <p:nvPr/>
        </p:nvPicPr>
        <p:blipFill rotWithShape="1">
          <a:blip r:embed="rId4"/>
          <a:srcRect l="9421" t="10283" r="7317" b="2853"/>
          <a:stretch/>
        </p:blipFill>
        <p:spPr>
          <a:xfrm>
            <a:off x="4299098" y="3054291"/>
            <a:ext cx="3593804" cy="2125330"/>
          </a:xfrm>
          <a:prstGeom prst="rect">
            <a:avLst/>
          </a:prstGeom>
          <a:effectLst>
            <a:outerShdw blurRad="63500" sx="102000" sy="102000" algn="ctr" rotWithShape="0">
              <a:prstClr val="black">
                <a:alpha val="40000"/>
              </a:prstClr>
            </a:outerShdw>
          </a:effectLst>
        </p:spPr>
      </p:pic>
      <p:sp>
        <p:nvSpPr>
          <p:cNvPr id="8" name="Arrow: Right 7">
            <a:extLst>
              <a:ext uri="{FF2B5EF4-FFF2-40B4-BE49-F238E27FC236}">
                <a16:creationId xmlns:a16="http://schemas.microsoft.com/office/drawing/2014/main" id="{0B473B4F-5F16-4DCF-9DC5-3AAFD9413602}"/>
              </a:ext>
            </a:extLst>
          </p:cNvPr>
          <p:cNvSpPr/>
          <p:nvPr/>
        </p:nvSpPr>
        <p:spPr bwMode="gray">
          <a:xfrm>
            <a:off x="3712464" y="4745482"/>
            <a:ext cx="1673352" cy="219456"/>
          </a:xfrm>
          <a:prstGeom prst="rightArrow">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Tree>
    <p:extLst>
      <p:ext uri="{BB962C8B-B14F-4D97-AF65-F5344CB8AC3E}">
        <p14:creationId xmlns:p14="http://schemas.microsoft.com/office/powerpoint/2010/main" val="31468950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C996C8-E829-42C2-801A-009F7152DE72}"/>
              </a:ext>
            </a:extLst>
          </p:cNvPr>
          <p:cNvSpPr>
            <a:spLocks noGrp="1"/>
          </p:cNvSpPr>
          <p:nvPr>
            <p:ph type="body" sz="quarter" idx="10"/>
          </p:nvPr>
        </p:nvSpPr>
        <p:spPr>
          <a:xfrm>
            <a:off x="518160" y="872067"/>
            <a:ext cx="11203940" cy="5469498"/>
          </a:xfrm>
        </p:spPr>
        <p:txBody>
          <a:bodyPr/>
          <a:lstStyle/>
          <a:p>
            <a:r>
              <a:rPr lang="es-ES" b="1" dirty="0"/>
              <a:t>1. Para usar </a:t>
            </a:r>
            <a:r>
              <a:rPr lang="es-ES" b="1" dirty="0">
                <a:solidFill>
                  <a:srgbClr val="019EE2"/>
                </a:solidFill>
              </a:rPr>
              <a:t>Google </a:t>
            </a:r>
            <a:r>
              <a:rPr lang="es-ES" b="1" dirty="0" err="1">
                <a:solidFill>
                  <a:srgbClr val="019EE2"/>
                </a:solidFill>
              </a:rPr>
              <a:t>Maps</a:t>
            </a:r>
            <a:r>
              <a:rPr lang="es-ES" b="1" dirty="0">
                <a:solidFill>
                  <a:srgbClr val="019EE2"/>
                </a:solidFill>
              </a:rPr>
              <a:t> </a:t>
            </a:r>
            <a:r>
              <a:rPr lang="es-ES" b="1" dirty="0"/>
              <a:t>es imprescindible tener una cuenta de Google</a:t>
            </a:r>
          </a:p>
          <a:p>
            <a:pPr marL="895335" lvl="1" indent="-285750">
              <a:buFont typeface="Courier New" panose="02070309020205020404" pitchFamily="49" charset="0"/>
              <a:buChar char="o"/>
            </a:pPr>
            <a:r>
              <a:rPr lang="es-ES" sz="1600" b="0" dirty="0">
                <a:solidFill>
                  <a:srgbClr val="595959"/>
                </a:solidFill>
              </a:rPr>
              <a:t>Verdadero</a:t>
            </a:r>
          </a:p>
          <a:p>
            <a:pPr marL="895335" lvl="1" indent="-285750">
              <a:buFont typeface="Courier New" panose="02070309020205020404" pitchFamily="49" charset="0"/>
              <a:buChar char="o"/>
            </a:pPr>
            <a:r>
              <a:rPr lang="es-ES" sz="1600" b="0" dirty="0">
                <a:solidFill>
                  <a:srgbClr val="595959"/>
                </a:solidFill>
              </a:rPr>
              <a:t>Falso</a:t>
            </a:r>
            <a:endParaRPr lang="es-ES" b="1" dirty="0"/>
          </a:p>
          <a:p>
            <a:pPr marL="342900" indent="-342900">
              <a:buAutoNum type="arabicPeriod"/>
            </a:pPr>
            <a:endParaRPr lang="es-ES" b="1" dirty="0"/>
          </a:p>
          <a:p>
            <a:r>
              <a:rPr lang="es-ES" b="1" dirty="0"/>
              <a:t>2. Hay 4 </a:t>
            </a:r>
            <a:r>
              <a:rPr lang="es-ES" b="1" dirty="0">
                <a:solidFill>
                  <a:srgbClr val="019EE2"/>
                </a:solidFill>
              </a:rPr>
              <a:t>Modalidades </a:t>
            </a:r>
            <a:r>
              <a:rPr lang="es-ES" b="1" dirty="0"/>
              <a:t>de traducción de Google: Texto, voz, página web y documentos</a:t>
            </a:r>
            <a:endParaRPr lang="es-ES" b="1" dirty="0">
              <a:solidFill>
                <a:srgbClr val="019EE2"/>
              </a:solidFill>
            </a:endParaRPr>
          </a:p>
          <a:p>
            <a:pPr marL="895335" lvl="1" indent="-285750">
              <a:buFont typeface="Courier New" panose="02070309020205020404" pitchFamily="49" charset="0"/>
              <a:buChar char="o"/>
            </a:pPr>
            <a:r>
              <a:rPr lang="es-ES" sz="1600" b="0" dirty="0">
                <a:solidFill>
                  <a:srgbClr val="595959"/>
                </a:solidFill>
              </a:rPr>
              <a:t>Verdadero</a:t>
            </a:r>
          </a:p>
          <a:p>
            <a:pPr marL="895335" lvl="1" indent="-285750">
              <a:buFont typeface="Courier New" panose="02070309020205020404" pitchFamily="49" charset="0"/>
              <a:buChar char="o"/>
            </a:pPr>
            <a:r>
              <a:rPr lang="es-ES" sz="1600" b="0" dirty="0">
                <a:solidFill>
                  <a:srgbClr val="595959"/>
                </a:solidFill>
              </a:rPr>
              <a:t>Falso</a:t>
            </a:r>
          </a:p>
          <a:p>
            <a:endParaRPr lang="es-ES" dirty="0"/>
          </a:p>
          <a:p>
            <a:r>
              <a:rPr lang="es-ES" b="1" dirty="0"/>
              <a:t>3. </a:t>
            </a:r>
            <a:r>
              <a:rPr lang="es-ES" b="1" dirty="0">
                <a:solidFill>
                  <a:srgbClr val="019EE2"/>
                </a:solidFill>
              </a:rPr>
              <a:t>Google </a:t>
            </a:r>
            <a:r>
              <a:rPr lang="es-ES" b="1" dirty="0" err="1">
                <a:solidFill>
                  <a:srgbClr val="019EE2"/>
                </a:solidFill>
              </a:rPr>
              <a:t>Duo</a:t>
            </a:r>
            <a:r>
              <a:rPr lang="es-ES" b="1" dirty="0">
                <a:solidFill>
                  <a:srgbClr val="019EE2"/>
                </a:solidFill>
              </a:rPr>
              <a:t> </a:t>
            </a:r>
            <a:r>
              <a:rPr lang="es-ES" b="1" dirty="0"/>
              <a:t>ofrece la opción </a:t>
            </a:r>
            <a:r>
              <a:rPr lang="es-ES" b="1" dirty="0">
                <a:solidFill>
                  <a:srgbClr val="019EE2"/>
                </a:solidFill>
              </a:rPr>
              <a:t>TOC-TOC</a:t>
            </a:r>
            <a:r>
              <a:rPr lang="es-ES" b="1" dirty="0"/>
              <a:t> y </a:t>
            </a:r>
            <a:r>
              <a:rPr lang="es-ES" b="1" dirty="0">
                <a:solidFill>
                  <a:srgbClr val="019EE2"/>
                </a:solidFill>
              </a:rPr>
              <a:t>Hangouts </a:t>
            </a:r>
            <a:r>
              <a:rPr lang="es-ES" b="1" dirty="0"/>
              <a:t>no:</a:t>
            </a:r>
          </a:p>
          <a:p>
            <a:pPr marL="895335" lvl="1" indent="-285750">
              <a:buFont typeface="Courier New" panose="02070309020205020404" pitchFamily="49" charset="0"/>
              <a:buChar char="o"/>
            </a:pPr>
            <a:r>
              <a:rPr lang="es-ES" sz="1600" b="0" dirty="0">
                <a:solidFill>
                  <a:srgbClr val="595959"/>
                </a:solidFill>
              </a:rPr>
              <a:t>Verdadero</a:t>
            </a:r>
          </a:p>
          <a:p>
            <a:pPr marL="895335" lvl="1" indent="-285750">
              <a:buFont typeface="Courier New" panose="02070309020205020404" pitchFamily="49" charset="0"/>
              <a:buChar char="o"/>
            </a:pPr>
            <a:r>
              <a:rPr lang="es-ES" sz="1600" b="0" dirty="0">
                <a:solidFill>
                  <a:srgbClr val="595959"/>
                </a:solidFill>
              </a:rPr>
              <a:t>Falso</a:t>
            </a:r>
          </a:p>
          <a:p>
            <a:pPr lvl="1" indent="0"/>
            <a:endParaRPr lang="es-ES" sz="1600" b="0" dirty="0">
              <a:solidFill>
                <a:srgbClr val="595959"/>
              </a:solidFill>
            </a:endParaRPr>
          </a:p>
          <a:p>
            <a:pPr marL="0" lvl="1" indent="0">
              <a:spcAft>
                <a:spcPts val="0"/>
              </a:spcAft>
            </a:pPr>
            <a:r>
              <a:rPr lang="es-ES" sz="1600" dirty="0">
                <a:solidFill>
                  <a:srgbClr val="595959"/>
                </a:solidFill>
              </a:rPr>
              <a:t>4. </a:t>
            </a:r>
            <a:r>
              <a:rPr lang="es-ES" sz="1600" dirty="0">
                <a:solidFill>
                  <a:srgbClr val="019EE2"/>
                </a:solidFill>
              </a:rPr>
              <a:t>Google </a:t>
            </a:r>
            <a:r>
              <a:rPr lang="es-ES" sz="1600" dirty="0" err="1">
                <a:solidFill>
                  <a:srgbClr val="019EE2"/>
                </a:solidFill>
              </a:rPr>
              <a:t>Flights</a:t>
            </a:r>
            <a:r>
              <a:rPr lang="es-ES" sz="1600" dirty="0">
                <a:solidFill>
                  <a:srgbClr val="019EE2"/>
                </a:solidFill>
              </a:rPr>
              <a:t> </a:t>
            </a:r>
            <a:r>
              <a:rPr lang="es-ES" sz="1600" dirty="0">
                <a:solidFill>
                  <a:srgbClr val="595959"/>
                </a:solidFill>
              </a:rPr>
              <a:t>nos</a:t>
            </a:r>
            <a:r>
              <a:rPr lang="es-ES" sz="1600" dirty="0">
                <a:solidFill>
                  <a:srgbClr val="019EE2"/>
                </a:solidFill>
              </a:rPr>
              <a:t> </a:t>
            </a:r>
            <a:r>
              <a:rPr lang="es-ES" sz="1600" dirty="0">
                <a:solidFill>
                  <a:srgbClr val="595959"/>
                </a:solidFill>
              </a:rPr>
              <a:t>permite seguir la variación de precios para poder identificar cuando cambian.</a:t>
            </a:r>
          </a:p>
          <a:p>
            <a:pPr marL="895335" lvl="1" indent="-285750">
              <a:buFont typeface="Courier New" panose="02070309020205020404" pitchFamily="49" charset="0"/>
              <a:buChar char="o"/>
            </a:pPr>
            <a:r>
              <a:rPr lang="es-ES" sz="1600" b="0" dirty="0">
                <a:solidFill>
                  <a:srgbClr val="595959"/>
                </a:solidFill>
              </a:rPr>
              <a:t>Verdadero</a:t>
            </a:r>
          </a:p>
          <a:p>
            <a:pPr marL="895335" lvl="1" indent="-285750">
              <a:buFont typeface="Courier New" panose="02070309020205020404" pitchFamily="49" charset="0"/>
              <a:buChar char="o"/>
            </a:pPr>
            <a:r>
              <a:rPr lang="es-ES" sz="1600" b="0" dirty="0">
                <a:solidFill>
                  <a:srgbClr val="595959"/>
                </a:solidFill>
              </a:rPr>
              <a:t>Falso</a:t>
            </a:r>
          </a:p>
          <a:p>
            <a:pPr marL="0" lvl="1" indent="0">
              <a:spcAft>
                <a:spcPts val="0"/>
              </a:spcAft>
            </a:pPr>
            <a:endParaRPr lang="es-ES" sz="1600" dirty="0">
              <a:solidFill>
                <a:srgbClr val="595959"/>
              </a:solidFill>
            </a:endParaRPr>
          </a:p>
          <a:p>
            <a:pPr marL="0" lvl="1" indent="0">
              <a:spcAft>
                <a:spcPts val="0"/>
              </a:spcAft>
            </a:pPr>
            <a:endParaRPr lang="es-ES" sz="1600" b="0" dirty="0">
              <a:solidFill>
                <a:srgbClr val="595959"/>
              </a:solidFill>
            </a:endParaRPr>
          </a:p>
          <a:p>
            <a:pPr marL="895335" lvl="1" indent="-285750">
              <a:buFont typeface="Courier New" panose="02070309020205020404" pitchFamily="49" charset="0"/>
              <a:buChar char="o"/>
            </a:pPr>
            <a:endParaRPr lang="es-ES" sz="1600" b="0" dirty="0">
              <a:solidFill>
                <a:srgbClr val="595959"/>
              </a:solidFill>
            </a:endParaRPr>
          </a:p>
          <a:p>
            <a:pPr lvl="1" indent="0"/>
            <a:endParaRPr lang="es-ES" sz="1600" b="0" dirty="0">
              <a:solidFill>
                <a:srgbClr val="595959"/>
              </a:solidFill>
            </a:endParaRPr>
          </a:p>
          <a:p>
            <a:pPr marL="0" lvl="1" indent="0">
              <a:spcAft>
                <a:spcPts val="0"/>
              </a:spcAft>
            </a:pPr>
            <a:endParaRPr lang="es-ES" sz="1600" dirty="0">
              <a:solidFill>
                <a:srgbClr val="595959"/>
              </a:solidFill>
            </a:endParaRPr>
          </a:p>
          <a:p>
            <a:pPr lvl="1" indent="0"/>
            <a:endParaRPr lang="es-ES" sz="1600" b="0" dirty="0">
              <a:solidFill>
                <a:srgbClr val="595959"/>
              </a:solidFill>
            </a:endParaRPr>
          </a:p>
          <a:p>
            <a:endParaRPr lang="es-ES" b="1" dirty="0"/>
          </a:p>
          <a:p>
            <a:endParaRPr lang="es-ES" b="1" dirty="0"/>
          </a:p>
        </p:txBody>
      </p:sp>
      <p:sp>
        <p:nvSpPr>
          <p:cNvPr id="4" name="Title 3">
            <a:extLst>
              <a:ext uri="{FF2B5EF4-FFF2-40B4-BE49-F238E27FC236}">
                <a16:creationId xmlns:a16="http://schemas.microsoft.com/office/drawing/2014/main" id="{0BC71E82-2D78-42C9-8830-2296B9EABCD5}"/>
              </a:ext>
            </a:extLst>
          </p:cNvPr>
          <p:cNvSpPr>
            <a:spLocks noGrp="1"/>
          </p:cNvSpPr>
          <p:nvPr>
            <p:ph type="title"/>
          </p:nvPr>
        </p:nvSpPr>
        <p:spPr/>
        <p:txBody>
          <a:bodyPr/>
          <a:lstStyle/>
          <a:p>
            <a:r>
              <a:rPr lang="es-ES" dirty="0"/>
              <a:t>Cuestionario</a:t>
            </a:r>
          </a:p>
        </p:txBody>
      </p:sp>
    </p:spTree>
    <p:extLst>
      <p:ext uri="{BB962C8B-B14F-4D97-AF65-F5344CB8AC3E}">
        <p14:creationId xmlns:p14="http://schemas.microsoft.com/office/powerpoint/2010/main" val="25888286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256632" y="2639444"/>
            <a:ext cx="7678737" cy="1579113"/>
          </a:xfrm>
        </p:spPr>
        <p:txBody>
          <a:bodyPr/>
          <a:lstStyle/>
          <a:p>
            <a:r>
              <a:rPr lang="es-ES" sz="4000" dirty="0"/>
              <a:t>Muchas gracias </a:t>
            </a:r>
          </a:p>
          <a:p>
            <a:r>
              <a:rPr lang="es-ES" sz="4000" dirty="0"/>
              <a:t>por vuestra atención</a:t>
            </a:r>
          </a:p>
        </p:txBody>
      </p:sp>
    </p:spTree>
    <p:extLst>
      <p:ext uri="{BB962C8B-B14F-4D97-AF65-F5344CB8AC3E}">
        <p14:creationId xmlns:p14="http://schemas.microsoft.com/office/powerpoint/2010/main" val="5554205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613BF5F-4271-444D-9552-6D022A01181A}"/>
              </a:ext>
            </a:extLst>
          </p:cNvPr>
          <p:cNvSpPr>
            <a:spLocks noGrp="1"/>
          </p:cNvSpPr>
          <p:nvPr>
            <p:ph type="body" sz="quarter" idx="13"/>
          </p:nvPr>
        </p:nvSpPr>
        <p:spPr/>
        <p:txBody>
          <a:bodyPr/>
          <a:lstStyle/>
          <a:p>
            <a:r>
              <a:rPr lang="es-ES" dirty="0"/>
              <a:t>Crear una Cuenta de Google</a:t>
            </a:r>
          </a:p>
          <a:p>
            <a:endParaRPr lang="es-ES" dirty="0"/>
          </a:p>
        </p:txBody>
      </p:sp>
      <p:sp>
        <p:nvSpPr>
          <p:cNvPr id="4" name="Title 3">
            <a:extLst>
              <a:ext uri="{FF2B5EF4-FFF2-40B4-BE49-F238E27FC236}">
                <a16:creationId xmlns:a16="http://schemas.microsoft.com/office/drawing/2014/main" id="{8B406C43-9587-438D-BED7-108C18104BD1}"/>
              </a:ext>
            </a:extLst>
          </p:cNvPr>
          <p:cNvSpPr>
            <a:spLocks noGrp="1"/>
          </p:cNvSpPr>
          <p:nvPr>
            <p:ph type="title"/>
          </p:nvPr>
        </p:nvSpPr>
        <p:spPr/>
        <p:txBody>
          <a:bodyPr/>
          <a:lstStyle/>
          <a:p>
            <a:r>
              <a:rPr lang="es-ES" dirty="0"/>
              <a:t>Google Chrome</a:t>
            </a:r>
          </a:p>
        </p:txBody>
      </p:sp>
      <p:sp>
        <p:nvSpPr>
          <p:cNvPr id="5" name="Text Placeholder 4">
            <a:extLst>
              <a:ext uri="{FF2B5EF4-FFF2-40B4-BE49-F238E27FC236}">
                <a16:creationId xmlns:a16="http://schemas.microsoft.com/office/drawing/2014/main" id="{0B36B369-68F0-46AA-BA90-9675824C9108}"/>
              </a:ext>
            </a:extLst>
          </p:cNvPr>
          <p:cNvSpPr txBox="1">
            <a:spLocks noGrp="1"/>
          </p:cNvSpPr>
          <p:nvPr>
            <p:ph type="body" sz="quarter" idx="10"/>
          </p:nvPr>
        </p:nvSpPr>
        <p:spPr bwMode="gray">
          <a:xfrm>
            <a:off x="469900" y="1365788"/>
            <a:ext cx="11204575" cy="5217892"/>
          </a:xfrm>
          <a:prstGeom prst="rect">
            <a:avLst/>
          </a:prstGeom>
        </p:spPr>
        <p:txBody>
          <a:bodyPr vert="horz" wrap="square" lIns="0" tIns="0" rIns="0" bIns="0" rtlCol="0" anchor="t" anchorCtr="0">
            <a:noAutofit/>
          </a:bodyPr>
          <a:lstStyle/>
          <a:p>
            <a:pPr marL="342900" indent="-342900">
              <a:buFont typeface="+mj-lt"/>
              <a:buAutoNum type="arabicPeriod"/>
            </a:pPr>
            <a:r>
              <a:rPr lang="es-ES" dirty="0"/>
              <a:t>Ir a: </a:t>
            </a:r>
            <a:r>
              <a:rPr lang="es-ES" dirty="0">
                <a:hlinkClick r:id="rId2"/>
              </a:rPr>
              <a:t>https://accounts.google.com/signup/v2/webcreateaccount?hl=es&amp;flowName=GlifWebSignIn&amp;flowEntry=SignUp</a:t>
            </a:r>
            <a:r>
              <a:rPr lang="es-ES" dirty="0"/>
              <a:t> y rellenar la información . Si aparece en inglés, se puede cambiar el idioma desde la parte inferior.</a:t>
            </a:r>
          </a:p>
          <a:p>
            <a:pPr marL="342900" indent="-342900">
              <a:buFont typeface="+mj-lt"/>
              <a:buAutoNum type="arabicPeriod"/>
            </a:pPr>
            <a:endParaRPr lang="es-ES" dirty="0">
              <a:solidFill>
                <a:srgbClr val="595959"/>
              </a:solidFill>
              <a:latin typeface="Poppins"/>
            </a:endParaRPr>
          </a:p>
          <a:p>
            <a:pPr marL="342900" indent="-342900">
              <a:buFont typeface="+mj-lt"/>
              <a:buAutoNum type="arabicPeriod"/>
            </a:pPr>
            <a:endParaRPr lang="es-ES" dirty="0"/>
          </a:p>
          <a:p>
            <a:pPr marL="342900" indent="-342900">
              <a:buFont typeface="+mj-lt"/>
              <a:buAutoNum type="arabicPeriod"/>
            </a:pPr>
            <a:endParaRPr lang="es-ES" sz="1600" dirty="0">
              <a:solidFill>
                <a:srgbClr val="595959"/>
              </a:solidFill>
              <a:latin typeface="Poppins"/>
            </a:endParaRPr>
          </a:p>
          <a:p>
            <a:pPr marL="342900" indent="-342900">
              <a:buFont typeface="+mj-lt"/>
              <a:buAutoNum type="arabicPeriod"/>
            </a:pPr>
            <a:endParaRPr lang="es-ES" dirty="0"/>
          </a:p>
          <a:p>
            <a:pPr marL="342900" indent="-342900">
              <a:buFont typeface="+mj-lt"/>
              <a:buAutoNum type="arabicPeriod"/>
            </a:pPr>
            <a:endParaRPr lang="es-ES" sz="1600" dirty="0">
              <a:solidFill>
                <a:srgbClr val="595959"/>
              </a:solidFill>
              <a:latin typeface="Poppins"/>
            </a:endParaRPr>
          </a:p>
          <a:p>
            <a:pPr marL="342900" indent="-342900">
              <a:buFont typeface="+mj-lt"/>
              <a:buAutoNum type="arabicPeriod"/>
            </a:pPr>
            <a:endParaRPr lang="es-ES" dirty="0"/>
          </a:p>
          <a:p>
            <a:pPr marL="342900" indent="-342900">
              <a:buFont typeface="+mj-lt"/>
              <a:buAutoNum type="arabicPeriod"/>
            </a:pPr>
            <a:endParaRPr lang="es-ES" sz="1600" dirty="0">
              <a:solidFill>
                <a:srgbClr val="595959"/>
              </a:solidFill>
              <a:latin typeface="Poppins"/>
            </a:endParaRPr>
          </a:p>
          <a:p>
            <a:pPr marL="342900" indent="-342900">
              <a:buFont typeface="+mj-lt"/>
              <a:buAutoNum type="arabicPeriod"/>
            </a:pPr>
            <a:endParaRPr lang="es-ES" dirty="0"/>
          </a:p>
          <a:p>
            <a:pPr marL="342900" indent="-342900">
              <a:buFont typeface="+mj-lt"/>
              <a:buAutoNum type="arabicPeriod"/>
            </a:pPr>
            <a:endParaRPr lang="es-ES" sz="1600" dirty="0">
              <a:solidFill>
                <a:srgbClr val="595959"/>
              </a:solidFill>
              <a:latin typeface="Poppins"/>
            </a:endParaRPr>
          </a:p>
          <a:p>
            <a:pPr marL="342900" indent="-342900">
              <a:buFont typeface="+mj-lt"/>
              <a:buAutoNum type="arabicPeriod"/>
            </a:pPr>
            <a:endParaRPr lang="es-ES" dirty="0"/>
          </a:p>
          <a:p>
            <a:pPr marL="342900" indent="-342900">
              <a:buFont typeface="+mj-lt"/>
              <a:buAutoNum type="arabicPeriod"/>
            </a:pPr>
            <a:endParaRPr lang="es-ES" sz="1600" dirty="0">
              <a:solidFill>
                <a:srgbClr val="595959"/>
              </a:solidFill>
              <a:latin typeface="Poppins"/>
            </a:endParaRPr>
          </a:p>
          <a:p>
            <a:pPr marL="342900" indent="-342900">
              <a:buFont typeface="+mj-lt"/>
              <a:buAutoNum type="arabicPeriod"/>
            </a:pPr>
            <a:endParaRPr lang="es-ES" dirty="0"/>
          </a:p>
          <a:p>
            <a:pPr marL="342900" indent="-342900">
              <a:buFont typeface="+mj-lt"/>
              <a:buAutoNum type="arabicPeriod"/>
            </a:pPr>
            <a:endParaRPr lang="es-ES" dirty="0"/>
          </a:p>
          <a:p>
            <a:pPr marL="342900" indent="-342900">
              <a:buFont typeface="+mj-lt"/>
              <a:buAutoNum type="arabicPeriod"/>
            </a:pPr>
            <a:endParaRPr lang="es-ES" sz="1600" dirty="0">
              <a:solidFill>
                <a:srgbClr val="595959"/>
              </a:solidFill>
              <a:latin typeface="Poppins"/>
            </a:endParaRPr>
          </a:p>
          <a:p>
            <a:pPr marL="342900" indent="-342900">
              <a:buFont typeface="+mj-lt"/>
              <a:buAutoNum type="arabicPeriod"/>
            </a:pPr>
            <a:endParaRPr lang="es-ES" sz="1400" dirty="0">
              <a:solidFill>
                <a:srgbClr val="595959"/>
              </a:solidFill>
              <a:latin typeface="Poppins"/>
            </a:endParaRPr>
          </a:p>
          <a:p>
            <a:pPr marL="342900" indent="-342900">
              <a:buFont typeface="+mj-lt"/>
              <a:buAutoNum type="arabicPeriod"/>
            </a:pPr>
            <a:endParaRPr lang="es-ES" sz="1400" dirty="0">
              <a:solidFill>
                <a:srgbClr val="595959"/>
              </a:solidFill>
              <a:latin typeface="Poppins"/>
            </a:endParaRPr>
          </a:p>
          <a:p>
            <a:pPr marL="342900" indent="-342900">
              <a:buFont typeface="+mj-lt"/>
              <a:buAutoNum type="arabicPeriod"/>
            </a:pPr>
            <a:endParaRPr lang="es-ES" sz="1400" dirty="0"/>
          </a:p>
          <a:p>
            <a:pPr marL="342900" indent="-342900">
              <a:buFont typeface="+mj-lt"/>
              <a:buAutoNum type="arabicPeriod"/>
            </a:pPr>
            <a:r>
              <a:rPr lang="es-ES" dirty="0"/>
              <a:t>Introduce y confirma tu </a:t>
            </a:r>
            <a:r>
              <a:rPr lang="es-ES" b="1" dirty="0">
                <a:solidFill>
                  <a:srgbClr val="019EE2"/>
                </a:solidFill>
              </a:rPr>
              <a:t>contraseña </a:t>
            </a:r>
            <a:r>
              <a:rPr lang="es-ES" dirty="0"/>
              <a:t>(min 8 caracteres), y haz clic en </a:t>
            </a:r>
            <a:r>
              <a:rPr lang="es-ES" b="1" dirty="0">
                <a:solidFill>
                  <a:srgbClr val="019EE2"/>
                </a:solidFill>
              </a:rPr>
              <a:t>Siguiente</a:t>
            </a:r>
            <a:r>
              <a:rPr lang="es-ES" dirty="0"/>
              <a:t>.</a:t>
            </a:r>
          </a:p>
        </p:txBody>
      </p:sp>
      <p:pic>
        <p:nvPicPr>
          <p:cNvPr id="6" name="Picture 5">
            <a:extLst>
              <a:ext uri="{FF2B5EF4-FFF2-40B4-BE49-F238E27FC236}">
                <a16:creationId xmlns:a16="http://schemas.microsoft.com/office/drawing/2014/main" id="{B07033D4-8915-4582-B7DE-F70F4C29CD39}"/>
              </a:ext>
            </a:extLst>
          </p:cNvPr>
          <p:cNvPicPr>
            <a:picLocks noChangeAspect="1"/>
          </p:cNvPicPr>
          <p:nvPr/>
        </p:nvPicPr>
        <p:blipFill>
          <a:blip r:embed="rId3"/>
          <a:stretch>
            <a:fillRect/>
          </a:stretch>
        </p:blipFill>
        <p:spPr>
          <a:xfrm>
            <a:off x="787205" y="1996635"/>
            <a:ext cx="4558451" cy="3495577"/>
          </a:xfrm>
          <a:prstGeom prst="rect">
            <a:avLst/>
          </a:prstGeom>
          <a:effectLst>
            <a:outerShdw blurRad="63500" sx="102000" sy="102000" algn="ctr" rotWithShape="0">
              <a:prstClr val="black">
                <a:alpha val="40000"/>
              </a:prstClr>
            </a:outerShdw>
          </a:effectLst>
        </p:spPr>
      </p:pic>
      <p:grpSp>
        <p:nvGrpSpPr>
          <p:cNvPr id="8" name="Group 7">
            <a:extLst>
              <a:ext uri="{FF2B5EF4-FFF2-40B4-BE49-F238E27FC236}">
                <a16:creationId xmlns:a16="http://schemas.microsoft.com/office/drawing/2014/main" id="{029D3EE9-A917-4D9F-BD96-607245E283BD}"/>
              </a:ext>
            </a:extLst>
          </p:cNvPr>
          <p:cNvGrpSpPr/>
          <p:nvPr/>
        </p:nvGrpSpPr>
        <p:grpSpPr>
          <a:xfrm>
            <a:off x="5644299" y="2522387"/>
            <a:ext cx="6400248" cy="2081809"/>
            <a:chOff x="2145485" y="4653869"/>
            <a:chExt cx="7488174" cy="2946659"/>
          </a:xfrm>
        </p:grpSpPr>
        <p:sp>
          <p:nvSpPr>
            <p:cNvPr id="9" name="Rectangle 8">
              <a:extLst>
                <a:ext uri="{FF2B5EF4-FFF2-40B4-BE49-F238E27FC236}">
                  <a16:creationId xmlns:a16="http://schemas.microsoft.com/office/drawing/2014/main" id="{31B36DB8-85BA-4632-A94E-96CC7A769BF3}"/>
                </a:ext>
              </a:extLst>
            </p:cNvPr>
            <p:cNvSpPr/>
            <p:nvPr/>
          </p:nvSpPr>
          <p:spPr>
            <a:xfrm>
              <a:off x="2744358" y="5334812"/>
              <a:ext cx="6096000" cy="1655421"/>
            </a:xfrm>
            <a:prstGeom prst="rect">
              <a:avLst/>
            </a:prstGeom>
            <a:ln>
              <a:solidFill>
                <a:srgbClr val="019EE2"/>
              </a:solidFill>
            </a:ln>
          </p:spPr>
          <p:txBody>
            <a:bodyPr>
              <a:spAutoFit/>
            </a:bodyPr>
            <a:lstStyle/>
            <a:p>
              <a:pPr lvl="0" algn="just"/>
              <a:r>
                <a:rPr lang="es-ES" sz="1400" b="1" dirty="0">
                  <a:solidFill>
                    <a:srgbClr val="019EE2"/>
                  </a:solidFill>
                  <a:latin typeface="Poppins"/>
                  <a:ea typeface="Poppins"/>
                  <a:cs typeface="Poppins"/>
                  <a:sym typeface="Poppins"/>
                </a:rPr>
                <a:t>No es necesario tener Gmail. </a:t>
              </a:r>
              <a:r>
                <a:rPr lang="es-ES" sz="1400" dirty="0">
                  <a:solidFill>
                    <a:srgbClr val="595959"/>
                  </a:solidFill>
                  <a:latin typeface="Poppins"/>
                  <a:ea typeface="Poppins"/>
                  <a:cs typeface="Poppins"/>
                  <a:sym typeface="Poppins"/>
                </a:rPr>
                <a:t>Si prefieres utilizar otro correo que ya tengas, puedes seleccionar esta opción. Introduce esta otra cuenta y haz clic en Siguiente </a:t>
              </a:r>
              <a:r>
                <a:rPr lang="es-ES" sz="1400" dirty="0">
                  <a:solidFill>
                    <a:srgbClr val="595959"/>
                  </a:solidFill>
                  <a:latin typeface="Poppins"/>
                  <a:ea typeface="Poppins"/>
                  <a:cs typeface="Poppins"/>
                  <a:sym typeface="Wingdings" panose="05000000000000000000" pitchFamily="2" charset="2"/>
                </a:rPr>
                <a:t> </a:t>
              </a:r>
              <a:r>
                <a:rPr lang="es-ES" sz="1400" b="1" dirty="0">
                  <a:solidFill>
                    <a:srgbClr val="595959"/>
                  </a:solidFill>
                  <a:latin typeface="Poppins"/>
                  <a:ea typeface="Poppins"/>
                  <a:cs typeface="Poppins"/>
                  <a:sym typeface="Poppins"/>
                </a:rPr>
                <a:t>Verifica tu dirección de correo electrónico con el código enviado al correo que has introducido</a:t>
              </a:r>
              <a:r>
                <a:rPr lang="es-ES" sz="1400" dirty="0">
                  <a:solidFill>
                    <a:srgbClr val="595959"/>
                  </a:solidFill>
                  <a:latin typeface="Poppins"/>
                  <a:ea typeface="Poppins"/>
                  <a:cs typeface="Poppins"/>
                  <a:sym typeface="Poppins"/>
                </a:rPr>
                <a:t> </a:t>
              </a:r>
              <a:r>
                <a:rPr lang="es-ES" sz="1400" dirty="0">
                  <a:solidFill>
                    <a:srgbClr val="595959"/>
                  </a:solidFill>
                  <a:latin typeface="Poppins"/>
                  <a:ea typeface="Poppins"/>
                  <a:cs typeface="Poppins"/>
                  <a:sym typeface="Wingdings" panose="05000000000000000000" pitchFamily="2" charset="2"/>
                </a:rPr>
                <a:t> </a:t>
              </a:r>
              <a:r>
                <a:rPr lang="es-ES" sz="1400" dirty="0">
                  <a:solidFill>
                    <a:srgbClr val="595959"/>
                  </a:solidFill>
                  <a:latin typeface="Poppins"/>
                  <a:ea typeface="Poppins"/>
                  <a:cs typeface="Poppins"/>
                  <a:sym typeface="Poppins"/>
                </a:rPr>
                <a:t>Haz clic en Verificar.</a:t>
              </a:r>
            </a:p>
          </p:txBody>
        </p:sp>
        <p:sp>
          <p:nvSpPr>
            <p:cNvPr id="10" name="Rectangle 9">
              <a:extLst>
                <a:ext uri="{FF2B5EF4-FFF2-40B4-BE49-F238E27FC236}">
                  <a16:creationId xmlns:a16="http://schemas.microsoft.com/office/drawing/2014/main" id="{F00F54FA-4457-4BA0-A862-8A44FED8CD47}"/>
                </a:ext>
              </a:extLst>
            </p:cNvPr>
            <p:cNvSpPr/>
            <p:nvPr/>
          </p:nvSpPr>
          <p:spPr>
            <a:xfrm>
              <a:off x="2145485" y="4921367"/>
              <a:ext cx="598874" cy="2679161"/>
            </a:xfrm>
            <a:prstGeom prst="rect">
              <a:avLst/>
            </a:prstGeom>
            <a:noFill/>
          </p:spPr>
          <p:txBody>
            <a:bodyPr wrap="square" lIns="121916" tIns="60958" rIns="121916" bIns="60958">
              <a:spAutoFit/>
            </a:bodyPr>
            <a:lstStyle/>
            <a:p>
              <a:pPr algn="ctr"/>
              <a:r>
                <a:rPr lang="en-US" sz="11500">
                  <a:ln w="0">
                    <a:solidFill>
                      <a:srgbClr val="019EE2"/>
                    </a:solidFill>
                  </a:ln>
                  <a:solidFill>
                    <a:srgbClr val="019EE2"/>
                  </a:solidFill>
                </a:rPr>
                <a:t>!</a:t>
              </a:r>
            </a:p>
          </p:txBody>
        </p:sp>
        <p:sp>
          <p:nvSpPr>
            <p:cNvPr id="11" name="Rectangle 10">
              <a:extLst>
                <a:ext uri="{FF2B5EF4-FFF2-40B4-BE49-F238E27FC236}">
                  <a16:creationId xmlns:a16="http://schemas.microsoft.com/office/drawing/2014/main" id="{95E012CC-F3D3-4B00-8739-D73516EC34C0}"/>
                </a:ext>
              </a:extLst>
            </p:cNvPr>
            <p:cNvSpPr/>
            <p:nvPr/>
          </p:nvSpPr>
          <p:spPr>
            <a:xfrm>
              <a:off x="8666669" y="4653869"/>
              <a:ext cx="966990" cy="2679161"/>
            </a:xfrm>
            <a:prstGeom prst="rect">
              <a:avLst/>
            </a:prstGeom>
            <a:noFill/>
          </p:spPr>
          <p:txBody>
            <a:bodyPr wrap="none" lIns="121916" tIns="60958" rIns="121916" bIns="60958">
              <a:spAutoFit/>
            </a:bodyPr>
            <a:lstStyle/>
            <a:p>
              <a:pPr algn="ctr"/>
              <a:r>
                <a:rPr lang="en-US" sz="11500">
                  <a:ln w="0">
                    <a:solidFill>
                      <a:srgbClr val="019EE2"/>
                    </a:solidFill>
                  </a:ln>
                  <a:solidFill>
                    <a:srgbClr val="019EE2"/>
                  </a:solidFill>
                </a:rPr>
                <a:t>!</a:t>
              </a:r>
            </a:p>
          </p:txBody>
        </p:sp>
      </p:grpSp>
      <p:pic>
        <p:nvPicPr>
          <p:cNvPr id="12" name="Picture 11">
            <a:extLst>
              <a:ext uri="{FF2B5EF4-FFF2-40B4-BE49-F238E27FC236}">
                <a16:creationId xmlns:a16="http://schemas.microsoft.com/office/drawing/2014/main" id="{2996D07D-E9DA-441D-97CD-367F65EE1FCB}"/>
              </a:ext>
            </a:extLst>
          </p:cNvPr>
          <p:cNvPicPr>
            <a:picLocks noChangeAspect="1"/>
          </p:cNvPicPr>
          <p:nvPr/>
        </p:nvPicPr>
        <p:blipFill rotWithShape="1">
          <a:blip r:embed="rId4"/>
          <a:srcRect l="17064" t="9928" r="12072" b="8102"/>
          <a:stretch/>
        </p:blipFill>
        <p:spPr>
          <a:xfrm>
            <a:off x="3168502" y="201282"/>
            <a:ext cx="712381" cy="716547"/>
          </a:xfrm>
          <a:prstGeom prst="rect">
            <a:avLst/>
          </a:prstGeom>
        </p:spPr>
      </p:pic>
      <p:sp>
        <p:nvSpPr>
          <p:cNvPr id="2" name="Rectangle 1">
            <a:extLst>
              <a:ext uri="{FF2B5EF4-FFF2-40B4-BE49-F238E27FC236}">
                <a16:creationId xmlns:a16="http://schemas.microsoft.com/office/drawing/2014/main" id="{F0E181FB-6571-4ED3-BED5-285C7175E8A3}"/>
              </a:ext>
            </a:extLst>
          </p:cNvPr>
          <p:cNvSpPr/>
          <p:nvPr/>
        </p:nvSpPr>
        <p:spPr bwMode="gray">
          <a:xfrm>
            <a:off x="1024128" y="3648456"/>
            <a:ext cx="2144374" cy="246888"/>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cxnSp>
        <p:nvCxnSpPr>
          <p:cNvPr id="13" name="Straight Arrow Connector 12">
            <a:extLst>
              <a:ext uri="{FF2B5EF4-FFF2-40B4-BE49-F238E27FC236}">
                <a16:creationId xmlns:a16="http://schemas.microsoft.com/office/drawing/2014/main" id="{6A4C5F55-30FF-4513-9E92-F79850921562}"/>
              </a:ext>
            </a:extLst>
          </p:cNvPr>
          <p:cNvCxnSpPr>
            <a:stCxn id="2" idx="3"/>
          </p:cNvCxnSpPr>
          <p:nvPr/>
        </p:nvCxnSpPr>
        <p:spPr>
          <a:xfrm flipV="1">
            <a:off x="3168502" y="3758184"/>
            <a:ext cx="2475796" cy="1371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EFEB3B7C-F2DE-447B-9857-48CF8B37A2AC}"/>
              </a:ext>
            </a:extLst>
          </p:cNvPr>
          <p:cNvSpPr/>
          <p:nvPr/>
        </p:nvSpPr>
        <p:spPr bwMode="gray">
          <a:xfrm>
            <a:off x="796162" y="5157216"/>
            <a:ext cx="794894" cy="246888"/>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15" name="Freeform 1063">
            <a:extLst>
              <a:ext uri="{FF2B5EF4-FFF2-40B4-BE49-F238E27FC236}">
                <a16:creationId xmlns:a16="http://schemas.microsoft.com/office/drawing/2014/main" id="{7343E003-96CB-49D9-BE40-361A623562E3}"/>
              </a:ext>
            </a:extLst>
          </p:cNvPr>
          <p:cNvSpPr>
            <a:spLocks noChangeAspect="1" noEditPoints="1"/>
          </p:cNvSpPr>
          <p:nvPr/>
        </p:nvSpPr>
        <p:spPr bwMode="auto">
          <a:xfrm>
            <a:off x="3035833" y="4771287"/>
            <a:ext cx="363804" cy="368567"/>
          </a:xfrm>
          <a:custGeom>
            <a:avLst/>
            <a:gdLst>
              <a:gd name="T0" fmla="*/ 0 w 512"/>
              <a:gd name="T1" fmla="*/ 256 h 512"/>
              <a:gd name="T2" fmla="*/ 512 w 512"/>
              <a:gd name="T3" fmla="*/ 256 h 512"/>
              <a:gd name="T4" fmla="*/ 213 w 512"/>
              <a:gd name="T5" fmla="*/ 128 h 512"/>
              <a:gd name="T6" fmla="*/ 277 w 512"/>
              <a:gd name="T7" fmla="*/ 213 h 512"/>
              <a:gd name="T8" fmla="*/ 213 w 512"/>
              <a:gd name="T9" fmla="*/ 149 h 512"/>
              <a:gd name="T10" fmla="*/ 167 w 512"/>
              <a:gd name="T11" fmla="*/ 229 h 512"/>
              <a:gd name="T12" fmla="*/ 158 w 512"/>
              <a:gd name="T13" fmla="*/ 245 h 512"/>
              <a:gd name="T14" fmla="*/ 138 w 512"/>
              <a:gd name="T15" fmla="*/ 202 h 512"/>
              <a:gd name="T16" fmla="*/ 349 w 512"/>
              <a:gd name="T17" fmla="*/ 412 h 512"/>
              <a:gd name="T18" fmla="*/ 334 w 512"/>
              <a:gd name="T19" fmla="*/ 413 h 512"/>
              <a:gd name="T20" fmla="*/ 351 w 512"/>
              <a:gd name="T21" fmla="*/ 331 h 512"/>
              <a:gd name="T22" fmla="*/ 341 w 512"/>
              <a:gd name="T23" fmla="*/ 277 h 512"/>
              <a:gd name="T24" fmla="*/ 330 w 512"/>
              <a:gd name="T25" fmla="*/ 288 h 512"/>
              <a:gd name="T26" fmla="*/ 320 w 512"/>
              <a:gd name="T27" fmla="*/ 298 h 512"/>
              <a:gd name="T28" fmla="*/ 309 w 512"/>
              <a:gd name="T29" fmla="*/ 288 h 512"/>
              <a:gd name="T30" fmla="*/ 298 w 512"/>
              <a:gd name="T31" fmla="*/ 266 h 512"/>
              <a:gd name="T32" fmla="*/ 288 w 512"/>
              <a:gd name="T33" fmla="*/ 288 h 512"/>
              <a:gd name="T34" fmla="*/ 266 w 512"/>
              <a:gd name="T35" fmla="*/ 288 h 512"/>
              <a:gd name="T36" fmla="*/ 256 w 512"/>
              <a:gd name="T37" fmla="*/ 245 h 512"/>
              <a:gd name="T38" fmla="*/ 245 w 512"/>
              <a:gd name="T39" fmla="*/ 288 h 512"/>
              <a:gd name="T40" fmla="*/ 224 w 512"/>
              <a:gd name="T41" fmla="*/ 288 h 512"/>
              <a:gd name="T42" fmla="*/ 213 w 512"/>
              <a:gd name="T43" fmla="*/ 192 h 512"/>
              <a:gd name="T44" fmla="*/ 202 w 512"/>
              <a:gd name="T45" fmla="*/ 330 h 512"/>
              <a:gd name="T46" fmla="*/ 185 w 512"/>
              <a:gd name="T47" fmla="*/ 338 h 512"/>
              <a:gd name="T48" fmla="*/ 146 w 512"/>
              <a:gd name="T49" fmla="*/ 276 h 512"/>
              <a:gd name="T50" fmla="*/ 137 w 512"/>
              <a:gd name="T51" fmla="*/ 294 h 512"/>
              <a:gd name="T52" fmla="*/ 208 w 512"/>
              <a:gd name="T53" fmla="*/ 396 h 512"/>
              <a:gd name="T54" fmla="*/ 202 w 512"/>
              <a:gd name="T55" fmla="*/ 416 h 512"/>
              <a:gd name="T56" fmla="*/ 118 w 512"/>
              <a:gd name="T57" fmla="*/ 303 h 512"/>
              <a:gd name="T58" fmla="*/ 153 w 512"/>
              <a:gd name="T59" fmla="*/ 256 h 512"/>
              <a:gd name="T60" fmla="*/ 181 w 512"/>
              <a:gd name="T61" fmla="*/ 293 h 512"/>
              <a:gd name="T62" fmla="*/ 213 w 512"/>
              <a:gd name="T63" fmla="*/ 170 h 512"/>
              <a:gd name="T64" fmla="*/ 245 w 512"/>
              <a:gd name="T65" fmla="*/ 226 h 512"/>
              <a:gd name="T66" fmla="*/ 286 w 512"/>
              <a:gd name="T67" fmla="*/ 247 h 512"/>
              <a:gd name="T68" fmla="*/ 325 w 512"/>
              <a:gd name="T69" fmla="*/ 260 h 512"/>
              <a:gd name="T70" fmla="*/ 373 w 512"/>
              <a:gd name="T71" fmla="*/ 288 h 512"/>
              <a:gd name="T72" fmla="*/ 349 w 512"/>
              <a:gd name="T73" fmla="*/ 4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13" y="128"/>
                </a:moveTo>
                <a:cubicBezTo>
                  <a:pt x="254" y="128"/>
                  <a:pt x="288" y="161"/>
                  <a:pt x="288" y="202"/>
                </a:cubicBezTo>
                <a:cubicBezTo>
                  <a:pt x="288" y="208"/>
                  <a:pt x="283" y="213"/>
                  <a:pt x="277" y="213"/>
                </a:cubicBezTo>
                <a:cubicBezTo>
                  <a:pt x="271" y="213"/>
                  <a:pt x="266" y="208"/>
                  <a:pt x="266" y="202"/>
                </a:cubicBezTo>
                <a:cubicBezTo>
                  <a:pt x="266" y="173"/>
                  <a:pt x="242" y="149"/>
                  <a:pt x="213" y="149"/>
                </a:cubicBezTo>
                <a:cubicBezTo>
                  <a:pt x="184" y="149"/>
                  <a:pt x="160" y="173"/>
                  <a:pt x="160" y="202"/>
                </a:cubicBezTo>
                <a:cubicBezTo>
                  <a:pt x="160" y="212"/>
                  <a:pt x="162" y="221"/>
                  <a:pt x="167" y="229"/>
                </a:cubicBezTo>
                <a:cubicBezTo>
                  <a:pt x="170" y="234"/>
                  <a:pt x="168" y="241"/>
                  <a:pt x="163" y="244"/>
                </a:cubicBezTo>
                <a:cubicBezTo>
                  <a:pt x="161" y="245"/>
                  <a:pt x="159" y="245"/>
                  <a:pt x="158" y="245"/>
                </a:cubicBezTo>
                <a:cubicBezTo>
                  <a:pt x="154" y="245"/>
                  <a:pt x="150" y="243"/>
                  <a:pt x="148" y="240"/>
                </a:cubicBezTo>
                <a:cubicBezTo>
                  <a:pt x="142" y="228"/>
                  <a:pt x="138" y="215"/>
                  <a:pt x="138" y="202"/>
                </a:cubicBezTo>
                <a:cubicBezTo>
                  <a:pt x="138" y="161"/>
                  <a:pt x="172" y="128"/>
                  <a:pt x="213" y="128"/>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121446" tIns="60723" rIns="121446" bIns="60723" numCol="1" anchor="t" anchorCtr="0" compatLnSpc="1">
            <a:prstTxWarp prst="textNoShape">
              <a:avLst/>
            </a:prstTxWarp>
          </a:bodyPr>
          <a:lstStyle/>
          <a:p>
            <a:endParaRPr lang="en-GB" sz="319"/>
          </a:p>
        </p:txBody>
      </p:sp>
    </p:spTree>
    <p:extLst>
      <p:ext uri="{BB962C8B-B14F-4D97-AF65-F5344CB8AC3E}">
        <p14:creationId xmlns:p14="http://schemas.microsoft.com/office/powerpoint/2010/main" val="13610080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7B37A43-16FE-48AB-BEB4-1919B0BE6B69}"/>
              </a:ext>
            </a:extLst>
          </p:cNvPr>
          <p:cNvSpPr>
            <a:spLocks noGrp="1"/>
          </p:cNvSpPr>
          <p:nvPr>
            <p:ph type="body" sz="quarter" idx="10"/>
          </p:nvPr>
        </p:nvSpPr>
        <p:spPr/>
        <p:txBody>
          <a:bodyPr/>
          <a:lstStyle/>
          <a:p>
            <a:r>
              <a:rPr lang="es-ES" dirty="0"/>
              <a:t>3. Verifica tu número de teléfono móvil con el </a:t>
            </a:r>
            <a:r>
              <a:rPr lang="es-ES" b="1" dirty="0">
                <a:solidFill>
                  <a:srgbClr val="019EE2"/>
                </a:solidFill>
              </a:rPr>
              <a:t>código</a:t>
            </a:r>
            <a:r>
              <a:rPr lang="es-ES" dirty="0"/>
              <a:t> enviado por </a:t>
            </a:r>
            <a:r>
              <a:rPr lang="es-ES" b="1" dirty="0">
                <a:solidFill>
                  <a:srgbClr val="019EE2"/>
                </a:solidFill>
              </a:rPr>
              <a:t>SMS</a:t>
            </a:r>
            <a:r>
              <a:rPr lang="es-ES" dirty="0"/>
              <a:t> y haz clic en </a:t>
            </a:r>
            <a:r>
              <a:rPr lang="es-ES" b="1" dirty="0">
                <a:solidFill>
                  <a:srgbClr val="019EE2"/>
                </a:solidFill>
              </a:rPr>
              <a:t>Verificar</a:t>
            </a:r>
            <a:r>
              <a:rPr lang="es-ES" dirty="0"/>
              <a:t>.</a:t>
            </a:r>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endParaRPr lang="es-ES" dirty="0"/>
          </a:p>
          <a:p>
            <a:r>
              <a:rPr lang="es-ES" dirty="0"/>
              <a:t>4. Protege tu cuenta añadiendo un teléfono u otro correo electrónico para recuperar tu contraseña en caso de que la olvides.</a:t>
            </a:r>
          </a:p>
          <a:p>
            <a:endParaRPr lang="es-ES" dirty="0"/>
          </a:p>
          <a:p>
            <a:r>
              <a:rPr lang="es-ES" dirty="0"/>
              <a:t>5. Política de condiciones de uso - Aceptar</a:t>
            </a:r>
          </a:p>
          <a:p>
            <a:endParaRPr lang="es-ES" dirty="0"/>
          </a:p>
          <a:p>
            <a:endParaRPr lang="es-ES" dirty="0"/>
          </a:p>
        </p:txBody>
      </p:sp>
      <p:sp>
        <p:nvSpPr>
          <p:cNvPr id="3" name="Text Placeholder 2">
            <a:extLst>
              <a:ext uri="{FF2B5EF4-FFF2-40B4-BE49-F238E27FC236}">
                <a16:creationId xmlns:a16="http://schemas.microsoft.com/office/drawing/2014/main" id="{106EA2DE-F015-4CBE-A248-4F3248662E76}"/>
              </a:ext>
            </a:extLst>
          </p:cNvPr>
          <p:cNvSpPr>
            <a:spLocks noGrp="1"/>
          </p:cNvSpPr>
          <p:nvPr>
            <p:ph type="body" sz="quarter" idx="13"/>
          </p:nvPr>
        </p:nvSpPr>
        <p:spPr/>
        <p:txBody>
          <a:bodyPr/>
          <a:lstStyle/>
          <a:p>
            <a:r>
              <a:rPr lang="es-ES" dirty="0"/>
              <a:t>Crear una Cuenta de Google</a:t>
            </a:r>
          </a:p>
          <a:p>
            <a:endParaRPr lang="es-ES" dirty="0"/>
          </a:p>
        </p:txBody>
      </p:sp>
      <p:sp>
        <p:nvSpPr>
          <p:cNvPr id="4" name="Title 3">
            <a:extLst>
              <a:ext uri="{FF2B5EF4-FFF2-40B4-BE49-F238E27FC236}">
                <a16:creationId xmlns:a16="http://schemas.microsoft.com/office/drawing/2014/main" id="{DE245847-5E59-48E7-B725-CFEE38A8819D}"/>
              </a:ext>
            </a:extLst>
          </p:cNvPr>
          <p:cNvSpPr>
            <a:spLocks noGrp="1"/>
          </p:cNvSpPr>
          <p:nvPr>
            <p:ph type="title"/>
          </p:nvPr>
        </p:nvSpPr>
        <p:spPr/>
        <p:txBody>
          <a:bodyPr/>
          <a:lstStyle/>
          <a:p>
            <a:r>
              <a:rPr lang="es-ES" dirty="0"/>
              <a:t>Google Chrome </a:t>
            </a:r>
          </a:p>
        </p:txBody>
      </p:sp>
      <p:pic>
        <p:nvPicPr>
          <p:cNvPr id="5" name="Picture 4">
            <a:extLst>
              <a:ext uri="{FF2B5EF4-FFF2-40B4-BE49-F238E27FC236}">
                <a16:creationId xmlns:a16="http://schemas.microsoft.com/office/drawing/2014/main" id="{607ADFB1-6176-4964-B0CC-9510E0D47294}"/>
              </a:ext>
            </a:extLst>
          </p:cNvPr>
          <p:cNvPicPr>
            <a:picLocks noChangeAspect="1"/>
          </p:cNvPicPr>
          <p:nvPr/>
        </p:nvPicPr>
        <p:blipFill rotWithShape="1">
          <a:blip r:embed="rId2"/>
          <a:srcRect l="17064" t="9928" r="12072" b="8102"/>
          <a:stretch/>
        </p:blipFill>
        <p:spPr>
          <a:xfrm>
            <a:off x="2966279" y="155520"/>
            <a:ext cx="712381" cy="716547"/>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9336A0C4-1415-4EEB-B1BD-1884D8BA1B50}"/>
              </a:ext>
            </a:extLst>
          </p:cNvPr>
          <p:cNvPicPr>
            <a:picLocks noChangeAspect="1"/>
          </p:cNvPicPr>
          <p:nvPr/>
        </p:nvPicPr>
        <p:blipFill rotWithShape="1">
          <a:blip r:embed="rId3"/>
          <a:srcRect l="3264" t="4179" r="10577" b="7544"/>
          <a:stretch/>
        </p:blipFill>
        <p:spPr>
          <a:xfrm>
            <a:off x="703386" y="1811215"/>
            <a:ext cx="3842238" cy="3235570"/>
          </a:xfrm>
          <a:prstGeom prst="rect">
            <a:avLst/>
          </a:prstGeom>
        </p:spPr>
      </p:pic>
      <p:pic>
        <p:nvPicPr>
          <p:cNvPr id="10" name="Picture 9" descr="Graphical user interface, text, application, Teams&#10;&#10;Description automatically generated">
            <a:extLst>
              <a:ext uri="{FF2B5EF4-FFF2-40B4-BE49-F238E27FC236}">
                <a16:creationId xmlns:a16="http://schemas.microsoft.com/office/drawing/2014/main" id="{38FEE5CE-A9AA-42AE-A46E-1AD76178A0CB}"/>
              </a:ext>
            </a:extLst>
          </p:cNvPr>
          <p:cNvPicPr>
            <a:picLocks noChangeAspect="1"/>
          </p:cNvPicPr>
          <p:nvPr/>
        </p:nvPicPr>
        <p:blipFill>
          <a:blip r:embed="rId4"/>
          <a:stretch>
            <a:fillRect/>
          </a:stretch>
        </p:blipFill>
        <p:spPr>
          <a:xfrm>
            <a:off x="5921949" y="1811215"/>
            <a:ext cx="4375565" cy="3235569"/>
          </a:xfrm>
          <a:prstGeom prst="rect">
            <a:avLst/>
          </a:prstGeom>
        </p:spPr>
      </p:pic>
      <p:cxnSp>
        <p:nvCxnSpPr>
          <p:cNvPr id="11" name="Straight Arrow Connector 10">
            <a:extLst>
              <a:ext uri="{FF2B5EF4-FFF2-40B4-BE49-F238E27FC236}">
                <a16:creationId xmlns:a16="http://schemas.microsoft.com/office/drawing/2014/main" id="{14ACB608-49BB-4A9F-A20C-65CFC951CF5C}"/>
              </a:ext>
            </a:extLst>
          </p:cNvPr>
          <p:cNvCxnSpPr>
            <a:cxnSpLocks/>
          </p:cNvCxnSpPr>
          <p:nvPr/>
        </p:nvCxnSpPr>
        <p:spPr>
          <a:xfrm>
            <a:off x="4800600" y="3679053"/>
            <a:ext cx="843698"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6115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C387D6C-37F7-4535-A5BC-D7F6D7A44CD4}"/>
              </a:ext>
            </a:extLst>
          </p:cNvPr>
          <p:cNvSpPr>
            <a:spLocks noGrp="1"/>
          </p:cNvSpPr>
          <p:nvPr>
            <p:ph type="body" sz="quarter" idx="10"/>
          </p:nvPr>
        </p:nvSpPr>
        <p:spPr>
          <a:xfrm>
            <a:off x="469900" y="1433830"/>
            <a:ext cx="11203940" cy="1052195"/>
          </a:xfrm>
        </p:spPr>
        <p:txBody>
          <a:bodyPr/>
          <a:lstStyle/>
          <a:p>
            <a:pPr indent="-342900">
              <a:spcBef>
                <a:spcPts val="600"/>
              </a:spcBef>
              <a:buClr>
                <a:srgbClr val="595959"/>
              </a:buClr>
              <a:buFont typeface="+mj-lt"/>
              <a:buAutoNum type="arabicPeriod"/>
            </a:pPr>
            <a:r>
              <a:rPr lang="es-ES" dirty="0">
                <a:latin typeface="Poppins" panose="020B0604020202020204" charset="0"/>
              </a:rPr>
              <a:t>Abrir Chrome</a:t>
            </a:r>
          </a:p>
          <a:p>
            <a:pPr indent="-342900">
              <a:spcBef>
                <a:spcPts val="600"/>
              </a:spcBef>
              <a:buClr>
                <a:srgbClr val="595959"/>
              </a:buClr>
              <a:buFont typeface="+mj-lt"/>
              <a:buAutoNum type="arabicPeriod"/>
            </a:pPr>
            <a:r>
              <a:rPr lang="es-ES" dirty="0">
                <a:latin typeface="Poppins" panose="020B0604020202020204" charset="0"/>
                <a:cs typeface="Poppins" panose="020B0604020202020204" charset="0"/>
              </a:rPr>
              <a:t>Clic en “Iniciar Sesión”</a:t>
            </a:r>
          </a:p>
          <a:p>
            <a:pPr indent="-342900">
              <a:spcBef>
                <a:spcPts val="600"/>
              </a:spcBef>
              <a:buClr>
                <a:srgbClr val="595959"/>
              </a:buClr>
              <a:buFont typeface="+mj-lt"/>
              <a:buAutoNum type="arabicPeriod"/>
            </a:pPr>
            <a:r>
              <a:rPr lang="es-ES" dirty="0">
                <a:latin typeface="Poppins" panose="020B0604020202020204" charset="0"/>
                <a:cs typeface="Poppins" panose="020B0604020202020204" charset="0"/>
              </a:rPr>
              <a:t>Introducir </a:t>
            </a:r>
            <a:r>
              <a:rPr lang="es-ES" b="1" dirty="0">
                <a:solidFill>
                  <a:srgbClr val="019EE2"/>
                </a:solidFill>
                <a:latin typeface="Poppins" panose="020B0604020202020204" charset="0"/>
              </a:rPr>
              <a:t>correo electrónico </a:t>
            </a:r>
            <a:r>
              <a:rPr lang="es-ES" dirty="0">
                <a:latin typeface="Poppins" panose="020B0604020202020204" charset="0"/>
                <a:cs typeface="Poppins" panose="020B0604020202020204" charset="0"/>
              </a:rPr>
              <a:t>o </a:t>
            </a:r>
            <a:r>
              <a:rPr lang="es-ES" b="1" dirty="0">
                <a:solidFill>
                  <a:srgbClr val="019EE2"/>
                </a:solidFill>
                <a:latin typeface="Poppins" panose="020B0604020202020204" charset="0"/>
              </a:rPr>
              <a:t>teléfono</a:t>
            </a:r>
            <a:r>
              <a:rPr lang="es-ES" dirty="0">
                <a:latin typeface="Poppins" panose="020B0604020202020204" charset="0"/>
                <a:cs typeface="Poppins" panose="020B0604020202020204" charset="0"/>
              </a:rPr>
              <a:t> </a:t>
            </a:r>
            <a:r>
              <a:rPr lang="es-ES" dirty="0">
                <a:latin typeface="Poppins" panose="020B0604020202020204" charset="0"/>
                <a:cs typeface="Poppins" panose="020B0604020202020204" charset="0"/>
                <a:sym typeface="Wingdings" panose="05000000000000000000" pitchFamily="2" charset="2"/>
              </a:rPr>
              <a:t> Siguiente  </a:t>
            </a:r>
            <a:r>
              <a:rPr lang="es-ES" b="1" dirty="0">
                <a:solidFill>
                  <a:srgbClr val="019EE2"/>
                </a:solidFill>
                <a:latin typeface="Poppins" panose="020B0604020202020204" charset="0"/>
                <a:sym typeface="Wingdings" panose="05000000000000000000" pitchFamily="2" charset="2"/>
              </a:rPr>
              <a:t>Contraseña</a:t>
            </a:r>
            <a:endParaRPr lang="es-ES" b="1" dirty="0">
              <a:solidFill>
                <a:srgbClr val="019EE2"/>
              </a:solidFill>
              <a:latin typeface="Poppins" panose="020B0604020202020204" charset="0"/>
            </a:endParaRPr>
          </a:p>
        </p:txBody>
      </p:sp>
      <p:sp>
        <p:nvSpPr>
          <p:cNvPr id="3" name="Text Placeholder 2">
            <a:extLst>
              <a:ext uri="{FF2B5EF4-FFF2-40B4-BE49-F238E27FC236}">
                <a16:creationId xmlns:a16="http://schemas.microsoft.com/office/drawing/2014/main" id="{650D128B-D5F2-4A6A-AE87-6DBCC56B4B6C}"/>
              </a:ext>
            </a:extLst>
          </p:cNvPr>
          <p:cNvSpPr>
            <a:spLocks noGrp="1"/>
          </p:cNvSpPr>
          <p:nvPr>
            <p:ph type="body" sz="quarter" idx="13"/>
          </p:nvPr>
        </p:nvSpPr>
        <p:spPr/>
        <p:txBody>
          <a:bodyPr/>
          <a:lstStyle/>
          <a:p>
            <a:r>
              <a:rPr lang="es-ES_tradnl"/>
              <a:t>Iniciar Sesión</a:t>
            </a:r>
            <a:endParaRPr lang="es-ES"/>
          </a:p>
        </p:txBody>
      </p:sp>
      <p:sp>
        <p:nvSpPr>
          <p:cNvPr id="4" name="Title 3">
            <a:extLst>
              <a:ext uri="{FF2B5EF4-FFF2-40B4-BE49-F238E27FC236}">
                <a16:creationId xmlns:a16="http://schemas.microsoft.com/office/drawing/2014/main" id="{81E306B1-FC3D-498E-AC43-B4BB9835A1C6}"/>
              </a:ext>
            </a:extLst>
          </p:cNvPr>
          <p:cNvSpPr>
            <a:spLocks noGrp="1"/>
          </p:cNvSpPr>
          <p:nvPr>
            <p:ph type="title"/>
          </p:nvPr>
        </p:nvSpPr>
        <p:spPr/>
        <p:txBody>
          <a:bodyPr/>
          <a:lstStyle/>
          <a:p>
            <a:r>
              <a:rPr lang="es-ES"/>
              <a:t>Google Chrome</a:t>
            </a:r>
          </a:p>
        </p:txBody>
      </p:sp>
      <p:pic>
        <p:nvPicPr>
          <p:cNvPr id="5" name="Picture 4">
            <a:extLst>
              <a:ext uri="{FF2B5EF4-FFF2-40B4-BE49-F238E27FC236}">
                <a16:creationId xmlns:a16="http://schemas.microsoft.com/office/drawing/2014/main" id="{B307BF10-5F44-4310-B886-5452DA38DD60}"/>
              </a:ext>
            </a:extLst>
          </p:cNvPr>
          <p:cNvPicPr>
            <a:picLocks noChangeAspect="1"/>
          </p:cNvPicPr>
          <p:nvPr/>
        </p:nvPicPr>
        <p:blipFill rotWithShape="1">
          <a:blip r:embed="rId2"/>
          <a:srcRect l="17064" t="9928" r="12072" b="8102"/>
          <a:stretch/>
        </p:blipFill>
        <p:spPr>
          <a:xfrm>
            <a:off x="3168502" y="201282"/>
            <a:ext cx="712381" cy="716547"/>
          </a:xfrm>
          <a:prstGeom prst="rect">
            <a:avLst/>
          </a:prstGeom>
        </p:spPr>
      </p:pic>
      <p:grpSp>
        <p:nvGrpSpPr>
          <p:cNvPr id="18" name="Group 17">
            <a:extLst>
              <a:ext uri="{FF2B5EF4-FFF2-40B4-BE49-F238E27FC236}">
                <a16:creationId xmlns:a16="http://schemas.microsoft.com/office/drawing/2014/main" id="{B37CA720-A0F6-4C2B-9034-6C7A9B939AAB}"/>
              </a:ext>
            </a:extLst>
          </p:cNvPr>
          <p:cNvGrpSpPr/>
          <p:nvPr/>
        </p:nvGrpSpPr>
        <p:grpSpPr>
          <a:xfrm>
            <a:off x="857249" y="2568575"/>
            <a:ext cx="10477501" cy="2688264"/>
            <a:chOff x="1085850" y="2568575"/>
            <a:chExt cx="10477501" cy="2688264"/>
          </a:xfrm>
        </p:grpSpPr>
        <p:pic>
          <p:nvPicPr>
            <p:cNvPr id="6" name="Picture 5">
              <a:extLst>
                <a:ext uri="{FF2B5EF4-FFF2-40B4-BE49-F238E27FC236}">
                  <a16:creationId xmlns:a16="http://schemas.microsoft.com/office/drawing/2014/main" id="{AA16EEBC-CACD-42FC-A71F-D7898DF7FC96}"/>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r="50000" b="8056"/>
            <a:stretch/>
          </p:blipFill>
          <p:spPr>
            <a:xfrm>
              <a:off x="6810029" y="2568575"/>
              <a:ext cx="4753322" cy="2688264"/>
            </a:xfrm>
            <a:prstGeom prst="rect">
              <a:avLst/>
            </a:prstGeom>
            <a:ln>
              <a:solidFill>
                <a:srgbClr val="595959"/>
              </a:solidFill>
            </a:ln>
            <a:effectLst>
              <a:outerShdw blurRad="63500" sx="102000" sy="102000" algn="ctr" rotWithShape="0">
                <a:prstClr val="black">
                  <a:alpha val="40000"/>
                </a:prstClr>
              </a:outerShdw>
            </a:effectLst>
          </p:spPr>
        </p:pic>
        <p:pic>
          <p:nvPicPr>
            <p:cNvPr id="13" name="Picture 12">
              <a:extLst>
                <a:ext uri="{FF2B5EF4-FFF2-40B4-BE49-F238E27FC236}">
                  <a16:creationId xmlns:a16="http://schemas.microsoft.com/office/drawing/2014/main" id="{E9961765-8AB1-4FA7-9F58-13A5FF23C187}"/>
                </a:ext>
              </a:extLst>
            </p:cNvPr>
            <p:cNvPicPr>
              <a:picLocks noChangeAspect="1"/>
            </p:cNvPicPr>
            <p:nvPr/>
          </p:nvPicPr>
          <p:blipFill rotWithShape="1">
            <a:blip r:embed="rId5"/>
            <a:srcRect l="9141" t="10833" r="53850" b="25000"/>
            <a:stretch/>
          </p:blipFill>
          <p:spPr>
            <a:xfrm>
              <a:off x="1085850" y="2568575"/>
              <a:ext cx="4753322" cy="2688264"/>
            </a:xfrm>
            <a:prstGeom prst="rect">
              <a:avLst/>
            </a:prstGeom>
            <a:ln>
              <a:solidFill>
                <a:srgbClr val="595959"/>
              </a:solidFill>
            </a:ln>
            <a:effectLst>
              <a:outerShdw blurRad="63500" sx="102000" sy="102000" algn="ctr" rotWithShape="0">
                <a:prstClr val="black">
                  <a:alpha val="40000"/>
                </a:prstClr>
              </a:outerShdw>
            </a:effectLst>
          </p:spPr>
        </p:pic>
        <p:sp>
          <p:nvSpPr>
            <p:cNvPr id="17" name="Arrow: Right 16">
              <a:extLst>
                <a:ext uri="{FF2B5EF4-FFF2-40B4-BE49-F238E27FC236}">
                  <a16:creationId xmlns:a16="http://schemas.microsoft.com/office/drawing/2014/main" id="{2879D116-C049-4F9B-9363-48F6FEB73912}"/>
                </a:ext>
              </a:extLst>
            </p:cNvPr>
            <p:cNvSpPr/>
            <p:nvPr/>
          </p:nvSpPr>
          <p:spPr bwMode="gray">
            <a:xfrm>
              <a:off x="6111640" y="3942713"/>
              <a:ext cx="425920" cy="176531"/>
            </a:xfrm>
            <a:prstGeom prst="rightArrow">
              <a:avLst/>
            </a:prstGeom>
            <a:solidFill>
              <a:schemeClr val="accent3"/>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grpSp>
      <p:sp>
        <p:nvSpPr>
          <p:cNvPr id="20" name="Rectangle 19">
            <a:extLst>
              <a:ext uri="{FF2B5EF4-FFF2-40B4-BE49-F238E27FC236}">
                <a16:creationId xmlns:a16="http://schemas.microsoft.com/office/drawing/2014/main" id="{AAF4EC2C-7CD9-4DDC-818A-A1B494C903EE}"/>
              </a:ext>
            </a:extLst>
          </p:cNvPr>
          <p:cNvSpPr/>
          <p:nvPr/>
        </p:nvSpPr>
        <p:spPr bwMode="gray">
          <a:xfrm>
            <a:off x="5046133" y="2568575"/>
            <a:ext cx="564438" cy="242358"/>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grpSp>
        <p:nvGrpSpPr>
          <p:cNvPr id="24" name="Group 23">
            <a:extLst>
              <a:ext uri="{FF2B5EF4-FFF2-40B4-BE49-F238E27FC236}">
                <a16:creationId xmlns:a16="http://schemas.microsoft.com/office/drawing/2014/main" id="{4366AC7F-F89D-43DD-A33B-8B9D55B52892}"/>
              </a:ext>
            </a:extLst>
          </p:cNvPr>
          <p:cNvGrpSpPr/>
          <p:nvPr/>
        </p:nvGrpSpPr>
        <p:grpSpPr>
          <a:xfrm>
            <a:off x="2138482" y="5817440"/>
            <a:ext cx="7915036" cy="337237"/>
            <a:chOff x="1144298" y="5825353"/>
            <a:chExt cx="7915036" cy="337237"/>
          </a:xfrm>
        </p:grpSpPr>
        <p:sp>
          <p:nvSpPr>
            <p:cNvPr id="21" name="Text Placeholder 1">
              <a:extLst>
                <a:ext uri="{FF2B5EF4-FFF2-40B4-BE49-F238E27FC236}">
                  <a16:creationId xmlns:a16="http://schemas.microsoft.com/office/drawing/2014/main" id="{2F3C97BC-74C5-44D1-8A94-B4E485DD600D}"/>
                </a:ext>
              </a:extLst>
            </p:cNvPr>
            <p:cNvSpPr txBox="1">
              <a:spLocks/>
            </p:cNvSpPr>
            <p:nvPr/>
          </p:nvSpPr>
          <p:spPr>
            <a:xfrm>
              <a:off x="1144298" y="5871103"/>
              <a:ext cx="7915036" cy="242358"/>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a:spcBef>
                  <a:spcPts val="600"/>
                </a:spcBef>
                <a:buClr>
                  <a:srgbClr val="595959"/>
                </a:buClr>
              </a:pPr>
              <a:r>
                <a:rPr lang="es-ES" dirty="0">
                  <a:latin typeface="Poppins" panose="020B0604020202020204" charset="0"/>
                </a:rPr>
                <a:t>Para </a:t>
              </a:r>
              <a:r>
                <a:rPr lang="es-ES" b="1" dirty="0">
                  <a:solidFill>
                    <a:srgbClr val="019EE2"/>
                  </a:solidFill>
                  <a:latin typeface="Poppins" panose="020B0604020202020204" charset="0"/>
                </a:rPr>
                <a:t>cerrar sesión</a:t>
              </a:r>
              <a:r>
                <a:rPr lang="es-ES" dirty="0">
                  <a:latin typeface="Poppins" panose="020B0604020202020204" charset="0"/>
                </a:rPr>
                <a:t>: </a:t>
              </a:r>
              <a:r>
                <a:rPr lang="es-ES" dirty="0">
                  <a:latin typeface="Poppins" panose="020B0604020202020204" charset="0"/>
                  <a:cs typeface="Poppins" panose="020B0604020202020204" charset="0"/>
                </a:rPr>
                <a:t>clic en “Perfil” (parte superior derecha)	            y seleccionar “Cerrar sesión”</a:t>
              </a:r>
            </a:p>
          </p:txBody>
        </p:sp>
        <p:pic>
          <p:nvPicPr>
            <p:cNvPr id="22" name="Picture 21">
              <a:extLst>
                <a:ext uri="{FF2B5EF4-FFF2-40B4-BE49-F238E27FC236}">
                  <a16:creationId xmlns:a16="http://schemas.microsoft.com/office/drawing/2014/main" id="{4CFEBEF6-BAE7-402B-9392-F0CF1807FB34}"/>
                </a:ext>
              </a:extLst>
            </p:cNvPr>
            <p:cNvPicPr>
              <a:picLocks noChangeAspect="1"/>
            </p:cNvPicPr>
            <p:nvPr/>
          </p:nvPicPr>
          <p:blipFill rotWithShape="1">
            <a:blip r:embed="rId6"/>
            <a:srcRect l="16239" t="15615" r="21962" b="15615"/>
            <a:stretch/>
          </p:blipFill>
          <p:spPr>
            <a:xfrm>
              <a:off x="6046167" y="5825353"/>
              <a:ext cx="425920" cy="337237"/>
            </a:xfrm>
            <a:prstGeom prst="rect">
              <a:avLst/>
            </a:prstGeom>
            <a:effectLst>
              <a:outerShdw blurRad="63500" sx="102000" sy="102000" algn="ctr" rotWithShape="0">
                <a:prstClr val="black">
                  <a:alpha val="40000"/>
                </a:prstClr>
              </a:outerShdw>
            </a:effectLst>
          </p:spPr>
        </p:pic>
      </p:grpSp>
      <p:sp>
        <p:nvSpPr>
          <p:cNvPr id="14" name="Freeform 1063">
            <a:extLst>
              <a:ext uri="{FF2B5EF4-FFF2-40B4-BE49-F238E27FC236}">
                <a16:creationId xmlns:a16="http://schemas.microsoft.com/office/drawing/2014/main" id="{9F80BDFC-4323-4F72-9D2C-210D3B9E3707}"/>
              </a:ext>
            </a:extLst>
          </p:cNvPr>
          <p:cNvSpPr>
            <a:spLocks noChangeAspect="1" noEditPoints="1"/>
          </p:cNvSpPr>
          <p:nvPr/>
        </p:nvSpPr>
        <p:spPr bwMode="auto">
          <a:xfrm>
            <a:off x="9424152" y="4728554"/>
            <a:ext cx="275771" cy="279382"/>
          </a:xfrm>
          <a:custGeom>
            <a:avLst/>
            <a:gdLst>
              <a:gd name="T0" fmla="*/ 0 w 512"/>
              <a:gd name="T1" fmla="*/ 256 h 512"/>
              <a:gd name="T2" fmla="*/ 512 w 512"/>
              <a:gd name="T3" fmla="*/ 256 h 512"/>
              <a:gd name="T4" fmla="*/ 213 w 512"/>
              <a:gd name="T5" fmla="*/ 128 h 512"/>
              <a:gd name="T6" fmla="*/ 277 w 512"/>
              <a:gd name="T7" fmla="*/ 213 h 512"/>
              <a:gd name="T8" fmla="*/ 213 w 512"/>
              <a:gd name="T9" fmla="*/ 149 h 512"/>
              <a:gd name="T10" fmla="*/ 167 w 512"/>
              <a:gd name="T11" fmla="*/ 229 h 512"/>
              <a:gd name="T12" fmla="*/ 158 w 512"/>
              <a:gd name="T13" fmla="*/ 245 h 512"/>
              <a:gd name="T14" fmla="*/ 138 w 512"/>
              <a:gd name="T15" fmla="*/ 202 h 512"/>
              <a:gd name="T16" fmla="*/ 349 w 512"/>
              <a:gd name="T17" fmla="*/ 412 h 512"/>
              <a:gd name="T18" fmla="*/ 334 w 512"/>
              <a:gd name="T19" fmla="*/ 413 h 512"/>
              <a:gd name="T20" fmla="*/ 351 w 512"/>
              <a:gd name="T21" fmla="*/ 331 h 512"/>
              <a:gd name="T22" fmla="*/ 341 w 512"/>
              <a:gd name="T23" fmla="*/ 277 h 512"/>
              <a:gd name="T24" fmla="*/ 330 w 512"/>
              <a:gd name="T25" fmla="*/ 288 h 512"/>
              <a:gd name="T26" fmla="*/ 320 w 512"/>
              <a:gd name="T27" fmla="*/ 298 h 512"/>
              <a:gd name="T28" fmla="*/ 309 w 512"/>
              <a:gd name="T29" fmla="*/ 288 h 512"/>
              <a:gd name="T30" fmla="*/ 298 w 512"/>
              <a:gd name="T31" fmla="*/ 266 h 512"/>
              <a:gd name="T32" fmla="*/ 288 w 512"/>
              <a:gd name="T33" fmla="*/ 288 h 512"/>
              <a:gd name="T34" fmla="*/ 266 w 512"/>
              <a:gd name="T35" fmla="*/ 288 h 512"/>
              <a:gd name="T36" fmla="*/ 256 w 512"/>
              <a:gd name="T37" fmla="*/ 245 h 512"/>
              <a:gd name="T38" fmla="*/ 245 w 512"/>
              <a:gd name="T39" fmla="*/ 288 h 512"/>
              <a:gd name="T40" fmla="*/ 224 w 512"/>
              <a:gd name="T41" fmla="*/ 288 h 512"/>
              <a:gd name="T42" fmla="*/ 213 w 512"/>
              <a:gd name="T43" fmla="*/ 192 h 512"/>
              <a:gd name="T44" fmla="*/ 202 w 512"/>
              <a:gd name="T45" fmla="*/ 330 h 512"/>
              <a:gd name="T46" fmla="*/ 185 w 512"/>
              <a:gd name="T47" fmla="*/ 338 h 512"/>
              <a:gd name="T48" fmla="*/ 146 w 512"/>
              <a:gd name="T49" fmla="*/ 276 h 512"/>
              <a:gd name="T50" fmla="*/ 137 w 512"/>
              <a:gd name="T51" fmla="*/ 294 h 512"/>
              <a:gd name="T52" fmla="*/ 208 w 512"/>
              <a:gd name="T53" fmla="*/ 396 h 512"/>
              <a:gd name="T54" fmla="*/ 202 w 512"/>
              <a:gd name="T55" fmla="*/ 416 h 512"/>
              <a:gd name="T56" fmla="*/ 118 w 512"/>
              <a:gd name="T57" fmla="*/ 303 h 512"/>
              <a:gd name="T58" fmla="*/ 153 w 512"/>
              <a:gd name="T59" fmla="*/ 256 h 512"/>
              <a:gd name="T60" fmla="*/ 181 w 512"/>
              <a:gd name="T61" fmla="*/ 293 h 512"/>
              <a:gd name="T62" fmla="*/ 213 w 512"/>
              <a:gd name="T63" fmla="*/ 170 h 512"/>
              <a:gd name="T64" fmla="*/ 245 w 512"/>
              <a:gd name="T65" fmla="*/ 226 h 512"/>
              <a:gd name="T66" fmla="*/ 286 w 512"/>
              <a:gd name="T67" fmla="*/ 247 h 512"/>
              <a:gd name="T68" fmla="*/ 325 w 512"/>
              <a:gd name="T69" fmla="*/ 260 h 512"/>
              <a:gd name="T70" fmla="*/ 373 w 512"/>
              <a:gd name="T71" fmla="*/ 288 h 512"/>
              <a:gd name="T72" fmla="*/ 349 w 512"/>
              <a:gd name="T73" fmla="*/ 4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13" y="128"/>
                </a:moveTo>
                <a:cubicBezTo>
                  <a:pt x="254" y="128"/>
                  <a:pt x="288" y="161"/>
                  <a:pt x="288" y="202"/>
                </a:cubicBezTo>
                <a:cubicBezTo>
                  <a:pt x="288" y="208"/>
                  <a:pt x="283" y="213"/>
                  <a:pt x="277" y="213"/>
                </a:cubicBezTo>
                <a:cubicBezTo>
                  <a:pt x="271" y="213"/>
                  <a:pt x="266" y="208"/>
                  <a:pt x="266" y="202"/>
                </a:cubicBezTo>
                <a:cubicBezTo>
                  <a:pt x="266" y="173"/>
                  <a:pt x="242" y="149"/>
                  <a:pt x="213" y="149"/>
                </a:cubicBezTo>
                <a:cubicBezTo>
                  <a:pt x="184" y="149"/>
                  <a:pt x="160" y="173"/>
                  <a:pt x="160" y="202"/>
                </a:cubicBezTo>
                <a:cubicBezTo>
                  <a:pt x="160" y="212"/>
                  <a:pt x="162" y="221"/>
                  <a:pt x="167" y="229"/>
                </a:cubicBezTo>
                <a:cubicBezTo>
                  <a:pt x="170" y="234"/>
                  <a:pt x="168" y="241"/>
                  <a:pt x="163" y="244"/>
                </a:cubicBezTo>
                <a:cubicBezTo>
                  <a:pt x="161" y="245"/>
                  <a:pt x="159" y="245"/>
                  <a:pt x="158" y="245"/>
                </a:cubicBezTo>
                <a:cubicBezTo>
                  <a:pt x="154" y="245"/>
                  <a:pt x="150" y="243"/>
                  <a:pt x="148" y="240"/>
                </a:cubicBezTo>
                <a:cubicBezTo>
                  <a:pt x="142" y="228"/>
                  <a:pt x="138" y="215"/>
                  <a:pt x="138" y="202"/>
                </a:cubicBezTo>
                <a:cubicBezTo>
                  <a:pt x="138" y="161"/>
                  <a:pt x="172" y="128"/>
                  <a:pt x="213" y="128"/>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121446" tIns="60723" rIns="121446" bIns="60723" numCol="1" anchor="t" anchorCtr="0" compatLnSpc="1">
            <a:prstTxWarp prst="textNoShape">
              <a:avLst/>
            </a:prstTxWarp>
          </a:bodyPr>
          <a:lstStyle/>
          <a:p>
            <a:endParaRPr lang="en-GB" sz="319"/>
          </a:p>
        </p:txBody>
      </p:sp>
    </p:spTree>
    <p:extLst>
      <p:ext uri="{BB962C8B-B14F-4D97-AF65-F5344CB8AC3E}">
        <p14:creationId xmlns:p14="http://schemas.microsoft.com/office/powerpoint/2010/main" val="18114304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CEE1D4C-A62C-4641-9073-E06ED442A182}"/>
              </a:ext>
            </a:extLst>
          </p:cNvPr>
          <p:cNvSpPr>
            <a:spLocks noGrp="1"/>
          </p:cNvSpPr>
          <p:nvPr>
            <p:ph type="body" sz="quarter" idx="10"/>
          </p:nvPr>
        </p:nvSpPr>
        <p:spPr>
          <a:xfrm>
            <a:off x="494030" y="1433831"/>
            <a:ext cx="11040746" cy="967510"/>
          </a:xfrm>
        </p:spPr>
        <p:txBody>
          <a:bodyPr/>
          <a:lstStyle/>
          <a:p>
            <a:r>
              <a:rPr lang="es-ES" b="1">
                <a:solidFill>
                  <a:srgbClr val="019EE2"/>
                </a:solidFill>
              </a:rPr>
              <a:t>Guarda y actualiza tu información </a:t>
            </a:r>
            <a:r>
              <a:rPr lang="es-ES"/>
              <a:t>(historial, contraseñas y otras opciones) en tu cuenta de Google para verla en </a:t>
            </a:r>
            <a:r>
              <a:rPr lang="es-ES" b="1">
                <a:solidFill>
                  <a:srgbClr val="019EE2"/>
                </a:solidFill>
              </a:rPr>
              <a:t>todos tus dispositivos</a:t>
            </a:r>
            <a:r>
              <a:rPr lang="es-ES"/>
              <a:t>.</a:t>
            </a:r>
            <a:r>
              <a:rPr lang="es-ES" b="1">
                <a:solidFill>
                  <a:srgbClr val="019EE2"/>
                </a:solidFill>
              </a:rPr>
              <a:t> </a:t>
            </a:r>
            <a:r>
              <a:rPr lang="es-ES"/>
              <a:t>Cuando cambies de dispositivo, recuperarás la información sincronizada. También, se </a:t>
            </a:r>
            <a:r>
              <a:rPr lang="es-ES" b="1">
                <a:solidFill>
                  <a:srgbClr val="019EE2"/>
                </a:solidFill>
              </a:rPr>
              <a:t>iniciará automáticamente tu sesión </a:t>
            </a:r>
            <a:r>
              <a:rPr lang="es-ES"/>
              <a:t>en los servicios de Google que utilices (Gmail, YouTube, Búsqueda, etc.) y será </a:t>
            </a:r>
            <a:r>
              <a:rPr lang="es-ES" b="1">
                <a:solidFill>
                  <a:srgbClr val="019EE2"/>
                </a:solidFill>
              </a:rPr>
              <a:t>una experiencia personalizada</a:t>
            </a:r>
            <a:r>
              <a:rPr lang="es-ES"/>
              <a:t>. </a:t>
            </a:r>
          </a:p>
          <a:p>
            <a:endParaRPr lang="es-ES"/>
          </a:p>
          <a:p>
            <a:endParaRPr lang="es-ES" sz="1800"/>
          </a:p>
        </p:txBody>
      </p:sp>
      <p:sp>
        <p:nvSpPr>
          <p:cNvPr id="3" name="Text Placeholder 2">
            <a:extLst>
              <a:ext uri="{FF2B5EF4-FFF2-40B4-BE49-F238E27FC236}">
                <a16:creationId xmlns:a16="http://schemas.microsoft.com/office/drawing/2014/main" id="{0D8892DD-1F83-4409-BCBF-F4DDF8191291}"/>
              </a:ext>
            </a:extLst>
          </p:cNvPr>
          <p:cNvSpPr>
            <a:spLocks noGrp="1"/>
          </p:cNvSpPr>
          <p:nvPr>
            <p:ph type="body" sz="quarter" idx="13"/>
          </p:nvPr>
        </p:nvSpPr>
        <p:spPr/>
        <p:txBody>
          <a:bodyPr/>
          <a:lstStyle/>
          <a:p>
            <a:r>
              <a:rPr lang="es-ES_tradnl"/>
              <a:t>Sincronización en Chrome</a:t>
            </a:r>
            <a:endParaRPr lang="es-ES"/>
          </a:p>
        </p:txBody>
      </p:sp>
      <p:sp>
        <p:nvSpPr>
          <p:cNvPr id="4" name="Title 3">
            <a:extLst>
              <a:ext uri="{FF2B5EF4-FFF2-40B4-BE49-F238E27FC236}">
                <a16:creationId xmlns:a16="http://schemas.microsoft.com/office/drawing/2014/main" id="{38696A7C-D791-4C08-B2D3-AD4EC249A71F}"/>
              </a:ext>
            </a:extLst>
          </p:cNvPr>
          <p:cNvSpPr>
            <a:spLocks noGrp="1"/>
          </p:cNvSpPr>
          <p:nvPr>
            <p:ph type="title"/>
          </p:nvPr>
        </p:nvSpPr>
        <p:spPr/>
        <p:txBody>
          <a:bodyPr/>
          <a:lstStyle/>
          <a:p>
            <a:r>
              <a:rPr lang="es-ES"/>
              <a:t>Google Chrome</a:t>
            </a:r>
          </a:p>
        </p:txBody>
      </p:sp>
      <p:pic>
        <p:nvPicPr>
          <p:cNvPr id="5" name="Picture 4">
            <a:extLst>
              <a:ext uri="{FF2B5EF4-FFF2-40B4-BE49-F238E27FC236}">
                <a16:creationId xmlns:a16="http://schemas.microsoft.com/office/drawing/2014/main" id="{7A74EA49-4F15-46C2-9EFB-43AF96A357DA}"/>
              </a:ext>
            </a:extLst>
          </p:cNvPr>
          <p:cNvPicPr>
            <a:picLocks noChangeAspect="1"/>
          </p:cNvPicPr>
          <p:nvPr/>
        </p:nvPicPr>
        <p:blipFill rotWithShape="1">
          <a:blip r:embed="rId2"/>
          <a:srcRect l="17064" t="9928" r="12072" b="8102"/>
          <a:stretch/>
        </p:blipFill>
        <p:spPr>
          <a:xfrm>
            <a:off x="3168502" y="201282"/>
            <a:ext cx="712381" cy="716547"/>
          </a:xfrm>
          <a:prstGeom prst="rect">
            <a:avLst/>
          </a:prstGeom>
        </p:spPr>
      </p:pic>
      <p:grpSp>
        <p:nvGrpSpPr>
          <p:cNvPr id="9" name="Group 8">
            <a:extLst>
              <a:ext uri="{FF2B5EF4-FFF2-40B4-BE49-F238E27FC236}">
                <a16:creationId xmlns:a16="http://schemas.microsoft.com/office/drawing/2014/main" id="{77ACA536-E747-417D-BA70-B18309594600}"/>
              </a:ext>
            </a:extLst>
          </p:cNvPr>
          <p:cNvGrpSpPr/>
          <p:nvPr/>
        </p:nvGrpSpPr>
        <p:grpSpPr>
          <a:xfrm>
            <a:off x="2381333" y="5487903"/>
            <a:ext cx="7429333" cy="967511"/>
            <a:chOff x="2266241" y="4066220"/>
            <a:chExt cx="7245182" cy="3283619"/>
          </a:xfrm>
        </p:grpSpPr>
        <p:sp>
          <p:nvSpPr>
            <p:cNvPr id="10" name="Rectangle 9">
              <a:extLst>
                <a:ext uri="{FF2B5EF4-FFF2-40B4-BE49-F238E27FC236}">
                  <a16:creationId xmlns:a16="http://schemas.microsoft.com/office/drawing/2014/main" id="{EBA1C8F5-D30B-409C-AEA1-F834C488AC70}"/>
                </a:ext>
              </a:extLst>
            </p:cNvPr>
            <p:cNvSpPr/>
            <p:nvPr/>
          </p:nvSpPr>
          <p:spPr>
            <a:xfrm>
              <a:off x="2744358" y="5334811"/>
              <a:ext cx="6096000" cy="2015028"/>
            </a:xfrm>
            <a:prstGeom prst="rect">
              <a:avLst/>
            </a:prstGeom>
            <a:ln>
              <a:solidFill>
                <a:srgbClr val="019EE2"/>
              </a:solidFill>
            </a:ln>
          </p:spPr>
          <p:txBody>
            <a:bodyPr>
              <a:spAutoFit/>
            </a:bodyPr>
            <a:lstStyle/>
            <a:p>
              <a:pPr lvl="0" algn="just"/>
              <a:r>
                <a:rPr lang="es-ES" sz="1400">
                  <a:solidFill>
                    <a:srgbClr val="595959"/>
                  </a:solidFill>
                  <a:latin typeface="Poppins"/>
                  <a:ea typeface="Poppins"/>
                  <a:cs typeface="Poppins"/>
                  <a:sym typeface="Poppins"/>
                </a:rPr>
                <a:t>Activa la sincronización </a:t>
              </a:r>
              <a:r>
                <a:rPr lang="es-ES" sz="1400" b="1">
                  <a:solidFill>
                    <a:srgbClr val="019EE2"/>
                  </a:solidFill>
                  <a:latin typeface="Poppins"/>
                  <a:ea typeface="Poppins"/>
                  <a:cs typeface="Poppins"/>
                  <a:sym typeface="Poppins"/>
                </a:rPr>
                <a:t>solo en los dispositivos que te pertenezcan</a:t>
              </a:r>
              <a:r>
                <a:rPr lang="es-ES" sz="1400">
                  <a:solidFill>
                    <a:srgbClr val="595959"/>
                  </a:solidFill>
                  <a:latin typeface="Poppins"/>
                  <a:ea typeface="Poppins"/>
                  <a:cs typeface="Poppins"/>
                  <a:sym typeface="Poppins"/>
                </a:rPr>
                <a:t>. Si estás utilizando un ordenador público, usa el modo invitados.</a:t>
              </a:r>
            </a:p>
            <a:p>
              <a:pPr lvl="0" algn="just"/>
              <a:endParaRPr lang="es-ES" sz="1400">
                <a:solidFill>
                  <a:srgbClr val="595959"/>
                </a:solidFill>
                <a:latin typeface="Poppins"/>
                <a:ea typeface="Poppins"/>
                <a:cs typeface="Poppins"/>
                <a:sym typeface="Poppins"/>
              </a:endParaRPr>
            </a:p>
          </p:txBody>
        </p:sp>
        <p:sp>
          <p:nvSpPr>
            <p:cNvPr id="11" name="Rectangle 10">
              <a:extLst>
                <a:ext uri="{FF2B5EF4-FFF2-40B4-BE49-F238E27FC236}">
                  <a16:creationId xmlns:a16="http://schemas.microsoft.com/office/drawing/2014/main" id="{8CB507D5-9B31-4026-8DE8-6AF493EEBB39}"/>
                </a:ext>
              </a:extLst>
            </p:cNvPr>
            <p:cNvSpPr/>
            <p:nvPr/>
          </p:nvSpPr>
          <p:spPr>
            <a:xfrm>
              <a:off x="2266241" y="4332363"/>
              <a:ext cx="598873" cy="2537182"/>
            </a:xfrm>
            <a:prstGeom prst="rect">
              <a:avLst/>
            </a:prstGeom>
            <a:noFill/>
          </p:spPr>
          <p:txBody>
            <a:bodyPr wrap="square" lIns="121916" tIns="60958" rIns="121916" bIns="60958">
              <a:spAutoFit/>
            </a:bodyPr>
            <a:lstStyle/>
            <a:p>
              <a:pPr algn="ctr"/>
              <a:r>
                <a:rPr lang="en-US" sz="8000">
                  <a:ln w="0">
                    <a:solidFill>
                      <a:srgbClr val="019EE2"/>
                    </a:solidFill>
                  </a:ln>
                  <a:solidFill>
                    <a:srgbClr val="019EE2"/>
                  </a:solidFill>
                </a:rPr>
                <a:t>!</a:t>
              </a:r>
            </a:p>
          </p:txBody>
        </p:sp>
        <p:sp>
          <p:nvSpPr>
            <p:cNvPr id="12" name="Rectangle 11">
              <a:extLst>
                <a:ext uri="{FF2B5EF4-FFF2-40B4-BE49-F238E27FC236}">
                  <a16:creationId xmlns:a16="http://schemas.microsoft.com/office/drawing/2014/main" id="{2E03AFE7-D568-4D46-A4CE-29AE18330B5B}"/>
                </a:ext>
              </a:extLst>
            </p:cNvPr>
            <p:cNvSpPr/>
            <p:nvPr/>
          </p:nvSpPr>
          <p:spPr>
            <a:xfrm>
              <a:off x="8527501" y="4066220"/>
              <a:ext cx="983922" cy="2537180"/>
            </a:xfrm>
            <a:prstGeom prst="rect">
              <a:avLst/>
            </a:prstGeom>
            <a:noFill/>
          </p:spPr>
          <p:txBody>
            <a:bodyPr wrap="none" lIns="121916" tIns="60958" rIns="121916" bIns="60958">
              <a:spAutoFit/>
            </a:bodyPr>
            <a:lstStyle/>
            <a:p>
              <a:pPr algn="ctr"/>
              <a:r>
                <a:rPr lang="en-US" sz="8000">
                  <a:ln w="0">
                    <a:solidFill>
                      <a:srgbClr val="019EE2"/>
                    </a:solidFill>
                  </a:ln>
                  <a:solidFill>
                    <a:srgbClr val="019EE2"/>
                  </a:solidFill>
                </a:rPr>
                <a:t>!</a:t>
              </a:r>
            </a:p>
          </p:txBody>
        </p:sp>
      </p:grpSp>
      <p:grpSp>
        <p:nvGrpSpPr>
          <p:cNvPr id="20" name="Group 19">
            <a:extLst>
              <a:ext uri="{FF2B5EF4-FFF2-40B4-BE49-F238E27FC236}">
                <a16:creationId xmlns:a16="http://schemas.microsoft.com/office/drawing/2014/main" id="{2C24B7BC-3A41-4C2C-A98C-E4E11E82C8BB}"/>
              </a:ext>
            </a:extLst>
          </p:cNvPr>
          <p:cNvGrpSpPr/>
          <p:nvPr/>
        </p:nvGrpSpPr>
        <p:grpSpPr>
          <a:xfrm>
            <a:off x="441325" y="2378963"/>
            <a:ext cx="6250942" cy="3283431"/>
            <a:chOff x="494284" y="2702813"/>
            <a:chExt cx="6456948" cy="3507694"/>
          </a:xfrm>
          <a:effectLst>
            <a:outerShdw blurRad="63500" sx="102000" sy="102000" algn="ctr" rotWithShape="0">
              <a:prstClr val="black">
                <a:alpha val="40000"/>
              </a:prstClr>
            </a:outerShdw>
          </a:effectLst>
        </p:grpSpPr>
        <p:pic>
          <p:nvPicPr>
            <p:cNvPr id="14" name="Picture 13">
              <a:extLst>
                <a:ext uri="{FF2B5EF4-FFF2-40B4-BE49-F238E27FC236}">
                  <a16:creationId xmlns:a16="http://schemas.microsoft.com/office/drawing/2014/main" id="{ED34E7F5-52A9-4C1D-8EEE-B9818CB571B0}"/>
                </a:ext>
              </a:extLst>
            </p:cNvPr>
            <p:cNvPicPr>
              <a:picLocks noChangeAspect="1"/>
            </p:cNvPicPr>
            <p:nvPr/>
          </p:nvPicPr>
          <p:blipFill>
            <a:blip r:embed="rId3"/>
            <a:stretch>
              <a:fillRect/>
            </a:stretch>
          </p:blipFill>
          <p:spPr>
            <a:xfrm>
              <a:off x="494284" y="2702813"/>
              <a:ext cx="6456948" cy="3507694"/>
            </a:xfrm>
            <a:prstGeom prst="rect">
              <a:avLst/>
            </a:prstGeom>
            <a:ln>
              <a:solidFill>
                <a:srgbClr val="595959"/>
              </a:solidFill>
            </a:ln>
          </p:spPr>
        </p:pic>
        <p:pic>
          <p:nvPicPr>
            <p:cNvPr id="15" name="Picture 14">
              <a:extLst>
                <a:ext uri="{FF2B5EF4-FFF2-40B4-BE49-F238E27FC236}">
                  <a16:creationId xmlns:a16="http://schemas.microsoft.com/office/drawing/2014/main" id="{D30D9950-1E90-4BB2-BF0F-C28633CAFDB9}"/>
                </a:ext>
              </a:extLst>
            </p:cNvPr>
            <p:cNvPicPr>
              <a:picLocks noChangeAspect="1"/>
            </p:cNvPicPr>
            <p:nvPr/>
          </p:nvPicPr>
          <p:blipFill rotWithShape="1">
            <a:blip r:embed="rId4"/>
            <a:srcRect l="39187" t="6774" r="51151" b="40394"/>
            <a:stretch/>
          </p:blipFill>
          <p:spPr>
            <a:xfrm>
              <a:off x="5358246" y="3005934"/>
              <a:ext cx="1458248" cy="2242852"/>
            </a:xfrm>
            <a:prstGeom prst="rect">
              <a:avLst/>
            </a:prstGeom>
          </p:spPr>
        </p:pic>
        <p:sp>
          <p:nvSpPr>
            <p:cNvPr id="17" name="Oval 16">
              <a:extLst>
                <a:ext uri="{FF2B5EF4-FFF2-40B4-BE49-F238E27FC236}">
                  <a16:creationId xmlns:a16="http://schemas.microsoft.com/office/drawing/2014/main" id="{581B2172-263A-47BB-973B-0B46E8D8FA96}"/>
                </a:ext>
              </a:extLst>
            </p:cNvPr>
            <p:cNvSpPr/>
            <p:nvPr/>
          </p:nvSpPr>
          <p:spPr bwMode="gray">
            <a:xfrm>
              <a:off x="6667500" y="2827020"/>
              <a:ext cx="175260" cy="178914"/>
            </a:xfrm>
            <a:prstGeom prst="ellipse">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sp>
          <p:nvSpPr>
            <p:cNvPr id="18" name="Rectangle 17">
              <a:extLst>
                <a:ext uri="{FF2B5EF4-FFF2-40B4-BE49-F238E27FC236}">
                  <a16:creationId xmlns:a16="http://schemas.microsoft.com/office/drawing/2014/main" id="{45EB8030-C5C3-4804-AF4D-28707F646B17}"/>
                </a:ext>
              </a:extLst>
            </p:cNvPr>
            <p:cNvSpPr/>
            <p:nvPr/>
          </p:nvSpPr>
          <p:spPr bwMode="gray">
            <a:xfrm>
              <a:off x="5417820" y="4168140"/>
              <a:ext cx="1310640" cy="26670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a:solidFill>
                  <a:schemeClr val="bg1"/>
                </a:solidFill>
              </a:endParaRPr>
            </a:p>
          </p:txBody>
        </p:sp>
      </p:grpSp>
      <p:sp>
        <p:nvSpPr>
          <p:cNvPr id="29" name="TextBox 28">
            <a:extLst>
              <a:ext uri="{FF2B5EF4-FFF2-40B4-BE49-F238E27FC236}">
                <a16:creationId xmlns:a16="http://schemas.microsoft.com/office/drawing/2014/main" id="{24E90BEB-0079-411F-AB4C-CD68FFD79673}"/>
              </a:ext>
            </a:extLst>
          </p:cNvPr>
          <p:cNvSpPr txBox="1"/>
          <p:nvPr/>
        </p:nvSpPr>
        <p:spPr bwMode="gray">
          <a:xfrm>
            <a:off x="6847838" y="2358495"/>
            <a:ext cx="4686937" cy="3303899"/>
          </a:xfrm>
          <a:prstGeom prst="rect">
            <a:avLst/>
          </a:prstGeom>
          <a:ln w="3175">
            <a:solidFill>
              <a:srgbClr val="595959"/>
            </a:solidFill>
          </a:ln>
        </p:spPr>
        <p:txBody>
          <a:bodyPr vert="horz" wrap="square" lIns="72000" tIns="0" rIns="36000" bIns="0" rtlCol="0" anchor="ctr" anchorCtr="0">
            <a:noAutofit/>
          </a:bodyPr>
          <a:lstStyle/>
          <a:p>
            <a:pPr>
              <a:spcBef>
                <a:spcPts val="600"/>
              </a:spcBef>
              <a:buClr>
                <a:srgbClr val="595959"/>
              </a:buClr>
            </a:pPr>
            <a:r>
              <a:rPr lang="es-ES" sz="1400" b="1">
                <a:solidFill>
                  <a:srgbClr val="019EE2"/>
                </a:solidFill>
                <a:latin typeface="Poppins" panose="020B0604020202020204" charset="0"/>
                <a:cs typeface="Poppins" panose="020B0604020202020204" charset="0"/>
              </a:rPr>
              <a:t>Activar</a:t>
            </a:r>
            <a:r>
              <a:rPr lang="es-ES" sz="1400">
                <a:solidFill>
                  <a:srgbClr val="595959"/>
                </a:solidFill>
                <a:latin typeface="Poppins" panose="020B0604020202020204" charset="0"/>
                <a:cs typeface="Poppins" panose="020B0604020202020204" charset="0"/>
              </a:rPr>
              <a:t> sincronización:</a:t>
            </a:r>
          </a:p>
          <a:p>
            <a:pPr indent="-342900">
              <a:spcBef>
                <a:spcPts val="600"/>
              </a:spcBef>
              <a:buClr>
                <a:srgbClr val="595959"/>
              </a:buClr>
              <a:buFont typeface="+mj-lt"/>
              <a:buAutoNum type="arabicPeriod"/>
            </a:pPr>
            <a:r>
              <a:rPr lang="es-ES" sz="1400">
                <a:solidFill>
                  <a:srgbClr val="595959"/>
                </a:solidFill>
                <a:latin typeface="Poppins" panose="020B0604020202020204" charset="0"/>
                <a:cs typeface="Poppins" panose="020B0604020202020204" charset="0"/>
              </a:rPr>
              <a:t>A</a:t>
            </a:r>
            <a:r>
              <a:rPr lang="es-ES" sz="1400">
                <a:solidFill>
                  <a:srgbClr val="595959"/>
                </a:solidFill>
                <a:latin typeface="Poppins" panose="020B0604020202020204" charset="0"/>
              </a:rPr>
              <a:t>bre </a:t>
            </a:r>
            <a:r>
              <a:rPr lang="es-ES" sz="1400">
                <a:solidFill>
                  <a:srgbClr val="595959"/>
                </a:solidFill>
                <a:latin typeface="Poppins" panose="020B0604020202020204" charset="0"/>
                <a:cs typeface="Poppins" panose="020B0604020202020204" charset="0"/>
              </a:rPr>
              <a:t>Chrome</a:t>
            </a:r>
          </a:p>
          <a:p>
            <a:pPr indent="-342900">
              <a:spcBef>
                <a:spcPts val="600"/>
              </a:spcBef>
              <a:buClr>
                <a:srgbClr val="595959"/>
              </a:buClr>
              <a:buFont typeface="+mj-lt"/>
              <a:buAutoNum type="arabicPeriod"/>
            </a:pPr>
            <a:r>
              <a:rPr lang="es-ES" sz="1400">
                <a:solidFill>
                  <a:srgbClr val="595959"/>
                </a:solidFill>
                <a:latin typeface="Poppins" panose="020B0604020202020204" charset="0"/>
                <a:cs typeface="Poppins" panose="020B0604020202020204" charset="0"/>
              </a:rPr>
              <a:t>Haz clic en “Perfil” </a:t>
            </a:r>
          </a:p>
          <a:p>
            <a:pPr indent="-342900">
              <a:spcBef>
                <a:spcPts val="600"/>
              </a:spcBef>
              <a:buClr>
                <a:srgbClr val="595959"/>
              </a:buClr>
              <a:buFont typeface="+mj-lt"/>
              <a:buAutoNum type="arabicPeriod"/>
            </a:pPr>
            <a:r>
              <a:rPr lang="es-ES" sz="1400">
                <a:solidFill>
                  <a:srgbClr val="595959"/>
                </a:solidFill>
                <a:latin typeface="Poppins" panose="020B0604020202020204" charset="0"/>
                <a:cs typeface="Poppins" panose="020B0604020202020204" charset="0"/>
              </a:rPr>
              <a:t>Clic en Activar sincronización </a:t>
            </a:r>
            <a:r>
              <a:rPr lang="es-ES" sz="1400">
                <a:solidFill>
                  <a:srgbClr val="595959"/>
                </a:solidFill>
                <a:latin typeface="Poppins" panose="020B0604020202020204" charset="0"/>
                <a:cs typeface="Poppins" panose="020B0604020202020204" charset="0"/>
                <a:sym typeface="Wingdings" panose="05000000000000000000" pitchFamily="2" charset="2"/>
              </a:rPr>
              <a:t> </a:t>
            </a:r>
            <a:r>
              <a:rPr lang="es-ES" sz="1400">
                <a:solidFill>
                  <a:srgbClr val="595959"/>
                </a:solidFill>
                <a:latin typeface="Poppins" panose="020B0604020202020204" charset="0"/>
                <a:cs typeface="Poppins" panose="020B0604020202020204" charset="0"/>
              </a:rPr>
              <a:t>Inicia sesión en tu cuenta de Google </a:t>
            </a:r>
            <a:r>
              <a:rPr lang="es-ES" sz="1400">
                <a:solidFill>
                  <a:srgbClr val="595959"/>
                </a:solidFill>
                <a:latin typeface="Poppins" panose="020B0604020202020204" charset="0"/>
                <a:cs typeface="Poppins" panose="020B0604020202020204" charset="0"/>
                <a:sym typeface="Wingdings" panose="05000000000000000000" pitchFamily="2" charset="2"/>
              </a:rPr>
              <a:t></a:t>
            </a:r>
            <a:r>
              <a:rPr lang="es-ES" sz="1400">
                <a:solidFill>
                  <a:srgbClr val="595959"/>
                </a:solidFill>
                <a:latin typeface="Poppins" panose="020B0604020202020204" charset="0"/>
                <a:cs typeface="Poppins" panose="020B0604020202020204" charset="0"/>
              </a:rPr>
              <a:t> Activar</a:t>
            </a:r>
          </a:p>
          <a:p>
            <a:pPr>
              <a:spcBef>
                <a:spcPts val="600"/>
              </a:spcBef>
              <a:buClr>
                <a:srgbClr val="595959"/>
              </a:buClr>
            </a:pPr>
            <a:endParaRPr lang="es-ES" sz="1200">
              <a:solidFill>
                <a:srgbClr val="595959"/>
              </a:solidFill>
              <a:latin typeface="Poppins" panose="020B0604020202020204" charset="0"/>
              <a:cs typeface="Poppins" panose="020B0604020202020204" charset="0"/>
            </a:endParaRPr>
          </a:p>
          <a:p>
            <a:pPr>
              <a:spcBef>
                <a:spcPts val="600"/>
              </a:spcBef>
              <a:buClr>
                <a:srgbClr val="595959"/>
              </a:buClr>
            </a:pPr>
            <a:r>
              <a:rPr lang="es-ES" sz="1400" b="1">
                <a:solidFill>
                  <a:srgbClr val="019EE2"/>
                </a:solidFill>
                <a:latin typeface="Poppins" panose="020B0604020202020204" charset="0"/>
                <a:cs typeface="Poppins" panose="020B0604020202020204" charset="0"/>
              </a:rPr>
              <a:t>Desactivar</a:t>
            </a:r>
            <a:r>
              <a:rPr lang="es-ES" sz="1400">
                <a:solidFill>
                  <a:srgbClr val="595959"/>
                </a:solidFill>
                <a:latin typeface="Poppins" panose="020B0604020202020204" charset="0"/>
                <a:cs typeface="Poppins" panose="020B0604020202020204" charset="0"/>
              </a:rPr>
              <a:t> sincronización (también cierra la sesión en los otros servicios de Google):</a:t>
            </a:r>
          </a:p>
          <a:p>
            <a:pPr indent="-342900">
              <a:spcBef>
                <a:spcPts val="600"/>
              </a:spcBef>
              <a:buClr>
                <a:srgbClr val="595959"/>
              </a:buClr>
              <a:buFont typeface="+mj-lt"/>
              <a:buAutoNum type="arabicPeriod"/>
            </a:pPr>
            <a:r>
              <a:rPr lang="es-ES" sz="1400">
                <a:solidFill>
                  <a:srgbClr val="595959"/>
                </a:solidFill>
                <a:latin typeface="Poppins" panose="020B0604020202020204" charset="0"/>
                <a:cs typeface="Poppins" panose="020B0604020202020204" charset="0"/>
              </a:rPr>
              <a:t>Abre Chrome</a:t>
            </a:r>
          </a:p>
          <a:p>
            <a:pPr indent="-342900">
              <a:spcBef>
                <a:spcPts val="600"/>
              </a:spcBef>
              <a:buClr>
                <a:srgbClr val="595959"/>
              </a:buClr>
              <a:buFont typeface="+mj-lt"/>
              <a:buAutoNum type="arabicPeriod"/>
            </a:pPr>
            <a:r>
              <a:rPr lang="es-ES" sz="1400">
                <a:solidFill>
                  <a:srgbClr val="595959"/>
                </a:solidFill>
                <a:latin typeface="Poppins" panose="020B0604020202020204" charset="0"/>
                <a:cs typeface="Poppins" panose="020B0604020202020204" charset="0"/>
              </a:rPr>
              <a:t>Haz clic en “Perfil ” </a:t>
            </a:r>
            <a:r>
              <a:rPr lang="es-ES" sz="1400">
                <a:solidFill>
                  <a:srgbClr val="595959"/>
                </a:solidFill>
                <a:latin typeface="Poppins" panose="020B0604020202020204" charset="0"/>
                <a:cs typeface="Poppins" panose="020B0604020202020204" charset="0"/>
                <a:sym typeface="Wingdings" panose="05000000000000000000" pitchFamily="2" charset="2"/>
              </a:rPr>
              <a:t> </a:t>
            </a:r>
            <a:r>
              <a:rPr lang="es-ES" sz="1400">
                <a:solidFill>
                  <a:srgbClr val="595959"/>
                </a:solidFill>
                <a:latin typeface="Poppins" panose="020B0604020202020204" charset="0"/>
                <a:cs typeface="Poppins" panose="020B0604020202020204" charset="0"/>
              </a:rPr>
              <a:t>La sincronización está activada </a:t>
            </a:r>
            <a:r>
              <a:rPr lang="es-ES" sz="1400">
                <a:solidFill>
                  <a:srgbClr val="595959"/>
                </a:solidFill>
                <a:latin typeface="Poppins" panose="020B0604020202020204" charset="0"/>
                <a:cs typeface="Poppins" panose="020B0604020202020204" charset="0"/>
                <a:sym typeface="Wingdings" panose="05000000000000000000" pitchFamily="2" charset="2"/>
              </a:rPr>
              <a:t></a:t>
            </a:r>
            <a:r>
              <a:rPr lang="es-ES" sz="1400">
                <a:solidFill>
                  <a:srgbClr val="595959"/>
                </a:solidFill>
                <a:latin typeface="Poppins" panose="020B0604020202020204" charset="0"/>
                <a:cs typeface="Poppins" panose="020B0604020202020204" charset="0"/>
              </a:rPr>
              <a:t> Desactivar.</a:t>
            </a:r>
          </a:p>
        </p:txBody>
      </p:sp>
      <p:sp>
        <p:nvSpPr>
          <p:cNvPr id="16" name="Freeform 1063">
            <a:extLst>
              <a:ext uri="{FF2B5EF4-FFF2-40B4-BE49-F238E27FC236}">
                <a16:creationId xmlns:a16="http://schemas.microsoft.com/office/drawing/2014/main" id="{222859FD-2A08-4708-978A-83588343D534}"/>
              </a:ext>
            </a:extLst>
          </p:cNvPr>
          <p:cNvSpPr>
            <a:spLocks noChangeAspect="1" noEditPoints="1"/>
          </p:cNvSpPr>
          <p:nvPr/>
        </p:nvSpPr>
        <p:spPr bwMode="auto">
          <a:xfrm>
            <a:off x="6275809" y="3953217"/>
            <a:ext cx="363804" cy="368567"/>
          </a:xfrm>
          <a:custGeom>
            <a:avLst/>
            <a:gdLst>
              <a:gd name="T0" fmla="*/ 0 w 512"/>
              <a:gd name="T1" fmla="*/ 256 h 512"/>
              <a:gd name="T2" fmla="*/ 512 w 512"/>
              <a:gd name="T3" fmla="*/ 256 h 512"/>
              <a:gd name="T4" fmla="*/ 213 w 512"/>
              <a:gd name="T5" fmla="*/ 128 h 512"/>
              <a:gd name="T6" fmla="*/ 277 w 512"/>
              <a:gd name="T7" fmla="*/ 213 h 512"/>
              <a:gd name="T8" fmla="*/ 213 w 512"/>
              <a:gd name="T9" fmla="*/ 149 h 512"/>
              <a:gd name="T10" fmla="*/ 167 w 512"/>
              <a:gd name="T11" fmla="*/ 229 h 512"/>
              <a:gd name="T12" fmla="*/ 158 w 512"/>
              <a:gd name="T13" fmla="*/ 245 h 512"/>
              <a:gd name="T14" fmla="*/ 138 w 512"/>
              <a:gd name="T15" fmla="*/ 202 h 512"/>
              <a:gd name="T16" fmla="*/ 349 w 512"/>
              <a:gd name="T17" fmla="*/ 412 h 512"/>
              <a:gd name="T18" fmla="*/ 334 w 512"/>
              <a:gd name="T19" fmla="*/ 413 h 512"/>
              <a:gd name="T20" fmla="*/ 351 w 512"/>
              <a:gd name="T21" fmla="*/ 331 h 512"/>
              <a:gd name="T22" fmla="*/ 341 w 512"/>
              <a:gd name="T23" fmla="*/ 277 h 512"/>
              <a:gd name="T24" fmla="*/ 330 w 512"/>
              <a:gd name="T25" fmla="*/ 288 h 512"/>
              <a:gd name="T26" fmla="*/ 320 w 512"/>
              <a:gd name="T27" fmla="*/ 298 h 512"/>
              <a:gd name="T28" fmla="*/ 309 w 512"/>
              <a:gd name="T29" fmla="*/ 288 h 512"/>
              <a:gd name="T30" fmla="*/ 298 w 512"/>
              <a:gd name="T31" fmla="*/ 266 h 512"/>
              <a:gd name="T32" fmla="*/ 288 w 512"/>
              <a:gd name="T33" fmla="*/ 288 h 512"/>
              <a:gd name="T34" fmla="*/ 266 w 512"/>
              <a:gd name="T35" fmla="*/ 288 h 512"/>
              <a:gd name="T36" fmla="*/ 256 w 512"/>
              <a:gd name="T37" fmla="*/ 245 h 512"/>
              <a:gd name="T38" fmla="*/ 245 w 512"/>
              <a:gd name="T39" fmla="*/ 288 h 512"/>
              <a:gd name="T40" fmla="*/ 224 w 512"/>
              <a:gd name="T41" fmla="*/ 288 h 512"/>
              <a:gd name="T42" fmla="*/ 213 w 512"/>
              <a:gd name="T43" fmla="*/ 192 h 512"/>
              <a:gd name="T44" fmla="*/ 202 w 512"/>
              <a:gd name="T45" fmla="*/ 330 h 512"/>
              <a:gd name="T46" fmla="*/ 185 w 512"/>
              <a:gd name="T47" fmla="*/ 338 h 512"/>
              <a:gd name="T48" fmla="*/ 146 w 512"/>
              <a:gd name="T49" fmla="*/ 276 h 512"/>
              <a:gd name="T50" fmla="*/ 137 w 512"/>
              <a:gd name="T51" fmla="*/ 294 h 512"/>
              <a:gd name="T52" fmla="*/ 208 w 512"/>
              <a:gd name="T53" fmla="*/ 396 h 512"/>
              <a:gd name="T54" fmla="*/ 202 w 512"/>
              <a:gd name="T55" fmla="*/ 416 h 512"/>
              <a:gd name="T56" fmla="*/ 118 w 512"/>
              <a:gd name="T57" fmla="*/ 303 h 512"/>
              <a:gd name="T58" fmla="*/ 153 w 512"/>
              <a:gd name="T59" fmla="*/ 256 h 512"/>
              <a:gd name="T60" fmla="*/ 181 w 512"/>
              <a:gd name="T61" fmla="*/ 293 h 512"/>
              <a:gd name="T62" fmla="*/ 213 w 512"/>
              <a:gd name="T63" fmla="*/ 170 h 512"/>
              <a:gd name="T64" fmla="*/ 245 w 512"/>
              <a:gd name="T65" fmla="*/ 226 h 512"/>
              <a:gd name="T66" fmla="*/ 286 w 512"/>
              <a:gd name="T67" fmla="*/ 247 h 512"/>
              <a:gd name="T68" fmla="*/ 325 w 512"/>
              <a:gd name="T69" fmla="*/ 260 h 512"/>
              <a:gd name="T70" fmla="*/ 373 w 512"/>
              <a:gd name="T71" fmla="*/ 288 h 512"/>
              <a:gd name="T72" fmla="*/ 349 w 512"/>
              <a:gd name="T73" fmla="*/ 4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13" y="128"/>
                </a:moveTo>
                <a:cubicBezTo>
                  <a:pt x="254" y="128"/>
                  <a:pt x="288" y="161"/>
                  <a:pt x="288" y="202"/>
                </a:cubicBezTo>
                <a:cubicBezTo>
                  <a:pt x="288" y="208"/>
                  <a:pt x="283" y="213"/>
                  <a:pt x="277" y="213"/>
                </a:cubicBezTo>
                <a:cubicBezTo>
                  <a:pt x="271" y="213"/>
                  <a:pt x="266" y="208"/>
                  <a:pt x="266" y="202"/>
                </a:cubicBezTo>
                <a:cubicBezTo>
                  <a:pt x="266" y="173"/>
                  <a:pt x="242" y="149"/>
                  <a:pt x="213" y="149"/>
                </a:cubicBezTo>
                <a:cubicBezTo>
                  <a:pt x="184" y="149"/>
                  <a:pt x="160" y="173"/>
                  <a:pt x="160" y="202"/>
                </a:cubicBezTo>
                <a:cubicBezTo>
                  <a:pt x="160" y="212"/>
                  <a:pt x="162" y="221"/>
                  <a:pt x="167" y="229"/>
                </a:cubicBezTo>
                <a:cubicBezTo>
                  <a:pt x="170" y="234"/>
                  <a:pt x="168" y="241"/>
                  <a:pt x="163" y="244"/>
                </a:cubicBezTo>
                <a:cubicBezTo>
                  <a:pt x="161" y="245"/>
                  <a:pt x="159" y="245"/>
                  <a:pt x="158" y="245"/>
                </a:cubicBezTo>
                <a:cubicBezTo>
                  <a:pt x="154" y="245"/>
                  <a:pt x="150" y="243"/>
                  <a:pt x="148" y="240"/>
                </a:cubicBezTo>
                <a:cubicBezTo>
                  <a:pt x="142" y="228"/>
                  <a:pt x="138" y="215"/>
                  <a:pt x="138" y="202"/>
                </a:cubicBezTo>
                <a:cubicBezTo>
                  <a:pt x="138" y="161"/>
                  <a:pt x="172" y="128"/>
                  <a:pt x="213" y="128"/>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121446" tIns="60723" rIns="121446" bIns="60723" numCol="1" anchor="t" anchorCtr="0" compatLnSpc="1">
            <a:prstTxWarp prst="textNoShape">
              <a:avLst/>
            </a:prstTxWarp>
          </a:bodyPr>
          <a:lstStyle/>
          <a:p>
            <a:endParaRPr lang="en-GB" sz="319"/>
          </a:p>
        </p:txBody>
      </p:sp>
    </p:spTree>
    <p:extLst>
      <p:ext uri="{BB962C8B-B14F-4D97-AF65-F5344CB8AC3E}">
        <p14:creationId xmlns:p14="http://schemas.microsoft.com/office/powerpoint/2010/main" val="13512070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CONTAINEDIMAGEPATH" val="C:\Users\amartinezgurrea\AppData\Local\Temp\Templafy\PowerPointVsto\Assets\ind_tmt_glb_ho_1931.jpg"/>
</p:tagLst>
</file>

<file path=ppt/tags/tag4.xml><?xml version="1.0" encoding="utf-8"?>
<p:tagLst xmlns:a="http://schemas.openxmlformats.org/drawingml/2006/main" xmlns:r="http://schemas.openxmlformats.org/officeDocument/2006/relationships" xmlns:p="http://schemas.openxmlformats.org/presentationml/2006/main">
  <p:tag name="CONTAINEDIMAGEPATH" val="C:\Users\amartinezgurrea\AppData\Local\Temp\Templafy\PowerPointVsto\Assets\ind_tmt_glb_ho_1932.jpg"/>
</p:tagLst>
</file>

<file path=ppt/theme/theme1.xml><?xml version="1.0" encoding="utf-8"?>
<a:theme xmlns:a="http://schemas.openxmlformats.org/drawingml/2006/main" name="La Caixa Voluntariados">
  <a:themeElements>
    <a:clrScheme name="Deloitte colors">
      <a:dk1>
        <a:sysClr val="windowText" lastClr="000000"/>
      </a:dk1>
      <a:lt1>
        <a:sysClr val="window" lastClr="FFFFFF"/>
      </a:lt1>
      <a:dk2>
        <a:srgbClr val="53565A"/>
      </a:dk2>
      <a:lt2>
        <a:srgbClr val="D0D0CE"/>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bodyPr vert="horz" lIns="0" tIns="0" rIns="0" bIns="0" rtlCol="0" anchor="b" anchorCtr="0">
        <a:noAutofit/>
      </a:bodyPr>
      <a:lstStyle>
        <a:defPPr>
          <a:defRPr sz="3200" b="0" dirty="0" smtClean="0"/>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Presentacion 16-9 - S2G" id="{D4E991DC-D13B-B24A-BF75-B2BD123529FF}" vid="{A71549F7-BD1B-5746-BBCA-70A38ECAAF3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927A2F21C761C84A941658C4AD1EC32A" ma:contentTypeVersion="12" ma:contentTypeDescription="Crear nuevo documento." ma:contentTypeScope="" ma:versionID="bdb46391e6c4d488a14b66b55063bfb7">
  <xsd:schema xmlns:xsd="http://www.w3.org/2001/XMLSchema" xmlns:xs="http://www.w3.org/2001/XMLSchema" xmlns:p="http://schemas.microsoft.com/office/2006/metadata/properties" xmlns:ns2="d5f543d2-e98f-4bcb-aac4-dbb9963c52ee" xmlns:ns3="edad2d25-cae2-46af-8973-51d41c80e85c" targetNamespace="http://schemas.microsoft.com/office/2006/metadata/properties" ma:root="true" ma:fieldsID="4204974358481bc469497cf4e3a9cd0d" ns2:_="" ns3:_="">
    <xsd:import namespace="d5f543d2-e98f-4bcb-aac4-dbb9963c52ee"/>
    <xsd:import namespace="edad2d25-cae2-46af-8973-51d41c80e85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f543d2-e98f-4bcb-aac4-dbb9963c52e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dad2d25-cae2-46af-8973-51d41c80e85c"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CF636FA-29BA-4F25-B218-0AF88B74D4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5f543d2-e98f-4bcb-aac4-dbb9963c52ee"/>
    <ds:schemaRef ds:uri="edad2d25-cae2-46af-8973-51d41c80e8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7FC2273-D5C4-48A9-B6F0-219B041F1146}">
  <ds:schemaRefs>
    <ds:schemaRef ds:uri="http://schemas.microsoft.com/sharepoint/v3/contenttype/forms"/>
  </ds:schemaRefs>
</ds:datastoreItem>
</file>

<file path=customXml/itemProps3.xml><?xml version="1.0" encoding="utf-8"?>
<ds:datastoreItem xmlns:ds="http://schemas.openxmlformats.org/officeDocument/2006/customXml" ds:itemID="{ED9DF2BF-A65A-42A5-9A0E-5AD632803475}">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Presentacion 16-9 - S2G</Template>
  <TotalTime>5602</TotalTime>
  <Words>3356</Words>
  <Application>Microsoft Office PowerPoint</Application>
  <PresentationFormat>Panorámica</PresentationFormat>
  <Paragraphs>770</Paragraphs>
  <Slides>51</Slides>
  <Notes>6</Notes>
  <HiddenSlides>0</HiddenSlides>
  <MMClips>0</MMClips>
  <ScaleCrop>false</ScaleCrop>
  <HeadingPairs>
    <vt:vector size="8" baseType="variant">
      <vt:variant>
        <vt:lpstr>Fuentes usadas</vt:lpstr>
      </vt:variant>
      <vt:variant>
        <vt:i4>6</vt:i4>
      </vt:variant>
      <vt:variant>
        <vt:lpstr>Tema</vt:lpstr>
      </vt:variant>
      <vt:variant>
        <vt:i4>1</vt:i4>
      </vt:variant>
      <vt:variant>
        <vt:lpstr>Servidores OLE incrustados</vt:lpstr>
      </vt:variant>
      <vt:variant>
        <vt:i4>1</vt:i4>
      </vt:variant>
      <vt:variant>
        <vt:lpstr>Títulos de diapositiva</vt:lpstr>
      </vt:variant>
      <vt:variant>
        <vt:i4>51</vt:i4>
      </vt:variant>
    </vt:vector>
  </HeadingPairs>
  <TitlesOfParts>
    <vt:vector size="59" baseType="lpstr">
      <vt:lpstr>Arial</vt:lpstr>
      <vt:lpstr>Courier New</vt:lpstr>
      <vt:lpstr>Poppins</vt:lpstr>
      <vt:lpstr>Roboto</vt:lpstr>
      <vt:lpstr>Verdana</vt:lpstr>
      <vt:lpstr>Wingdings 2</vt:lpstr>
      <vt:lpstr>La Caixa Voluntariados</vt:lpstr>
      <vt:lpstr>think-cell Slide</vt:lpstr>
      <vt:lpstr>Presentación de PowerPoint</vt:lpstr>
      <vt:lpstr>Introducción </vt:lpstr>
      <vt:lpstr>Índice</vt:lpstr>
      <vt:lpstr>Google Chrome</vt:lpstr>
      <vt:lpstr>Google Chrome</vt:lpstr>
      <vt:lpstr>Google Chrome</vt:lpstr>
      <vt:lpstr>Google Chrome </vt:lpstr>
      <vt:lpstr>Google Chrome</vt:lpstr>
      <vt:lpstr>Google Chrome</vt:lpstr>
      <vt:lpstr>Google Chrome</vt:lpstr>
      <vt:lpstr>Gmail</vt:lpstr>
      <vt:lpstr>Gmail </vt:lpstr>
      <vt:lpstr>Gmail </vt:lpstr>
      <vt:lpstr>Gmail</vt:lpstr>
      <vt:lpstr>Gmail</vt:lpstr>
      <vt:lpstr>Gmail</vt:lpstr>
      <vt:lpstr>Gmail </vt:lpstr>
      <vt:lpstr>Gmail</vt:lpstr>
      <vt:lpstr>Google Drive</vt:lpstr>
      <vt:lpstr>Google Drive</vt:lpstr>
      <vt:lpstr>Google Drive</vt:lpstr>
      <vt:lpstr>Google Drive</vt:lpstr>
      <vt:lpstr>Google Drive</vt:lpstr>
      <vt:lpstr>Cuestionario</vt:lpstr>
      <vt:lpstr>Google Maps</vt:lpstr>
      <vt:lpstr>Google Maps</vt:lpstr>
      <vt:lpstr>Google Maps</vt:lpstr>
      <vt:lpstr>Google Maps</vt:lpstr>
      <vt:lpstr>Google Maps</vt:lpstr>
      <vt:lpstr>Google Maps</vt:lpstr>
      <vt:lpstr>Google Maps</vt:lpstr>
      <vt:lpstr>Google Maps</vt:lpstr>
      <vt:lpstr>Google Traductor</vt:lpstr>
      <vt:lpstr>Google Traductor</vt:lpstr>
      <vt:lpstr>Google Traductor</vt:lpstr>
      <vt:lpstr>Google Traductor</vt:lpstr>
      <vt:lpstr>Google Traductor</vt:lpstr>
      <vt:lpstr>Google Traductor</vt:lpstr>
      <vt:lpstr>Google Traductor </vt:lpstr>
      <vt:lpstr>Google Traductor </vt:lpstr>
      <vt:lpstr>Hangouts y Google Duo</vt:lpstr>
      <vt:lpstr>Hangouts y Google Duo</vt:lpstr>
      <vt:lpstr>Hangouts</vt:lpstr>
      <vt:lpstr>Hangouts</vt:lpstr>
      <vt:lpstr>Google Duo</vt:lpstr>
      <vt:lpstr>Google Duo</vt:lpstr>
      <vt:lpstr>Otras Apps Útiles</vt:lpstr>
      <vt:lpstr>Google Vuelos</vt:lpstr>
      <vt:lpstr>Google Fotos </vt:lpstr>
      <vt:lpstr>Cuestionario</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Madrid de la Hera, Ignacio</dc:creator>
  <cp:lastModifiedBy>Jose Luna</cp:lastModifiedBy>
  <cp:revision>36</cp:revision>
  <cp:lastPrinted>2014-06-25T02:16:22Z</cp:lastPrinted>
  <dcterms:created xsi:type="dcterms:W3CDTF">2020-05-11T10:12:31Z</dcterms:created>
  <dcterms:modified xsi:type="dcterms:W3CDTF">2021-03-08T14:33:37Z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0x010100927A2F21C761C84A941658C4AD1EC32A</vt:lpwstr>
  </property>
</Properties>
</file>