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5.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3"/>
    <p:sldMasterId id="2147483757" r:id="rId4"/>
  </p:sldMasterIdLst>
  <p:notesMasterIdLst>
    <p:notesMasterId r:id="rId35"/>
  </p:notesMasterIdLst>
  <p:handoutMasterIdLst>
    <p:handoutMasterId r:id="rId36"/>
  </p:handoutMasterIdLst>
  <p:sldIdLst>
    <p:sldId id="351" r:id="rId5"/>
    <p:sldId id="269" r:id="rId6"/>
    <p:sldId id="257" r:id="rId7"/>
    <p:sldId id="355" r:id="rId8"/>
    <p:sldId id="371" r:id="rId9"/>
    <p:sldId id="372" r:id="rId10"/>
    <p:sldId id="373" r:id="rId11"/>
    <p:sldId id="401" r:id="rId12"/>
    <p:sldId id="635" r:id="rId13"/>
    <p:sldId id="636" r:id="rId14"/>
    <p:sldId id="637" r:id="rId15"/>
    <p:sldId id="638" r:id="rId16"/>
    <p:sldId id="616" r:id="rId17"/>
    <p:sldId id="490" r:id="rId18"/>
    <p:sldId id="493" r:id="rId19"/>
    <p:sldId id="604" r:id="rId20"/>
    <p:sldId id="499" r:id="rId21"/>
    <p:sldId id="500" r:id="rId22"/>
    <p:sldId id="501" r:id="rId23"/>
    <p:sldId id="523" r:id="rId24"/>
    <p:sldId id="530" r:id="rId25"/>
    <p:sldId id="617" r:id="rId26"/>
    <p:sldId id="568" r:id="rId27"/>
    <p:sldId id="569" r:id="rId28"/>
    <p:sldId id="608" r:id="rId29"/>
    <p:sldId id="573" r:id="rId30"/>
    <p:sldId id="576" r:id="rId31"/>
    <p:sldId id="577" r:id="rId32"/>
    <p:sldId id="593" r:id="rId33"/>
    <p:sldId id="270" r:id="rId34"/>
  </p:sldIdLst>
  <p:sldSz cx="12192000" cy="6858000"/>
  <p:notesSz cx="6858000" cy="9926638"/>
  <p:custDataLst>
    <p:tags r:id="rId37"/>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0" userDrawn="1">
          <p15:clr>
            <a:srgbClr val="A4A3A4"/>
          </p15:clr>
        </p15:guide>
        <p15:guide id="11" orient="horz" pos="2047" userDrawn="1">
          <p15:clr>
            <a:srgbClr val="A4A3A4"/>
          </p15:clr>
        </p15:guide>
        <p15:guide id="12" orient="horz" pos="1593" userDrawn="1">
          <p15:clr>
            <a:srgbClr val="A4A3A4"/>
          </p15:clr>
        </p15:guide>
        <p15:guide id="13" orient="horz" pos="2568" userDrawn="1">
          <p15:clr>
            <a:srgbClr val="A4A3A4"/>
          </p15:clr>
        </p15:guide>
        <p15:guide id="14" orient="horz" pos="3090" userDrawn="1">
          <p15:clr>
            <a:srgbClr val="A4A3A4"/>
          </p15:clr>
        </p15:guide>
        <p15:guide id="15" orient="horz" pos="3589"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EE2"/>
    <a:srgbClr val="595959"/>
    <a:srgbClr val="ED8B00"/>
    <a:srgbClr val="FFFFFF"/>
    <a:srgbClr val="000000"/>
    <a:srgbClr val="FFCD00"/>
    <a:srgbClr val="DB291C"/>
    <a:srgbClr val="FF9900"/>
    <a:srgbClr val="C00000"/>
    <a:srgbClr val="3C8A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897" autoAdjust="0"/>
    <p:restoredTop sz="76431" autoAdjust="0"/>
  </p:normalViewPr>
  <p:slideViewPr>
    <p:cSldViewPr snapToGrid="0" showGuides="1">
      <p:cViewPr varScale="1">
        <p:scale>
          <a:sx n="84" d="100"/>
          <a:sy n="84" d="100"/>
        </p:scale>
        <p:origin x="2094" y="84"/>
      </p:cViewPr>
      <p:guideLst>
        <p:guide/>
        <p:guide orient="horz" pos="2047"/>
        <p:guide orient="horz" pos="1593"/>
        <p:guide orient="horz" pos="2568"/>
        <p:guide orient="horz" pos="3090"/>
        <p:guide orient="horz" pos="3589"/>
      </p:guideLst>
    </p:cSldViewPr>
  </p:slideViewPr>
  <p:outlineViewPr>
    <p:cViewPr>
      <p:scale>
        <a:sx n="33" d="100"/>
        <a:sy n="33" d="100"/>
      </p:scale>
      <p:origin x="0" y="-59190"/>
    </p:cViewPr>
  </p:outlineViewPr>
  <p:notesTextViewPr>
    <p:cViewPr>
      <p:scale>
        <a:sx n="100" d="100"/>
        <a:sy n="100" d="100"/>
      </p:scale>
      <p:origin x="0" y="0"/>
    </p:cViewPr>
  </p:notesTextViewPr>
  <p:sorterViewPr>
    <p:cViewPr>
      <p:scale>
        <a:sx n="81" d="100"/>
        <a:sy n="81" d="100"/>
      </p:scale>
      <p:origin x="0" y="0"/>
    </p:cViewPr>
  </p:sorterViewPr>
  <p:notesViewPr>
    <p:cSldViewPr snapToGrid="0" showGuides="1">
      <p:cViewPr varScale="1">
        <p:scale>
          <a:sx n="53" d="100"/>
          <a:sy n="53" d="100"/>
        </p:scale>
        <p:origin x="-2826" y="-96"/>
      </p:cViewPr>
      <p:guideLst>
        <p:guide orient="horz" pos="3127"/>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72004" cy="495793"/>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463" y="2"/>
            <a:ext cx="2972004" cy="495793"/>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1/24/2024</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429307"/>
            <a:ext cx="2972004" cy="495793"/>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463" y="9429307"/>
            <a:ext cx="2972004" cy="495793"/>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‹Nº›</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96332"/>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5" y="1"/>
            <a:ext cx="2971800" cy="496332"/>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1/24/2024</a:t>
            </a:fld>
            <a:endParaRPr lang="en-US" dirty="0"/>
          </a:p>
        </p:txBody>
      </p:sp>
      <p:sp>
        <p:nvSpPr>
          <p:cNvPr id="4" name="Slide Image Placeholder 3"/>
          <p:cNvSpPr>
            <a:spLocks noGrp="1" noRot="1" noChangeAspect="1"/>
          </p:cNvSpPr>
          <p:nvPr>
            <p:ph type="sldImg" idx="2"/>
          </p:nvPr>
        </p:nvSpPr>
        <p:spPr>
          <a:xfrm>
            <a:off x="122238" y="744538"/>
            <a:ext cx="6613525" cy="3721100"/>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685800" y="4715154"/>
            <a:ext cx="5486400" cy="4466987"/>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428585"/>
            <a:ext cx="2971800" cy="496332"/>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5" y="9428585"/>
            <a:ext cx="2971800" cy="496332"/>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‹Nº›</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1219170" rtl="0" eaLnBrk="1" latinLnBrk="0" hangingPunct="1">
      <a:defRPr sz="1600" kern="1200">
        <a:solidFill>
          <a:schemeClr val="tx1"/>
        </a:solidFill>
        <a:latin typeface="Arial" panose="020B0604020202020204" pitchFamily="34" charset="0"/>
        <a:ea typeface="+mn-ea"/>
        <a:cs typeface="+mn-cs"/>
      </a:defRPr>
    </a:lvl1pPr>
    <a:lvl2pPr marL="609585" algn="l" defTabSz="1219170" rtl="0" eaLnBrk="1" latinLnBrk="0" hangingPunct="1">
      <a:defRPr sz="1600" kern="1200">
        <a:solidFill>
          <a:schemeClr val="tx1"/>
        </a:solidFill>
        <a:latin typeface="Arial" panose="020B0604020202020204" pitchFamily="34" charset="0"/>
        <a:ea typeface="+mn-ea"/>
        <a:cs typeface="+mn-cs"/>
      </a:defRPr>
    </a:lvl2pPr>
    <a:lvl3pPr marL="1219170" algn="l" defTabSz="1219170" rtl="0" eaLnBrk="1" latinLnBrk="0" hangingPunct="1">
      <a:defRPr sz="1600" kern="1200">
        <a:solidFill>
          <a:schemeClr val="tx1"/>
        </a:solidFill>
        <a:latin typeface="Arial" panose="020B0604020202020204" pitchFamily="34" charset="0"/>
        <a:ea typeface="+mn-ea"/>
        <a:cs typeface="+mn-cs"/>
      </a:defRPr>
    </a:lvl3pPr>
    <a:lvl4pPr marL="1828754" algn="l" defTabSz="1219170" rtl="0" eaLnBrk="1" latinLnBrk="0" hangingPunct="1">
      <a:defRPr sz="1600" kern="1200">
        <a:solidFill>
          <a:schemeClr val="tx1"/>
        </a:solidFill>
        <a:latin typeface="Arial" panose="020B0604020202020204" pitchFamily="34" charset="0"/>
        <a:ea typeface="+mn-ea"/>
        <a:cs typeface="+mn-cs"/>
      </a:defRPr>
    </a:lvl4pPr>
    <a:lvl5pPr marL="2438339" algn="l" defTabSz="1219170" rtl="0" eaLnBrk="1" latinLnBrk="0" hangingPunct="1">
      <a:defRPr sz="1600" kern="1200">
        <a:solidFill>
          <a:schemeClr val="tx1"/>
        </a:solidFill>
        <a:latin typeface="Arial" panose="020B0604020202020204" pitchFamily="34" charset="0"/>
        <a:ea typeface="+mn-ea"/>
        <a:cs typeface="+mn-cs"/>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incibe.es/" TargetMode="External"/><Relationship Id="rId2" Type="http://schemas.openxmlformats.org/officeDocument/2006/relationships/slide" Target="../slides/slide30.xml"/><Relationship Id="rId1" Type="http://schemas.openxmlformats.org/officeDocument/2006/relationships/notesMaster" Target="../notesMasters/notesMaster1.xml"/><Relationship Id="rId6" Type="http://schemas.openxmlformats.org/officeDocument/2006/relationships/hyperlink" Target="https://www.sans.org/" TargetMode="External"/><Relationship Id="rId5" Type="http://schemas.openxmlformats.org/officeDocument/2006/relationships/hyperlink" Target="https://www.osi.es/es" TargetMode="External"/><Relationship Id="rId4" Type="http://schemas.openxmlformats.org/officeDocument/2006/relationships/hyperlink" Target="https://www.agpd.es/portalwebAGPD/jornadas/dia_internet_2012/tus_datos_personales_en_internet-ides-idphp.php"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1</a:t>
            </a:fld>
            <a:endParaRPr lang="en-US" dirty="0"/>
          </a:p>
        </p:txBody>
      </p:sp>
    </p:spTree>
    <p:extLst>
      <p:ext uri="{BB962C8B-B14F-4D97-AF65-F5344CB8AC3E}">
        <p14:creationId xmlns:p14="http://schemas.microsoft.com/office/powerpoint/2010/main" val="39618902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algn="l"/>
            <a:r>
              <a:rPr lang="ca-ES" b="0" i="0" noProof="0" dirty="0">
                <a:solidFill>
                  <a:srgbClr val="111111"/>
                </a:solidFill>
                <a:effectLst/>
                <a:latin typeface="Charter"/>
              </a:rPr>
              <a:t>Per crear els propis Estats a WhatsApp hi ha diverses alternatives. Per exemple, la pestanya de la càmera permetrà fer una foto, editar-la i publicar-la com Estat, però requereix d'un pas addicional. El més fàcil és anar a la </a:t>
            </a:r>
            <a:r>
              <a:rPr lang="ca-ES" b="1" i="0" noProof="0" dirty="0">
                <a:solidFill>
                  <a:srgbClr val="111111"/>
                </a:solidFill>
                <a:effectLst/>
                <a:latin typeface="Charter"/>
              </a:rPr>
              <a:t>pestanya Estats </a:t>
            </a:r>
            <a:r>
              <a:rPr lang="ca-ES" b="0" i="0" noProof="0" dirty="0">
                <a:solidFill>
                  <a:srgbClr val="111111"/>
                </a:solidFill>
                <a:effectLst/>
                <a:latin typeface="Charter"/>
              </a:rPr>
              <a:t>i prémer el </a:t>
            </a:r>
            <a:r>
              <a:rPr lang="ca-ES" b="1" i="0" noProof="0" dirty="0">
                <a:solidFill>
                  <a:srgbClr val="111111"/>
                </a:solidFill>
                <a:effectLst/>
                <a:latin typeface="Charter"/>
              </a:rPr>
              <a:t>botó flotant de la càmera</a:t>
            </a:r>
            <a:r>
              <a:rPr lang="ca-ES" b="0" i="0" noProof="0" dirty="0">
                <a:solidFill>
                  <a:srgbClr val="111111"/>
                </a:solidFill>
                <a:effectLst/>
                <a:latin typeface="Charter"/>
              </a:rPr>
              <a:t>. Això obrirà la càmera.</a:t>
            </a:r>
          </a:p>
          <a:p>
            <a:pPr algn="l"/>
            <a:br>
              <a:rPr lang="ca-ES" noProof="0" dirty="0"/>
            </a:br>
            <a:r>
              <a:rPr lang="ca-ES" noProof="0" dirty="0"/>
              <a:t>Aleshores hi ha </a:t>
            </a:r>
            <a:r>
              <a:rPr lang="ca-ES" b="0" i="0" noProof="0" dirty="0">
                <a:solidFill>
                  <a:srgbClr val="111111"/>
                </a:solidFill>
                <a:effectLst/>
                <a:latin typeface="Charter"/>
              </a:rPr>
              <a:t>dues opcions per interactuar amb els Estats de WhatsApp. Si són d'altres persones es pot respondre. En respondre a un Estat s'envia un missatge de xat normal que inclou una vista en miniatura de la publicació a la qual estàs responent.</a:t>
            </a:r>
            <a:endParaRPr lang="ca-ES" dirty="0"/>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10</a:t>
            </a:fld>
            <a:endParaRPr lang="en-US" dirty="0"/>
          </a:p>
        </p:txBody>
      </p:sp>
    </p:spTree>
    <p:extLst>
      <p:ext uri="{BB962C8B-B14F-4D97-AF65-F5344CB8AC3E}">
        <p14:creationId xmlns:p14="http://schemas.microsoft.com/office/powerpoint/2010/main" val="700263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algn="l"/>
            <a:r>
              <a:rPr lang="ca-ES" b="1" i="0" noProof="0" dirty="0">
                <a:solidFill>
                  <a:srgbClr val="FFFFFF"/>
                </a:solidFill>
                <a:effectLst/>
                <a:latin typeface="Inter"/>
              </a:rPr>
              <a:t>Privacitat d’Estats:</a:t>
            </a:r>
            <a:r>
              <a:rPr lang="ca-ES" b="0" i="0" noProof="0" dirty="0">
                <a:solidFill>
                  <a:srgbClr val="FFFFFF"/>
                </a:solidFill>
                <a:effectLst/>
                <a:latin typeface="Inter"/>
              </a:rPr>
              <a:t>
Hi ha 3 opcions. Aquests canvis s'aplicaran només als nous Estats que comparteixin a WhatsApp i no als anteriors, que se seguiran regint per les opcions de privacitat a l'hora de publicació.
</a:t>
            </a:r>
            <a:r>
              <a:rPr lang="ca-ES" b="1" i="0" noProof="0" dirty="0">
                <a:solidFill>
                  <a:srgbClr val="FFFFFF"/>
                </a:solidFill>
                <a:effectLst/>
                <a:latin typeface="Inter"/>
              </a:rPr>
              <a:t>Els meus contactes: </a:t>
            </a:r>
            <a:r>
              <a:rPr lang="ca-ES" b="0" i="0" noProof="0" dirty="0">
                <a:solidFill>
                  <a:srgbClr val="FFFFFF"/>
                </a:solidFill>
                <a:effectLst/>
                <a:latin typeface="Inter"/>
              </a:rPr>
              <a:t>les publicacions penjades seran visible per a les persones que hi ha a la llista de contactes de WhatsApp.
</a:t>
            </a:r>
            <a:r>
              <a:rPr lang="ca-ES" b="1" i="0" noProof="0" dirty="0">
                <a:solidFill>
                  <a:srgbClr val="FFFFFF"/>
                </a:solidFill>
                <a:effectLst/>
                <a:latin typeface="Inter"/>
              </a:rPr>
              <a:t>Els meus contactes, excepte: </a:t>
            </a:r>
            <a:r>
              <a:rPr lang="ca-ES" b="0" i="0" noProof="0" dirty="0">
                <a:solidFill>
                  <a:srgbClr val="FFFFFF"/>
                </a:solidFill>
                <a:effectLst/>
                <a:latin typeface="Inter"/>
              </a:rPr>
              <a:t>quan s’opta per opció es poden triar els contactes de la llista que no podran veure les actualitzacions d'això. La resta de persones de la llista de contactes, si que ho veuran.</a:t>
            </a:r>
          </a:p>
          <a:p>
            <a:pPr algn="l"/>
            <a:r>
              <a:rPr lang="ca-ES" b="1" i="0" noProof="0" dirty="0">
                <a:solidFill>
                  <a:srgbClr val="FFFFFF"/>
                </a:solidFill>
                <a:effectLst/>
                <a:latin typeface="Inter"/>
              </a:rPr>
              <a:t>Només compartir amb: </a:t>
            </a:r>
            <a:r>
              <a:rPr lang="ca-ES" b="0" i="0" noProof="0" dirty="0">
                <a:solidFill>
                  <a:srgbClr val="FFFFFF"/>
                </a:solidFill>
                <a:effectLst/>
                <a:latin typeface="Inter"/>
              </a:rPr>
              <a:t>si es tria aquesta opció es podran seleccionar els contactes de la llista. Només aquestes persones podran veure les actualitzacions i ningú més.</a:t>
            </a:r>
            <a:endParaRPr lang="ca-ES" dirty="0"/>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11</a:t>
            </a:fld>
            <a:endParaRPr lang="en-US" dirty="0"/>
          </a:p>
        </p:txBody>
      </p:sp>
    </p:spTree>
    <p:extLst>
      <p:ext uri="{BB962C8B-B14F-4D97-AF65-F5344CB8AC3E}">
        <p14:creationId xmlns:p14="http://schemas.microsoft.com/office/powerpoint/2010/main" val="21399306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70000" lnSpcReduction="20000"/>
          </a:bodyPr>
          <a:lstStyle/>
          <a:p>
            <a:pPr lvl="0" algn="just" rtl="0">
              <a:spcBef>
                <a:spcPts val="1000"/>
              </a:spcBef>
              <a:spcAft>
                <a:spcPts val="0"/>
              </a:spcAft>
              <a:buClr>
                <a:schemeClr val="dk1"/>
              </a:buClr>
              <a:buSzPts val="1100"/>
            </a:pPr>
            <a:r>
              <a:rPr lang="ca-ES" b="0" i="0" noProof="0" dirty="0">
                <a:solidFill>
                  <a:srgbClr val="111111"/>
                </a:solidFill>
                <a:effectLst/>
                <a:latin typeface="IBM Plex Serif" panose="020F0502020204030204" pitchFamily="18" charset="0"/>
              </a:rPr>
              <a:t>Els canals de WhatsApp és una nova funció que ha començat a desplegar-se a tot el món. Es tracta d'una alternativa similar als canals de </a:t>
            </a:r>
            <a:r>
              <a:rPr lang="ca-ES" b="0" i="0" noProof="0" dirty="0" err="1">
                <a:solidFill>
                  <a:srgbClr val="111111"/>
                </a:solidFill>
                <a:effectLst/>
                <a:latin typeface="IBM Plex Serif" panose="020F0502020204030204" pitchFamily="18" charset="0"/>
              </a:rPr>
              <a:t>Telegram</a:t>
            </a:r>
            <a:r>
              <a:rPr lang="ca-ES" b="0" i="0" noProof="0" dirty="0">
                <a:solidFill>
                  <a:srgbClr val="111111"/>
                </a:solidFill>
                <a:effectLst/>
                <a:latin typeface="IBM Plex Serif" panose="020F0502020204030204" pitchFamily="18" charset="0"/>
              </a:rPr>
              <a:t>, amb la qual WhatsApp també busca convertir-se en una aplicació on es puguin difondre notícies i actualitat.</a:t>
            </a:r>
          </a:p>
          <a:p>
            <a:pPr lvl="0" algn="just" rtl="0">
              <a:spcBef>
                <a:spcPts val="1000"/>
              </a:spcBef>
              <a:spcAft>
                <a:spcPts val="0"/>
              </a:spcAft>
              <a:buClr>
                <a:schemeClr val="dk1"/>
              </a:buClr>
              <a:buSzPts val="1100"/>
            </a:pPr>
            <a:endParaRPr lang="ca-ES" b="0" i="0" noProof="0" dirty="0">
              <a:solidFill>
                <a:srgbClr val="E8EAED"/>
              </a:solidFill>
              <a:effectLst/>
              <a:latin typeface="Google Sans"/>
            </a:endParaRPr>
          </a:p>
          <a:p>
            <a:pPr algn="l"/>
            <a:r>
              <a:rPr lang="ca-ES" b="0" i="0" noProof="0" dirty="0">
                <a:solidFill>
                  <a:srgbClr val="111111"/>
                </a:solidFill>
                <a:effectLst/>
                <a:latin typeface="IBM Plex Serif" panose="02060503050406000203" pitchFamily="18" charset="0"/>
              </a:rPr>
              <a:t>Els canals de WhatsApp són un </a:t>
            </a:r>
            <a:r>
              <a:rPr lang="ca-ES" b="1" i="0" noProof="0" dirty="0">
                <a:solidFill>
                  <a:srgbClr val="111111"/>
                </a:solidFill>
                <a:effectLst/>
                <a:latin typeface="IBM Plex Serif" panose="02060503050406000203" pitchFamily="18" charset="0"/>
              </a:rPr>
              <a:t>sistema que permet difondre missatges públics a grans audiències</a:t>
            </a:r>
            <a:r>
              <a:rPr lang="ca-ES" b="0" i="0" noProof="0" dirty="0">
                <a:solidFill>
                  <a:srgbClr val="111111"/>
                </a:solidFill>
                <a:effectLst/>
                <a:latin typeface="IBM Plex Serif" panose="02060503050406000203" pitchFamily="18" charset="0"/>
              </a:rPr>
              <a:t>. D'aquesta manera, tant empreses com celebritats o mitjans de comunicació tenen un nou mètode per poder informar els seus seguidors.
Es tracta d'una forma de </a:t>
            </a:r>
            <a:r>
              <a:rPr lang="ca-ES" b="1" i="0" noProof="0" dirty="0">
                <a:solidFill>
                  <a:srgbClr val="111111"/>
                </a:solidFill>
                <a:effectLst/>
                <a:latin typeface="IBM Plex Serif" panose="02060503050406000203" pitchFamily="18" charset="0"/>
              </a:rPr>
              <a:t>comunicació unidireccional</a:t>
            </a:r>
            <a:r>
              <a:rPr lang="ca-ES" b="0" i="0" noProof="0" dirty="0">
                <a:solidFill>
                  <a:srgbClr val="111111"/>
                </a:solidFill>
                <a:effectLst/>
                <a:latin typeface="IBM Plex Serif" panose="02060503050406000203" pitchFamily="18" charset="0"/>
              </a:rPr>
              <a:t>, cosa que vol dir que els administradors dels canals podran escriure-hi, però els altres usuaris no poden escriure res, tret de deixar una reacció a la notícia amb una emoticona.
Els canals són una barreja de grup d'usuaris d'aplicació de missatgeria i perfil de xarxa social. Un canal pot estar administrat per una o diverses persones, la resta d'usuaris poden seguir els canals que els que estiguin interessats per mantenir-se informats del contingut que aquests comparteixen.</a:t>
            </a:r>
          </a:p>
          <a:p>
            <a:pPr algn="l"/>
            <a:endParaRPr lang="ca-ES" b="0" i="0" noProof="0" dirty="0">
              <a:solidFill>
                <a:srgbClr val="111111"/>
              </a:solidFill>
              <a:effectLst/>
              <a:latin typeface="IBM Plex Serif" panose="02060503050406000203" pitchFamily="18" charset="0"/>
            </a:endParaRPr>
          </a:p>
          <a:p>
            <a:pPr algn="l"/>
            <a:r>
              <a:rPr lang="ca-ES" b="0" i="0" noProof="0" dirty="0">
                <a:solidFill>
                  <a:srgbClr val="111111"/>
                </a:solidFill>
                <a:effectLst/>
                <a:latin typeface="IBM Plex Serif" panose="02060503050406000203" pitchFamily="18" charset="0"/>
              </a:rPr>
              <a:t>Quan s’entra a un canal es podrà veure tot el que els administradors hi escriuen, que ho faran amb el nom que tingui el canal, i no amb comptes particulars. Com a lector d'un canal </a:t>
            </a:r>
            <a:r>
              <a:rPr lang="ca-ES" b="1" i="0" noProof="0" dirty="0">
                <a:solidFill>
                  <a:srgbClr val="111111"/>
                </a:solidFill>
                <a:effectLst/>
                <a:latin typeface="IBM Plex Serif" panose="02060503050406000203" pitchFamily="18" charset="0"/>
              </a:rPr>
              <a:t>només es podrà llegir, reaccionar i compartir els missatges</a:t>
            </a:r>
            <a:r>
              <a:rPr lang="ca-ES" b="0" i="0" noProof="0" dirty="0">
                <a:solidFill>
                  <a:srgbClr val="111111"/>
                </a:solidFill>
                <a:effectLst/>
                <a:latin typeface="IBM Plex Serif" panose="02060503050406000203" pitchFamily="18" charset="0"/>
              </a:rPr>
              <a:t>, però no es podrà escriure ni deixar comentaris.
La idea de WhatsApp és que qualsevol pugui crear canals, però de moment no se’n podran crear de manera individual. O particular. Inicialment, sembla que només personalitats, marques comercials i mitjans de comunicació poden fer-ho.
</a:t>
            </a:r>
            <a:r>
              <a:rPr lang="ca-ES" b="1" i="0" noProof="0" dirty="0">
                <a:solidFill>
                  <a:srgbClr val="111111"/>
                </a:solidFill>
                <a:effectLst/>
                <a:latin typeface="IBM Plex Serif" panose="02060503050406000203" pitchFamily="18" charset="0"/>
              </a:rPr>
              <a:t>I quin contingut es pot esperar dels canals? </a:t>
            </a:r>
            <a:r>
              <a:rPr lang="ca-ES" b="0" i="0" noProof="0" dirty="0">
                <a:solidFill>
                  <a:srgbClr val="111111"/>
                </a:solidFill>
                <a:effectLst/>
                <a:latin typeface="IBM Plex Serif" panose="02060503050406000203" pitchFamily="18" charset="0"/>
              </a:rPr>
              <a:t>Doncs de tota mena: missatges convencionals de text, fotografies, vídeos, enllaços o arxius. </a:t>
            </a:r>
            <a:br>
              <a:rPr lang="ca-ES" b="0" i="0" noProof="0" dirty="0">
                <a:solidFill>
                  <a:srgbClr val="111111"/>
                </a:solidFill>
                <a:effectLst/>
                <a:latin typeface="IBM Plex Serif" panose="02060503050406000203" pitchFamily="18" charset="0"/>
              </a:rPr>
            </a:br>
            <a:r>
              <a:rPr lang="ca-ES" b="0" i="0" noProof="0" dirty="0">
                <a:solidFill>
                  <a:srgbClr val="111111"/>
                </a:solidFill>
                <a:effectLst/>
                <a:latin typeface="IBM Plex Serif" panose="02060503050406000203" pitchFamily="18" charset="0"/>
              </a:rPr>
              <a:t>Els canals seran públics i es podran trobar a un cercador, on simplement s’haurà d'escriure alguna paraula relacionada amb </a:t>
            </a:r>
            <a:r>
              <a:rPr lang="ca-ES" b="0" i="0" noProof="0">
                <a:solidFill>
                  <a:srgbClr val="111111"/>
                </a:solidFill>
                <a:effectLst/>
                <a:latin typeface="IBM Plex Serif" panose="02060503050406000203" pitchFamily="18" charset="0"/>
              </a:rPr>
              <a:t>propi interès per </a:t>
            </a:r>
            <a:r>
              <a:rPr lang="ca-ES" b="0" i="0" noProof="0" dirty="0">
                <a:solidFill>
                  <a:srgbClr val="111111"/>
                </a:solidFill>
                <a:effectLst/>
                <a:latin typeface="IBM Plex Serif" panose="02060503050406000203" pitchFamily="18" charset="0"/>
              </a:rPr>
              <a:t>veure si hi ha un canal sobre això.</a:t>
            </a:r>
            <a:endParaRPr lang="ca-ES" dirty="0"/>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12</a:t>
            </a:fld>
            <a:endParaRPr lang="en-US" dirty="0"/>
          </a:p>
        </p:txBody>
      </p:sp>
    </p:spTree>
    <p:extLst>
      <p:ext uri="{BB962C8B-B14F-4D97-AF65-F5344CB8AC3E}">
        <p14:creationId xmlns:p14="http://schemas.microsoft.com/office/powerpoint/2010/main" val="3313143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normAutofit/>
          </a:bodyPr>
          <a:lstStyle/>
          <a:p>
            <a:pPr algn="just"/>
            <a:endParaRPr lang="es-ES" sz="1000" kern="1200" baseline="0" noProof="0" dirty="0">
              <a:solidFill>
                <a:schemeClr val="tx1"/>
              </a:solidFill>
              <a:latin typeface="+mn-lt"/>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13</a:t>
            </a:fld>
            <a:endParaRPr lang="ca-ES" dirty="0"/>
          </a:p>
        </p:txBody>
      </p:sp>
    </p:spTree>
    <p:extLst>
      <p:ext uri="{BB962C8B-B14F-4D97-AF65-F5344CB8AC3E}">
        <p14:creationId xmlns:p14="http://schemas.microsoft.com/office/powerpoint/2010/main" val="249410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ca-ES" b="0" noProof="0" dirty="0"/>
              <a:t>Explicació de què és Internet? </a:t>
            </a:r>
          </a:p>
        </p:txBody>
      </p:sp>
      <p:sp>
        <p:nvSpPr>
          <p:cNvPr id="4" name="Slide Number Placeholder 3"/>
          <p:cNvSpPr>
            <a:spLocks noGrp="1"/>
          </p:cNvSpPr>
          <p:nvPr>
            <p:ph type="sldNum" sz="quarter" idx="10"/>
          </p:nvPr>
        </p:nvSpPr>
        <p:spPr/>
        <p:txBody>
          <a:bodyPr/>
          <a:lstStyle/>
          <a:p>
            <a:fld id="{C0F4A2C8-6C88-4E71-83EE-698B9D4FE22F}" type="slidenum">
              <a:rPr lang="en-US" smtClean="0"/>
              <a:pPr/>
              <a:t>14</a:t>
            </a:fld>
            <a:endParaRPr lang="en-US" dirty="0"/>
          </a:p>
        </p:txBody>
      </p:sp>
    </p:spTree>
    <p:extLst>
      <p:ext uri="{BB962C8B-B14F-4D97-AF65-F5344CB8AC3E}">
        <p14:creationId xmlns:p14="http://schemas.microsoft.com/office/powerpoint/2010/main" val="1287614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Font typeface="Wingdings" panose="05000000000000000000" pitchFamily="2" charset="2"/>
              <a:buNone/>
            </a:pPr>
            <a:endParaRPr lang="es-ES" b="0"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15</a:t>
            </a:fld>
            <a:endParaRPr lang="en-US" dirty="0"/>
          </a:p>
        </p:txBody>
      </p:sp>
    </p:spTree>
    <p:extLst>
      <p:ext uri="{BB962C8B-B14F-4D97-AF65-F5344CB8AC3E}">
        <p14:creationId xmlns:p14="http://schemas.microsoft.com/office/powerpoint/2010/main" val="1136421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ca-ES" noProof="0" dirty="0"/>
              <a:t>Navegar per Internet és fàcil i molt útil quan es vol informació d’algun tema. Per això, cal escollir un navegador i obrir-lo. Aleshores, el més habitual és que aparegui un cercador. Si no apareix s’haurà de teclejar </a:t>
            </a:r>
            <a:r>
              <a:rPr lang="ca-ES" b="1" noProof="0" dirty="0" err="1">
                <a:solidFill>
                  <a:srgbClr val="019EE2"/>
                </a:solidFill>
              </a:rPr>
              <a:t>Google</a:t>
            </a:r>
            <a:r>
              <a:rPr lang="ca-ES" b="1" noProof="0" dirty="0">
                <a:solidFill>
                  <a:srgbClr val="019EE2"/>
                </a:solidFill>
              </a:rPr>
              <a:t> , </a:t>
            </a:r>
            <a:r>
              <a:rPr lang="ca-ES" b="1" noProof="0" dirty="0" err="1">
                <a:solidFill>
                  <a:srgbClr val="019EE2"/>
                </a:solidFill>
              </a:rPr>
              <a:t>Yahoo</a:t>
            </a:r>
            <a:r>
              <a:rPr lang="ca-ES" b="1" noProof="0" dirty="0">
                <a:solidFill>
                  <a:srgbClr val="019EE2"/>
                </a:solidFill>
              </a:rPr>
              <a:t> </a:t>
            </a:r>
            <a:r>
              <a:rPr lang="ca-ES" noProof="0" dirty="0">
                <a:solidFill>
                  <a:schemeClr val="tx1"/>
                </a:solidFill>
              </a:rPr>
              <a:t>o</a:t>
            </a:r>
            <a:r>
              <a:rPr lang="ca-ES" b="1" noProof="0" dirty="0">
                <a:solidFill>
                  <a:srgbClr val="019EE2"/>
                </a:solidFill>
              </a:rPr>
              <a:t> Bing</a:t>
            </a:r>
            <a:r>
              <a:rPr lang="ca-ES" noProof="0" dirty="0"/>
              <a:t>, per accedir a qualsevol d’aquests cercadors.</a:t>
            </a:r>
          </a:p>
          <a:p>
            <a:endParaRPr lang="ca-ES" noProof="0" dirty="0"/>
          </a:p>
          <a:p>
            <a:r>
              <a:rPr lang="ca-ES" noProof="0" dirty="0"/>
              <a:t>Pàgines d’</a:t>
            </a:r>
            <a:r>
              <a:rPr lang="ca-ES" b="1" noProof="0" dirty="0"/>
              <a:t>agregacions d’informació: </a:t>
            </a:r>
            <a:r>
              <a:rPr lang="ca-ES" b="0" noProof="0" dirty="0"/>
              <a:t>quan es fa una cerca a </a:t>
            </a:r>
            <a:r>
              <a:rPr lang="ca-ES" b="0" noProof="0" dirty="0" err="1"/>
              <a:t>Google</a:t>
            </a:r>
            <a:r>
              <a:rPr lang="ca-ES" b="0" noProof="0" dirty="0"/>
              <a:t>, per exemple, a la part dreta apareix informació afegida sobre el tema en qüestió.</a:t>
            </a:r>
          </a:p>
          <a:p>
            <a:r>
              <a:rPr lang="ca-ES" b="0" noProof="0" dirty="0"/>
              <a:t>En aquest cas s’ha buscat “Barcelona ciutat” i apareix informació complementària de la ciutat.. el mapa, dades demogràfiques i/o polítiques, superfície...</a:t>
            </a:r>
            <a:endParaRPr lang="ca-ES" noProof="0"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16</a:t>
            </a:fld>
            <a:endParaRPr lang="en-US" dirty="0"/>
          </a:p>
        </p:txBody>
      </p:sp>
    </p:spTree>
    <p:extLst>
      <p:ext uri="{BB962C8B-B14F-4D97-AF65-F5344CB8AC3E}">
        <p14:creationId xmlns:p14="http://schemas.microsoft.com/office/powerpoint/2010/main" val="16366785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b="1" dirty="0"/>
          </a:p>
        </p:txBody>
      </p:sp>
      <p:sp>
        <p:nvSpPr>
          <p:cNvPr id="4" name="Slide Number Placeholder 3"/>
          <p:cNvSpPr>
            <a:spLocks noGrp="1"/>
          </p:cNvSpPr>
          <p:nvPr>
            <p:ph type="sldNum" sz="quarter" idx="5"/>
          </p:nvPr>
        </p:nvSpPr>
        <p:spPr/>
        <p:txBody>
          <a:bodyPr/>
          <a:lstStyle/>
          <a:p>
            <a:fld id="{C0F4A2C8-6C88-4E71-83EE-698B9D4FE22F}" type="slidenum">
              <a:rPr lang="en-US" smtClean="0"/>
              <a:pPr/>
              <a:t>17</a:t>
            </a:fld>
            <a:endParaRPr lang="en-US" dirty="0"/>
          </a:p>
        </p:txBody>
      </p:sp>
    </p:spTree>
    <p:extLst>
      <p:ext uri="{BB962C8B-B14F-4D97-AF65-F5344CB8AC3E}">
        <p14:creationId xmlns:p14="http://schemas.microsoft.com/office/powerpoint/2010/main" val="1868892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ca-ES" sz="1600" noProof="0" dirty="0">
                <a:solidFill>
                  <a:srgbClr val="595959"/>
                </a:solidFill>
                <a:latin typeface="Poppins"/>
              </a:rPr>
              <a:t>La navegació entre diferents pantalles en algunes pàgines web està controlada per mitjà dels botons amb les paraules </a:t>
            </a:r>
            <a:r>
              <a:rPr lang="ca-ES" sz="1600" b="1" noProof="0" dirty="0">
                <a:solidFill>
                  <a:srgbClr val="595959"/>
                </a:solidFill>
                <a:latin typeface="Poppins"/>
              </a:rPr>
              <a:t>Tornar, Anterior, Següent, Fletxes i similars.</a:t>
            </a:r>
          </a:p>
          <a:p>
            <a:pPr algn="just"/>
            <a:r>
              <a:rPr lang="ca-ES" sz="1600" noProof="0" dirty="0">
                <a:solidFill>
                  <a:srgbClr val="595959"/>
                </a:solidFill>
                <a:latin typeface="Poppins"/>
              </a:rPr>
              <a:t>Si aquestes accions estan visibles és aconsellable utilitzar-les, millor que utilitzar el retrocés del mòbil.</a:t>
            </a:r>
            <a:endParaRPr lang="es-ES" dirty="0"/>
          </a:p>
        </p:txBody>
      </p:sp>
      <p:sp>
        <p:nvSpPr>
          <p:cNvPr id="4" name="3 Marcador de número de diapositiva"/>
          <p:cNvSpPr>
            <a:spLocks noGrp="1"/>
          </p:cNvSpPr>
          <p:nvPr>
            <p:ph type="sldNum" sz="quarter" idx="10"/>
          </p:nvPr>
        </p:nvSpPr>
        <p:spPr/>
        <p:txBody>
          <a:bodyPr/>
          <a:lstStyle/>
          <a:p>
            <a:fld id="{C0F4A2C8-6C88-4E71-83EE-698B9D4FE22F}" type="slidenum">
              <a:rPr lang="en-US" smtClean="0"/>
              <a:pPr/>
              <a:t>18</a:t>
            </a:fld>
            <a:endParaRPr lang="en-US" dirty="0"/>
          </a:p>
        </p:txBody>
      </p:sp>
    </p:spTree>
    <p:extLst>
      <p:ext uri="{BB962C8B-B14F-4D97-AF65-F5344CB8AC3E}">
        <p14:creationId xmlns:p14="http://schemas.microsoft.com/office/powerpoint/2010/main" val="38977393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ca-ES" noProof="0" dirty="0"/>
              <a:t>En alguns casos el cercador facilita </a:t>
            </a:r>
            <a:r>
              <a:rPr lang="ca-ES" b="1" noProof="0" dirty="0">
                <a:solidFill>
                  <a:srgbClr val="019EE2"/>
                </a:solidFill>
              </a:rPr>
              <a:t>informació afegida </a:t>
            </a:r>
            <a:r>
              <a:rPr lang="ca-ES" noProof="0" dirty="0"/>
              <a:t>(com a l’exemple anterior de Barcelona ciutat) o altres vegades ofereix una relació de pàgines web que es poden ajustar més o menys a la informació sol·licitada. </a:t>
            </a:r>
          </a:p>
          <a:p>
            <a:endParaRPr lang="ca-ES" noProof="0" dirty="0"/>
          </a:p>
          <a:p>
            <a:endParaRPr lang="ca-ES" noProof="0" dirty="0"/>
          </a:p>
          <a:p>
            <a:r>
              <a:rPr lang="ca-ES" noProof="0" dirty="0"/>
              <a:t>Incidir en el fet que hi ha pàgines promocionals, dominis... Quan s’accedeix al contingut que es desitja s’ordena per rellevància. Cal explicar que s’ha de comparar i investigar abans de clicar a la primera opció de totes.</a:t>
            </a:r>
          </a:p>
        </p:txBody>
      </p:sp>
      <p:sp>
        <p:nvSpPr>
          <p:cNvPr id="4" name="3 Marcador de número de diapositiva"/>
          <p:cNvSpPr>
            <a:spLocks noGrp="1"/>
          </p:cNvSpPr>
          <p:nvPr>
            <p:ph type="sldNum" sz="quarter" idx="10"/>
          </p:nvPr>
        </p:nvSpPr>
        <p:spPr/>
        <p:txBody>
          <a:bodyPr/>
          <a:lstStyle/>
          <a:p>
            <a:fld id="{C0F4A2C8-6C88-4E71-83EE-698B9D4FE22F}" type="slidenum">
              <a:rPr lang="en-US" smtClean="0"/>
              <a:pPr/>
              <a:t>19</a:t>
            </a:fld>
            <a:endParaRPr lang="en-US" dirty="0"/>
          </a:p>
        </p:txBody>
      </p:sp>
    </p:spTree>
    <p:extLst>
      <p:ext uri="{BB962C8B-B14F-4D97-AF65-F5344CB8AC3E}">
        <p14:creationId xmlns:p14="http://schemas.microsoft.com/office/powerpoint/2010/main" val="795877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noProof="0" dirty="0">
                <a:ea typeface="Poppins"/>
                <a:cs typeface="Poppins"/>
              </a:rPr>
              <a:t>L’objectiu d‘aquesta xerrada és facilitar informació sobre les diferents utilitats del telèfon mòbil (</a:t>
            </a:r>
            <a:r>
              <a:rPr lang="ca-ES" sz="1200" noProof="0" dirty="0" err="1">
                <a:ea typeface="Poppins"/>
                <a:cs typeface="Poppins"/>
              </a:rPr>
              <a:t>smartphone</a:t>
            </a:r>
            <a:r>
              <a:rPr lang="ca-ES" sz="1200" noProof="0" dirty="0">
                <a:ea typeface="Poppins"/>
                <a:cs typeface="Poppins"/>
              </a:rPr>
              <a:t>) per a comunicar-se amb familiars i amics per mitjà de videoconferències múltiples o compartint fotos i vídeos. </a:t>
            </a:r>
          </a:p>
          <a:p>
            <a:pPr marL="0" marR="0" lvl="0" indent="0" algn="l" defTabSz="1219170" rtl="0" eaLnBrk="1" fontAlgn="auto" latinLnBrk="0" hangingPunct="1">
              <a:lnSpc>
                <a:spcPct val="100000"/>
              </a:lnSpc>
              <a:spcBef>
                <a:spcPts val="0"/>
              </a:spcBef>
              <a:spcAft>
                <a:spcPts val="0"/>
              </a:spcAft>
              <a:buClrTx/>
              <a:buSzTx/>
              <a:buFontTx/>
              <a:buNone/>
              <a:tabLst/>
              <a:defRPr/>
            </a:pPr>
            <a:r>
              <a:rPr lang="ca-ES" sz="1200" noProof="0" dirty="0">
                <a:ea typeface="Poppins"/>
                <a:cs typeface="Poppins"/>
              </a:rPr>
              <a:t>També s’explicarà com es pot accedir a Internet, què es pot trobar a la xarxa i d’altres utilitats d’algunes aplicacions (</a:t>
            </a:r>
            <a:r>
              <a:rPr lang="ca-ES" sz="1200" noProof="0" dirty="0" err="1">
                <a:ea typeface="Poppins"/>
                <a:cs typeface="Poppins"/>
              </a:rPr>
              <a:t>App’s</a:t>
            </a:r>
            <a:r>
              <a:rPr lang="ca-ES" sz="1200" noProof="0" dirty="0">
                <a:ea typeface="Poppins"/>
                <a:cs typeface="Poppins"/>
              </a:rPr>
              <a:t>) d’ús més comú. </a:t>
            </a:r>
            <a:r>
              <a:rPr lang="ca-ES" sz="1800" b="1" noProof="0" dirty="0">
                <a:solidFill>
                  <a:srgbClr val="595959"/>
                </a:solidFill>
                <a:latin typeface="Poppins"/>
                <a:ea typeface="Poppins"/>
                <a:cs typeface="Poppins"/>
                <a:sym typeface="Poppins"/>
              </a:rPr>
              <a:t>Les següents imatges poden variar en alguns petits detalls segons el terminal.</a:t>
            </a:r>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a:t>
            </a:fld>
            <a:endParaRPr lang="ca-ES" dirty="0"/>
          </a:p>
        </p:txBody>
      </p:sp>
    </p:spTree>
    <p:extLst>
      <p:ext uri="{BB962C8B-B14F-4D97-AF65-F5344CB8AC3E}">
        <p14:creationId xmlns:p14="http://schemas.microsoft.com/office/powerpoint/2010/main" val="2471307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b="1" noProof="0" dirty="0">
                <a:solidFill>
                  <a:srgbClr val="019EE2"/>
                </a:solidFill>
              </a:rPr>
              <a:t>Nova pestanya. </a:t>
            </a:r>
            <a:r>
              <a:rPr lang="ca-ES" noProof="0" dirty="0"/>
              <a:t>S’obrirà la pestanya corresponent i la icona indicarà el nombre de pestanya que estan actives.</a:t>
            </a:r>
          </a:p>
          <a:p>
            <a:endParaRPr lang="ca-ES" noProof="0" dirty="0"/>
          </a:p>
          <a:p>
            <a:r>
              <a:rPr lang="ca-ES" noProof="0" dirty="0"/>
              <a:t>Com que és força habitual acumular pestanyes obertes mentre es navega amb </a:t>
            </a:r>
            <a:r>
              <a:rPr lang="ca-ES" noProof="0" dirty="0" err="1"/>
              <a:t>Google</a:t>
            </a:r>
            <a:r>
              <a:rPr lang="ca-ES" noProof="0" dirty="0"/>
              <a:t> va la pena explicar com tancar-les i moure’s entre elles.</a:t>
            </a:r>
          </a:p>
        </p:txBody>
      </p:sp>
      <p:sp>
        <p:nvSpPr>
          <p:cNvPr id="4" name="Slide Number Placeholder 3"/>
          <p:cNvSpPr>
            <a:spLocks noGrp="1"/>
          </p:cNvSpPr>
          <p:nvPr>
            <p:ph type="sldNum" sz="quarter" idx="5"/>
          </p:nvPr>
        </p:nvSpPr>
        <p:spPr/>
        <p:txBody>
          <a:bodyPr/>
          <a:lstStyle/>
          <a:p>
            <a:fld id="{C0F4A2C8-6C88-4E71-83EE-698B9D4FE22F}" type="slidenum">
              <a:rPr lang="en-US" smtClean="0"/>
              <a:pPr/>
              <a:t>20</a:t>
            </a:fld>
            <a:endParaRPr lang="en-US" dirty="0"/>
          </a:p>
        </p:txBody>
      </p:sp>
    </p:spTree>
    <p:extLst>
      <p:ext uri="{BB962C8B-B14F-4D97-AF65-F5344CB8AC3E}">
        <p14:creationId xmlns:p14="http://schemas.microsoft.com/office/powerpoint/2010/main" val="35633550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ca-ES" noProof="0" dirty="0"/>
              <a:t>Les </a:t>
            </a:r>
            <a:r>
              <a:rPr lang="ca-ES" noProof="0" dirty="0" err="1"/>
              <a:t>cookies</a:t>
            </a:r>
            <a:r>
              <a:rPr lang="ca-ES" noProof="0" dirty="0"/>
              <a:t> o galetes serveixen per “explicar” a les marques i empreses com es comporta l’usuari a Internet per poder oferir anuncis ajustats als gustos i preferències d’aquell usuari en concret.</a:t>
            </a:r>
          </a:p>
          <a:p>
            <a:endParaRPr lang="ca-ES" noProof="0" dirty="0"/>
          </a:p>
          <a:p>
            <a:r>
              <a:rPr lang="ca-ES" noProof="0" dirty="0"/>
              <a:t>Les </a:t>
            </a:r>
            <a:r>
              <a:rPr lang="ca-ES" noProof="0" dirty="0" err="1"/>
              <a:t>cookies</a:t>
            </a:r>
            <a:r>
              <a:rPr lang="ca-ES" noProof="0" dirty="0"/>
              <a:t> o galetes poden ser acceptades o no, però normalment les pàgines web obliguen a acceptar-les si es vol navegar per elles.</a:t>
            </a:r>
          </a:p>
          <a:p>
            <a:r>
              <a:rPr lang="ca-ES" noProof="0" dirty="0"/>
              <a:t>Poden ser de gran ajuda per millorar la navegació per Internet. El problema és quan hi ha un abús i s’obtenen dades personals dels usuaris. També poden ser molt incòmodes perquè mentre es va navegant per Internet van apareixent anuncis de cerques anteriors.</a:t>
            </a:r>
          </a:p>
          <a:p>
            <a:endParaRPr lang="ca-ES" noProof="0" dirty="0"/>
          </a:p>
          <a:p>
            <a:r>
              <a:rPr lang="ca-ES" noProof="0" dirty="0"/>
              <a:t>En definitiva les </a:t>
            </a:r>
            <a:r>
              <a:rPr lang="ca-ES" noProof="0" dirty="0" err="1"/>
              <a:t>cookies</a:t>
            </a:r>
            <a:r>
              <a:rPr lang="ca-ES" noProof="0" dirty="0"/>
              <a:t> o galetes estan per afavorir tant a les empreses com els usuaris. Les empreses per vendre més i els usuaris per facilitar la navegació i trobar informació més ajustada a les preferències.</a:t>
            </a:r>
          </a:p>
        </p:txBody>
      </p:sp>
      <p:sp>
        <p:nvSpPr>
          <p:cNvPr id="4" name="Slide Number Placeholder 3"/>
          <p:cNvSpPr>
            <a:spLocks noGrp="1"/>
          </p:cNvSpPr>
          <p:nvPr>
            <p:ph type="sldNum" sz="quarter" idx="5"/>
          </p:nvPr>
        </p:nvSpPr>
        <p:spPr/>
        <p:txBody>
          <a:bodyPr/>
          <a:lstStyle/>
          <a:p>
            <a:fld id="{C0F4A2C8-6C88-4E71-83EE-698B9D4FE22F}" type="slidenum">
              <a:rPr lang="en-US" smtClean="0"/>
              <a:pPr/>
              <a:t>21</a:t>
            </a:fld>
            <a:endParaRPr lang="en-US" dirty="0"/>
          </a:p>
        </p:txBody>
      </p:sp>
    </p:spTree>
    <p:extLst>
      <p:ext uri="{BB962C8B-B14F-4D97-AF65-F5344CB8AC3E}">
        <p14:creationId xmlns:p14="http://schemas.microsoft.com/office/powerpoint/2010/main" val="2697162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normAutofit/>
          </a:bodyPr>
          <a:lstStyle/>
          <a:p>
            <a:pPr algn="just"/>
            <a:endParaRPr lang="es-ES" sz="1000" kern="1200" baseline="0" noProof="0" dirty="0">
              <a:solidFill>
                <a:schemeClr val="tx1"/>
              </a:solidFill>
              <a:latin typeface="+mn-lt"/>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22</a:t>
            </a:fld>
            <a:endParaRPr lang="ca-ES" dirty="0"/>
          </a:p>
        </p:txBody>
      </p:sp>
    </p:spTree>
    <p:extLst>
      <p:ext uri="{BB962C8B-B14F-4D97-AF65-F5344CB8AC3E}">
        <p14:creationId xmlns:p14="http://schemas.microsoft.com/office/powerpoint/2010/main" val="2331110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ca-ES" noProof="0" dirty="0"/>
              <a:t>No és necessari tenir un compte a </a:t>
            </a:r>
            <a:r>
              <a:rPr lang="ca-ES" noProof="0" dirty="0" err="1"/>
              <a:t>Google</a:t>
            </a:r>
            <a:r>
              <a:rPr lang="ca-ES" noProof="0" dirty="0"/>
              <a:t> per a poder navegar per </a:t>
            </a:r>
            <a:r>
              <a:rPr lang="ca-ES" noProof="0" dirty="0" err="1"/>
              <a:t>Maps</a:t>
            </a:r>
            <a:r>
              <a:rPr lang="ca-ES" noProof="0" dirty="0"/>
              <a:t>. </a:t>
            </a:r>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23</a:t>
            </a:fld>
            <a:endParaRPr lang="en-US" dirty="0"/>
          </a:p>
        </p:txBody>
      </p:sp>
    </p:spTree>
    <p:extLst>
      <p:ext uri="{BB962C8B-B14F-4D97-AF65-F5344CB8AC3E}">
        <p14:creationId xmlns:p14="http://schemas.microsoft.com/office/powerpoint/2010/main" val="3247518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a:p>
        </p:txBody>
      </p:sp>
      <p:sp>
        <p:nvSpPr>
          <p:cNvPr id="4" name="Slide Number Placeholder 3"/>
          <p:cNvSpPr>
            <a:spLocks noGrp="1"/>
          </p:cNvSpPr>
          <p:nvPr>
            <p:ph type="sldNum" sz="quarter" idx="5"/>
          </p:nvPr>
        </p:nvSpPr>
        <p:spPr/>
        <p:txBody>
          <a:bodyPr/>
          <a:lstStyle/>
          <a:p>
            <a:fld id="{C0F4A2C8-6C88-4E71-83EE-698B9D4FE22F}" type="slidenum">
              <a:rPr lang="en-US" smtClean="0"/>
              <a:pPr/>
              <a:t>26</a:t>
            </a:fld>
            <a:endParaRPr lang="en-US"/>
          </a:p>
        </p:txBody>
      </p:sp>
    </p:spTree>
    <p:extLst>
      <p:ext uri="{BB962C8B-B14F-4D97-AF65-F5344CB8AC3E}">
        <p14:creationId xmlns:p14="http://schemas.microsoft.com/office/powerpoint/2010/main" val="2268449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C0F4A2C8-6C88-4E71-83EE-698B9D4FE22F}" type="slidenum">
              <a:rPr lang="en-US" smtClean="0"/>
              <a:pPr/>
              <a:t>28</a:t>
            </a:fld>
            <a:endParaRPr lang="en-US" dirty="0"/>
          </a:p>
        </p:txBody>
      </p:sp>
    </p:spTree>
    <p:extLst>
      <p:ext uri="{BB962C8B-B14F-4D97-AF65-F5344CB8AC3E}">
        <p14:creationId xmlns:p14="http://schemas.microsoft.com/office/powerpoint/2010/main" val="14914712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238" y="744538"/>
            <a:ext cx="6613525" cy="3721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29</a:t>
            </a:fld>
            <a:endParaRPr lang="en-US" dirty="0"/>
          </a:p>
        </p:txBody>
      </p:sp>
    </p:spTree>
    <p:extLst>
      <p:ext uri="{BB962C8B-B14F-4D97-AF65-F5344CB8AC3E}">
        <p14:creationId xmlns:p14="http://schemas.microsoft.com/office/powerpoint/2010/main" val="29229187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Es poden dedicar uns darrers minuts de la sessió per aclarir dubtes que hagin pogut anar sorgint mentre s’ha fet l’explicació.</a:t>
            </a:r>
          </a:p>
          <a:p>
            <a:pPr marL="0" marR="0" indent="0" algn="l"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rPr>
              <a:t>També pot ser útil fer un breu repàs de totes les recomanacions de seguretat comentades durant la sessió. Pel que fa aquest tema dir que hi ha un </a:t>
            </a:r>
            <a:r>
              <a:rPr lang="ca-ES" sz="1200" b="1" kern="1200" dirty="0" err="1">
                <a:solidFill>
                  <a:schemeClr val="tx1"/>
                </a:solidFill>
                <a:latin typeface="+mn-lt"/>
              </a:rPr>
              <a:t>folletó</a:t>
            </a:r>
            <a:r>
              <a:rPr lang="ca-ES" sz="1200" b="1" kern="1200" dirty="0">
                <a:solidFill>
                  <a:schemeClr val="tx1"/>
                </a:solidFill>
                <a:latin typeface="+mn-lt"/>
              </a:rPr>
              <a:t> informatiu </a:t>
            </a:r>
            <a:r>
              <a:rPr lang="ca-ES" sz="1200" kern="1200" dirty="0">
                <a:solidFill>
                  <a:schemeClr val="tx1"/>
                </a:solidFill>
                <a:latin typeface="+mn-lt"/>
              </a:rPr>
              <a:t>que es lliura a tots els participants amb una recopilació dels principals consells sobre seguretat per tal que els puguin aplicar immediatament. </a:t>
            </a:r>
            <a:endParaRPr lang="ca-ES" sz="1200" kern="1200" dirty="0">
              <a:solidFill>
                <a:schemeClr val="tx1"/>
              </a:solidFill>
              <a:latin typeface="+mn-lt"/>
              <a:ea typeface="+mn-ea"/>
              <a:cs typeface="+mn-cs"/>
            </a:endParaRPr>
          </a:p>
          <a:p>
            <a:endParaRPr lang="ca-ES" sz="1100" baseline="0" noProof="0" dirty="0"/>
          </a:p>
          <a:p>
            <a:endParaRPr lang="ca-ES" sz="1100" baseline="0" noProof="0" dirty="0"/>
          </a:p>
          <a:p>
            <a:r>
              <a:rPr lang="ca-ES" sz="1100" u="sng" baseline="0" noProof="0" dirty="0"/>
              <a:t>Per més informació:</a:t>
            </a:r>
          </a:p>
          <a:p>
            <a:endParaRPr lang="ca-ES" sz="1100" b="0" i="0" u="none" strike="noStrike" kern="1200" dirty="0">
              <a:solidFill>
                <a:schemeClr val="tx1"/>
              </a:solidFill>
              <a:effectLst/>
              <a:latin typeface="+mn-lt"/>
              <a:ea typeface="+mn-ea"/>
              <a:cs typeface="+mn-cs"/>
            </a:endParaRPr>
          </a:p>
          <a:p>
            <a:r>
              <a:rPr lang="ca-ES" sz="1100" b="0" i="0" u="none" strike="noStrike" kern="1200" dirty="0">
                <a:solidFill>
                  <a:schemeClr val="tx1"/>
                </a:solidFill>
                <a:effectLst/>
                <a:latin typeface="+mn-lt"/>
                <a:hlinkClick r:id="rId3"/>
              </a:rPr>
              <a:t>INSTITUTO NACIONAL DE CIBERSEGURIDAD - INCIBE</a:t>
            </a:r>
            <a:endParaRPr lang="ca-ES" sz="1100" b="0" i="0" kern="1200" dirty="0">
              <a:solidFill>
                <a:schemeClr val="tx1"/>
              </a:solidFill>
              <a:effectLst/>
              <a:latin typeface="+mn-lt"/>
              <a:ea typeface="+mn-ea"/>
              <a:cs typeface="+mn-cs"/>
            </a:endParaRPr>
          </a:p>
          <a:p>
            <a:r>
              <a:rPr lang="ca-ES" sz="1100" b="0" i="0" u="none" strike="noStrike" kern="1200" dirty="0">
                <a:solidFill>
                  <a:schemeClr val="tx1"/>
                </a:solidFill>
                <a:effectLst/>
                <a:latin typeface="+mn-lt"/>
                <a:hlinkClick r:id="rId4"/>
              </a:rPr>
              <a:t>Agencia Española de </a:t>
            </a:r>
            <a:r>
              <a:rPr lang="ca-ES" sz="1100" b="0" i="0" u="none" strike="noStrike" kern="1200" dirty="0" err="1">
                <a:solidFill>
                  <a:schemeClr val="tx1"/>
                </a:solidFill>
                <a:effectLst/>
                <a:latin typeface="+mn-lt"/>
                <a:hlinkClick r:id="rId4"/>
              </a:rPr>
              <a:t>Protección</a:t>
            </a:r>
            <a:r>
              <a:rPr lang="ca-ES" sz="1100" b="0" i="0" u="none" strike="noStrike" kern="1200" dirty="0">
                <a:solidFill>
                  <a:schemeClr val="tx1"/>
                </a:solidFill>
                <a:effectLst/>
                <a:latin typeface="+mn-lt"/>
                <a:hlinkClick r:id="rId4"/>
              </a:rPr>
              <a:t> de </a:t>
            </a:r>
            <a:r>
              <a:rPr lang="ca-ES" sz="1100" b="0" i="0" u="none" strike="noStrike" kern="1200" dirty="0" err="1">
                <a:solidFill>
                  <a:schemeClr val="tx1"/>
                </a:solidFill>
                <a:effectLst/>
                <a:latin typeface="+mn-lt"/>
                <a:hlinkClick r:id="rId4"/>
              </a:rPr>
              <a:t>Datos</a:t>
            </a:r>
            <a:endParaRPr lang="ca-ES" sz="1100" b="0" i="0" kern="1200" dirty="0">
              <a:solidFill>
                <a:schemeClr val="tx1"/>
              </a:solidFill>
              <a:effectLst/>
              <a:latin typeface="+mn-lt"/>
              <a:ea typeface="+mn-ea"/>
              <a:cs typeface="+mn-cs"/>
            </a:endParaRPr>
          </a:p>
          <a:p>
            <a:r>
              <a:rPr lang="ca-ES" sz="1100" b="0" i="0" u="none" strike="noStrike" kern="1200" dirty="0">
                <a:solidFill>
                  <a:schemeClr val="tx1"/>
                </a:solidFill>
                <a:effectLst/>
                <a:latin typeface="+mn-lt"/>
                <a:hlinkClick r:id="rId5"/>
              </a:rPr>
              <a:t>Oficina de Seguridad del Internauta - OSI</a:t>
            </a:r>
            <a:endParaRPr lang="ca-ES" sz="1100" b="0" i="0" kern="1200" dirty="0">
              <a:solidFill>
                <a:schemeClr val="tx1"/>
              </a:solidFill>
              <a:effectLst/>
              <a:latin typeface="+mn-lt"/>
              <a:ea typeface="+mn-ea"/>
              <a:cs typeface="+mn-cs"/>
            </a:endParaRPr>
          </a:p>
          <a:p>
            <a:r>
              <a:rPr lang="ca-ES" sz="1100" b="0" i="0" u="none" strike="noStrike" kern="1200" dirty="0">
                <a:solidFill>
                  <a:schemeClr val="tx1"/>
                </a:solidFill>
                <a:effectLst/>
                <a:latin typeface="+mn-lt"/>
                <a:hlinkClick r:id="rId6"/>
              </a:rPr>
              <a:t>SANS </a:t>
            </a:r>
            <a:r>
              <a:rPr lang="ca-ES" sz="1100" b="0" i="0" u="none" strike="noStrike" kern="1200" dirty="0" err="1">
                <a:solidFill>
                  <a:schemeClr val="tx1"/>
                </a:solidFill>
                <a:effectLst/>
                <a:latin typeface="+mn-lt"/>
                <a:hlinkClick r:id="rId6"/>
              </a:rPr>
              <a:t>Institute</a:t>
            </a:r>
            <a:endParaRPr lang="ca-ES" sz="1100" b="0" i="0" kern="1200" dirty="0">
              <a:solidFill>
                <a:schemeClr val="tx1"/>
              </a:solidFill>
              <a:effectLst/>
              <a:latin typeface="+mn-lt"/>
              <a:ea typeface="+mn-ea"/>
              <a:cs typeface="+mn-cs"/>
            </a:endParaRPr>
          </a:p>
          <a:p>
            <a:endParaRPr lang="ca-ES" sz="11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30</a:t>
            </a:fld>
            <a:endParaRPr lang="ca-ES" dirty="0"/>
          </a:p>
        </p:txBody>
      </p:sp>
    </p:spTree>
    <p:extLst>
      <p:ext uri="{BB962C8B-B14F-4D97-AF65-F5344CB8AC3E}">
        <p14:creationId xmlns:p14="http://schemas.microsoft.com/office/powerpoint/2010/main" val="2559049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normAutofit/>
          </a:bodyPr>
          <a:lstStyle/>
          <a:p>
            <a:pPr algn="just"/>
            <a:endParaRPr lang="es-ES" sz="1000" kern="1200" baseline="0" noProof="0" dirty="0">
              <a:solidFill>
                <a:schemeClr val="tx1"/>
              </a:solidFill>
              <a:latin typeface="+mn-lt"/>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3</a:t>
            </a:fld>
            <a:endParaRPr lang="ca-ES" dirty="0"/>
          </a:p>
        </p:txBody>
      </p:sp>
    </p:spTree>
    <p:extLst>
      <p:ext uri="{BB962C8B-B14F-4D97-AF65-F5344CB8AC3E}">
        <p14:creationId xmlns:p14="http://schemas.microsoft.com/office/powerpoint/2010/main" val="1186214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sz="1600" b="0" i="0" u="none" strike="noStrike" cap="none" noProof="0" dirty="0">
                <a:solidFill>
                  <a:schemeClr val="dk1"/>
                </a:solidFill>
                <a:latin typeface="Poppins"/>
                <a:ea typeface="Poppins"/>
                <a:cs typeface="Poppins"/>
                <a:sym typeface="Poppins"/>
              </a:rPr>
              <a:t>WhatsApp Messenger és una aplicació de missatgeria gratuïta que  utilitza la connexió a Internet (4G/3G/2G/EDGE o </a:t>
            </a:r>
            <a:r>
              <a:rPr lang="ca-ES" sz="1600" b="0" i="0" u="none" strike="noStrike" cap="none" noProof="0" dirty="0" err="1">
                <a:solidFill>
                  <a:schemeClr val="dk1"/>
                </a:solidFill>
                <a:latin typeface="Poppins"/>
                <a:ea typeface="Poppins"/>
                <a:cs typeface="Poppins"/>
                <a:sym typeface="Poppins"/>
              </a:rPr>
              <a:t>Wi</a:t>
            </a:r>
            <a:r>
              <a:rPr lang="ca-ES" sz="1600" b="0" i="0" u="none" strike="noStrike" cap="none" noProof="0" dirty="0">
                <a:solidFill>
                  <a:schemeClr val="dk1"/>
                </a:solidFill>
                <a:latin typeface="Poppins"/>
                <a:ea typeface="Poppins"/>
                <a:cs typeface="Poppins"/>
                <a:sym typeface="Poppins"/>
              </a:rPr>
              <a:t>-Fi) del dispositiu mòbil per enviar i rebre missatges, fotos, vídeos, documents, missatges de veu i també per a realitzar i rebre trucades. Cal tenir en compte que el proveïdor de telefonia mòbil podria cobrar en el cas que es tingui un pla de dades limitat. Contacta amb el teu proveïdor per obtenir més informació.</a:t>
            </a:r>
          </a:p>
          <a:p>
            <a:endParaRPr lang="es" sz="1600" b="0" i="0" u="none" strike="noStrike" cap="none" dirty="0">
              <a:solidFill>
                <a:schemeClr val="dk1"/>
              </a:solidFill>
              <a:latin typeface="Poppins"/>
              <a:cs typeface="Poppins"/>
              <a:sym typeface="Poppins"/>
            </a:endParaRPr>
          </a:p>
          <a:p>
            <a:pPr marL="0" marR="0" lvl="0" indent="0" algn="l" defTabSz="1219170" rtl="0" eaLnBrk="1" fontAlgn="auto" latinLnBrk="0" hangingPunct="1">
              <a:lnSpc>
                <a:spcPct val="100000"/>
              </a:lnSpc>
              <a:spcBef>
                <a:spcPts val="0"/>
              </a:spcBef>
              <a:spcAft>
                <a:spcPts val="0"/>
              </a:spcAft>
              <a:buClrTx/>
              <a:buSzTx/>
              <a:buFontTx/>
              <a:buNone/>
              <a:tabLst/>
              <a:defRPr/>
            </a:pPr>
            <a:r>
              <a:rPr lang="es" sz="1600" b="1" dirty="0">
                <a:solidFill>
                  <a:srgbClr val="595959"/>
                </a:solidFill>
                <a:latin typeface="Poppins"/>
                <a:ea typeface="Poppins"/>
                <a:cs typeface="Poppins"/>
                <a:sym typeface="Poppins"/>
              </a:rPr>
              <a:t>Segons el pla de dades mòbils contractat amb l’operador de telefonia es podria cobrar per l´ús d’Internet</a:t>
            </a:r>
            <a:r>
              <a:rPr lang="es" sz="1600" dirty="0">
                <a:solidFill>
                  <a:srgbClr val="595959"/>
                </a:solidFill>
                <a:latin typeface="Poppins"/>
                <a:ea typeface="Poppins"/>
                <a:cs typeface="Poppins"/>
                <a:sym typeface="Poppins"/>
              </a:rPr>
              <a:t>.</a:t>
            </a:r>
            <a:endParaRPr lang="es-ES" sz="1600" dirty="0">
              <a:solidFill>
                <a:srgbClr val="595959"/>
              </a:solidFill>
              <a:latin typeface="Poppins"/>
              <a:ea typeface="Poppins"/>
              <a:cs typeface="Poppins"/>
              <a:sym typeface="Poppins"/>
            </a:endParaRPr>
          </a:p>
          <a:p>
            <a:endParaRPr lang="es-E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4</a:t>
            </a:fld>
            <a:endParaRPr lang="en-US" dirty="0"/>
          </a:p>
        </p:txBody>
      </p:sp>
    </p:spTree>
    <p:extLst>
      <p:ext uri="{BB962C8B-B14F-4D97-AF65-F5344CB8AC3E}">
        <p14:creationId xmlns:p14="http://schemas.microsoft.com/office/powerpoint/2010/main" val="3800057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lvl="0" algn="l"/>
            <a:r>
              <a:rPr lang="ca-ES" sz="1600" b="0" i="0" u="none" strike="noStrike" cap="none" noProof="0" dirty="0">
                <a:solidFill>
                  <a:schemeClr val="dk1"/>
                </a:solidFill>
                <a:latin typeface="Poppins"/>
                <a:ea typeface="Poppins"/>
                <a:cs typeface="Poppins"/>
                <a:sym typeface="Poppins"/>
              </a:rPr>
              <a:t>Enviar un missatge de xat: l’opció XATS està ubicada a la part superior de la pantalla. Clicar a la icona "Nou xat", seleccionar un contacte, aleshores s’obrirà una finestra a de xat d’aquella persona. Aleshores cal escriure el missatge en el quadre de text a la part inferior de la pantalla. Per inserir una emoticona en el missatge es pot utilitzar el teclat integrat amb diferents opcions. Després clicar a la icona "Enviar". El missatge apareixerà en el costat dret de la finestra de missatges. Quan al costat del missatge aparegui 1 sola marca o </a:t>
            </a:r>
            <a:r>
              <a:rPr lang="ca-ES" sz="1600" b="0" i="1" u="none" strike="noStrike" cap="none" noProof="0" dirty="0" err="1">
                <a:solidFill>
                  <a:schemeClr val="dk1"/>
                </a:solidFill>
                <a:latin typeface="Poppins"/>
                <a:ea typeface="Poppins"/>
                <a:cs typeface="Poppins"/>
                <a:sym typeface="Poppins"/>
              </a:rPr>
              <a:t>tick</a:t>
            </a:r>
            <a:r>
              <a:rPr lang="ca-ES" sz="1600" b="0" i="0" u="none" strike="noStrike" cap="none" noProof="0" dirty="0">
                <a:solidFill>
                  <a:schemeClr val="dk1"/>
                </a:solidFill>
                <a:latin typeface="Poppins"/>
                <a:ea typeface="Poppins"/>
                <a:cs typeface="Poppins"/>
                <a:sym typeface="Poppins"/>
              </a:rPr>
              <a:t>, significa que el missatge s’ha enviat. Quan apareguin 2 marques significa que l’altra persona (o grup de persones) han rebut el missatge. </a:t>
            </a:r>
            <a:r>
              <a:rPr lang="ca-ES" sz="1600" b="1" noProof="0" dirty="0">
                <a:solidFill>
                  <a:srgbClr val="595959"/>
                </a:solidFill>
                <a:latin typeface="Poppins"/>
                <a:ea typeface="Poppins"/>
                <a:cs typeface="Poppins"/>
                <a:sym typeface="Poppins"/>
              </a:rPr>
              <a:t>Sols es pot conversar amb les persones que hi ha a la llista de contactes i que també tinguin WhatsApp. </a:t>
            </a:r>
          </a:p>
          <a:p>
            <a:pPr lvl="0" algn="l"/>
            <a:r>
              <a:rPr lang="ca-ES" sz="1600" b="1" noProof="0" dirty="0">
                <a:solidFill>
                  <a:srgbClr val="595959"/>
                </a:solidFill>
                <a:latin typeface="Poppins"/>
                <a:ea typeface="Poppins"/>
                <a:cs typeface="Poppins"/>
                <a:sym typeface="Poppins"/>
              </a:rPr>
              <a:t>Si no és un dels teus contactes, caldrà donar-lo d’alta. Veuràs si té servei de WhatsApp si apareix la icona WhatsApp al costat del número del mòbil.</a:t>
            </a:r>
          </a:p>
          <a:p>
            <a:pPr marL="0" marR="0" lvl="0" indent="0" algn="l" defTabSz="1219170" rtl="0" eaLnBrk="1" fontAlgn="auto" latinLnBrk="0" hangingPunct="1">
              <a:lnSpc>
                <a:spcPct val="100000"/>
              </a:lnSpc>
              <a:spcBef>
                <a:spcPts val="0"/>
              </a:spcBef>
              <a:spcAft>
                <a:spcPts val="0"/>
              </a:spcAft>
              <a:buClrTx/>
              <a:buSzTx/>
              <a:buFontTx/>
              <a:buNone/>
              <a:tabLst/>
              <a:defRPr/>
            </a:pPr>
            <a:endParaRPr lang="es-ES" sz="1600" b="0" i="0" u="none" strike="noStrike" cap="none" dirty="0">
              <a:solidFill>
                <a:schemeClr val="dk1"/>
              </a:solidFill>
              <a:latin typeface="Poppins"/>
              <a:ea typeface="Poppins"/>
              <a:cs typeface="Poppins"/>
              <a:sym typeface="Poppins"/>
            </a:endParaRPr>
          </a:p>
          <a:p>
            <a:endParaRPr lang="es-E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5</a:t>
            </a:fld>
            <a:endParaRPr lang="en-US" dirty="0"/>
          </a:p>
        </p:txBody>
      </p:sp>
    </p:spTree>
    <p:extLst>
      <p:ext uri="{BB962C8B-B14F-4D97-AF65-F5344CB8AC3E}">
        <p14:creationId xmlns:p14="http://schemas.microsoft.com/office/powerpoint/2010/main" val="30357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rtl="0">
              <a:lnSpc>
                <a:spcPct val="100000"/>
              </a:lnSpc>
              <a:spcBef>
                <a:spcPts val="0"/>
              </a:spcBef>
              <a:spcAft>
                <a:spcPts val="0"/>
              </a:spcAft>
              <a:buClr>
                <a:srgbClr val="000000"/>
              </a:buClr>
              <a:buSzPts val="1100"/>
              <a:buFont typeface="Arial"/>
              <a:buNone/>
            </a:pPr>
            <a:r>
              <a:rPr lang="ca-ES" sz="1600" b="0" i="0" u="none" strike="noStrike" cap="none" noProof="0" dirty="0">
                <a:solidFill>
                  <a:schemeClr val="dk1"/>
                </a:solidFill>
                <a:latin typeface="Poppins"/>
                <a:ea typeface="Poppins"/>
                <a:cs typeface="Poppins"/>
                <a:sym typeface="Poppins"/>
              </a:rPr>
              <a:t>Enviar missatges de veu al moment: clicar a la icona amb forma de micròfon per gravar un missatge. Mantenir clicant per gravar i deixar anar per enviar.</a:t>
            </a:r>
          </a:p>
          <a:p>
            <a:pPr marL="0" marR="0" lvl="0" indent="0" algn="l" rtl="0">
              <a:lnSpc>
                <a:spcPct val="100000"/>
              </a:lnSpc>
              <a:spcBef>
                <a:spcPts val="0"/>
              </a:spcBef>
              <a:spcAft>
                <a:spcPts val="0"/>
              </a:spcAft>
              <a:buClr>
                <a:srgbClr val="000000"/>
              </a:buClr>
              <a:buSzPts val="1100"/>
              <a:buFont typeface="Arial"/>
              <a:buNone/>
            </a:pPr>
            <a:r>
              <a:rPr lang="ca-ES" sz="1600" b="1" i="0" u="none" strike="noStrike" cap="none" noProof="0" dirty="0">
                <a:solidFill>
                  <a:schemeClr val="dk1"/>
                </a:solidFill>
                <a:latin typeface="Poppins"/>
                <a:ea typeface="Poppins"/>
                <a:cs typeface="Poppins"/>
                <a:sym typeface="Poppins"/>
              </a:rPr>
              <a:t>Si el missatge és llarg es pot deixar el micròfon activat si el desplacem cap amunt fins el cadenat que apareix a sobre. Per cancel·lar un missatge de veu i no enviar-lo cal desplaçar a l’esquerra com s’indica o clicar a la paraula cancel·lar que apareix en el cas que es tingui el micròfon fixat amb el cadenat.</a:t>
            </a:r>
          </a:p>
          <a:p>
            <a:pPr marL="0" marR="0" lvl="0" indent="0" algn="l" rtl="0">
              <a:lnSpc>
                <a:spcPct val="100000"/>
              </a:lnSpc>
              <a:spcBef>
                <a:spcPts val="0"/>
              </a:spcBef>
              <a:spcAft>
                <a:spcPts val="0"/>
              </a:spcAft>
              <a:buClr>
                <a:srgbClr val="000000"/>
              </a:buClr>
              <a:buSzPts val="1100"/>
              <a:buFont typeface="Arial"/>
              <a:buNone/>
            </a:pPr>
            <a:r>
              <a:rPr lang="ca-ES" sz="1600" b="0" i="0" u="none" strike="noStrike" cap="none" noProof="0" dirty="0">
                <a:solidFill>
                  <a:schemeClr val="dk1"/>
                </a:solidFill>
                <a:latin typeface="Poppins"/>
                <a:ea typeface="Poppins"/>
                <a:cs typeface="Poppins"/>
                <a:sym typeface="Poppins"/>
              </a:rPr>
              <a:t>Per enviar una fotografia de manera immediata es pot fer seleccionant la icona de la càmera, aleshores s’obrirà la càmera del telèfon, també es pot fer des dels arxius del telèfon.</a:t>
            </a:r>
          </a:p>
          <a:p>
            <a:pPr marL="0" marR="0" lvl="0" indent="0" algn="l" rtl="0">
              <a:lnSpc>
                <a:spcPct val="100000"/>
              </a:lnSpc>
              <a:spcBef>
                <a:spcPts val="0"/>
              </a:spcBef>
              <a:spcAft>
                <a:spcPts val="0"/>
              </a:spcAft>
              <a:buClr>
                <a:srgbClr val="000000"/>
              </a:buClr>
              <a:buSzPts val="1100"/>
              <a:buFont typeface="Arial"/>
              <a:buNone/>
            </a:pPr>
            <a:r>
              <a:rPr lang="ca-ES" sz="1600" b="0" i="0" u="none" strike="noStrike" cap="none" noProof="0" dirty="0">
                <a:solidFill>
                  <a:schemeClr val="dk1"/>
                </a:solidFill>
                <a:latin typeface="Poppins"/>
                <a:ea typeface="Poppins"/>
                <a:cs typeface="Poppins"/>
                <a:sym typeface="Poppins"/>
              </a:rPr>
              <a:t>Enviar arxius: amb la icona en forma de clip es poden seleccionar el tipus d’arxiu a enviar, pot ser un document, amb la càmera per fer una foto al moment i enviar-la, amb la galeria per triar una foto que hi hagi guardada, amb el micròfon es pot enviar una gravació que es tingui guardada, la ubicació serveix per enviar un mapa amb la ubicació actual. En aquest cas cal tenir el GPS activat i donar permís a WhatsApp per accedir a un contacte.</a:t>
            </a:r>
          </a:p>
          <a:p>
            <a:pPr marL="0" marR="0" lvl="0" indent="0" algn="l" rtl="0">
              <a:lnSpc>
                <a:spcPct val="100000"/>
              </a:lnSpc>
              <a:spcBef>
                <a:spcPts val="0"/>
              </a:spcBef>
              <a:spcAft>
                <a:spcPts val="0"/>
              </a:spcAft>
              <a:buClr>
                <a:srgbClr val="000000"/>
              </a:buClr>
              <a:buSzPts val="1100"/>
              <a:buFont typeface="Arial"/>
              <a:buNone/>
            </a:pPr>
            <a:r>
              <a:rPr lang="ca-ES" sz="1600" b="0" i="0" u="none" strike="noStrike" cap="none" noProof="0" dirty="0">
                <a:solidFill>
                  <a:schemeClr val="dk1"/>
                </a:solidFill>
                <a:latin typeface="Poppins"/>
                <a:ea typeface="Poppins"/>
                <a:cs typeface="Poppins"/>
                <a:sym typeface="Poppins"/>
              </a:rPr>
              <a:t>Des de les opcions del xat (3 puntets) es pot accedir a veure la informació del contacte, veure els arxius enviats, buscar qualsevol missatge a l’historial de la conversa, silenciar les notificacions per 8h, 1 setmana o 1 any o canviar el fons de pantalla del xat. A més opcions es pot bloquejar un contacte per no rebre cap missatge, buidar els missatges del xat o crear un accés directe per accedir més ràpidament a la conversa.</a:t>
            </a:r>
          </a:p>
          <a:p>
            <a:pPr marL="0" marR="0" lvl="0" indent="0" algn="l" defTabSz="1219170" rtl="0" eaLnBrk="1" fontAlgn="auto" latinLnBrk="0" hangingPunct="1">
              <a:lnSpc>
                <a:spcPct val="100000"/>
              </a:lnSpc>
              <a:spcBef>
                <a:spcPts val="0"/>
              </a:spcBef>
              <a:spcAft>
                <a:spcPts val="0"/>
              </a:spcAft>
              <a:buClr>
                <a:srgbClr val="000000"/>
              </a:buClr>
              <a:buSzPts val="1100"/>
              <a:buFont typeface="Arial"/>
              <a:buNone/>
              <a:tabLst/>
              <a:defRPr/>
            </a:pPr>
            <a:r>
              <a:rPr lang="ca-ES" sz="1600" b="1" i="0" u="none" strike="noStrike" cap="none" noProof="0" dirty="0">
                <a:solidFill>
                  <a:schemeClr val="dk1"/>
                </a:solidFill>
                <a:latin typeface="Poppins"/>
                <a:ea typeface="Poppins"/>
                <a:cs typeface="Poppins"/>
                <a:sym typeface="Poppins"/>
              </a:rPr>
              <a:t>Si s’han marcat alguns missatges del xat amb la icona de l’estrella en buidar el xat preguntarà si es volen respectar o descartar.</a:t>
            </a:r>
            <a:endParaRPr lang="es-E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6</a:t>
            </a:fld>
            <a:endParaRPr lang="en-US" dirty="0"/>
          </a:p>
        </p:txBody>
      </p:sp>
    </p:spTree>
    <p:extLst>
      <p:ext uri="{BB962C8B-B14F-4D97-AF65-F5344CB8AC3E}">
        <p14:creationId xmlns:p14="http://schemas.microsoft.com/office/powerpoint/2010/main" val="2428205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lvl="0" indent="0" algn="l" rtl="0">
              <a:lnSpc>
                <a:spcPct val="130000"/>
              </a:lnSpc>
              <a:spcBef>
                <a:spcPts val="0"/>
              </a:spcBef>
              <a:spcAft>
                <a:spcPts val="0"/>
              </a:spcAft>
              <a:buNone/>
            </a:pPr>
            <a:r>
              <a:rPr lang="ca-ES" sz="1600" b="0" i="0" u="none" strike="noStrike" cap="none" noProof="0" dirty="0">
                <a:solidFill>
                  <a:schemeClr val="dk1"/>
                </a:solidFill>
                <a:latin typeface="Poppins"/>
                <a:ea typeface="Poppins"/>
                <a:cs typeface="Poppins"/>
                <a:sym typeface="Poppins"/>
              </a:rPr>
              <a:t>Per fer una trucada cal clicar en el botó “Trucar” és la icona amb la forma de telèfon. En activar-lo es realitzarà la trucada a través de WhatsApp.</a:t>
            </a:r>
          </a:p>
          <a:p>
            <a:pPr marL="0" lvl="0" indent="0" algn="l" rtl="0">
              <a:lnSpc>
                <a:spcPct val="130000"/>
              </a:lnSpc>
              <a:spcBef>
                <a:spcPts val="0"/>
              </a:spcBef>
              <a:spcAft>
                <a:spcPts val="0"/>
              </a:spcAft>
              <a:buNone/>
            </a:pPr>
            <a:r>
              <a:rPr lang="ca-ES" sz="1600" b="0" i="0" u="none" strike="noStrike" cap="none" noProof="0" dirty="0">
                <a:solidFill>
                  <a:schemeClr val="dk1"/>
                </a:solidFill>
                <a:latin typeface="Poppins"/>
                <a:ea typeface="Poppins"/>
                <a:cs typeface="Poppins"/>
                <a:sym typeface="Poppins"/>
              </a:rPr>
              <a:t>Per a videotrucades cal clicar a la icona de la càmera.</a:t>
            </a:r>
          </a:p>
          <a:p>
            <a:pPr marL="0" lvl="0" indent="0" algn="l" rtl="0">
              <a:lnSpc>
                <a:spcPct val="130000"/>
              </a:lnSpc>
              <a:spcBef>
                <a:spcPts val="0"/>
              </a:spcBef>
              <a:spcAft>
                <a:spcPts val="0"/>
              </a:spcAft>
              <a:buNone/>
            </a:pPr>
            <a:r>
              <a:rPr lang="ca-ES" sz="1600" b="1" i="0" u="none" strike="noStrike" cap="none" dirty="0">
                <a:solidFill>
                  <a:schemeClr val="dk1"/>
                </a:solidFill>
                <a:latin typeface="Poppins"/>
                <a:ea typeface="Poppins"/>
                <a:cs typeface="Poppins"/>
                <a:sym typeface="Poppins"/>
              </a:rPr>
              <a:t>En un xat grupal la trucada es farà a tots els contactes del grup. Es pot desactivar la trucada dels contactes que no responen clicant a la icona X (tancar).</a:t>
            </a:r>
          </a:p>
          <a:p>
            <a:pPr marL="0" lvl="0" indent="0" algn="l" rtl="0">
              <a:lnSpc>
                <a:spcPct val="130000"/>
              </a:lnSpc>
              <a:spcBef>
                <a:spcPts val="0"/>
              </a:spcBef>
              <a:spcAft>
                <a:spcPts val="0"/>
              </a:spcAft>
              <a:buNone/>
            </a:pPr>
            <a:r>
              <a:rPr lang="ca-ES" sz="1600" b="1" i="0" u="none" strike="noStrike" cap="none" dirty="0">
                <a:solidFill>
                  <a:schemeClr val="dk1"/>
                </a:solidFill>
                <a:latin typeface="Poppins"/>
                <a:ea typeface="Poppins"/>
                <a:cs typeface="Poppins"/>
                <a:sym typeface="Poppins"/>
              </a:rPr>
              <a:t>Si la trucada és a un sol contacte i durant aquesta es vol afegir a d’altres persones cal clicar a la icona (persona amb signe +) que apareix a la part superior de la pantalla, si no apareixen les icones clicar la pantalla per activar-los.    </a:t>
            </a:r>
          </a:p>
          <a:p>
            <a:pPr marL="0" lvl="0" indent="0" algn="l" rtl="0">
              <a:lnSpc>
                <a:spcPct val="130000"/>
              </a:lnSpc>
              <a:spcBef>
                <a:spcPts val="0"/>
              </a:spcBef>
              <a:spcAft>
                <a:spcPts val="0"/>
              </a:spcAft>
              <a:buNone/>
            </a:pPr>
            <a:r>
              <a:rPr lang="ca-ES" sz="1600" b="0" i="0" u="none" strike="noStrike" cap="none" dirty="0">
                <a:solidFill>
                  <a:schemeClr val="dk1"/>
                </a:solidFill>
                <a:latin typeface="Poppins"/>
                <a:ea typeface="Poppins"/>
                <a:cs typeface="Poppins"/>
                <a:sym typeface="Poppins"/>
              </a:rPr>
              <a:t>També es poden realitzar trucades des de la pestanya “Trucades” amb la icona nova trucada i seleccionar el contacte, aleshores aquí també apareixerà l’opció d’afegir un contacte o de fer una trucada grupal.</a:t>
            </a:r>
          </a:p>
          <a:p>
            <a:pPr marL="0" lvl="0" indent="0" algn="l" rtl="0">
              <a:lnSpc>
                <a:spcPct val="130000"/>
              </a:lnSpc>
              <a:spcBef>
                <a:spcPts val="0"/>
              </a:spcBef>
              <a:spcAft>
                <a:spcPts val="0"/>
              </a:spcAft>
              <a:buNone/>
            </a:pPr>
            <a:r>
              <a:rPr lang="ca-ES" sz="1600" b="0" i="0" u="none" strike="noStrike" cap="none" dirty="0">
                <a:solidFill>
                  <a:schemeClr val="dk1"/>
                </a:solidFill>
                <a:latin typeface="Poppins"/>
                <a:ea typeface="Poppins"/>
                <a:cs typeface="Poppins"/>
                <a:sym typeface="Poppins"/>
              </a:rPr>
              <a:t>Per a fer una videotrucada en una conversa toca la icona del costat en forma de càmera. Mentre es fa una trucada també es pot canviar per fer una trucada amb vídeo.</a:t>
            </a:r>
          </a:p>
          <a:p>
            <a:pPr marL="0" lvl="0" indent="0" algn="l" rtl="0">
              <a:lnSpc>
                <a:spcPct val="130000"/>
              </a:lnSpc>
              <a:spcBef>
                <a:spcPts val="0"/>
              </a:spcBef>
              <a:spcAft>
                <a:spcPts val="0"/>
              </a:spcAft>
              <a:buNone/>
            </a:pPr>
            <a:r>
              <a:rPr lang="ca-ES" sz="1600" b="0" i="0" u="none" strike="noStrike" cap="none" dirty="0">
                <a:solidFill>
                  <a:schemeClr val="dk1"/>
                </a:solidFill>
                <a:latin typeface="Poppins"/>
                <a:ea typeface="Poppins"/>
                <a:cs typeface="Poppins"/>
                <a:sym typeface="Poppins"/>
              </a:rPr>
              <a:t>Per a respondre una trucada cal lliscar la icona del telèfon verd cap a la dreta. Per rebutjar-la cal desplaçar el telèfon vermell cap a l’esquerra. </a:t>
            </a:r>
          </a:p>
          <a:p>
            <a:pPr marL="0" lvl="0" indent="0" algn="l" rtl="0">
              <a:lnSpc>
                <a:spcPct val="130000"/>
              </a:lnSpc>
              <a:spcBef>
                <a:spcPts val="0"/>
              </a:spcBef>
              <a:spcAft>
                <a:spcPts val="0"/>
              </a:spcAft>
              <a:buClr>
                <a:schemeClr val="dk1"/>
              </a:buClr>
              <a:buSzPts val="1100"/>
              <a:buFont typeface="Arial"/>
              <a:buNone/>
            </a:pPr>
            <a:r>
              <a:rPr lang="ca-ES" sz="1600" b="1" i="0" u="none" strike="noStrike" cap="none" dirty="0">
                <a:solidFill>
                  <a:schemeClr val="dk1"/>
                </a:solidFill>
                <a:latin typeface="Poppins"/>
                <a:ea typeface="Poppins"/>
                <a:cs typeface="Poppins"/>
                <a:sym typeface="Poppins"/>
              </a:rPr>
              <a:t>En una trucada es pot canviar la càmera de la del davant a la del darrera, es pot activar/desactivar vídeo i </a:t>
            </a:r>
            <a:r>
              <a:rPr lang="ca-ES" sz="1600" b="1" i="0" u="none" strike="noStrike" cap="none" dirty="0" err="1">
                <a:solidFill>
                  <a:schemeClr val="dk1"/>
                </a:solidFill>
                <a:latin typeface="Poppins"/>
                <a:ea typeface="Poppins"/>
                <a:cs typeface="Poppins"/>
                <a:sym typeface="Poppins"/>
              </a:rPr>
              <a:t>micro</a:t>
            </a:r>
            <a:r>
              <a:rPr lang="ca-ES" sz="1600" b="1" i="0" u="none" strike="noStrike" cap="none" dirty="0">
                <a:solidFill>
                  <a:schemeClr val="dk1"/>
                </a:solidFill>
                <a:latin typeface="Poppins"/>
                <a:ea typeface="Poppins"/>
                <a:cs typeface="Poppins"/>
                <a:sym typeface="Poppins"/>
              </a:rPr>
              <a:t>, es pot tornar la xat i també penjar.</a:t>
            </a:r>
            <a:endParaRPr lang="ca-ES" dirty="0"/>
          </a:p>
        </p:txBody>
      </p:sp>
      <p:sp>
        <p:nvSpPr>
          <p:cNvPr id="4" name="Slide Number Placeholder 3"/>
          <p:cNvSpPr>
            <a:spLocks noGrp="1"/>
          </p:cNvSpPr>
          <p:nvPr>
            <p:ph type="sldNum" sz="quarter" idx="10"/>
          </p:nvPr>
        </p:nvSpPr>
        <p:spPr/>
        <p:txBody>
          <a:bodyPr/>
          <a:lstStyle/>
          <a:p>
            <a:fld id="{C0F4A2C8-6C88-4E71-83EE-698B9D4FE22F}" type="slidenum">
              <a:rPr lang="en-US" smtClean="0"/>
              <a:pPr/>
              <a:t>7</a:t>
            </a:fld>
            <a:endParaRPr lang="en-US" dirty="0"/>
          </a:p>
        </p:txBody>
      </p:sp>
    </p:spTree>
    <p:extLst>
      <p:ext uri="{BB962C8B-B14F-4D97-AF65-F5344CB8AC3E}">
        <p14:creationId xmlns:p14="http://schemas.microsoft.com/office/powerpoint/2010/main" val="3587775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lgn="just" rtl="0">
              <a:spcBef>
                <a:spcPts val="1000"/>
              </a:spcBef>
              <a:spcAft>
                <a:spcPts val="0"/>
              </a:spcAft>
              <a:buClr>
                <a:schemeClr val="dk1"/>
              </a:buClr>
              <a:buSzPts val="1100"/>
            </a:pPr>
            <a:r>
              <a:rPr lang="ca-ES" sz="1600" noProof="0" dirty="0">
                <a:solidFill>
                  <a:srgbClr val="595959"/>
                </a:solidFill>
                <a:latin typeface="Poppins"/>
                <a:ea typeface="Poppins"/>
                <a:cs typeface="Poppins"/>
                <a:sym typeface="Poppins"/>
              </a:rPr>
              <a:t>Es poden realitzar converses i videotrucades a un grup. És millor que les videotrucades es facin en grups reduïts.</a:t>
            </a:r>
          </a:p>
          <a:p>
            <a:pPr lvl="0" algn="just" rtl="0">
              <a:spcBef>
                <a:spcPts val="1000"/>
              </a:spcBef>
              <a:spcAft>
                <a:spcPts val="0"/>
              </a:spcAft>
              <a:buClr>
                <a:schemeClr val="dk1"/>
              </a:buClr>
              <a:buSzPts val="1100"/>
            </a:pPr>
            <a:r>
              <a:rPr lang="ca-ES" sz="1600" noProof="0" dirty="0">
                <a:solidFill>
                  <a:srgbClr val="595959"/>
                </a:solidFill>
                <a:latin typeface="Poppins"/>
                <a:ea typeface="Poppins"/>
                <a:cs typeface="Poppins"/>
                <a:sym typeface="Poppins"/>
              </a:rPr>
              <a:t>En crear el grup cal donar-li un nom, aleshores aquest apareix com a únic contacte de la llista.</a:t>
            </a:r>
          </a:p>
          <a:p>
            <a:pPr lvl="0" algn="just" rtl="0">
              <a:spcBef>
                <a:spcPts val="1000"/>
              </a:spcBef>
              <a:spcAft>
                <a:spcPts val="0"/>
              </a:spcAft>
              <a:buClr>
                <a:schemeClr val="dk1"/>
              </a:buClr>
              <a:buSzPts val="1100"/>
            </a:pPr>
            <a:endParaRPr lang="ca-ES" sz="1600" noProof="0" dirty="0">
              <a:solidFill>
                <a:srgbClr val="595959"/>
              </a:solidFill>
              <a:latin typeface="Poppins"/>
              <a:ea typeface="Poppins"/>
              <a:cs typeface="Poppins"/>
              <a:sym typeface="Poppins"/>
            </a:endParaRPr>
          </a:p>
          <a:p>
            <a:r>
              <a:rPr lang="ca-ES" b="1" dirty="0"/>
              <a:t>Es pot explicar com es crea un grup… o comentar que ho demanin a un familiar o amic.</a:t>
            </a:r>
          </a:p>
          <a:p>
            <a:endParaRPr lang="ca-ES" dirty="0"/>
          </a:p>
          <a:p>
            <a:r>
              <a:rPr lang="ca-ES" sz="1600" dirty="0">
                <a:solidFill>
                  <a:srgbClr val="595959"/>
                </a:solidFill>
                <a:latin typeface="Poppins"/>
              </a:rPr>
              <a:t>Per a revisar qui ha rebut i llegit el missatge cal clicar el mateix missatge per seleccionar-lo, aleshores quedarà marcat en color blau, cal anar a les opcions i seleccionar “Informació” on es mostrarà la </a:t>
            </a:r>
            <a:r>
              <a:rPr lang="ca-ES" sz="1600" b="1" dirty="0">
                <a:solidFill>
                  <a:srgbClr val="019EE2"/>
                </a:solidFill>
                <a:latin typeface="Poppins"/>
              </a:rPr>
              <a:t>informació</a:t>
            </a:r>
            <a:r>
              <a:rPr lang="ca-ES" sz="1600" dirty="0">
                <a:solidFill>
                  <a:srgbClr val="595959"/>
                </a:solidFill>
                <a:latin typeface="Poppins"/>
              </a:rPr>
              <a:t> </a:t>
            </a:r>
            <a:r>
              <a:rPr lang="ca-ES" sz="1600" b="1" dirty="0">
                <a:solidFill>
                  <a:srgbClr val="019EE2"/>
                </a:solidFill>
                <a:latin typeface="Poppins"/>
              </a:rPr>
              <a:t>del missatge</a:t>
            </a:r>
            <a:r>
              <a:rPr lang="ca-ES" sz="1600" dirty="0">
                <a:solidFill>
                  <a:srgbClr val="595959"/>
                </a:solidFill>
                <a:latin typeface="Poppins"/>
              </a:rPr>
              <a:t> (llegit per / entregat a ).</a:t>
            </a:r>
            <a:endParaRPr lang="ca-ES" dirty="0"/>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8</a:t>
            </a:fld>
            <a:endParaRPr lang="en-US" dirty="0"/>
          </a:p>
        </p:txBody>
      </p:sp>
    </p:spTree>
    <p:extLst>
      <p:ext uri="{BB962C8B-B14F-4D97-AF65-F5344CB8AC3E}">
        <p14:creationId xmlns:p14="http://schemas.microsoft.com/office/powerpoint/2010/main" val="2677916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fontScale="62500" lnSpcReduction="20000"/>
          </a:bodyPr>
          <a:lstStyle/>
          <a:p>
            <a:pPr lvl="0" algn="just" rtl="0">
              <a:spcBef>
                <a:spcPts val="1000"/>
              </a:spcBef>
              <a:spcAft>
                <a:spcPts val="0"/>
              </a:spcAft>
              <a:buClr>
                <a:schemeClr val="dk1"/>
              </a:buClr>
              <a:buSzPts val="1100"/>
            </a:pPr>
            <a:r>
              <a:rPr lang="ca-ES" b="0" i="0" noProof="0" dirty="0">
                <a:solidFill>
                  <a:srgbClr val="E8EAED"/>
                </a:solidFill>
                <a:effectLst/>
                <a:latin typeface="Google Sans"/>
              </a:rPr>
              <a:t>Con els estats es poden compartir actualitzacions de text, fotos, vídeos i GIF que desapareixen després de 24 hores i estan xifrades d'extrem a extrem. Aquesta funció és força similar a les </a:t>
            </a:r>
            <a:r>
              <a:rPr lang="ca-ES" b="1" i="0" noProof="0" dirty="0" err="1">
                <a:solidFill>
                  <a:srgbClr val="E8EAED"/>
                </a:solidFill>
                <a:effectLst/>
                <a:latin typeface="Google Sans"/>
              </a:rPr>
              <a:t>stories</a:t>
            </a:r>
            <a:r>
              <a:rPr lang="ca-ES" b="1" i="0" noProof="0" dirty="0">
                <a:solidFill>
                  <a:srgbClr val="E8EAED"/>
                </a:solidFill>
                <a:effectLst/>
                <a:latin typeface="Google Sans"/>
              </a:rPr>
              <a:t>  d'Instagram o les històries de </a:t>
            </a:r>
            <a:r>
              <a:rPr lang="ca-ES" b="1" i="0" noProof="0" dirty="0" err="1">
                <a:solidFill>
                  <a:srgbClr val="E8EAED"/>
                </a:solidFill>
                <a:effectLst/>
                <a:latin typeface="Google Sans"/>
              </a:rPr>
              <a:t>Facebook</a:t>
            </a:r>
            <a:r>
              <a:rPr lang="ca-ES" b="1" i="0" noProof="0" dirty="0">
                <a:solidFill>
                  <a:srgbClr val="E8EAED"/>
                </a:solidFill>
                <a:effectLst/>
                <a:latin typeface="Google Sans"/>
              </a:rPr>
              <a:t>.</a:t>
            </a:r>
          </a:p>
          <a:p>
            <a:pPr lvl="0" algn="just" rtl="0">
              <a:spcBef>
                <a:spcPts val="1000"/>
              </a:spcBef>
              <a:spcAft>
                <a:spcPts val="0"/>
              </a:spcAft>
              <a:buClr>
                <a:schemeClr val="dk1"/>
              </a:buClr>
              <a:buSzPts val="1100"/>
            </a:pPr>
            <a:endParaRPr lang="ca-ES" b="1" i="0" noProof="0" dirty="0">
              <a:solidFill>
                <a:srgbClr val="E8EAED"/>
              </a:solidFill>
              <a:effectLst/>
              <a:latin typeface="Google Sans"/>
            </a:endParaRPr>
          </a:p>
          <a:p>
            <a:pPr lvl="0" algn="just" rtl="0">
              <a:spcBef>
                <a:spcPts val="1000"/>
              </a:spcBef>
              <a:spcAft>
                <a:spcPts val="0"/>
              </a:spcAft>
              <a:buClr>
                <a:schemeClr val="dk1"/>
              </a:buClr>
              <a:buSzPts val="1100"/>
            </a:pPr>
            <a:r>
              <a:rPr lang="ca-ES" b="0" i="0" noProof="0" dirty="0">
                <a:solidFill>
                  <a:srgbClr val="BDC1C6"/>
                </a:solidFill>
                <a:effectLst/>
                <a:latin typeface="arial" panose="020B0604020202020204" pitchFamily="34" charset="0"/>
              </a:rPr>
              <a:t>Només apareixeran i ho podran veure les actualitzacions </a:t>
            </a:r>
            <a:r>
              <a:rPr lang="ca-ES" b="1" i="0" noProof="0" dirty="0">
                <a:solidFill>
                  <a:srgbClr val="BDC1C6"/>
                </a:solidFill>
                <a:effectLst/>
                <a:latin typeface="arial" panose="020B0604020202020204" pitchFamily="34" charset="0"/>
              </a:rPr>
              <a:t>d’estat</a:t>
            </a:r>
            <a:r>
              <a:rPr lang="ca-ES" b="0" i="0" noProof="0" dirty="0">
                <a:solidFill>
                  <a:srgbClr val="BDC1C6"/>
                </a:solidFill>
                <a:effectLst/>
                <a:latin typeface="arial" panose="020B0604020202020204" pitchFamily="34" charset="0"/>
              </a:rPr>
              <a:t> les persones de les quals hi ha el número de telèfon emmagatzemats a la llibreta de contactes i que tinguin el teu número de telèfon a la seva llibreta de contactes. Es pot triar compartir les teves actualitzacions </a:t>
            </a:r>
            <a:r>
              <a:rPr lang="ca-ES" b="1" i="0" noProof="0" dirty="0">
                <a:solidFill>
                  <a:srgbClr val="BDC1C6"/>
                </a:solidFill>
                <a:effectLst/>
                <a:latin typeface="arial" panose="020B0604020202020204" pitchFamily="34" charset="0"/>
              </a:rPr>
              <a:t>d'estat</a:t>
            </a:r>
            <a:r>
              <a:rPr lang="ca-ES" b="0" i="0" noProof="0" dirty="0">
                <a:solidFill>
                  <a:srgbClr val="BDC1C6"/>
                </a:solidFill>
                <a:effectLst/>
                <a:latin typeface="arial" panose="020B0604020202020204" pitchFamily="34" charset="0"/>
              </a:rPr>
              <a:t> amb tots els teus contactes o només amb alguns seleccionats.</a:t>
            </a:r>
          </a:p>
          <a:p>
            <a:pPr lvl="0" algn="just" rtl="0">
              <a:spcBef>
                <a:spcPts val="1000"/>
              </a:spcBef>
              <a:spcAft>
                <a:spcPts val="0"/>
              </a:spcAft>
              <a:buClr>
                <a:schemeClr val="dk1"/>
              </a:buClr>
              <a:buSzPts val="1100"/>
            </a:pPr>
            <a:endParaRPr lang="ca-ES" b="0" i="0" noProof="0" dirty="0">
              <a:solidFill>
                <a:srgbClr val="BDC1C6"/>
              </a:solidFill>
              <a:effectLst/>
              <a:latin typeface="arial" panose="020B0604020202020204" pitchFamily="34" charset="0"/>
            </a:endParaRPr>
          </a:p>
          <a:p>
            <a:pPr algn="l"/>
            <a:r>
              <a:rPr lang="ca-ES" b="0" i="0" noProof="0" dirty="0">
                <a:solidFill>
                  <a:srgbClr val="FFFFFF"/>
                </a:solidFill>
                <a:effectLst/>
                <a:latin typeface="Inter"/>
              </a:rPr>
              <a:t>El contingut es penja de manera voluntària en els teus Estats a WhatsApp per així compartir amb la teva gent més propera, o no tan propera, el que s’està fent en un moment determinat.</a:t>
            </a:r>
          </a:p>
          <a:p>
            <a:pPr algn="l"/>
            <a:r>
              <a:rPr lang="ca-ES" b="0" i="0" noProof="0" dirty="0">
                <a:solidFill>
                  <a:srgbClr val="FFFFFF"/>
                </a:solidFill>
                <a:effectLst/>
                <a:latin typeface="Inter"/>
              </a:rPr>
              <a:t>
Amb els Estats, WhatsApp està més a prop de ser una xarxa social, en la qual </a:t>
            </a:r>
            <a:r>
              <a:rPr lang="ca-ES" b="1" i="0" noProof="0" dirty="0">
                <a:solidFill>
                  <a:srgbClr val="FFFFFF"/>
                </a:solidFill>
                <a:effectLst/>
                <a:latin typeface="Inter"/>
              </a:rPr>
              <a:t>durant 24h s’exposa informació concreta, amb la conseqüent pèrdua de privacitat</a:t>
            </a:r>
            <a:r>
              <a:rPr lang="ca-ES" b="0" i="0" noProof="0" dirty="0">
                <a:solidFill>
                  <a:srgbClr val="FFFFFF"/>
                </a:solidFill>
                <a:effectLst/>
                <a:latin typeface="Inter"/>
              </a:rPr>
              <a:t>. No confondre l'estat amb la foto de perfil, que es manté publicada (si s’ha pujat) mentre no hi hagi una història. Cal tenir en compte que qui tingui accés a les fotos de la història pot realitzar una captura de pantalla.</a:t>
            </a:r>
          </a:p>
          <a:p>
            <a:pPr algn="l"/>
            <a:endParaRPr lang="ca-ES" b="0" i="0" noProof="0" dirty="0">
              <a:solidFill>
                <a:srgbClr val="FFFFFF"/>
              </a:solidFill>
              <a:effectLst/>
              <a:latin typeface="Inter"/>
            </a:endParaRPr>
          </a:p>
          <a:p>
            <a:pPr algn="l"/>
            <a:r>
              <a:rPr lang="ca-ES" b="0" i="0" noProof="0" dirty="0">
                <a:solidFill>
                  <a:srgbClr val="FFFFFF"/>
                </a:solidFill>
                <a:effectLst/>
                <a:latin typeface="Inter"/>
              </a:rPr>
              <a:t>Es </a:t>
            </a:r>
            <a:r>
              <a:rPr lang="ca-ES" b="1" i="0" noProof="0" dirty="0">
                <a:solidFill>
                  <a:srgbClr val="FFFFFF"/>
                </a:solidFill>
                <a:effectLst/>
                <a:latin typeface="Inter"/>
              </a:rPr>
              <a:t>pot triar qui veu i qui no veu els Estats de WhatsApp</a:t>
            </a:r>
            <a:r>
              <a:rPr lang="ca-ES" b="0" i="0" noProof="0" dirty="0">
                <a:solidFill>
                  <a:srgbClr val="FFFFFF"/>
                </a:solidFill>
                <a:effectLst/>
                <a:latin typeface="Inter"/>
              </a:rPr>
              <a:t>, però moltíssims usuaris no arribaran a descobrir això, i no seran conscients que el seu contingut és vist per tots els seus amics o familiars. Com a exemple, potser s’ha penjat una foto en un parc o lloc, quan potser s’hauria d’estar en un altre lloc diferent per a amics o familiars, aleshores caldrà justificar una cosa que no es tenia en compte.</a:t>
            </a:r>
          </a:p>
          <a:p>
            <a:pPr algn="l"/>
            <a:endParaRPr lang="ca-ES" b="0" i="0" noProof="0" dirty="0">
              <a:solidFill>
                <a:srgbClr val="FFFFFF"/>
              </a:solidFill>
              <a:effectLst/>
              <a:latin typeface="Inter"/>
            </a:endParaRPr>
          </a:p>
          <a:p>
            <a:pPr algn="l"/>
            <a:r>
              <a:rPr lang="ca-ES" b="0" i="0" noProof="0" dirty="0">
                <a:solidFill>
                  <a:srgbClr val="FFFFFF"/>
                </a:solidFill>
                <a:effectLst/>
                <a:latin typeface="Inter"/>
              </a:rPr>
              <a:t>En conclusió no es vol en cap moment alarmar ni incentivar a deixar d’utilitzar els Estats de WhatsApp, però cal ser conscient del que es publica, qui ho pot veure i els </a:t>
            </a:r>
            <a:r>
              <a:rPr lang="ca-ES" b="1" i="0" noProof="0" dirty="0">
                <a:solidFill>
                  <a:srgbClr val="FFFFFF"/>
                </a:solidFill>
                <a:effectLst/>
                <a:latin typeface="Inter"/>
              </a:rPr>
              <a:t>riscos quan s'exposa imatges personals en utilitzar aquesta funció</a:t>
            </a:r>
            <a:r>
              <a:rPr lang="ca-ES" b="0" i="0" noProof="0" dirty="0">
                <a:solidFill>
                  <a:srgbClr val="FFFFFF"/>
                </a:solidFill>
                <a:effectLst/>
                <a:latin typeface="Inter"/>
              </a:rPr>
              <a:t>. Com tot, si es fa servir amb moderació i cura, els </a:t>
            </a:r>
            <a:r>
              <a:rPr lang="ca-ES" b="1" i="0" noProof="0" dirty="0">
                <a:solidFill>
                  <a:srgbClr val="FFFFFF"/>
                </a:solidFill>
                <a:effectLst/>
                <a:latin typeface="Inter"/>
              </a:rPr>
              <a:t>Estats de WhatsApp poden ser una funció atractiva i divertida.</a:t>
            </a:r>
            <a:endParaRPr lang="ca-ES" dirty="0"/>
          </a:p>
        </p:txBody>
      </p:sp>
      <p:sp>
        <p:nvSpPr>
          <p:cNvPr id="4" name="Marcador de número de diapositiva 3"/>
          <p:cNvSpPr>
            <a:spLocks noGrp="1"/>
          </p:cNvSpPr>
          <p:nvPr>
            <p:ph type="sldNum" sz="quarter" idx="5"/>
          </p:nvPr>
        </p:nvSpPr>
        <p:spPr/>
        <p:txBody>
          <a:bodyPr/>
          <a:lstStyle/>
          <a:p>
            <a:fld id="{C0F4A2C8-6C88-4E71-83EE-698B9D4FE22F}" type="slidenum">
              <a:rPr lang="en-US" smtClean="0"/>
              <a:pPr/>
              <a:t>9</a:t>
            </a:fld>
            <a:endParaRPr lang="en-US" dirty="0"/>
          </a:p>
        </p:txBody>
      </p:sp>
    </p:spTree>
    <p:extLst>
      <p:ext uri="{BB962C8B-B14F-4D97-AF65-F5344CB8AC3E}">
        <p14:creationId xmlns:p14="http://schemas.microsoft.com/office/powerpoint/2010/main" val="11668840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4.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La Caixa">
    <p:bg bwMode="gray">
      <p:bgPr>
        <a:solidFill>
          <a:srgbClr val="019EE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054672" y="1966107"/>
            <a:ext cx="4025555" cy="1326872"/>
          </a:xfrm>
          <a:prstGeom prst="rect">
            <a:avLst/>
          </a:prstGeom>
          <a:ln>
            <a:noFill/>
          </a:ln>
        </p:spPr>
        <p:txBody>
          <a:bodyPr lIns="0" tIns="0" rIns="0" bIns="0" anchor="b" anchorCtr="0">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a:solidFill>
                  <a:srgbClr val="FFFFFF"/>
                </a:solidFill>
                <a:latin typeface="Poppins"/>
              </a:defRPr>
            </a:lvl1pPr>
            <a:lvl2pPr marL="0" indent="0" algn="ctr">
              <a:buNone/>
              <a:defRPr sz="1600" b="0">
                <a:solidFill>
                  <a:srgbClr val="FFFFFF"/>
                </a:solidFill>
                <a:latin typeface="Poppins"/>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p:txBody>
      </p:sp>
      <p:sp>
        <p:nvSpPr>
          <p:cNvPr id="30" name="Picture Placeholder 8"/>
          <p:cNvSpPr>
            <a:spLocks noGrp="1"/>
          </p:cNvSpPr>
          <p:nvPr>
            <p:ph type="pic" sz="quarter" idx="11"/>
          </p:nvPr>
        </p:nvSpPr>
        <p:spPr>
          <a:xfrm>
            <a:off x="6432000" y="0"/>
            <a:ext cx="5760000" cy="6858000"/>
          </a:xfrm>
          <a:prstGeom prst="rect">
            <a:avLst/>
          </a:prstGeom>
        </p:spPr>
        <p:txBody>
          <a:bodyPr/>
          <a:lstStyle/>
          <a:p>
            <a:r>
              <a:rPr lang="en-US" noProof="0" dirty="0"/>
              <a:t>Click icon to add picture</a:t>
            </a:r>
          </a:p>
        </p:txBody>
      </p:sp>
      <p:sp>
        <p:nvSpPr>
          <p:cNvPr id="18" name="Text Placeholder 17"/>
          <p:cNvSpPr>
            <a:spLocks noGrp="1"/>
          </p:cNvSpPr>
          <p:nvPr>
            <p:ph type="body" sz="quarter" idx="12" hasCustomPrompt="1"/>
          </p:nvPr>
        </p:nvSpPr>
        <p:spPr>
          <a:xfrm>
            <a:off x="1054672" y="3565022"/>
            <a:ext cx="4025555" cy="1129101"/>
          </a:xfrm>
        </p:spPr>
        <p:txBody>
          <a:bodyPr/>
          <a:lstStyle>
            <a:lvl1pPr algn="ctr">
              <a:defRPr sz="3200">
                <a:solidFill>
                  <a:srgbClr val="FFFFFF"/>
                </a:solidFill>
              </a:defRPr>
            </a:lvl1pPr>
          </a:lstStyle>
          <a:p>
            <a:pPr lvl="0"/>
            <a:r>
              <a:rPr lang="en-US" dirty="0"/>
              <a:t>Click to edit Master Subtitle</a:t>
            </a:r>
          </a:p>
        </p:txBody>
      </p:sp>
      <p:pic>
        <p:nvPicPr>
          <p:cNvPr id="7" name="Imagen 7">
            <a:extLst>
              <a:ext uri="{FF2B5EF4-FFF2-40B4-BE49-F238E27FC236}">
                <a16:creationId xmlns:a16="http://schemas.microsoft.com/office/drawing/2014/main" id="{B2097E9A-4DAB-4377-BEBB-E4709C3AAFD4}"/>
              </a:ext>
            </a:extLst>
          </p:cNvPr>
          <p:cNvPicPr>
            <a:picLocks noChangeAspect="1"/>
          </p:cNvPicPr>
          <p:nvPr userDrawn="1"/>
        </p:nvPicPr>
        <p:blipFill>
          <a:blip r:embed="rId2"/>
          <a:stretch>
            <a:fillRect/>
          </a:stretch>
        </p:blipFill>
        <p:spPr>
          <a:xfrm>
            <a:off x="134964" y="112212"/>
            <a:ext cx="2216674" cy="442337"/>
          </a:xfrm>
          <a:prstGeom prst="rect">
            <a:avLst/>
          </a:prstGeom>
        </p:spPr>
      </p:pic>
    </p:spTree>
    <p:extLst>
      <p:ext uri="{BB962C8B-B14F-4D97-AF65-F5344CB8AC3E}">
        <p14:creationId xmlns:p14="http://schemas.microsoft.com/office/powerpoint/2010/main" val="2783079461"/>
      </p:ext>
    </p:extLst>
  </p:cSld>
  <p:clrMapOvr>
    <a:masterClrMapping/>
  </p:clrMapOvr>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dice con foto">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0" y="0"/>
            <a:ext cx="12192000" cy="2458800"/>
          </a:xfrm>
        </p:spPr>
        <p:txBody>
          <a:bodyPr/>
          <a:lstStyle/>
          <a:p>
            <a:r>
              <a:rPr lang="en-US" noProof="0" dirty="0"/>
              <a:t>Click icon to add picture</a:t>
            </a:r>
          </a:p>
        </p:txBody>
      </p:sp>
      <p:sp>
        <p:nvSpPr>
          <p:cNvPr id="8" name="Title 2">
            <a:extLst>
              <a:ext uri="{FF2B5EF4-FFF2-40B4-BE49-F238E27FC236}">
                <a16:creationId xmlns:a16="http://schemas.microsoft.com/office/drawing/2014/main" id="{CD9008DE-90D8-4034-B9C4-87D682E23864}"/>
              </a:ext>
            </a:extLst>
          </p:cNvPr>
          <p:cNvSpPr>
            <a:spLocks noGrp="1"/>
          </p:cNvSpPr>
          <p:nvPr>
            <p:ph type="title"/>
          </p:nvPr>
        </p:nvSpPr>
        <p:spPr>
          <a:xfrm>
            <a:off x="3241782" y="2584549"/>
            <a:ext cx="5708438" cy="565341"/>
          </a:xfrm>
        </p:spPr>
        <p:txBody>
          <a:bodyPr/>
          <a:lstStyle>
            <a:lvl1pPr algn="ctr">
              <a:defRPr/>
            </a:lvl1pPr>
          </a:lstStyle>
          <a:p>
            <a:r>
              <a:rPr lang="es-ES" dirty="0"/>
              <a:t>Índice</a:t>
            </a:r>
          </a:p>
        </p:txBody>
      </p:sp>
      <p:sp>
        <p:nvSpPr>
          <p:cNvPr id="14" name="Freeform 255">
            <a:extLst>
              <a:ext uri="{FF2B5EF4-FFF2-40B4-BE49-F238E27FC236}">
                <a16:creationId xmlns:a16="http://schemas.microsoft.com/office/drawing/2014/main" id="{EA01D9C1-51CE-451A-BD4B-34ADF26E0DE1}"/>
              </a:ext>
            </a:extLst>
          </p:cNvPr>
          <p:cNvSpPr>
            <a:spLocks noChangeAspect="1" noEditPoints="1"/>
          </p:cNvSpPr>
          <p:nvPr userDrawn="1"/>
        </p:nvSpPr>
        <p:spPr bwMode="auto">
          <a:xfrm>
            <a:off x="6973647" y="2607746"/>
            <a:ext cx="402080" cy="367041"/>
          </a:xfrm>
          <a:custGeom>
            <a:avLst/>
            <a:gdLst>
              <a:gd name="T0" fmla="*/ 0 w 512"/>
              <a:gd name="T1" fmla="*/ 256 h 512"/>
              <a:gd name="T2" fmla="*/ 512 w 512"/>
              <a:gd name="T3" fmla="*/ 256 h 512"/>
              <a:gd name="T4" fmla="*/ 298 w 512"/>
              <a:gd name="T5" fmla="*/ 181 h 512"/>
              <a:gd name="T6" fmla="*/ 266 w 512"/>
              <a:gd name="T7" fmla="*/ 192 h 512"/>
              <a:gd name="T8" fmla="*/ 266 w 512"/>
              <a:gd name="T9" fmla="*/ 170 h 512"/>
              <a:gd name="T10" fmla="*/ 298 w 512"/>
              <a:gd name="T11" fmla="*/ 181 h 512"/>
              <a:gd name="T12" fmla="*/ 259 w 512"/>
              <a:gd name="T13" fmla="*/ 120 h 512"/>
              <a:gd name="T14" fmla="*/ 274 w 512"/>
              <a:gd name="T15" fmla="*/ 135 h 512"/>
              <a:gd name="T16" fmla="*/ 245 w 512"/>
              <a:gd name="T17" fmla="*/ 160 h 512"/>
              <a:gd name="T18" fmla="*/ 237 w 512"/>
              <a:gd name="T19" fmla="*/ 141 h 512"/>
              <a:gd name="T20" fmla="*/ 213 w 512"/>
              <a:gd name="T21" fmla="*/ 96 h 512"/>
              <a:gd name="T22" fmla="*/ 224 w 512"/>
              <a:gd name="T23" fmla="*/ 138 h 512"/>
              <a:gd name="T24" fmla="*/ 202 w 512"/>
              <a:gd name="T25" fmla="*/ 138 h 512"/>
              <a:gd name="T26" fmla="*/ 152 w 512"/>
              <a:gd name="T27" fmla="*/ 120 h 512"/>
              <a:gd name="T28" fmla="*/ 189 w 512"/>
              <a:gd name="T29" fmla="*/ 141 h 512"/>
              <a:gd name="T30" fmla="*/ 181 w 512"/>
              <a:gd name="T31" fmla="*/ 160 h 512"/>
              <a:gd name="T32" fmla="*/ 152 w 512"/>
              <a:gd name="T33" fmla="*/ 135 h 512"/>
              <a:gd name="T34" fmla="*/ 138 w 512"/>
              <a:gd name="T35" fmla="*/ 170 h 512"/>
              <a:gd name="T36" fmla="*/ 170 w 512"/>
              <a:gd name="T37" fmla="*/ 181 h 512"/>
              <a:gd name="T38" fmla="*/ 138 w 512"/>
              <a:gd name="T39" fmla="*/ 192 h 512"/>
              <a:gd name="T40" fmla="*/ 138 w 512"/>
              <a:gd name="T41" fmla="*/ 170 h 512"/>
              <a:gd name="T42" fmla="*/ 341 w 512"/>
              <a:gd name="T43" fmla="*/ 416 h 512"/>
              <a:gd name="T44" fmla="*/ 333 w 512"/>
              <a:gd name="T45" fmla="*/ 398 h 512"/>
              <a:gd name="T46" fmla="*/ 351 w 512"/>
              <a:gd name="T47" fmla="*/ 288 h 512"/>
              <a:gd name="T48" fmla="*/ 330 w 512"/>
              <a:gd name="T49" fmla="*/ 286 h 512"/>
              <a:gd name="T50" fmla="*/ 320 w 512"/>
              <a:gd name="T51" fmla="*/ 298 h 512"/>
              <a:gd name="T52" fmla="*/ 320 w 512"/>
              <a:gd name="T53" fmla="*/ 298 h 512"/>
              <a:gd name="T54" fmla="*/ 309 w 512"/>
              <a:gd name="T55" fmla="*/ 277 h 512"/>
              <a:gd name="T56" fmla="*/ 288 w 512"/>
              <a:gd name="T57" fmla="*/ 277 h 512"/>
              <a:gd name="T58" fmla="*/ 277 w 512"/>
              <a:gd name="T59" fmla="*/ 298 h 512"/>
              <a:gd name="T60" fmla="*/ 266 w 512"/>
              <a:gd name="T61" fmla="*/ 256 h 512"/>
              <a:gd name="T62" fmla="*/ 245 w 512"/>
              <a:gd name="T63" fmla="*/ 256 h 512"/>
              <a:gd name="T64" fmla="*/ 234 w 512"/>
              <a:gd name="T65" fmla="*/ 298 h 512"/>
              <a:gd name="T66" fmla="*/ 224 w 512"/>
              <a:gd name="T67" fmla="*/ 202 h 512"/>
              <a:gd name="T68" fmla="*/ 202 w 512"/>
              <a:gd name="T69" fmla="*/ 202 h 512"/>
              <a:gd name="T70" fmla="*/ 196 w 512"/>
              <a:gd name="T71" fmla="*/ 340 h 512"/>
              <a:gd name="T72" fmla="*/ 152 w 512"/>
              <a:gd name="T73" fmla="*/ 281 h 512"/>
              <a:gd name="T74" fmla="*/ 138 w 512"/>
              <a:gd name="T75" fmla="*/ 277 h 512"/>
              <a:gd name="T76" fmla="*/ 138 w 512"/>
              <a:gd name="T77" fmla="*/ 295 h 512"/>
              <a:gd name="T78" fmla="*/ 211 w 512"/>
              <a:gd name="T79" fmla="*/ 411 h 512"/>
              <a:gd name="T80" fmla="*/ 197 w 512"/>
              <a:gd name="T81" fmla="*/ 414 h 512"/>
              <a:gd name="T82" fmla="*/ 129 w 512"/>
              <a:gd name="T83" fmla="*/ 258 h 512"/>
              <a:gd name="T84" fmla="*/ 172 w 512"/>
              <a:gd name="T85" fmla="*/ 272 h 512"/>
              <a:gd name="T86" fmla="*/ 181 w 512"/>
              <a:gd name="T87" fmla="*/ 202 h 512"/>
              <a:gd name="T88" fmla="*/ 245 w 512"/>
              <a:gd name="T89" fmla="*/ 202 h 512"/>
              <a:gd name="T90" fmla="*/ 256 w 512"/>
              <a:gd name="T91" fmla="*/ 224 h 512"/>
              <a:gd name="T92" fmla="*/ 298 w 512"/>
              <a:gd name="T93" fmla="*/ 245 h 512"/>
              <a:gd name="T94" fmla="*/ 341 w 512"/>
              <a:gd name="T95" fmla="*/ 256 h 512"/>
              <a:gd name="T96" fmla="*/ 373 w 512"/>
              <a:gd name="T97" fmla="*/ 33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181"/>
                </a:moveTo>
                <a:cubicBezTo>
                  <a:pt x="298" y="187"/>
                  <a:pt x="294" y="192"/>
                  <a:pt x="288" y="192"/>
                </a:cubicBezTo>
                <a:cubicBezTo>
                  <a:pt x="266" y="192"/>
                  <a:pt x="266" y="192"/>
                  <a:pt x="266" y="192"/>
                </a:cubicBezTo>
                <a:cubicBezTo>
                  <a:pt x="260" y="192"/>
                  <a:pt x="256" y="187"/>
                  <a:pt x="256" y="181"/>
                </a:cubicBezTo>
                <a:cubicBezTo>
                  <a:pt x="256" y="175"/>
                  <a:pt x="260" y="170"/>
                  <a:pt x="266" y="170"/>
                </a:cubicBezTo>
                <a:cubicBezTo>
                  <a:pt x="288" y="170"/>
                  <a:pt x="288" y="170"/>
                  <a:pt x="288" y="170"/>
                </a:cubicBezTo>
                <a:cubicBezTo>
                  <a:pt x="294" y="170"/>
                  <a:pt x="298" y="175"/>
                  <a:pt x="298" y="181"/>
                </a:cubicBezTo>
                <a:close/>
                <a:moveTo>
                  <a:pt x="237" y="141"/>
                </a:moveTo>
                <a:cubicBezTo>
                  <a:pt x="259" y="120"/>
                  <a:pt x="259" y="120"/>
                  <a:pt x="259" y="120"/>
                </a:cubicBezTo>
                <a:cubicBezTo>
                  <a:pt x="263" y="116"/>
                  <a:pt x="270" y="116"/>
                  <a:pt x="274" y="120"/>
                </a:cubicBezTo>
                <a:cubicBezTo>
                  <a:pt x="278" y="124"/>
                  <a:pt x="278" y="131"/>
                  <a:pt x="274" y="135"/>
                </a:cubicBezTo>
                <a:cubicBezTo>
                  <a:pt x="253" y="157"/>
                  <a:pt x="253" y="157"/>
                  <a:pt x="253" y="157"/>
                </a:cubicBezTo>
                <a:cubicBezTo>
                  <a:pt x="250" y="159"/>
                  <a:pt x="248" y="160"/>
                  <a:pt x="245" y="160"/>
                </a:cubicBezTo>
                <a:cubicBezTo>
                  <a:pt x="242" y="160"/>
                  <a:pt x="240" y="159"/>
                  <a:pt x="237" y="157"/>
                </a:cubicBezTo>
                <a:cubicBezTo>
                  <a:pt x="233" y="152"/>
                  <a:pt x="233" y="146"/>
                  <a:pt x="237" y="141"/>
                </a:cubicBezTo>
                <a:close/>
                <a:moveTo>
                  <a:pt x="202" y="106"/>
                </a:moveTo>
                <a:cubicBezTo>
                  <a:pt x="202" y="100"/>
                  <a:pt x="207" y="96"/>
                  <a:pt x="213" y="96"/>
                </a:cubicBezTo>
                <a:cubicBezTo>
                  <a:pt x="219" y="96"/>
                  <a:pt x="224" y="100"/>
                  <a:pt x="224" y="106"/>
                </a:cubicBezTo>
                <a:cubicBezTo>
                  <a:pt x="224" y="138"/>
                  <a:pt x="224" y="138"/>
                  <a:pt x="224" y="138"/>
                </a:cubicBezTo>
                <a:cubicBezTo>
                  <a:pt x="224" y="144"/>
                  <a:pt x="219" y="149"/>
                  <a:pt x="213" y="149"/>
                </a:cubicBezTo>
                <a:cubicBezTo>
                  <a:pt x="207" y="149"/>
                  <a:pt x="202" y="144"/>
                  <a:pt x="202" y="138"/>
                </a:cubicBezTo>
                <a:lnTo>
                  <a:pt x="202" y="106"/>
                </a:lnTo>
                <a:close/>
                <a:moveTo>
                  <a:pt x="152" y="120"/>
                </a:moveTo>
                <a:cubicBezTo>
                  <a:pt x="156" y="116"/>
                  <a:pt x="163" y="116"/>
                  <a:pt x="167" y="120"/>
                </a:cubicBezTo>
                <a:cubicBezTo>
                  <a:pt x="189" y="141"/>
                  <a:pt x="189" y="141"/>
                  <a:pt x="189" y="141"/>
                </a:cubicBezTo>
                <a:cubicBezTo>
                  <a:pt x="193" y="146"/>
                  <a:pt x="193" y="152"/>
                  <a:pt x="189" y="157"/>
                </a:cubicBezTo>
                <a:cubicBezTo>
                  <a:pt x="186" y="159"/>
                  <a:pt x="184" y="160"/>
                  <a:pt x="181" y="160"/>
                </a:cubicBezTo>
                <a:cubicBezTo>
                  <a:pt x="178" y="160"/>
                  <a:pt x="176" y="159"/>
                  <a:pt x="173" y="157"/>
                </a:cubicBezTo>
                <a:cubicBezTo>
                  <a:pt x="152" y="135"/>
                  <a:pt x="152" y="135"/>
                  <a:pt x="152" y="135"/>
                </a:cubicBezTo>
                <a:cubicBezTo>
                  <a:pt x="148" y="131"/>
                  <a:pt x="148" y="124"/>
                  <a:pt x="152" y="120"/>
                </a:cubicBezTo>
                <a:close/>
                <a:moveTo>
                  <a:pt x="138" y="170"/>
                </a:moveTo>
                <a:cubicBezTo>
                  <a:pt x="160" y="170"/>
                  <a:pt x="160" y="170"/>
                  <a:pt x="160" y="170"/>
                </a:cubicBezTo>
                <a:cubicBezTo>
                  <a:pt x="166" y="170"/>
                  <a:pt x="170" y="175"/>
                  <a:pt x="170" y="181"/>
                </a:cubicBezTo>
                <a:cubicBezTo>
                  <a:pt x="170" y="187"/>
                  <a:pt x="166" y="192"/>
                  <a:pt x="160" y="192"/>
                </a:cubicBezTo>
                <a:cubicBezTo>
                  <a:pt x="138" y="192"/>
                  <a:pt x="138" y="192"/>
                  <a:pt x="138" y="192"/>
                </a:cubicBezTo>
                <a:cubicBezTo>
                  <a:pt x="132" y="192"/>
                  <a:pt x="128" y="187"/>
                  <a:pt x="128" y="181"/>
                </a:cubicBezTo>
                <a:cubicBezTo>
                  <a:pt x="128" y="175"/>
                  <a:pt x="132" y="170"/>
                  <a:pt x="138" y="170"/>
                </a:cubicBezTo>
                <a:close/>
                <a:moveTo>
                  <a:pt x="349" y="412"/>
                </a:moveTo>
                <a:cubicBezTo>
                  <a:pt x="347" y="414"/>
                  <a:pt x="344" y="416"/>
                  <a:pt x="341" y="416"/>
                </a:cubicBezTo>
                <a:cubicBezTo>
                  <a:pt x="338" y="416"/>
                  <a:pt x="336" y="415"/>
                  <a:pt x="334" y="413"/>
                </a:cubicBezTo>
                <a:cubicBezTo>
                  <a:pt x="329" y="409"/>
                  <a:pt x="329" y="403"/>
                  <a:pt x="333" y="398"/>
                </a:cubicBezTo>
                <a:cubicBezTo>
                  <a:pt x="354" y="373"/>
                  <a:pt x="351" y="332"/>
                  <a:pt x="351" y="331"/>
                </a:cubicBezTo>
                <a:cubicBezTo>
                  <a:pt x="351" y="288"/>
                  <a:pt x="351" y="288"/>
                  <a:pt x="351" y="288"/>
                </a:cubicBezTo>
                <a:cubicBezTo>
                  <a:pt x="351" y="282"/>
                  <a:pt x="346" y="277"/>
                  <a:pt x="341" y="277"/>
                </a:cubicBezTo>
                <a:cubicBezTo>
                  <a:pt x="335" y="277"/>
                  <a:pt x="331" y="281"/>
                  <a:pt x="330" y="286"/>
                </a:cubicBezTo>
                <a:cubicBezTo>
                  <a:pt x="330" y="288"/>
                  <a:pt x="330" y="288"/>
                  <a:pt x="330" y="288"/>
                </a:cubicBezTo>
                <a:cubicBezTo>
                  <a:pt x="330" y="294"/>
                  <a:pt x="326" y="298"/>
                  <a:pt x="320" y="298"/>
                </a:cubicBezTo>
                <a:cubicBezTo>
                  <a:pt x="320" y="298"/>
                  <a:pt x="320" y="298"/>
                  <a:pt x="320" y="298"/>
                </a:cubicBezTo>
                <a:cubicBezTo>
                  <a:pt x="320" y="298"/>
                  <a:pt x="320" y="298"/>
                  <a:pt x="320" y="298"/>
                </a:cubicBezTo>
                <a:cubicBezTo>
                  <a:pt x="314" y="298"/>
                  <a:pt x="309" y="294"/>
                  <a:pt x="309" y="288"/>
                </a:cubicBezTo>
                <a:cubicBezTo>
                  <a:pt x="309" y="277"/>
                  <a:pt x="309" y="277"/>
                  <a:pt x="309" y="277"/>
                </a:cubicBezTo>
                <a:cubicBezTo>
                  <a:pt x="309" y="271"/>
                  <a:pt x="304" y="266"/>
                  <a:pt x="298" y="266"/>
                </a:cubicBezTo>
                <a:cubicBezTo>
                  <a:pt x="292" y="266"/>
                  <a:pt x="288" y="271"/>
                  <a:pt x="288" y="277"/>
                </a:cubicBezTo>
                <a:cubicBezTo>
                  <a:pt x="288" y="288"/>
                  <a:pt x="288" y="288"/>
                  <a:pt x="288" y="288"/>
                </a:cubicBezTo>
                <a:cubicBezTo>
                  <a:pt x="288" y="294"/>
                  <a:pt x="283" y="298"/>
                  <a:pt x="277" y="298"/>
                </a:cubicBezTo>
                <a:cubicBezTo>
                  <a:pt x="271" y="298"/>
                  <a:pt x="266" y="294"/>
                  <a:pt x="266" y="288"/>
                </a:cubicBezTo>
                <a:cubicBezTo>
                  <a:pt x="266" y="256"/>
                  <a:pt x="266" y="256"/>
                  <a:pt x="266" y="256"/>
                </a:cubicBezTo>
                <a:cubicBezTo>
                  <a:pt x="266" y="250"/>
                  <a:pt x="262" y="245"/>
                  <a:pt x="256" y="245"/>
                </a:cubicBezTo>
                <a:cubicBezTo>
                  <a:pt x="250" y="245"/>
                  <a:pt x="245" y="250"/>
                  <a:pt x="245" y="256"/>
                </a:cubicBezTo>
                <a:cubicBezTo>
                  <a:pt x="245" y="288"/>
                  <a:pt x="245" y="288"/>
                  <a:pt x="245" y="288"/>
                </a:cubicBezTo>
                <a:cubicBezTo>
                  <a:pt x="245" y="294"/>
                  <a:pt x="240" y="298"/>
                  <a:pt x="234" y="298"/>
                </a:cubicBezTo>
                <a:cubicBezTo>
                  <a:pt x="228" y="298"/>
                  <a:pt x="224" y="294"/>
                  <a:pt x="224" y="288"/>
                </a:cubicBezTo>
                <a:cubicBezTo>
                  <a:pt x="224" y="202"/>
                  <a:pt x="224" y="202"/>
                  <a:pt x="224" y="202"/>
                </a:cubicBezTo>
                <a:cubicBezTo>
                  <a:pt x="224" y="196"/>
                  <a:pt x="219" y="192"/>
                  <a:pt x="213" y="192"/>
                </a:cubicBezTo>
                <a:cubicBezTo>
                  <a:pt x="207" y="192"/>
                  <a:pt x="202" y="196"/>
                  <a:pt x="202" y="202"/>
                </a:cubicBezTo>
                <a:cubicBezTo>
                  <a:pt x="202" y="330"/>
                  <a:pt x="202" y="330"/>
                  <a:pt x="202" y="330"/>
                </a:cubicBezTo>
                <a:cubicBezTo>
                  <a:pt x="202" y="335"/>
                  <a:pt x="200" y="338"/>
                  <a:pt x="196" y="340"/>
                </a:cubicBezTo>
                <a:cubicBezTo>
                  <a:pt x="192" y="342"/>
                  <a:pt x="188" y="341"/>
                  <a:pt x="185" y="338"/>
                </a:cubicBezTo>
                <a:cubicBezTo>
                  <a:pt x="171" y="326"/>
                  <a:pt x="155" y="288"/>
                  <a:pt x="152" y="281"/>
                </a:cubicBezTo>
                <a:cubicBezTo>
                  <a:pt x="151" y="279"/>
                  <a:pt x="149" y="277"/>
                  <a:pt x="146" y="276"/>
                </a:cubicBezTo>
                <a:cubicBezTo>
                  <a:pt x="144" y="276"/>
                  <a:pt x="141" y="276"/>
                  <a:pt x="138" y="277"/>
                </a:cubicBezTo>
                <a:cubicBezTo>
                  <a:pt x="134" y="279"/>
                  <a:pt x="134" y="288"/>
                  <a:pt x="137" y="294"/>
                </a:cubicBezTo>
                <a:cubicBezTo>
                  <a:pt x="137" y="294"/>
                  <a:pt x="138" y="294"/>
                  <a:pt x="138" y="295"/>
                </a:cubicBezTo>
                <a:cubicBezTo>
                  <a:pt x="138" y="295"/>
                  <a:pt x="165" y="369"/>
                  <a:pt x="208" y="396"/>
                </a:cubicBezTo>
                <a:cubicBezTo>
                  <a:pt x="213" y="399"/>
                  <a:pt x="214" y="406"/>
                  <a:pt x="211" y="411"/>
                </a:cubicBezTo>
                <a:cubicBezTo>
                  <a:pt x="209" y="414"/>
                  <a:pt x="206" y="416"/>
                  <a:pt x="202" y="416"/>
                </a:cubicBezTo>
                <a:cubicBezTo>
                  <a:pt x="200" y="416"/>
                  <a:pt x="198" y="415"/>
                  <a:pt x="197" y="414"/>
                </a:cubicBezTo>
                <a:cubicBezTo>
                  <a:pt x="149" y="384"/>
                  <a:pt x="121" y="310"/>
                  <a:pt x="118" y="303"/>
                </a:cubicBezTo>
                <a:cubicBezTo>
                  <a:pt x="111" y="287"/>
                  <a:pt x="113" y="266"/>
                  <a:pt x="129" y="258"/>
                </a:cubicBezTo>
                <a:cubicBezTo>
                  <a:pt x="136" y="254"/>
                  <a:pt x="145" y="253"/>
                  <a:pt x="153" y="256"/>
                </a:cubicBezTo>
                <a:cubicBezTo>
                  <a:pt x="161" y="259"/>
                  <a:pt x="168" y="265"/>
                  <a:pt x="172" y="272"/>
                </a:cubicBezTo>
                <a:cubicBezTo>
                  <a:pt x="174" y="279"/>
                  <a:pt x="177" y="286"/>
                  <a:pt x="181" y="293"/>
                </a:cubicBezTo>
                <a:cubicBezTo>
                  <a:pt x="181" y="202"/>
                  <a:pt x="181" y="202"/>
                  <a:pt x="181" y="202"/>
                </a:cubicBezTo>
                <a:cubicBezTo>
                  <a:pt x="181" y="185"/>
                  <a:pt x="195" y="170"/>
                  <a:pt x="213" y="170"/>
                </a:cubicBezTo>
                <a:cubicBezTo>
                  <a:pt x="231" y="170"/>
                  <a:pt x="245" y="185"/>
                  <a:pt x="245" y="202"/>
                </a:cubicBezTo>
                <a:cubicBezTo>
                  <a:pt x="245" y="226"/>
                  <a:pt x="245" y="226"/>
                  <a:pt x="245" y="226"/>
                </a:cubicBezTo>
                <a:cubicBezTo>
                  <a:pt x="248" y="224"/>
                  <a:pt x="252" y="224"/>
                  <a:pt x="256" y="224"/>
                </a:cubicBezTo>
                <a:cubicBezTo>
                  <a:pt x="270" y="224"/>
                  <a:pt x="283" y="234"/>
                  <a:pt x="286" y="247"/>
                </a:cubicBezTo>
                <a:cubicBezTo>
                  <a:pt x="290" y="246"/>
                  <a:pt x="294" y="245"/>
                  <a:pt x="298" y="245"/>
                </a:cubicBezTo>
                <a:cubicBezTo>
                  <a:pt x="310" y="245"/>
                  <a:pt x="320" y="251"/>
                  <a:pt x="325" y="260"/>
                </a:cubicBezTo>
                <a:cubicBezTo>
                  <a:pt x="330" y="257"/>
                  <a:pt x="335" y="256"/>
                  <a:pt x="341" y="256"/>
                </a:cubicBezTo>
                <a:cubicBezTo>
                  <a:pt x="358" y="256"/>
                  <a:pt x="373" y="270"/>
                  <a:pt x="373" y="288"/>
                </a:cubicBezTo>
                <a:cubicBezTo>
                  <a:pt x="373" y="330"/>
                  <a:pt x="373" y="330"/>
                  <a:pt x="373" y="330"/>
                </a:cubicBezTo>
                <a:cubicBezTo>
                  <a:pt x="373" y="332"/>
                  <a:pt x="376" y="380"/>
                  <a:pt x="349" y="412"/>
                </a:cubicBezTo>
                <a:close/>
              </a:path>
            </a:pathLst>
          </a:custGeom>
          <a:solidFill>
            <a:srgbClr val="019EE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Text Placeholder 3">
            <a:extLst>
              <a:ext uri="{FF2B5EF4-FFF2-40B4-BE49-F238E27FC236}">
                <a16:creationId xmlns:a16="http://schemas.microsoft.com/office/drawing/2014/main" id="{9D8AB87C-842E-4CDC-AAEE-111E4F4B892C}"/>
              </a:ext>
            </a:extLst>
          </p:cNvPr>
          <p:cNvSpPr>
            <a:spLocks noGrp="1"/>
          </p:cNvSpPr>
          <p:nvPr>
            <p:ph type="body" sz="quarter" idx="16" hasCustomPrompt="1"/>
          </p:nvPr>
        </p:nvSpPr>
        <p:spPr>
          <a:xfrm>
            <a:off x="1652954" y="3403600"/>
            <a:ext cx="10102361" cy="2565400"/>
          </a:xfrm>
        </p:spPr>
        <p:txBody>
          <a:bodyPr numCol="2"/>
          <a:lstStyle>
            <a:lvl1pPr marL="0" indent="0">
              <a:buNone/>
              <a:defRPr/>
            </a:lvl1pPr>
          </a:lstStyle>
          <a:p>
            <a:pPr marL="342900" indent="-342900">
              <a:buFont typeface="+mj-lt"/>
              <a:buAutoNum type="arabicPeriod"/>
            </a:pPr>
            <a:r>
              <a:rPr lang="es-ES" sz="1800" dirty="0">
                <a:hlinkClick r:id="rId2" action="ppaction://hlinksldjump"/>
              </a:rPr>
              <a:t>Sección X		4</a:t>
            </a:r>
            <a:endParaRPr lang="es-ES" sz="1800" dirty="0"/>
          </a:p>
          <a:p>
            <a:pPr marL="342900" indent="-342900">
              <a:buFont typeface="+mj-lt"/>
              <a:buAutoNum type="arabicPeriod"/>
            </a:pPr>
            <a:r>
              <a:rPr lang="es-ES" sz="1800" dirty="0"/>
              <a:t>Sección Y 		5</a:t>
            </a:r>
          </a:p>
          <a:p>
            <a:pPr marL="342900" indent="-342900">
              <a:buFont typeface="Arial" panose="020B0604020202020204" pitchFamily="34" charset="0"/>
              <a:buChar char="•"/>
            </a:pPr>
            <a:r>
              <a:rPr lang="es-ES" dirty="0"/>
              <a:t>Sub sección 		6	</a:t>
            </a:r>
          </a:p>
          <a:p>
            <a:pPr marL="342900" indent="-342900">
              <a:buFont typeface="+mj-lt"/>
              <a:buAutoNum type="arabicPeriod"/>
            </a:pPr>
            <a:endParaRPr lang="es-ES" sz="1800" dirty="0"/>
          </a:p>
          <a:p>
            <a:pPr marL="342900" indent="-342900">
              <a:buFont typeface="+mj-lt"/>
              <a:buAutoNum type="arabicPeriod"/>
            </a:pPr>
            <a:endParaRPr lang="es-ES" sz="1800" dirty="0"/>
          </a:p>
          <a:p>
            <a:endParaRPr lang="es-ES" sz="1800" dirty="0"/>
          </a:p>
          <a:p>
            <a:pPr marL="342900" indent="-342900">
              <a:buFont typeface="+mj-lt"/>
              <a:buAutoNum type="arabicPeriod" startAt="4"/>
            </a:pPr>
            <a:r>
              <a:rPr lang="es-ES" sz="1800" dirty="0"/>
              <a:t>Sección Z 		7</a:t>
            </a:r>
          </a:p>
          <a:p>
            <a:pPr marL="342900" indent="-342900">
              <a:buFont typeface="+mj-lt"/>
              <a:buAutoNum type="arabicPeriod" startAt="4"/>
            </a:pPr>
            <a:r>
              <a:rPr lang="es-ES" sz="1800" dirty="0"/>
              <a:t>Sección W		14</a:t>
            </a:r>
          </a:p>
          <a:p>
            <a:pPr marL="342900" indent="-342900">
              <a:buFont typeface="Arial" panose="020B0604020202020204" pitchFamily="34" charset="0"/>
              <a:buChar char="•"/>
            </a:pPr>
            <a:r>
              <a:rPr lang="es-ES" dirty="0"/>
              <a:t>Sub sección		22</a:t>
            </a:r>
          </a:p>
        </p:txBody>
      </p:sp>
    </p:spTree>
    <p:extLst>
      <p:ext uri="{BB962C8B-B14F-4D97-AF65-F5344CB8AC3E}">
        <p14:creationId xmlns:p14="http://schemas.microsoft.com/office/powerpoint/2010/main" val="114790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La Caixa">
    <p:bg bwMode="gray">
      <p:bgPr>
        <a:solidFill>
          <a:srgbClr val="019EE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86884" y="2573867"/>
            <a:ext cx="10418233" cy="718749"/>
          </a:xfrm>
        </p:spPr>
        <p:txBody>
          <a:bodyPr anchor="b"/>
          <a:lstStyle>
            <a:lvl1pPr algn="ctr">
              <a:lnSpc>
                <a:spcPct val="95000"/>
              </a:lnSpc>
              <a:defRPr sz="4000" b="1" u="none" baseline="0">
                <a:solidFill>
                  <a:srgbClr val="FFFFFF"/>
                </a:solidFill>
                <a:latin typeface="Poppins"/>
                <a:ea typeface="Open Sans" panose="020B0606030504020204" pitchFamily="34" charset="0"/>
                <a:cs typeface="Open Sans" panose="020B0606030504020204" pitchFamily="34" charset="0"/>
              </a:defRPr>
            </a:lvl1pPr>
          </a:lstStyle>
          <a:p>
            <a:r>
              <a:rPr lang="es-ES" noProof="0" dirty="0"/>
              <a:t>Título de sección</a:t>
            </a:r>
          </a:p>
        </p:txBody>
      </p:sp>
      <p:sp>
        <p:nvSpPr>
          <p:cNvPr id="3" name="Text Placeholder 2"/>
          <p:cNvSpPr>
            <a:spLocks noGrp="1"/>
          </p:cNvSpPr>
          <p:nvPr>
            <p:ph type="body" idx="1" hasCustomPrompt="1"/>
          </p:nvPr>
        </p:nvSpPr>
        <p:spPr bwMode="gray">
          <a:xfrm>
            <a:off x="886883" y="3423545"/>
            <a:ext cx="10418235" cy="606588"/>
          </a:xfrm>
        </p:spPr>
        <p:txBody>
          <a:bodyPr lIns="0" tIns="0" rIns="0" bIns="0">
            <a:noAutofit/>
          </a:bodyPr>
          <a:lstStyle>
            <a:lvl1pPr marL="0" indent="0" algn="ctr">
              <a:lnSpc>
                <a:spcPct val="95000"/>
              </a:lnSpc>
              <a:spcAft>
                <a:spcPts val="0"/>
              </a:spcAft>
              <a:buNone/>
              <a:defRPr sz="3200" baseline="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s-ES" noProof="0" dirty="0"/>
              <a:t>Subtítulo (opcional)</a:t>
            </a:r>
          </a:p>
        </p:txBody>
      </p:sp>
      <p:sp>
        <p:nvSpPr>
          <p:cNvPr id="13" name="TextBox 12"/>
          <p:cNvSpPr txBox="1"/>
          <p:nvPr userDrawn="1"/>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 sz="1000" noProof="0" dirty="0">
                <a:solidFill>
                  <a:schemeClr val="bg1"/>
                </a:solidFill>
                <a:latin typeface="Poppins"/>
              </a:rPr>
              <a:t>Internet y otras aplicaciones del móvil</a:t>
            </a: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pic>
        <p:nvPicPr>
          <p:cNvPr id="8" name="Imagen 7">
            <a:extLst>
              <a:ext uri="{FF2B5EF4-FFF2-40B4-BE49-F238E27FC236}">
                <a16:creationId xmlns:a16="http://schemas.microsoft.com/office/drawing/2014/main" id="{9C4C1ECC-1CB4-49E8-A6A7-D63AD3924A17}"/>
              </a:ext>
            </a:extLst>
          </p:cNvPr>
          <p:cNvPicPr>
            <a:picLocks noChangeAspect="1"/>
          </p:cNvPicPr>
          <p:nvPr userDrawn="1"/>
        </p:nvPicPr>
        <p:blipFill>
          <a:blip r:embed="rId2"/>
          <a:stretch>
            <a:fillRect/>
          </a:stretch>
        </p:blipFill>
        <p:spPr>
          <a:xfrm>
            <a:off x="10133870" y="227113"/>
            <a:ext cx="1957987" cy="390716"/>
          </a:xfrm>
          <a:prstGeom prst="rect">
            <a:avLst/>
          </a:prstGeom>
        </p:spPr>
      </p:pic>
    </p:spTree>
    <p:extLst>
      <p:ext uri="{BB962C8B-B14F-4D97-AF65-F5344CB8AC3E}">
        <p14:creationId xmlns:p14="http://schemas.microsoft.com/office/powerpoint/2010/main" val="327945832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 La Caixa">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433830"/>
            <a:ext cx="11203940" cy="4708525"/>
          </a:xfrm>
          <a:prstGeom prst="rect">
            <a:avLst/>
          </a:prstGeom>
        </p:spPr>
        <p:txBody>
          <a:bodyPr>
            <a:noAutofit/>
          </a:bodyPr>
          <a:lstStyle>
            <a:lvl1pPr algn="l">
              <a:lnSpc>
                <a:spcPct val="100000"/>
              </a:lnSpc>
              <a:spcBef>
                <a:spcPts val="0"/>
              </a:spcBef>
              <a:spcAft>
                <a:spcPts val="0"/>
              </a:spcAft>
              <a:defRPr sz="1600" b="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Escribe aquí el texto</a:t>
            </a:r>
          </a:p>
          <a:p>
            <a:pPr lvl="0"/>
            <a:endParaRPr lang="es-ES" noProof="0" dirty="0"/>
          </a:p>
        </p:txBody>
      </p:sp>
      <p:pic>
        <p:nvPicPr>
          <p:cNvPr id="4" name="Imagen 16">
            <a:extLst>
              <a:ext uri="{FF2B5EF4-FFF2-40B4-BE49-F238E27FC236}">
                <a16:creationId xmlns:a16="http://schemas.microsoft.com/office/drawing/2014/main" id="{DC6331C8-65D4-4641-899C-BBAACA0B0D91}"/>
              </a:ext>
            </a:extLst>
          </p:cNvPr>
          <p:cNvPicPr>
            <a:picLocks noChangeAspect="1"/>
          </p:cNvPicPr>
          <p:nvPr userDrawn="1"/>
        </p:nvPicPr>
        <p:blipFill>
          <a:blip r:embed="rId2"/>
          <a:stretch>
            <a:fillRect/>
          </a:stretch>
        </p:blipFill>
        <p:spPr>
          <a:xfrm>
            <a:off x="9624508" y="1235658"/>
            <a:ext cx="1729586" cy="358463"/>
          </a:xfrm>
          <a:prstGeom prst="rect">
            <a:avLst/>
          </a:prstGeom>
        </p:spPr>
      </p:pic>
      <p:sp>
        <p:nvSpPr>
          <p:cNvPr id="5" name="Text Placeholder 8"/>
          <p:cNvSpPr>
            <a:spLocks noGrp="1"/>
          </p:cNvSpPr>
          <p:nvPr>
            <p:ph type="body" sz="quarter" idx="13" hasCustomPrompt="1"/>
          </p:nvPr>
        </p:nvSpPr>
        <p:spPr>
          <a:xfrm>
            <a:off x="469900" y="954617"/>
            <a:ext cx="7058660" cy="396663"/>
          </a:xfrm>
          <a:prstGeom prst="rect">
            <a:avLst/>
          </a:prstGeom>
        </p:spPr>
        <p:txBody>
          <a:bodyPr lIns="0" tIns="0" rIns="0" bIns="0">
            <a:noAutofit/>
          </a:bodyPr>
          <a:lstStyle>
            <a:lvl1pPr marL="0" indent="0">
              <a:buNone/>
              <a:defRPr sz="2000" b="1" u="none">
                <a:solidFill>
                  <a:srgbClr val="595959"/>
                </a:solidFill>
              </a:defRPr>
            </a:lvl1pPr>
          </a:lstStyle>
          <a:p>
            <a:pPr lvl="0"/>
            <a:r>
              <a:rPr lang="es-ES" noProof="0" dirty="0"/>
              <a:t>Subtítulo (opcional)</a:t>
            </a:r>
          </a:p>
        </p:txBody>
      </p:sp>
      <p:sp>
        <p:nvSpPr>
          <p:cNvPr id="6" name="Title Placeholder 1"/>
          <p:cNvSpPr>
            <a:spLocks noGrp="1"/>
          </p:cNvSpPr>
          <p:nvPr>
            <p:ph type="title" hasCustomPrompt="1"/>
          </p:nvPr>
        </p:nvSpPr>
        <p:spPr>
          <a:xfrm>
            <a:off x="469900" y="402586"/>
            <a:ext cx="7058660" cy="469481"/>
          </a:xfrm>
          <a:prstGeom prst="rect">
            <a:avLst/>
          </a:prstGeom>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Título</a:t>
            </a:r>
          </a:p>
        </p:txBody>
      </p:sp>
    </p:spTree>
    <p:extLst>
      <p:ext uri="{BB962C8B-B14F-4D97-AF65-F5344CB8AC3E}">
        <p14:creationId xmlns:p14="http://schemas.microsoft.com/office/powerpoint/2010/main" val="187722678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lide Final - La Caixa">
    <p:bg bwMode="gray">
      <p:bgPr>
        <a:solidFill>
          <a:srgbClr val="019EE2"/>
        </a:solidFill>
        <a:effectLst/>
      </p:bgPr>
    </p:bg>
    <p:spTree>
      <p:nvGrpSpPr>
        <p:cNvPr id="1" name=""/>
        <p:cNvGrpSpPr/>
        <p:nvPr/>
      </p:nvGrpSpPr>
      <p:grpSpPr>
        <a:xfrm>
          <a:off x="0" y="0"/>
          <a:ext cx="0" cy="0"/>
          <a:chOff x="0" y="0"/>
          <a:chExt cx="0" cy="0"/>
        </a:xfrm>
      </p:grpSpPr>
      <p:sp>
        <p:nvSpPr>
          <p:cNvPr id="13" name="TextBox 12"/>
          <p:cNvSpPr txBox="1"/>
          <p:nvPr userDrawn="1"/>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 sz="1000" noProof="0" dirty="0">
                <a:solidFill>
                  <a:schemeClr val="bg1"/>
                </a:solidFill>
                <a:latin typeface="Poppins"/>
              </a:rPr>
              <a:t>Internet y otras aplicaciones del móvil</a:t>
            </a: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sp>
        <p:nvSpPr>
          <p:cNvPr id="8" name="Text Placeholder 5"/>
          <p:cNvSpPr>
            <a:spLocks noGrp="1"/>
          </p:cNvSpPr>
          <p:nvPr>
            <p:ph type="body" sz="quarter" idx="10" hasCustomPrompt="1"/>
          </p:nvPr>
        </p:nvSpPr>
        <p:spPr>
          <a:xfrm>
            <a:off x="2256632" y="2311400"/>
            <a:ext cx="7678737" cy="1557867"/>
          </a:xfrm>
        </p:spPr>
        <p:txBody>
          <a:bodyPr/>
          <a:lstStyle>
            <a:lvl1pPr algn="ctr">
              <a:defRPr sz="4000" b="1" baseline="0">
                <a:solidFill>
                  <a:srgbClr val="FFFFFF"/>
                </a:solidFill>
              </a:defRPr>
            </a:lvl1pPr>
          </a:lstStyle>
          <a:p>
            <a:pPr lvl="0"/>
            <a:r>
              <a:rPr lang="es-ES" noProof="0" dirty="0"/>
              <a:t>Muchas gracias </a:t>
            </a:r>
          </a:p>
          <a:p>
            <a:pPr lvl="0"/>
            <a:r>
              <a:rPr lang="es-ES" noProof="0" dirty="0"/>
              <a:t>por vuestra atención</a:t>
            </a:r>
          </a:p>
        </p:txBody>
      </p:sp>
      <p:pic>
        <p:nvPicPr>
          <p:cNvPr id="9" name="Imagen 7">
            <a:extLst>
              <a:ext uri="{FF2B5EF4-FFF2-40B4-BE49-F238E27FC236}">
                <a16:creationId xmlns:a16="http://schemas.microsoft.com/office/drawing/2014/main" id="{F2996F47-B873-4F1B-B6BB-6EE29285DBC2}"/>
              </a:ext>
            </a:extLst>
          </p:cNvPr>
          <p:cNvPicPr>
            <a:picLocks noChangeAspect="1"/>
          </p:cNvPicPr>
          <p:nvPr userDrawn="1"/>
        </p:nvPicPr>
        <p:blipFill>
          <a:blip r:embed="rId2"/>
          <a:stretch>
            <a:fillRect/>
          </a:stretch>
        </p:blipFill>
        <p:spPr>
          <a:xfrm>
            <a:off x="10133870" y="227113"/>
            <a:ext cx="1957987" cy="390716"/>
          </a:xfrm>
          <a:prstGeom prst="rect">
            <a:avLst/>
          </a:prstGeom>
        </p:spPr>
      </p:pic>
    </p:spTree>
    <p:extLst>
      <p:ext uri="{BB962C8B-B14F-4D97-AF65-F5344CB8AC3E}">
        <p14:creationId xmlns:p14="http://schemas.microsoft.com/office/powerpoint/2010/main" val="350220595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3815184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ducción - La Caixa">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235658"/>
            <a:ext cx="11203940" cy="4708525"/>
          </a:xfrm>
          <a:prstGeom prst="rect">
            <a:avLst/>
          </a:prstGeom>
        </p:spPr>
        <p:txBody>
          <a:bodyPr>
            <a:noAutofit/>
          </a:bodyPr>
          <a:lstStyle>
            <a:lvl1pPr>
              <a:spcBef>
                <a:spcPts val="0"/>
              </a:spcBef>
              <a:spcAft>
                <a:spcPts val="0"/>
              </a:spcAft>
              <a:defRPr sz="160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Escribir texto aquí</a:t>
            </a:r>
          </a:p>
        </p:txBody>
      </p:sp>
      <p:sp>
        <p:nvSpPr>
          <p:cNvPr id="6" name="Title Placeholder 1"/>
          <p:cNvSpPr>
            <a:spLocks noGrp="1"/>
          </p:cNvSpPr>
          <p:nvPr>
            <p:ph type="title" hasCustomPrompt="1"/>
          </p:nvPr>
        </p:nvSpPr>
        <p:spPr>
          <a:xfrm>
            <a:off x="469900" y="402586"/>
            <a:ext cx="7058660" cy="594515"/>
          </a:xfrm>
          <a:prstGeom prst="rect">
            <a:avLst/>
          </a:prstGeom>
          <a:noFill/>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Introducción</a:t>
            </a:r>
          </a:p>
        </p:txBody>
      </p:sp>
    </p:spTree>
    <p:extLst>
      <p:ext uri="{BB962C8B-B14F-4D97-AF65-F5344CB8AC3E}">
        <p14:creationId xmlns:p14="http://schemas.microsoft.com/office/powerpoint/2010/main" val="38973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dice con foto">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0" y="0"/>
            <a:ext cx="12192000" cy="1374477"/>
          </a:xfrm>
        </p:spPr>
        <p:txBody>
          <a:bodyPr/>
          <a:lstStyle/>
          <a:p>
            <a:r>
              <a:rPr lang="en-US" noProof="0" dirty="0"/>
              <a:t>Click icon to add picture</a:t>
            </a:r>
          </a:p>
        </p:txBody>
      </p:sp>
      <p:sp>
        <p:nvSpPr>
          <p:cNvPr id="11" name="Right Triangle 10"/>
          <p:cNvSpPr/>
          <p:nvPr/>
        </p:nvSpPr>
        <p:spPr>
          <a:xfrm rot="10800000">
            <a:off x="8910320" y="-1"/>
            <a:ext cx="3281680" cy="1351281"/>
          </a:xfrm>
          <a:prstGeom prst="rtTriangle">
            <a:avLst/>
          </a:prstGeom>
          <a:solidFill>
            <a:srgbClr val="019E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Title 2">
            <a:extLst>
              <a:ext uri="{FF2B5EF4-FFF2-40B4-BE49-F238E27FC236}">
                <a16:creationId xmlns:a16="http://schemas.microsoft.com/office/drawing/2014/main" id="{CD9008DE-90D8-4034-B9C4-87D682E23864}"/>
              </a:ext>
            </a:extLst>
          </p:cNvPr>
          <p:cNvSpPr>
            <a:spLocks noGrp="1"/>
          </p:cNvSpPr>
          <p:nvPr>
            <p:ph type="title"/>
          </p:nvPr>
        </p:nvSpPr>
        <p:spPr>
          <a:xfrm>
            <a:off x="3241780" y="1497422"/>
            <a:ext cx="5708438" cy="565341"/>
          </a:xfrm>
        </p:spPr>
        <p:txBody>
          <a:bodyPr/>
          <a:lstStyle>
            <a:lvl1pPr algn="ctr">
              <a:defRPr/>
            </a:lvl1pPr>
          </a:lstStyle>
          <a:p>
            <a:r>
              <a:rPr lang="es-ES" dirty="0"/>
              <a:t>Índice</a:t>
            </a:r>
          </a:p>
        </p:txBody>
      </p:sp>
      <p:sp>
        <p:nvSpPr>
          <p:cNvPr id="14" name="Freeform 255">
            <a:extLst>
              <a:ext uri="{FF2B5EF4-FFF2-40B4-BE49-F238E27FC236}">
                <a16:creationId xmlns:a16="http://schemas.microsoft.com/office/drawing/2014/main" id="{EA01D9C1-51CE-451A-BD4B-34ADF26E0DE1}"/>
              </a:ext>
            </a:extLst>
          </p:cNvPr>
          <p:cNvSpPr>
            <a:spLocks noChangeAspect="1" noEditPoints="1"/>
          </p:cNvSpPr>
          <p:nvPr userDrawn="1"/>
        </p:nvSpPr>
        <p:spPr bwMode="auto">
          <a:xfrm>
            <a:off x="6795847" y="1596571"/>
            <a:ext cx="402080" cy="367041"/>
          </a:xfrm>
          <a:custGeom>
            <a:avLst/>
            <a:gdLst>
              <a:gd name="T0" fmla="*/ 0 w 512"/>
              <a:gd name="T1" fmla="*/ 256 h 512"/>
              <a:gd name="T2" fmla="*/ 512 w 512"/>
              <a:gd name="T3" fmla="*/ 256 h 512"/>
              <a:gd name="T4" fmla="*/ 298 w 512"/>
              <a:gd name="T5" fmla="*/ 181 h 512"/>
              <a:gd name="T6" fmla="*/ 266 w 512"/>
              <a:gd name="T7" fmla="*/ 192 h 512"/>
              <a:gd name="T8" fmla="*/ 266 w 512"/>
              <a:gd name="T9" fmla="*/ 170 h 512"/>
              <a:gd name="T10" fmla="*/ 298 w 512"/>
              <a:gd name="T11" fmla="*/ 181 h 512"/>
              <a:gd name="T12" fmla="*/ 259 w 512"/>
              <a:gd name="T13" fmla="*/ 120 h 512"/>
              <a:gd name="T14" fmla="*/ 274 w 512"/>
              <a:gd name="T15" fmla="*/ 135 h 512"/>
              <a:gd name="T16" fmla="*/ 245 w 512"/>
              <a:gd name="T17" fmla="*/ 160 h 512"/>
              <a:gd name="T18" fmla="*/ 237 w 512"/>
              <a:gd name="T19" fmla="*/ 141 h 512"/>
              <a:gd name="T20" fmla="*/ 213 w 512"/>
              <a:gd name="T21" fmla="*/ 96 h 512"/>
              <a:gd name="T22" fmla="*/ 224 w 512"/>
              <a:gd name="T23" fmla="*/ 138 h 512"/>
              <a:gd name="T24" fmla="*/ 202 w 512"/>
              <a:gd name="T25" fmla="*/ 138 h 512"/>
              <a:gd name="T26" fmla="*/ 152 w 512"/>
              <a:gd name="T27" fmla="*/ 120 h 512"/>
              <a:gd name="T28" fmla="*/ 189 w 512"/>
              <a:gd name="T29" fmla="*/ 141 h 512"/>
              <a:gd name="T30" fmla="*/ 181 w 512"/>
              <a:gd name="T31" fmla="*/ 160 h 512"/>
              <a:gd name="T32" fmla="*/ 152 w 512"/>
              <a:gd name="T33" fmla="*/ 135 h 512"/>
              <a:gd name="T34" fmla="*/ 138 w 512"/>
              <a:gd name="T35" fmla="*/ 170 h 512"/>
              <a:gd name="T36" fmla="*/ 170 w 512"/>
              <a:gd name="T37" fmla="*/ 181 h 512"/>
              <a:gd name="T38" fmla="*/ 138 w 512"/>
              <a:gd name="T39" fmla="*/ 192 h 512"/>
              <a:gd name="T40" fmla="*/ 138 w 512"/>
              <a:gd name="T41" fmla="*/ 170 h 512"/>
              <a:gd name="T42" fmla="*/ 341 w 512"/>
              <a:gd name="T43" fmla="*/ 416 h 512"/>
              <a:gd name="T44" fmla="*/ 333 w 512"/>
              <a:gd name="T45" fmla="*/ 398 h 512"/>
              <a:gd name="T46" fmla="*/ 351 w 512"/>
              <a:gd name="T47" fmla="*/ 288 h 512"/>
              <a:gd name="T48" fmla="*/ 330 w 512"/>
              <a:gd name="T49" fmla="*/ 286 h 512"/>
              <a:gd name="T50" fmla="*/ 320 w 512"/>
              <a:gd name="T51" fmla="*/ 298 h 512"/>
              <a:gd name="T52" fmla="*/ 320 w 512"/>
              <a:gd name="T53" fmla="*/ 298 h 512"/>
              <a:gd name="T54" fmla="*/ 309 w 512"/>
              <a:gd name="T55" fmla="*/ 277 h 512"/>
              <a:gd name="T56" fmla="*/ 288 w 512"/>
              <a:gd name="T57" fmla="*/ 277 h 512"/>
              <a:gd name="T58" fmla="*/ 277 w 512"/>
              <a:gd name="T59" fmla="*/ 298 h 512"/>
              <a:gd name="T60" fmla="*/ 266 w 512"/>
              <a:gd name="T61" fmla="*/ 256 h 512"/>
              <a:gd name="T62" fmla="*/ 245 w 512"/>
              <a:gd name="T63" fmla="*/ 256 h 512"/>
              <a:gd name="T64" fmla="*/ 234 w 512"/>
              <a:gd name="T65" fmla="*/ 298 h 512"/>
              <a:gd name="T66" fmla="*/ 224 w 512"/>
              <a:gd name="T67" fmla="*/ 202 h 512"/>
              <a:gd name="T68" fmla="*/ 202 w 512"/>
              <a:gd name="T69" fmla="*/ 202 h 512"/>
              <a:gd name="T70" fmla="*/ 196 w 512"/>
              <a:gd name="T71" fmla="*/ 340 h 512"/>
              <a:gd name="T72" fmla="*/ 152 w 512"/>
              <a:gd name="T73" fmla="*/ 281 h 512"/>
              <a:gd name="T74" fmla="*/ 138 w 512"/>
              <a:gd name="T75" fmla="*/ 277 h 512"/>
              <a:gd name="T76" fmla="*/ 138 w 512"/>
              <a:gd name="T77" fmla="*/ 295 h 512"/>
              <a:gd name="T78" fmla="*/ 211 w 512"/>
              <a:gd name="T79" fmla="*/ 411 h 512"/>
              <a:gd name="T80" fmla="*/ 197 w 512"/>
              <a:gd name="T81" fmla="*/ 414 h 512"/>
              <a:gd name="T82" fmla="*/ 129 w 512"/>
              <a:gd name="T83" fmla="*/ 258 h 512"/>
              <a:gd name="T84" fmla="*/ 172 w 512"/>
              <a:gd name="T85" fmla="*/ 272 h 512"/>
              <a:gd name="T86" fmla="*/ 181 w 512"/>
              <a:gd name="T87" fmla="*/ 202 h 512"/>
              <a:gd name="T88" fmla="*/ 245 w 512"/>
              <a:gd name="T89" fmla="*/ 202 h 512"/>
              <a:gd name="T90" fmla="*/ 256 w 512"/>
              <a:gd name="T91" fmla="*/ 224 h 512"/>
              <a:gd name="T92" fmla="*/ 298 w 512"/>
              <a:gd name="T93" fmla="*/ 245 h 512"/>
              <a:gd name="T94" fmla="*/ 341 w 512"/>
              <a:gd name="T95" fmla="*/ 256 h 512"/>
              <a:gd name="T96" fmla="*/ 373 w 512"/>
              <a:gd name="T97" fmla="*/ 33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98" y="181"/>
                </a:moveTo>
                <a:cubicBezTo>
                  <a:pt x="298" y="187"/>
                  <a:pt x="294" y="192"/>
                  <a:pt x="288" y="192"/>
                </a:cubicBezTo>
                <a:cubicBezTo>
                  <a:pt x="266" y="192"/>
                  <a:pt x="266" y="192"/>
                  <a:pt x="266" y="192"/>
                </a:cubicBezTo>
                <a:cubicBezTo>
                  <a:pt x="260" y="192"/>
                  <a:pt x="256" y="187"/>
                  <a:pt x="256" y="181"/>
                </a:cubicBezTo>
                <a:cubicBezTo>
                  <a:pt x="256" y="175"/>
                  <a:pt x="260" y="170"/>
                  <a:pt x="266" y="170"/>
                </a:cubicBezTo>
                <a:cubicBezTo>
                  <a:pt x="288" y="170"/>
                  <a:pt x="288" y="170"/>
                  <a:pt x="288" y="170"/>
                </a:cubicBezTo>
                <a:cubicBezTo>
                  <a:pt x="294" y="170"/>
                  <a:pt x="298" y="175"/>
                  <a:pt x="298" y="181"/>
                </a:cubicBezTo>
                <a:close/>
                <a:moveTo>
                  <a:pt x="237" y="141"/>
                </a:moveTo>
                <a:cubicBezTo>
                  <a:pt x="259" y="120"/>
                  <a:pt x="259" y="120"/>
                  <a:pt x="259" y="120"/>
                </a:cubicBezTo>
                <a:cubicBezTo>
                  <a:pt x="263" y="116"/>
                  <a:pt x="270" y="116"/>
                  <a:pt x="274" y="120"/>
                </a:cubicBezTo>
                <a:cubicBezTo>
                  <a:pt x="278" y="124"/>
                  <a:pt x="278" y="131"/>
                  <a:pt x="274" y="135"/>
                </a:cubicBezTo>
                <a:cubicBezTo>
                  <a:pt x="253" y="157"/>
                  <a:pt x="253" y="157"/>
                  <a:pt x="253" y="157"/>
                </a:cubicBezTo>
                <a:cubicBezTo>
                  <a:pt x="250" y="159"/>
                  <a:pt x="248" y="160"/>
                  <a:pt x="245" y="160"/>
                </a:cubicBezTo>
                <a:cubicBezTo>
                  <a:pt x="242" y="160"/>
                  <a:pt x="240" y="159"/>
                  <a:pt x="237" y="157"/>
                </a:cubicBezTo>
                <a:cubicBezTo>
                  <a:pt x="233" y="152"/>
                  <a:pt x="233" y="146"/>
                  <a:pt x="237" y="141"/>
                </a:cubicBezTo>
                <a:close/>
                <a:moveTo>
                  <a:pt x="202" y="106"/>
                </a:moveTo>
                <a:cubicBezTo>
                  <a:pt x="202" y="100"/>
                  <a:pt x="207" y="96"/>
                  <a:pt x="213" y="96"/>
                </a:cubicBezTo>
                <a:cubicBezTo>
                  <a:pt x="219" y="96"/>
                  <a:pt x="224" y="100"/>
                  <a:pt x="224" y="106"/>
                </a:cubicBezTo>
                <a:cubicBezTo>
                  <a:pt x="224" y="138"/>
                  <a:pt x="224" y="138"/>
                  <a:pt x="224" y="138"/>
                </a:cubicBezTo>
                <a:cubicBezTo>
                  <a:pt x="224" y="144"/>
                  <a:pt x="219" y="149"/>
                  <a:pt x="213" y="149"/>
                </a:cubicBezTo>
                <a:cubicBezTo>
                  <a:pt x="207" y="149"/>
                  <a:pt x="202" y="144"/>
                  <a:pt x="202" y="138"/>
                </a:cubicBezTo>
                <a:lnTo>
                  <a:pt x="202" y="106"/>
                </a:lnTo>
                <a:close/>
                <a:moveTo>
                  <a:pt x="152" y="120"/>
                </a:moveTo>
                <a:cubicBezTo>
                  <a:pt x="156" y="116"/>
                  <a:pt x="163" y="116"/>
                  <a:pt x="167" y="120"/>
                </a:cubicBezTo>
                <a:cubicBezTo>
                  <a:pt x="189" y="141"/>
                  <a:pt x="189" y="141"/>
                  <a:pt x="189" y="141"/>
                </a:cubicBezTo>
                <a:cubicBezTo>
                  <a:pt x="193" y="146"/>
                  <a:pt x="193" y="152"/>
                  <a:pt x="189" y="157"/>
                </a:cubicBezTo>
                <a:cubicBezTo>
                  <a:pt x="186" y="159"/>
                  <a:pt x="184" y="160"/>
                  <a:pt x="181" y="160"/>
                </a:cubicBezTo>
                <a:cubicBezTo>
                  <a:pt x="178" y="160"/>
                  <a:pt x="176" y="159"/>
                  <a:pt x="173" y="157"/>
                </a:cubicBezTo>
                <a:cubicBezTo>
                  <a:pt x="152" y="135"/>
                  <a:pt x="152" y="135"/>
                  <a:pt x="152" y="135"/>
                </a:cubicBezTo>
                <a:cubicBezTo>
                  <a:pt x="148" y="131"/>
                  <a:pt x="148" y="124"/>
                  <a:pt x="152" y="120"/>
                </a:cubicBezTo>
                <a:close/>
                <a:moveTo>
                  <a:pt x="138" y="170"/>
                </a:moveTo>
                <a:cubicBezTo>
                  <a:pt x="160" y="170"/>
                  <a:pt x="160" y="170"/>
                  <a:pt x="160" y="170"/>
                </a:cubicBezTo>
                <a:cubicBezTo>
                  <a:pt x="166" y="170"/>
                  <a:pt x="170" y="175"/>
                  <a:pt x="170" y="181"/>
                </a:cubicBezTo>
                <a:cubicBezTo>
                  <a:pt x="170" y="187"/>
                  <a:pt x="166" y="192"/>
                  <a:pt x="160" y="192"/>
                </a:cubicBezTo>
                <a:cubicBezTo>
                  <a:pt x="138" y="192"/>
                  <a:pt x="138" y="192"/>
                  <a:pt x="138" y="192"/>
                </a:cubicBezTo>
                <a:cubicBezTo>
                  <a:pt x="132" y="192"/>
                  <a:pt x="128" y="187"/>
                  <a:pt x="128" y="181"/>
                </a:cubicBezTo>
                <a:cubicBezTo>
                  <a:pt x="128" y="175"/>
                  <a:pt x="132" y="170"/>
                  <a:pt x="138" y="170"/>
                </a:cubicBezTo>
                <a:close/>
                <a:moveTo>
                  <a:pt x="349" y="412"/>
                </a:moveTo>
                <a:cubicBezTo>
                  <a:pt x="347" y="414"/>
                  <a:pt x="344" y="416"/>
                  <a:pt x="341" y="416"/>
                </a:cubicBezTo>
                <a:cubicBezTo>
                  <a:pt x="338" y="416"/>
                  <a:pt x="336" y="415"/>
                  <a:pt x="334" y="413"/>
                </a:cubicBezTo>
                <a:cubicBezTo>
                  <a:pt x="329" y="409"/>
                  <a:pt x="329" y="403"/>
                  <a:pt x="333" y="398"/>
                </a:cubicBezTo>
                <a:cubicBezTo>
                  <a:pt x="354" y="373"/>
                  <a:pt x="351" y="332"/>
                  <a:pt x="351" y="331"/>
                </a:cubicBezTo>
                <a:cubicBezTo>
                  <a:pt x="351" y="288"/>
                  <a:pt x="351" y="288"/>
                  <a:pt x="351" y="288"/>
                </a:cubicBezTo>
                <a:cubicBezTo>
                  <a:pt x="351" y="282"/>
                  <a:pt x="346" y="277"/>
                  <a:pt x="341" y="277"/>
                </a:cubicBezTo>
                <a:cubicBezTo>
                  <a:pt x="335" y="277"/>
                  <a:pt x="331" y="281"/>
                  <a:pt x="330" y="286"/>
                </a:cubicBezTo>
                <a:cubicBezTo>
                  <a:pt x="330" y="288"/>
                  <a:pt x="330" y="288"/>
                  <a:pt x="330" y="288"/>
                </a:cubicBezTo>
                <a:cubicBezTo>
                  <a:pt x="330" y="294"/>
                  <a:pt x="326" y="298"/>
                  <a:pt x="320" y="298"/>
                </a:cubicBezTo>
                <a:cubicBezTo>
                  <a:pt x="320" y="298"/>
                  <a:pt x="320" y="298"/>
                  <a:pt x="320" y="298"/>
                </a:cubicBezTo>
                <a:cubicBezTo>
                  <a:pt x="320" y="298"/>
                  <a:pt x="320" y="298"/>
                  <a:pt x="320" y="298"/>
                </a:cubicBezTo>
                <a:cubicBezTo>
                  <a:pt x="314" y="298"/>
                  <a:pt x="309" y="294"/>
                  <a:pt x="309" y="288"/>
                </a:cubicBezTo>
                <a:cubicBezTo>
                  <a:pt x="309" y="277"/>
                  <a:pt x="309" y="277"/>
                  <a:pt x="309" y="277"/>
                </a:cubicBezTo>
                <a:cubicBezTo>
                  <a:pt x="309" y="271"/>
                  <a:pt x="304" y="266"/>
                  <a:pt x="298" y="266"/>
                </a:cubicBezTo>
                <a:cubicBezTo>
                  <a:pt x="292" y="266"/>
                  <a:pt x="288" y="271"/>
                  <a:pt x="288" y="277"/>
                </a:cubicBezTo>
                <a:cubicBezTo>
                  <a:pt x="288" y="288"/>
                  <a:pt x="288" y="288"/>
                  <a:pt x="288" y="288"/>
                </a:cubicBezTo>
                <a:cubicBezTo>
                  <a:pt x="288" y="294"/>
                  <a:pt x="283" y="298"/>
                  <a:pt x="277" y="298"/>
                </a:cubicBezTo>
                <a:cubicBezTo>
                  <a:pt x="271" y="298"/>
                  <a:pt x="266" y="294"/>
                  <a:pt x="266" y="288"/>
                </a:cubicBezTo>
                <a:cubicBezTo>
                  <a:pt x="266" y="256"/>
                  <a:pt x="266" y="256"/>
                  <a:pt x="266" y="256"/>
                </a:cubicBezTo>
                <a:cubicBezTo>
                  <a:pt x="266" y="250"/>
                  <a:pt x="262" y="245"/>
                  <a:pt x="256" y="245"/>
                </a:cubicBezTo>
                <a:cubicBezTo>
                  <a:pt x="250" y="245"/>
                  <a:pt x="245" y="250"/>
                  <a:pt x="245" y="256"/>
                </a:cubicBezTo>
                <a:cubicBezTo>
                  <a:pt x="245" y="288"/>
                  <a:pt x="245" y="288"/>
                  <a:pt x="245" y="288"/>
                </a:cubicBezTo>
                <a:cubicBezTo>
                  <a:pt x="245" y="294"/>
                  <a:pt x="240" y="298"/>
                  <a:pt x="234" y="298"/>
                </a:cubicBezTo>
                <a:cubicBezTo>
                  <a:pt x="228" y="298"/>
                  <a:pt x="224" y="294"/>
                  <a:pt x="224" y="288"/>
                </a:cubicBezTo>
                <a:cubicBezTo>
                  <a:pt x="224" y="202"/>
                  <a:pt x="224" y="202"/>
                  <a:pt x="224" y="202"/>
                </a:cubicBezTo>
                <a:cubicBezTo>
                  <a:pt x="224" y="196"/>
                  <a:pt x="219" y="192"/>
                  <a:pt x="213" y="192"/>
                </a:cubicBezTo>
                <a:cubicBezTo>
                  <a:pt x="207" y="192"/>
                  <a:pt x="202" y="196"/>
                  <a:pt x="202" y="202"/>
                </a:cubicBezTo>
                <a:cubicBezTo>
                  <a:pt x="202" y="330"/>
                  <a:pt x="202" y="330"/>
                  <a:pt x="202" y="330"/>
                </a:cubicBezTo>
                <a:cubicBezTo>
                  <a:pt x="202" y="335"/>
                  <a:pt x="200" y="338"/>
                  <a:pt x="196" y="340"/>
                </a:cubicBezTo>
                <a:cubicBezTo>
                  <a:pt x="192" y="342"/>
                  <a:pt x="188" y="341"/>
                  <a:pt x="185" y="338"/>
                </a:cubicBezTo>
                <a:cubicBezTo>
                  <a:pt x="171" y="326"/>
                  <a:pt x="155" y="288"/>
                  <a:pt x="152" y="281"/>
                </a:cubicBezTo>
                <a:cubicBezTo>
                  <a:pt x="151" y="279"/>
                  <a:pt x="149" y="277"/>
                  <a:pt x="146" y="276"/>
                </a:cubicBezTo>
                <a:cubicBezTo>
                  <a:pt x="144" y="276"/>
                  <a:pt x="141" y="276"/>
                  <a:pt x="138" y="277"/>
                </a:cubicBezTo>
                <a:cubicBezTo>
                  <a:pt x="134" y="279"/>
                  <a:pt x="134" y="288"/>
                  <a:pt x="137" y="294"/>
                </a:cubicBezTo>
                <a:cubicBezTo>
                  <a:pt x="137" y="294"/>
                  <a:pt x="138" y="294"/>
                  <a:pt x="138" y="295"/>
                </a:cubicBezTo>
                <a:cubicBezTo>
                  <a:pt x="138" y="295"/>
                  <a:pt x="165" y="369"/>
                  <a:pt x="208" y="396"/>
                </a:cubicBezTo>
                <a:cubicBezTo>
                  <a:pt x="213" y="399"/>
                  <a:pt x="214" y="406"/>
                  <a:pt x="211" y="411"/>
                </a:cubicBezTo>
                <a:cubicBezTo>
                  <a:pt x="209" y="414"/>
                  <a:pt x="206" y="416"/>
                  <a:pt x="202" y="416"/>
                </a:cubicBezTo>
                <a:cubicBezTo>
                  <a:pt x="200" y="416"/>
                  <a:pt x="198" y="415"/>
                  <a:pt x="197" y="414"/>
                </a:cubicBezTo>
                <a:cubicBezTo>
                  <a:pt x="149" y="384"/>
                  <a:pt x="121" y="310"/>
                  <a:pt x="118" y="303"/>
                </a:cubicBezTo>
                <a:cubicBezTo>
                  <a:pt x="111" y="287"/>
                  <a:pt x="113" y="266"/>
                  <a:pt x="129" y="258"/>
                </a:cubicBezTo>
                <a:cubicBezTo>
                  <a:pt x="136" y="254"/>
                  <a:pt x="145" y="253"/>
                  <a:pt x="153" y="256"/>
                </a:cubicBezTo>
                <a:cubicBezTo>
                  <a:pt x="161" y="259"/>
                  <a:pt x="168" y="265"/>
                  <a:pt x="172" y="272"/>
                </a:cubicBezTo>
                <a:cubicBezTo>
                  <a:pt x="174" y="279"/>
                  <a:pt x="177" y="286"/>
                  <a:pt x="181" y="293"/>
                </a:cubicBezTo>
                <a:cubicBezTo>
                  <a:pt x="181" y="202"/>
                  <a:pt x="181" y="202"/>
                  <a:pt x="181" y="202"/>
                </a:cubicBezTo>
                <a:cubicBezTo>
                  <a:pt x="181" y="185"/>
                  <a:pt x="195" y="170"/>
                  <a:pt x="213" y="170"/>
                </a:cubicBezTo>
                <a:cubicBezTo>
                  <a:pt x="231" y="170"/>
                  <a:pt x="245" y="185"/>
                  <a:pt x="245" y="202"/>
                </a:cubicBezTo>
                <a:cubicBezTo>
                  <a:pt x="245" y="226"/>
                  <a:pt x="245" y="226"/>
                  <a:pt x="245" y="226"/>
                </a:cubicBezTo>
                <a:cubicBezTo>
                  <a:pt x="248" y="224"/>
                  <a:pt x="252" y="224"/>
                  <a:pt x="256" y="224"/>
                </a:cubicBezTo>
                <a:cubicBezTo>
                  <a:pt x="270" y="224"/>
                  <a:pt x="283" y="234"/>
                  <a:pt x="286" y="247"/>
                </a:cubicBezTo>
                <a:cubicBezTo>
                  <a:pt x="290" y="246"/>
                  <a:pt x="294" y="245"/>
                  <a:pt x="298" y="245"/>
                </a:cubicBezTo>
                <a:cubicBezTo>
                  <a:pt x="310" y="245"/>
                  <a:pt x="320" y="251"/>
                  <a:pt x="325" y="260"/>
                </a:cubicBezTo>
                <a:cubicBezTo>
                  <a:pt x="330" y="257"/>
                  <a:pt x="335" y="256"/>
                  <a:pt x="341" y="256"/>
                </a:cubicBezTo>
                <a:cubicBezTo>
                  <a:pt x="358" y="256"/>
                  <a:pt x="373" y="270"/>
                  <a:pt x="373" y="288"/>
                </a:cubicBezTo>
                <a:cubicBezTo>
                  <a:pt x="373" y="330"/>
                  <a:pt x="373" y="330"/>
                  <a:pt x="373" y="330"/>
                </a:cubicBezTo>
                <a:cubicBezTo>
                  <a:pt x="373" y="332"/>
                  <a:pt x="376" y="380"/>
                  <a:pt x="349" y="412"/>
                </a:cubicBezTo>
                <a:close/>
              </a:path>
            </a:pathLst>
          </a:custGeom>
          <a:solidFill>
            <a:srgbClr val="019EE2"/>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15" name="Text Placeholder 3">
            <a:extLst>
              <a:ext uri="{FF2B5EF4-FFF2-40B4-BE49-F238E27FC236}">
                <a16:creationId xmlns:a16="http://schemas.microsoft.com/office/drawing/2014/main" id="{9D8AB87C-842E-4CDC-AAEE-111E4F4B892C}"/>
              </a:ext>
            </a:extLst>
          </p:cNvPr>
          <p:cNvSpPr>
            <a:spLocks noGrp="1"/>
          </p:cNvSpPr>
          <p:nvPr>
            <p:ph type="body" sz="quarter" idx="16" hasCustomPrompt="1"/>
          </p:nvPr>
        </p:nvSpPr>
        <p:spPr>
          <a:xfrm>
            <a:off x="1652954" y="2185708"/>
            <a:ext cx="10102361" cy="3783292"/>
          </a:xfrm>
        </p:spPr>
        <p:txBody>
          <a:bodyPr numCol="3"/>
          <a:lstStyle>
            <a:lvl1pPr marL="0" indent="0">
              <a:buNone/>
              <a:defRPr/>
            </a:lvl1pPr>
          </a:lstStyle>
          <a:p>
            <a:pPr marL="342900" indent="-342900">
              <a:buFont typeface="+mj-lt"/>
              <a:buAutoNum type="arabicPeriod"/>
            </a:pPr>
            <a:r>
              <a:rPr lang="es-ES" sz="1800" dirty="0">
                <a:hlinkClick r:id="rId2" action="ppaction://hlinksldjump"/>
              </a:rPr>
              <a:t>Sección X		4</a:t>
            </a:r>
            <a:endParaRPr lang="es-ES" sz="1800" dirty="0"/>
          </a:p>
          <a:p>
            <a:pPr marL="342900" indent="-342900">
              <a:buFont typeface="+mj-lt"/>
              <a:buAutoNum type="arabicPeriod"/>
            </a:pPr>
            <a:r>
              <a:rPr lang="es-ES" sz="1800" dirty="0"/>
              <a:t>Sección Y 		5</a:t>
            </a:r>
          </a:p>
          <a:p>
            <a:pPr marL="342900" indent="-342900">
              <a:buFont typeface="Arial" panose="020B0604020202020204" pitchFamily="34" charset="0"/>
              <a:buChar char="•"/>
            </a:pPr>
            <a:r>
              <a:rPr lang="es-ES" dirty="0"/>
              <a:t>Sub sección 		6	</a:t>
            </a:r>
          </a:p>
          <a:p>
            <a:pPr marL="342900" indent="-342900">
              <a:buFont typeface="+mj-lt"/>
              <a:buAutoNum type="arabicPeriod"/>
            </a:pPr>
            <a:endParaRPr lang="es-ES" sz="1800" dirty="0"/>
          </a:p>
          <a:p>
            <a:pPr marL="342900" indent="-342900">
              <a:buFont typeface="+mj-lt"/>
              <a:buAutoNum type="arabicPeriod"/>
            </a:pPr>
            <a:endParaRPr lang="es-ES" sz="1800" dirty="0"/>
          </a:p>
          <a:p>
            <a:endParaRPr lang="es-ES" sz="1800" dirty="0"/>
          </a:p>
          <a:p>
            <a:pPr marL="342900" indent="-342900">
              <a:buFont typeface="+mj-lt"/>
              <a:buAutoNum type="arabicPeriod" startAt="4"/>
            </a:pPr>
            <a:r>
              <a:rPr lang="es-ES" sz="1800" dirty="0"/>
              <a:t>Sección Z 		7</a:t>
            </a:r>
          </a:p>
          <a:p>
            <a:pPr marL="342900" indent="-342900">
              <a:buFont typeface="+mj-lt"/>
              <a:buAutoNum type="arabicPeriod" startAt="4"/>
            </a:pPr>
            <a:r>
              <a:rPr lang="es-ES" sz="1800" dirty="0"/>
              <a:t>Sección W		14</a:t>
            </a:r>
          </a:p>
          <a:p>
            <a:pPr marL="342900" indent="-342900">
              <a:buFont typeface="+mj-lt"/>
              <a:buAutoNum type="arabicPeriod" startAt="4"/>
            </a:pPr>
            <a:endParaRPr lang="es-ES" sz="1800" dirty="0"/>
          </a:p>
          <a:p>
            <a:pPr marL="342900" indent="-342900">
              <a:buFont typeface="+mj-lt"/>
              <a:buAutoNum type="arabicPeriod" startAt="4"/>
            </a:pPr>
            <a:endParaRPr lang="es-ES" sz="1800" dirty="0"/>
          </a:p>
          <a:p>
            <a:pPr marL="342900" indent="-342900">
              <a:buFont typeface="+mj-lt"/>
              <a:buAutoNum type="arabicPeriod" startAt="4"/>
            </a:pPr>
            <a:endParaRPr lang="es-ES" sz="1800" dirty="0"/>
          </a:p>
          <a:p>
            <a:pPr marL="342900" indent="-342900">
              <a:buFont typeface="+mj-lt"/>
              <a:buAutoNum type="arabicPeriod" startAt="4"/>
            </a:pPr>
            <a:endParaRPr lang="es-ES" sz="1800" dirty="0"/>
          </a:p>
          <a:p>
            <a:pPr marL="342900" indent="-342900">
              <a:buFont typeface="+mj-lt"/>
              <a:buAutoNum type="arabicPeriod" startAt="4"/>
            </a:pPr>
            <a:endParaRPr lang="es-ES" sz="1800" dirty="0"/>
          </a:p>
          <a:p>
            <a:pPr marL="342900" indent="-342900">
              <a:buFont typeface="+mj-lt"/>
              <a:buAutoNum type="arabicPeriod" startAt="4"/>
            </a:pPr>
            <a:endParaRPr lang="es-ES" sz="1800" dirty="0"/>
          </a:p>
          <a:p>
            <a:pPr marL="342900" indent="-342900">
              <a:buFont typeface="Arial" panose="020B0604020202020204" pitchFamily="34" charset="0"/>
              <a:buChar char="•"/>
            </a:pPr>
            <a:r>
              <a:rPr lang="es-ES" dirty="0"/>
              <a:t>Sub sección		22</a:t>
            </a:r>
          </a:p>
        </p:txBody>
      </p:sp>
      <p:cxnSp>
        <p:nvCxnSpPr>
          <p:cNvPr id="16" name="Straight Connector 15">
            <a:extLst>
              <a:ext uri="{FF2B5EF4-FFF2-40B4-BE49-F238E27FC236}">
                <a16:creationId xmlns:a16="http://schemas.microsoft.com/office/drawing/2014/main" id="{4C17A919-8CA1-43B2-B596-4EAD6E8D4B93}"/>
              </a:ext>
            </a:extLst>
          </p:cNvPr>
          <p:cNvCxnSpPr>
            <a:cxnSpLocks/>
          </p:cNvCxnSpPr>
          <p:nvPr userDrawn="1"/>
        </p:nvCxnSpPr>
        <p:spPr>
          <a:xfrm>
            <a:off x="4648200" y="2262867"/>
            <a:ext cx="16933" cy="3510440"/>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C17A919-8CA1-43B2-B596-4EAD6E8D4B93}"/>
              </a:ext>
            </a:extLst>
          </p:cNvPr>
          <p:cNvCxnSpPr>
            <a:cxnSpLocks/>
          </p:cNvCxnSpPr>
          <p:nvPr userDrawn="1"/>
        </p:nvCxnSpPr>
        <p:spPr>
          <a:xfrm>
            <a:off x="8017934" y="2262867"/>
            <a:ext cx="16933" cy="3510440"/>
          </a:xfrm>
          <a:prstGeom prst="line">
            <a:avLst/>
          </a:prstGeom>
          <a:ln w="28575">
            <a:solidFill>
              <a:srgbClr val="019EE2"/>
            </a:solidFill>
          </a:ln>
        </p:spPr>
        <p:style>
          <a:lnRef idx="1">
            <a:schemeClr val="accent1"/>
          </a:lnRef>
          <a:fillRef idx="0">
            <a:schemeClr val="accent1"/>
          </a:fillRef>
          <a:effectRef idx="0">
            <a:schemeClr val="accent1"/>
          </a:effectRef>
          <a:fontRef idx="minor">
            <a:schemeClr val="tx1"/>
          </a:fontRef>
        </p:style>
      </p:cxnSp>
      <p:pic>
        <p:nvPicPr>
          <p:cNvPr id="17" name="Imagen 7">
            <a:extLst>
              <a:ext uri="{FF2B5EF4-FFF2-40B4-BE49-F238E27FC236}">
                <a16:creationId xmlns:a16="http://schemas.microsoft.com/office/drawing/2014/main" id="{023214FE-2FA8-47A4-A1A4-B1A620020373}"/>
              </a:ext>
            </a:extLst>
          </p:cNvPr>
          <p:cNvPicPr>
            <a:picLocks noChangeAspect="1"/>
          </p:cNvPicPr>
          <p:nvPr userDrawn="1"/>
        </p:nvPicPr>
        <p:blipFill>
          <a:blip r:embed="rId3"/>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463979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 La Caixa">
    <p:bg bwMode="gray">
      <p:bgPr>
        <a:solidFill>
          <a:srgbClr val="019EE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86884" y="2573867"/>
            <a:ext cx="10418233" cy="718749"/>
          </a:xfrm>
        </p:spPr>
        <p:txBody>
          <a:bodyPr anchor="b"/>
          <a:lstStyle>
            <a:lvl1pPr algn="ctr">
              <a:lnSpc>
                <a:spcPct val="95000"/>
              </a:lnSpc>
              <a:defRPr sz="4000" b="1" u="none" baseline="0">
                <a:solidFill>
                  <a:srgbClr val="FFFFFF"/>
                </a:solidFill>
                <a:latin typeface="Poppins"/>
                <a:ea typeface="Open Sans" panose="020B0606030504020204" pitchFamily="34" charset="0"/>
                <a:cs typeface="Open Sans" panose="020B0606030504020204" pitchFamily="34" charset="0"/>
              </a:defRPr>
            </a:lvl1pPr>
          </a:lstStyle>
          <a:p>
            <a:r>
              <a:rPr lang="es-ES" noProof="0" dirty="0"/>
              <a:t>Título de sección</a:t>
            </a:r>
          </a:p>
        </p:txBody>
      </p:sp>
      <p:sp>
        <p:nvSpPr>
          <p:cNvPr id="3" name="Text Placeholder 2"/>
          <p:cNvSpPr>
            <a:spLocks noGrp="1"/>
          </p:cNvSpPr>
          <p:nvPr>
            <p:ph type="body" idx="1" hasCustomPrompt="1"/>
          </p:nvPr>
        </p:nvSpPr>
        <p:spPr bwMode="gray">
          <a:xfrm>
            <a:off x="886883" y="3423545"/>
            <a:ext cx="10418235" cy="606588"/>
          </a:xfrm>
        </p:spPr>
        <p:txBody>
          <a:bodyPr lIns="0" tIns="0" rIns="0" bIns="0">
            <a:noAutofit/>
          </a:bodyPr>
          <a:lstStyle>
            <a:lvl1pPr marL="0" indent="0" algn="ctr">
              <a:lnSpc>
                <a:spcPct val="95000"/>
              </a:lnSpc>
              <a:spcAft>
                <a:spcPts val="0"/>
              </a:spcAft>
              <a:buNone/>
              <a:defRPr sz="3200" baseline="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s-ES" noProof="0" dirty="0"/>
              <a:t>Subtítulo (opcional)</a:t>
            </a:r>
          </a:p>
        </p:txBody>
      </p:sp>
      <p:sp>
        <p:nvSpPr>
          <p:cNvPr id="13" name="TextBox 12"/>
          <p:cNvSpPr txBox="1"/>
          <p:nvPr userDrawn="1"/>
        </p:nvSpPr>
        <p:spPr>
          <a:xfrm>
            <a:off x="469900" y="6477000"/>
            <a:ext cx="5355167" cy="410369"/>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800"/>
              </a:spcBef>
              <a:spcAft>
                <a:spcPts val="0"/>
              </a:spcAft>
              <a:buClrTx/>
              <a:buSzPct val="100000"/>
              <a:buFont typeface="Arial"/>
              <a:buNone/>
              <a:tabLst/>
              <a:defRPr/>
            </a:pPr>
            <a:r>
              <a:rPr lang="es-ES" sz="1000" noProof="0" dirty="0">
                <a:solidFill>
                  <a:schemeClr val="bg1"/>
                </a:solidFill>
                <a:latin typeface="Poppins"/>
              </a:rPr>
              <a:t>Internet y otras aplicaciones del móvil</a:t>
            </a:r>
          </a:p>
          <a:p>
            <a:pPr marL="0" indent="0">
              <a:spcBef>
                <a:spcPts val="800"/>
              </a:spcBef>
              <a:buSzPct val="100000"/>
              <a:buFont typeface="Arial"/>
              <a:buNone/>
            </a:pPr>
            <a:endParaRPr lang="es-ES" sz="1000" noProof="0" dirty="0">
              <a:solidFill>
                <a:schemeClr val="bg1"/>
              </a:solidFill>
              <a:latin typeface="Poppins"/>
            </a:endParaRP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pic>
        <p:nvPicPr>
          <p:cNvPr id="8" name="Imagen 7">
            <a:extLst>
              <a:ext uri="{FF2B5EF4-FFF2-40B4-BE49-F238E27FC236}">
                <a16:creationId xmlns:a16="http://schemas.microsoft.com/office/drawing/2014/main" id="{AB60EACF-27E6-47A0-B6BC-786A79D492B9}"/>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2104574128"/>
      </p:ext>
    </p:extLst>
  </p:cSld>
  <p:clrMapOvr>
    <a:masterClrMapping/>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La Caixa">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433830"/>
            <a:ext cx="11203940" cy="4708525"/>
          </a:xfrm>
          <a:prstGeom prst="rect">
            <a:avLst/>
          </a:prstGeom>
        </p:spPr>
        <p:txBody>
          <a:bodyPr>
            <a:noAutofit/>
          </a:bodyPr>
          <a:lstStyle>
            <a:lvl1pPr algn="l">
              <a:lnSpc>
                <a:spcPct val="100000"/>
              </a:lnSpc>
              <a:spcBef>
                <a:spcPts val="0"/>
              </a:spcBef>
              <a:spcAft>
                <a:spcPts val="0"/>
              </a:spcAft>
              <a:defRPr sz="1600" b="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Escribe aquí el texto</a:t>
            </a:r>
          </a:p>
          <a:p>
            <a:pPr lvl="0"/>
            <a:endParaRPr lang="es-ES" noProof="0" dirty="0"/>
          </a:p>
        </p:txBody>
      </p:sp>
      <p:sp>
        <p:nvSpPr>
          <p:cNvPr id="5" name="Text Placeholder 8"/>
          <p:cNvSpPr>
            <a:spLocks noGrp="1"/>
          </p:cNvSpPr>
          <p:nvPr>
            <p:ph type="body" sz="quarter" idx="13" hasCustomPrompt="1"/>
          </p:nvPr>
        </p:nvSpPr>
        <p:spPr>
          <a:xfrm>
            <a:off x="469900" y="954617"/>
            <a:ext cx="7058660" cy="396663"/>
          </a:xfrm>
          <a:prstGeom prst="rect">
            <a:avLst/>
          </a:prstGeom>
        </p:spPr>
        <p:txBody>
          <a:bodyPr lIns="0" tIns="0" rIns="0" bIns="0">
            <a:noAutofit/>
          </a:bodyPr>
          <a:lstStyle>
            <a:lvl1pPr marL="0" indent="0">
              <a:buNone/>
              <a:defRPr sz="2000" b="1" u="none">
                <a:solidFill>
                  <a:srgbClr val="595959"/>
                </a:solidFill>
              </a:defRPr>
            </a:lvl1pPr>
          </a:lstStyle>
          <a:p>
            <a:pPr lvl="0"/>
            <a:r>
              <a:rPr lang="es-ES" noProof="0" dirty="0"/>
              <a:t>Subtítulo (opcional)</a:t>
            </a:r>
          </a:p>
        </p:txBody>
      </p:sp>
      <p:sp>
        <p:nvSpPr>
          <p:cNvPr id="6" name="Title Placeholder 1"/>
          <p:cNvSpPr>
            <a:spLocks noGrp="1"/>
          </p:cNvSpPr>
          <p:nvPr>
            <p:ph type="title" hasCustomPrompt="1"/>
          </p:nvPr>
        </p:nvSpPr>
        <p:spPr>
          <a:xfrm>
            <a:off x="469900" y="402586"/>
            <a:ext cx="7058660" cy="469481"/>
          </a:xfrm>
          <a:prstGeom prst="rect">
            <a:avLst/>
          </a:prstGeom>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Título</a:t>
            </a:r>
          </a:p>
        </p:txBody>
      </p:sp>
      <p:pic>
        <p:nvPicPr>
          <p:cNvPr id="11" name="Imagen 7">
            <a:extLst>
              <a:ext uri="{FF2B5EF4-FFF2-40B4-BE49-F238E27FC236}">
                <a16:creationId xmlns:a16="http://schemas.microsoft.com/office/drawing/2014/main" id="{AF9FBC3E-3756-476A-9E87-AAD5699118CA}"/>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lide Final - La Caixa">
    <p:bg bwMode="gray">
      <p:bgPr>
        <a:solidFill>
          <a:srgbClr val="019EE2"/>
        </a:solidFill>
        <a:effectLst/>
      </p:bgPr>
    </p:bg>
    <p:spTree>
      <p:nvGrpSpPr>
        <p:cNvPr id="1" name=""/>
        <p:cNvGrpSpPr/>
        <p:nvPr/>
      </p:nvGrpSpPr>
      <p:grpSpPr>
        <a:xfrm>
          <a:off x="0" y="0"/>
          <a:ext cx="0" cy="0"/>
          <a:chOff x="0" y="0"/>
          <a:chExt cx="0" cy="0"/>
        </a:xfrm>
      </p:grpSpPr>
      <p:sp>
        <p:nvSpPr>
          <p:cNvPr id="13" name="TextBox 12"/>
          <p:cNvSpPr txBox="1"/>
          <p:nvPr userDrawn="1"/>
        </p:nvSpPr>
        <p:spPr>
          <a:xfrm>
            <a:off x="469900" y="6477000"/>
            <a:ext cx="5355167" cy="410369"/>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800"/>
              </a:spcBef>
              <a:spcAft>
                <a:spcPts val="0"/>
              </a:spcAft>
              <a:buClrTx/>
              <a:buSzPct val="100000"/>
              <a:buFont typeface="Arial"/>
              <a:buNone/>
              <a:tabLst/>
              <a:defRPr/>
            </a:pPr>
            <a:r>
              <a:rPr lang="es-ES" sz="1000" noProof="0" dirty="0">
                <a:solidFill>
                  <a:schemeClr val="bg1"/>
                </a:solidFill>
                <a:latin typeface="Poppins"/>
              </a:rPr>
              <a:t>Internet y otras aplicaciones del móvil</a:t>
            </a:r>
          </a:p>
          <a:p>
            <a:pPr marL="0" indent="0">
              <a:spcBef>
                <a:spcPts val="800"/>
              </a:spcBef>
              <a:buSzPct val="100000"/>
              <a:buFont typeface="Arial"/>
              <a:buNone/>
            </a:pPr>
            <a:endParaRPr lang="es-ES" sz="1000" noProof="0" dirty="0">
              <a:solidFill>
                <a:schemeClr val="bg1"/>
              </a:solidFill>
              <a:latin typeface="Poppins"/>
            </a:endParaRPr>
          </a:p>
        </p:txBody>
      </p:sp>
      <p:sp>
        <p:nvSpPr>
          <p:cNvPr id="14" name="TextBox 13"/>
          <p:cNvSpPr txBox="1"/>
          <p:nvPr userDrawn="1"/>
        </p:nvSpPr>
        <p:spPr>
          <a:xfrm>
            <a:off x="11414125"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chemeClr val="bg1"/>
                </a:solidFill>
                <a:latin typeface="Poppins"/>
              </a:rPr>
              <a:pPr marL="0" indent="0" algn="r">
                <a:spcBef>
                  <a:spcPts val="800"/>
                </a:spcBef>
                <a:buSzPct val="100000"/>
                <a:buFont typeface="Arial"/>
                <a:buNone/>
              </a:pPr>
              <a:t>‹Nº›</a:t>
            </a:fld>
            <a:endParaRPr lang="en-US" sz="1000" noProof="0" dirty="0">
              <a:solidFill>
                <a:schemeClr val="bg1"/>
              </a:solidFill>
              <a:latin typeface="Poppins"/>
            </a:endParaRPr>
          </a:p>
        </p:txBody>
      </p:sp>
      <p:sp>
        <p:nvSpPr>
          <p:cNvPr id="8" name="Text Placeholder 5"/>
          <p:cNvSpPr>
            <a:spLocks noGrp="1"/>
          </p:cNvSpPr>
          <p:nvPr>
            <p:ph type="body" sz="quarter" idx="10" hasCustomPrompt="1"/>
          </p:nvPr>
        </p:nvSpPr>
        <p:spPr>
          <a:xfrm>
            <a:off x="2256632" y="2311400"/>
            <a:ext cx="7678737" cy="1557867"/>
          </a:xfrm>
        </p:spPr>
        <p:txBody>
          <a:bodyPr/>
          <a:lstStyle>
            <a:lvl1pPr algn="ctr">
              <a:defRPr sz="4000" b="1" baseline="0">
                <a:solidFill>
                  <a:srgbClr val="FFFFFF"/>
                </a:solidFill>
              </a:defRPr>
            </a:lvl1pPr>
          </a:lstStyle>
          <a:p>
            <a:pPr lvl="0"/>
            <a:r>
              <a:rPr lang="es-ES" noProof="0" dirty="0"/>
              <a:t>Muchas gracias </a:t>
            </a:r>
          </a:p>
          <a:p>
            <a:pPr lvl="0"/>
            <a:r>
              <a:rPr lang="es-ES" noProof="0" dirty="0"/>
              <a:t>por vuestra atención</a:t>
            </a:r>
          </a:p>
        </p:txBody>
      </p:sp>
      <p:pic>
        <p:nvPicPr>
          <p:cNvPr id="9" name="Imagen 7">
            <a:extLst>
              <a:ext uri="{FF2B5EF4-FFF2-40B4-BE49-F238E27FC236}">
                <a16:creationId xmlns:a16="http://schemas.microsoft.com/office/drawing/2014/main" id="{B59A0D46-9CC4-46DB-A444-921EF1D966D1}"/>
              </a:ext>
            </a:extLst>
          </p:cNvPr>
          <p:cNvPicPr>
            <a:picLocks noChangeAspect="1"/>
          </p:cNvPicPr>
          <p:nvPr userDrawn="1"/>
        </p:nvPicPr>
        <p:blipFill>
          <a:blip r:embed="rId2"/>
          <a:stretch>
            <a:fillRect/>
          </a:stretch>
        </p:blipFill>
        <p:spPr>
          <a:xfrm>
            <a:off x="10377714" y="275771"/>
            <a:ext cx="1714143" cy="342057"/>
          </a:xfrm>
          <a:prstGeom prst="rect">
            <a:avLst/>
          </a:prstGeom>
        </p:spPr>
      </p:pic>
    </p:spTree>
    <p:extLst>
      <p:ext uri="{BB962C8B-B14F-4D97-AF65-F5344CB8AC3E}">
        <p14:creationId xmlns:p14="http://schemas.microsoft.com/office/powerpoint/2010/main" val="40039373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384DFD0-0607-45BD-A314-C3AA2DEA62F2}"/>
              </a:ext>
            </a:extLst>
          </p:cNvPr>
          <p:cNvSpPr>
            <a:spLocks noGrp="1"/>
          </p:cNvSpPr>
          <p:nvPr>
            <p:ph type="dt" sz="half" idx="10"/>
          </p:nvPr>
        </p:nvSpPr>
        <p:spPr>
          <a:xfrm>
            <a:off x="838200" y="6356350"/>
            <a:ext cx="2743200" cy="365125"/>
          </a:xfrm>
          <a:prstGeom prst="rect">
            <a:avLst/>
          </a:prstGeom>
        </p:spPr>
        <p:txBody>
          <a:bodyPr/>
          <a:lstStyle/>
          <a:p>
            <a:fld id="{60D1A259-9C91-45C1-B553-98FA608E4A7B}" type="datetimeFigureOut">
              <a:rPr lang="ca-ES" smtClean="0"/>
              <a:t>24/1/2024</a:t>
            </a:fld>
            <a:endParaRPr lang="ca-ES"/>
          </a:p>
        </p:txBody>
      </p:sp>
      <p:sp>
        <p:nvSpPr>
          <p:cNvPr id="3" name="Marcador de pie de página 2">
            <a:extLst>
              <a:ext uri="{FF2B5EF4-FFF2-40B4-BE49-F238E27FC236}">
                <a16:creationId xmlns:a16="http://schemas.microsoft.com/office/drawing/2014/main" id="{505786F7-6B4A-4903-875D-5ADA286AFB56}"/>
              </a:ext>
            </a:extLst>
          </p:cNvPr>
          <p:cNvSpPr>
            <a:spLocks noGrp="1"/>
          </p:cNvSpPr>
          <p:nvPr>
            <p:ph type="ftr" sz="quarter" idx="11"/>
          </p:nvPr>
        </p:nvSpPr>
        <p:spPr>
          <a:xfrm>
            <a:off x="4038600" y="6356350"/>
            <a:ext cx="4114800" cy="365125"/>
          </a:xfrm>
          <a:prstGeom prst="rect">
            <a:avLst/>
          </a:prstGeom>
        </p:spPr>
        <p:txBody>
          <a:bodyPr/>
          <a:lstStyle/>
          <a:p>
            <a:endParaRPr lang="ca-ES"/>
          </a:p>
        </p:txBody>
      </p:sp>
      <p:sp>
        <p:nvSpPr>
          <p:cNvPr id="4" name="Marcador de número de diapositiva 3">
            <a:extLst>
              <a:ext uri="{FF2B5EF4-FFF2-40B4-BE49-F238E27FC236}">
                <a16:creationId xmlns:a16="http://schemas.microsoft.com/office/drawing/2014/main" id="{C2FB5513-1568-4970-8749-62A711208467}"/>
              </a:ext>
            </a:extLst>
          </p:cNvPr>
          <p:cNvSpPr>
            <a:spLocks noGrp="1"/>
          </p:cNvSpPr>
          <p:nvPr>
            <p:ph type="sldNum" sz="quarter" idx="12"/>
          </p:nvPr>
        </p:nvSpPr>
        <p:spPr>
          <a:xfrm>
            <a:off x="8610600" y="6356350"/>
            <a:ext cx="2743200" cy="365125"/>
          </a:xfrm>
          <a:prstGeom prst="rect">
            <a:avLst/>
          </a:prstGeom>
        </p:spPr>
        <p:txBody>
          <a:bodyPr/>
          <a:lstStyle/>
          <a:p>
            <a:fld id="{913DCEFF-21F9-48EE-A849-99FE7656BC41}" type="slidenum">
              <a:rPr lang="ca-ES" smtClean="0"/>
              <a:t>‹Nº›</a:t>
            </a:fld>
            <a:endParaRPr lang="ca-ES"/>
          </a:p>
        </p:txBody>
      </p:sp>
    </p:spTree>
    <p:extLst>
      <p:ext uri="{BB962C8B-B14F-4D97-AF65-F5344CB8AC3E}">
        <p14:creationId xmlns:p14="http://schemas.microsoft.com/office/powerpoint/2010/main" val="587234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Slide - La Caixa">
    <p:bg bwMode="gray">
      <p:bgPr>
        <a:solidFill>
          <a:srgbClr val="019EE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306132" y="2102128"/>
            <a:ext cx="4025555" cy="1326872"/>
          </a:xfrm>
          <a:prstGeom prst="rect">
            <a:avLst/>
          </a:prstGeom>
          <a:ln>
            <a:noFill/>
          </a:ln>
        </p:spPr>
        <p:txBody>
          <a:bodyPr lIns="0" tIns="0" rIns="0" bIns="0" anchor="b" anchorCtr="0">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a:solidFill>
                  <a:srgbClr val="FFFFFF"/>
                </a:solidFill>
                <a:latin typeface="Poppins"/>
              </a:defRPr>
            </a:lvl1pPr>
            <a:lvl2pPr marL="0" indent="0" algn="ctr">
              <a:buNone/>
              <a:defRPr sz="1600" b="0">
                <a:solidFill>
                  <a:srgbClr val="FFFFFF"/>
                </a:solidFill>
                <a:latin typeface="Poppins"/>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p:txBody>
      </p:sp>
      <p:sp>
        <p:nvSpPr>
          <p:cNvPr id="30" name="Picture Placeholder 8"/>
          <p:cNvSpPr>
            <a:spLocks noGrp="1"/>
          </p:cNvSpPr>
          <p:nvPr>
            <p:ph type="pic" sz="quarter" idx="11"/>
          </p:nvPr>
        </p:nvSpPr>
        <p:spPr>
          <a:xfrm>
            <a:off x="6432000" y="0"/>
            <a:ext cx="5760000" cy="6858000"/>
          </a:xfrm>
          <a:prstGeom prst="rect">
            <a:avLst/>
          </a:prstGeom>
        </p:spPr>
        <p:txBody>
          <a:bodyPr/>
          <a:lstStyle/>
          <a:p>
            <a:r>
              <a:rPr lang="en-US" noProof="0" dirty="0"/>
              <a:t>Click icon to add picture</a:t>
            </a:r>
          </a:p>
        </p:txBody>
      </p:sp>
      <p:cxnSp>
        <p:nvCxnSpPr>
          <p:cNvPr id="16" name="Conector recto 15"/>
          <p:cNvCxnSpPr/>
          <p:nvPr userDrawn="1"/>
        </p:nvCxnSpPr>
        <p:spPr>
          <a:xfrm>
            <a:off x="1494761" y="3565021"/>
            <a:ext cx="3648296"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17"/>
          <p:cNvSpPr>
            <a:spLocks noGrp="1"/>
          </p:cNvSpPr>
          <p:nvPr>
            <p:ph type="body" sz="quarter" idx="12" hasCustomPrompt="1"/>
          </p:nvPr>
        </p:nvSpPr>
        <p:spPr>
          <a:xfrm>
            <a:off x="1306132" y="3701043"/>
            <a:ext cx="4025555" cy="1129101"/>
          </a:xfrm>
        </p:spPr>
        <p:txBody>
          <a:bodyPr/>
          <a:lstStyle>
            <a:lvl1pPr algn="ctr">
              <a:defRPr sz="3200">
                <a:solidFill>
                  <a:srgbClr val="FFFFFF"/>
                </a:solidFill>
              </a:defRPr>
            </a:lvl1pPr>
          </a:lstStyle>
          <a:p>
            <a:pPr lvl="0"/>
            <a:r>
              <a:rPr lang="en-US" dirty="0"/>
              <a:t>Click to edit Master Subtitle</a:t>
            </a:r>
          </a:p>
        </p:txBody>
      </p:sp>
      <p:pic>
        <p:nvPicPr>
          <p:cNvPr id="7" name="Imagen 7">
            <a:extLst>
              <a:ext uri="{FF2B5EF4-FFF2-40B4-BE49-F238E27FC236}">
                <a16:creationId xmlns:a16="http://schemas.microsoft.com/office/drawing/2014/main" id="{981049AC-17B8-44E1-9488-DAD5F3E319A4}"/>
              </a:ext>
            </a:extLst>
          </p:cNvPr>
          <p:cNvPicPr>
            <a:picLocks noChangeAspect="1"/>
          </p:cNvPicPr>
          <p:nvPr userDrawn="1"/>
        </p:nvPicPr>
        <p:blipFill>
          <a:blip r:embed="rId2"/>
          <a:stretch>
            <a:fillRect/>
          </a:stretch>
        </p:blipFill>
        <p:spPr>
          <a:xfrm>
            <a:off x="220937" y="175490"/>
            <a:ext cx="2170390" cy="433101"/>
          </a:xfrm>
          <a:prstGeom prst="rect">
            <a:avLst/>
          </a:prstGeom>
        </p:spPr>
      </p:pic>
    </p:spTree>
    <p:extLst>
      <p:ext uri="{BB962C8B-B14F-4D97-AF65-F5344CB8AC3E}">
        <p14:creationId xmlns:p14="http://schemas.microsoft.com/office/powerpoint/2010/main" val="372206792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ducción - La Caixa">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hasCustomPrompt="1"/>
          </p:nvPr>
        </p:nvSpPr>
        <p:spPr>
          <a:xfrm>
            <a:off x="469900" y="1235658"/>
            <a:ext cx="11203940" cy="4708525"/>
          </a:xfrm>
          <a:prstGeom prst="rect">
            <a:avLst/>
          </a:prstGeom>
        </p:spPr>
        <p:txBody>
          <a:bodyPr>
            <a:noAutofit/>
          </a:bodyPr>
          <a:lstStyle>
            <a:lvl1pPr>
              <a:spcBef>
                <a:spcPts val="0"/>
              </a:spcBef>
              <a:spcAft>
                <a:spcPts val="0"/>
              </a:spcAft>
              <a:defRPr sz="1600" baseline="0">
                <a:solidFill>
                  <a:srgbClr val="595959"/>
                </a:solidFill>
                <a:latin typeface="Poppins"/>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s-ES" noProof="0" dirty="0"/>
              <a:t>Escribir texto aquí</a:t>
            </a:r>
          </a:p>
        </p:txBody>
      </p:sp>
      <p:sp>
        <p:nvSpPr>
          <p:cNvPr id="6" name="Title Placeholder 1"/>
          <p:cNvSpPr>
            <a:spLocks noGrp="1"/>
          </p:cNvSpPr>
          <p:nvPr>
            <p:ph type="title" hasCustomPrompt="1"/>
          </p:nvPr>
        </p:nvSpPr>
        <p:spPr>
          <a:xfrm>
            <a:off x="469900" y="402586"/>
            <a:ext cx="7058660" cy="594515"/>
          </a:xfrm>
          <a:prstGeom prst="rect">
            <a:avLst/>
          </a:prstGeom>
        </p:spPr>
        <p:txBody>
          <a:bodyPr vert="horz" lIns="0" tIns="0" rIns="0" bIns="0" rtlCol="0" anchor="t" anchorCtr="0">
            <a:noAutofit/>
          </a:bodyPr>
          <a:lstStyle>
            <a:lvl1pPr>
              <a:defRPr sz="2800" b="1" i="0" u="none" baseline="0">
                <a:solidFill>
                  <a:srgbClr val="019EE2"/>
                </a:solidFill>
                <a:latin typeface="Poppins"/>
              </a:defRPr>
            </a:lvl1pPr>
          </a:lstStyle>
          <a:p>
            <a:r>
              <a:rPr lang="es-ES" noProof="0" dirty="0"/>
              <a:t>Introducción</a:t>
            </a:r>
          </a:p>
        </p:txBody>
      </p:sp>
    </p:spTree>
    <p:extLst>
      <p:ext uri="{BB962C8B-B14F-4D97-AF65-F5344CB8AC3E}">
        <p14:creationId xmlns:p14="http://schemas.microsoft.com/office/powerpoint/2010/main" val="333643596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2.emf"/><Relationship Id="rId4" Type="http://schemas.openxmlformats.org/officeDocument/2006/relationships/slideLayout" Target="../slideLayouts/slideLayout11.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69900" y="402587"/>
            <a:ext cx="7211060" cy="532134"/>
          </a:xfrm>
          <a:prstGeom prst="rect">
            <a:avLst/>
          </a:prstGeom>
        </p:spPr>
        <p:txBody>
          <a:bodyPr vert="horz" lIns="0" tIns="0" rIns="0" bIns="0" rtlCol="0" anchor="t" anchorCtr="0">
            <a:noAutofit/>
          </a:bodyPr>
          <a:lstStyle/>
          <a:p>
            <a:r>
              <a:rPr lang="es-ES_tradnl" noProof="0" dirty="0"/>
              <a:t>Clic para editar título</a:t>
            </a:r>
            <a:endParaRPr lang="en-US"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s-ES_tradnl" noProof="0" dirty="0"/>
              <a:t>Haga clic para modificar el estilo de texto del patrón</a:t>
            </a:r>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endParaRPr lang="en-US" noProof="0" dirty="0"/>
          </a:p>
        </p:txBody>
      </p:sp>
      <p:sp>
        <p:nvSpPr>
          <p:cNvPr id="11" name="TextBox 10"/>
          <p:cNvSpPr txBox="1"/>
          <p:nvPr/>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 sz="1000" noProof="0" dirty="0">
                <a:solidFill>
                  <a:srgbClr val="595959"/>
                </a:solidFill>
                <a:latin typeface="Poppins"/>
              </a:rPr>
              <a:t>Internet y otras aplicaciones del móvil</a:t>
            </a:r>
          </a:p>
        </p:txBody>
      </p:sp>
      <p:sp>
        <p:nvSpPr>
          <p:cNvPr id="12" name="TextBox 11"/>
          <p:cNvSpPr txBox="1"/>
          <p:nvPr/>
        </p:nvSpPr>
        <p:spPr>
          <a:xfrm>
            <a:off x="11410953"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rgbClr val="595959"/>
                </a:solidFill>
                <a:latin typeface="Poppins"/>
              </a:rPr>
              <a:pPr marL="0" indent="0" algn="r">
                <a:spcBef>
                  <a:spcPts val="800"/>
                </a:spcBef>
                <a:buSzPct val="100000"/>
                <a:buFont typeface="Arial"/>
                <a:buNone/>
              </a:pPr>
              <a:t>‹Nº›</a:t>
            </a:fld>
            <a:endParaRPr lang="en-US" sz="1000" noProof="0" dirty="0">
              <a:solidFill>
                <a:srgbClr val="595959"/>
              </a:solidFill>
              <a:latin typeface="Poppins"/>
            </a:endParaRPr>
          </a:p>
        </p:txBody>
      </p:sp>
      <p:pic>
        <p:nvPicPr>
          <p:cNvPr id="7" name="Picture 6" descr="Graphical user interface&#10;&#10;Description automatically generated with low confidence">
            <a:extLst>
              <a:ext uri="{FF2B5EF4-FFF2-40B4-BE49-F238E27FC236}">
                <a16:creationId xmlns:a16="http://schemas.microsoft.com/office/drawing/2014/main" id="{C3B13A92-57AB-43FE-BE98-0598AC23C833}"/>
              </a:ext>
            </a:extLst>
          </p:cNvPr>
          <p:cNvPicPr>
            <a:picLocks noChangeAspect="1"/>
          </p:cNvPicPr>
          <p:nvPr/>
        </p:nvPicPr>
        <p:blipFill>
          <a:blip r:embed="rId9"/>
          <a:stretch>
            <a:fillRect/>
          </a:stretch>
        </p:blipFill>
        <p:spPr>
          <a:xfrm>
            <a:off x="8902963" y="0"/>
            <a:ext cx="3289037" cy="1409587"/>
          </a:xfrm>
          <a:prstGeom prst="rect">
            <a:avLst/>
          </a:prstGeom>
        </p:spPr>
      </p:pic>
      <p:pic>
        <p:nvPicPr>
          <p:cNvPr id="2454" name="Picture 40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2" r:id="rId1"/>
    <p:sldLayoutId id="2147483754" r:id="rId2"/>
    <p:sldLayoutId id="2147483712" r:id="rId3"/>
    <p:sldLayoutId id="2147483703" r:id="rId4"/>
    <p:sldLayoutId id="2147483753" r:id="rId5"/>
    <p:sldLayoutId id="2147483756" r:id="rId6"/>
    <p:sldLayoutId id="2147483765" r:id="rId7"/>
  </p:sldLayoutIdLst>
  <p:hf hdr="0" dt="0"/>
  <p:txStyles>
    <p:titleStyle>
      <a:lvl1pPr algn="l" defTabSz="1219170" rtl="0" eaLnBrk="1" latinLnBrk="0" hangingPunct="1">
        <a:spcBef>
          <a:spcPct val="0"/>
        </a:spcBef>
        <a:buNone/>
        <a:defRPr sz="2800" b="1" u="none" kern="1200">
          <a:solidFill>
            <a:srgbClr val="019EE2"/>
          </a:solidFill>
          <a:latin typeface="Poppins"/>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600" b="0"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userDrawn="1">
          <p15:clr>
            <a:srgbClr val="F26B43"/>
          </p15:clr>
        </p15:guide>
        <p15:guide id="2" orient="horz" pos="2160" userDrawn="1">
          <p15:clr>
            <a:srgbClr val="F26B43"/>
          </p15:clr>
        </p15:guide>
        <p15:guide id="3" orient="horz" pos="3968" userDrawn="1">
          <p15:clr>
            <a:srgbClr val="F26B43"/>
          </p15:clr>
        </p15:guide>
        <p15:guide id="4" pos="296" userDrawn="1">
          <p15:clr>
            <a:srgbClr val="F26B43"/>
          </p15:clr>
        </p15:guide>
        <p15:guide id="5" pos="7384" userDrawn="1">
          <p15:clr>
            <a:srgbClr val="F26B43"/>
          </p15:clr>
        </p15:guide>
        <p15:guide id="6" orient="horz" pos="1071" userDrawn="1">
          <p15:clr>
            <a:srgbClr val="F26B43"/>
          </p15:clr>
        </p15:guide>
        <p15:guide id="7" orient="horz" pos="245" userDrawn="1">
          <p15:clr>
            <a:srgbClr val="F26B43"/>
          </p15:clr>
        </p15:guide>
        <p15:guide id="8" orient="horz" pos="4081" userDrawn="1">
          <p15:clr>
            <a:srgbClr val="F26B43"/>
          </p15:clr>
        </p15:guide>
        <p15:guide id="10" pos="4986" userDrawn="1">
          <p15:clr>
            <a:srgbClr val="F26B43"/>
          </p15:clr>
        </p15:guide>
        <p15:guide id="12" pos="1382" userDrawn="1">
          <p15:clr>
            <a:srgbClr val="F26B43"/>
          </p15:clr>
        </p15:guide>
        <p15:guide id="13" pos="1496" userDrawn="1">
          <p15:clr>
            <a:srgbClr val="F26B43"/>
          </p15:clr>
        </p15:guide>
        <p15:guide id="14" pos="2581" userDrawn="1">
          <p15:clr>
            <a:srgbClr val="F26B43"/>
          </p15:clr>
        </p15:guide>
        <p15:guide id="15" pos="2695" userDrawn="1">
          <p15:clr>
            <a:srgbClr val="F26B43"/>
          </p15:clr>
        </p15:guide>
        <p15:guide id="16" pos="6185" userDrawn="1">
          <p15:clr>
            <a:srgbClr val="F26B43"/>
          </p15:clr>
        </p15:guide>
        <p15:guide id="17" pos="3783" userDrawn="1">
          <p15:clr>
            <a:srgbClr val="F26B43"/>
          </p15:clr>
        </p15:guide>
        <p15:guide id="18" pos="3896" userDrawn="1">
          <p15:clr>
            <a:srgbClr val="F26B43"/>
          </p15:clr>
        </p15:guide>
        <p15:guide id="19" pos="3840" userDrawn="1">
          <p15:clr>
            <a:srgbClr val="F26B43"/>
          </p15:clr>
        </p15:guide>
        <p15:guide id="20" pos="6299" userDrawn="1">
          <p15:clr>
            <a:srgbClr val="F26B43"/>
          </p15:clr>
        </p15:guide>
        <p15:guide id="21" orient="horz" pos="1049" userDrawn="1">
          <p15:clr>
            <a:srgbClr val="F26B43"/>
          </p15:clr>
        </p15:guide>
        <p15:guide id="22" orient="horz" pos="641" userDrawn="1">
          <p15:clr>
            <a:srgbClr val="F26B43"/>
          </p15:clr>
        </p15:guide>
        <p15:guide id="23" orient="horz" pos="2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69900" y="402587"/>
            <a:ext cx="7211060" cy="532134"/>
          </a:xfrm>
          <a:prstGeom prst="rect">
            <a:avLst/>
          </a:prstGeom>
        </p:spPr>
        <p:txBody>
          <a:bodyPr vert="horz" lIns="0" tIns="0" rIns="0" bIns="0" rtlCol="0" anchor="t" anchorCtr="0">
            <a:noAutofit/>
          </a:bodyPr>
          <a:lstStyle/>
          <a:p>
            <a:r>
              <a:rPr lang="es-ES_tradnl" noProof="0" dirty="0"/>
              <a:t>Clic para editar título</a:t>
            </a:r>
            <a:endParaRPr lang="en-US" noProof="0" dirty="0"/>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s-ES_tradnl" noProof="0" dirty="0"/>
              <a:t>Haga clic para modificar el estilo de texto del patrón</a:t>
            </a:r>
          </a:p>
          <a:p>
            <a:pPr lvl="1"/>
            <a:r>
              <a:rPr lang="es-ES_tradnl" noProof="0" dirty="0"/>
              <a:t>Segundo nivel</a:t>
            </a:r>
          </a:p>
          <a:p>
            <a:pPr lvl="2"/>
            <a:r>
              <a:rPr lang="es-ES_tradnl" noProof="0" dirty="0"/>
              <a:t>Tercer nivel</a:t>
            </a:r>
          </a:p>
          <a:p>
            <a:pPr lvl="3"/>
            <a:r>
              <a:rPr lang="es-ES_tradnl" noProof="0" dirty="0"/>
              <a:t>Cuarto nivel</a:t>
            </a:r>
          </a:p>
          <a:p>
            <a:pPr lvl="4"/>
            <a:r>
              <a:rPr lang="es-ES_tradnl" noProof="0" dirty="0"/>
              <a:t>Quinto nivel</a:t>
            </a:r>
            <a:endParaRPr lang="en-US" noProof="0" dirty="0"/>
          </a:p>
        </p:txBody>
      </p:sp>
      <p:sp>
        <p:nvSpPr>
          <p:cNvPr id="11" name="TextBox 10"/>
          <p:cNvSpPr txBox="1"/>
          <p:nvPr/>
        </p:nvSpPr>
        <p:spPr>
          <a:xfrm>
            <a:off x="469900" y="6477000"/>
            <a:ext cx="5355167" cy="153888"/>
          </a:xfrm>
          <a:prstGeom prst="rect">
            <a:avLst/>
          </a:prstGeom>
          <a:noFill/>
        </p:spPr>
        <p:txBody>
          <a:bodyPr wrap="square" lIns="0" tIns="0" rIns="0" bIns="0" rtlCol="0">
            <a:spAutoFit/>
          </a:bodyPr>
          <a:lstStyle/>
          <a:p>
            <a:pPr marL="0" indent="0">
              <a:spcBef>
                <a:spcPts val="800"/>
              </a:spcBef>
              <a:buSzPct val="100000"/>
              <a:buFont typeface="Arial"/>
              <a:buNone/>
            </a:pPr>
            <a:r>
              <a:rPr lang="es-ES" sz="1000" noProof="0" dirty="0">
                <a:solidFill>
                  <a:srgbClr val="595959"/>
                </a:solidFill>
                <a:latin typeface="Poppins"/>
              </a:rPr>
              <a:t>Internet y otras aplicaciones del móvil</a:t>
            </a:r>
          </a:p>
        </p:txBody>
      </p:sp>
      <p:sp>
        <p:nvSpPr>
          <p:cNvPr id="12" name="TextBox 11"/>
          <p:cNvSpPr txBox="1"/>
          <p:nvPr/>
        </p:nvSpPr>
        <p:spPr>
          <a:xfrm>
            <a:off x="11410953" y="6477000"/>
            <a:ext cx="307975" cy="153888"/>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1000" noProof="0" smtClean="0">
                <a:solidFill>
                  <a:srgbClr val="595959"/>
                </a:solidFill>
                <a:latin typeface="Poppins"/>
              </a:rPr>
              <a:pPr marL="0" indent="0" algn="r">
                <a:spcBef>
                  <a:spcPts val="800"/>
                </a:spcBef>
                <a:buSzPct val="100000"/>
                <a:buFont typeface="Arial"/>
                <a:buNone/>
              </a:pPr>
              <a:t>‹Nº›</a:t>
            </a:fld>
            <a:endParaRPr lang="en-US" sz="1000" noProof="0" dirty="0">
              <a:solidFill>
                <a:srgbClr val="595959"/>
              </a:solidFill>
              <a:latin typeface="Poppins"/>
            </a:endParaRPr>
          </a:p>
        </p:txBody>
      </p:sp>
      <p:pic>
        <p:nvPicPr>
          <p:cNvPr id="5" name="Picture 4" descr="Graphical user interface&#10;&#10;Description automatically generated with low confidence">
            <a:extLst>
              <a:ext uri="{FF2B5EF4-FFF2-40B4-BE49-F238E27FC236}">
                <a16:creationId xmlns:a16="http://schemas.microsoft.com/office/drawing/2014/main" id="{DBE22328-CC78-41AD-803F-1327B9D13C08}"/>
              </a:ext>
            </a:extLst>
          </p:cNvPr>
          <p:cNvPicPr>
            <a:picLocks noChangeAspect="1"/>
          </p:cNvPicPr>
          <p:nvPr/>
        </p:nvPicPr>
        <p:blipFill>
          <a:blip r:embed="rId9"/>
          <a:stretch>
            <a:fillRect/>
          </a:stretch>
        </p:blipFill>
        <p:spPr>
          <a:xfrm>
            <a:off x="8902963" y="0"/>
            <a:ext cx="3289037" cy="1409587"/>
          </a:xfrm>
          <a:prstGeom prst="rect">
            <a:avLst/>
          </a:prstGeom>
        </p:spPr>
      </p:pic>
      <p:pic>
        <p:nvPicPr>
          <p:cNvPr id="3133" name="Picture 6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5817766"/>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Lst>
  <p:hf hdr="0" dt="0"/>
  <p:txStyles>
    <p:titleStyle>
      <a:lvl1pPr algn="l" defTabSz="1219170" rtl="0" eaLnBrk="1" latinLnBrk="0" hangingPunct="1">
        <a:spcBef>
          <a:spcPct val="0"/>
        </a:spcBef>
        <a:buNone/>
        <a:defRPr sz="2800" b="1" u="none" kern="1200">
          <a:solidFill>
            <a:srgbClr val="019EE2"/>
          </a:solidFill>
          <a:latin typeface="Poppins"/>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600" b="0"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29.png"/><Relationship Id="rId12"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8.png"/><Relationship Id="rId11" Type="http://schemas.openxmlformats.org/officeDocument/2006/relationships/image" Target="../media/image25.jpeg"/><Relationship Id="rId5" Type="http://schemas.openxmlformats.org/officeDocument/2006/relationships/image" Target="../media/image27.png"/><Relationship Id="rId10" Type="http://schemas.openxmlformats.org/officeDocument/2006/relationships/image" Target="../media/image31.png"/><Relationship Id="rId4" Type="http://schemas.openxmlformats.org/officeDocument/2006/relationships/image" Target="../media/image9.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9.png"/><Relationship Id="rId9" Type="http://schemas.openxmlformats.org/officeDocument/2006/relationships/image" Target="../media/image37.png"/></Relationships>
</file>

<file path=ppt/slides/_rels/slide12.xml.rels><?xml version="1.0" encoding="UTF-8" standalone="yes"?>
<Relationships xmlns="http://schemas.openxmlformats.org/package/2006/relationships"><Relationship Id="rId8" Type="http://schemas.openxmlformats.org/officeDocument/2006/relationships/image" Target="../media/image42.jpg"/><Relationship Id="rId3" Type="http://schemas.openxmlformats.org/officeDocument/2006/relationships/image" Target="../media/image8.png"/><Relationship Id="rId7"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9.pn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xml"/><Relationship Id="rId6" Type="http://schemas.openxmlformats.org/officeDocument/2006/relationships/image" Target="../media/image7.jpg"/><Relationship Id="rId5" Type="http://schemas.openxmlformats.org/officeDocument/2006/relationships/slide" Target="slide2.xml"/><Relationship Id="rId4"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slide" Target="slide3.xml"/><Relationship Id="rId5" Type="http://schemas.openxmlformats.org/officeDocument/2006/relationships/image" Target="../media/image61.png"/><Relationship Id="rId4" Type="http://schemas.openxmlformats.org/officeDocument/2006/relationships/image" Target="../media/image7.jp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2.pn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2.png"/><Relationship Id="rId7" Type="http://schemas.openxmlformats.org/officeDocument/2006/relationships/image" Target="../media/image72.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3.png"/><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3.png"/><Relationship Id="rId7"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 Id="rId9"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4.xml"/><Relationship Id="rId1" Type="http://schemas.openxmlformats.org/officeDocument/2006/relationships/tags" Target="../tags/tag3.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4.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16.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0.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ítulo 3">
            <a:extLst>
              <a:ext uri="{FF2B5EF4-FFF2-40B4-BE49-F238E27FC236}">
                <a16:creationId xmlns:a16="http://schemas.microsoft.com/office/drawing/2014/main" id="{13674538-4E6F-4A5A-9D3C-9117FA1A9D2D}"/>
              </a:ext>
            </a:extLst>
          </p:cNvPr>
          <p:cNvSpPr txBox="1">
            <a:spLocks/>
          </p:cNvSpPr>
          <p:nvPr/>
        </p:nvSpPr>
        <p:spPr bwMode="gray">
          <a:xfrm>
            <a:off x="592252" y="3429000"/>
            <a:ext cx="5086350" cy="1326872"/>
          </a:xfrm>
          <a:prstGeom prst="rect">
            <a:avLst/>
          </a:prstGeom>
          <a:ln>
            <a:noFill/>
          </a:ln>
        </p:spPr>
        <p:txBody>
          <a:bodyPr vert="horz" lIns="0" tIns="0" rIns="0" bIns="0" rtlCol="0" anchor="b" anchorCtr="0">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kern="1200">
                <a:solidFill>
                  <a:srgbClr val="FFFFFF"/>
                </a:solidFill>
                <a:latin typeface="Poppins"/>
                <a:ea typeface="+mn-ea"/>
                <a:cs typeface="+mn-cs"/>
              </a:defRPr>
            </a:lvl1pPr>
            <a:lvl2pPr marL="0" indent="0" algn="ctr" defTabSz="1219170" rtl="0" eaLnBrk="1" latinLnBrk="0" hangingPunct="1">
              <a:spcBef>
                <a:spcPts val="0"/>
              </a:spcBef>
              <a:spcAft>
                <a:spcPts val="1333"/>
              </a:spcAft>
              <a:buClrTx/>
              <a:buSzPct val="100000"/>
              <a:buFont typeface="Arial"/>
              <a:buNone/>
              <a:defRPr lang="en-US" sz="1600" b="0" kern="1200">
                <a:solidFill>
                  <a:srgbClr val="FFFFFF"/>
                </a:solidFill>
                <a:latin typeface="Poppins"/>
                <a:ea typeface="+mn-ea"/>
                <a:cs typeface="+mn-cs"/>
              </a:defRPr>
            </a:lvl2pPr>
            <a:lvl3pPr marL="1219170" indent="0" algn="ctr" defTabSz="1219170" rtl="0" eaLnBrk="1" latinLnBrk="0" hangingPunct="1">
              <a:spcBef>
                <a:spcPts val="0"/>
              </a:spcBef>
              <a:spcAft>
                <a:spcPts val="1333"/>
              </a:spcAft>
              <a:buClrTx/>
              <a:buSzPct val="100000"/>
              <a:buFont typeface="Arial" panose="020B0604020202020204" pitchFamily="34" charset="0"/>
              <a:buNone/>
              <a:defRPr lang="en-US" sz="2400" kern="1200">
                <a:solidFill>
                  <a:srgbClr val="595959"/>
                </a:solidFill>
                <a:latin typeface="Poppins"/>
                <a:ea typeface="+mn-ea"/>
                <a:cs typeface="+mn-cs"/>
              </a:defRPr>
            </a:lvl3pPr>
            <a:lvl4pPr marL="1828754" indent="0" algn="ctr" defTabSz="1219170" rtl="0" eaLnBrk="1" latinLnBrk="0" hangingPunct="1">
              <a:spcBef>
                <a:spcPts val="0"/>
              </a:spcBef>
              <a:spcAft>
                <a:spcPts val="1333"/>
              </a:spcAft>
              <a:buClrTx/>
              <a:buSzPct val="100000"/>
              <a:buFont typeface="Verdana" panose="020B0604030504040204" pitchFamily="34" charset="0"/>
              <a:buNone/>
              <a:defRPr lang="en-US" sz="2133" kern="1200" baseline="0">
                <a:solidFill>
                  <a:srgbClr val="595959"/>
                </a:solidFill>
                <a:latin typeface="Poppins"/>
                <a:ea typeface="+mn-ea"/>
                <a:cs typeface="+mn-cs"/>
              </a:defRPr>
            </a:lvl4pPr>
            <a:lvl5pPr marL="2438339" indent="0" algn="ctr" defTabSz="1064657" rtl="0" eaLnBrk="1" latinLnBrk="0" hangingPunct="1">
              <a:spcBef>
                <a:spcPts val="0"/>
              </a:spcBef>
              <a:spcAft>
                <a:spcPts val="1333"/>
              </a:spcAft>
              <a:buClrTx/>
              <a:buSzPct val="100000"/>
              <a:buFont typeface="Verdana" panose="020B0604030504040204" pitchFamily="34" charset="0"/>
              <a:buNone/>
              <a:tabLst/>
              <a:defRPr lang="en-US" sz="2133" kern="1200" baseline="0">
                <a:solidFill>
                  <a:srgbClr val="595959"/>
                </a:solidFill>
                <a:latin typeface="Poppins"/>
                <a:ea typeface="+mn-ea"/>
                <a:cs typeface="+mn-cs"/>
              </a:defRPr>
            </a:lvl5pPr>
            <a:lvl6pPr marL="3047924"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6pPr>
            <a:lvl7pPr marL="3657509" indent="0" algn="ctr" defTabSz="1219170" rtl="0" eaLnBrk="1" latinLnBrk="0" hangingPunct="1">
              <a:spcBef>
                <a:spcPts val="0"/>
              </a:spcBef>
              <a:spcAft>
                <a:spcPts val="1333"/>
              </a:spcAft>
              <a:buFont typeface="Verdana" panose="020B0604030504040204" pitchFamily="34" charset="0"/>
              <a:buNone/>
              <a:defRPr sz="2133" kern="1200">
                <a:solidFill>
                  <a:schemeClr val="tx1"/>
                </a:solidFill>
                <a:latin typeface="+mn-lt"/>
                <a:ea typeface="+mn-ea"/>
                <a:cs typeface="+mn-cs"/>
              </a:defRPr>
            </a:lvl7pPr>
            <a:lvl8pPr marL="4267093"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8pPr>
            <a:lvl9pPr marL="4876678" indent="0" algn="ctr" defTabSz="1219170" rtl="0" eaLnBrk="1" latinLnBrk="0" hangingPunct="1">
              <a:spcBef>
                <a:spcPts val="0"/>
              </a:spcBef>
              <a:spcAft>
                <a:spcPts val="1333"/>
              </a:spcAft>
              <a:buFont typeface="Verdana" panose="020B0604030504040204" pitchFamily="34" charset="0"/>
              <a:buNone/>
              <a:defRPr sz="2133" kern="1200" baseline="0">
                <a:solidFill>
                  <a:schemeClr val="tx1"/>
                </a:solidFill>
                <a:latin typeface="+mn-lt"/>
                <a:ea typeface="+mn-ea"/>
                <a:cs typeface="+mn-cs"/>
              </a:defRPr>
            </a:lvl9pPr>
          </a:lstStyle>
          <a:p>
            <a:r>
              <a:rPr lang="ca-ES" sz="4400" dirty="0"/>
              <a:t>Aplicacions </a:t>
            </a:r>
          </a:p>
          <a:p>
            <a:r>
              <a:rPr lang="ca-ES" sz="4400" dirty="0"/>
              <a:t>útils per al teu mòbil.</a:t>
            </a:r>
          </a:p>
        </p:txBody>
      </p:sp>
      <p:sp>
        <p:nvSpPr>
          <p:cNvPr id="10" name="TextBox 7">
            <a:extLst>
              <a:ext uri="{FF2B5EF4-FFF2-40B4-BE49-F238E27FC236}">
                <a16:creationId xmlns:a16="http://schemas.microsoft.com/office/drawing/2014/main" id="{5B7D652F-5609-4C83-8A19-0DE670604135}"/>
              </a:ext>
            </a:extLst>
          </p:cNvPr>
          <p:cNvSpPr txBox="1"/>
          <p:nvPr/>
        </p:nvSpPr>
        <p:spPr>
          <a:xfrm>
            <a:off x="101005" y="1719085"/>
            <a:ext cx="5999989" cy="417871"/>
          </a:xfrm>
          <a:prstGeom prst="rect">
            <a:avLst/>
          </a:prstGeom>
        </p:spPr>
        <p:txBody>
          <a:bodyPr wrap="square" lIns="0" tIns="0" rIns="0" bIns="0" rtlCol="0" anchor="t">
            <a:spAutoFit/>
          </a:bodyPr>
          <a:lstStyle/>
          <a:p>
            <a:pPr algn="ctr" defTabSz="1020445" hangingPunct="1">
              <a:lnSpc>
                <a:spcPts val="3547"/>
              </a:lnSpc>
            </a:pPr>
            <a:r>
              <a:rPr lang="es-ES" sz="2400" kern="1200" dirty="0">
                <a:solidFill>
                  <a:srgbClr val="FFFFFF"/>
                </a:solidFill>
                <a:latin typeface="Open Sans" panose="020B0606030504020204" pitchFamily="34" charset="0"/>
                <a:ea typeface="Open Sans" panose="020B0606030504020204" pitchFamily="34" charset="0"/>
                <a:cs typeface="Open Sans" panose="020B0606030504020204" pitchFamily="34" charset="0"/>
              </a:rPr>
              <a:t>CICLE DE XERRADES</a:t>
            </a:r>
          </a:p>
        </p:txBody>
      </p:sp>
      <p:cxnSp>
        <p:nvCxnSpPr>
          <p:cNvPr id="11" name="Conector recto 10">
            <a:extLst>
              <a:ext uri="{FF2B5EF4-FFF2-40B4-BE49-F238E27FC236}">
                <a16:creationId xmlns:a16="http://schemas.microsoft.com/office/drawing/2014/main" id="{D2DAC2EB-3D02-4402-8782-EBEB650D4F4E}"/>
              </a:ext>
            </a:extLst>
          </p:cNvPr>
          <p:cNvCxnSpPr/>
          <p:nvPr/>
        </p:nvCxnSpPr>
        <p:spPr>
          <a:xfrm>
            <a:off x="1276798" y="2304289"/>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Marcador de posición de imagen 2">
            <a:extLst>
              <a:ext uri="{FF2B5EF4-FFF2-40B4-BE49-F238E27FC236}">
                <a16:creationId xmlns:a16="http://schemas.microsoft.com/office/drawing/2014/main" id="{FB1A4D86-5E30-48F2-80EE-420ABF4C2EA9}"/>
              </a:ext>
            </a:extLst>
          </p:cNvPr>
          <p:cNvSpPr>
            <a:spLocks noGrp="1"/>
          </p:cNvSpPr>
          <p:nvPr>
            <p:ph type="pic" sz="quarter" idx="11"/>
          </p:nvPr>
        </p:nvSpPr>
        <p:spPr/>
      </p:sp>
      <p:pic>
        <p:nvPicPr>
          <p:cNvPr id="8" name="Imagen 7">
            <a:extLst>
              <a:ext uri="{FF2B5EF4-FFF2-40B4-BE49-F238E27FC236}">
                <a16:creationId xmlns:a16="http://schemas.microsoft.com/office/drawing/2014/main" id="{1FB6D527-4885-40C4-98E6-11A8EB9F48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92" r="9720"/>
          <a:stretch/>
        </p:blipFill>
        <p:spPr>
          <a:xfrm>
            <a:off x="6203871" y="-4657"/>
            <a:ext cx="5999989" cy="6896936"/>
          </a:xfrm>
          <a:prstGeom prst="rect">
            <a:avLst/>
          </a:prstGeom>
        </p:spPr>
      </p:pic>
      <p:pic>
        <p:nvPicPr>
          <p:cNvPr id="7" name="Imagen 6">
            <a:extLst>
              <a:ext uri="{FF2B5EF4-FFF2-40B4-BE49-F238E27FC236}">
                <a16:creationId xmlns:a16="http://schemas.microsoft.com/office/drawing/2014/main" id="{A90099FE-17A6-4D72-8331-198457873F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6266"/>
            <a:ext cx="2736305" cy="605764"/>
          </a:xfrm>
          <a:prstGeom prst="rect">
            <a:avLst/>
          </a:prstGeom>
          <a:solidFill>
            <a:srgbClr val="019EE2"/>
          </a:solidFill>
        </p:spPr>
      </p:pic>
    </p:spTree>
    <p:extLst>
      <p:ext uri="{BB962C8B-B14F-4D97-AF65-F5344CB8AC3E}">
        <p14:creationId xmlns:p14="http://schemas.microsoft.com/office/powerpoint/2010/main" val="3318107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oogle Shape;216;p24">
            <a:extLst>
              <a:ext uri="{FF2B5EF4-FFF2-40B4-BE49-F238E27FC236}">
                <a16:creationId xmlns:a16="http://schemas.microsoft.com/office/drawing/2014/main" id="{40F3B7D3-AF4A-42CC-8FAF-7585713E04D6}"/>
              </a:ext>
            </a:extLst>
          </p:cNvPr>
          <p:cNvPicPr preferRelativeResize="0"/>
          <p:nvPr/>
        </p:nvPicPr>
        <p:blipFill>
          <a:blip r:embed="rId3">
            <a:alphaModFix/>
          </a:blip>
          <a:stretch>
            <a:fillRect/>
          </a:stretch>
        </p:blipFill>
        <p:spPr>
          <a:xfrm>
            <a:off x="5684668" y="338345"/>
            <a:ext cx="594212" cy="533722"/>
          </a:xfrm>
          <a:prstGeom prst="rect">
            <a:avLst/>
          </a:prstGeom>
          <a:noFill/>
          <a:ln>
            <a:noFill/>
          </a:ln>
          <a:effectLst>
            <a:outerShdw blurRad="50800" dist="38100" dir="10800000" algn="r" rotWithShape="0">
              <a:prstClr val="black">
                <a:alpha val="40000"/>
              </a:prstClr>
            </a:outerShdw>
          </a:effectLst>
        </p:spPr>
      </p:pic>
      <p:pic>
        <p:nvPicPr>
          <p:cNvPr id="22" name="Imagen 21">
            <a:extLst>
              <a:ext uri="{FF2B5EF4-FFF2-40B4-BE49-F238E27FC236}">
                <a16:creationId xmlns:a16="http://schemas.microsoft.com/office/drawing/2014/main" id="{239A610C-E30B-4F0F-9D6E-C2713FB65A01}"/>
              </a:ext>
            </a:extLst>
          </p:cNvPr>
          <p:cNvPicPr>
            <a:picLocks noChangeAspect="1"/>
          </p:cNvPicPr>
          <p:nvPr/>
        </p:nvPicPr>
        <p:blipFill>
          <a:blip r:embed="rId4"/>
          <a:stretch>
            <a:fillRect/>
          </a:stretch>
        </p:blipFill>
        <p:spPr>
          <a:xfrm>
            <a:off x="9317906" y="260745"/>
            <a:ext cx="2471441" cy="864000"/>
          </a:xfrm>
          <a:prstGeom prst="rect">
            <a:avLst/>
          </a:prstGeom>
        </p:spPr>
      </p:pic>
      <p:sp>
        <p:nvSpPr>
          <p:cNvPr id="25" name="Title 3">
            <a:extLst>
              <a:ext uri="{FF2B5EF4-FFF2-40B4-BE49-F238E27FC236}">
                <a16:creationId xmlns:a16="http://schemas.microsoft.com/office/drawing/2014/main" id="{A175AC88-D347-F34F-8A4F-55FB7C7BAE15}"/>
              </a:ext>
            </a:extLst>
          </p:cNvPr>
          <p:cNvSpPr txBox="1">
            <a:spLocks/>
          </p:cNvSpPr>
          <p:nvPr/>
        </p:nvSpPr>
        <p:spPr bwMode="gray">
          <a:xfrm>
            <a:off x="587466" y="368125"/>
            <a:ext cx="7058660" cy="469481"/>
          </a:xfrm>
          <a:prstGeom prst="rect">
            <a:avLst/>
          </a:prstGeom>
        </p:spPr>
        <p:txBody>
          <a:bodyPr vert="horz" lIns="0" tIns="0" rIns="0" bIns="0" rtlCol="0" anchor="t" anchorCtr="0">
            <a:noAutofit/>
          </a:bodyPr>
          <a:lstStyle>
            <a:lvl1pPr algn="l" defTabSz="1219170" rtl="0" eaLnBrk="1" latinLnBrk="0" hangingPunct="1">
              <a:spcBef>
                <a:spcPct val="0"/>
              </a:spcBef>
              <a:buNone/>
              <a:defRPr sz="2800" b="1" i="0" u="none" kern="1200" baseline="0">
                <a:solidFill>
                  <a:srgbClr val="019EE2"/>
                </a:solidFill>
                <a:latin typeface="Poppins"/>
                <a:ea typeface="+mj-ea"/>
                <a:cs typeface="+mj-cs"/>
              </a:defRPr>
            </a:lvl1pPr>
          </a:lstStyle>
          <a:p>
            <a:r>
              <a:rPr lang="ca-ES">
                <a:cs typeface="Poppins"/>
                <a:sym typeface="Poppins"/>
              </a:rPr>
              <a:t>Estats de Whatsapp</a:t>
            </a:r>
            <a:endParaRPr lang="ca-ES"/>
          </a:p>
        </p:txBody>
      </p:sp>
      <p:sp>
        <p:nvSpPr>
          <p:cNvPr id="39" name="Google Shape;321;p29">
            <a:extLst>
              <a:ext uri="{FF2B5EF4-FFF2-40B4-BE49-F238E27FC236}">
                <a16:creationId xmlns:a16="http://schemas.microsoft.com/office/drawing/2014/main" id="{5B41F96B-20F6-F34B-809F-6A689B3A4EA7}"/>
              </a:ext>
            </a:extLst>
          </p:cNvPr>
          <p:cNvSpPr txBox="1"/>
          <p:nvPr/>
        </p:nvSpPr>
        <p:spPr>
          <a:xfrm>
            <a:off x="363894" y="1107811"/>
            <a:ext cx="4341865" cy="3852753"/>
          </a:xfrm>
          <a:prstGeom prst="rect">
            <a:avLst/>
          </a:prstGeom>
          <a:noFill/>
          <a:ln>
            <a:noFill/>
          </a:ln>
        </p:spPr>
        <p:txBody>
          <a:bodyPr spcFirstLastPara="1" wrap="square" lIns="91425" tIns="91425" rIns="91425" bIns="91425" anchor="t" anchorCtr="0">
            <a:noAutofit/>
          </a:bodyPr>
          <a:lstStyle/>
          <a:p>
            <a:pPr lvl="0" algn="just">
              <a:spcBef>
                <a:spcPts val="1000"/>
              </a:spcBef>
              <a:buClr>
                <a:schemeClr val="dk1"/>
              </a:buClr>
              <a:buSzPts val="1100"/>
            </a:pPr>
            <a:r>
              <a:rPr lang="ca-ES" sz="1600" dirty="0">
                <a:latin typeface="Poppins" panose="00000500000000000000" pitchFamily="2" charset="0"/>
                <a:ea typeface="Poppins"/>
                <a:cs typeface="Poppins" panose="00000500000000000000" pitchFamily="2" charset="0"/>
                <a:sym typeface="Poppins"/>
              </a:rPr>
              <a:t>Per </a:t>
            </a:r>
            <a:r>
              <a:rPr lang="ca-ES" sz="1600" b="1" dirty="0">
                <a:latin typeface="Poppins" panose="00000500000000000000" pitchFamily="2" charset="0"/>
                <a:ea typeface="Poppins"/>
                <a:cs typeface="Poppins" panose="00000500000000000000" pitchFamily="2" charset="0"/>
                <a:sym typeface="Poppins"/>
              </a:rPr>
              <a:t>crear un estat, </a:t>
            </a:r>
            <a:r>
              <a:rPr lang="ca-ES" sz="1600" dirty="0">
                <a:latin typeface="Poppins" panose="00000500000000000000" pitchFamily="2" charset="0"/>
                <a:ea typeface="Poppins"/>
                <a:cs typeface="Poppins" panose="00000500000000000000" pitchFamily="2" charset="0"/>
                <a:sym typeface="Poppins"/>
              </a:rPr>
              <a:t>des de la pestanya d'Estats cal fer servir el botó flotant de la càmera, i des d'aquesta, escollir una o diverses fotos/vídeos, per crear la història. També es pot editar alguna foto amb algun missatge de text.</a:t>
            </a:r>
          </a:p>
        </p:txBody>
      </p:sp>
      <p:pic>
        <p:nvPicPr>
          <p:cNvPr id="40" name="Imagen 39">
            <a:extLst>
              <a:ext uri="{FF2B5EF4-FFF2-40B4-BE49-F238E27FC236}">
                <a16:creationId xmlns:a16="http://schemas.microsoft.com/office/drawing/2014/main" id="{1D417881-038D-664A-AD2E-94C3B4F018F8}"/>
              </a:ext>
            </a:extLst>
          </p:cNvPr>
          <p:cNvPicPr>
            <a:picLocks noChangeAspect="1"/>
          </p:cNvPicPr>
          <p:nvPr/>
        </p:nvPicPr>
        <p:blipFill>
          <a:blip r:embed="rId5"/>
          <a:stretch>
            <a:fillRect/>
          </a:stretch>
        </p:blipFill>
        <p:spPr>
          <a:xfrm>
            <a:off x="8022431" y="1098933"/>
            <a:ext cx="3019865" cy="5430572"/>
          </a:xfrm>
          <a:prstGeom prst="rect">
            <a:avLst/>
          </a:prstGeom>
          <a:effectLst>
            <a:outerShdw blurRad="50800" dist="38100" dir="5400000" algn="t" rotWithShape="0">
              <a:prstClr val="black">
                <a:alpha val="40000"/>
              </a:prstClr>
            </a:outerShdw>
          </a:effectLst>
        </p:spPr>
      </p:pic>
      <p:grpSp>
        <p:nvGrpSpPr>
          <p:cNvPr id="41" name="Grupo 40">
            <a:extLst>
              <a:ext uri="{FF2B5EF4-FFF2-40B4-BE49-F238E27FC236}">
                <a16:creationId xmlns:a16="http://schemas.microsoft.com/office/drawing/2014/main" id="{8B60FE3D-2F30-8C47-B58E-32AC871D5291}"/>
              </a:ext>
            </a:extLst>
          </p:cNvPr>
          <p:cNvGrpSpPr/>
          <p:nvPr/>
        </p:nvGrpSpPr>
        <p:grpSpPr>
          <a:xfrm>
            <a:off x="5069135" y="1098933"/>
            <a:ext cx="2745553" cy="5420722"/>
            <a:chOff x="5069710" y="856366"/>
            <a:chExt cx="2952902" cy="5721644"/>
          </a:xfrm>
          <a:effectLst>
            <a:outerShdw blurRad="50800" dist="38100" dir="5400000" algn="t" rotWithShape="0">
              <a:prstClr val="black">
                <a:alpha val="40000"/>
              </a:prstClr>
            </a:outerShdw>
          </a:effectLst>
        </p:grpSpPr>
        <p:pic>
          <p:nvPicPr>
            <p:cNvPr id="42" name="Imagen 41">
              <a:extLst>
                <a:ext uri="{FF2B5EF4-FFF2-40B4-BE49-F238E27FC236}">
                  <a16:creationId xmlns:a16="http://schemas.microsoft.com/office/drawing/2014/main" id="{A82618E1-CE9B-6A4A-B920-C58F0AA3E7DA}"/>
                </a:ext>
              </a:extLst>
            </p:cNvPr>
            <p:cNvPicPr>
              <a:picLocks noChangeAspect="1"/>
            </p:cNvPicPr>
            <p:nvPr/>
          </p:nvPicPr>
          <p:blipFill>
            <a:blip r:embed="rId6"/>
            <a:stretch>
              <a:fillRect/>
            </a:stretch>
          </p:blipFill>
          <p:spPr>
            <a:xfrm>
              <a:off x="5069710" y="856366"/>
              <a:ext cx="2952902" cy="5721644"/>
            </a:xfrm>
            <a:prstGeom prst="rect">
              <a:avLst/>
            </a:prstGeom>
          </p:spPr>
        </p:pic>
        <p:pic>
          <p:nvPicPr>
            <p:cNvPr id="43" name="Imagen 42">
              <a:extLst>
                <a:ext uri="{FF2B5EF4-FFF2-40B4-BE49-F238E27FC236}">
                  <a16:creationId xmlns:a16="http://schemas.microsoft.com/office/drawing/2014/main" id="{9A4700A7-B810-614F-B187-5559B850A9DE}"/>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Photocopy/>
                      </a14:imgEffect>
                    </a14:imgLayer>
                  </a14:imgProps>
                </a:ext>
              </a:extLst>
            </a:blip>
            <a:srcRect t="69841" r="80163" b="20550"/>
            <a:stretch/>
          </p:blipFill>
          <p:spPr>
            <a:xfrm>
              <a:off x="6240114" y="4798163"/>
              <a:ext cx="585324" cy="550069"/>
            </a:xfrm>
            <a:prstGeom prst="rect">
              <a:avLst/>
            </a:prstGeom>
          </p:spPr>
        </p:pic>
      </p:grpSp>
      <p:cxnSp>
        <p:nvCxnSpPr>
          <p:cNvPr id="46" name="Straight Arrow Connector 15">
            <a:extLst>
              <a:ext uri="{FF2B5EF4-FFF2-40B4-BE49-F238E27FC236}">
                <a16:creationId xmlns:a16="http://schemas.microsoft.com/office/drawing/2014/main" id="{7B7058FF-E879-B94F-A7C6-6987B66829BF}"/>
              </a:ext>
            </a:extLst>
          </p:cNvPr>
          <p:cNvCxnSpPr>
            <a:cxnSpLocks/>
          </p:cNvCxnSpPr>
          <p:nvPr/>
        </p:nvCxnSpPr>
        <p:spPr>
          <a:xfrm>
            <a:off x="3680296" y="5629642"/>
            <a:ext cx="1303184"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5">
            <a:extLst>
              <a:ext uri="{FF2B5EF4-FFF2-40B4-BE49-F238E27FC236}">
                <a16:creationId xmlns:a16="http://schemas.microsoft.com/office/drawing/2014/main" id="{8E2C4802-3811-CD41-A469-E1600C83D200}"/>
              </a:ext>
            </a:extLst>
          </p:cNvPr>
          <p:cNvSpPr/>
          <p:nvPr/>
        </p:nvSpPr>
        <p:spPr bwMode="gray">
          <a:xfrm>
            <a:off x="8022431" y="5381628"/>
            <a:ext cx="3200400" cy="553405"/>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48" name="Elipse 47">
            <a:extLst>
              <a:ext uri="{FF2B5EF4-FFF2-40B4-BE49-F238E27FC236}">
                <a16:creationId xmlns:a16="http://schemas.microsoft.com/office/drawing/2014/main" id="{E8BCF7BB-775C-7C47-BFA0-EDE57521B062}"/>
              </a:ext>
            </a:extLst>
          </p:cNvPr>
          <p:cNvSpPr/>
          <p:nvPr/>
        </p:nvSpPr>
        <p:spPr bwMode="gray">
          <a:xfrm>
            <a:off x="8022431" y="6019475"/>
            <a:ext cx="1700212" cy="490330"/>
          </a:xfrm>
          <a:prstGeom prst="ellipse">
            <a:avLst/>
          </a:prstGeom>
          <a:noFill/>
          <a:ln w="28575" algn="ctr">
            <a:solidFill>
              <a:schemeClr val="accent1">
                <a:lumMod val="60000"/>
                <a:lumOff val="40000"/>
              </a:schemeClr>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nvGrpSpPr>
          <p:cNvPr id="49" name="Grupo 48">
            <a:extLst>
              <a:ext uri="{FF2B5EF4-FFF2-40B4-BE49-F238E27FC236}">
                <a16:creationId xmlns:a16="http://schemas.microsoft.com/office/drawing/2014/main" id="{8CDF8D3B-567B-6347-A129-4A4E04271589}"/>
              </a:ext>
            </a:extLst>
          </p:cNvPr>
          <p:cNvGrpSpPr/>
          <p:nvPr/>
        </p:nvGrpSpPr>
        <p:grpSpPr>
          <a:xfrm>
            <a:off x="1149704" y="3042602"/>
            <a:ext cx="2347878" cy="3260953"/>
            <a:chOff x="1149704" y="3042602"/>
            <a:chExt cx="2347878" cy="3260953"/>
          </a:xfrm>
        </p:grpSpPr>
        <p:grpSp>
          <p:nvGrpSpPr>
            <p:cNvPr id="59" name="Grupo 58">
              <a:extLst>
                <a:ext uri="{FF2B5EF4-FFF2-40B4-BE49-F238E27FC236}">
                  <a16:creationId xmlns:a16="http://schemas.microsoft.com/office/drawing/2014/main" id="{E6E96AB5-B4B3-CA42-B3B4-DD29C2592648}"/>
                </a:ext>
              </a:extLst>
            </p:cNvPr>
            <p:cNvGrpSpPr/>
            <p:nvPr/>
          </p:nvGrpSpPr>
          <p:grpSpPr>
            <a:xfrm>
              <a:off x="1149704" y="3268980"/>
              <a:ext cx="2316736" cy="3025140"/>
              <a:chOff x="3941293" y="872068"/>
              <a:chExt cx="2991004" cy="2878402"/>
            </a:xfrm>
            <a:effectLst>
              <a:outerShdw blurRad="50800" dist="38100" dir="5400000" algn="t" rotWithShape="0">
                <a:prstClr val="black">
                  <a:alpha val="40000"/>
                </a:prstClr>
              </a:outerShdw>
            </a:effectLst>
          </p:grpSpPr>
          <p:pic>
            <p:nvPicPr>
              <p:cNvPr id="62" name="Imagen 61">
                <a:extLst>
                  <a:ext uri="{FF2B5EF4-FFF2-40B4-BE49-F238E27FC236}">
                    <a16:creationId xmlns:a16="http://schemas.microsoft.com/office/drawing/2014/main" id="{DAF690D2-1E8A-0B40-8229-17FD9273AC98}"/>
                  </a:ext>
                </a:extLst>
              </p:cNvPr>
              <p:cNvPicPr>
                <a:picLocks noChangeAspect="1"/>
              </p:cNvPicPr>
              <p:nvPr/>
            </p:nvPicPr>
            <p:blipFill rotWithShape="1">
              <a:blip r:embed="rId9"/>
              <a:srcRect b="49693"/>
              <a:stretch/>
            </p:blipFill>
            <p:spPr>
              <a:xfrm>
                <a:off x="3941293" y="872068"/>
                <a:ext cx="2991004" cy="2878402"/>
              </a:xfrm>
              <a:prstGeom prst="rect">
                <a:avLst/>
              </a:prstGeom>
            </p:spPr>
          </p:pic>
          <p:pic>
            <p:nvPicPr>
              <p:cNvPr id="63" name="Imagen 62">
                <a:extLst>
                  <a:ext uri="{FF2B5EF4-FFF2-40B4-BE49-F238E27FC236}">
                    <a16:creationId xmlns:a16="http://schemas.microsoft.com/office/drawing/2014/main" id="{A8C294C8-9FD4-0A4E-8CAB-BC600DF34EF8}"/>
                  </a:ext>
                </a:extLst>
              </p:cNvPr>
              <p:cNvPicPr>
                <a:picLocks noChangeAspect="1"/>
              </p:cNvPicPr>
              <p:nvPr/>
            </p:nvPicPr>
            <p:blipFill rotWithShape="1">
              <a:blip r:embed="rId10"/>
              <a:srcRect l="74073" t="90182"/>
              <a:stretch/>
            </p:blipFill>
            <p:spPr>
              <a:xfrm>
                <a:off x="6157785" y="2657476"/>
                <a:ext cx="774511" cy="562032"/>
              </a:xfrm>
              <a:prstGeom prst="rect">
                <a:avLst/>
              </a:prstGeom>
            </p:spPr>
          </p:pic>
          <p:sp>
            <p:nvSpPr>
              <p:cNvPr id="64" name="Rectángulo 63">
                <a:extLst>
                  <a:ext uri="{FF2B5EF4-FFF2-40B4-BE49-F238E27FC236}">
                    <a16:creationId xmlns:a16="http://schemas.microsoft.com/office/drawing/2014/main" id="{B758EC40-2971-6745-BF08-725DDB614A15}"/>
                  </a:ext>
                </a:extLst>
              </p:cNvPr>
              <p:cNvSpPr/>
              <p:nvPr/>
            </p:nvSpPr>
            <p:spPr bwMode="gray">
              <a:xfrm>
                <a:off x="3978071" y="2521744"/>
                <a:ext cx="2379867" cy="1228726"/>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pic>
          <p:nvPicPr>
            <p:cNvPr id="60" name="Imagen 59" descr="Interfaz de usuario gráfica, Texto, Aplicación&#10;&#10;Descripción generada automáticamente">
              <a:extLst>
                <a:ext uri="{FF2B5EF4-FFF2-40B4-BE49-F238E27FC236}">
                  <a16:creationId xmlns:a16="http://schemas.microsoft.com/office/drawing/2014/main" id="{FBE7D8D6-38DC-8948-B908-1075DCACF576}"/>
                </a:ext>
              </a:extLst>
            </p:cNvPr>
            <p:cNvPicPr>
              <a:picLocks noChangeAspect="1"/>
            </p:cNvPicPr>
            <p:nvPr/>
          </p:nvPicPr>
          <p:blipFill rotWithShape="1">
            <a:blip r:embed="rId11"/>
            <a:srcRect t="4000" b="51244"/>
            <a:stretch/>
          </p:blipFill>
          <p:spPr>
            <a:xfrm>
              <a:off x="1150507" y="3042602"/>
              <a:ext cx="2316736" cy="2223599"/>
            </a:xfrm>
            <a:prstGeom prst="rect">
              <a:avLst/>
            </a:prstGeom>
          </p:spPr>
        </p:pic>
        <p:pic>
          <p:nvPicPr>
            <p:cNvPr id="61" name="Imagen 60" descr="Texto, Aplicación&#10;&#10;Descripción generada automáticamente con confianza media">
              <a:extLst>
                <a:ext uri="{FF2B5EF4-FFF2-40B4-BE49-F238E27FC236}">
                  <a16:creationId xmlns:a16="http://schemas.microsoft.com/office/drawing/2014/main" id="{C9BE0190-3D94-D64D-AD95-527ADAF0B9FB}"/>
                </a:ext>
              </a:extLst>
            </p:cNvPr>
            <p:cNvPicPr>
              <a:picLocks noChangeAspect="1"/>
            </p:cNvPicPr>
            <p:nvPr/>
          </p:nvPicPr>
          <p:blipFill>
            <a:blip r:embed="rId12"/>
            <a:stretch>
              <a:fillRect/>
            </a:stretch>
          </p:blipFill>
          <p:spPr>
            <a:xfrm>
              <a:off x="2688610" y="5168624"/>
              <a:ext cx="808972" cy="1134931"/>
            </a:xfrm>
            <a:prstGeom prst="rect">
              <a:avLst/>
            </a:prstGeom>
          </p:spPr>
        </p:pic>
      </p:grpSp>
      <p:sp>
        <p:nvSpPr>
          <p:cNvPr id="65" name="Text Placeholder 2">
            <a:extLst>
              <a:ext uri="{FF2B5EF4-FFF2-40B4-BE49-F238E27FC236}">
                <a16:creationId xmlns:a16="http://schemas.microsoft.com/office/drawing/2014/main" id="{51772FC9-E3DD-1448-ADFB-37F0FDAFE367}"/>
              </a:ext>
            </a:extLst>
          </p:cNvPr>
          <p:cNvSpPr txBox="1">
            <a:spLocks/>
          </p:cNvSpPr>
          <p:nvPr/>
        </p:nvSpPr>
        <p:spPr>
          <a:xfrm>
            <a:off x="435610" y="908897"/>
            <a:ext cx="7058660" cy="396663"/>
          </a:xfrm>
          <a:prstGeom prst="rect">
            <a:avLst/>
          </a:prstGeom>
        </p:spPr>
        <p:txBody>
          <a:bodyPr vert="horz" lIns="0" tIns="0" rIns="0" bIns="0" rtlCol="0">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000" b="1" u="none"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ca-ES" dirty="0"/>
              <a:t>Com es pot crear?</a:t>
            </a:r>
          </a:p>
        </p:txBody>
      </p:sp>
    </p:spTree>
    <p:extLst>
      <p:ext uri="{BB962C8B-B14F-4D97-AF65-F5344CB8AC3E}">
        <p14:creationId xmlns:p14="http://schemas.microsoft.com/office/powerpoint/2010/main" val="179168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oogle Shape;216;p24">
            <a:extLst>
              <a:ext uri="{FF2B5EF4-FFF2-40B4-BE49-F238E27FC236}">
                <a16:creationId xmlns:a16="http://schemas.microsoft.com/office/drawing/2014/main" id="{40F3B7D3-AF4A-42CC-8FAF-7585713E04D6}"/>
              </a:ext>
            </a:extLst>
          </p:cNvPr>
          <p:cNvPicPr preferRelativeResize="0"/>
          <p:nvPr/>
        </p:nvPicPr>
        <p:blipFill>
          <a:blip r:embed="rId3">
            <a:alphaModFix/>
          </a:blip>
          <a:stretch>
            <a:fillRect/>
          </a:stretch>
        </p:blipFill>
        <p:spPr>
          <a:xfrm>
            <a:off x="5684668" y="338345"/>
            <a:ext cx="594212" cy="533722"/>
          </a:xfrm>
          <a:prstGeom prst="rect">
            <a:avLst/>
          </a:prstGeom>
          <a:noFill/>
          <a:ln>
            <a:noFill/>
          </a:ln>
          <a:effectLst>
            <a:outerShdw blurRad="50800" dist="38100" dir="10800000" algn="r" rotWithShape="0">
              <a:prstClr val="black">
                <a:alpha val="40000"/>
              </a:prstClr>
            </a:outerShdw>
          </a:effectLst>
        </p:spPr>
      </p:pic>
      <p:pic>
        <p:nvPicPr>
          <p:cNvPr id="22" name="Imagen 21">
            <a:extLst>
              <a:ext uri="{FF2B5EF4-FFF2-40B4-BE49-F238E27FC236}">
                <a16:creationId xmlns:a16="http://schemas.microsoft.com/office/drawing/2014/main" id="{239A610C-E30B-4F0F-9D6E-C2713FB65A01}"/>
              </a:ext>
            </a:extLst>
          </p:cNvPr>
          <p:cNvPicPr>
            <a:picLocks noChangeAspect="1"/>
          </p:cNvPicPr>
          <p:nvPr/>
        </p:nvPicPr>
        <p:blipFill>
          <a:blip r:embed="rId4"/>
          <a:stretch>
            <a:fillRect/>
          </a:stretch>
        </p:blipFill>
        <p:spPr>
          <a:xfrm>
            <a:off x="9317906" y="260745"/>
            <a:ext cx="2471441" cy="864000"/>
          </a:xfrm>
          <a:prstGeom prst="rect">
            <a:avLst/>
          </a:prstGeom>
        </p:spPr>
      </p:pic>
      <p:sp>
        <p:nvSpPr>
          <p:cNvPr id="25" name="Title 3">
            <a:extLst>
              <a:ext uri="{FF2B5EF4-FFF2-40B4-BE49-F238E27FC236}">
                <a16:creationId xmlns:a16="http://schemas.microsoft.com/office/drawing/2014/main" id="{A175AC88-D347-F34F-8A4F-55FB7C7BAE15}"/>
              </a:ext>
            </a:extLst>
          </p:cNvPr>
          <p:cNvSpPr txBox="1">
            <a:spLocks/>
          </p:cNvSpPr>
          <p:nvPr/>
        </p:nvSpPr>
        <p:spPr bwMode="gray">
          <a:xfrm>
            <a:off x="587466" y="368125"/>
            <a:ext cx="7058660" cy="469481"/>
          </a:xfrm>
          <a:prstGeom prst="rect">
            <a:avLst/>
          </a:prstGeom>
        </p:spPr>
        <p:txBody>
          <a:bodyPr vert="horz" lIns="0" tIns="0" rIns="0" bIns="0" rtlCol="0" anchor="t" anchorCtr="0">
            <a:noAutofit/>
          </a:bodyPr>
          <a:lstStyle>
            <a:lvl1pPr algn="l" defTabSz="1219170" rtl="0" eaLnBrk="1" latinLnBrk="0" hangingPunct="1">
              <a:spcBef>
                <a:spcPct val="0"/>
              </a:spcBef>
              <a:buNone/>
              <a:defRPr sz="2800" b="1" i="0" u="none" kern="1200" baseline="0">
                <a:solidFill>
                  <a:srgbClr val="019EE2"/>
                </a:solidFill>
                <a:latin typeface="Poppins"/>
                <a:ea typeface="+mj-ea"/>
                <a:cs typeface="+mj-cs"/>
              </a:defRPr>
            </a:lvl1pPr>
          </a:lstStyle>
          <a:p>
            <a:r>
              <a:rPr lang="ca-ES">
                <a:cs typeface="Poppins"/>
                <a:sym typeface="Poppins"/>
              </a:rPr>
              <a:t>Estats de Whatsapp</a:t>
            </a:r>
            <a:endParaRPr lang="ca-ES"/>
          </a:p>
        </p:txBody>
      </p:sp>
      <p:pic>
        <p:nvPicPr>
          <p:cNvPr id="21" name="Imagen 20">
            <a:extLst>
              <a:ext uri="{FF2B5EF4-FFF2-40B4-BE49-F238E27FC236}">
                <a16:creationId xmlns:a16="http://schemas.microsoft.com/office/drawing/2014/main" id="{33805E36-3843-0643-84AC-07B2DAE9317D}"/>
              </a:ext>
            </a:extLst>
          </p:cNvPr>
          <p:cNvPicPr>
            <a:picLocks noChangeAspect="1"/>
          </p:cNvPicPr>
          <p:nvPr/>
        </p:nvPicPr>
        <p:blipFill>
          <a:blip r:embed="rId5"/>
          <a:stretch>
            <a:fillRect/>
          </a:stretch>
        </p:blipFill>
        <p:spPr>
          <a:xfrm>
            <a:off x="384250" y="3208733"/>
            <a:ext cx="5166383" cy="2621819"/>
          </a:xfrm>
          <a:prstGeom prst="rect">
            <a:avLst/>
          </a:prstGeom>
        </p:spPr>
      </p:pic>
      <p:pic>
        <p:nvPicPr>
          <p:cNvPr id="23" name="Imagen 22">
            <a:extLst>
              <a:ext uri="{FF2B5EF4-FFF2-40B4-BE49-F238E27FC236}">
                <a16:creationId xmlns:a16="http://schemas.microsoft.com/office/drawing/2014/main" id="{8626A05A-ED35-0D49-8265-ADDD005545FB}"/>
              </a:ext>
            </a:extLst>
          </p:cNvPr>
          <p:cNvPicPr>
            <a:picLocks noChangeAspect="1"/>
          </p:cNvPicPr>
          <p:nvPr/>
        </p:nvPicPr>
        <p:blipFill>
          <a:blip r:embed="rId6"/>
          <a:stretch>
            <a:fillRect/>
          </a:stretch>
        </p:blipFill>
        <p:spPr>
          <a:xfrm>
            <a:off x="5809646" y="1554784"/>
            <a:ext cx="2978303" cy="1746340"/>
          </a:xfrm>
          <a:prstGeom prst="rect">
            <a:avLst/>
          </a:prstGeom>
          <a:effectLst>
            <a:outerShdw blurRad="50800" dist="38100" dir="5400000" algn="t" rotWithShape="0">
              <a:prstClr val="black">
                <a:alpha val="40000"/>
              </a:prstClr>
            </a:outerShdw>
          </a:effectLst>
        </p:spPr>
      </p:pic>
      <p:grpSp>
        <p:nvGrpSpPr>
          <p:cNvPr id="24" name="Grupo 23">
            <a:extLst>
              <a:ext uri="{FF2B5EF4-FFF2-40B4-BE49-F238E27FC236}">
                <a16:creationId xmlns:a16="http://schemas.microsoft.com/office/drawing/2014/main" id="{60C4701C-B691-6040-82C2-9AEFAAA5ED8D}"/>
              </a:ext>
            </a:extLst>
          </p:cNvPr>
          <p:cNvGrpSpPr/>
          <p:nvPr/>
        </p:nvGrpSpPr>
        <p:grpSpPr>
          <a:xfrm>
            <a:off x="9046962" y="1554784"/>
            <a:ext cx="2547344" cy="4964871"/>
            <a:chOff x="8673786" y="554675"/>
            <a:chExt cx="2959252" cy="6077262"/>
          </a:xfrm>
          <a:effectLst>
            <a:outerShdw blurRad="50800" dist="38100" dir="5400000" algn="t" rotWithShape="0">
              <a:prstClr val="black">
                <a:alpha val="40000"/>
              </a:prstClr>
            </a:outerShdw>
          </a:effectLst>
        </p:grpSpPr>
        <p:pic>
          <p:nvPicPr>
            <p:cNvPr id="26" name="Imagen 25">
              <a:extLst>
                <a:ext uri="{FF2B5EF4-FFF2-40B4-BE49-F238E27FC236}">
                  <a16:creationId xmlns:a16="http://schemas.microsoft.com/office/drawing/2014/main" id="{9E76F446-6D57-9841-B3E0-D9CD3B1DCD73}"/>
                </a:ext>
              </a:extLst>
            </p:cNvPr>
            <p:cNvPicPr>
              <a:picLocks noChangeAspect="1"/>
            </p:cNvPicPr>
            <p:nvPr/>
          </p:nvPicPr>
          <p:blipFill>
            <a:blip r:embed="rId7"/>
            <a:stretch>
              <a:fillRect/>
            </a:stretch>
          </p:blipFill>
          <p:spPr>
            <a:xfrm>
              <a:off x="8673786" y="554675"/>
              <a:ext cx="2959252" cy="6077262"/>
            </a:xfrm>
            <a:prstGeom prst="rect">
              <a:avLst/>
            </a:prstGeom>
          </p:spPr>
        </p:pic>
        <p:pic>
          <p:nvPicPr>
            <p:cNvPr id="27" name="Imagen 26">
              <a:extLst>
                <a:ext uri="{FF2B5EF4-FFF2-40B4-BE49-F238E27FC236}">
                  <a16:creationId xmlns:a16="http://schemas.microsoft.com/office/drawing/2014/main" id="{F3D6696F-DB5A-064D-A81C-6F1D27CBCB4F}"/>
                </a:ext>
              </a:extLst>
            </p:cNvPr>
            <p:cNvPicPr>
              <a:picLocks noChangeAspect="1"/>
            </p:cNvPicPr>
            <p:nvPr/>
          </p:nvPicPr>
          <p:blipFill>
            <a:blip r:embed="rId8"/>
            <a:stretch>
              <a:fillRect/>
            </a:stretch>
          </p:blipFill>
          <p:spPr>
            <a:xfrm>
              <a:off x="8813176" y="5502321"/>
              <a:ext cx="2629035" cy="495325"/>
            </a:xfrm>
            <a:prstGeom prst="rect">
              <a:avLst/>
            </a:prstGeom>
          </p:spPr>
        </p:pic>
      </p:grpSp>
      <p:grpSp>
        <p:nvGrpSpPr>
          <p:cNvPr id="28" name="Grupo 27">
            <a:extLst>
              <a:ext uri="{FF2B5EF4-FFF2-40B4-BE49-F238E27FC236}">
                <a16:creationId xmlns:a16="http://schemas.microsoft.com/office/drawing/2014/main" id="{95A2A95D-9A10-9143-AE7B-03B2C2BF73BC}"/>
              </a:ext>
            </a:extLst>
          </p:cNvPr>
          <p:cNvGrpSpPr/>
          <p:nvPr/>
        </p:nvGrpSpPr>
        <p:grpSpPr>
          <a:xfrm>
            <a:off x="5854098" y="4900325"/>
            <a:ext cx="2933851" cy="1587582"/>
            <a:chOff x="5951674" y="4987971"/>
            <a:chExt cx="2933851" cy="1587582"/>
          </a:xfrm>
          <a:effectLst>
            <a:outerShdw blurRad="50800" dist="38100" dir="5400000" algn="t" rotWithShape="0">
              <a:prstClr val="black">
                <a:alpha val="40000"/>
              </a:prstClr>
            </a:outerShdw>
          </a:effectLst>
        </p:grpSpPr>
        <p:pic>
          <p:nvPicPr>
            <p:cNvPr id="30" name="Imagen 29">
              <a:extLst>
                <a:ext uri="{FF2B5EF4-FFF2-40B4-BE49-F238E27FC236}">
                  <a16:creationId xmlns:a16="http://schemas.microsoft.com/office/drawing/2014/main" id="{F0DDE42F-1A1D-FE43-8A0A-737125F1D152}"/>
                </a:ext>
              </a:extLst>
            </p:cNvPr>
            <p:cNvPicPr>
              <a:picLocks noChangeAspect="1"/>
            </p:cNvPicPr>
            <p:nvPr/>
          </p:nvPicPr>
          <p:blipFill>
            <a:blip r:embed="rId9"/>
            <a:stretch>
              <a:fillRect/>
            </a:stretch>
          </p:blipFill>
          <p:spPr>
            <a:xfrm>
              <a:off x="5951674" y="4987971"/>
              <a:ext cx="2933851" cy="1587582"/>
            </a:xfrm>
            <a:prstGeom prst="rect">
              <a:avLst/>
            </a:prstGeom>
          </p:spPr>
        </p:pic>
        <p:sp>
          <p:nvSpPr>
            <p:cNvPr id="31" name="Rectángulo 30">
              <a:extLst>
                <a:ext uri="{FF2B5EF4-FFF2-40B4-BE49-F238E27FC236}">
                  <a16:creationId xmlns:a16="http://schemas.microsoft.com/office/drawing/2014/main" id="{471FCFDA-E446-AA43-9FFA-C8609AA59F57}"/>
                </a:ext>
              </a:extLst>
            </p:cNvPr>
            <p:cNvSpPr/>
            <p:nvPr/>
          </p:nvSpPr>
          <p:spPr bwMode="gray">
            <a:xfrm>
              <a:off x="7036594" y="5779294"/>
              <a:ext cx="778669" cy="214312"/>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32" name="Elipse 31">
            <a:extLst>
              <a:ext uri="{FF2B5EF4-FFF2-40B4-BE49-F238E27FC236}">
                <a16:creationId xmlns:a16="http://schemas.microsoft.com/office/drawing/2014/main" id="{1E6A5B4E-03E6-5844-BD5A-27F0E14DD5CE}"/>
              </a:ext>
            </a:extLst>
          </p:cNvPr>
          <p:cNvSpPr/>
          <p:nvPr/>
        </p:nvSpPr>
        <p:spPr bwMode="gray">
          <a:xfrm>
            <a:off x="469900" y="4268103"/>
            <a:ext cx="438151" cy="1264444"/>
          </a:xfrm>
          <a:prstGeom prst="ellipse">
            <a:avLst/>
          </a:prstGeom>
          <a:noFill/>
          <a:ln w="28575" algn="ctr">
            <a:solidFill>
              <a:srgbClr val="DA291C"/>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33" name="Elipse 32">
            <a:extLst>
              <a:ext uri="{FF2B5EF4-FFF2-40B4-BE49-F238E27FC236}">
                <a16:creationId xmlns:a16="http://schemas.microsoft.com/office/drawing/2014/main" id="{F789CE71-4885-554F-94C1-38E772B4AB59}"/>
              </a:ext>
            </a:extLst>
          </p:cNvPr>
          <p:cNvSpPr/>
          <p:nvPr/>
        </p:nvSpPr>
        <p:spPr bwMode="gray">
          <a:xfrm>
            <a:off x="10140849" y="6088765"/>
            <a:ext cx="438151" cy="430890"/>
          </a:xfrm>
          <a:prstGeom prst="ellipse">
            <a:avLst/>
          </a:prstGeom>
          <a:noFill/>
          <a:ln w="28575" algn="ctr">
            <a:solidFill>
              <a:srgbClr val="DA291C"/>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34" name="Conector recto de flecha 33">
            <a:extLst>
              <a:ext uri="{FF2B5EF4-FFF2-40B4-BE49-F238E27FC236}">
                <a16:creationId xmlns:a16="http://schemas.microsoft.com/office/drawing/2014/main" id="{9A4C8DC5-4BEF-1D4C-B417-780E13FAC093}"/>
              </a:ext>
            </a:extLst>
          </p:cNvPr>
          <p:cNvCxnSpPr/>
          <p:nvPr/>
        </p:nvCxnSpPr>
        <p:spPr>
          <a:xfrm flipH="1" flipV="1">
            <a:off x="7936706" y="5967877"/>
            <a:ext cx="2204143" cy="336333"/>
          </a:xfrm>
          <a:prstGeom prst="straightConnector1">
            <a:avLst/>
          </a:prstGeom>
          <a:ln w="38100">
            <a:solidFill>
              <a:srgbClr val="DA291C"/>
            </a:solidFill>
            <a:tailEnd type="triangle"/>
          </a:ln>
        </p:spPr>
        <p:style>
          <a:lnRef idx="1">
            <a:schemeClr val="accent1"/>
          </a:lnRef>
          <a:fillRef idx="0">
            <a:schemeClr val="accent1"/>
          </a:fillRef>
          <a:effectRef idx="0">
            <a:schemeClr val="accent1"/>
          </a:effectRef>
          <a:fontRef idx="minor">
            <a:schemeClr val="tx1"/>
          </a:fontRef>
        </p:style>
      </p:cxnSp>
      <p:sp>
        <p:nvSpPr>
          <p:cNvPr id="35" name="Text Placeholder 2">
            <a:extLst>
              <a:ext uri="{FF2B5EF4-FFF2-40B4-BE49-F238E27FC236}">
                <a16:creationId xmlns:a16="http://schemas.microsoft.com/office/drawing/2014/main" id="{B0F10BFC-8BB1-EE48-904F-9C5CF0EEDA27}"/>
              </a:ext>
            </a:extLst>
          </p:cNvPr>
          <p:cNvSpPr txBox="1">
            <a:spLocks/>
          </p:cNvSpPr>
          <p:nvPr/>
        </p:nvSpPr>
        <p:spPr>
          <a:xfrm>
            <a:off x="435609" y="908897"/>
            <a:ext cx="8225065" cy="396663"/>
          </a:xfrm>
          <a:prstGeom prst="rect">
            <a:avLst/>
          </a:prstGeom>
        </p:spPr>
        <p:txBody>
          <a:bodyPr vert="horz" lIns="0" tIns="0" rIns="0" bIns="0" rtlCol="0">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000" b="1" u="none"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ca-ES" dirty="0"/>
              <a:t>Què cal tenir en compte per protegir la privacitat?</a:t>
            </a:r>
          </a:p>
        </p:txBody>
      </p:sp>
      <p:grpSp>
        <p:nvGrpSpPr>
          <p:cNvPr id="36" name="Grupo 35">
            <a:extLst>
              <a:ext uri="{FF2B5EF4-FFF2-40B4-BE49-F238E27FC236}">
                <a16:creationId xmlns:a16="http://schemas.microsoft.com/office/drawing/2014/main" id="{FD071E1B-B7FB-F049-B217-477F64A59521}"/>
              </a:ext>
            </a:extLst>
          </p:cNvPr>
          <p:cNvGrpSpPr/>
          <p:nvPr/>
        </p:nvGrpSpPr>
        <p:grpSpPr>
          <a:xfrm>
            <a:off x="871941" y="1441576"/>
            <a:ext cx="4191000" cy="1631141"/>
            <a:chOff x="1226820" y="1441576"/>
            <a:chExt cx="4191000" cy="1631141"/>
          </a:xfrm>
        </p:grpSpPr>
        <p:pic>
          <p:nvPicPr>
            <p:cNvPr id="37" name="Imagen 36" descr="Interfaz de usuario gráfica, Texto, Aplicación, Chat o mensaje de texto&#10;&#10;Descripción generada automáticamente">
              <a:extLst>
                <a:ext uri="{FF2B5EF4-FFF2-40B4-BE49-F238E27FC236}">
                  <a16:creationId xmlns:a16="http://schemas.microsoft.com/office/drawing/2014/main" id="{849574EB-6D7E-7A40-AE62-4FD79C6A9F5F}"/>
                </a:ext>
              </a:extLst>
            </p:cNvPr>
            <p:cNvPicPr>
              <a:picLocks noChangeAspect="1"/>
            </p:cNvPicPr>
            <p:nvPr/>
          </p:nvPicPr>
          <p:blipFill>
            <a:blip r:embed="rId10"/>
            <a:stretch>
              <a:fillRect/>
            </a:stretch>
          </p:blipFill>
          <p:spPr>
            <a:xfrm>
              <a:off x="1226820" y="1441576"/>
              <a:ext cx="4191000" cy="1631141"/>
            </a:xfrm>
            <a:prstGeom prst="rect">
              <a:avLst/>
            </a:prstGeom>
          </p:spPr>
        </p:pic>
        <p:sp>
          <p:nvSpPr>
            <p:cNvPr id="38" name="Rectángulo 37">
              <a:extLst>
                <a:ext uri="{FF2B5EF4-FFF2-40B4-BE49-F238E27FC236}">
                  <a16:creationId xmlns:a16="http://schemas.microsoft.com/office/drawing/2014/main" id="{60778647-48FF-314C-88D2-5915B0A1CE89}"/>
                </a:ext>
              </a:extLst>
            </p:cNvPr>
            <p:cNvSpPr/>
            <p:nvPr/>
          </p:nvSpPr>
          <p:spPr bwMode="gray">
            <a:xfrm>
              <a:off x="2956560" y="2613660"/>
              <a:ext cx="2406803" cy="266700"/>
            </a:xfrm>
            <a:prstGeom prst="rect">
              <a:avLst/>
            </a:prstGeom>
            <a:noFill/>
            <a:ln w="19050" algn="ctr">
              <a:solidFill>
                <a:srgbClr val="DA291C"/>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44" name="Conector recto de flecha 43">
              <a:extLst>
                <a:ext uri="{FF2B5EF4-FFF2-40B4-BE49-F238E27FC236}">
                  <a16:creationId xmlns:a16="http://schemas.microsoft.com/office/drawing/2014/main" id="{934A892E-D621-AF41-AB60-1F16262070C6}"/>
                </a:ext>
              </a:extLst>
            </p:cNvPr>
            <p:cNvCxnSpPr/>
            <p:nvPr/>
          </p:nvCxnSpPr>
          <p:spPr>
            <a:xfrm flipH="1">
              <a:off x="4602480" y="2209800"/>
              <a:ext cx="487680" cy="342900"/>
            </a:xfrm>
            <a:prstGeom prst="straightConnector1">
              <a:avLst/>
            </a:prstGeom>
            <a:ln w="28575">
              <a:solidFill>
                <a:srgbClr val="DA291C"/>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17569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oogle Shape;216;p24">
            <a:extLst>
              <a:ext uri="{FF2B5EF4-FFF2-40B4-BE49-F238E27FC236}">
                <a16:creationId xmlns:a16="http://schemas.microsoft.com/office/drawing/2014/main" id="{40F3B7D3-AF4A-42CC-8FAF-7585713E04D6}"/>
              </a:ext>
            </a:extLst>
          </p:cNvPr>
          <p:cNvPicPr preferRelativeResize="0"/>
          <p:nvPr/>
        </p:nvPicPr>
        <p:blipFill>
          <a:blip r:embed="rId3">
            <a:alphaModFix/>
          </a:blip>
          <a:stretch>
            <a:fillRect/>
          </a:stretch>
        </p:blipFill>
        <p:spPr>
          <a:xfrm>
            <a:off x="5684668" y="338345"/>
            <a:ext cx="594212" cy="533722"/>
          </a:xfrm>
          <a:prstGeom prst="rect">
            <a:avLst/>
          </a:prstGeom>
          <a:noFill/>
          <a:ln>
            <a:noFill/>
          </a:ln>
          <a:effectLst>
            <a:outerShdw blurRad="50800" dist="38100" dir="10800000" algn="r" rotWithShape="0">
              <a:prstClr val="black">
                <a:alpha val="40000"/>
              </a:prstClr>
            </a:outerShdw>
          </a:effectLst>
        </p:spPr>
      </p:pic>
      <p:pic>
        <p:nvPicPr>
          <p:cNvPr id="22" name="Imagen 21">
            <a:extLst>
              <a:ext uri="{FF2B5EF4-FFF2-40B4-BE49-F238E27FC236}">
                <a16:creationId xmlns:a16="http://schemas.microsoft.com/office/drawing/2014/main" id="{239A610C-E30B-4F0F-9D6E-C2713FB65A01}"/>
              </a:ext>
            </a:extLst>
          </p:cNvPr>
          <p:cNvPicPr>
            <a:picLocks noChangeAspect="1"/>
          </p:cNvPicPr>
          <p:nvPr/>
        </p:nvPicPr>
        <p:blipFill>
          <a:blip r:embed="rId4"/>
          <a:stretch>
            <a:fillRect/>
          </a:stretch>
        </p:blipFill>
        <p:spPr>
          <a:xfrm>
            <a:off x="9317906" y="260745"/>
            <a:ext cx="2471441" cy="864000"/>
          </a:xfrm>
          <a:prstGeom prst="rect">
            <a:avLst/>
          </a:prstGeom>
        </p:spPr>
      </p:pic>
      <p:sp>
        <p:nvSpPr>
          <p:cNvPr id="25" name="Title 3">
            <a:extLst>
              <a:ext uri="{FF2B5EF4-FFF2-40B4-BE49-F238E27FC236}">
                <a16:creationId xmlns:a16="http://schemas.microsoft.com/office/drawing/2014/main" id="{A175AC88-D347-F34F-8A4F-55FB7C7BAE15}"/>
              </a:ext>
            </a:extLst>
          </p:cNvPr>
          <p:cNvSpPr txBox="1">
            <a:spLocks/>
          </p:cNvSpPr>
          <p:nvPr/>
        </p:nvSpPr>
        <p:spPr bwMode="gray">
          <a:xfrm>
            <a:off x="587466" y="368125"/>
            <a:ext cx="7058660" cy="469481"/>
          </a:xfrm>
          <a:prstGeom prst="rect">
            <a:avLst/>
          </a:prstGeom>
        </p:spPr>
        <p:txBody>
          <a:bodyPr vert="horz" lIns="0" tIns="0" rIns="0" bIns="0" rtlCol="0" anchor="t" anchorCtr="0">
            <a:noAutofit/>
          </a:bodyPr>
          <a:lstStyle>
            <a:lvl1pPr algn="l" defTabSz="1219170" rtl="0" eaLnBrk="1" latinLnBrk="0" hangingPunct="1">
              <a:spcBef>
                <a:spcPct val="0"/>
              </a:spcBef>
              <a:buNone/>
              <a:defRPr sz="2800" b="1" i="0" u="none" kern="1200" baseline="0">
                <a:solidFill>
                  <a:srgbClr val="019EE2"/>
                </a:solidFill>
                <a:latin typeface="Poppins"/>
                <a:ea typeface="+mj-ea"/>
                <a:cs typeface="+mj-cs"/>
              </a:defRPr>
            </a:lvl1pPr>
          </a:lstStyle>
          <a:p>
            <a:r>
              <a:rPr lang="ca-ES">
                <a:cs typeface="Poppins"/>
                <a:sym typeface="Poppins"/>
              </a:rPr>
              <a:t>Canals de Whatsapp</a:t>
            </a:r>
            <a:endParaRPr lang="ca-ES"/>
          </a:p>
        </p:txBody>
      </p:sp>
      <p:sp>
        <p:nvSpPr>
          <p:cNvPr id="39" name="Google Shape;321;p29">
            <a:extLst>
              <a:ext uri="{FF2B5EF4-FFF2-40B4-BE49-F238E27FC236}">
                <a16:creationId xmlns:a16="http://schemas.microsoft.com/office/drawing/2014/main" id="{DA739754-5718-7746-84B6-1353A9123498}"/>
              </a:ext>
            </a:extLst>
          </p:cNvPr>
          <p:cNvSpPr txBox="1"/>
          <p:nvPr/>
        </p:nvSpPr>
        <p:spPr>
          <a:xfrm>
            <a:off x="387411" y="1378330"/>
            <a:ext cx="4235859" cy="3852753"/>
          </a:xfrm>
          <a:prstGeom prst="rect">
            <a:avLst/>
          </a:prstGeom>
          <a:noFill/>
          <a:ln>
            <a:noFill/>
          </a:ln>
        </p:spPr>
        <p:txBody>
          <a:bodyPr spcFirstLastPara="1" wrap="square" lIns="91425" tIns="91425" rIns="91425" bIns="91425" anchor="t" anchorCtr="0">
            <a:noAutofit/>
          </a:bodyPr>
          <a:lstStyle/>
          <a:p>
            <a:pPr lvl="0" algn="just">
              <a:spcBef>
                <a:spcPts val="1000"/>
              </a:spcBef>
              <a:buClr>
                <a:schemeClr val="dk1"/>
              </a:buClr>
              <a:buSzPts val="1100"/>
            </a:pPr>
            <a:r>
              <a:rPr lang="ca-ES" sz="1600" dirty="0">
                <a:latin typeface="Poppins"/>
                <a:ea typeface="Poppins"/>
                <a:cs typeface="Poppins"/>
                <a:sym typeface="Poppins"/>
              </a:rPr>
              <a:t>És una nova funció de </a:t>
            </a:r>
            <a:r>
              <a:rPr lang="ca-ES" sz="1600" dirty="0" err="1">
                <a:latin typeface="Poppins"/>
                <a:ea typeface="Poppins"/>
                <a:cs typeface="Poppins"/>
                <a:sym typeface="Poppins"/>
              </a:rPr>
              <a:t>Whatsapp</a:t>
            </a:r>
            <a:r>
              <a:rPr lang="ca-ES" sz="1600" dirty="0">
                <a:latin typeface="Poppins"/>
                <a:ea typeface="Poppins"/>
                <a:cs typeface="Poppins"/>
                <a:sym typeface="Poppins"/>
              </a:rPr>
              <a:t>, que arriba per convertir </a:t>
            </a:r>
            <a:r>
              <a:rPr lang="ca-ES" sz="1600" dirty="0" err="1">
                <a:latin typeface="Poppins"/>
                <a:ea typeface="Poppins"/>
                <a:cs typeface="Poppins"/>
                <a:sym typeface="Poppins"/>
              </a:rPr>
              <a:t>l'app</a:t>
            </a:r>
            <a:r>
              <a:rPr lang="ca-ES" sz="1600" dirty="0">
                <a:latin typeface="Poppins"/>
                <a:ea typeface="Poppins"/>
                <a:cs typeface="Poppins"/>
                <a:sym typeface="Poppins"/>
              </a:rPr>
              <a:t> en una font d'informació, on es puguin difondre notícies i actualitat.</a:t>
            </a:r>
          </a:p>
          <a:p>
            <a:pPr lvl="0" algn="just">
              <a:spcBef>
                <a:spcPts val="1000"/>
              </a:spcBef>
              <a:buClr>
                <a:schemeClr val="dk1"/>
              </a:buClr>
              <a:buSzPts val="1100"/>
            </a:pPr>
            <a:r>
              <a:rPr lang="ca-ES" sz="1600" dirty="0">
                <a:latin typeface="Poppins"/>
                <a:ea typeface="Poppins"/>
                <a:cs typeface="Poppins"/>
                <a:sym typeface="Poppins"/>
              </a:rPr>
              <a:t>Els canals de </a:t>
            </a:r>
            <a:r>
              <a:rPr lang="ca-ES" sz="1600" dirty="0" err="1">
                <a:latin typeface="Poppins"/>
                <a:ea typeface="Poppins"/>
                <a:cs typeface="Poppins"/>
                <a:sym typeface="Poppins"/>
              </a:rPr>
              <a:t>Whatsapp</a:t>
            </a:r>
            <a:r>
              <a:rPr lang="ca-ES" sz="1600" dirty="0">
                <a:latin typeface="Poppins"/>
                <a:ea typeface="Poppins"/>
                <a:cs typeface="Poppins"/>
                <a:sym typeface="Poppins"/>
              </a:rPr>
              <a:t> es troben a la pestanya de Novetats, juntament amb els estats. A través dels controls es mostra una llista de tots els canals  disponibles o es poden buscar aplicant filtres: per noms, nous, populars... Hi ha l’opció de subscriure’s a un canal que sigui del teu interès.</a:t>
            </a:r>
          </a:p>
          <a:p>
            <a:pPr lvl="0" algn="just">
              <a:spcBef>
                <a:spcPts val="1000"/>
              </a:spcBef>
              <a:buClr>
                <a:schemeClr val="dk1"/>
              </a:buClr>
              <a:buSzPts val="1100"/>
            </a:pPr>
            <a:r>
              <a:rPr lang="ca-ES" sz="1600" dirty="0">
                <a:latin typeface="Poppins"/>
                <a:ea typeface="Poppins"/>
                <a:cs typeface="Poppins"/>
                <a:sym typeface="Poppins"/>
              </a:rPr>
              <a:t>Quan s’entra en un dels canals es podran veure tots els missatges publicats i únicament es podrà reaccionar amb un </a:t>
            </a:r>
            <a:r>
              <a:rPr lang="ca-ES" sz="1600" dirty="0" err="1">
                <a:latin typeface="Poppins"/>
                <a:ea typeface="Poppins"/>
                <a:cs typeface="Poppins"/>
                <a:sym typeface="Poppins"/>
              </a:rPr>
              <a:t>emoji</a:t>
            </a:r>
            <a:r>
              <a:rPr lang="ca-ES" sz="1600" dirty="0">
                <a:latin typeface="Poppins"/>
                <a:ea typeface="Poppins"/>
                <a:cs typeface="Poppins"/>
                <a:sym typeface="Poppins"/>
              </a:rPr>
              <a:t> o reenviar.</a:t>
            </a:r>
            <a:endParaRPr lang="ca-ES" sz="1600" b="0" i="0" dirty="0">
              <a:effectLst/>
              <a:latin typeface="Poppins"/>
              <a:cs typeface="Poppins"/>
              <a:sym typeface="Poppins"/>
            </a:endParaRPr>
          </a:p>
        </p:txBody>
      </p:sp>
      <p:sp>
        <p:nvSpPr>
          <p:cNvPr id="40" name="Text Placeholder 2">
            <a:extLst>
              <a:ext uri="{FF2B5EF4-FFF2-40B4-BE49-F238E27FC236}">
                <a16:creationId xmlns:a16="http://schemas.microsoft.com/office/drawing/2014/main" id="{84D91406-AE1B-834C-B3F2-5A4C392DB94B}"/>
              </a:ext>
            </a:extLst>
          </p:cNvPr>
          <p:cNvSpPr txBox="1">
            <a:spLocks/>
          </p:cNvSpPr>
          <p:nvPr/>
        </p:nvSpPr>
        <p:spPr>
          <a:xfrm>
            <a:off x="469900" y="981667"/>
            <a:ext cx="7058660" cy="396663"/>
          </a:xfrm>
          <a:prstGeom prst="rect">
            <a:avLst/>
          </a:prstGeom>
        </p:spPr>
        <p:txBody>
          <a:bodyPr vert="horz" lIns="0" tIns="0" rIns="0" bIns="0" rtlCol="0">
            <a:noAutofit/>
          </a:bodyPr>
          <a:lstStyle>
            <a:lvl1pPr marL="0" indent="0" algn="l" defTabSz="1219170" rtl="0" eaLnBrk="1" latinLnBrk="0" hangingPunct="1">
              <a:spcBef>
                <a:spcPts val="0"/>
              </a:spcBef>
              <a:spcAft>
                <a:spcPts val="1333"/>
              </a:spcAft>
              <a:buSzPct val="100000"/>
              <a:buFont typeface="Arial" panose="020B0604020202020204" pitchFamily="34" charset="0"/>
              <a:buNone/>
              <a:defRPr sz="2000" b="1" u="none" kern="1200">
                <a:solidFill>
                  <a:srgbClr val="595959"/>
                </a:solidFill>
                <a:latin typeface="Poppins"/>
                <a:ea typeface="+mn-ea"/>
                <a:cs typeface="+mn-cs"/>
              </a:defRPr>
            </a:lvl1pPr>
            <a:lvl2pPr marL="0" indent="0" algn="l" defTabSz="1219170" rtl="0" eaLnBrk="1" latinLnBrk="0" hangingPunct="1">
              <a:spcBef>
                <a:spcPts val="0"/>
              </a:spcBef>
              <a:spcAft>
                <a:spcPts val="1333"/>
              </a:spcAft>
              <a:buClrTx/>
              <a:buSzPct val="100000"/>
              <a:buFont typeface="Arial"/>
              <a:buNone/>
              <a:defRPr lang="en-US" sz="1600" b="1" kern="1200" dirty="0" smtClean="0">
                <a:solidFill>
                  <a:srgbClr val="595959"/>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600" kern="1200" dirty="0" smtClean="0">
                <a:solidFill>
                  <a:srgbClr val="595959"/>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600" kern="1200" baseline="0" dirty="0" smtClean="0">
                <a:solidFill>
                  <a:srgbClr val="595959"/>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600" kern="1200" baseline="0" dirty="0" smtClean="0">
                <a:solidFill>
                  <a:srgbClr val="595959"/>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r>
              <a:rPr lang="ca-ES" dirty="0"/>
              <a:t>Què són els Canals?</a:t>
            </a:r>
          </a:p>
        </p:txBody>
      </p:sp>
      <p:pic>
        <p:nvPicPr>
          <p:cNvPr id="41" name="Imagen 40">
            <a:extLst>
              <a:ext uri="{FF2B5EF4-FFF2-40B4-BE49-F238E27FC236}">
                <a16:creationId xmlns:a16="http://schemas.microsoft.com/office/drawing/2014/main" id="{3DFDF84D-E872-124A-92FE-C5423943197A}"/>
              </a:ext>
            </a:extLst>
          </p:cNvPr>
          <p:cNvPicPr>
            <a:picLocks noChangeAspect="1"/>
          </p:cNvPicPr>
          <p:nvPr/>
        </p:nvPicPr>
        <p:blipFill>
          <a:blip r:embed="rId5"/>
          <a:stretch>
            <a:fillRect/>
          </a:stretch>
        </p:blipFill>
        <p:spPr>
          <a:xfrm>
            <a:off x="4826108" y="1333712"/>
            <a:ext cx="2140079" cy="4542621"/>
          </a:xfrm>
          <a:prstGeom prst="rect">
            <a:avLst/>
          </a:prstGeom>
        </p:spPr>
      </p:pic>
      <p:pic>
        <p:nvPicPr>
          <p:cNvPr id="42" name="Imagen 41">
            <a:extLst>
              <a:ext uri="{FF2B5EF4-FFF2-40B4-BE49-F238E27FC236}">
                <a16:creationId xmlns:a16="http://schemas.microsoft.com/office/drawing/2014/main" id="{E783AD65-C315-1C4B-A37D-1865370B1D72}"/>
              </a:ext>
            </a:extLst>
          </p:cNvPr>
          <p:cNvPicPr>
            <a:picLocks noChangeAspect="1"/>
          </p:cNvPicPr>
          <p:nvPr/>
        </p:nvPicPr>
        <p:blipFill>
          <a:blip r:embed="rId6"/>
          <a:stretch>
            <a:fillRect/>
          </a:stretch>
        </p:blipFill>
        <p:spPr>
          <a:xfrm>
            <a:off x="7153435" y="1333712"/>
            <a:ext cx="2157542" cy="4542621"/>
          </a:xfrm>
          <a:prstGeom prst="rect">
            <a:avLst/>
          </a:prstGeom>
        </p:spPr>
      </p:pic>
      <p:grpSp>
        <p:nvGrpSpPr>
          <p:cNvPr id="43" name="Grupo 42">
            <a:extLst>
              <a:ext uri="{FF2B5EF4-FFF2-40B4-BE49-F238E27FC236}">
                <a16:creationId xmlns:a16="http://schemas.microsoft.com/office/drawing/2014/main" id="{652D5A34-17F3-4E46-A0FD-EB03FBE298C8}"/>
              </a:ext>
            </a:extLst>
          </p:cNvPr>
          <p:cNvGrpSpPr/>
          <p:nvPr/>
        </p:nvGrpSpPr>
        <p:grpSpPr>
          <a:xfrm>
            <a:off x="9403079" y="1333714"/>
            <a:ext cx="2157542" cy="4542620"/>
            <a:chOff x="9403079" y="1333713"/>
            <a:chExt cx="2432178" cy="4814757"/>
          </a:xfrm>
        </p:grpSpPr>
        <p:pic>
          <p:nvPicPr>
            <p:cNvPr id="45" name="Imagen 44" descr="Interfaz de usuario gráfica, Texto, Aplicación&#10;&#10;Descripción generada automáticamente">
              <a:extLst>
                <a:ext uri="{FF2B5EF4-FFF2-40B4-BE49-F238E27FC236}">
                  <a16:creationId xmlns:a16="http://schemas.microsoft.com/office/drawing/2014/main" id="{35C9F1D6-2A23-0041-B795-320B31199578}"/>
                </a:ext>
              </a:extLst>
            </p:cNvPr>
            <p:cNvPicPr>
              <a:picLocks noChangeAspect="1"/>
            </p:cNvPicPr>
            <p:nvPr/>
          </p:nvPicPr>
          <p:blipFill>
            <a:blip r:embed="rId7"/>
            <a:stretch>
              <a:fillRect/>
            </a:stretch>
          </p:blipFill>
          <p:spPr>
            <a:xfrm>
              <a:off x="9403080" y="1333713"/>
              <a:ext cx="2432177" cy="4053628"/>
            </a:xfrm>
            <a:prstGeom prst="rect">
              <a:avLst/>
            </a:prstGeom>
          </p:spPr>
        </p:pic>
        <p:pic>
          <p:nvPicPr>
            <p:cNvPr id="46" name="Imagen 45" descr="Interfaz de usuario gráfica, Texto, Aplicación, Chat o mensaje de texto&#10;&#10;Descripción generada automáticamente">
              <a:extLst>
                <a:ext uri="{FF2B5EF4-FFF2-40B4-BE49-F238E27FC236}">
                  <a16:creationId xmlns:a16="http://schemas.microsoft.com/office/drawing/2014/main" id="{AE877543-39CD-A949-B398-A4B8E6D06051}"/>
                </a:ext>
              </a:extLst>
            </p:cNvPr>
            <p:cNvPicPr>
              <a:picLocks noChangeAspect="1"/>
            </p:cNvPicPr>
            <p:nvPr/>
          </p:nvPicPr>
          <p:blipFill>
            <a:blip r:embed="rId8"/>
            <a:stretch>
              <a:fillRect/>
            </a:stretch>
          </p:blipFill>
          <p:spPr>
            <a:xfrm>
              <a:off x="9403079" y="5387341"/>
              <a:ext cx="2362201" cy="761129"/>
            </a:xfrm>
            <a:prstGeom prst="rect">
              <a:avLst/>
            </a:prstGeom>
          </p:spPr>
        </p:pic>
      </p:grpSp>
    </p:spTree>
    <p:extLst>
      <p:ext uri="{BB962C8B-B14F-4D97-AF65-F5344CB8AC3E}">
        <p14:creationId xmlns:p14="http://schemas.microsoft.com/office/powerpoint/2010/main" val="645120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6"/>
          <p:cNvSpPr txBox="1"/>
          <p:nvPr/>
        </p:nvSpPr>
        <p:spPr>
          <a:xfrm>
            <a:off x="1157928" y="2571825"/>
            <a:ext cx="5071421" cy="2697405"/>
          </a:xfrm>
          <a:prstGeom prst="rect">
            <a:avLst/>
          </a:prstGeom>
        </p:spPr>
        <p:txBody>
          <a:bodyPr lIns="0" tIns="0" rIns="0" bIns="0" rtlCol="0" anchor="t">
            <a:spAutoFit/>
          </a:bodyPr>
          <a:lstStyle/>
          <a:p>
            <a:pPr marL="540000" lvl="2" indent="-342900">
              <a:lnSpc>
                <a:spcPct val="150000"/>
              </a:lnSpc>
              <a:spcAft>
                <a:spcPts val="600"/>
              </a:spcAft>
              <a:buClr>
                <a:srgbClr val="019EE2"/>
              </a:buClr>
              <a:buSzPct val="120000"/>
              <a:buFont typeface="Arial" panose="020B0604020202020204" pitchFamily="34" charset="0"/>
              <a:buChar char="•"/>
            </a:pPr>
            <a:r>
              <a:rPr lang="ca-ES" sz="2000" dirty="0"/>
              <a:t>Introducció</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Navegació</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Nova pestanya</a:t>
            </a:r>
          </a:p>
          <a:p>
            <a:pPr marL="540000" lvl="2" indent="-342900">
              <a:lnSpc>
                <a:spcPct val="150000"/>
              </a:lnSpc>
              <a:spcAft>
                <a:spcPts val="600"/>
              </a:spcAft>
              <a:buClr>
                <a:srgbClr val="019EE2"/>
              </a:buClr>
              <a:buSzPct val="120000"/>
              <a:buFont typeface="Arial" panose="020B0604020202020204" pitchFamily="34" charset="0"/>
              <a:buChar char="•"/>
            </a:pPr>
            <a:r>
              <a:rPr lang="ca-ES" sz="2000" i="1" dirty="0" err="1"/>
              <a:t>Cookies</a:t>
            </a:r>
            <a:r>
              <a:rPr lang="ca-ES" sz="2000" dirty="0"/>
              <a:t> / Galetes </a:t>
            </a:r>
          </a:p>
          <a:p>
            <a:pPr marL="457189" indent="-457189">
              <a:lnSpc>
                <a:spcPts val="4480"/>
              </a:lnSpc>
              <a:buClr>
                <a:schemeClr val="accent5"/>
              </a:buClr>
              <a:buFont typeface="Arial"/>
              <a:buChar char="•"/>
            </a:pPr>
            <a:endParaRPr lang="es-ES" sz="3067" b="1" spc="23" dirty="0">
              <a:solidFill>
                <a:schemeClr val="tx1">
                  <a:lumMod val="65000"/>
                  <a:lumOff val="35000"/>
                </a:schemeClr>
              </a:solidFill>
              <a:latin typeface="Poppins"/>
              <a:cs typeface="Poppins"/>
            </a:endParaRPr>
          </a:p>
        </p:txBody>
      </p:sp>
      <p:sp>
        <p:nvSpPr>
          <p:cNvPr id="12" name="TextBox 6"/>
          <p:cNvSpPr txBox="1">
            <a:spLocks noChangeAspect="1"/>
          </p:cNvSpPr>
          <p:nvPr/>
        </p:nvSpPr>
        <p:spPr>
          <a:xfrm>
            <a:off x="1295467" y="1124745"/>
            <a:ext cx="4095468" cy="984885"/>
          </a:xfrm>
          <a:prstGeom prst="rect">
            <a:avLst/>
          </a:prstGeom>
        </p:spPr>
        <p:txBody>
          <a:bodyPr wrap="square" lIns="0" tIns="0" rIns="0" bIns="0" rtlCol="0" anchor="t">
            <a:spAutoFit/>
          </a:bodyPr>
          <a:lstStyle/>
          <a:p>
            <a:pPr algn="ctr"/>
            <a:r>
              <a:rPr lang="es-ES" sz="3200" b="1" dirty="0">
                <a:solidFill>
                  <a:srgbClr val="019EE2"/>
                </a:solidFill>
                <a:latin typeface="Poppins"/>
                <a:cs typeface="Poppins"/>
              </a:rPr>
              <a:t>2. </a:t>
            </a:r>
            <a:r>
              <a:rPr lang="es-ES" sz="3200" b="1" dirty="0" err="1">
                <a:solidFill>
                  <a:srgbClr val="019EE2"/>
                </a:solidFill>
                <a:latin typeface="Poppins"/>
                <a:cs typeface="Poppins"/>
              </a:rPr>
              <a:t>Navegació</a:t>
            </a:r>
            <a:r>
              <a:rPr lang="es-ES" sz="3200" b="1" dirty="0">
                <a:solidFill>
                  <a:srgbClr val="019EE2"/>
                </a:solidFill>
                <a:latin typeface="Poppins"/>
                <a:cs typeface="Poppins"/>
              </a:rPr>
              <a:t> per Internet</a:t>
            </a:r>
          </a:p>
        </p:txBody>
      </p:sp>
      <p:cxnSp>
        <p:nvCxnSpPr>
          <p:cNvPr id="13" name="Conector recto 12"/>
          <p:cNvCxnSpPr>
            <a:cxnSpLocks/>
          </p:cNvCxnSpPr>
          <p:nvPr/>
        </p:nvCxnSpPr>
        <p:spPr>
          <a:xfrm>
            <a:off x="1295467" y="2109630"/>
            <a:ext cx="4190933"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6" name="Picture Placeholder 1">
            <a:extLst>
              <a:ext uri="{FF2B5EF4-FFF2-40B4-BE49-F238E27FC236}">
                <a16:creationId xmlns:a16="http://schemas.microsoft.com/office/drawing/2014/main" id="{133E32B1-359A-4833-B96B-DDB7264DC878}"/>
              </a:ext>
            </a:extLst>
          </p:cNvPr>
          <p:cNvPicPr>
            <a:picLocks noChangeAspect="1"/>
          </p:cNvPicPr>
          <p:nvPr>
            <p:custDataLst>
              <p:tags r:id="rId1"/>
            </p:custDataLst>
          </p:nvPr>
        </p:nvPicPr>
        <p:blipFill rotWithShape="1">
          <a:blip r:embed="rId4">
            <a:duotone>
              <a:prstClr val="black"/>
              <a:srgbClr val="019EE2">
                <a:tint val="45000"/>
                <a:satMod val="400000"/>
              </a:srgbClr>
            </a:duotone>
            <a:extLst>
              <a:ext uri="{28A0092B-C50C-407E-A947-70E740481C1C}">
                <a14:useLocalDpi xmlns:a14="http://schemas.microsoft.com/office/drawing/2010/main" val="0"/>
              </a:ext>
            </a:extLst>
          </a:blip>
          <a:srcRect l="-610" t="29523" r="610" b="40245"/>
          <a:stretch/>
        </p:blipFill>
        <p:spPr>
          <a:xfrm>
            <a:off x="6229349" y="1758896"/>
            <a:ext cx="5426599" cy="3510334"/>
          </a:xfrm>
          <a:prstGeom prst="rect">
            <a:avLst/>
          </a:prstGeom>
        </p:spPr>
      </p:pic>
      <p:pic>
        <p:nvPicPr>
          <p:cNvPr id="7" name="Imagen 6">
            <a:extLst>
              <a:ext uri="{FF2B5EF4-FFF2-40B4-BE49-F238E27FC236}">
                <a16:creationId xmlns:a16="http://schemas.microsoft.com/office/drawing/2014/main" id="{C5B3A5C6-39A0-4AE5-8324-A6A3CC17191A}"/>
              </a:ext>
            </a:extLst>
          </p:cNvPr>
          <p:cNvPicPr>
            <a:picLocks noChangeAspect="1"/>
          </p:cNvPicPr>
          <p:nvPr/>
        </p:nvPicPr>
        <p:blipFill>
          <a:blip r:embed="rId5"/>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1412423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F9DCE3-AC3C-4F85-B9F6-7D708AD91083}"/>
              </a:ext>
            </a:extLst>
          </p:cNvPr>
          <p:cNvSpPr>
            <a:spLocks noGrp="1"/>
          </p:cNvSpPr>
          <p:nvPr>
            <p:ph type="title"/>
          </p:nvPr>
        </p:nvSpPr>
        <p:spPr>
          <a:xfrm>
            <a:off x="402653" y="898809"/>
            <a:ext cx="7058660" cy="469481"/>
          </a:xfrm>
        </p:spPr>
        <p:txBody>
          <a:bodyPr/>
          <a:lstStyle/>
          <a:p>
            <a:r>
              <a:rPr lang="ca-ES" sz="2000" dirty="0">
                <a:solidFill>
                  <a:srgbClr val="595959"/>
                </a:solidFill>
                <a:ea typeface="+mn-ea"/>
                <a:cs typeface="+mn-cs"/>
              </a:rPr>
              <a:t>Què és Internet?</a:t>
            </a:r>
          </a:p>
        </p:txBody>
      </p:sp>
      <p:sp>
        <p:nvSpPr>
          <p:cNvPr id="41" name="Text Placeholder 1">
            <a:extLst>
              <a:ext uri="{FF2B5EF4-FFF2-40B4-BE49-F238E27FC236}">
                <a16:creationId xmlns:a16="http://schemas.microsoft.com/office/drawing/2014/main" id="{3676B292-07C9-4C9F-A112-DDE10D199D33}"/>
              </a:ext>
            </a:extLst>
          </p:cNvPr>
          <p:cNvSpPr>
            <a:spLocks noGrp="1"/>
          </p:cNvSpPr>
          <p:nvPr>
            <p:ph type="body" sz="quarter" idx="10"/>
          </p:nvPr>
        </p:nvSpPr>
        <p:spPr>
          <a:xfrm>
            <a:off x="526473" y="2218018"/>
            <a:ext cx="4873054" cy="2843880"/>
          </a:xfrm>
        </p:spPr>
        <p:txBody>
          <a:bodyPr/>
          <a:lstStyle/>
          <a:p>
            <a:pPr algn="just"/>
            <a:r>
              <a:rPr lang="ca-ES" sz="1800" b="1" dirty="0">
                <a:solidFill>
                  <a:srgbClr val="019EE2"/>
                </a:solidFill>
              </a:rPr>
              <a:t>Internet </a:t>
            </a:r>
            <a:r>
              <a:rPr lang="ca-ES" sz="1800" dirty="0"/>
              <a:t>és una xarxa que connecta a altres xarxes i dispositius per  a compartir informació. </a:t>
            </a:r>
          </a:p>
          <a:p>
            <a:endParaRPr lang="ca-ES" sz="1800" dirty="0"/>
          </a:p>
          <a:p>
            <a:endParaRPr lang="ca-ES" sz="1800" dirty="0"/>
          </a:p>
          <a:p>
            <a:pPr algn="just"/>
            <a:r>
              <a:rPr lang="ca-ES" sz="1800" dirty="0"/>
              <a:t>Per mitjà de text, àudio, vídeo, música i imatges. Internet permet </a:t>
            </a:r>
            <a:r>
              <a:rPr lang="ca-ES" sz="1800" b="1" dirty="0"/>
              <a:t>informar-se, aprendre i divertir-se.</a:t>
            </a:r>
          </a:p>
          <a:p>
            <a:endParaRPr lang="ca-ES" sz="1800" dirty="0"/>
          </a:p>
          <a:p>
            <a:endParaRPr lang="ca-ES" sz="1800" dirty="0"/>
          </a:p>
          <a:p>
            <a:r>
              <a:rPr lang="ca-ES" sz="1800" b="1" dirty="0">
                <a:solidFill>
                  <a:srgbClr val="019EE2"/>
                </a:solidFill>
              </a:rPr>
              <a:t>WWW   </a:t>
            </a:r>
            <a:r>
              <a:rPr lang="ca-ES" sz="1800" b="1" dirty="0" err="1">
                <a:solidFill>
                  <a:srgbClr val="019EE2"/>
                </a:solidFill>
              </a:rPr>
              <a:t>World</a:t>
            </a:r>
            <a:r>
              <a:rPr lang="ca-ES" sz="1800" b="1" dirty="0">
                <a:solidFill>
                  <a:srgbClr val="019EE2"/>
                </a:solidFill>
              </a:rPr>
              <a:t>  </a:t>
            </a:r>
            <a:r>
              <a:rPr lang="ca-ES" sz="1800" b="1" dirty="0" err="1">
                <a:solidFill>
                  <a:srgbClr val="019EE2"/>
                </a:solidFill>
              </a:rPr>
              <a:t>Wide</a:t>
            </a:r>
            <a:r>
              <a:rPr lang="ca-ES" sz="1800" b="1" dirty="0">
                <a:solidFill>
                  <a:srgbClr val="019EE2"/>
                </a:solidFill>
              </a:rPr>
              <a:t>  Web</a:t>
            </a:r>
          </a:p>
          <a:p>
            <a:r>
              <a:rPr lang="ca-ES" sz="1800" dirty="0"/>
              <a:t>Xarxa Informàtica Mundial</a:t>
            </a:r>
          </a:p>
        </p:txBody>
      </p:sp>
      <p:pic>
        <p:nvPicPr>
          <p:cNvPr id="3074" name="Picture 2" descr="Qué datos puede recopilar el operador de Internet de tu navegación">
            <a:extLst>
              <a:ext uri="{FF2B5EF4-FFF2-40B4-BE49-F238E27FC236}">
                <a16:creationId xmlns:a16="http://schemas.microsoft.com/office/drawing/2014/main" id="{9958C813-D5E2-4403-A51E-2721C68D2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480" y="200257"/>
            <a:ext cx="2307905" cy="1595846"/>
          </a:xfrm>
          <a:prstGeom prst="rect">
            <a:avLst/>
          </a:prstGeom>
          <a:ln w="28575">
            <a:solidFill>
              <a:schemeClr val="tx1"/>
            </a:solid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5" name="AutoShape 10">
            <a:extLst>
              <a:ext uri="{FF2B5EF4-FFF2-40B4-BE49-F238E27FC236}">
                <a16:creationId xmlns:a16="http://schemas.microsoft.com/office/drawing/2014/main" id="{CE91E7AA-529E-42D7-80F7-8CD45044EF13}"/>
              </a:ext>
            </a:extLst>
          </p:cNvPr>
          <p:cNvSpPr txBox="1">
            <a:spLocks noChangeArrowheads="1"/>
          </p:cNvSpPr>
          <p:nvPr/>
        </p:nvSpPr>
        <p:spPr bwMode="gray">
          <a:xfrm>
            <a:off x="6792474" y="1579248"/>
            <a:ext cx="4675965" cy="825385"/>
          </a:xfrm>
          <a:prstGeom prst="chevron">
            <a:avLst>
              <a:gd name="adj" fmla="val 32406"/>
            </a:avLst>
          </a:prstGeom>
          <a:solidFill>
            <a:srgbClr val="019EE2"/>
          </a:solidFill>
          <a:ln w="12700" cap="rnd" algn="ctr">
            <a:noFill/>
            <a:miter lim="800000"/>
            <a:headEnd/>
            <a:tailEnd/>
          </a:ln>
        </p:spPr>
        <p:txBody>
          <a:bodyPr vert="horz" wrap="square" lIns="88900" tIns="88900" rIns="88900" bIns="88900" rtlCol="0" anchor="ctr">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a:spcBef>
                <a:spcPct val="20000"/>
              </a:spcBef>
              <a:defRPr/>
            </a:pPr>
            <a:r>
              <a:rPr lang="ca-ES" sz="1700" b="1" dirty="0">
                <a:solidFill>
                  <a:schemeClr val="bg1"/>
                </a:solidFill>
                <a:cs typeface="Arial" pitchFamily="34" charset="0"/>
              </a:rPr>
              <a:t>Per a què serveix i què es pot trobar a la xarxa?</a:t>
            </a:r>
            <a:endParaRPr lang="en-US" sz="1700" b="1" dirty="0">
              <a:solidFill>
                <a:schemeClr val="bg1"/>
              </a:solidFill>
              <a:cs typeface="Arial" pitchFamily="34" charset="0"/>
            </a:endParaRPr>
          </a:p>
        </p:txBody>
      </p:sp>
      <p:sp>
        <p:nvSpPr>
          <p:cNvPr id="6" name="TextBox 13">
            <a:extLst>
              <a:ext uri="{FF2B5EF4-FFF2-40B4-BE49-F238E27FC236}">
                <a16:creationId xmlns:a16="http://schemas.microsoft.com/office/drawing/2014/main" id="{EB0FFEBA-BB9F-4ECD-B090-C7CF98A5A530}"/>
              </a:ext>
            </a:extLst>
          </p:cNvPr>
          <p:cNvSpPr txBox="1"/>
          <p:nvPr/>
        </p:nvSpPr>
        <p:spPr bwMode="gray">
          <a:xfrm>
            <a:off x="6376690" y="2845898"/>
            <a:ext cx="5288837" cy="3499484"/>
          </a:xfrm>
          <a:prstGeom prst="rect">
            <a:avLst/>
          </a:prstGeom>
        </p:spPr>
        <p:txBody>
          <a:bodyPr vert="horz" wrap="square" lIns="0" tIns="0" rIns="0" bIns="0" rtlCol="0" anchor="ctr" anchorCtr="0">
            <a:noAutofit/>
          </a:bodyPr>
          <a:lstStyle/>
          <a:p>
            <a:pPr marL="285750" indent="-285750" algn="just">
              <a:lnSpc>
                <a:spcPct val="200000"/>
              </a:lnSpc>
              <a:buFont typeface="Courier New" panose="02070309020205020404" pitchFamily="49" charset="0"/>
              <a:buChar char="o"/>
            </a:pPr>
            <a:r>
              <a:rPr lang="ca-ES" sz="1400" b="1" dirty="0">
                <a:solidFill>
                  <a:srgbClr val="019EE2"/>
                </a:solidFill>
                <a:latin typeface="Poppins"/>
              </a:rPr>
              <a:t>Cercar informació </a:t>
            </a:r>
            <a:r>
              <a:rPr lang="ca-ES" sz="1400" dirty="0">
                <a:solidFill>
                  <a:schemeClr val="tx1">
                    <a:lumMod val="65000"/>
                    <a:lumOff val="35000"/>
                  </a:schemeClr>
                </a:solidFill>
                <a:latin typeface="Poppins"/>
              </a:rPr>
              <a:t>en temps real i gratuïtament.</a:t>
            </a:r>
          </a:p>
          <a:p>
            <a:pPr marL="285750" indent="-285750" algn="just">
              <a:lnSpc>
                <a:spcPct val="200000"/>
              </a:lnSpc>
              <a:buFont typeface="Courier New" panose="02070309020205020404" pitchFamily="49" charset="0"/>
              <a:buChar char="o"/>
            </a:pPr>
            <a:r>
              <a:rPr lang="ca-ES" sz="1400" b="1" dirty="0">
                <a:solidFill>
                  <a:srgbClr val="019EE2"/>
                </a:solidFill>
                <a:latin typeface="Poppins"/>
              </a:rPr>
              <a:t>Comunicació directa</a:t>
            </a:r>
            <a:r>
              <a:rPr lang="ca-ES" sz="1400" dirty="0">
                <a:solidFill>
                  <a:schemeClr val="tx1">
                    <a:lumMod val="65000"/>
                    <a:lumOff val="35000"/>
                  </a:schemeClr>
                </a:solidFill>
                <a:latin typeface="Poppins"/>
              </a:rPr>
              <a:t>: correu electrònic o </a:t>
            </a:r>
            <a:r>
              <a:rPr lang="ca-ES" sz="1400" i="1" dirty="0" err="1">
                <a:solidFill>
                  <a:schemeClr val="tx1">
                    <a:lumMod val="65000"/>
                    <a:lumOff val="35000"/>
                  </a:schemeClr>
                </a:solidFill>
                <a:latin typeface="Poppins"/>
              </a:rPr>
              <a:t>email</a:t>
            </a:r>
            <a:r>
              <a:rPr lang="ca-ES" sz="1400" dirty="0">
                <a:solidFill>
                  <a:schemeClr val="tx1">
                    <a:lumMod val="65000"/>
                    <a:lumOff val="35000"/>
                  </a:schemeClr>
                </a:solidFill>
                <a:latin typeface="Poppins"/>
              </a:rPr>
              <a:t>, xarxes socials…</a:t>
            </a:r>
          </a:p>
          <a:p>
            <a:pPr marL="285750" indent="-285750" algn="just">
              <a:lnSpc>
                <a:spcPct val="200000"/>
              </a:lnSpc>
              <a:buFont typeface="Courier New" panose="02070309020205020404" pitchFamily="49" charset="0"/>
              <a:buChar char="o"/>
            </a:pPr>
            <a:r>
              <a:rPr lang="ca-ES" sz="1400" b="1" dirty="0">
                <a:solidFill>
                  <a:srgbClr val="019EE2"/>
                </a:solidFill>
                <a:latin typeface="Poppins"/>
              </a:rPr>
              <a:t>Educació </a:t>
            </a:r>
            <a:r>
              <a:rPr lang="ca-ES" sz="1400" dirty="0">
                <a:solidFill>
                  <a:schemeClr val="tx1">
                    <a:lumMod val="65000"/>
                    <a:lumOff val="35000"/>
                  </a:schemeClr>
                </a:solidFill>
                <a:latin typeface="Poppins"/>
              </a:rPr>
              <a:t>a l’abast de tothom, universitats, biblioteques...</a:t>
            </a:r>
            <a:endParaRPr lang="ca-ES" sz="1400" dirty="0">
              <a:solidFill>
                <a:srgbClr val="019EE2"/>
              </a:solidFill>
              <a:latin typeface="Poppins"/>
            </a:endParaRPr>
          </a:p>
          <a:p>
            <a:pPr marL="285750" indent="-285750" algn="just">
              <a:lnSpc>
                <a:spcPct val="200000"/>
              </a:lnSpc>
              <a:buFont typeface="Courier New" panose="02070309020205020404" pitchFamily="49" charset="0"/>
              <a:buChar char="o"/>
            </a:pPr>
            <a:r>
              <a:rPr lang="ca-ES" sz="1400" b="1" dirty="0">
                <a:solidFill>
                  <a:srgbClr val="019EE2"/>
                </a:solidFill>
                <a:latin typeface="Poppins"/>
              </a:rPr>
              <a:t>Transaccions comercials/financeres </a:t>
            </a:r>
            <a:r>
              <a:rPr lang="ca-ES" sz="1400" dirty="0">
                <a:solidFill>
                  <a:schemeClr val="tx1">
                    <a:lumMod val="65000"/>
                    <a:lumOff val="35000"/>
                  </a:schemeClr>
                </a:solidFill>
                <a:latin typeface="Poppins"/>
              </a:rPr>
              <a:t>per comprar sense desplaçar-se.</a:t>
            </a:r>
          </a:p>
          <a:p>
            <a:pPr marL="285750" indent="-285750" algn="just">
              <a:lnSpc>
                <a:spcPct val="200000"/>
              </a:lnSpc>
              <a:buFont typeface="Courier New" panose="02070309020205020404" pitchFamily="49" charset="0"/>
              <a:buChar char="o"/>
            </a:pPr>
            <a:r>
              <a:rPr lang="ca-ES" sz="1400" b="1" dirty="0">
                <a:solidFill>
                  <a:srgbClr val="019EE2"/>
                </a:solidFill>
                <a:latin typeface="Poppins"/>
              </a:rPr>
              <a:t>Entreteniment i oci</a:t>
            </a:r>
            <a:r>
              <a:rPr lang="ca-ES" sz="1400" dirty="0">
                <a:solidFill>
                  <a:schemeClr val="tx1">
                    <a:lumMod val="65000"/>
                    <a:lumOff val="35000"/>
                  </a:schemeClr>
                </a:solidFill>
                <a:latin typeface="Poppins"/>
              </a:rPr>
              <a:t>: lectura, música, jocs, pel·lícules, sèries...</a:t>
            </a:r>
            <a:endParaRPr lang="es-ES" sz="1500" b="0" dirty="0">
              <a:solidFill>
                <a:schemeClr val="tx1">
                  <a:lumMod val="65000"/>
                  <a:lumOff val="35000"/>
                </a:schemeClr>
              </a:solidFill>
              <a:latin typeface="Poppins"/>
            </a:endParaRPr>
          </a:p>
        </p:txBody>
      </p:sp>
      <p:sp>
        <p:nvSpPr>
          <p:cNvPr id="7" name="Speech Bubble: Rectangle with Corners Rounded 39">
            <a:extLst>
              <a:ext uri="{FF2B5EF4-FFF2-40B4-BE49-F238E27FC236}">
                <a16:creationId xmlns:a16="http://schemas.microsoft.com/office/drawing/2014/main" id="{50F06E1A-5C31-4CF9-8741-7C3CA7B55C63}"/>
              </a:ext>
            </a:extLst>
          </p:cNvPr>
          <p:cNvSpPr/>
          <p:nvPr/>
        </p:nvSpPr>
        <p:spPr bwMode="gray">
          <a:xfrm>
            <a:off x="6142385" y="2731699"/>
            <a:ext cx="5844209" cy="3865556"/>
          </a:xfrm>
          <a:prstGeom prst="wedgeRoundRectCallout">
            <a:avLst>
              <a:gd name="adj1" fmla="val -18718"/>
              <a:gd name="adj2" fmla="val -58685"/>
              <a:gd name="adj3" fmla="val 16667"/>
            </a:avLst>
          </a:prstGeom>
          <a:no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9" name="CuadroTexto 8">
            <a:extLst>
              <a:ext uri="{FF2B5EF4-FFF2-40B4-BE49-F238E27FC236}">
                <a16:creationId xmlns:a16="http://schemas.microsoft.com/office/drawing/2014/main" id="{12152E7A-C898-4249-AE23-B66ED8580412}"/>
              </a:ext>
            </a:extLst>
          </p:cNvPr>
          <p:cNvSpPr txBox="1"/>
          <p:nvPr/>
        </p:nvSpPr>
        <p:spPr bwMode="gray">
          <a:xfrm>
            <a:off x="365167" y="227758"/>
            <a:ext cx="6097978" cy="523220"/>
          </a:xfrm>
          <a:prstGeom prst="rect">
            <a:avLst/>
          </a:prstGeom>
          <a:noFill/>
        </p:spPr>
        <p:txBody>
          <a:bodyPr wrap="square">
            <a:spAutoFit/>
          </a:bodyPr>
          <a:lstStyle/>
          <a:p>
            <a:r>
              <a:rPr lang="es-ES" sz="2800" b="1" dirty="0">
                <a:solidFill>
                  <a:srgbClr val="019EE2"/>
                </a:solidFill>
                <a:latin typeface="Poppins"/>
                <a:ea typeface="+mj-ea"/>
                <a:cs typeface="+mj-cs"/>
              </a:rPr>
              <a:t>1. </a:t>
            </a:r>
            <a:r>
              <a:rPr lang="es-ES" sz="2800" b="1" dirty="0" err="1">
                <a:solidFill>
                  <a:srgbClr val="019EE2"/>
                </a:solidFill>
                <a:latin typeface="Poppins"/>
                <a:ea typeface="+mj-ea"/>
                <a:cs typeface="+mj-cs"/>
              </a:rPr>
              <a:t>Introducció</a:t>
            </a:r>
            <a:endParaRPr lang="es-ES" sz="2800" b="1" dirty="0">
              <a:solidFill>
                <a:srgbClr val="019EE2"/>
              </a:solidFill>
              <a:latin typeface="Poppins"/>
              <a:ea typeface="+mj-ea"/>
              <a:cs typeface="+mj-cs"/>
            </a:endParaRPr>
          </a:p>
        </p:txBody>
      </p:sp>
      <p:pic>
        <p:nvPicPr>
          <p:cNvPr id="10" name="Imagen 9">
            <a:extLst>
              <a:ext uri="{FF2B5EF4-FFF2-40B4-BE49-F238E27FC236}">
                <a16:creationId xmlns:a16="http://schemas.microsoft.com/office/drawing/2014/main" id="{BFD489DF-59ED-4DE5-8810-F932DB0718E2}"/>
              </a:ext>
            </a:extLst>
          </p:cNvPr>
          <p:cNvPicPr>
            <a:picLocks noChangeAspect="1"/>
          </p:cNvPicPr>
          <p:nvPr/>
        </p:nvPicPr>
        <p:blipFill>
          <a:blip r:embed="rId4"/>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767384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9900" y="402586"/>
            <a:ext cx="8757920" cy="469481"/>
          </a:xfrm>
        </p:spPr>
        <p:txBody>
          <a:bodyPr/>
          <a:lstStyle/>
          <a:p>
            <a:r>
              <a:rPr lang="es-ES" dirty="0"/>
              <a:t>1. </a:t>
            </a:r>
            <a:r>
              <a:rPr lang="es-ES" dirty="0" err="1"/>
              <a:t>Introducció</a:t>
            </a:r>
            <a:endParaRPr lang="es-ES" dirty="0"/>
          </a:p>
        </p:txBody>
      </p:sp>
      <p:sp>
        <p:nvSpPr>
          <p:cNvPr id="20" name="Text Placeholder 2">
            <a:extLst>
              <a:ext uri="{FF2B5EF4-FFF2-40B4-BE49-F238E27FC236}">
                <a16:creationId xmlns:a16="http://schemas.microsoft.com/office/drawing/2014/main" id="{F4BCFFCD-BAAE-46CB-A445-40E577D6134B}"/>
              </a:ext>
            </a:extLst>
          </p:cNvPr>
          <p:cNvSpPr>
            <a:spLocks noGrp="1"/>
          </p:cNvSpPr>
          <p:nvPr>
            <p:ph type="body" sz="quarter" idx="13"/>
          </p:nvPr>
        </p:nvSpPr>
        <p:spPr>
          <a:xfrm>
            <a:off x="469900" y="847947"/>
            <a:ext cx="9297556" cy="468234"/>
          </a:xfrm>
        </p:spPr>
        <p:txBody>
          <a:bodyPr/>
          <a:lstStyle/>
          <a:p>
            <a:r>
              <a:rPr lang="ca-ES" dirty="0"/>
              <a:t>Accés a Internet a través de diferents dispositius </a:t>
            </a:r>
          </a:p>
        </p:txBody>
      </p:sp>
      <p:sp>
        <p:nvSpPr>
          <p:cNvPr id="2" name="1 CuadroTexto"/>
          <p:cNvSpPr txBox="1"/>
          <p:nvPr/>
        </p:nvSpPr>
        <p:spPr bwMode="gray">
          <a:xfrm>
            <a:off x="469900" y="1349367"/>
            <a:ext cx="7910946" cy="1723549"/>
          </a:xfrm>
          <a:prstGeom prst="rect">
            <a:avLst/>
          </a:prstGeom>
        </p:spPr>
        <p:txBody>
          <a:bodyPr vert="horz" wrap="square" lIns="0" tIns="0" rIns="0" bIns="0" rtlCol="0" anchor="b" anchorCtr="0">
            <a:spAutoFit/>
          </a:bodyPr>
          <a:lstStyle/>
          <a:p>
            <a:pPr algn="just"/>
            <a:r>
              <a:rPr lang="ca-ES" sz="1600" dirty="0">
                <a:solidFill>
                  <a:srgbClr val="595959"/>
                </a:solidFill>
                <a:latin typeface="Poppins"/>
              </a:rPr>
              <a:t>Accés a Internet a través d’un </a:t>
            </a:r>
            <a:r>
              <a:rPr lang="ca-ES" sz="1600" b="1" dirty="0">
                <a:solidFill>
                  <a:srgbClr val="019EE2"/>
                </a:solidFill>
                <a:latin typeface="Poppins"/>
              </a:rPr>
              <a:t>telèfon mòbil.</a:t>
            </a:r>
          </a:p>
          <a:p>
            <a:endParaRPr lang="ca-ES" sz="1600" dirty="0">
              <a:solidFill>
                <a:srgbClr val="595959"/>
              </a:solidFill>
              <a:latin typeface="Poppins"/>
            </a:endParaRPr>
          </a:p>
          <a:p>
            <a:pPr algn="just"/>
            <a:r>
              <a:rPr lang="ca-ES" sz="1600" dirty="0">
                <a:solidFill>
                  <a:srgbClr val="595959"/>
                </a:solidFill>
                <a:latin typeface="Poppins"/>
              </a:rPr>
              <a:t>Els conceptes que s’explicaran són similars si l’accés es realitza des d’altres dispositius com la tableta o l’ordinador.</a:t>
            </a:r>
          </a:p>
          <a:p>
            <a:endParaRPr lang="ca-ES" sz="1600" dirty="0">
              <a:solidFill>
                <a:srgbClr val="595959"/>
              </a:solidFill>
              <a:latin typeface="Poppins"/>
            </a:endParaRPr>
          </a:p>
          <a:p>
            <a:pPr algn="just"/>
            <a:r>
              <a:rPr lang="ca-ES" sz="1600" dirty="0">
                <a:solidFill>
                  <a:srgbClr val="595959"/>
                </a:solidFill>
                <a:latin typeface="Poppins"/>
              </a:rPr>
              <a:t>Moltes de les webs actuals ja presenten continguts adaptats a la mida de la pantalla del mòbil.</a:t>
            </a:r>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8319" y="3476459"/>
            <a:ext cx="5250652" cy="295205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58" y="3345834"/>
            <a:ext cx="1576449" cy="326967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65872" y="1316181"/>
            <a:ext cx="2524991" cy="523701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n 7">
            <a:extLst>
              <a:ext uri="{FF2B5EF4-FFF2-40B4-BE49-F238E27FC236}">
                <a16:creationId xmlns:a16="http://schemas.microsoft.com/office/drawing/2014/main" id="{A90078CF-BCD2-4D88-B1EB-CC42BA240366}"/>
              </a:ext>
            </a:extLst>
          </p:cNvPr>
          <p:cNvPicPr>
            <a:picLocks noChangeAspect="1"/>
          </p:cNvPicPr>
          <p:nvPr/>
        </p:nvPicPr>
        <p:blipFill>
          <a:blip r:embed="rId6"/>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2242653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7AA7355-8D9B-467A-916A-A4D598F9423D}"/>
              </a:ext>
            </a:extLst>
          </p:cNvPr>
          <p:cNvSpPr/>
          <p:nvPr/>
        </p:nvSpPr>
        <p:spPr bwMode="gray">
          <a:xfrm>
            <a:off x="11531601" y="3343656"/>
            <a:ext cx="116839" cy="73160"/>
          </a:xfrm>
          <a:prstGeom prst="rect">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 name="Text Placeholder 1">
            <a:extLst>
              <a:ext uri="{FF2B5EF4-FFF2-40B4-BE49-F238E27FC236}">
                <a16:creationId xmlns:a16="http://schemas.microsoft.com/office/drawing/2014/main" id="{7C49FDF0-7E0D-4289-BA20-6023DBC8EB3F}"/>
              </a:ext>
            </a:extLst>
          </p:cNvPr>
          <p:cNvSpPr>
            <a:spLocks noGrp="1"/>
          </p:cNvSpPr>
          <p:nvPr>
            <p:ph type="body" sz="quarter" idx="10"/>
          </p:nvPr>
        </p:nvSpPr>
        <p:spPr>
          <a:xfrm>
            <a:off x="543560" y="1322768"/>
            <a:ext cx="2895092" cy="5343268"/>
          </a:xfrm>
        </p:spPr>
        <p:txBody>
          <a:bodyPr/>
          <a:lstStyle/>
          <a:p>
            <a:endParaRPr lang="ca-ES" dirty="0"/>
          </a:p>
          <a:p>
            <a:pPr algn="just"/>
            <a:r>
              <a:rPr lang="ca-ES" dirty="0"/>
              <a:t>La majoria dels mòbils tenen incorporat el cercador </a:t>
            </a:r>
            <a:r>
              <a:rPr lang="ca-ES" b="1" dirty="0" err="1"/>
              <a:t>Google</a:t>
            </a:r>
            <a:r>
              <a:rPr lang="ca-ES" dirty="0"/>
              <a:t>, com una aplicació més.  </a:t>
            </a:r>
          </a:p>
          <a:p>
            <a:r>
              <a:rPr lang="ca-ES" b="1" dirty="0">
                <a:solidFill>
                  <a:srgbClr val="019EE2"/>
                </a:solidFill>
              </a:rPr>
              <a:t> </a:t>
            </a:r>
          </a:p>
          <a:p>
            <a:endParaRPr lang="ca-ES" dirty="0"/>
          </a:p>
          <a:p>
            <a:endParaRPr lang="ca-ES" dirty="0"/>
          </a:p>
          <a:p>
            <a:r>
              <a:rPr lang="ca-ES" dirty="0"/>
              <a:t>Escriure (a la </a:t>
            </a:r>
            <a:r>
              <a:rPr lang="ca-ES" b="1" dirty="0">
                <a:solidFill>
                  <a:srgbClr val="019EE2"/>
                </a:solidFill>
              </a:rPr>
              <a:t>lupa</a:t>
            </a:r>
            <a:r>
              <a:rPr lang="ca-ES" dirty="0"/>
              <a:t>) la informació que es desitgi buscar. Per exemple: Barcelona ciutat.</a:t>
            </a:r>
            <a:endParaRPr lang="ca-ES" b="1" dirty="0">
              <a:solidFill>
                <a:srgbClr val="019EE2"/>
              </a:solidFill>
            </a:endParaRPr>
          </a:p>
        </p:txBody>
      </p:sp>
      <p:sp>
        <p:nvSpPr>
          <p:cNvPr id="5" name="4 Título"/>
          <p:cNvSpPr>
            <a:spLocks noGrp="1"/>
          </p:cNvSpPr>
          <p:nvPr>
            <p:ph type="title"/>
          </p:nvPr>
        </p:nvSpPr>
        <p:spPr/>
        <p:txBody>
          <a:bodyPr/>
          <a:lstStyle/>
          <a:p>
            <a:r>
              <a:rPr lang="es-ES" dirty="0"/>
              <a:t>2. </a:t>
            </a:r>
            <a:r>
              <a:rPr lang="es-ES" dirty="0" err="1"/>
              <a:t>Navegació</a:t>
            </a:r>
            <a:endParaRPr lang="es-ES" dirty="0"/>
          </a:p>
        </p:txBody>
      </p:sp>
      <p:grpSp>
        <p:nvGrpSpPr>
          <p:cNvPr id="6" name="5 Grupo"/>
          <p:cNvGrpSpPr/>
          <p:nvPr/>
        </p:nvGrpSpPr>
        <p:grpSpPr>
          <a:xfrm>
            <a:off x="3724415" y="1193317"/>
            <a:ext cx="8274418" cy="5597627"/>
            <a:chOff x="3724415" y="1193317"/>
            <a:chExt cx="8274418" cy="5597627"/>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974" b="82012"/>
            <a:stretch/>
          </p:blipFill>
          <p:spPr bwMode="auto">
            <a:xfrm>
              <a:off x="3724415" y="1708403"/>
              <a:ext cx="2623481" cy="4572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5879" b="48107"/>
            <a:stretch/>
          </p:blipFill>
          <p:spPr bwMode="auto">
            <a:xfrm>
              <a:off x="6555335" y="1708402"/>
              <a:ext cx="2623481" cy="4572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64548" b="19438"/>
            <a:stretch/>
          </p:blipFill>
          <p:spPr bwMode="auto">
            <a:xfrm>
              <a:off x="9375352" y="1708402"/>
              <a:ext cx="2623481" cy="4572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Flecha abajo"/>
            <p:cNvSpPr/>
            <p:nvPr/>
          </p:nvSpPr>
          <p:spPr bwMode="gray">
            <a:xfrm>
              <a:off x="4827300" y="6352032"/>
              <a:ext cx="292608" cy="438912"/>
            </a:xfrm>
            <a:prstGeom prst="down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18" name="17 Flecha abajo"/>
            <p:cNvSpPr/>
            <p:nvPr/>
          </p:nvSpPr>
          <p:spPr bwMode="gray">
            <a:xfrm>
              <a:off x="7706988" y="6352032"/>
              <a:ext cx="292608" cy="438912"/>
            </a:xfrm>
            <a:prstGeom prst="down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19" name="18 Flecha abajo"/>
            <p:cNvSpPr/>
            <p:nvPr/>
          </p:nvSpPr>
          <p:spPr bwMode="gray">
            <a:xfrm>
              <a:off x="7708632" y="1193317"/>
              <a:ext cx="292608" cy="438912"/>
            </a:xfrm>
            <a:prstGeom prst="down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0" name="19 Flecha abajo"/>
            <p:cNvSpPr/>
            <p:nvPr/>
          </p:nvSpPr>
          <p:spPr bwMode="gray">
            <a:xfrm>
              <a:off x="10351008" y="6352032"/>
              <a:ext cx="292608" cy="438912"/>
            </a:xfrm>
            <a:prstGeom prst="down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21" name="20 Flecha abajo"/>
            <p:cNvSpPr/>
            <p:nvPr/>
          </p:nvSpPr>
          <p:spPr bwMode="gray">
            <a:xfrm>
              <a:off x="10351008" y="1217701"/>
              <a:ext cx="292608" cy="438912"/>
            </a:xfrm>
            <a:prstGeom prst="down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24" name="Text Placeholder 1">
            <a:extLst>
              <a:ext uri="{FF2B5EF4-FFF2-40B4-BE49-F238E27FC236}">
                <a16:creationId xmlns:a16="http://schemas.microsoft.com/office/drawing/2014/main" id="{7C49FDF0-7E0D-4289-BA20-6023DBC8EB3F}"/>
              </a:ext>
            </a:extLst>
          </p:cNvPr>
          <p:cNvSpPr>
            <a:spLocks noGrp="1"/>
          </p:cNvSpPr>
          <p:nvPr>
            <p:ph type="body" sz="quarter" idx="10"/>
          </p:nvPr>
        </p:nvSpPr>
        <p:spPr>
          <a:xfrm>
            <a:off x="3790174" y="719008"/>
            <a:ext cx="5585177" cy="796272"/>
          </a:xfrm>
        </p:spPr>
        <p:txBody>
          <a:bodyPr/>
          <a:lstStyle/>
          <a:p>
            <a:r>
              <a:rPr lang="ca-ES" dirty="0"/>
              <a:t>A la secció </a:t>
            </a:r>
            <a:r>
              <a:rPr lang="ca-ES" b="1" dirty="0">
                <a:solidFill>
                  <a:srgbClr val="019EE2"/>
                </a:solidFill>
              </a:rPr>
              <a:t>“Tot” </a:t>
            </a:r>
            <a:r>
              <a:rPr lang="ca-ES" dirty="0"/>
              <a:t>es trobaran el </a:t>
            </a:r>
            <a:r>
              <a:rPr lang="ca-ES" b="1" dirty="0">
                <a:solidFill>
                  <a:srgbClr val="019EE2"/>
                </a:solidFill>
              </a:rPr>
              <a:t>resultats</a:t>
            </a:r>
            <a:r>
              <a:rPr lang="ca-ES" dirty="0"/>
              <a:t> relacionats amb el que s’està buscant.</a:t>
            </a:r>
            <a:endParaRPr lang="ca-ES" b="1" dirty="0">
              <a:solidFill>
                <a:srgbClr val="019EE2"/>
              </a:solidFill>
            </a:endParaRPr>
          </a:p>
        </p:txBody>
      </p:sp>
      <p:cxnSp>
        <p:nvCxnSpPr>
          <p:cNvPr id="22" name="Straight Arrow Connector 45">
            <a:extLst>
              <a:ext uri="{FF2B5EF4-FFF2-40B4-BE49-F238E27FC236}">
                <a16:creationId xmlns:a16="http://schemas.microsoft.com/office/drawing/2014/main" id="{E1A8A9F3-B81F-4883-93CD-2598187D3A27}"/>
              </a:ext>
            </a:extLst>
          </p:cNvPr>
          <p:cNvCxnSpPr>
            <a:cxnSpLocks/>
          </p:cNvCxnSpPr>
          <p:nvPr/>
        </p:nvCxnSpPr>
        <p:spPr>
          <a:xfrm flipV="1">
            <a:off x="1867626" y="2351616"/>
            <a:ext cx="2043418" cy="93221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23" name="Google Shape;261;p27">
            <a:extLst>
              <a:ext uri="{FF2B5EF4-FFF2-40B4-BE49-F238E27FC236}">
                <a16:creationId xmlns:a16="http://schemas.microsoft.com/office/drawing/2014/main" id="{F340227F-5612-4E9D-AAF0-2D92F89D3A76}"/>
              </a:ext>
            </a:extLst>
          </p:cNvPr>
          <p:cNvSpPr/>
          <p:nvPr/>
        </p:nvSpPr>
        <p:spPr>
          <a:xfrm>
            <a:off x="3708799" y="2575567"/>
            <a:ext cx="488008" cy="304793"/>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Imagen 16">
            <a:extLst>
              <a:ext uri="{FF2B5EF4-FFF2-40B4-BE49-F238E27FC236}">
                <a16:creationId xmlns:a16="http://schemas.microsoft.com/office/drawing/2014/main" id="{875E6E6F-7CDA-4BBF-B925-E32E03773D72}"/>
              </a:ext>
            </a:extLst>
          </p:cNvPr>
          <p:cNvPicPr>
            <a:picLocks noChangeAspect="1"/>
          </p:cNvPicPr>
          <p:nvPr/>
        </p:nvPicPr>
        <p:blipFill>
          <a:blip r:embed="rId4"/>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164930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49FDF0-7E0D-4289-BA20-6023DBC8EB3F}"/>
              </a:ext>
            </a:extLst>
          </p:cNvPr>
          <p:cNvSpPr>
            <a:spLocks noGrp="1"/>
          </p:cNvSpPr>
          <p:nvPr>
            <p:ph type="body" sz="quarter" idx="10"/>
          </p:nvPr>
        </p:nvSpPr>
        <p:spPr>
          <a:xfrm>
            <a:off x="492542" y="1117251"/>
            <a:ext cx="11241992" cy="1050054"/>
          </a:xfrm>
        </p:spPr>
        <p:txBody>
          <a:bodyPr/>
          <a:lstStyle/>
          <a:p>
            <a:pPr algn="just"/>
            <a:r>
              <a:rPr lang="ca-ES" dirty="0"/>
              <a:t>La resto de seccions filtraran la informació de la cerca per facilitar trobar la de més utilitat. Es poden trobar les seccions: </a:t>
            </a:r>
            <a:r>
              <a:rPr lang="ca-ES" b="1" dirty="0">
                <a:solidFill>
                  <a:srgbClr val="019EE2"/>
                </a:solidFill>
              </a:rPr>
              <a:t>mapes, noticies, imatges, vídeos...</a:t>
            </a:r>
          </a:p>
        </p:txBody>
      </p:sp>
      <p:sp>
        <p:nvSpPr>
          <p:cNvPr id="4" name="Title 3">
            <a:extLst>
              <a:ext uri="{FF2B5EF4-FFF2-40B4-BE49-F238E27FC236}">
                <a16:creationId xmlns:a16="http://schemas.microsoft.com/office/drawing/2014/main" id="{D4174460-26DD-439E-BCEB-311BDA84CCE0}"/>
              </a:ext>
            </a:extLst>
          </p:cNvPr>
          <p:cNvSpPr>
            <a:spLocks noGrp="1"/>
          </p:cNvSpPr>
          <p:nvPr>
            <p:ph type="title"/>
          </p:nvPr>
        </p:nvSpPr>
        <p:spPr/>
        <p:txBody>
          <a:bodyPr/>
          <a:lstStyle/>
          <a:p>
            <a:r>
              <a:rPr lang="es-ES" dirty="0"/>
              <a:t>2. </a:t>
            </a:r>
            <a:r>
              <a:rPr lang="es-ES" dirty="0" err="1"/>
              <a:t>Navegació</a:t>
            </a:r>
            <a:endParaRPr lang="es-E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0818"/>
          <a:stretch/>
        </p:blipFill>
        <p:spPr bwMode="auto">
          <a:xfrm>
            <a:off x="3284475" y="1987303"/>
            <a:ext cx="2520000" cy="46612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0818"/>
          <a:stretch/>
        </p:blipFill>
        <p:spPr bwMode="auto">
          <a:xfrm>
            <a:off x="8934792" y="1987305"/>
            <a:ext cx="2520000" cy="466126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2829" b="7988"/>
          <a:stretch/>
        </p:blipFill>
        <p:spPr bwMode="auto">
          <a:xfrm>
            <a:off x="471583" y="1987303"/>
            <a:ext cx="2520000" cy="46612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10818"/>
          <a:stretch/>
        </p:blipFill>
        <p:spPr bwMode="auto">
          <a:xfrm>
            <a:off x="6116805" y="1987303"/>
            <a:ext cx="2520000" cy="46612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n 7">
            <a:extLst>
              <a:ext uri="{FF2B5EF4-FFF2-40B4-BE49-F238E27FC236}">
                <a16:creationId xmlns:a16="http://schemas.microsoft.com/office/drawing/2014/main" id="{2D750ABC-5AC2-4E80-BC3C-F38764BDC021}"/>
              </a:ext>
            </a:extLst>
          </p:cNvPr>
          <p:cNvPicPr>
            <a:picLocks noChangeAspect="1"/>
          </p:cNvPicPr>
          <p:nvPr/>
        </p:nvPicPr>
        <p:blipFill>
          <a:blip r:embed="rId7"/>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3006133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0255" y="1162639"/>
            <a:ext cx="2700000" cy="5600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 Placeholder 1">
            <a:extLst>
              <a:ext uri="{FF2B5EF4-FFF2-40B4-BE49-F238E27FC236}">
                <a16:creationId xmlns:a16="http://schemas.microsoft.com/office/drawing/2014/main" id="{7C49FDF0-7E0D-4289-BA20-6023DBC8EB3F}"/>
              </a:ext>
            </a:extLst>
          </p:cNvPr>
          <p:cNvSpPr>
            <a:spLocks noGrp="1"/>
          </p:cNvSpPr>
          <p:nvPr>
            <p:ph type="body" sz="quarter" idx="10"/>
          </p:nvPr>
        </p:nvSpPr>
        <p:spPr>
          <a:xfrm>
            <a:off x="3676396" y="1526799"/>
            <a:ext cx="4815332" cy="2529407"/>
          </a:xfrm>
        </p:spPr>
        <p:txBody>
          <a:bodyPr/>
          <a:lstStyle/>
          <a:p>
            <a:pPr algn="just"/>
            <a:endParaRPr lang="es-ES" dirty="0"/>
          </a:p>
          <a:p>
            <a:pPr algn="just"/>
            <a:endParaRPr lang="es-ES" dirty="0"/>
          </a:p>
          <a:p>
            <a:pPr algn="just"/>
            <a:endParaRPr lang="ca-ES" dirty="0"/>
          </a:p>
          <a:p>
            <a:pPr algn="just"/>
            <a:r>
              <a:rPr lang="ca-ES" dirty="0"/>
              <a:t>La icona de la caseta permet </a:t>
            </a:r>
            <a:r>
              <a:rPr lang="ca-ES" b="1" dirty="0">
                <a:solidFill>
                  <a:srgbClr val="019EE2"/>
                </a:solidFill>
              </a:rPr>
              <a:t>accedir de nou al cercador.</a:t>
            </a:r>
          </a:p>
          <a:p>
            <a:pPr algn="just"/>
            <a:endParaRPr lang="ca-ES" dirty="0"/>
          </a:p>
          <a:p>
            <a:pPr algn="just"/>
            <a:r>
              <a:rPr lang="ca-ES" dirty="0"/>
              <a:t>Per </a:t>
            </a:r>
            <a:r>
              <a:rPr lang="ca-ES" b="1" dirty="0">
                <a:solidFill>
                  <a:srgbClr val="019EE2"/>
                </a:solidFill>
              </a:rPr>
              <a:t>tornar a la pantalla anterior </a:t>
            </a:r>
            <a:r>
              <a:rPr lang="ca-ES" dirty="0"/>
              <a:t>un cop s’ha visualitzat una pàgina web, utilitza les funcions habituals del mòbil.</a:t>
            </a:r>
          </a:p>
        </p:txBody>
      </p:sp>
      <p:sp>
        <p:nvSpPr>
          <p:cNvPr id="3" name="Text Placeholder 2">
            <a:extLst>
              <a:ext uri="{FF2B5EF4-FFF2-40B4-BE49-F238E27FC236}">
                <a16:creationId xmlns:a16="http://schemas.microsoft.com/office/drawing/2014/main" id="{3A538BAA-1EE6-4224-9C4D-A2C9F55C5296}"/>
              </a:ext>
            </a:extLst>
          </p:cNvPr>
          <p:cNvSpPr>
            <a:spLocks noGrp="1"/>
          </p:cNvSpPr>
          <p:nvPr>
            <p:ph type="body" sz="quarter" idx="13"/>
          </p:nvPr>
        </p:nvSpPr>
        <p:spPr>
          <a:xfrm>
            <a:off x="525018" y="840363"/>
            <a:ext cx="4912043" cy="386503"/>
          </a:xfrm>
        </p:spPr>
        <p:txBody>
          <a:bodyPr/>
          <a:lstStyle/>
          <a:p>
            <a:r>
              <a:rPr lang="ca-ES" dirty="0">
                <a:solidFill>
                  <a:schemeClr val="tx1">
                    <a:lumMod val="65000"/>
                    <a:lumOff val="35000"/>
                  </a:schemeClr>
                </a:solidFill>
              </a:rPr>
              <a:t>Retrocés</a:t>
            </a:r>
          </a:p>
        </p:txBody>
      </p:sp>
      <p:sp>
        <p:nvSpPr>
          <p:cNvPr id="4" name="Title 3">
            <a:extLst>
              <a:ext uri="{FF2B5EF4-FFF2-40B4-BE49-F238E27FC236}">
                <a16:creationId xmlns:a16="http://schemas.microsoft.com/office/drawing/2014/main" id="{D4174460-26DD-439E-BCEB-311BDA84CCE0}"/>
              </a:ext>
            </a:extLst>
          </p:cNvPr>
          <p:cNvSpPr>
            <a:spLocks noGrp="1"/>
          </p:cNvSpPr>
          <p:nvPr>
            <p:ph type="title"/>
          </p:nvPr>
        </p:nvSpPr>
        <p:spPr/>
        <p:txBody>
          <a:bodyPr/>
          <a:lstStyle/>
          <a:p>
            <a:r>
              <a:rPr lang="es-ES" dirty="0"/>
              <a:t>2. </a:t>
            </a:r>
            <a:r>
              <a:rPr lang="es-ES" dirty="0" err="1"/>
              <a:t>Navegació</a:t>
            </a:r>
            <a:endParaRPr lang="es-ES" dirty="0"/>
          </a:p>
        </p:txBody>
      </p:sp>
      <p:cxnSp>
        <p:nvCxnSpPr>
          <p:cNvPr id="14" name="Straight Arrow Connector 15">
            <a:extLst>
              <a:ext uri="{FF2B5EF4-FFF2-40B4-BE49-F238E27FC236}">
                <a16:creationId xmlns:a16="http://schemas.microsoft.com/office/drawing/2014/main" id="{1A9B8058-A49E-42BF-8D3A-2A2DE6B512C1}"/>
              </a:ext>
            </a:extLst>
          </p:cNvPr>
          <p:cNvCxnSpPr>
            <a:cxnSpLocks/>
          </p:cNvCxnSpPr>
          <p:nvPr/>
        </p:nvCxnSpPr>
        <p:spPr>
          <a:xfrm flipV="1">
            <a:off x="8491728" y="1597152"/>
            <a:ext cx="786384" cy="19743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168" y="1162656"/>
            <a:ext cx="2700000" cy="559999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8" name="Straight Arrow Connector 15">
            <a:extLst>
              <a:ext uri="{FF2B5EF4-FFF2-40B4-BE49-F238E27FC236}">
                <a16:creationId xmlns:a16="http://schemas.microsoft.com/office/drawing/2014/main" id="{1A9B8058-A49E-42BF-8D3A-2A2DE6B512C1}"/>
              </a:ext>
            </a:extLst>
          </p:cNvPr>
          <p:cNvCxnSpPr>
            <a:cxnSpLocks/>
          </p:cNvCxnSpPr>
          <p:nvPr/>
        </p:nvCxnSpPr>
        <p:spPr>
          <a:xfrm flipH="1">
            <a:off x="1475232" y="3755136"/>
            <a:ext cx="3279648" cy="2731008"/>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15">
            <a:extLst>
              <a:ext uri="{FF2B5EF4-FFF2-40B4-BE49-F238E27FC236}">
                <a16:creationId xmlns:a16="http://schemas.microsoft.com/office/drawing/2014/main" id="{1A9B8058-A49E-42BF-8D3A-2A2DE6B512C1}"/>
              </a:ext>
            </a:extLst>
          </p:cNvPr>
          <p:cNvCxnSpPr>
            <a:cxnSpLocks/>
          </p:cNvCxnSpPr>
          <p:nvPr/>
        </p:nvCxnSpPr>
        <p:spPr>
          <a:xfrm flipH="1" flipV="1">
            <a:off x="890017" y="1706880"/>
            <a:ext cx="4011167" cy="585216"/>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pic>
        <p:nvPicPr>
          <p:cNvPr id="10" name="Imagen 9">
            <a:extLst>
              <a:ext uri="{FF2B5EF4-FFF2-40B4-BE49-F238E27FC236}">
                <a16:creationId xmlns:a16="http://schemas.microsoft.com/office/drawing/2014/main" id="{7CEFC419-D635-4D7A-A513-D52AD6005462}"/>
              </a:ext>
            </a:extLst>
          </p:cNvPr>
          <p:cNvPicPr>
            <a:picLocks noChangeAspect="1"/>
          </p:cNvPicPr>
          <p:nvPr/>
        </p:nvPicPr>
        <p:blipFill>
          <a:blip r:embed="rId5"/>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41663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DB4A20E6-4E1D-48C3-8E36-382A0D823402}"/>
              </a:ext>
            </a:extLst>
          </p:cNvPr>
          <p:cNvSpPr>
            <a:spLocks noGrp="1"/>
          </p:cNvSpPr>
          <p:nvPr>
            <p:ph type="body" sz="quarter" idx="10"/>
          </p:nvPr>
        </p:nvSpPr>
        <p:spPr>
          <a:xfrm>
            <a:off x="469900" y="1433830"/>
            <a:ext cx="11458864" cy="2500861"/>
          </a:xfrm>
        </p:spPr>
        <p:txBody>
          <a:bodyPr/>
          <a:lstStyle/>
          <a:p>
            <a:r>
              <a:rPr lang="ca-ES" dirty="0"/>
              <a:t>En alguns casos s’ofereix una relació de pàgines web que més o menys es poden ajustar a la informació sol·licitada. Com a consell: </a:t>
            </a:r>
          </a:p>
          <a:p>
            <a:endParaRPr lang="ca-ES" dirty="0"/>
          </a:p>
          <a:p>
            <a:pPr marL="285750" indent="-285750">
              <a:buFont typeface="Wingdings" panose="05000000000000000000" pitchFamily="2" charset="2"/>
              <a:buChar char="Ø"/>
            </a:pPr>
            <a:r>
              <a:rPr lang="ca-ES" dirty="0"/>
              <a:t>Identificar anuncis o pàgines patrocinades que solen aparèixer en primer lloc per si es volen descartar.</a:t>
            </a:r>
          </a:p>
          <a:p>
            <a:pPr marL="285750" indent="-285750">
              <a:buFont typeface="Wingdings" panose="05000000000000000000" pitchFamily="2" charset="2"/>
              <a:buChar char="Ø"/>
            </a:pPr>
            <a:endParaRPr lang="ca-ES" dirty="0"/>
          </a:p>
          <a:p>
            <a:pPr marL="285750" indent="-285750">
              <a:buFont typeface="Wingdings" panose="05000000000000000000" pitchFamily="2" charset="2"/>
              <a:buChar char="Ø"/>
            </a:pPr>
            <a:r>
              <a:rPr lang="ca-ES" dirty="0"/>
              <a:t>Intentar veure la informació a la pròpia URL (l’enllaç amb la web) o a una part de contingut que es mostra en el cercador, quina és la web que ens interessa?</a:t>
            </a:r>
          </a:p>
        </p:txBody>
      </p:sp>
      <p:sp>
        <p:nvSpPr>
          <p:cNvPr id="7" name="Text Placeholder 2">
            <a:extLst>
              <a:ext uri="{FF2B5EF4-FFF2-40B4-BE49-F238E27FC236}">
                <a16:creationId xmlns:a16="http://schemas.microsoft.com/office/drawing/2014/main" id="{1C572C5E-2764-4319-9343-63A5CE31FF17}"/>
              </a:ext>
            </a:extLst>
          </p:cNvPr>
          <p:cNvSpPr>
            <a:spLocks noGrp="1"/>
          </p:cNvSpPr>
          <p:nvPr>
            <p:ph type="body" sz="quarter" idx="13"/>
          </p:nvPr>
        </p:nvSpPr>
        <p:spPr>
          <a:xfrm>
            <a:off x="469900" y="954617"/>
            <a:ext cx="9108440" cy="396663"/>
          </a:xfrm>
        </p:spPr>
        <p:txBody>
          <a:bodyPr/>
          <a:lstStyle/>
          <a:p>
            <a:r>
              <a:rPr lang="ca-ES" dirty="0">
                <a:solidFill>
                  <a:schemeClr val="tx1">
                    <a:lumMod val="65000"/>
                    <a:lumOff val="35000"/>
                  </a:schemeClr>
                </a:solidFill>
              </a:rPr>
              <a:t>Interpretar els resultats de la cerca</a:t>
            </a:r>
          </a:p>
        </p:txBody>
      </p:sp>
      <p:sp>
        <p:nvSpPr>
          <p:cNvPr id="8" name="Title 3">
            <a:extLst>
              <a:ext uri="{FF2B5EF4-FFF2-40B4-BE49-F238E27FC236}">
                <a16:creationId xmlns:a16="http://schemas.microsoft.com/office/drawing/2014/main" id="{EF07445A-B710-49A2-8E65-4749AF36346E}"/>
              </a:ext>
            </a:extLst>
          </p:cNvPr>
          <p:cNvSpPr>
            <a:spLocks noGrp="1"/>
          </p:cNvSpPr>
          <p:nvPr>
            <p:ph type="title"/>
          </p:nvPr>
        </p:nvSpPr>
        <p:spPr>
          <a:xfrm>
            <a:off x="469900" y="402586"/>
            <a:ext cx="7058660" cy="469481"/>
          </a:xfrm>
        </p:spPr>
        <p:txBody>
          <a:bodyPr/>
          <a:lstStyle/>
          <a:p>
            <a:r>
              <a:rPr lang="es-ES" dirty="0"/>
              <a:t>2. </a:t>
            </a:r>
            <a:r>
              <a:rPr lang="es-ES" dirty="0" err="1"/>
              <a:t>Navegació</a:t>
            </a:r>
            <a:endParaRPr lang="es-ES"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303" y="4088427"/>
            <a:ext cx="5072062" cy="206252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9 Elipse"/>
          <p:cNvSpPr/>
          <p:nvPr/>
        </p:nvSpPr>
        <p:spPr bwMode="gray">
          <a:xfrm>
            <a:off x="1427018" y="4709205"/>
            <a:ext cx="595746" cy="339003"/>
          </a:xfrm>
          <a:prstGeom prst="ellipse">
            <a:avLst/>
          </a:prstGeom>
          <a:no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ln w="19050">
                <a:solidFill>
                  <a:srgbClr val="019EE2"/>
                </a:solidFill>
              </a:ln>
              <a:noFill/>
            </a:endParaRPr>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909" y="3059499"/>
            <a:ext cx="5306289" cy="370404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Elipse"/>
          <p:cNvSpPr/>
          <p:nvPr/>
        </p:nvSpPr>
        <p:spPr bwMode="gray">
          <a:xfrm>
            <a:off x="6719454" y="5981447"/>
            <a:ext cx="1260764" cy="339003"/>
          </a:xfrm>
          <a:prstGeom prst="ellipse">
            <a:avLst/>
          </a:prstGeom>
          <a:no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ln w="19050">
                <a:solidFill>
                  <a:srgbClr val="019EE2"/>
                </a:solidFill>
              </a:ln>
              <a:noFill/>
            </a:endParaRPr>
          </a:p>
        </p:txBody>
      </p:sp>
      <p:pic>
        <p:nvPicPr>
          <p:cNvPr id="13" name="Imagen 12">
            <a:extLst>
              <a:ext uri="{FF2B5EF4-FFF2-40B4-BE49-F238E27FC236}">
                <a16:creationId xmlns:a16="http://schemas.microsoft.com/office/drawing/2014/main" id="{8A8C98AD-F47B-4962-AE56-26F702D9A3A9}"/>
              </a:ext>
            </a:extLst>
          </p:cNvPr>
          <p:cNvPicPr>
            <a:picLocks noChangeAspect="1"/>
          </p:cNvPicPr>
          <p:nvPr/>
        </p:nvPicPr>
        <p:blipFill>
          <a:blip r:embed="rId5"/>
          <a:stretch>
            <a:fillRect/>
          </a:stretch>
        </p:blipFill>
        <p:spPr>
          <a:xfrm>
            <a:off x="9250659" y="273747"/>
            <a:ext cx="2471441" cy="864000"/>
          </a:xfrm>
          <a:prstGeom prst="rect">
            <a:avLst/>
          </a:prstGeom>
        </p:spPr>
      </p:pic>
    </p:spTree>
    <p:extLst>
      <p:ext uri="{BB962C8B-B14F-4D97-AF65-F5344CB8AC3E}">
        <p14:creationId xmlns:p14="http://schemas.microsoft.com/office/powerpoint/2010/main" val="4120495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grupar 2"/>
          <p:cNvGrpSpPr/>
          <p:nvPr/>
        </p:nvGrpSpPr>
        <p:grpSpPr>
          <a:xfrm>
            <a:off x="1215318" y="3229234"/>
            <a:ext cx="10092324" cy="2638356"/>
            <a:chOff x="937379" y="2499742"/>
            <a:chExt cx="7569243" cy="1800247"/>
          </a:xfrm>
        </p:grpSpPr>
        <p:sp>
          <p:nvSpPr>
            <p:cNvPr id="23" name="TextBox 10"/>
            <p:cNvSpPr txBox="1"/>
            <p:nvPr/>
          </p:nvSpPr>
          <p:spPr>
            <a:xfrm>
              <a:off x="2930102" y="3407995"/>
              <a:ext cx="3618469" cy="304860"/>
            </a:xfrm>
            <a:prstGeom prst="rect">
              <a:avLst/>
            </a:prstGeom>
          </p:spPr>
          <p:txBody>
            <a:bodyPr wrap="square" lIns="0" tIns="0" rIns="0" bIns="0" rtlCol="0" anchor="t">
              <a:spAutoFit/>
            </a:bodyPr>
            <a:lstStyle/>
            <a:p>
              <a:pPr algn="ctr">
                <a:lnSpc>
                  <a:spcPts val="3599"/>
                </a:lnSpc>
              </a:pPr>
              <a:r>
                <a:rPr lang="es-ES" sz="2600" b="1" dirty="0">
                  <a:solidFill>
                    <a:srgbClr val="019EE2"/>
                  </a:solidFill>
                  <a:latin typeface="Poppins"/>
                  <a:cs typeface="Poppins"/>
                  <a:hlinkClick r:id="" action="ppaction://noaction">
                    <a:extLst>
                      <a:ext uri="{A12FA001-AC4F-418D-AE19-62706E023703}">
                        <ahyp:hlinkClr xmlns:ahyp="http://schemas.microsoft.com/office/drawing/2018/hyperlinkcolor" val="tx"/>
                      </a:ext>
                    </a:extLst>
                  </a:hlinkClick>
                </a:rPr>
                <a:t>3. </a:t>
              </a:r>
              <a:r>
                <a:rPr lang="es-ES" sz="2600" b="1" dirty="0" err="1">
                  <a:solidFill>
                    <a:srgbClr val="019EE2"/>
                  </a:solidFill>
                  <a:latin typeface="Poppins"/>
                  <a:cs typeface="Poppins"/>
                  <a:hlinkClick r:id="" action="ppaction://noaction">
                    <a:extLst>
                      <a:ext uri="{A12FA001-AC4F-418D-AE19-62706E023703}">
                        <ahyp:hlinkClr xmlns:ahyp="http://schemas.microsoft.com/office/drawing/2018/hyperlinkcolor" val="tx"/>
                      </a:ext>
                    </a:extLst>
                  </a:hlinkClick>
                </a:rPr>
                <a:t>Aplicacions</a:t>
              </a:r>
              <a:r>
                <a:rPr lang="es-ES" sz="2600" b="1" dirty="0">
                  <a:solidFill>
                    <a:srgbClr val="019EE2"/>
                  </a:solidFill>
                  <a:latin typeface="Poppins"/>
                  <a:cs typeface="Poppins"/>
                  <a:hlinkClick r:id="" action="ppaction://noaction">
                    <a:extLst>
                      <a:ext uri="{A12FA001-AC4F-418D-AE19-62706E023703}">
                        <ahyp:hlinkClr xmlns:ahyp="http://schemas.microsoft.com/office/drawing/2018/hyperlinkcolor" val="tx"/>
                      </a:ext>
                    </a:extLst>
                  </a:hlinkClick>
                </a:rPr>
                <a:t> de Google</a:t>
              </a:r>
              <a:endParaRPr lang="ca-ES" sz="2600" b="1" dirty="0">
                <a:solidFill>
                  <a:srgbClr val="019EE2"/>
                </a:solidFill>
                <a:latin typeface="Poppins"/>
                <a:cs typeface="Poppins"/>
              </a:endParaRPr>
            </a:p>
          </p:txBody>
        </p:sp>
        <p:sp>
          <p:nvSpPr>
            <p:cNvPr id="24" name="TextBox 11"/>
            <p:cNvSpPr txBox="1"/>
            <p:nvPr/>
          </p:nvSpPr>
          <p:spPr>
            <a:xfrm>
              <a:off x="3401189" y="3827473"/>
              <a:ext cx="3141616" cy="472516"/>
            </a:xfrm>
            <a:prstGeom prst="rect">
              <a:avLst/>
            </a:prstGeom>
          </p:spPr>
          <p:txBody>
            <a:bodyPr wrap="square" lIns="0" tIns="0" rIns="0" bIns="0" rtlCol="0" anchor="t">
              <a:spAutoFit/>
            </a:bodyPr>
            <a:lstStyle/>
            <a:p>
              <a:pPr marL="540000" lvl="2" indent="-342900">
                <a:spcAft>
                  <a:spcPts val="600"/>
                </a:spcAft>
                <a:buClr>
                  <a:schemeClr val="tx1"/>
                </a:buClr>
                <a:buFont typeface="Arial" panose="020B0604020202020204" pitchFamily="34" charset="0"/>
                <a:buChar char="•"/>
              </a:pPr>
              <a:r>
                <a:rPr lang="es-ES" sz="2000" dirty="0"/>
                <a:t>Google </a:t>
              </a:r>
              <a:r>
                <a:rPr lang="es-ES" sz="2000" dirty="0" err="1"/>
                <a:t>Maps</a:t>
              </a:r>
              <a:endParaRPr lang="es-ES" sz="2000" dirty="0"/>
            </a:p>
            <a:p>
              <a:pPr marL="540000" lvl="2" indent="-342900">
                <a:spcAft>
                  <a:spcPts val="600"/>
                </a:spcAft>
                <a:buClr>
                  <a:schemeClr val="tx1"/>
                </a:buClr>
                <a:buFont typeface="Arial" panose="020B0604020202020204" pitchFamily="34" charset="0"/>
                <a:buChar char="•"/>
              </a:pPr>
              <a:r>
                <a:rPr lang="es-ES" sz="2000" dirty="0"/>
                <a:t>Google Traductor</a:t>
              </a:r>
            </a:p>
          </p:txBody>
        </p:sp>
        <p:grpSp>
          <p:nvGrpSpPr>
            <p:cNvPr id="25" name="Group 13"/>
            <p:cNvGrpSpPr/>
            <p:nvPr/>
          </p:nvGrpSpPr>
          <p:grpSpPr>
            <a:xfrm>
              <a:off x="4769341" y="2499743"/>
              <a:ext cx="3737281" cy="829876"/>
              <a:chOff x="5257750" y="-2412932"/>
              <a:chExt cx="5315243" cy="1573693"/>
            </a:xfrm>
          </p:grpSpPr>
          <p:sp>
            <p:nvSpPr>
              <p:cNvPr id="26" name="TextBox 14"/>
              <p:cNvSpPr txBox="1"/>
              <p:nvPr/>
            </p:nvSpPr>
            <p:spPr>
              <a:xfrm>
                <a:off x="5257750" y="-2412932"/>
                <a:ext cx="5315243" cy="578106"/>
              </a:xfrm>
              <a:prstGeom prst="rect">
                <a:avLst/>
              </a:prstGeom>
            </p:spPr>
            <p:txBody>
              <a:bodyPr wrap="square" lIns="0" tIns="0" rIns="0" bIns="0" rtlCol="0" anchor="t">
                <a:spAutoFit/>
              </a:bodyPr>
              <a:lstStyle/>
              <a:p>
                <a:pPr algn="ctr">
                  <a:lnSpc>
                    <a:spcPts val="3599"/>
                  </a:lnSpc>
                </a:pPr>
                <a:r>
                  <a:rPr lang="es-ES" sz="2600" b="1" dirty="0">
                    <a:solidFill>
                      <a:srgbClr val="019EE2"/>
                    </a:solidFill>
                    <a:latin typeface="Poppins"/>
                    <a:cs typeface="Poppins"/>
                    <a:hlinkClick r:id="rId4" action="ppaction://hlinksldjump">
                      <a:extLst>
                        <a:ext uri="{A12FA001-AC4F-418D-AE19-62706E023703}">
                          <ahyp:hlinkClr xmlns:ahyp="http://schemas.microsoft.com/office/drawing/2018/hyperlinkcolor" val="tx"/>
                        </a:ext>
                      </a:extLst>
                    </a:hlinkClick>
                  </a:rPr>
                  <a:t>2. </a:t>
                </a:r>
                <a:r>
                  <a:rPr lang="es-ES" sz="2600" b="1" dirty="0" err="1">
                    <a:solidFill>
                      <a:srgbClr val="019EE2"/>
                    </a:solidFill>
                    <a:latin typeface="Poppins"/>
                    <a:cs typeface="Poppins"/>
                    <a:hlinkClick r:id="rId4" action="ppaction://hlinksldjump">
                      <a:extLst>
                        <a:ext uri="{A12FA001-AC4F-418D-AE19-62706E023703}">
                          <ahyp:hlinkClr xmlns:ahyp="http://schemas.microsoft.com/office/drawing/2018/hyperlinkcolor" val="tx"/>
                        </a:ext>
                      </a:extLst>
                    </a:hlinkClick>
                  </a:rPr>
                  <a:t>Navegació</a:t>
                </a:r>
                <a:r>
                  <a:rPr lang="es-ES" sz="2600" b="1" dirty="0">
                    <a:solidFill>
                      <a:srgbClr val="019EE2"/>
                    </a:solidFill>
                    <a:latin typeface="Poppins"/>
                    <a:cs typeface="Poppins"/>
                    <a:hlinkClick r:id="rId4" action="ppaction://hlinksldjump">
                      <a:extLst>
                        <a:ext uri="{A12FA001-AC4F-418D-AE19-62706E023703}">
                          <ahyp:hlinkClr xmlns:ahyp="http://schemas.microsoft.com/office/drawing/2018/hyperlinkcolor" val="tx"/>
                        </a:ext>
                      </a:extLst>
                    </a:hlinkClick>
                  </a:rPr>
                  <a:t> per Internet</a:t>
                </a:r>
                <a:endParaRPr lang="es-ES" sz="2600" b="1" dirty="0">
                  <a:solidFill>
                    <a:srgbClr val="019EE2"/>
                  </a:solidFill>
                  <a:latin typeface="Poppins"/>
                  <a:cs typeface="Poppins"/>
                </a:endParaRPr>
              </a:p>
            </p:txBody>
          </p:sp>
          <p:sp>
            <p:nvSpPr>
              <p:cNvPr id="27" name="TextBox 15"/>
              <p:cNvSpPr txBox="1"/>
              <p:nvPr/>
            </p:nvSpPr>
            <p:spPr>
              <a:xfrm>
                <a:off x="5697443" y="-1635712"/>
                <a:ext cx="4435856" cy="796473"/>
              </a:xfrm>
              <a:prstGeom prst="rect">
                <a:avLst/>
              </a:prstGeom>
            </p:spPr>
            <p:txBody>
              <a:bodyPr wrap="square" lIns="0" tIns="0" rIns="0" bIns="0" rtlCol="0" anchor="t">
                <a:spAutoFit/>
              </a:bodyPr>
              <a:lstStyle/>
              <a:p>
                <a:pPr algn="ctr"/>
                <a:r>
                  <a:rPr lang="ca-ES" sz="2000"/>
                  <a:t>Com accedir a internet i què es pot trovar?</a:t>
                </a:r>
                <a:endParaRPr lang="ca-ES" sz="2000" spc="20">
                  <a:solidFill>
                    <a:schemeClr val="tx1">
                      <a:lumMod val="65000"/>
                      <a:lumOff val="35000"/>
                    </a:schemeClr>
                  </a:solidFill>
                  <a:latin typeface="Poppins"/>
                  <a:cs typeface="Poppins"/>
                </a:endParaRPr>
              </a:p>
            </p:txBody>
          </p:sp>
        </p:grpSp>
        <p:sp>
          <p:nvSpPr>
            <p:cNvPr id="28" name="TextBox 18"/>
            <p:cNvSpPr txBox="1"/>
            <p:nvPr/>
          </p:nvSpPr>
          <p:spPr>
            <a:xfrm>
              <a:off x="1180140" y="2499742"/>
              <a:ext cx="2717052" cy="304860"/>
            </a:xfrm>
            <a:prstGeom prst="rect">
              <a:avLst/>
            </a:prstGeom>
          </p:spPr>
          <p:txBody>
            <a:bodyPr wrap="square" lIns="0" tIns="0" rIns="0" bIns="0" rtlCol="0" anchor="t">
              <a:spAutoFit/>
            </a:bodyPr>
            <a:lstStyle/>
            <a:p>
              <a:pPr algn="ctr">
                <a:lnSpc>
                  <a:spcPts val="3599"/>
                </a:lnSpc>
              </a:pPr>
              <a:r>
                <a:rPr lang="es-ES" sz="2600" b="1" dirty="0">
                  <a:solidFill>
                    <a:srgbClr val="019EE2"/>
                  </a:solidFill>
                  <a:latin typeface="Poppins"/>
                  <a:cs typeface="Poppins"/>
                  <a:hlinkClick r:id="rId5" action="ppaction://hlinksldjump">
                    <a:extLst>
                      <a:ext uri="{A12FA001-AC4F-418D-AE19-62706E023703}">
                        <ahyp:hlinkClr xmlns:ahyp="http://schemas.microsoft.com/office/drawing/2018/hyperlinkcolor" val="tx"/>
                      </a:ext>
                    </a:extLst>
                  </a:hlinkClick>
                </a:rPr>
                <a:t>1. WhatsApp</a:t>
              </a:r>
              <a:endParaRPr lang="es-ES" sz="2600" b="1" dirty="0">
                <a:solidFill>
                  <a:srgbClr val="019EE2"/>
                </a:solidFill>
                <a:latin typeface="Poppins"/>
                <a:cs typeface="Poppins"/>
              </a:endParaRPr>
            </a:p>
          </p:txBody>
        </p:sp>
        <p:sp>
          <p:nvSpPr>
            <p:cNvPr id="29" name="TextBox 19"/>
            <p:cNvSpPr txBox="1"/>
            <p:nvPr/>
          </p:nvSpPr>
          <p:spPr>
            <a:xfrm>
              <a:off x="937379" y="2838119"/>
              <a:ext cx="3271891" cy="420014"/>
            </a:xfrm>
            <a:prstGeom prst="rect">
              <a:avLst/>
            </a:prstGeom>
          </p:spPr>
          <p:txBody>
            <a:bodyPr wrap="square" lIns="0" tIns="0" rIns="0" bIns="0" rtlCol="0" anchor="t">
              <a:spAutoFit/>
            </a:bodyPr>
            <a:lstStyle/>
            <a:p>
              <a:pPr algn="ctr"/>
              <a:r>
                <a:rPr lang="ca-ES" sz="2000"/>
                <a:t>Per a què serveix</a:t>
              </a:r>
            </a:p>
            <a:p>
              <a:pPr algn="ctr"/>
              <a:r>
                <a:rPr lang="ca-ES" sz="2000"/>
                <a:t>i com utilizar-lo?</a:t>
              </a:r>
            </a:p>
          </p:txBody>
        </p:sp>
      </p:grpSp>
      <p:cxnSp>
        <p:nvCxnSpPr>
          <p:cNvPr id="31" name="Conector recto 30"/>
          <p:cNvCxnSpPr/>
          <p:nvPr/>
        </p:nvCxnSpPr>
        <p:spPr>
          <a:xfrm>
            <a:off x="4271798" y="2468893"/>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Placeholder 1">
            <a:extLst>
              <a:ext uri="{FF2B5EF4-FFF2-40B4-BE49-F238E27FC236}">
                <a16:creationId xmlns:a16="http://schemas.microsoft.com/office/drawing/2014/main" id="{F839074E-7CCE-4038-88B8-4DF6B1A76C39}"/>
              </a:ext>
            </a:extLst>
          </p:cNvPr>
          <p:cNvPicPr>
            <a:picLocks noChangeAspect="1"/>
          </p:cNvPicPr>
          <p:nvPr>
            <p:custDataLst>
              <p:tags r:id="rId1"/>
            </p:custDataLst>
          </p:nvPr>
        </p:nvPicPr>
        <p:blipFill rotWithShape="1">
          <a:blip r:embed="rId6">
            <a:duotone>
              <a:prstClr val="black"/>
              <a:srgbClr val="019EE2">
                <a:tint val="45000"/>
                <a:satMod val="400000"/>
              </a:srgbClr>
            </a:duotone>
            <a:extLst>
              <a:ext uri="{28A0092B-C50C-407E-A947-70E740481C1C}">
                <a14:useLocalDpi xmlns:a14="http://schemas.microsoft.com/office/drawing/2010/main" val="0"/>
              </a:ext>
            </a:extLst>
          </a:blip>
          <a:srcRect l="-610" t="29523" r="610" b="40245"/>
          <a:stretch/>
        </p:blipFill>
        <p:spPr>
          <a:xfrm>
            <a:off x="-91440" y="-79022"/>
            <a:ext cx="12294870" cy="2799865"/>
          </a:xfrm>
          <a:prstGeom prst="rect">
            <a:avLst/>
          </a:prstGeom>
        </p:spPr>
      </p:pic>
      <p:sp>
        <p:nvSpPr>
          <p:cNvPr id="16" name="TextBox 6">
            <a:extLst>
              <a:ext uri="{FF2B5EF4-FFF2-40B4-BE49-F238E27FC236}">
                <a16:creationId xmlns:a16="http://schemas.microsoft.com/office/drawing/2014/main" id="{10AA0E37-4A1D-4F8F-97E9-A04B6F2BE244}"/>
              </a:ext>
            </a:extLst>
          </p:cNvPr>
          <p:cNvSpPr txBox="1">
            <a:spLocks noChangeAspect="1"/>
          </p:cNvSpPr>
          <p:nvPr/>
        </p:nvSpPr>
        <p:spPr>
          <a:xfrm>
            <a:off x="2686050" y="1268076"/>
            <a:ext cx="6309359" cy="1107996"/>
          </a:xfrm>
          <a:prstGeom prst="rect">
            <a:avLst/>
          </a:prstGeom>
        </p:spPr>
        <p:txBody>
          <a:bodyPr wrap="square" lIns="0" tIns="0" rIns="0" bIns="0" rtlCol="0" anchor="t">
            <a:spAutoFit/>
          </a:bodyPr>
          <a:lstStyle/>
          <a:p>
            <a:pPr algn="ctr"/>
            <a:r>
              <a:rPr lang="ca-ES" sz="3600" b="1" dirty="0">
                <a:solidFill>
                  <a:schemeClr val="bg1"/>
                </a:solidFill>
                <a:latin typeface="Poppins"/>
                <a:cs typeface="Poppins"/>
              </a:rPr>
              <a:t>Aplicacions útils per al </a:t>
            </a:r>
          </a:p>
          <a:p>
            <a:pPr algn="ctr"/>
            <a:r>
              <a:rPr lang="ca-ES" sz="3600" b="1" dirty="0">
                <a:solidFill>
                  <a:schemeClr val="bg1"/>
                </a:solidFill>
                <a:latin typeface="Poppins"/>
                <a:cs typeface="Poppins"/>
              </a:rPr>
              <a:t>teu mòbil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6B89F5-6C58-4B80-925E-593C551CA639}"/>
              </a:ext>
            </a:extLst>
          </p:cNvPr>
          <p:cNvSpPr>
            <a:spLocks noGrp="1"/>
          </p:cNvSpPr>
          <p:nvPr>
            <p:ph type="body" sz="quarter" idx="10"/>
          </p:nvPr>
        </p:nvSpPr>
        <p:spPr>
          <a:xfrm>
            <a:off x="329438" y="994918"/>
            <a:ext cx="11203940" cy="626683"/>
          </a:xfrm>
        </p:spPr>
        <p:txBody>
          <a:bodyPr/>
          <a:lstStyle/>
          <a:p>
            <a:r>
              <a:rPr lang="ca-ES" dirty="0"/>
              <a:t>Les diferents pestanyes permeten carregar </a:t>
            </a:r>
            <a:r>
              <a:rPr lang="ca-ES" b="1" dirty="0">
                <a:solidFill>
                  <a:srgbClr val="019EE2"/>
                </a:solidFill>
              </a:rPr>
              <a:t>diferents pàgines web al mateix temps, </a:t>
            </a:r>
            <a:r>
              <a:rPr lang="ca-ES" dirty="0"/>
              <a:t>i així es pot alternar la visualització d’una manera més còmoda.</a:t>
            </a:r>
          </a:p>
        </p:txBody>
      </p:sp>
      <p:sp>
        <p:nvSpPr>
          <p:cNvPr id="4" name="Title 3">
            <a:extLst>
              <a:ext uri="{FF2B5EF4-FFF2-40B4-BE49-F238E27FC236}">
                <a16:creationId xmlns:a16="http://schemas.microsoft.com/office/drawing/2014/main" id="{3B149F19-5479-4CD0-9E9F-D07202D849DC}"/>
              </a:ext>
            </a:extLst>
          </p:cNvPr>
          <p:cNvSpPr>
            <a:spLocks noGrp="1"/>
          </p:cNvSpPr>
          <p:nvPr>
            <p:ph type="title"/>
          </p:nvPr>
        </p:nvSpPr>
        <p:spPr>
          <a:xfrm>
            <a:off x="469900" y="436918"/>
            <a:ext cx="7058660" cy="469481"/>
          </a:xfrm>
        </p:spPr>
        <p:txBody>
          <a:bodyPr/>
          <a:lstStyle/>
          <a:p>
            <a:r>
              <a:rPr lang="es-ES" dirty="0"/>
              <a:t>3. Nova </a:t>
            </a:r>
            <a:r>
              <a:rPr lang="es-ES" dirty="0" err="1"/>
              <a:t>pestanya</a:t>
            </a:r>
            <a:endParaRPr lang="es-ES" dirty="0"/>
          </a:p>
        </p:txBody>
      </p:sp>
      <p:cxnSp>
        <p:nvCxnSpPr>
          <p:cNvPr id="16" name="15 Conector recto de flecha"/>
          <p:cNvCxnSpPr/>
          <p:nvPr/>
        </p:nvCxnSpPr>
        <p:spPr>
          <a:xfrm>
            <a:off x="6549985" y="5721927"/>
            <a:ext cx="0" cy="0"/>
          </a:xfrm>
          <a:prstGeom prst="straightConnector1">
            <a:avLst/>
          </a:prstGeom>
          <a:ln>
            <a:solidFill>
              <a:schemeClr val="tx2"/>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45300"/>
          <a:stretch/>
        </p:blipFill>
        <p:spPr bwMode="auto">
          <a:xfrm>
            <a:off x="484632" y="3168110"/>
            <a:ext cx="2880000" cy="326741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79998"/>
          <a:stretch/>
        </p:blipFill>
        <p:spPr bwMode="auto">
          <a:xfrm>
            <a:off x="484632" y="1780032"/>
            <a:ext cx="2880000" cy="119477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 Placeholder 1">
            <a:extLst>
              <a:ext uri="{FF2B5EF4-FFF2-40B4-BE49-F238E27FC236}">
                <a16:creationId xmlns:a16="http://schemas.microsoft.com/office/drawing/2014/main" id="{B582621A-2BD0-4A0A-B72F-4C164BE84F31}"/>
              </a:ext>
            </a:extLst>
          </p:cNvPr>
          <p:cNvSpPr txBox="1">
            <a:spLocks/>
          </p:cNvSpPr>
          <p:nvPr/>
        </p:nvSpPr>
        <p:spPr>
          <a:xfrm>
            <a:off x="3779522" y="1880613"/>
            <a:ext cx="7927846" cy="1182559"/>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285750" indent="-285750">
              <a:buFont typeface="Arial" panose="020B0604020202020204" pitchFamily="34" charset="0"/>
              <a:buChar char="•"/>
            </a:pPr>
            <a:r>
              <a:rPr lang="es-ES" dirty="0"/>
              <a:t>En </a:t>
            </a:r>
            <a:r>
              <a:rPr lang="es-ES" dirty="0" err="1"/>
              <a:t>els</a:t>
            </a:r>
            <a:r>
              <a:rPr lang="es-ES" dirty="0"/>
              <a:t> 3 </a:t>
            </a:r>
            <a:r>
              <a:rPr lang="es-ES" dirty="0" err="1"/>
              <a:t>punts</a:t>
            </a:r>
            <a:r>
              <a:rPr lang="es-ES" dirty="0"/>
              <a:t> </a:t>
            </a:r>
            <a:r>
              <a:rPr lang="es-ES" dirty="0" err="1"/>
              <a:t>s’accedeix</a:t>
            </a:r>
            <a:r>
              <a:rPr lang="es-ES" dirty="0"/>
              <a:t> a </a:t>
            </a:r>
            <a:r>
              <a:rPr lang="es-ES" dirty="0" err="1"/>
              <a:t>diferents</a:t>
            </a:r>
            <a:r>
              <a:rPr lang="es-ES" dirty="0"/>
              <a:t> </a:t>
            </a:r>
            <a:r>
              <a:rPr lang="es-ES" dirty="0" err="1"/>
              <a:t>funcions</a:t>
            </a:r>
            <a:r>
              <a:rPr lang="es-ES" dirty="0"/>
              <a:t>. </a:t>
            </a:r>
          </a:p>
          <a:p>
            <a:pPr marL="285750" indent="-285750">
              <a:buFont typeface="Arial" panose="020B0604020202020204" pitchFamily="34" charset="0"/>
              <a:buChar char="•"/>
            </a:pPr>
            <a:endParaRPr lang="es-ES" b="1" dirty="0">
              <a:solidFill>
                <a:srgbClr val="019EE2"/>
              </a:solidFill>
            </a:endParaRPr>
          </a:p>
          <a:p>
            <a:endParaRPr lang="es-ES" dirty="0"/>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endParaRPr lang="es-ES" dirty="0"/>
          </a:p>
        </p:txBody>
      </p:sp>
      <p:cxnSp>
        <p:nvCxnSpPr>
          <p:cNvPr id="21" name="Straight Arrow Connector 14">
            <a:extLst>
              <a:ext uri="{FF2B5EF4-FFF2-40B4-BE49-F238E27FC236}">
                <a16:creationId xmlns:a16="http://schemas.microsoft.com/office/drawing/2014/main" id="{8AB287FD-8071-4F84-8888-66A3C84B19F4}"/>
              </a:ext>
            </a:extLst>
          </p:cNvPr>
          <p:cNvCxnSpPr>
            <a:cxnSpLocks/>
          </p:cNvCxnSpPr>
          <p:nvPr/>
        </p:nvCxnSpPr>
        <p:spPr>
          <a:xfrm flipH="1">
            <a:off x="3212062" y="1997881"/>
            <a:ext cx="579144" cy="11910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14">
            <a:extLst>
              <a:ext uri="{FF2B5EF4-FFF2-40B4-BE49-F238E27FC236}">
                <a16:creationId xmlns:a16="http://schemas.microsoft.com/office/drawing/2014/main" id="{8AB287FD-8071-4F84-8888-66A3C84B19F4}"/>
              </a:ext>
            </a:extLst>
          </p:cNvPr>
          <p:cNvCxnSpPr>
            <a:cxnSpLocks/>
          </p:cNvCxnSpPr>
          <p:nvPr/>
        </p:nvCxnSpPr>
        <p:spPr>
          <a:xfrm flipH="1">
            <a:off x="2657856" y="2389408"/>
            <a:ext cx="453347" cy="1646144"/>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pic>
        <p:nvPicPr>
          <p:cNvPr id="1024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5057" b="56972"/>
          <a:stretch/>
        </p:blipFill>
        <p:spPr bwMode="auto">
          <a:xfrm>
            <a:off x="7680960" y="3574162"/>
            <a:ext cx="3633216" cy="286136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b="58229"/>
          <a:stretch/>
        </p:blipFill>
        <p:spPr bwMode="auto">
          <a:xfrm>
            <a:off x="3999230" y="3940414"/>
            <a:ext cx="2880000" cy="249510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4" name="Straight Arrow Connector 14">
            <a:extLst>
              <a:ext uri="{FF2B5EF4-FFF2-40B4-BE49-F238E27FC236}">
                <a16:creationId xmlns:a16="http://schemas.microsoft.com/office/drawing/2014/main" id="{8AB287FD-8071-4F84-8888-66A3C84B19F4}"/>
              </a:ext>
            </a:extLst>
          </p:cNvPr>
          <p:cNvCxnSpPr>
            <a:cxnSpLocks/>
          </p:cNvCxnSpPr>
          <p:nvPr/>
        </p:nvCxnSpPr>
        <p:spPr>
          <a:xfrm>
            <a:off x="5244074" y="3063172"/>
            <a:ext cx="1020349" cy="1243186"/>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14">
            <a:extLst>
              <a:ext uri="{FF2B5EF4-FFF2-40B4-BE49-F238E27FC236}">
                <a16:creationId xmlns:a16="http://schemas.microsoft.com/office/drawing/2014/main" id="{8AB287FD-8071-4F84-8888-66A3C84B19F4}"/>
              </a:ext>
            </a:extLst>
          </p:cNvPr>
          <p:cNvCxnSpPr>
            <a:cxnSpLocks/>
          </p:cNvCxnSpPr>
          <p:nvPr/>
        </p:nvCxnSpPr>
        <p:spPr>
          <a:xfrm>
            <a:off x="6440949" y="4410067"/>
            <a:ext cx="1087611"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2A4D24C5-7942-46F3-8FB2-CF2F74DBD9F7}"/>
              </a:ext>
            </a:extLst>
          </p:cNvPr>
          <p:cNvSpPr txBox="1"/>
          <p:nvPr/>
        </p:nvSpPr>
        <p:spPr bwMode="gray">
          <a:xfrm>
            <a:off x="3717037" y="2320865"/>
            <a:ext cx="7927846" cy="830997"/>
          </a:xfrm>
          <a:prstGeom prst="rect">
            <a:avLst/>
          </a:prstGeom>
          <a:noFill/>
        </p:spPr>
        <p:txBody>
          <a:bodyPr wrap="square">
            <a:spAutoFit/>
          </a:bodyPr>
          <a:lstStyle/>
          <a:p>
            <a:pPr marL="285750" indent="-285750" algn="just">
              <a:buFont typeface="Arial" panose="020B0604020202020204" pitchFamily="34" charset="0"/>
              <a:buChar char="•"/>
            </a:pPr>
            <a:r>
              <a:rPr lang="ca-ES" sz="1600" dirty="0">
                <a:solidFill>
                  <a:srgbClr val="595959"/>
                </a:solidFill>
                <a:latin typeface="Poppins"/>
              </a:rPr>
              <a:t>Cal seleccionar la icona que indica el nombre de pestanyes obertes  i apareix un mosaic, de manera que es pot passar d’una a l’altra o tancar-les.</a:t>
            </a:r>
          </a:p>
        </p:txBody>
      </p:sp>
      <p:sp>
        <p:nvSpPr>
          <p:cNvPr id="25" name="9 Elipse">
            <a:extLst>
              <a:ext uri="{FF2B5EF4-FFF2-40B4-BE49-F238E27FC236}">
                <a16:creationId xmlns:a16="http://schemas.microsoft.com/office/drawing/2014/main" id="{497E9693-42D4-4174-B173-6DA223281C34}"/>
              </a:ext>
            </a:extLst>
          </p:cNvPr>
          <p:cNvSpPr/>
          <p:nvPr/>
        </p:nvSpPr>
        <p:spPr bwMode="gray">
          <a:xfrm>
            <a:off x="6149017" y="4240565"/>
            <a:ext cx="431154" cy="339003"/>
          </a:xfrm>
          <a:prstGeom prst="ellipse">
            <a:avLst/>
          </a:prstGeom>
          <a:no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ln w="19050">
                <a:solidFill>
                  <a:srgbClr val="019EE2"/>
                </a:solidFill>
              </a:ln>
              <a:noFill/>
            </a:endParaRPr>
          </a:p>
        </p:txBody>
      </p:sp>
      <p:sp>
        <p:nvSpPr>
          <p:cNvPr id="26" name="9 Elipse">
            <a:extLst>
              <a:ext uri="{FF2B5EF4-FFF2-40B4-BE49-F238E27FC236}">
                <a16:creationId xmlns:a16="http://schemas.microsoft.com/office/drawing/2014/main" id="{32BB9B4F-B028-471F-B44A-B24CE2972B64}"/>
              </a:ext>
            </a:extLst>
          </p:cNvPr>
          <p:cNvSpPr/>
          <p:nvPr/>
        </p:nvSpPr>
        <p:spPr bwMode="gray">
          <a:xfrm>
            <a:off x="2984276" y="2080485"/>
            <a:ext cx="286716" cy="286448"/>
          </a:xfrm>
          <a:prstGeom prst="ellipse">
            <a:avLst/>
          </a:prstGeom>
          <a:noFill/>
          <a:ln w="19050"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ln w="19050">
                <a:solidFill>
                  <a:srgbClr val="019EE2"/>
                </a:solidFill>
              </a:ln>
              <a:noFill/>
            </a:endParaRPr>
          </a:p>
        </p:txBody>
      </p:sp>
      <p:pic>
        <p:nvPicPr>
          <p:cNvPr id="22" name="Imagen 21">
            <a:extLst>
              <a:ext uri="{FF2B5EF4-FFF2-40B4-BE49-F238E27FC236}">
                <a16:creationId xmlns:a16="http://schemas.microsoft.com/office/drawing/2014/main" id="{5638D81D-7455-4626-8E8A-04D99FF123D2}"/>
              </a:ext>
            </a:extLst>
          </p:cNvPr>
          <p:cNvPicPr>
            <a:picLocks noChangeAspect="1"/>
          </p:cNvPicPr>
          <p:nvPr/>
        </p:nvPicPr>
        <p:blipFill>
          <a:blip r:embed="rId7"/>
          <a:stretch>
            <a:fillRect/>
          </a:stretch>
        </p:blipFill>
        <p:spPr>
          <a:xfrm>
            <a:off x="9317906" y="108340"/>
            <a:ext cx="2471441" cy="864000"/>
          </a:xfrm>
          <a:prstGeom prst="rect">
            <a:avLst/>
          </a:prstGeom>
        </p:spPr>
      </p:pic>
      <p:pic>
        <p:nvPicPr>
          <p:cNvPr id="28" name="Imagen 27">
            <a:extLst>
              <a:ext uri="{FF2B5EF4-FFF2-40B4-BE49-F238E27FC236}">
                <a16:creationId xmlns:a16="http://schemas.microsoft.com/office/drawing/2014/main" id="{7EFAD580-00AB-4E72-8E00-4CC516B7B454}"/>
              </a:ext>
            </a:extLst>
          </p:cNvPr>
          <p:cNvPicPr>
            <a:picLocks noChangeAspect="1"/>
          </p:cNvPicPr>
          <p:nvPr/>
        </p:nvPicPr>
        <p:blipFill>
          <a:blip r:embed="rId7"/>
          <a:stretch>
            <a:fillRect/>
          </a:stretch>
        </p:blipFill>
        <p:spPr>
          <a:xfrm>
            <a:off x="9387181" y="94485"/>
            <a:ext cx="2471441" cy="864000"/>
          </a:xfrm>
          <a:prstGeom prst="rect">
            <a:avLst/>
          </a:prstGeom>
        </p:spPr>
      </p:pic>
    </p:spTree>
    <p:extLst>
      <p:ext uri="{BB962C8B-B14F-4D97-AF65-F5344CB8AC3E}">
        <p14:creationId xmlns:p14="http://schemas.microsoft.com/office/powerpoint/2010/main" val="54095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F78C48-9917-4E95-B1FD-764F7A3A663C}"/>
              </a:ext>
            </a:extLst>
          </p:cNvPr>
          <p:cNvSpPr>
            <a:spLocks noGrp="1"/>
          </p:cNvSpPr>
          <p:nvPr>
            <p:ph type="body" sz="quarter" idx="10"/>
          </p:nvPr>
        </p:nvSpPr>
        <p:spPr/>
        <p:txBody>
          <a:bodyPr/>
          <a:lstStyle/>
          <a:p>
            <a:pPr algn="just"/>
            <a:r>
              <a:rPr lang="ca-ES" dirty="0"/>
              <a:t>Una </a:t>
            </a:r>
            <a:r>
              <a:rPr lang="ca-ES" b="1" dirty="0" err="1">
                <a:solidFill>
                  <a:srgbClr val="019EE2"/>
                </a:solidFill>
              </a:rPr>
              <a:t>cookie</a:t>
            </a:r>
            <a:r>
              <a:rPr lang="ca-ES" b="1" dirty="0">
                <a:solidFill>
                  <a:srgbClr val="019EE2"/>
                </a:solidFill>
              </a:rPr>
              <a:t> o galeta </a:t>
            </a:r>
            <a:r>
              <a:rPr lang="ca-ES" dirty="0"/>
              <a:t>és un arxiu de dades que una pàgina web envia al nostra ordinador quan es visita aquesta pàgina web. </a:t>
            </a:r>
          </a:p>
          <a:p>
            <a:pPr algn="just"/>
            <a:endParaRPr lang="ca-ES" dirty="0"/>
          </a:p>
          <a:p>
            <a:pPr algn="just"/>
            <a:r>
              <a:rPr lang="ca-ES" dirty="0"/>
              <a:t>Les </a:t>
            </a:r>
            <a:r>
              <a:rPr lang="ca-ES" dirty="0" err="1"/>
              <a:t>cookies</a:t>
            </a:r>
            <a:r>
              <a:rPr lang="ca-ES" dirty="0"/>
              <a:t> o galetes solen utilitzar-se principalment amb dues finalitats: </a:t>
            </a:r>
            <a:r>
              <a:rPr lang="ca-ES" b="1" dirty="0">
                <a:solidFill>
                  <a:srgbClr val="019EE2"/>
                </a:solidFill>
              </a:rPr>
              <a:t>recordar accessos </a:t>
            </a:r>
            <a:r>
              <a:rPr lang="ca-ES" dirty="0"/>
              <a:t>i conèixer </a:t>
            </a:r>
            <a:r>
              <a:rPr lang="ca-ES" b="1" dirty="0">
                <a:solidFill>
                  <a:srgbClr val="019EE2"/>
                </a:solidFill>
              </a:rPr>
              <a:t>hàbits de navegació</a:t>
            </a:r>
            <a:r>
              <a:rPr lang="es-ES" dirty="0"/>
              <a:t>. </a:t>
            </a:r>
          </a:p>
        </p:txBody>
      </p:sp>
      <p:sp>
        <p:nvSpPr>
          <p:cNvPr id="4" name="Title 3">
            <a:extLst>
              <a:ext uri="{FF2B5EF4-FFF2-40B4-BE49-F238E27FC236}">
                <a16:creationId xmlns:a16="http://schemas.microsoft.com/office/drawing/2014/main" id="{4E0581E8-45CB-40FE-95C4-D63AFB2D54C2}"/>
              </a:ext>
            </a:extLst>
          </p:cNvPr>
          <p:cNvSpPr>
            <a:spLocks noGrp="1"/>
          </p:cNvSpPr>
          <p:nvPr>
            <p:ph type="title"/>
          </p:nvPr>
        </p:nvSpPr>
        <p:spPr>
          <a:xfrm>
            <a:off x="469900" y="641002"/>
            <a:ext cx="7058660" cy="469481"/>
          </a:xfrm>
        </p:spPr>
        <p:txBody>
          <a:bodyPr/>
          <a:lstStyle/>
          <a:p>
            <a:r>
              <a:rPr lang="es-ES" dirty="0"/>
              <a:t>4. Cookies o </a:t>
            </a:r>
            <a:r>
              <a:rPr lang="es-ES" dirty="0" err="1"/>
              <a:t>Galetes</a:t>
            </a:r>
            <a:br>
              <a:rPr lang="es-ES" dirty="0"/>
            </a:br>
            <a:endParaRPr lang="es-ES" dirty="0"/>
          </a:p>
        </p:txBody>
      </p:sp>
      <p:pic>
        <p:nvPicPr>
          <p:cNvPr id="6" name="Imagen 5">
            <a:extLst>
              <a:ext uri="{FF2B5EF4-FFF2-40B4-BE49-F238E27FC236}">
                <a16:creationId xmlns:a16="http://schemas.microsoft.com/office/drawing/2014/main" id="{EE0557BC-1E3A-4FCB-9F5F-477A2ACDAFD8}"/>
              </a:ext>
            </a:extLst>
          </p:cNvPr>
          <p:cNvPicPr>
            <a:picLocks noChangeAspect="1"/>
          </p:cNvPicPr>
          <p:nvPr/>
        </p:nvPicPr>
        <p:blipFill>
          <a:blip r:embed="rId3"/>
          <a:stretch>
            <a:fillRect/>
          </a:stretch>
        </p:blipFill>
        <p:spPr>
          <a:xfrm>
            <a:off x="9317906" y="260745"/>
            <a:ext cx="2471441" cy="864000"/>
          </a:xfrm>
          <a:prstGeom prst="rect">
            <a:avLst/>
          </a:prstGeom>
        </p:spPr>
      </p:pic>
      <p:pic>
        <p:nvPicPr>
          <p:cNvPr id="7" name="Imagen 6">
            <a:extLst>
              <a:ext uri="{FF2B5EF4-FFF2-40B4-BE49-F238E27FC236}">
                <a16:creationId xmlns:a16="http://schemas.microsoft.com/office/drawing/2014/main" id="{B3CCBF58-CDEA-3525-436B-96F5022ECDCA}"/>
              </a:ext>
            </a:extLst>
          </p:cNvPr>
          <p:cNvPicPr>
            <a:picLocks noChangeAspect="1"/>
          </p:cNvPicPr>
          <p:nvPr/>
        </p:nvPicPr>
        <p:blipFill>
          <a:blip r:embed="rId4"/>
          <a:stretch>
            <a:fillRect/>
          </a:stretch>
        </p:blipFill>
        <p:spPr>
          <a:xfrm>
            <a:off x="2908589" y="2547620"/>
            <a:ext cx="6682642" cy="3669378"/>
          </a:xfrm>
          <a:prstGeom prst="rect">
            <a:avLst/>
          </a:prstGeom>
        </p:spPr>
      </p:pic>
    </p:spTree>
    <p:extLst>
      <p:ext uri="{BB962C8B-B14F-4D97-AF65-F5344CB8AC3E}">
        <p14:creationId xmlns:p14="http://schemas.microsoft.com/office/powerpoint/2010/main" val="218533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6"/>
          <p:cNvSpPr txBox="1"/>
          <p:nvPr/>
        </p:nvSpPr>
        <p:spPr>
          <a:xfrm>
            <a:off x="1295467" y="3128183"/>
            <a:ext cx="5071421" cy="1620187"/>
          </a:xfrm>
          <a:prstGeom prst="rect">
            <a:avLst/>
          </a:prstGeom>
        </p:spPr>
        <p:txBody>
          <a:bodyPr lIns="0" tIns="0" rIns="0" bIns="0" rtlCol="0" anchor="t">
            <a:spAutoFit/>
          </a:bodyPr>
          <a:lstStyle/>
          <a:p>
            <a:pPr marL="540000" lvl="2" indent="-342900">
              <a:lnSpc>
                <a:spcPct val="150000"/>
              </a:lnSpc>
              <a:spcAft>
                <a:spcPts val="600"/>
              </a:spcAft>
              <a:buClr>
                <a:srgbClr val="019EE2"/>
              </a:buClr>
              <a:buSzPct val="120000"/>
              <a:buFont typeface="Arial" panose="020B0604020202020204" pitchFamily="34" charset="0"/>
              <a:buChar char="•"/>
            </a:pPr>
            <a:r>
              <a:rPr lang="es-ES" sz="2000" dirty="0" err="1"/>
              <a:t>Maps</a:t>
            </a:r>
            <a:endParaRPr lang="es-ES" sz="2000" dirty="0"/>
          </a:p>
          <a:p>
            <a:pPr marL="540000" lvl="2" indent="-342900">
              <a:lnSpc>
                <a:spcPct val="150000"/>
              </a:lnSpc>
              <a:spcAft>
                <a:spcPts val="600"/>
              </a:spcAft>
              <a:buClr>
                <a:srgbClr val="019EE2"/>
              </a:buClr>
              <a:buSzPct val="120000"/>
              <a:buFont typeface="Arial" panose="020B0604020202020204" pitchFamily="34" charset="0"/>
              <a:buChar char="•"/>
            </a:pPr>
            <a:r>
              <a:rPr lang="es-ES" sz="2000" dirty="0"/>
              <a:t>Traductor</a:t>
            </a:r>
          </a:p>
          <a:p>
            <a:pPr>
              <a:lnSpc>
                <a:spcPts val="4480"/>
              </a:lnSpc>
              <a:buClr>
                <a:schemeClr val="accent5"/>
              </a:buClr>
            </a:pPr>
            <a:endParaRPr lang="es-ES" sz="3067" b="1" spc="23" dirty="0">
              <a:solidFill>
                <a:schemeClr val="tx1">
                  <a:lumMod val="65000"/>
                  <a:lumOff val="35000"/>
                </a:schemeClr>
              </a:solidFill>
              <a:latin typeface="Poppins"/>
              <a:cs typeface="Poppins"/>
            </a:endParaRPr>
          </a:p>
        </p:txBody>
      </p:sp>
      <p:sp>
        <p:nvSpPr>
          <p:cNvPr id="12" name="TextBox 6"/>
          <p:cNvSpPr txBox="1">
            <a:spLocks noChangeAspect="1"/>
          </p:cNvSpPr>
          <p:nvPr/>
        </p:nvSpPr>
        <p:spPr>
          <a:xfrm>
            <a:off x="1295467" y="1124745"/>
            <a:ext cx="4095468" cy="984885"/>
          </a:xfrm>
          <a:prstGeom prst="rect">
            <a:avLst/>
          </a:prstGeom>
        </p:spPr>
        <p:txBody>
          <a:bodyPr wrap="square" lIns="0" tIns="0" rIns="0" bIns="0" rtlCol="0" anchor="t">
            <a:spAutoFit/>
          </a:bodyPr>
          <a:lstStyle/>
          <a:p>
            <a:pPr algn="ctr"/>
            <a:r>
              <a:rPr lang="es-ES" sz="3200" b="1" dirty="0">
                <a:solidFill>
                  <a:srgbClr val="019EE2"/>
                </a:solidFill>
                <a:latin typeface="Poppins"/>
                <a:cs typeface="Poppins"/>
              </a:rPr>
              <a:t>3. </a:t>
            </a:r>
            <a:r>
              <a:rPr lang="es-ES" sz="3200" b="1" dirty="0" err="1">
                <a:solidFill>
                  <a:srgbClr val="019EE2"/>
                </a:solidFill>
                <a:latin typeface="Poppins"/>
                <a:cs typeface="Poppins"/>
              </a:rPr>
              <a:t>Aplicacions</a:t>
            </a:r>
            <a:r>
              <a:rPr lang="es-ES" sz="3200" b="1" dirty="0">
                <a:solidFill>
                  <a:srgbClr val="019EE2"/>
                </a:solidFill>
                <a:latin typeface="Poppins"/>
                <a:cs typeface="Poppins"/>
              </a:rPr>
              <a:t> de Google</a:t>
            </a:r>
          </a:p>
        </p:txBody>
      </p:sp>
      <p:cxnSp>
        <p:nvCxnSpPr>
          <p:cNvPr id="13" name="Conector recto 12"/>
          <p:cNvCxnSpPr>
            <a:cxnSpLocks/>
          </p:cNvCxnSpPr>
          <p:nvPr/>
        </p:nvCxnSpPr>
        <p:spPr>
          <a:xfrm>
            <a:off x="1295467" y="2109630"/>
            <a:ext cx="4190933"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6" name="Picture Placeholder 1">
            <a:extLst>
              <a:ext uri="{FF2B5EF4-FFF2-40B4-BE49-F238E27FC236}">
                <a16:creationId xmlns:a16="http://schemas.microsoft.com/office/drawing/2014/main" id="{133E32B1-359A-4833-B96B-DDB7264DC878}"/>
              </a:ext>
            </a:extLst>
          </p:cNvPr>
          <p:cNvPicPr>
            <a:picLocks noChangeAspect="1"/>
          </p:cNvPicPr>
          <p:nvPr>
            <p:custDataLst>
              <p:tags r:id="rId1"/>
            </p:custDataLst>
          </p:nvPr>
        </p:nvPicPr>
        <p:blipFill rotWithShape="1">
          <a:blip r:embed="rId4">
            <a:duotone>
              <a:prstClr val="black"/>
              <a:srgbClr val="019EE2">
                <a:tint val="45000"/>
                <a:satMod val="400000"/>
              </a:srgbClr>
            </a:duotone>
            <a:extLst>
              <a:ext uri="{28A0092B-C50C-407E-A947-70E740481C1C}">
                <a14:useLocalDpi xmlns:a14="http://schemas.microsoft.com/office/drawing/2010/main" val="0"/>
              </a:ext>
            </a:extLst>
          </a:blip>
          <a:srcRect l="-610" t="29523" r="610" b="40245"/>
          <a:stretch/>
        </p:blipFill>
        <p:spPr>
          <a:xfrm>
            <a:off x="6229349" y="1758896"/>
            <a:ext cx="5426599" cy="3510334"/>
          </a:xfrm>
          <a:prstGeom prst="rect">
            <a:avLst/>
          </a:prstGeom>
        </p:spPr>
      </p:pic>
      <p:pic>
        <p:nvPicPr>
          <p:cNvPr id="7" name="Picture 2">
            <a:extLst>
              <a:ext uri="{FF2B5EF4-FFF2-40B4-BE49-F238E27FC236}">
                <a16:creationId xmlns:a16="http://schemas.microsoft.com/office/drawing/2014/main" id="{72792C1D-9806-41DC-AA7F-DAF3BE18E21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577" t="18001" r="1467" b="21571"/>
          <a:stretch/>
        </p:blipFill>
        <p:spPr bwMode="auto">
          <a:xfrm>
            <a:off x="3849780" y="2749064"/>
            <a:ext cx="1960362" cy="27313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uadroTexto 7">
            <a:extLst>
              <a:ext uri="{FF2B5EF4-FFF2-40B4-BE49-F238E27FC236}">
                <a16:creationId xmlns:a16="http://schemas.microsoft.com/office/drawing/2014/main" id="{76895F17-1EB2-4166-A8A5-C7EE6D11FE95}"/>
              </a:ext>
            </a:extLst>
          </p:cNvPr>
          <p:cNvSpPr txBox="1"/>
          <p:nvPr/>
        </p:nvSpPr>
        <p:spPr bwMode="gray">
          <a:xfrm>
            <a:off x="3677603" y="2287399"/>
            <a:ext cx="6097904" cy="461665"/>
          </a:xfrm>
          <a:prstGeom prst="rect">
            <a:avLst/>
          </a:prstGeom>
          <a:noFill/>
        </p:spPr>
        <p:txBody>
          <a:bodyPr wrap="square">
            <a:spAutoFit/>
          </a:bodyPr>
          <a:lstStyle/>
          <a:p>
            <a:r>
              <a:rPr lang="es-ES" dirty="0">
                <a:hlinkClick r:id="rId6" action="ppaction://hlinksldjump"/>
              </a:rPr>
              <a:t>(Google Apps)</a:t>
            </a:r>
            <a:endParaRPr lang="es-ES" dirty="0"/>
          </a:p>
        </p:txBody>
      </p:sp>
      <p:pic>
        <p:nvPicPr>
          <p:cNvPr id="9" name="Imagen 8">
            <a:extLst>
              <a:ext uri="{FF2B5EF4-FFF2-40B4-BE49-F238E27FC236}">
                <a16:creationId xmlns:a16="http://schemas.microsoft.com/office/drawing/2014/main" id="{9ADB38E7-A5C9-4EE2-AAD5-1940345F1367}"/>
              </a:ext>
            </a:extLst>
          </p:cNvPr>
          <p:cNvPicPr>
            <a:picLocks noChangeAspect="1"/>
          </p:cNvPicPr>
          <p:nvPr/>
        </p:nvPicPr>
        <p:blipFill>
          <a:blip r:embed="rId7"/>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8391274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19E46-0F41-469C-A495-2764DA0C0A8C}"/>
              </a:ext>
            </a:extLst>
          </p:cNvPr>
          <p:cNvSpPr>
            <a:spLocks noGrp="1"/>
          </p:cNvSpPr>
          <p:nvPr>
            <p:ph type="body" sz="quarter" idx="10"/>
          </p:nvPr>
        </p:nvSpPr>
        <p:spPr>
          <a:xfrm>
            <a:off x="447630" y="1292322"/>
            <a:ext cx="10513739" cy="4745687"/>
          </a:xfrm>
        </p:spPr>
        <p:txBody>
          <a:bodyPr vert="horz" lIns="0" tIns="0" rIns="0" bIns="0" rtlCol="0" anchor="t">
            <a:noAutofit/>
          </a:bodyPr>
          <a:lstStyle/>
          <a:p>
            <a:pPr algn="just"/>
            <a:r>
              <a:rPr lang="ca-ES" dirty="0" err="1"/>
              <a:t>Maps</a:t>
            </a:r>
            <a:r>
              <a:rPr lang="ca-ES" dirty="0"/>
              <a:t> és un servei gratuït de </a:t>
            </a:r>
            <a:r>
              <a:rPr lang="ca-ES" dirty="0" err="1"/>
              <a:t>Google</a:t>
            </a:r>
            <a:r>
              <a:rPr lang="ca-ES" dirty="0"/>
              <a:t>. </a:t>
            </a:r>
            <a:r>
              <a:rPr lang="ca-ES" b="1" dirty="0">
                <a:solidFill>
                  <a:srgbClr val="019EE2"/>
                </a:solidFill>
              </a:rPr>
              <a:t>Mapes a través de la Web.</a:t>
            </a:r>
            <a:r>
              <a:rPr lang="ca-ES" dirty="0"/>
              <a:t> </a:t>
            </a:r>
          </a:p>
          <a:p>
            <a:endParaRPr lang="ca-ES" dirty="0"/>
          </a:p>
          <a:p>
            <a:r>
              <a:rPr lang="ca-ES" b="1" dirty="0">
                <a:solidFill>
                  <a:srgbClr val="019EE2"/>
                </a:solidFill>
                <a:ea typeface="+mj-ea"/>
                <a:cs typeface="+mj-cs"/>
              </a:rPr>
              <a:t>Ofereix:</a:t>
            </a:r>
          </a:p>
          <a:p>
            <a:endParaRPr lang="ca-ES" dirty="0"/>
          </a:p>
          <a:p>
            <a:endParaRPr lang="ca-ES" dirty="0"/>
          </a:p>
          <a:p>
            <a:endParaRPr lang="ca-ES" dirty="0"/>
          </a:p>
          <a:p>
            <a:endParaRPr lang="ca-ES" dirty="0"/>
          </a:p>
          <a:p>
            <a:endParaRPr lang="ca-ES" dirty="0"/>
          </a:p>
          <a:p>
            <a:r>
              <a:rPr lang="ca-ES" b="1" dirty="0">
                <a:solidFill>
                  <a:srgbClr val="019EE2"/>
                </a:solidFill>
                <a:ea typeface="+mj-ea"/>
                <a:cs typeface="+mj-cs"/>
              </a:rPr>
              <a:t>Accés:</a:t>
            </a:r>
          </a:p>
          <a:p>
            <a:r>
              <a:rPr lang="ca-ES" dirty="0"/>
              <a:t>Directament des del menú principal </a:t>
            </a:r>
          </a:p>
          <a:p>
            <a:r>
              <a:rPr lang="ca-ES" dirty="0"/>
              <a:t>del mòbil a través de la icona...</a:t>
            </a:r>
          </a:p>
          <a:p>
            <a:pPr algn="just"/>
            <a:endParaRPr lang="ca-ES" dirty="0"/>
          </a:p>
          <a:p>
            <a:endParaRPr lang="es-ES" b="1" dirty="0"/>
          </a:p>
        </p:txBody>
      </p:sp>
      <p:sp>
        <p:nvSpPr>
          <p:cNvPr id="4" name="Title 3">
            <a:extLst>
              <a:ext uri="{FF2B5EF4-FFF2-40B4-BE49-F238E27FC236}">
                <a16:creationId xmlns:a16="http://schemas.microsoft.com/office/drawing/2014/main" id="{B19828B6-3FA0-4B48-BFFA-0C5BE1D2F3C7}"/>
              </a:ext>
            </a:extLst>
          </p:cNvPr>
          <p:cNvSpPr>
            <a:spLocks noGrp="1"/>
          </p:cNvSpPr>
          <p:nvPr>
            <p:ph type="title"/>
          </p:nvPr>
        </p:nvSpPr>
        <p:spPr>
          <a:xfrm>
            <a:off x="469900" y="372493"/>
            <a:ext cx="7058660" cy="469481"/>
          </a:xfrm>
        </p:spPr>
        <p:txBody>
          <a:bodyPr/>
          <a:lstStyle/>
          <a:p>
            <a:r>
              <a:rPr lang="es-ES" dirty="0"/>
              <a:t>Google </a:t>
            </a:r>
            <a:r>
              <a:rPr lang="es-ES" dirty="0" err="1"/>
              <a:t>Maps</a:t>
            </a:r>
            <a:endParaRPr lang="es-ES" dirty="0"/>
          </a:p>
        </p:txBody>
      </p:sp>
      <p:sp>
        <p:nvSpPr>
          <p:cNvPr id="9" name="Rectangle 8">
            <a:extLst>
              <a:ext uri="{FF2B5EF4-FFF2-40B4-BE49-F238E27FC236}">
                <a16:creationId xmlns:a16="http://schemas.microsoft.com/office/drawing/2014/main" id="{326FA9EF-0DD3-46B6-A59F-F438ACF98D85}"/>
              </a:ext>
            </a:extLst>
          </p:cNvPr>
          <p:cNvSpPr/>
          <p:nvPr/>
        </p:nvSpPr>
        <p:spPr>
          <a:xfrm>
            <a:off x="1493470" y="1789926"/>
            <a:ext cx="4472366" cy="738664"/>
          </a:xfrm>
          <a:prstGeom prst="rect">
            <a:avLst/>
          </a:prstGeom>
          <a:ln>
            <a:solidFill>
              <a:srgbClr val="019EE2"/>
            </a:solidFill>
          </a:ln>
        </p:spPr>
        <p:txBody>
          <a:bodyPr wrap="square">
            <a:spAutoFit/>
          </a:bodyPr>
          <a:lstStyle/>
          <a:p>
            <a:pPr algn="ctr"/>
            <a:r>
              <a:rPr lang="ca-ES" sz="1400" dirty="0">
                <a:solidFill>
                  <a:srgbClr val="595959"/>
                </a:solidFill>
                <a:latin typeface="Poppins"/>
              </a:rPr>
              <a:t>Navegació GPS</a:t>
            </a:r>
          </a:p>
          <a:p>
            <a:pPr algn="ctr"/>
            <a:r>
              <a:rPr lang="ca-ES" sz="1400" dirty="0">
                <a:solidFill>
                  <a:srgbClr val="595959"/>
                </a:solidFill>
                <a:latin typeface="Poppins"/>
              </a:rPr>
              <a:t>Informació sobre trànsit i el transport públic.</a:t>
            </a:r>
          </a:p>
          <a:p>
            <a:pPr algn="ctr"/>
            <a:r>
              <a:rPr lang="ca-ES" sz="1400" dirty="0">
                <a:solidFill>
                  <a:srgbClr val="595959"/>
                </a:solidFill>
                <a:latin typeface="Poppins"/>
              </a:rPr>
              <a:t>Llocs per descobrir a prop d’on s’està...</a:t>
            </a:r>
          </a:p>
        </p:txBody>
      </p:sp>
      <p:pic>
        <p:nvPicPr>
          <p:cNvPr id="11" name="Picture 6">
            <a:extLst>
              <a:ext uri="{FF2B5EF4-FFF2-40B4-BE49-F238E27FC236}">
                <a16:creationId xmlns:a16="http://schemas.microsoft.com/office/drawing/2014/main" id="{B19DF9B5-A0FC-4A22-843F-592DF1EE41ED}"/>
              </a:ext>
            </a:extLst>
          </p:cNvPr>
          <p:cNvPicPr>
            <a:picLocks noChangeAspect="1"/>
          </p:cNvPicPr>
          <p:nvPr/>
        </p:nvPicPr>
        <p:blipFill rotWithShape="1">
          <a:blip r:embed="rId3"/>
          <a:srcRect l="66952" t="73733" r="27205" b="18773"/>
          <a:stretch/>
        </p:blipFill>
        <p:spPr>
          <a:xfrm>
            <a:off x="3111520" y="115450"/>
            <a:ext cx="1049995" cy="757427"/>
          </a:xfrm>
          <a:prstGeom prst="rect">
            <a:avLst/>
          </a:prstGeom>
        </p:spPr>
      </p:pic>
      <p:pic>
        <p:nvPicPr>
          <p:cNvPr id="6" name="Imagen 5">
            <a:extLst>
              <a:ext uri="{FF2B5EF4-FFF2-40B4-BE49-F238E27FC236}">
                <a16:creationId xmlns:a16="http://schemas.microsoft.com/office/drawing/2014/main" id="{18A574AA-E7F3-4A91-AE53-745132DD4758}"/>
              </a:ext>
            </a:extLst>
          </p:cNvPr>
          <p:cNvPicPr>
            <a:picLocks noChangeAspect="1"/>
          </p:cNvPicPr>
          <p:nvPr/>
        </p:nvPicPr>
        <p:blipFill>
          <a:blip r:embed="rId4"/>
          <a:stretch>
            <a:fillRect/>
          </a:stretch>
        </p:blipFill>
        <p:spPr>
          <a:xfrm>
            <a:off x="4402634" y="2914068"/>
            <a:ext cx="1563201" cy="1945317"/>
          </a:xfrm>
          <a:prstGeom prst="rect">
            <a:avLst/>
          </a:prstGeom>
        </p:spPr>
      </p:pic>
      <p:sp>
        <p:nvSpPr>
          <p:cNvPr id="18" name="CuadroTexto 17">
            <a:extLst>
              <a:ext uri="{FF2B5EF4-FFF2-40B4-BE49-F238E27FC236}">
                <a16:creationId xmlns:a16="http://schemas.microsoft.com/office/drawing/2014/main" id="{C5F437C6-D564-4AD6-8290-8A53F55794CA}"/>
              </a:ext>
            </a:extLst>
          </p:cNvPr>
          <p:cNvSpPr txBox="1"/>
          <p:nvPr/>
        </p:nvSpPr>
        <p:spPr bwMode="gray">
          <a:xfrm>
            <a:off x="2194871" y="5569390"/>
            <a:ext cx="6097904" cy="584775"/>
          </a:xfrm>
          <a:prstGeom prst="rect">
            <a:avLst/>
          </a:prstGeom>
          <a:noFill/>
          <a:ln>
            <a:solidFill>
              <a:srgbClr val="019EE2"/>
            </a:solidFill>
          </a:ln>
        </p:spPr>
        <p:txBody>
          <a:bodyPr wrap="square">
            <a:spAutoFit/>
          </a:bodyPr>
          <a:lstStyle/>
          <a:p>
            <a:pPr algn="ctr"/>
            <a:r>
              <a:rPr lang="ca-ES" sz="1600" dirty="0"/>
              <a:t>També es pot trobar en el </a:t>
            </a:r>
            <a:r>
              <a:rPr lang="ca-ES" sz="1600" b="1" dirty="0">
                <a:solidFill>
                  <a:srgbClr val="019EE2"/>
                </a:solidFill>
              </a:rPr>
              <a:t>mosaic d’aplicacions de </a:t>
            </a:r>
            <a:r>
              <a:rPr lang="ca-ES" sz="1600" b="1" dirty="0" err="1">
                <a:solidFill>
                  <a:srgbClr val="019EE2"/>
                </a:solidFill>
              </a:rPr>
              <a:t>Google</a:t>
            </a:r>
            <a:r>
              <a:rPr lang="ca-ES" sz="1600" b="1" dirty="0">
                <a:solidFill>
                  <a:srgbClr val="019EE2"/>
                </a:solidFill>
              </a:rPr>
              <a:t> </a:t>
            </a:r>
            <a:r>
              <a:rPr lang="ca-ES" sz="1600" dirty="0"/>
              <a:t>disponible en el cercador.</a:t>
            </a:r>
          </a:p>
        </p:txBody>
      </p:sp>
      <p:pic>
        <p:nvPicPr>
          <p:cNvPr id="19" name="Picture 2">
            <a:extLst>
              <a:ext uri="{FF2B5EF4-FFF2-40B4-BE49-F238E27FC236}">
                <a16:creationId xmlns:a16="http://schemas.microsoft.com/office/drawing/2014/main" id="{B852940B-6D0B-4412-86A6-5BE3DA4FC52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9697"/>
          <a:stretch/>
        </p:blipFill>
        <p:spPr bwMode="auto">
          <a:xfrm>
            <a:off x="8557129" y="1241204"/>
            <a:ext cx="2880000" cy="4796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20" name="Straight Arrow Connector 14">
            <a:extLst>
              <a:ext uri="{FF2B5EF4-FFF2-40B4-BE49-F238E27FC236}">
                <a16:creationId xmlns:a16="http://schemas.microsoft.com/office/drawing/2014/main" id="{EFE4E330-DF93-4D38-9EC6-617A85D48C2B}"/>
              </a:ext>
            </a:extLst>
          </p:cNvPr>
          <p:cNvCxnSpPr>
            <a:cxnSpLocks/>
          </p:cNvCxnSpPr>
          <p:nvPr/>
        </p:nvCxnSpPr>
        <p:spPr>
          <a:xfrm flipV="1">
            <a:off x="7383780" y="2228850"/>
            <a:ext cx="2834640" cy="3270844"/>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1">
            <a:extLst>
              <a:ext uri="{FF2B5EF4-FFF2-40B4-BE49-F238E27FC236}">
                <a16:creationId xmlns:a16="http://schemas.microsoft.com/office/drawing/2014/main" id="{34ACB509-6DB9-4420-A4CC-1AB7D66CCA11}"/>
              </a:ext>
            </a:extLst>
          </p:cNvPr>
          <p:cNvSpPr/>
          <p:nvPr/>
        </p:nvSpPr>
        <p:spPr>
          <a:xfrm>
            <a:off x="1562951" y="5324067"/>
            <a:ext cx="735132" cy="1046434"/>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sp>
        <p:nvSpPr>
          <p:cNvPr id="26" name="Rectangle 21">
            <a:extLst>
              <a:ext uri="{FF2B5EF4-FFF2-40B4-BE49-F238E27FC236}">
                <a16:creationId xmlns:a16="http://schemas.microsoft.com/office/drawing/2014/main" id="{31FCAB64-8A46-43DE-B2CB-69ED0CAB7D62}"/>
              </a:ext>
            </a:extLst>
          </p:cNvPr>
          <p:cNvSpPr/>
          <p:nvPr/>
        </p:nvSpPr>
        <p:spPr>
          <a:xfrm>
            <a:off x="8163089" y="5338560"/>
            <a:ext cx="735132" cy="1046434"/>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pic>
        <p:nvPicPr>
          <p:cNvPr id="12" name="Imagen 11">
            <a:extLst>
              <a:ext uri="{FF2B5EF4-FFF2-40B4-BE49-F238E27FC236}">
                <a16:creationId xmlns:a16="http://schemas.microsoft.com/office/drawing/2014/main" id="{0CF7681C-CE15-4FD7-B908-0E07ABA0ADE6}"/>
              </a:ext>
            </a:extLst>
          </p:cNvPr>
          <p:cNvPicPr>
            <a:picLocks noChangeAspect="1"/>
          </p:cNvPicPr>
          <p:nvPr/>
        </p:nvPicPr>
        <p:blipFill>
          <a:blip r:embed="rId6"/>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12934929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19E46-0F41-469C-A495-2764DA0C0A8C}"/>
              </a:ext>
            </a:extLst>
          </p:cNvPr>
          <p:cNvSpPr>
            <a:spLocks noGrp="1"/>
          </p:cNvSpPr>
          <p:nvPr>
            <p:ph type="body" sz="quarter" idx="10"/>
          </p:nvPr>
        </p:nvSpPr>
        <p:spPr>
          <a:xfrm>
            <a:off x="469900" y="1433830"/>
            <a:ext cx="10758081" cy="4708525"/>
          </a:xfrm>
        </p:spPr>
        <p:txBody>
          <a:bodyPr/>
          <a:lstStyle/>
          <a:p>
            <a:r>
              <a:rPr lang="ca-ES" dirty="0"/>
              <a:t>Per trobar una ubicació:</a:t>
            </a:r>
          </a:p>
          <a:p>
            <a:endParaRPr lang="ca-ES" b="1" dirty="0"/>
          </a:p>
          <a:p>
            <a:endParaRPr lang="es-ES" b="1" dirty="0"/>
          </a:p>
        </p:txBody>
      </p:sp>
      <p:sp>
        <p:nvSpPr>
          <p:cNvPr id="3" name="Text Placeholder 2">
            <a:extLst>
              <a:ext uri="{FF2B5EF4-FFF2-40B4-BE49-F238E27FC236}">
                <a16:creationId xmlns:a16="http://schemas.microsoft.com/office/drawing/2014/main" id="{143A4125-37B3-4396-9BE0-394D88F44172}"/>
              </a:ext>
            </a:extLst>
          </p:cNvPr>
          <p:cNvSpPr>
            <a:spLocks noGrp="1"/>
          </p:cNvSpPr>
          <p:nvPr>
            <p:ph type="body" sz="quarter" idx="13"/>
          </p:nvPr>
        </p:nvSpPr>
        <p:spPr/>
        <p:txBody>
          <a:bodyPr/>
          <a:lstStyle/>
          <a:p>
            <a:r>
              <a:rPr lang="es-ES" dirty="0" err="1"/>
              <a:t>Navegació</a:t>
            </a:r>
            <a:r>
              <a:rPr lang="es-ES" dirty="0"/>
              <a:t> GPS</a:t>
            </a:r>
          </a:p>
        </p:txBody>
      </p:sp>
      <p:sp>
        <p:nvSpPr>
          <p:cNvPr id="4" name="Title 3">
            <a:extLst>
              <a:ext uri="{FF2B5EF4-FFF2-40B4-BE49-F238E27FC236}">
                <a16:creationId xmlns:a16="http://schemas.microsoft.com/office/drawing/2014/main" id="{B19828B6-3FA0-4B48-BFFA-0C5BE1D2F3C7}"/>
              </a:ext>
            </a:extLst>
          </p:cNvPr>
          <p:cNvSpPr>
            <a:spLocks noGrp="1"/>
          </p:cNvSpPr>
          <p:nvPr>
            <p:ph type="title"/>
          </p:nvPr>
        </p:nvSpPr>
        <p:spPr/>
        <p:txBody>
          <a:bodyPr/>
          <a:lstStyle/>
          <a:p>
            <a:r>
              <a:rPr lang="es-ES" dirty="0"/>
              <a:t>Google </a:t>
            </a:r>
            <a:r>
              <a:rPr lang="es-ES" dirty="0" err="1"/>
              <a:t>Maps</a:t>
            </a:r>
            <a:endParaRPr lang="es-ES" dirty="0"/>
          </a:p>
        </p:txBody>
      </p:sp>
      <p:pic>
        <p:nvPicPr>
          <p:cNvPr id="7" name="Picture 6">
            <a:extLst>
              <a:ext uri="{FF2B5EF4-FFF2-40B4-BE49-F238E27FC236}">
                <a16:creationId xmlns:a16="http://schemas.microsoft.com/office/drawing/2014/main" id="{68F38614-23D2-48A7-80C4-EDE651233E8F}"/>
              </a:ext>
            </a:extLst>
          </p:cNvPr>
          <p:cNvPicPr>
            <a:picLocks noChangeAspect="1"/>
          </p:cNvPicPr>
          <p:nvPr/>
        </p:nvPicPr>
        <p:blipFill rotWithShape="1">
          <a:blip r:embed="rId2"/>
          <a:srcRect l="66952" t="73733" r="27205" b="18773"/>
          <a:stretch/>
        </p:blipFill>
        <p:spPr>
          <a:xfrm>
            <a:off x="2810664" y="79231"/>
            <a:ext cx="1097705" cy="791843"/>
          </a:xfrm>
          <a:prstGeom prst="rect">
            <a:avLst/>
          </a:prstGeom>
        </p:spPr>
      </p:pic>
      <p:sp>
        <p:nvSpPr>
          <p:cNvPr id="9" name="Text Placeholder 1">
            <a:extLst>
              <a:ext uri="{FF2B5EF4-FFF2-40B4-BE49-F238E27FC236}">
                <a16:creationId xmlns:a16="http://schemas.microsoft.com/office/drawing/2014/main" id="{E7E0839A-435A-413F-8660-CA608C07B479}"/>
              </a:ext>
            </a:extLst>
          </p:cNvPr>
          <p:cNvSpPr txBox="1">
            <a:spLocks/>
          </p:cNvSpPr>
          <p:nvPr/>
        </p:nvSpPr>
        <p:spPr>
          <a:xfrm>
            <a:off x="697229" y="2101272"/>
            <a:ext cx="4005379" cy="2681356"/>
          </a:xfrm>
          <a:prstGeom prst="rect">
            <a:avLst/>
          </a:prstGeom>
          <a:effectLst>
            <a:outerShdw blurRad="63500" sx="102000" sy="102000" algn="ctr" rotWithShape="0">
              <a:prstClr val="black">
                <a:alpha val="40000"/>
              </a:prstClr>
            </a:outerShdw>
          </a:effectLst>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just"/>
            <a:r>
              <a:rPr lang="ca-ES" dirty="0"/>
              <a:t>Introduir l’adreça a la part superior.</a:t>
            </a:r>
          </a:p>
          <a:p>
            <a:endParaRPr lang="ca-ES" dirty="0"/>
          </a:p>
          <a:p>
            <a:r>
              <a:rPr lang="ca-ES" dirty="0"/>
              <a:t>Clicar a “Indicacions”.</a:t>
            </a:r>
          </a:p>
          <a:p>
            <a:endParaRPr lang="ca-ES" dirty="0"/>
          </a:p>
          <a:p>
            <a:r>
              <a:rPr lang="ca-ES" dirty="0"/>
              <a:t>Introduir el punt de partida.</a:t>
            </a:r>
          </a:p>
          <a:p>
            <a:endParaRPr lang="ca-ES" dirty="0"/>
          </a:p>
          <a:p>
            <a:pPr algn="just"/>
            <a:r>
              <a:rPr lang="ca-ES" dirty="0"/>
              <a:t>Escollir el mitjà de transport: cotxe, transport públic, a peu o en bicicleta.</a:t>
            </a:r>
          </a:p>
          <a:p>
            <a:pPr marL="342900" indent="-342900">
              <a:buAutoNum type="arabicPeriod"/>
            </a:pPr>
            <a:endParaRPr lang="es-ES" dirty="0"/>
          </a:p>
          <a:p>
            <a:pPr marL="342900" indent="-342900">
              <a:buAutoNum type="arabicPeriod"/>
            </a:pPr>
            <a:endParaRPr lang="es-ES" dirty="0"/>
          </a:p>
          <a:p>
            <a:endParaRPr lang="es-ES" dirty="0"/>
          </a:p>
          <a:p>
            <a:pPr marL="342900" indent="-342900">
              <a:buAutoNum type="arabicPeriod"/>
            </a:pPr>
            <a:endParaRPr lang="es-ES" dirty="0"/>
          </a:p>
          <a:p>
            <a:pPr marL="342900" indent="-342900">
              <a:buAutoNum type="arabicPeriod"/>
            </a:pPr>
            <a:endParaRPr lang="es-ES" dirty="0"/>
          </a:p>
          <a:p>
            <a:pPr marL="342900" indent="-342900">
              <a:buAutoNum type="arabicPeriod"/>
            </a:pPr>
            <a:endParaRPr lang="es-ES" dirty="0"/>
          </a:p>
          <a:p>
            <a:pPr marL="342900" indent="-342900">
              <a:buAutoNum type="arabicPeriod"/>
            </a:pPr>
            <a:endParaRPr lang="es-ES" dirty="0"/>
          </a:p>
          <a:p>
            <a:pPr marL="342900" indent="-342900">
              <a:buAutoNum type="arabicPeriod"/>
            </a:pPr>
            <a:endParaRPr lang="es-ES" dirty="0"/>
          </a:p>
          <a:p>
            <a:r>
              <a:rPr lang="es-ES" dirty="0"/>
              <a:t>  </a:t>
            </a:r>
          </a:p>
          <a:p>
            <a:endParaRPr lang="es-ES" dirty="0"/>
          </a:p>
          <a:p>
            <a:endParaRPr lang="es-ES" dirty="0"/>
          </a:p>
          <a:p>
            <a:endParaRPr lang="es-ES" dirty="0"/>
          </a:p>
          <a:p>
            <a:endParaRPr lang="es-ES" dirty="0"/>
          </a:p>
          <a:p>
            <a:endParaRPr lang="es-ES" dirty="0"/>
          </a:p>
          <a:p>
            <a:endParaRPr lang="es-ES" dirty="0"/>
          </a:p>
        </p:txBody>
      </p:sp>
      <p:sp>
        <p:nvSpPr>
          <p:cNvPr id="8" name="Oval 7">
            <a:extLst>
              <a:ext uri="{FF2B5EF4-FFF2-40B4-BE49-F238E27FC236}">
                <a16:creationId xmlns:a16="http://schemas.microsoft.com/office/drawing/2014/main" id="{95FBA43E-FAF8-4732-9834-E11897481EFB}"/>
              </a:ext>
            </a:extLst>
          </p:cNvPr>
          <p:cNvSpPr/>
          <p:nvPr/>
        </p:nvSpPr>
        <p:spPr bwMode="gray">
          <a:xfrm>
            <a:off x="4471062" y="550297"/>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1</a:t>
            </a:r>
            <a:endParaRPr lang="es-ES" sz="1600" dirty="0">
              <a:solidFill>
                <a:schemeClr val="bg1"/>
              </a:solidFill>
            </a:endParaRPr>
          </a:p>
        </p:txBody>
      </p:sp>
      <p:sp>
        <p:nvSpPr>
          <p:cNvPr id="20" name="Oval 19">
            <a:extLst>
              <a:ext uri="{FF2B5EF4-FFF2-40B4-BE49-F238E27FC236}">
                <a16:creationId xmlns:a16="http://schemas.microsoft.com/office/drawing/2014/main" id="{B262BB17-8ABE-4BE1-BB55-5EABB8C43CB2}"/>
              </a:ext>
            </a:extLst>
          </p:cNvPr>
          <p:cNvSpPr/>
          <p:nvPr/>
        </p:nvSpPr>
        <p:spPr bwMode="gray">
          <a:xfrm>
            <a:off x="4471062" y="5590736"/>
            <a:ext cx="317150" cy="374552"/>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2</a:t>
            </a:r>
            <a:endParaRPr lang="es-ES" sz="1600" dirty="0">
              <a:solidFill>
                <a:schemeClr val="bg1"/>
              </a:solidFill>
            </a:endParaRPr>
          </a:p>
        </p:txBody>
      </p:sp>
      <p:sp>
        <p:nvSpPr>
          <p:cNvPr id="24" name="Oval 23">
            <a:extLst>
              <a:ext uri="{FF2B5EF4-FFF2-40B4-BE49-F238E27FC236}">
                <a16:creationId xmlns:a16="http://schemas.microsoft.com/office/drawing/2014/main" id="{2AD7277F-7C3E-4402-8538-35A001E265ED}"/>
              </a:ext>
            </a:extLst>
          </p:cNvPr>
          <p:cNvSpPr/>
          <p:nvPr/>
        </p:nvSpPr>
        <p:spPr bwMode="gray">
          <a:xfrm>
            <a:off x="11527302" y="2608813"/>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3</a:t>
            </a:r>
            <a:endParaRPr lang="es-ES" sz="1600" dirty="0">
              <a:solidFill>
                <a:schemeClr val="bg1"/>
              </a:solidFill>
            </a:endParaRPr>
          </a:p>
        </p:txBody>
      </p:sp>
      <p:sp>
        <p:nvSpPr>
          <p:cNvPr id="25" name="Oval 24">
            <a:extLst>
              <a:ext uri="{FF2B5EF4-FFF2-40B4-BE49-F238E27FC236}">
                <a16:creationId xmlns:a16="http://schemas.microsoft.com/office/drawing/2014/main" id="{812E5EAF-8434-44A7-9EA2-7C62A84A3619}"/>
              </a:ext>
            </a:extLst>
          </p:cNvPr>
          <p:cNvSpPr/>
          <p:nvPr/>
        </p:nvSpPr>
        <p:spPr bwMode="gray">
          <a:xfrm>
            <a:off x="11527302" y="3487318"/>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4</a:t>
            </a:r>
            <a:endParaRPr lang="es-ES" sz="1600" dirty="0">
              <a:solidFill>
                <a:schemeClr val="bg1"/>
              </a:solidFill>
            </a:endParaRPr>
          </a:p>
        </p:txBody>
      </p:sp>
      <p:pic>
        <p:nvPicPr>
          <p:cNvPr id="133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5748" y="156614"/>
            <a:ext cx="3168000" cy="65706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p:cNvPicPr>
            <a:picLocks noChangeAspect="1" noChangeArrowheads="1"/>
          </p:cNvPicPr>
          <p:nvPr/>
        </p:nvPicPr>
        <p:blipFill rotWithShape="1">
          <a:blip r:embed="rId4">
            <a:extLst>
              <a:ext uri="{28A0092B-C50C-407E-A947-70E740481C1C}">
                <a14:useLocalDpi xmlns:a14="http://schemas.microsoft.com/office/drawing/2010/main" val="0"/>
              </a:ext>
            </a:extLst>
          </a:blip>
          <a:srcRect b="38026"/>
          <a:stretch/>
        </p:blipFill>
        <p:spPr bwMode="auto">
          <a:xfrm>
            <a:off x="8236887" y="2293351"/>
            <a:ext cx="3168000" cy="407212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Oval 7">
            <a:extLst>
              <a:ext uri="{FF2B5EF4-FFF2-40B4-BE49-F238E27FC236}">
                <a16:creationId xmlns:a16="http://schemas.microsoft.com/office/drawing/2014/main" id="{6BDB9E1D-55A3-4098-A6DF-A1621510C56A}"/>
              </a:ext>
            </a:extLst>
          </p:cNvPr>
          <p:cNvSpPr/>
          <p:nvPr/>
        </p:nvSpPr>
        <p:spPr bwMode="gray">
          <a:xfrm>
            <a:off x="242302" y="2047757"/>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1</a:t>
            </a:r>
            <a:endParaRPr lang="es-ES" sz="1600" dirty="0">
              <a:solidFill>
                <a:schemeClr val="bg1"/>
              </a:solidFill>
            </a:endParaRPr>
          </a:p>
        </p:txBody>
      </p:sp>
      <p:sp>
        <p:nvSpPr>
          <p:cNvPr id="15" name="Oval 19">
            <a:extLst>
              <a:ext uri="{FF2B5EF4-FFF2-40B4-BE49-F238E27FC236}">
                <a16:creationId xmlns:a16="http://schemas.microsoft.com/office/drawing/2014/main" id="{BC6CF047-A82B-4D81-B5C6-349AB2B3D29B}"/>
              </a:ext>
            </a:extLst>
          </p:cNvPr>
          <p:cNvSpPr/>
          <p:nvPr/>
        </p:nvSpPr>
        <p:spPr bwMode="gray">
          <a:xfrm>
            <a:off x="242302" y="2557095"/>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2</a:t>
            </a:r>
            <a:endParaRPr lang="es-ES" sz="1600" dirty="0">
              <a:solidFill>
                <a:schemeClr val="bg1"/>
              </a:solidFill>
            </a:endParaRPr>
          </a:p>
        </p:txBody>
      </p:sp>
      <p:sp>
        <p:nvSpPr>
          <p:cNvPr id="16" name="Oval 23">
            <a:extLst>
              <a:ext uri="{FF2B5EF4-FFF2-40B4-BE49-F238E27FC236}">
                <a16:creationId xmlns:a16="http://schemas.microsoft.com/office/drawing/2014/main" id="{8E28E386-90D8-4805-8560-8E5467A32AA4}"/>
              </a:ext>
            </a:extLst>
          </p:cNvPr>
          <p:cNvSpPr/>
          <p:nvPr/>
        </p:nvSpPr>
        <p:spPr bwMode="gray">
          <a:xfrm>
            <a:off x="252693" y="3073741"/>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3</a:t>
            </a:r>
            <a:endParaRPr lang="es-ES" sz="1600" dirty="0">
              <a:solidFill>
                <a:schemeClr val="bg1"/>
              </a:solidFill>
            </a:endParaRPr>
          </a:p>
        </p:txBody>
      </p:sp>
      <p:sp>
        <p:nvSpPr>
          <p:cNvPr id="17" name="Oval 24">
            <a:extLst>
              <a:ext uri="{FF2B5EF4-FFF2-40B4-BE49-F238E27FC236}">
                <a16:creationId xmlns:a16="http://schemas.microsoft.com/office/drawing/2014/main" id="{B4CA520D-9DC8-411A-8F76-E5123B9F8DF0}"/>
              </a:ext>
            </a:extLst>
          </p:cNvPr>
          <p:cNvSpPr/>
          <p:nvPr/>
        </p:nvSpPr>
        <p:spPr bwMode="gray">
          <a:xfrm>
            <a:off x="252693" y="3548823"/>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4</a:t>
            </a:r>
            <a:endParaRPr lang="es-ES" sz="1600" dirty="0">
              <a:solidFill>
                <a:schemeClr val="bg1"/>
              </a:solidFill>
            </a:endParaRPr>
          </a:p>
        </p:txBody>
      </p:sp>
      <p:pic>
        <p:nvPicPr>
          <p:cNvPr id="18" name="Imagen 17">
            <a:extLst>
              <a:ext uri="{FF2B5EF4-FFF2-40B4-BE49-F238E27FC236}">
                <a16:creationId xmlns:a16="http://schemas.microsoft.com/office/drawing/2014/main" id="{A48DC4BE-7F3A-4B30-89CE-432B833B4648}"/>
              </a:ext>
            </a:extLst>
          </p:cNvPr>
          <p:cNvPicPr>
            <a:picLocks noChangeAspect="1"/>
          </p:cNvPicPr>
          <p:nvPr/>
        </p:nvPicPr>
        <p:blipFill>
          <a:blip r:embed="rId5"/>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548130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019E46-0F41-469C-A495-2764DA0C0A8C}"/>
              </a:ext>
            </a:extLst>
          </p:cNvPr>
          <p:cNvSpPr>
            <a:spLocks noGrp="1"/>
          </p:cNvSpPr>
          <p:nvPr>
            <p:ph type="body" sz="quarter" idx="10"/>
          </p:nvPr>
        </p:nvSpPr>
        <p:spPr>
          <a:xfrm>
            <a:off x="469900" y="1433830"/>
            <a:ext cx="10758081" cy="4708525"/>
          </a:xfrm>
        </p:spPr>
        <p:txBody>
          <a:bodyPr/>
          <a:lstStyle/>
          <a:p>
            <a:endParaRPr lang="es-ES" dirty="0"/>
          </a:p>
          <a:p>
            <a:endParaRPr lang="es-ES" b="1" dirty="0"/>
          </a:p>
        </p:txBody>
      </p:sp>
      <p:sp>
        <p:nvSpPr>
          <p:cNvPr id="3" name="Text Placeholder 2">
            <a:extLst>
              <a:ext uri="{FF2B5EF4-FFF2-40B4-BE49-F238E27FC236}">
                <a16:creationId xmlns:a16="http://schemas.microsoft.com/office/drawing/2014/main" id="{143A4125-37B3-4396-9BE0-394D88F44172}"/>
              </a:ext>
            </a:extLst>
          </p:cNvPr>
          <p:cNvSpPr>
            <a:spLocks noGrp="1"/>
          </p:cNvSpPr>
          <p:nvPr>
            <p:ph type="body" sz="quarter" idx="13"/>
          </p:nvPr>
        </p:nvSpPr>
        <p:spPr/>
        <p:txBody>
          <a:bodyPr/>
          <a:lstStyle/>
          <a:p>
            <a:r>
              <a:rPr lang="es-ES" dirty="0" err="1"/>
              <a:t>Navegació</a:t>
            </a:r>
            <a:r>
              <a:rPr lang="es-ES" dirty="0"/>
              <a:t> GPS</a:t>
            </a:r>
          </a:p>
        </p:txBody>
      </p:sp>
      <p:sp>
        <p:nvSpPr>
          <p:cNvPr id="4" name="Title 3">
            <a:extLst>
              <a:ext uri="{FF2B5EF4-FFF2-40B4-BE49-F238E27FC236}">
                <a16:creationId xmlns:a16="http://schemas.microsoft.com/office/drawing/2014/main" id="{B19828B6-3FA0-4B48-BFFA-0C5BE1D2F3C7}"/>
              </a:ext>
            </a:extLst>
          </p:cNvPr>
          <p:cNvSpPr>
            <a:spLocks noGrp="1"/>
          </p:cNvSpPr>
          <p:nvPr>
            <p:ph type="title"/>
          </p:nvPr>
        </p:nvSpPr>
        <p:spPr/>
        <p:txBody>
          <a:bodyPr/>
          <a:lstStyle/>
          <a:p>
            <a:r>
              <a:rPr lang="es-ES" dirty="0"/>
              <a:t>Google </a:t>
            </a:r>
            <a:r>
              <a:rPr lang="es-ES" dirty="0" err="1"/>
              <a:t>Maps</a:t>
            </a:r>
            <a:endParaRPr lang="es-ES" dirty="0"/>
          </a:p>
        </p:txBody>
      </p:sp>
      <p:pic>
        <p:nvPicPr>
          <p:cNvPr id="7" name="Picture 6">
            <a:extLst>
              <a:ext uri="{FF2B5EF4-FFF2-40B4-BE49-F238E27FC236}">
                <a16:creationId xmlns:a16="http://schemas.microsoft.com/office/drawing/2014/main" id="{68F38614-23D2-48A7-80C4-EDE651233E8F}"/>
              </a:ext>
            </a:extLst>
          </p:cNvPr>
          <p:cNvPicPr>
            <a:picLocks noChangeAspect="1"/>
          </p:cNvPicPr>
          <p:nvPr/>
        </p:nvPicPr>
        <p:blipFill rotWithShape="1">
          <a:blip r:embed="rId2"/>
          <a:srcRect l="66952" t="73733" r="27205" b="18773"/>
          <a:stretch/>
        </p:blipFill>
        <p:spPr>
          <a:xfrm>
            <a:off x="2890674" y="124951"/>
            <a:ext cx="1097705" cy="791843"/>
          </a:xfrm>
          <a:prstGeom prst="rect">
            <a:avLst/>
          </a:prstGeom>
        </p:spPr>
      </p:pic>
      <p:sp>
        <p:nvSpPr>
          <p:cNvPr id="26" name="Oval 25">
            <a:extLst>
              <a:ext uri="{FF2B5EF4-FFF2-40B4-BE49-F238E27FC236}">
                <a16:creationId xmlns:a16="http://schemas.microsoft.com/office/drawing/2014/main" id="{1F848A77-DD69-4FC7-B151-2EF095E49D89}"/>
              </a:ext>
            </a:extLst>
          </p:cNvPr>
          <p:cNvSpPr/>
          <p:nvPr/>
        </p:nvSpPr>
        <p:spPr bwMode="gray">
          <a:xfrm>
            <a:off x="4548198" y="2409795"/>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5</a:t>
            </a:r>
            <a:endParaRPr lang="es-ES" sz="1600" dirty="0">
              <a:solidFill>
                <a:schemeClr val="bg1"/>
              </a:solidFill>
            </a:endParaRPr>
          </a:p>
        </p:txBody>
      </p:sp>
      <p:pic>
        <p:nvPicPr>
          <p:cNvPr id="1332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3895" y="594045"/>
            <a:ext cx="2880000" cy="597333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21"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b="12609"/>
          <a:stretch/>
        </p:blipFill>
        <p:spPr bwMode="auto">
          <a:xfrm>
            <a:off x="8403336" y="1347256"/>
            <a:ext cx="2880000" cy="52201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 Placeholder 1">
            <a:extLst>
              <a:ext uri="{FF2B5EF4-FFF2-40B4-BE49-F238E27FC236}">
                <a16:creationId xmlns:a16="http://schemas.microsoft.com/office/drawing/2014/main" id="{E7E0839A-435A-413F-8660-CA608C07B479}"/>
              </a:ext>
            </a:extLst>
          </p:cNvPr>
          <p:cNvSpPr txBox="1">
            <a:spLocks/>
          </p:cNvSpPr>
          <p:nvPr/>
        </p:nvSpPr>
        <p:spPr>
          <a:xfrm>
            <a:off x="224565" y="2794167"/>
            <a:ext cx="4295086" cy="2681356"/>
          </a:xfrm>
          <a:prstGeom prst="rect">
            <a:avLst/>
          </a:prstGeom>
          <a:effectLst>
            <a:outerShdw blurRad="63500" sx="102000" sy="102000" algn="ctr" rotWithShape="0">
              <a:prstClr val="black">
                <a:alpha val="40000"/>
              </a:prstClr>
            </a:outerShdw>
          </a:effectLst>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marL="342900" indent="-342900">
              <a:buFont typeface="+mj-lt"/>
              <a:buAutoNum type="arabicPeriod" startAt="5"/>
            </a:pPr>
            <a:r>
              <a:rPr lang="ca-ES" dirty="0"/>
              <a:t>Apareixen les diferents opcions de ruta disponibles i el temps de durada del trajecte.</a:t>
            </a:r>
          </a:p>
          <a:p>
            <a:pPr marL="342900" indent="-342900">
              <a:buFont typeface="+mj-lt"/>
              <a:buAutoNum type="arabicPeriod" startAt="5"/>
            </a:pPr>
            <a:endParaRPr lang="ca-ES" dirty="0"/>
          </a:p>
          <a:p>
            <a:pPr marL="342900" indent="-342900">
              <a:buFont typeface="Arial" panose="020B0604020202020204" pitchFamily="34" charset="0"/>
              <a:buAutoNum type="arabicPeriod" startAt="5"/>
            </a:pPr>
            <a:r>
              <a:rPr lang="ca-ES" dirty="0"/>
              <a:t>Un cop feta la tria es proposen diferents detalls de la ruta i el temps aproximat del trajecte que s’ha triat.</a:t>
            </a:r>
            <a:endParaRPr lang="es-ES" dirty="0"/>
          </a:p>
        </p:txBody>
      </p:sp>
      <p:sp>
        <p:nvSpPr>
          <p:cNvPr id="18" name="Oval 25">
            <a:extLst>
              <a:ext uri="{FF2B5EF4-FFF2-40B4-BE49-F238E27FC236}">
                <a16:creationId xmlns:a16="http://schemas.microsoft.com/office/drawing/2014/main" id="{1F848A77-DD69-4FC7-B151-2EF095E49D89}"/>
              </a:ext>
            </a:extLst>
          </p:cNvPr>
          <p:cNvSpPr/>
          <p:nvPr/>
        </p:nvSpPr>
        <p:spPr bwMode="gray">
          <a:xfrm>
            <a:off x="7969098" y="3051349"/>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6</a:t>
            </a:r>
            <a:endParaRPr lang="es-ES" sz="1600" dirty="0">
              <a:solidFill>
                <a:schemeClr val="bg1"/>
              </a:solidFill>
            </a:endParaRPr>
          </a:p>
        </p:txBody>
      </p:sp>
      <p:sp>
        <p:nvSpPr>
          <p:cNvPr id="13" name="Oval 25">
            <a:extLst>
              <a:ext uri="{FF2B5EF4-FFF2-40B4-BE49-F238E27FC236}">
                <a16:creationId xmlns:a16="http://schemas.microsoft.com/office/drawing/2014/main" id="{7571F034-375C-46F7-A0A3-2AA6487BC9B2}"/>
              </a:ext>
            </a:extLst>
          </p:cNvPr>
          <p:cNvSpPr/>
          <p:nvPr/>
        </p:nvSpPr>
        <p:spPr bwMode="gray">
          <a:xfrm>
            <a:off x="152750" y="3730745"/>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6</a:t>
            </a:r>
            <a:endParaRPr lang="es-ES" sz="1600" dirty="0">
              <a:solidFill>
                <a:schemeClr val="bg1"/>
              </a:solidFill>
            </a:endParaRPr>
          </a:p>
        </p:txBody>
      </p:sp>
      <p:sp>
        <p:nvSpPr>
          <p:cNvPr id="14" name="Oval 25">
            <a:extLst>
              <a:ext uri="{FF2B5EF4-FFF2-40B4-BE49-F238E27FC236}">
                <a16:creationId xmlns:a16="http://schemas.microsoft.com/office/drawing/2014/main" id="{72C76337-DA8A-4B87-97DC-E0E410EA44A9}"/>
              </a:ext>
            </a:extLst>
          </p:cNvPr>
          <p:cNvSpPr/>
          <p:nvPr/>
        </p:nvSpPr>
        <p:spPr bwMode="gray">
          <a:xfrm>
            <a:off x="169210" y="2730572"/>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5</a:t>
            </a:r>
            <a:endParaRPr lang="es-ES" sz="1600" dirty="0">
              <a:solidFill>
                <a:schemeClr val="bg1"/>
              </a:solidFill>
            </a:endParaRPr>
          </a:p>
        </p:txBody>
      </p:sp>
      <p:pic>
        <p:nvPicPr>
          <p:cNvPr id="15" name="Imagen 14">
            <a:extLst>
              <a:ext uri="{FF2B5EF4-FFF2-40B4-BE49-F238E27FC236}">
                <a16:creationId xmlns:a16="http://schemas.microsoft.com/office/drawing/2014/main" id="{B1A1B98E-36DD-48D7-9D2A-54BA11C4835B}"/>
              </a:ext>
            </a:extLst>
          </p:cNvPr>
          <p:cNvPicPr>
            <a:picLocks noChangeAspect="1"/>
          </p:cNvPicPr>
          <p:nvPr/>
        </p:nvPicPr>
        <p:blipFill>
          <a:blip r:embed="rId5"/>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2865533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3A4125-37B3-4396-9BE0-394D88F44172}"/>
              </a:ext>
            </a:extLst>
          </p:cNvPr>
          <p:cNvSpPr>
            <a:spLocks noGrp="1"/>
          </p:cNvSpPr>
          <p:nvPr>
            <p:ph type="body" sz="quarter" idx="13"/>
          </p:nvPr>
        </p:nvSpPr>
        <p:spPr/>
        <p:txBody>
          <a:bodyPr/>
          <a:lstStyle/>
          <a:p>
            <a:r>
              <a:rPr lang="ca-ES" dirty="0"/>
              <a:t>Llocs a prop teu</a:t>
            </a:r>
          </a:p>
        </p:txBody>
      </p:sp>
      <p:sp>
        <p:nvSpPr>
          <p:cNvPr id="4" name="Title 3">
            <a:extLst>
              <a:ext uri="{FF2B5EF4-FFF2-40B4-BE49-F238E27FC236}">
                <a16:creationId xmlns:a16="http://schemas.microsoft.com/office/drawing/2014/main" id="{B19828B6-3FA0-4B48-BFFA-0C5BE1D2F3C7}"/>
              </a:ext>
            </a:extLst>
          </p:cNvPr>
          <p:cNvSpPr>
            <a:spLocks noGrp="1"/>
          </p:cNvSpPr>
          <p:nvPr>
            <p:ph type="title"/>
          </p:nvPr>
        </p:nvSpPr>
        <p:spPr/>
        <p:txBody>
          <a:bodyPr/>
          <a:lstStyle/>
          <a:p>
            <a:r>
              <a:rPr lang="es-ES"/>
              <a:t>Google </a:t>
            </a:r>
            <a:r>
              <a:rPr lang="es-ES" err="1"/>
              <a:t>Maps</a:t>
            </a:r>
            <a:endParaRPr lang="es-ES"/>
          </a:p>
        </p:txBody>
      </p:sp>
      <p:pic>
        <p:nvPicPr>
          <p:cNvPr id="7" name="Picture 6">
            <a:extLst>
              <a:ext uri="{FF2B5EF4-FFF2-40B4-BE49-F238E27FC236}">
                <a16:creationId xmlns:a16="http://schemas.microsoft.com/office/drawing/2014/main" id="{68F38614-23D2-48A7-80C4-EDE651233E8F}"/>
              </a:ext>
            </a:extLst>
          </p:cNvPr>
          <p:cNvPicPr>
            <a:picLocks noChangeAspect="1"/>
          </p:cNvPicPr>
          <p:nvPr/>
        </p:nvPicPr>
        <p:blipFill rotWithShape="1">
          <a:blip r:embed="rId3"/>
          <a:srcRect l="66952" t="73733" r="27205" b="18773"/>
          <a:stretch/>
        </p:blipFill>
        <p:spPr>
          <a:xfrm>
            <a:off x="2901525" y="206699"/>
            <a:ext cx="1097705" cy="791843"/>
          </a:xfrm>
          <a:prstGeom prst="rect">
            <a:avLst/>
          </a:prstGeom>
        </p:spPr>
      </p:pic>
      <p:sp>
        <p:nvSpPr>
          <p:cNvPr id="19" name="Rectangle 18">
            <a:extLst>
              <a:ext uri="{FF2B5EF4-FFF2-40B4-BE49-F238E27FC236}">
                <a16:creationId xmlns:a16="http://schemas.microsoft.com/office/drawing/2014/main" id="{6CD96A20-E149-4AD8-A004-88556EFA5989}"/>
              </a:ext>
            </a:extLst>
          </p:cNvPr>
          <p:cNvSpPr/>
          <p:nvPr/>
        </p:nvSpPr>
        <p:spPr>
          <a:xfrm>
            <a:off x="8392447" y="3699515"/>
            <a:ext cx="3219087" cy="1569660"/>
          </a:xfrm>
          <a:prstGeom prst="rect">
            <a:avLst/>
          </a:prstGeom>
        </p:spPr>
        <p:txBody>
          <a:bodyPr wrap="square">
            <a:spAutoFit/>
          </a:bodyPr>
          <a:lstStyle/>
          <a:p>
            <a:endParaRPr lang="es-ES" sz="1600" dirty="0">
              <a:latin typeface="Poppins" panose="020B0604020202020204"/>
            </a:endParaRPr>
          </a:p>
          <a:p>
            <a:endParaRPr lang="es-ES" sz="1600" dirty="0">
              <a:latin typeface="Poppins" panose="020B0604020202020204"/>
            </a:endParaRPr>
          </a:p>
          <a:p>
            <a:endParaRPr lang="es-ES" sz="1600" dirty="0">
              <a:latin typeface="Poppins" panose="020B0604020202020204"/>
            </a:endParaRPr>
          </a:p>
          <a:p>
            <a:pPr marL="342900" indent="-342900">
              <a:buAutoNum type="arabicPeriod" startAt="4"/>
            </a:pPr>
            <a:endParaRPr lang="es-ES" sz="1600" dirty="0"/>
          </a:p>
          <a:p>
            <a:pPr marL="342900" indent="-342900">
              <a:buAutoNum type="arabicPeriod"/>
            </a:pPr>
            <a:endParaRPr lang="es-ES" sz="1600" dirty="0"/>
          </a:p>
          <a:p>
            <a:pPr marL="342900" indent="-342900">
              <a:buAutoNum type="arabicPeriod"/>
            </a:pPr>
            <a:endParaRPr lang="es-ES" sz="1600" dirty="0"/>
          </a:p>
        </p:txBody>
      </p:sp>
      <p:sp>
        <p:nvSpPr>
          <p:cNvPr id="18" name="Text Placeholder 1">
            <a:extLst>
              <a:ext uri="{FF2B5EF4-FFF2-40B4-BE49-F238E27FC236}">
                <a16:creationId xmlns:a16="http://schemas.microsoft.com/office/drawing/2014/main" id="{35A6AEDE-DE94-4CE6-B6C9-032A4A657CF0}"/>
              </a:ext>
            </a:extLst>
          </p:cNvPr>
          <p:cNvSpPr txBox="1">
            <a:spLocks/>
          </p:cNvSpPr>
          <p:nvPr/>
        </p:nvSpPr>
        <p:spPr>
          <a:xfrm>
            <a:off x="580466" y="1594937"/>
            <a:ext cx="3707101" cy="1026940"/>
          </a:xfrm>
          <a:prstGeom prst="rect">
            <a:avLst/>
          </a:prstGeom>
        </p:spPr>
        <p:txBody>
          <a:bodyPr vert="horz" lIns="0" tIns="0" rIns="0" bIns="0" rtlCol="0" anchor="t">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endParaRPr lang="es-ES" b="1">
              <a:solidFill>
                <a:srgbClr val="019EE2"/>
              </a:solidFill>
            </a:endParaRPr>
          </a:p>
          <a:p>
            <a:endParaRPr lang="es-ES" b="1"/>
          </a:p>
          <a:p>
            <a:endParaRPr lang="es-ES" b="1"/>
          </a:p>
          <a:p>
            <a:endParaRPr lang="es-ES"/>
          </a:p>
          <a:p>
            <a:endParaRPr lang="es-ES"/>
          </a:p>
          <a:p>
            <a:endParaRPr lang="es-ES" b="1"/>
          </a:p>
          <a:p>
            <a:endParaRPr lang="es-ES" b="1"/>
          </a:p>
        </p:txBody>
      </p:sp>
      <p:pic>
        <p:nvPicPr>
          <p:cNvPr id="8" name="Picture 7">
            <a:extLst>
              <a:ext uri="{FF2B5EF4-FFF2-40B4-BE49-F238E27FC236}">
                <a16:creationId xmlns:a16="http://schemas.microsoft.com/office/drawing/2014/main" id="{7B385DE4-A105-425A-B3B0-8632671D1D21}"/>
              </a:ext>
            </a:extLst>
          </p:cNvPr>
          <p:cNvPicPr>
            <a:picLocks noChangeAspect="1"/>
          </p:cNvPicPr>
          <p:nvPr/>
        </p:nvPicPr>
        <p:blipFill rotWithShape="1">
          <a:blip r:embed="rId4"/>
          <a:srcRect l="39107" t="13981" r="38967" b="9316"/>
          <a:stretch/>
        </p:blipFill>
        <p:spPr>
          <a:xfrm>
            <a:off x="1274546" y="1980670"/>
            <a:ext cx="2292390" cy="4510907"/>
          </a:xfrm>
          <a:prstGeom prst="rect">
            <a:avLst/>
          </a:prstGeom>
          <a:effectLst>
            <a:outerShdw blurRad="63500" sx="102000" sy="102000" algn="ctr" rotWithShape="0">
              <a:prstClr val="black">
                <a:alpha val="40000"/>
              </a:prstClr>
            </a:outerShdw>
          </a:effectLst>
        </p:spPr>
      </p:pic>
      <p:sp>
        <p:nvSpPr>
          <p:cNvPr id="15" name="Rectangle 14">
            <a:extLst>
              <a:ext uri="{FF2B5EF4-FFF2-40B4-BE49-F238E27FC236}">
                <a16:creationId xmlns:a16="http://schemas.microsoft.com/office/drawing/2014/main" id="{F04B5CD9-EF08-410C-8B74-B1F5FDD36E4C}"/>
              </a:ext>
            </a:extLst>
          </p:cNvPr>
          <p:cNvSpPr/>
          <p:nvPr/>
        </p:nvSpPr>
        <p:spPr>
          <a:xfrm>
            <a:off x="1087408" y="1229638"/>
            <a:ext cx="9787453" cy="2308324"/>
          </a:xfrm>
          <a:prstGeom prst="rect">
            <a:avLst/>
          </a:prstGeom>
        </p:spPr>
        <p:txBody>
          <a:bodyPr wrap="square">
            <a:spAutoFit/>
          </a:bodyPr>
          <a:lstStyle/>
          <a:p>
            <a:r>
              <a:rPr lang="ca-ES" sz="1600" dirty="0">
                <a:solidFill>
                  <a:srgbClr val="595959"/>
                </a:solidFill>
                <a:latin typeface="Poppins"/>
              </a:rPr>
              <a:t>Des del dispositiu mòbil es poden seleccionar algunes preferències:</a:t>
            </a:r>
          </a:p>
          <a:p>
            <a:pPr marL="285750" indent="-285750">
              <a:buFont typeface="Arial" panose="020B0604020202020204" pitchFamily="34" charset="0"/>
              <a:buChar char="•"/>
            </a:pPr>
            <a:r>
              <a:rPr lang="ca-ES" sz="1600" dirty="0">
                <a:solidFill>
                  <a:srgbClr val="595959"/>
                </a:solidFill>
                <a:latin typeface="Poppins"/>
              </a:rPr>
              <a:t>El més recent a l’àrea</a:t>
            </a:r>
          </a:p>
          <a:p>
            <a:pPr marL="285750" indent="-285750">
              <a:buFont typeface="Arial" panose="020B0604020202020204" pitchFamily="34" charset="0"/>
              <a:buChar char="•"/>
            </a:pPr>
            <a:endParaRPr lang="ca-ES" sz="1600" dirty="0">
              <a:solidFill>
                <a:srgbClr val="595959"/>
              </a:solidFill>
              <a:latin typeface="Poppins"/>
            </a:endParaRPr>
          </a:p>
          <a:p>
            <a:pPr marL="3409950" lvl="6" indent="-182563">
              <a:buFont typeface="Arial" panose="020B0604020202020204" pitchFamily="34" charset="0"/>
              <a:buChar char="•"/>
            </a:pPr>
            <a:r>
              <a:rPr lang="ca-ES" sz="1600" dirty="0">
                <a:solidFill>
                  <a:srgbClr val="595959"/>
                </a:solidFill>
                <a:latin typeface="Poppins"/>
              </a:rPr>
              <a:t>Restaurants</a:t>
            </a:r>
          </a:p>
          <a:p>
            <a:pPr marL="3409950" lvl="6" indent="-182563">
              <a:buFont typeface="Arial" panose="020B0604020202020204" pitchFamily="34" charset="0"/>
              <a:buChar char="•"/>
            </a:pPr>
            <a:r>
              <a:rPr lang="ca-ES" sz="1600" dirty="0">
                <a:solidFill>
                  <a:srgbClr val="595959"/>
                </a:solidFill>
                <a:latin typeface="Poppins"/>
              </a:rPr>
              <a:t>Supermercats</a:t>
            </a:r>
          </a:p>
          <a:p>
            <a:pPr marL="3409950" lvl="6" indent="-182563">
              <a:buFont typeface="Arial" panose="020B0604020202020204" pitchFamily="34" charset="0"/>
              <a:buChar char="•"/>
            </a:pPr>
            <a:r>
              <a:rPr lang="ca-ES" sz="1600" dirty="0">
                <a:solidFill>
                  <a:srgbClr val="595959"/>
                </a:solidFill>
                <a:latin typeface="Poppins"/>
              </a:rPr>
              <a:t>Benzineres</a:t>
            </a:r>
          </a:p>
          <a:p>
            <a:pPr marL="3409950" lvl="6" indent="-182563">
              <a:buFont typeface="Arial" panose="020B0604020202020204" pitchFamily="34" charset="0"/>
              <a:buChar char="•"/>
            </a:pPr>
            <a:r>
              <a:rPr lang="ca-ES" sz="1600" dirty="0">
                <a:solidFill>
                  <a:srgbClr val="595959"/>
                </a:solidFill>
                <a:latin typeface="Poppins"/>
              </a:rPr>
              <a:t>Biblioteques</a:t>
            </a:r>
          </a:p>
          <a:p>
            <a:pPr marL="3409950" lvl="6" indent="-182563">
              <a:buFont typeface="Arial" panose="020B0604020202020204" pitchFamily="34" charset="0"/>
              <a:buChar char="•"/>
            </a:pPr>
            <a:r>
              <a:rPr lang="ca-ES" sz="1600" dirty="0">
                <a:solidFill>
                  <a:srgbClr val="595959"/>
                </a:solidFill>
                <a:latin typeface="Poppins"/>
              </a:rPr>
              <a:t>Camps de futbol</a:t>
            </a:r>
          </a:p>
          <a:p>
            <a:endParaRPr lang="es-ES" sz="1600" dirty="0">
              <a:solidFill>
                <a:srgbClr val="595959"/>
              </a:solidFill>
              <a:latin typeface="Poppins"/>
            </a:endParaRPr>
          </a:p>
        </p:txBody>
      </p:sp>
      <p:pic>
        <p:nvPicPr>
          <p:cNvPr id="13" name="Picture 12">
            <a:extLst>
              <a:ext uri="{FF2B5EF4-FFF2-40B4-BE49-F238E27FC236}">
                <a16:creationId xmlns:a16="http://schemas.microsoft.com/office/drawing/2014/main" id="{1A405C7F-17F7-4F2C-AD92-981FACAC468F}"/>
              </a:ext>
            </a:extLst>
          </p:cNvPr>
          <p:cNvPicPr>
            <a:picLocks noChangeAspect="1"/>
          </p:cNvPicPr>
          <p:nvPr/>
        </p:nvPicPr>
        <p:blipFill rotWithShape="1">
          <a:blip r:embed="rId5"/>
          <a:srcRect l="27578" t="13906" r="50859" b="13920"/>
          <a:stretch/>
        </p:blipFill>
        <p:spPr>
          <a:xfrm>
            <a:off x="6556515" y="1889644"/>
            <a:ext cx="2344446" cy="4414180"/>
          </a:xfrm>
          <a:prstGeom prst="rect">
            <a:avLst/>
          </a:prstGeom>
          <a:effectLst>
            <a:outerShdw blurRad="63500" sx="102000" sy="102000" algn="ctr" rotWithShape="0">
              <a:prstClr val="black">
                <a:alpha val="40000"/>
              </a:prstClr>
            </a:outerShdw>
          </a:effectLst>
        </p:spPr>
      </p:pic>
      <p:sp>
        <p:nvSpPr>
          <p:cNvPr id="20" name="Rectangle 19">
            <a:extLst>
              <a:ext uri="{FF2B5EF4-FFF2-40B4-BE49-F238E27FC236}">
                <a16:creationId xmlns:a16="http://schemas.microsoft.com/office/drawing/2014/main" id="{50C44130-D99E-4B1A-8125-A30C36217C4E}"/>
              </a:ext>
            </a:extLst>
          </p:cNvPr>
          <p:cNvSpPr/>
          <p:nvPr/>
        </p:nvSpPr>
        <p:spPr>
          <a:xfrm>
            <a:off x="3973738" y="4040305"/>
            <a:ext cx="2371493" cy="1815882"/>
          </a:xfrm>
          <a:prstGeom prst="rect">
            <a:avLst/>
          </a:prstGeom>
        </p:spPr>
        <p:txBody>
          <a:bodyPr wrap="square">
            <a:spAutoFit/>
          </a:bodyPr>
          <a:lstStyle/>
          <a:p>
            <a:r>
              <a:rPr lang="ca-ES" sz="1600" dirty="0">
                <a:solidFill>
                  <a:srgbClr val="595959"/>
                </a:solidFill>
                <a:latin typeface="Poppins"/>
              </a:rPr>
              <a:t>Les opcions es poden  guardar:</a:t>
            </a:r>
          </a:p>
          <a:p>
            <a:pPr marL="285750" indent="-285750">
              <a:buFont typeface="Arial" panose="020B0604020202020204" pitchFamily="34" charset="0"/>
              <a:buChar char="•"/>
            </a:pPr>
            <a:r>
              <a:rPr lang="ca-ES" sz="1600" dirty="0">
                <a:solidFill>
                  <a:srgbClr val="595959"/>
                </a:solidFill>
                <a:latin typeface="Poppins"/>
              </a:rPr>
              <a:t>Preferits</a:t>
            </a:r>
          </a:p>
          <a:p>
            <a:pPr marL="285750" indent="-285750">
              <a:buFont typeface="Arial" panose="020B0604020202020204" pitchFamily="34" charset="0"/>
              <a:buChar char="•"/>
            </a:pPr>
            <a:r>
              <a:rPr lang="ca-ES" sz="1600" dirty="0">
                <a:solidFill>
                  <a:srgbClr val="595959"/>
                </a:solidFill>
                <a:latin typeface="Poppins"/>
              </a:rPr>
              <a:t>Hi vull anar</a:t>
            </a:r>
          </a:p>
          <a:p>
            <a:pPr marL="285750" indent="-285750">
              <a:buFont typeface="Arial" panose="020B0604020202020204" pitchFamily="34" charset="0"/>
              <a:buChar char="•"/>
            </a:pPr>
            <a:r>
              <a:rPr lang="ca-ES" sz="1600" dirty="0">
                <a:solidFill>
                  <a:srgbClr val="595959"/>
                </a:solidFill>
                <a:latin typeface="Poppins"/>
              </a:rPr>
              <a:t>Llocs destacats...</a:t>
            </a:r>
          </a:p>
          <a:p>
            <a:endParaRPr lang="ca-ES" sz="1600" dirty="0">
              <a:solidFill>
                <a:srgbClr val="595959"/>
              </a:solidFill>
              <a:latin typeface="Poppins"/>
            </a:endParaRPr>
          </a:p>
          <a:p>
            <a:endParaRPr lang="es-ES" sz="1600" dirty="0">
              <a:solidFill>
                <a:srgbClr val="595959"/>
              </a:solidFill>
              <a:latin typeface="Poppins"/>
            </a:endParaRPr>
          </a:p>
        </p:txBody>
      </p:sp>
      <p:pic>
        <p:nvPicPr>
          <p:cNvPr id="16" name="Picture 15">
            <a:extLst>
              <a:ext uri="{FF2B5EF4-FFF2-40B4-BE49-F238E27FC236}">
                <a16:creationId xmlns:a16="http://schemas.microsoft.com/office/drawing/2014/main" id="{1AEE50C7-C391-4BD1-973D-976A5159B3E8}"/>
              </a:ext>
            </a:extLst>
          </p:cNvPr>
          <p:cNvPicPr>
            <a:picLocks noChangeAspect="1"/>
          </p:cNvPicPr>
          <p:nvPr/>
        </p:nvPicPr>
        <p:blipFill rotWithShape="1">
          <a:blip r:embed="rId6"/>
          <a:srcRect l="38672" t="13728" r="38906" b="9305"/>
          <a:stretch/>
        </p:blipFill>
        <p:spPr>
          <a:xfrm>
            <a:off x="9112244" y="1878446"/>
            <a:ext cx="2292390" cy="4426289"/>
          </a:xfrm>
          <a:prstGeom prst="rect">
            <a:avLst/>
          </a:prstGeom>
          <a:effectLst>
            <a:outerShdw blurRad="63500" sx="102000" sy="102000" algn="ctr" rotWithShape="0">
              <a:prstClr val="black">
                <a:alpha val="40000"/>
              </a:prstClr>
            </a:outerShdw>
          </a:effectLst>
        </p:spPr>
      </p:pic>
      <p:pic>
        <p:nvPicPr>
          <p:cNvPr id="5" name="Picture 4">
            <a:extLst>
              <a:ext uri="{FF2B5EF4-FFF2-40B4-BE49-F238E27FC236}">
                <a16:creationId xmlns:a16="http://schemas.microsoft.com/office/drawing/2014/main" id="{E4C3B834-EB5D-4652-82BC-5AFCFACEA368}"/>
              </a:ext>
            </a:extLst>
          </p:cNvPr>
          <p:cNvPicPr>
            <a:picLocks noChangeAspect="1"/>
          </p:cNvPicPr>
          <p:nvPr/>
        </p:nvPicPr>
        <p:blipFill>
          <a:blip r:embed="rId7"/>
          <a:stretch>
            <a:fillRect/>
          </a:stretch>
        </p:blipFill>
        <p:spPr>
          <a:xfrm>
            <a:off x="4371582" y="3294334"/>
            <a:ext cx="1738268" cy="340335"/>
          </a:xfrm>
          <a:prstGeom prst="rect">
            <a:avLst/>
          </a:prstGeom>
        </p:spPr>
      </p:pic>
      <p:sp>
        <p:nvSpPr>
          <p:cNvPr id="17" name="Rectangle 16">
            <a:extLst>
              <a:ext uri="{FF2B5EF4-FFF2-40B4-BE49-F238E27FC236}">
                <a16:creationId xmlns:a16="http://schemas.microsoft.com/office/drawing/2014/main" id="{15526447-F8F7-4F4C-BAE3-4806EFEFACC0}"/>
              </a:ext>
            </a:extLst>
          </p:cNvPr>
          <p:cNvSpPr/>
          <p:nvPr/>
        </p:nvSpPr>
        <p:spPr bwMode="gray">
          <a:xfrm flipV="1">
            <a:off x="1317139" y="2353594"/>
            <a:ext cx="2142565" cy="255195"/>
          </a:xfrm>
          <a:prstGeom prst="rect">
            <a:avLst/>
          </a:prstGeom>
          <a:noFill/>
          <a:ln w="28575" algn="ctr">
            <a:solidFill>
              <a:srgbClr val="FF0000"/>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a:solidFill>
                <a:schemeClr val="bg1"/>
              </a:solidFill>
            </a:endParaRPr>
          </a:p>
        </p:txBody>
      </p:sp>
      <p:pic>
        <p:nvPicPr>
          <p:cNvPr id="21" name="Imagen 20">
            <a:extLst>
              <a:ext uri="{FF2B5EF4-FFF2-40B4-BE49-F238E27FC236}">
                <a16:creationId xmlns:a16="http://schemas.microsoft.com/office/drawing/2014/main" id="{6D21F781-9568-43F4-8E59-C675F5A918F5}"/>
              </a:ext>
            </a:extLst>
          </p:cNvPr>
          <p:cNvPicPr>
            <a:picLocks noChangeAspect="1"/>
          </p:cNvPicPr>
          <p:nvPr/>
        </p:nvPicPr>
        <p:blipFill>
          <a:blip r:embed="rId8"/>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380470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1F1AB1-2516-47E6-95AA-EE23F88701DC}"/>
              </a:ext>
            </a:extLst>
          </p:cNvPr>
          <p:cNvSpPr>
            <a:spLocks noGrp="1"/>
          </p:cNvSpPr>
          <p:nvPr>
            <p:ph type="body" sz="quarter" idx="10"/>
          </p:nvPr>
        </p:nvSpPr>
        <p:spPr>
          <a:xfrm>
            <a:off x="394559" y="989466"/>
            <a:ext cx="7313930" cy="5583347"/>
          </a:xfrm>
        </p:spPr>
        <p:txBody>
          <a:bodyPr/>
          <a:lstStyle/>
          <a:p>
            <a:r>
              <a:rPr lang="ca-ES" dirty="0" err="1"/>
              <a:t>Google</a:t>
            </a:r>
            <a:r>
              <a:rPr lang="ca-ES" dirty="0"/>
              <a:t> Traductor és un sistema de traducció automàtica multilingüe, capaç de traduir 103 idiomes en temps real.</a:t>
            </a:r>
          </a:p>
          <a:p>
            <a:endParaRPr lang="ca-ES" dirty="0"/>
          </a:p>
          <a:p>
            <a:r>
              <a:rPr lang="ca-ES" b="1" dirty="0">
                <a:solidFill>
                  <a:srgbClr val="019EE2"/>
                </a:solidFill>
                <a:ea typeface="+mj-ea"/>
                <a:cs typeface="+mj-cs"/>
              </a:rPr>
              <a:t>Modalitats</a:t>
            </a:r>
          </a:p>
          <a:p>
            <a:pPr marL="285750" indent="-285750">
              <a:buFont typeface="Arial" panose="020B0604020202020204" pitchFamily="34" charset="0"/>
              <a:buChar char="•"/>
            </a:pPr>
            <a:r>
              <a:rPr lang="ca-ES" dirty="0"/>
              <a:t>Traducció de textos</a:t>
            </a:r>
          </a:p>
          <a:p>
            <a:pPr marL="285750" indent="-285750">
              <a:buFont typeface="Arial" panose="020B0604020202020204" pitchFamily="34" charset="0"/>
              <a:buChar char="•"/>
            </a:pPr>
            <a:r>
              <a:rPr lang="ca-ES" dirty="0"/>
              <a:t>Traducció per veu</a:t>
            </a:r>
          </a:p>
          <a:p>
            <a:pPr marL="285750" indent="-285750">
              <a:buFont typeface="Arial" panose="020B0604020202020204" pitchFamily="34" charset="0"/>
              <a:buChar char="•"/>
            </a:pPr>
            <a:r>
              <a:rPr lang="ca-ES" dirty="0"/>
              <a:t>Traducció de pàgines web</a:t>
            </a:r>
          </a:p>
          <a:p>
            <a:pPr marL="285750" indent="-285750">
              <a:buFont typeface="Arial" panose="020B0604020202020204" pitchFamily="34" charset="0"/>
              <a:buChar char="•"/>
            </a:pPr>
            <a:r>
              <a:rPr lang="ca-ES" dirty="0"/>
              <a:t>Traducció de documents</a:t>
            </a:r>
          </a:p>
          <a:p>
            <a:pPr marL="285750" indent="-285750">
              <a:buFont typeface="Arial" panose="020B0604020202020204" pitchFamily="34" charset="0"/>
              <a:buChar char="•"/>
            </a:pPr>
            <a:r>
              <a:rPr lang="ca-ES" dirty="0"/>
              <a:t>Traducció amb imatges</a:t>
            </a:r>
          </a:p>
          <a:p>
            <a:pPr marL="285750" indent="-285750">
              <a:buFont typeface="Arial" panose="020B0604020202020204" pitchFamily="34" charset="0"/>
              <a:buChar char="•"/>
            </a:pPr>
            <a:endParaRPr lang="ca-ES" dirty="0"/>
          </a:p>
          <a:p>
            <a:r>
              <a:rPr lang="ca-ES" b="1" dirty="0">
                <a:solidFill>
                  <a:srgbClr val="019EE2"/>
                </a:solidFill>
                <a:ea typeface="+mj-ea"/>
                <a:cs typeface="+mj-cs"/>
              </a:rPr>
              <a:t>Accés:</a:t>
            </a:r>
          </a:p>
          <a:p>
            <a:r>
              <a:rPr lang="ca-ES" dirty="0"/>
              <a:t>Directament des del menú principal </a:t>
            </a:r>
          </a:p>
          <a:p>
            <a:r>
              <a:rPr lang="ca-ES" dirty="0"/>
              <a:t>del mòbil a través de la icona</a:t>
            </a:r>
          </a:p>
          <a:p>
            <a:endParaRPr lang="ca-ES" dirty="0"/>
          </a:p>
          <a:p>
            <a:endParaRPr lang="ca-ES" dirty="0"/>
          </a:p>
          <a:p>
            <a:r>
              <a:rPr lang="ca-ES" dirty="0"/>
              <a:t>El primer pas serà seleccionar l’idioma. Per exemple: de castellà a català.</a:t>
            </a:r>
          </a:p>
          <a:p>
            <a:r>
              <a:rPr lang="ca-ES" dirty="0"/>
              <a:t>: </a:t>
            </a:r>
          </a:p>
          <a:p>
            <a:r>
              <a:rPr lang="ca-ES" dirty="0"/>
              <a:t>                                                                 </a:t>
            </a:r>
          </a:p>
          <a:p>
            <a:endParaRPr lang="ca-ES" dirty="0"/>
          </a:p>
          <a:p>
            <a:endParaRPr lang="es-ES" dirty="0"/>
          </a:p>
        </p:txBody>
      </p:sp>
      <p:sp>
        <p:nvSpPr>
          <p:cNvPr id="4" name="Title 3">
            <a:extLst>
              <a:ext uri="{FF2B5EF4-FFF2-40B4-BE49-F238E27FC236}">
                <a16:creationId xmlns:a16="http://schemas.microsoft.com/office/drawing/2014/main" id="{4A967853-5E08-4DAF-B421-C8C7CE100A4D}"/>
              </a:ext>
            </a:extLst>
          </p:cNvPr>
          <p:cNvSpPr>
            <a:spLocks noGrp="1"/>
          </p:cNvSpPr>
          <p:nvPr>
            <p:ph type="title"/>
          </p:nvPr>
        </p:nvSpPr>
        <p:spPr/>
        <p:txBody>
          <a:bodyPr/>
          <a:lstStyle/>
          <a:p>
            <a:r>
              <a:rPr lang="es-ES" dirty="0"/>
              <a:t>Google Traductor</a:t>
            </a:r>
          </a:p>
        </p:txBody>
      </p:sp>
      <p:pic>
        <p:nvPicPr>
          <p:cNvPr id="5" name="Picture 4">
            <a:extLst>
              <a:ext uri="{FF2B5EF4-FFF2-40B4-BE49-F238E27FC236}">
                <a16:creationId xmlns:a16="http://schemas.microsoft.com/office/drawing/2014/main" id="{DA49695F-9761-4D0C-833A-79D77819D3AD}"/>
              </a:ext>
            </a:extLst>
          </p:cNvPr>
          <p:cNvPicPr>
            <a:picLocks noChangeAspect="1"/>
          </p:cNvPicPr>
          <p:nvPr/>
        </p:nvPicPr>
        <p:blipFill>
          <a:blip r:embed="rId2"/>
          <a:stretch>
            <a:fillRect/>
          </a:stretch>
        </p:blipFill>
        <p:spPr>
          <a:xfrm>
            <a:off x="3817930" y="198891"/>
            <a:ext cx="866775" cy="790575"/>
          </a:xfrm>
          <a:prstGeom prst="rect">
            <a:avLst/>
          </a:prstGeom>
        </p:spPr>
      </p:pic>
      <p:pic>
        <p:nvPicPr>
          <p:cNvPr id="143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9697"/>
          <a:stretch/>
        </p:blipFill>
        <p:spPr bwMode="auto">
          <a:xfrm>
            <a:off x="8377428" y="1225281"/>
            <a:ext cx="2880000" cy="4796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Arrow Connector 14">
            <a:extLst>
              <a:ext uri="{FF2B5EF4-FFF2-40B4-BE49-F238E27FC236}">
                <a16:creationId xmlns:a16="http://schemas.microsoft.com/office/drawing/2014/main" id="{A77E1780-C9ED-4718-B819-1911A4F5614F}"/>
              </a:ext>
            </a:extLst>
          </p:cNvPr>
          <p:cNvCxnSpPr>
            <a:cxnSpLocks/>
          </p:cNvCxnSpPr>
          <p:nvPr/>
        </p:nvCxnSpPr>
        <p:spPr>
          <a:xfrm flipV="1">
            <a:off x="7372252" y="5227801"/>
            <a:ext cx="1554578" cy="26046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4">
            <a:extLst>
              <a:ext uri="{FF2B5EF4-FFF2-40B4-BE49-F238E27FC236}">
                <a16:creationId xmlns:a16="http://schemas.microsoft.com/office/drawing/2014/main" id="{A77E1780-C9ED-4718-B819-1911A4F5614F}"/>
              </a:ext>
            </a:extLst>
          </p:cNvPr>
          <p:cNvCxnSpPr>
            <a:cxnSpLocks/>
          </p:cNvCxnSpPr>
          <p:nvPr/>
        </p:nvCxnSpPr>
        <p:spPr>
          <a:xfrm flipV="1">
            <a:off x="7383780" y="2148840"/>
            <a:ext cx="2708910" cy="3350854"/>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2F2935C4-F055-426B-8DCD-426F13D5E9D8}"/>
              </a:ext>
            </a:extLst>
          </p:cNvPr>
          <p:cNvPicPr>
            <a:picLocks noChangeAspect="1"/>
          </p:cNvPicPr>
          <p:nvPr/>
        </p:nvPicPr>
        <p:blipFill>
          <a:blip r:embed="rId4"/>
          <a:stretch>
            <a:fillRect/>
          </a:stretch>
        </p:blipFill>
        <p:spPr>
          <a:xfrm>
            <a:off x="4402166" y="3105232"/>
            <a:ext cx="1266359" cy="1438069"/>
          </a:xfrm>
          <a:prstGeom prst="rect">
            <a:avLst/>
          </a:prstGeom>
        </p:spPr>
      </p:pic>
      <p:sp>
        <p:nvSpPr>
          <p:cNvPr id="14" name="CuadroTexto 13">
            <a:extLst>
              <a:ext uri="{FF2B5EF4-FFF2-40B4-BE49-F238E27FC236}">
                <a16:creationId xmlns:a16="http://schemas.microsoft.com/office/drawing/2014/main" id="{FD23E7F7-32FD-4358-9702-A54A4CD19A87}"/>
              </a:ext>
            </a:extLst>
          </p:cNvPr>
          <p:cNvSpPr txBox="1"/>
          <p:nvPr/>
        </p:nvSpPr>
        <p:spPr bwMode="gray">
          <a:xfrm>
            <a:off x="1509071" y="5499694"/>
            <a:ext cx="6097904" cy="584775"/>
          </a:xfrm>
          <a:prstGeom prst="rect">
            <a:avLst/>
          </a:prstGeom>
          <a:noFill/>
          <a:ln>
            <a:solidFill>
              <a:srgbClr val="019EE2"/>
            </a:solidFill>
          </a:ln>
        </p:spPr>
        <p:txBody>
          <a:bodyPr wrap="square">
            <a:spAutoFit/>
          </a:bodyPr>
          <a:lstStyle/>
          <a:p>
            <a:pPr algn="ctr"/>
            <a:r>
              <a:rPr lang="ca-ES" sz="1600" dirty="0"/>
              <a:t>També es pot trobar en el </a:t>
            </a:r>
            <a:r>
              <a:rPr lang="ca-ES" sz="1600" b="1" dirty="0">
                <a:solidFill>
                  <a:srgbClr val="019EE2"/>
                </a:solidFill>
              </a:rPr>
              <a:t>mosaic d’aplicacions de </a:t>
            </a:r>
            <a:r>
              <a:rPr lang="ca-ES" sz="1600" b="1" dirty="0" err="1">
                <a:solidFill>
                  <a:srgbClr val="019EE2"/>
                </a:solidFill>
              </a:rPr>
              <a:t>Google</a:t>
            </a:r>
            <a:r>
              <a:rPr lang="ca-ES" sz="1600" b="1" dirty="0">
                <a:solidFill>
                  <a:srgbClr val="019EE2"/>
                </a:solidFill>
              </a:rPr>
              <a:t> </a:t>
            </a:r>
            <a:r>
              <a:rPr lang="ca-ES" sz="1600" dirty="0"/>
              <a:t>disponible en el cercador.</a:t>
            </a:r>
          </a:p>
        </p:txBody>
      </p:sp>
      <p:sp>
        <p:nvSpPr>
          <p:cNvPr id="16" name="Rectangle 21">
            <a:extLst>
              <a:ext uri="{FF2B5EF4-FFF2-40B4-BE49-F238E27FC236}">
                <a16:creationId xmlns:a16="http://schemas.microsoft.com/office/drawing/2014/main" id="{F07BF993-F0DF-4FF9-8D09-3CA43783D6A7}"/>
              </a:ext>
            </a:extLst>
          </p:cNvPr>
          <p:cNvSpPr/>
          <p:nvPr/>
        </p:nvSpPr>
        <p:spPr>
          <a:xfrm>
            <a:off x="1141505" y="5264355"/>
            <a:ext cx="735132" cy="1046434"/>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sp>
        <p:nvSpPr>
          <p:cNvPr id="17" name="Rectangle 22">
            <a:extLst>
              <a:ext uri="{FF2B5EF4-FFF2-40B4-BE49-F238E27FC236}">
                <a16:creationId xmlns:a16="http://schemas.microsoft.com/office/drawing/2014/main" id="{1BCC8ADC-DF10-4B72-BB46-74F89DE7F384}"/>
              </a:ext>
            </a:extLst>
          </p:cNvPr>
          <p:cNvSpPr/>
          <p:nvPr/>
        </p:nvSpPr>
        <p:spPr>
          <a:xfrm>
            <a:off x="7340924" y="5264355"/>
            <a:ext cx="735131" cy="1046436"/>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pic>
        <p:nvPicPr>
          <p:cNvPr id="15" name="Imagen 14">
            <a:extLst>
              <a:ext uri="{FF2B5EF4-FFF2-40B4-BE49-F238E27FC236}">
                <a16:creationId xmlns:a16="http://schemas.microsoft.com/office/drawing/2014/main" id="{03DEE6DB-5092-48F7-88D3-8266C6F00636}"/>
              </a:ext>
            </a:extLst>
          </p:cNvPr>
          <p:cNvPicPr>
            <a:picLocks noChangeAspect="1"/>
          </p:cNvPicPr>
          <p:nvPr/>
        </p:nvPicPr>
        <p:blipFill>
          <a:blip r:embed="rId5"/>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3315562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41E321-87FC-4806-A177-31BA0EA230E6}"/>
              </a:ext>
            </a:extLst>
          </p:cNvPr>
          <p:cNvSpPr>
            <a:spLocks noGrp="1"/>
          </p:cNvSpPr>
          <p:nvPr>
            <p:ph type="body" sz="quarter" idx="10"/>
          </p:nvPr>
        </p:nvSpPr>
        <p:spPr>
          <a:xfrm>
            <a:off x="469900" y="1949212"/>
            <a:ext cx="3833876" cy="3098276"/>
          </a:xfrm>
        </p:spPr>
        <p:txBody>
          <a:bodyPr/>
          <a:lstStyle/>
          <a:p>
            <a:pPr marL="342900" indent="-342900">
              <a:buAutoNum type="arabicPeriod"/>
            </a:pPr>
            <a:r>
              <a:rPr lang="ca-ES" dirty="0"/>
              <a:t>Seleccionar opció </a:t>
            </a:r>
            <a:r>
              <a:rPr lang="ca-ES" b="1" dirty="0">
                <a:solidFill>
                  <a:srgbClr val="019EE2"/>
                </a:solidFill>
              </a:rPr>
              <a:t>Text</a:t>
            </a:r>
            <a:r>
              <a:rPr lang="ca-ES" dirty="0"/>
              <a:t>. </a:t>
            </a:r>
          </a:p>
          <a:p>
            <a:pPr marL="342900" indent="-342900">
              <a:buAutoNum type="arabicPeriod"/>
            </a:pPr>
            <a:endParaRPr lang="ca-ES" dirty="0"/>
          </a:p>
          <a:p>
            <a:pPr marL="342900" indent="-342900">
              <a:buAutoNum type="arabicPeriod"/>
            </a:pPr>
            <a:r>
              <a:rPr lang="ca-ES" dirty="0"/>
              <a:t>Definir l’idioma de traducció.</a:t>
            </a:r>
          </a:p>
          <a:p>
            <a:pPr marL="342900" indent="-342900">
              <a:buAutoNum type="arabicPeriod"/>
            </a:pPr>
            <a:endParaRPr lang="ca-ES" dirty="0"/>
          </a:p>
          <a:p>
            <a:pPr marL="342900" indent="-342900">
              <a:buAutoNum type="arabicPeriod"/>
            </a:pPr>
            <a:r>
              <a:rPr lang="ca-ES" dirty="0"/>
              <a:t>Escriure en el quadre de text de l’esquerra la paraula o text que es vulgui traduir. </a:t>
            </a:r>
          </a:p>
          <a:p>
            <a:pPr marL="342900" indent="-342900">
              <a:buAutoNum type="arabicPeriod"/>
            </a:pPr>
            <a:endParaRPr lang="ca-ES" dirty="0"/>
          </a:p>
          <a:p>
            <a:pPr marL="342900" indent="-342900">
              <a:buFont typeface="+mj-lt"/>
              <a:buAutoNum type="arabicPeriod"/>
            </a:pPr>
            <a:r>
              <a:rPr lang="ca-ES" dirty="0"/>
              <a:t>També es pot clicar a la icona del micròfon i dir de manera clara, vocalitzant bé, el que es desitgi traduir.</a:t>
            </a:r>
          </a:p>
        </p:txBody>
      </p:sp>
      <p:sp>
        <p:nvSpPr>
          <p:cNvPr id="3" name="Text Placeholder 2">
            <a:extLst>
              <a:ext uri="{FF2B5EF4-FFF2-40B4-BE49-F238E27FC236}">
                <a16:creationId xmlns:a16="http://schemas.microsoft.com/office/drawing/2014/main" id="{D3322246-A6B7-426A-A43F-BEF3104272EC}"/>
              </a:ext>
            </a:extLst>
          </p:cNvPr>
          <p:cNvSpPr>
            <a:spLocks noGrp="1"/>
          </p:cNvSpPr>
          <p:nvPr>
            <p:ph type="body" sz="quarter" idx="13"/>
          </p:nvPr>
        </p:nvSpPr>
        <p:spPr/>
        <p:txBody>
          <a:bodyPr/>
          <a:lstStyle/>
          <a:p>
            <a:r>
              <a:rPr lang="ca-ES" dirty="0"/>
              <a:t>Traducció de textos</a:t>
            </a:r>
          </a:p>
          <a:p>
            <a:r>
              <a:rPr lang="es-ES" dirty="0"/>
              <a:t>       </a:t>
            </a:r>
          </a:p>
        </p:txBody>
      </p:sp>
      <p:sp>
        <p:nvSpPr>
          <p:cNvPr id="4" name="Title 3">
            <a:extLst>
              <a:ext uri="{FF2B5EF4-FFF2-40B4-BE49-F238E27FC236}">
                <a16:creationId xmlns:a16="http://schemas.microsoft.com/office/drawing/2014/main" id="{2947CBE9-83E6-4691-837F-BB470D9935DF}"/>
              </a:ext>
            </a:extLst>
          </p:cNvPr>
          <p:cNvSpPr>
            <a:spLocks noGrp="1"/>
          </p:cNvSpPr>
          <p:nvPr>
            <p:ph type="title"/>
          </p:nvPr>
        </p:nvSpPr>
        <p:spPr/>
        <p:txBody>
          <a:bodyPr/>
          <a:lstStyle/>
          <a:p>
            <a:r>
              <a:rPr lang="es-ES" dirty="0"/>
              <a:t>Google Traductor</a:t>
            </a:r>
          </a:p>
        </p:txBody>
      </p:sp>
      <p:pic>
        <p:nvPicPr>
          <p:cNvPr id="8" name="Picture 7">
            <a:extLst>
              <a:ext uri="{FF2B5EF4-FFF2-40B4-BE49-F238E27FC236}">
                <a16:creationId xmlns:a16="http://schemas.microsoft.com/office/drawing/2014/main" id="{4429A7AB-4CBC-4354-B312-43B7C1AD13A9}"/>
              </a:ext>
            </a:extLst>
          </p:cNvPr>
          <p:cNvPicPr>
            <a:picLocks noChangeAspect="1"/>
          </p:cNvPicPr>
          <p:nvPr/>
        </p:nvPicPr>
        <p:blipFill>
          <a:blip r:embed="rId3"/>
          <a:stretch>
            <a:fillRect/>
          </a:stretch>
        </p:blipFill>
        <p:spPr>
          <a:xfrm>
            <a:off x="3826673" y="198891"/>
            <a:ext cx="866775" cy="790575"/>
          </a:xfrm>
          <a:prstGeom prst="rect">
            <a:avLst/>
          </a:prstGeom>
        </p:spPr>
      </p:pic>
      <p:pic>
        <p:nvPicPr>
          <p:cNvPr id="5" name="Picture 4">
            <a:extLst>
              <a:ext uri="{FF2B5EF4-FFF2-40B4-BE49-F238E27FC236}">
                <a16:creationId xmlns:a16="http://schemas.microsoft.com/office/drawing/2014/main" id="{B66B3DB1-04D0-4F67-95CF-F12A7213B5D8}"/>
              </a:ext>
            </a:extLst>
          </p:cNvPr>
          <p:cNvPicPr>
            <a:picLocks noChangeAspect="1"/>
          </p:cNvPicPr>
          <p:nvPr/>
        </p:nvPicPr>
        <p:blipFill>
          <a:blip r:embed="rId4"/>
          <a:stretch>
            <a:fillRect/>
          </a:stretch>
        </p:blipFill>
        <p:spPr>
          <a:xfrm>
            <a:off x="8951053" y="4617852"/>
            <a:ext cx="323850" cy="219075"/>
          </a:xfrm>
          <a:prstGeom prst="rect">
            <a:avLst/>
          </a:prstGeom>
        </p:spPr>
      </p:pic>
      <p:pic>
        <p:nvPicPr>
          <p:cNvPr id="6" name="Picture 5">
            <a:extLst>
              <a:ext uri="{FF2B5EF4-FFF2-40B4-BE49-F238E27FC236}">
                <a16:creationId xmlns:a16="http://schemas.microsoft.com/office/drawing/2014/main" id="{2D765AF8-0895-4385-B828-D975D5466236}"/>
              </a:ext>
            </a:extLst>
          </p:cNvPr>
          <p:cNvPicPr>
            <a:picLocks noChangeAspect="1"/>
          </p:cNvPicPr>
          <p:nvPr/>
        </p:nvPicPr>
        <p:blipFill>
          <a:blip r:embed="rId5"/>
          <a:stretch>
            <a:fillRect/>
          </a:stretch>
        </p:blipFill>
        <p:spPr>
          <a:xfrm>
            <a:off x="6920102" y="5482791"/>
            <a:ext cx="280797" cy="217618"/>
          </a:xfrm>
          <a:prstGeom prst="rect">
            <a:avLst/>
          </a:prstGeom>
        </p:spPr>
      </p:pic>
      <p:pic>
        <p:nvPicPr>
          <p:cNvPr id="19" name="Picture 18">
            <a:extLst>
              <a:ext uri="{FF2B5EF4-FFF2-40B4-BE49-F238E27FC236}">
                <a16:creationId xmlns:a16="http://schemas.microsoft.com/office/drawing/2014/main" id="{23786D38-1BC5-4439-A16A-9CDA2B6C438E}"/>
              </a:ext>
            </a:extLst>
          </p:cNvPr>
          <p:cNvPicPr>
            <a:picLocks noChangeAspect="1"/>
          </p:cNvPicPr>
          <p:nvPr/>
        </p:nvPicPr>
        <p:blipFill>
          <a:blip r:embed="rId6"/>
          <a:stretch>
            <a:fillRect/>
          </a:stretch>
        </p:blipFill>
        <p:spPr>
          <a:xfrm>
            <a:off x="9165981" y="4836927"/>
            <a:ext cx="244053" cy="275544"/>
          </a:xfrm>
          <a:prstGeom prst="rect">
            <a:avLst/>
          </a:prstGeom>
        </p:spPr>
      </p:pic>
      <p:pic>
        <p:nvPicPr>
          <p:cNvPr id="1536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7480" y="726430"/>
            <a:ext cx="2880000" cy="597333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rotWithShape="1">
          <a:blip r:embed="rId8">
            <a:extLst>
              <a:ext uri="{28A0092B-C50C-407E-A947-70E740481C1C}">
                <a14:useLocalDpi xmlns:a14="http://schemas.microsoft.com/office/drawing/2010/main" val="0"/>
              </a:ext>
            </a:extLst>
          </a:blip>
          <a:srcRect b="10511"/>
          <a:stretch/>
        </p:blipFill>
        <p:spPr bwMode="auto">
          <a:xfrm>
            <a:off x="8238258" y="1262619"/>
            <a:ext cx="2880000" cy="534544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Oval 7">
            <a:extLst>
              <a:ext uri="{FF2B5EF4-FFF2-40B4-BE49-F238E27FC236}">
                <a16:creationId xmlns:a16="http://schemas.microsoft.com/office/drawing/2014/main" id="{95FBA43E-FAF8-4732-9834-E11897481EFB}"/>
              </a:ext>
            </a:extLst>
          </p:cNvPr>
          <p:cNvSpPr/>
          <p:nvPr/>
        </p:nvSpPr>
        <p:spPr bwMode="gray">
          <a:xfrm>
            <a:off x="4723929" y="1915801"/>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1</a:t>
            </a:r>
            <a:endParaRPr lang="es-ES" sz="1600" dirty="0">
              <a:solidFill>
                <a:schemeClr val="bg1"/>
              </a:solidFill>
            </a:endParaRPr>
          </a:p>
        </p:txBody>
      </p:sp>
      <p:sp>
        <p:nvSpPr>
          <p:cNvPr id="21" name="Oval 19">
            <a:extLst>
              <a:ext uri="{FF2B5EF4-FFF2-40B4-BE49-F238E27FC236}">
                <a16:creationId xmlns:a16="http://schemas.microsoft.com/office/drawing/2014/main" id="{B262BB17-8ABE-4BE1-BB55-5EABB8C43CB2}"/>
              </a:ext>
            </a:extLst>
          </p:cNvPr>
          <p:cNvSpPr/>
          <p:nvPr/>
        </p:nvSpPr>
        <p:spPr bwMode="gray">
          <a:xfrm>
            <a:off x="4723929" y="2255570"/>
            <a:ext cx="317150" cy="353243"/>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2</a:t>
            </a:r>
            <a:endParaRPr lang="es-ES" sz="1600" dirty="0">
              <a:solidFill>
                <a:schemeClr val="bg1"/>
              </a:solidFill>
            </a:endParaRPr>
          </a:p>
        </p:txBody>
      </p:sp>
      <p:sp>
        <p:nvSpPr>
          <p:cNvPr id="22" name="Oval 23">
            <a:extLst>
              <a:ext uri="{FF2B5EF4-FFF2-40B4-BE49-F238E27FC236}">
                <a16:creationId xmlns:a16="http://schemas.microsoft.com/office/drawing/2014/main" id="{2AD7277F-7C3E-4402-8538-35A001E265ED}"/>
              </a:ext>
            </a:extLst>
          </p:cNvPr>
          <p:cNvSpPr/>
          <p:nvPr/>
        </p:nvSpPr>
        <p:spPr bwMode="gray">
          <a:xfrm>
            <a:off x="4723929" y="2769201"/>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3</a:t>
            </a:r>
            <a:endParaRPr lang="es-ES" sz="1600" dirty="0">
              <a:solidFill>
                <a:schemeClr val="bg1"/>
              </a:solidFill>
            </a:endParaRPr>
          </a:p>
        </p:txBody>
      </p:sp>
      <p:sp>
        <p:nvSpPr>
          <p:cNvPr id="23" name="Oval 24">
            <a:extLst>
              <a:ext uri="{FF2B5EF4-FFF2-40B4-BE49-F238E27FC236}">
                <a16:creationId xmlns:a16="http://schemas.microsoft.com/office/drawing/2014/main" id="{812E5EAF-8434-44A7-9EA2-7C62A84A3619}"/>
              </a:ext>
            </a:extLst>
          </p:cNvPr>
          <p:cNvSpPr/>
          <p:nvPr/>
        </p:nvSpPr>
        <p:spPr bwMode="gray">
          <a:xfrm>
            <a:off x="4723929" y="3392319"/>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4</a:t>
            </a:r>
            <a:endParaRPr lang="es-ES" sz="1600" dirty="0">
              <a:solidFill>
                <a:schemeClr val="bg1"/>
              </a:solidFill>
            </a:endParaRPr>
          </a:p>
        </p:txBody>
      </p:sp>
      <p:sp>
        <p:nvSpPr>
          <p:cNvPr id="15" name="Oval 7">
            <a:extLst>
              <a:ext uri="{FF2B5EF4-FFF2-40B4-BE49-F238E27FC236}">
                <a16:creationId xmlns:a16="http://schemas.microsoft.com/office/drawing/2014/main" id="{A5B45103-34BB-4CE0-9673-4FDB09F4B970}"/>
              </a:ext>
            </a:extLst>
          </p:cNvPr>
          <p:cNvSpPr/>
          <p:nvPr/>
        </p:nvSpPr>
        <p:spPr bwMode="gray">
          <a:xfrm>
            <a:off x="311325" y="1890634"/>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1</a:t>
            </a:r>
            <a:endParaRPr lang="es-ES" sz="1600" dirty="0">
              <a:solidFill>
                <a:schemeClr val="bg1"/>
              </a:solidFill>
            </a:endParaRPr>
          </a:p>
        </p:txBody>
      </p:sp>
      <p:sp>
        <p:nvSpPr>
          <p:cNvPr id="16" name="Oval 19">
            <a:extLst>
              <a:ext uri="{FF2B5EF4-FFF2-40B4-BE49-F238E27FC236}">
                <a16:creationId xmlns:a16="http://schemas.microsoft.com/office/drawing/2014/main" id="{461ED668-D4EF-46F9-8A40-ED621C1C9028}"/>
              </a:ext>
            </a:extLst>
          </p:cNvPr>
          <p:cNvSpPr/>
          <p:nvPr/>
        </p:nvSpPr>
        <p:spPr bwMode="gray">
          <a:xfrm>
            <a:off x="311774" y="2369847"/>
            <a:ext cx="317150" cy="353243"/>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2</a:t>
            </a:r>
            <a:endParaRPr lang="es-ES" sz="1600" dirty="0">
              <a:solidFill>
                <a:schemeClr val="bg1"/>
              </a:solidFill>
            </a:endParaRPr>
          </a:p>
        </p:txBody>
      </p:sp>
      <p:sp>
        <p:nvSpPr>
          <p:cNvPr id="17" name="Oval 23">
            <a:extLst>
              <a:ext uri="{FF2B5EF4-FFF2-40B4-BE49-F238E27FC236}">
                <a16:creationId xmlns:a16="http://schemas.microsoft.com/office/drawing/2014/main" id="{EA98D8EB-43D4-4443-A19B-08606CEF87E5}"/>
              </a:ext>
            </a:extLst>
          </p:cNvPr>
          <p:cNvSpPr/>
          <p:nvPr/>
        </p:nvSpPr>
        <p:spPr bwMode="gray">
          <a:xfrm>
            <a:off x="315315" y="2881526"/>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3</a:t>
            </a:r>
            <a:endParaRPr lang="es-ES" sz="1600" dirty="0">
              <a:solidFill>
                <a:schemeClr val="bg1"/>
              </a:solidFill>
            </a:endParaRPr>
          </a:p>
        </p:txBody>
      </p:sp>
      <p:sp>
        <p:nvSpPr>
          <p:cNvPr id="18" name="Oval 24">
            <a:extLst>
              <a:ext uri="{FF2B5EF4-FFF2-40B4-BE49-F238E27FC236}">
                <a16:creationId xmlns:a16="http://schemas.microsoft.com/office/drawing/2014/main" id="{FC6F7553-F54E-4819-93E9-F0C84200D679}"/>
              </a:ext>
            </a:extLst>
          </p:cNvPr>
          <p:cNvSpPr/>
          <p:nvPr/>
        </p:nvSpPr>
        <p:spPr bwMode="gray">
          <a:xfrm>
            <a:off x="311325" y="3865133"/>
            <a:ext cx="317150" cy="320777"/>
          </a:xfrm>
          <a:prstGeom prst="ellipse">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s-ES_tradnl" sz="1600" dirty="0">
                <a:solidFill>
                  <a:schemeClr val="bg1"/>
                </a:solidFill>
              </a:rPr>
              <a:t>4</a:t>
            </a:r>
            <a:endParaRPr lang="es-ES" sz="1600" dirty="0">
              <a:solidFill>
                <a:schemeClr val="bg1"/>
              </a:solidFill>
            </a:endParaRPr>
          </a:p>
        </p:txBody>
      </p:sp>
      <p:pic>
        <p:nvPicPr>
          <p:cNvPr id="24" name="Imagen 23">
            <a:extLst>
              <a:ext uri="{FF2B5EF4-FFF2-40B4-BE49-F238E27FC236}">
                <a16:creationId xmlns:a16="http://schemas.microsoft.com/office/drawing/2014/main" id="{1D1217F7-1F2E-4807-87FF-5E07DEE2EEA2}"/>
              </a:ext>
            </a:extLst>
          </p:cNvPr>
          <p:cNvPicPr>
            <a:picLocks noChangeAspect="1"/>
          </p:cNvPicPr>
          <p:nvPr/>
        </p:nvPicPr>
        <p:blipFill>
          <a:blip r:embed="rId9"/>
          <a:stretch>
            <a:fillRect/>
          </a:stretch>
        </p:blipFill>
        <p:spPr>
          <a:xfrm>
            <a:off x="9387184" y="149905"/>
            <a:ext cx="2471441" cy="864000"/>
          </a:xfrm>
          <a:prstGeom prst="rect">
            <a:avLst/>
          </a:prstGeom>
        </p:spPr>
      </p:pic>
    </p:spTree>
    <p:extLst>
      <p:ext uri="{BB962C8B-B14F-4D97-AF65-F5344CB8AC3E}">
        <p14:creationId xmlns:p14="http://schemas.microsoft.com/office/powerpoint/2010/main" val="25165759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19EE2"/>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99B56EB4-0992-4A7B-9D74-6491703F2B0D}"/>
              </a:ext>
            </a:extLst>
          </p:cNvPr>
          <p:cNvSpPr txBox="1"/>
          <p:nvPr/>
        </p:nvSpPr>
        <p:spPr bwMode="gray">
          <a:xfrm>
            <a:off x="260032" y="194615"/>
            <a:ext cx="9436417" cy="584775"/>
          </a:xfrm>
          <a:prstGeom prst="rect">
            <a:avLst/>
          </a:prstGeom>
          <a:noFill/>
        </p:spPr>
        <p:txBody>
          <a:bodyPr wrap="square">
            <a:spAutoFit/>
          </a:bodyPr>
          <a:lstStyle/>
          <a:p>
            <a:r>
              <a:rPr lang="ca-ES" sz="3200" b="1" dirty="0">
                <a:solidFill>
                  <a:schemeClr val="bg1"/>
                </a:solidFill>
              </a:rPr>
              <a:t>No deixeu d'assistir a la xerrada!!!</a:t>
            </a:r>
          </a:p>
        </p:txBody>
      </p:sp>
      <p:pic>
        <p:nvPicPr>
          <p:cNvPr id="5" name="Imagen 4">
            <a:extLst>
              <a:ext uri="{FF2B5EF4-FFF2-40B4-BE49-F238E27FC236}">
                <a16:creationId xmlns:a16="http://schemas.microsoft.com/office/drawing/2014/main" id="{BD31C8C7-665E-4896-BD7F-0E5D794FEA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5674" y="60173"/>
            <a:ext cx="2736305" cy="605764"/>
          </a:xfrm>
          <a:prstGeom prst="rect">
            <a:avLst/>
          </a:prstGeom>
          <a:solidFill>
            <a:srgbClr val="019EE2"/>
          </a:solidFill>
        </p:spPr>
      </p:pic>
      <p:pic>
        <p:nvPicPr>
          <p:cNvPr id="3" name="Imagen 2">
            <a:extLst>
              <a:ext uri="{FF2B5EF4-FFF2-40B4-BE49-F238E27FC236}">
                <a16:creationId xmlns:a16="http://schemas.microsoft.com/office/drawing/2014/main" id="{DC9D51A4-8CFF-6EAD-1626-48EFD32AD4D8}"/>
              </a:ext>
            </a:extLst>
          </p:cNvPr>
          <p:cNvPicPr>
            <a:picLocks noChangeAspect="1"/>
          </p:cNvPicPr>
          <p:nvPr/>
        </p:nvPicPr>
        <p:blipFill>
          <a:blip r:embed="rId4"/>
          <a:stretch>
            <a:fillRect/>
          </a:stretch>
        </p:blipFill>
        <p:spPr>
          <a:xfrm>
            <a:off x="2565254" y="913832"/>
            <a:ext cx="7131195" cy="5368328"/>
          </a:xfrm>
          <a:prstGeom prst="rect">
            <a:avLst/>
          </a:prstGeom>
        </p:spPr>
      </p:pic>
    </p:spTree>
    <p:extLst>
      <p:ext uri="{BB962C8B-B14F-4D97-AF65-F5344CB8AC3E}">
        <p14:creationId xmlns:p14="http://schemas.microsoft.com/office/powerpoint/2010/main" val="143133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6"/>
          <p:cNvSpPr txBox="1"/>
          <p:nvPr/>
        </p:nvSpPr>
        <p:spPr>
          <a:xfrm>
            <a:off x="1295467" y="2299526"/>
            <a:ext cx="5071421" cy="3243837"/>
          </a:xfrm>
          <a:prstGeom prst="rect">
            <a:avLst/>
          </a:prstGeom>
        </p:spPr>
        <p:txBody>
          <a:bodyPr lIns="0" tIns="0" rIns="0" bIns="0" rtlCol="0" anchor="t">
            <a:spAutoFit/>
          </a:bodyPr>
          <a:lstStyle/>
          <a:p>
            <a:pPr marL="540000" lvl="2" indent="-342900">
              <a:lnSpc>
                <a:spcPct val="150000"/>
              </a:lnSpc>
              <a:spcAft>
                <a:spcPts val="600"/>
              </a:spcAft>
              <a:buClr>
                <a:srgbClr val="019EE2"/>
              </a:buClr>
              <a:buSzPct val="120000"/>
              <a:buFont typeface="Arial" panose="020B0604020202020204" pitchFamily="34" charset="0"/>
              <a:buChar char="•"/>
            </a:pPr>
            <a:r>
              <a:rPr lang="ca-ES" sz="2000" dirty="0"/>
              <a:t>Per a què serveix?</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Converses (xats)</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Trucades i videotrucades</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Xat i trucada grupal</a:t>
            </a:r>
          </a:p>
          <a:p>
            <a:pPr marL="540000" lvl="2" indent="-342900">
              <a:lnSpc>
                <a:spcPct val="150000"/>
              </a:lnSpc>
              <a:spcAft>
                <a:spcPts val="600"/>
              </a:spcAft>
              <a:buClr>
                <a:srgbClr val="019EE2"/>
              </a:buClr>
              <a:buSzPct val="120000"/>
              <a:buFont typeface="Arial" panose="020B0604020202020204" pitchFamily="34" charset="0"/>
              <a:buChar char="•"/>
            </a:pPr>
            <a:r>
              <a:rPr lang="ca-ES" sz="2000" dirty="0"/>
              <a:t>Novetats de </a:t>
            </a:r>
            <a:r>
              <a:rPr lang="ca-ES" sz="2000" dirty="0" err="1"/>
              <a:t>Whatsapp</a:t>
            </a:r>
            <a:endParaRPr lang="ca-ES" sz="2000" dirty="0"/>
          </a:p>
          <a:p>
            <a:pPr marL="457189" indent="-457189">
              <a:lnSpc>
                <a:spcPts val="4480"/>
              </a:lnSpc>
              <a:buClr>
                <a:schemeClr val="accent5"/>
              </a:buClr>
              <a:buFont typeface="Arial"/>
              <a:buChar char="•"/>
            </a:pPr>
            <a:endParaRPr lang="es-ES" sz="3067" b="1" spc="23" dirty="0">
              <a:solidFill>
                <a:schemeClr val="tx1">
                  <a:lumMod val="65000"/>
                  <a:lumOff val="35000"/>
                </a:schemeClr>
              </a:solidFill>
              <a:latin typeface="Poppins"/>
              <a:cs typeface="Poppins"/>
            </a:endParaRPr>
          </a:p>
        </p:txBody>
      </p:sp>
      <p:sp>
        <p:nvSpPr>
          <p:cNvPr id="12" name="TextBox 6"/>
          <p:cNvSpPr txBox="1">
            <a:spLocks noChangeAspect="1"/>
          </p:cNvSpPr>
          <p:nvPr/>
        </p:nvSpPr>
        <p:spPr>
          <a:xfrm>
            <a:off x="143339" y="1124745"/>
            <a:ext cx="5999989" cy="984885"/>
          </a:xfrm>
          <a:prstGeom prst="rect">
            <a:avLst/>
          </a:prstGeom>
        </p:spPr>
        <p:txBody>
          <a:bodyPr wrap="square" lIns="0" tIns="0" rIns="0" bIns="0" rtlCol="0" anchor="t">
            <a:spAutoFit/>
          </a:bodyPr>
          <a:lstStyle/>
          <a:p>
            <a:pPr algn="ctr"/>
            <a:r>
              <a:rPr lang="es-ES" sz="3200" b="1" dirty="0">
                <a:solidFill>
                  <a:srgbClr val="019EE2"/>
                </a:solidFill>
                <a:latin typeface="Poppins"/>
                <a:cs typeface="Poppins"/>
                <a:hlinkClick r:id="rId4" action="ppaction://hlinksldjump">
                  <a:extLst>
                    <a:ext uri="{A12FA001-AC4F-418D-AE19-62706E023703}">
                      <ahyp:hlinkClr xmlns:ahyp="http://schemas.microsoft.com/office/drawing/2018/hyperlinkcolor" val="tx"/>
                    </a:ext>
                  </a:extLst>
                </a:hlinkClick>
              </a:rPr>
              <a:t>1. WhatsApp</a:t>
            </a:r>
            <a:endParaRPr lang="es-ES" sz="3200" b="1" dirty="0">
              <a:solidFill>
                <a:srgbClr val="019EE2"/>
              </a:solidFill>
              <a:latin typeface="Poppins"/>
              <a:cs typeface="Poppins"/>
            </a:endParaRPr>
          </a:p>
          <a:p>
            <a:pPr algn="ctr"/>
            <a:endParaRPr lang="es-ES" sz="3200" b="1" dirty="0">
              <a:solidFill>
                <a:srgbClr val="019EE2"/>
              </a:solidFill>
              <a:latin typeface="Poppins"/>
              <a:cs typeface="Poppins"/>
            </a:endParaRPr>
          </a:p>
        </p:txBody>
      </p:sp>
      <p:cxnSp>
        <p:nvCxnSpPr>
          <p:cNvPr id="13" name="Conector recto 12"/>
          <p:cNvCxnSpPr/>
          <p:nvPr/>
        </p:nvCxnSpPr>
        <p:spPr>
          <a:xfrm>
            <a:off x="1319131" y="1915483"/>
            <a:ext cx="3648405"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6" name="Picture Placeholder 1">
            <a:extLst>
              <a:ext uri="{FF2B5EF4-FFF2-40B4-BE49-F238E27FC236}">
                <a16:creationId xmlns:a16="http://schemas.microsoft.com/office/drawing/2014/main" id="{133E32B1-359A-4833-B96B-DDB7264DC878}"/>
              </a:ext>
            </a:extLst>
          </p:cNvPr>
          <p:cNvPicPr>
            <a:picLocks noChangeAspect="1"/>
          </p:cNvPicPr>
          <p:nvPr>
            <p:custDataLst>
              <p:tags r:id="rId1"/>
            </p:custDataLst>
          </p:nvPr>
        </p:nvPicPr>
        <p:blipFill rotWithShape="1">
          <a:blip r:embed="rId5">
            <a:duotone>
              <a:prstClr val="black"/>
              <a:srgbClr val="019EE2">
                <a:tint val="45000"/>
                <a:satMod val="400000"/>
              </a:srgbClr>
            </a:duotone>
            <a:extLst>
              <a:ext uri="{28A0092B-C50C-407E-A947-70E740481C1C}">
                <a14:useLocalDpi xmlns:a14="http://schemas.microsoft.com/office/drawing/2010/main" val="0"/>
              </a:ext>
            </a:extLst>
          </a:blip>
          <a:srcRect l="-610" t="29523" r="610" b="40245"/>
          <a:stretch/>
        </p:blipFill>
        <p:spPr>
          <a:xfrm>
            <a:off x="6143328" y="1721337"/>
            <a:ext cx="5426599" cy="3510334"/>
          </a:xfrm>
          <a:prstGeom prst="rect">
            <a:avLst/>
          </a:prstGeom>
        </p:spPr>
      </p:pic>
      <p:pic>
        <p:nvPicPr>
          <p:cNvPr id="7" name="Google Shape;216;p24">
            <a:extLst>
              <a:ext uri="{FF2B5EF4-FFF2-40B4-BE49-F238E27FC236}">
                <a16:creationId xmlns:a16="http://schemas.microsoft.com/office/drawing/2014/main" id="{469433EA-2B20-40D6-8B7A-48BA09F26977}"/>
              </a:ext>
            </a:extLst>
          </p:cNvPr>
          <p:cNvPicPr preferRelativeResize="0"/>
          <p:nvPr/>
        </p:nvPicPr>
        <p:blipFill>
          <a:blip r:embed="rId6">
            <a:alphaModFix/>
          </a:blip>
          <a:stretch>
            <a:fillRect/>
          </a:stretch>
        </p:blipFill>
        <p:spPr>
          <a:xfrm>
            <a:off x="3002290" y="5175716"/>
            <a:ext cx="717108" cy="735294"/>
          </a:xfrm>
          <a:prstGeom prst="rect">
            <a:avLst/>
          </a:prstGeom>
          <a:noFill/>
          <a:ln>
            <a:noFill/>
          </a:ln>
          <a:effectLst>
            <a:outerShdw blurRad="63500" sx="102000" sy="102000" algn="ctr" rotWithShape="0">
              <a:prstClr val="black">
                <a:alpha val="40000"/>
              </a:prstClr>
            </a:outerShdw>
          </a:effectLst>
        </p:spPr>
      </p:pic>
      <p:pic>
        <p:nvPicPr>
          <p:cNvPr id="10" name="Imagen 9">
            <a:extLst>
              <a:ext uri="{FF2B5EF4-FFF2-40B4-BE49-F238E27FC236}">
                <a16:creationId xmlns:a16="http://schemas.microsoft.com/office/drawing/2014/main" id="{FC5AFF44-076F-40E1-9CFE-3E4695AAFF31}"/>
              </a:ext>
            </a:extLst>
          </p:cNvPr>
          <p:cNvPicPr>
            <a:picLocks noChangeAspect="1"/>
          </p:cNvPicPr>
          <p:nvPr/>
        </p:nvPicPr>
        <p:blipFill>
          <a:blip r:embed="rId7"/>
          <a:stretch>
            <a:fillRect/>
          </a:stretch>
        </p:blipFill>
        <p:spPr>
          <a:xfrm>
            <a:off x="9317906" y="260745"/>
            <a:ext cx="2471441" cy="864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 y="0"/>
            <a:ext cx="12192001" cy="6858000"/>
          </a:xfrm>
          <a:prstGeom prst="rect">
            <a:avLst/>
          </a:prstGeom>
          <a:solidFill>
            <a:srgbClr val="019EE2"/>
          </a:solidFill>
        </p:spPr>
      </p:sp>
      <p:sp>
        <p:nvSpPr>
          <p:cNvPr id="9" name="TextBox 7"/>
          <p:cNvSpPr txBox="1"/>
          <p:nvPr/>
        </p:nvSpPr>
        <p:spPr>
          <a:xfrm>
            <a:off x="3096006" y="5829268"/>
            <a:ext cx="5999989" cy="417871"/>
          </a:xfrm>
          <a:prstGeom prst="rect">
            <a:avLst/>
          </a:prstGeom>
        </p:spPr>
        <p:txBody>
          <a:bodyPr wrap="square" lIns="0" tIns="0" rIns="0" bIns="0" rtlCol="0" anchor="t">
            <a:spAutoFit/>
          </a:bodyPr>
          <a:lstStyle/>
          <a:p>
            <a:pPr algn="ctr">
              <a:lnSpc>
                <a:spcPts val="3547"/>
              </a:lnSpc>
            </a:pPr>
            <a:r>
              <a:rPr lang="ca-ES" dirty="0">
                <a:solidFill>
                  <a:srgbClr val="FFFFFF"/>
                </a:solidFill>
                <a:latin typeface="Quarto-Bold"/>
                <a:cs typeface="Quarto-Bold"/>
              </a:rPr>
              <a:t>CICLE DE XERRADES</a:t>
            </a:r>
          </a:p>
        </p:txBody>
      </p:sp>
      <p:sp>
        <p:nvSpPr>
          <p:cNvPr id="5" name="TextBox 5"/>
          <p:cNvSpPr txBox="1"/>
          <p:nvPr/>
        </p:nvSpPr>
        <p:spPr>
          <a:xfrm>
            <a:off x="1977826" y="1485263"/>
            <a:ext cx="8236351" cy="1790490"/>
          </a:xfrm>
          <a:prstGeom prst="rect">
            <a:avLst/>
          </a:prstGeom>
        </p:spPr>
        <p:txBody>
          <a:bodyPr lIns="0" tIns="0" rIns="0" bIns="0" rtlCol="0" anchor="t">
            <a:spAutoFit/>
          </a:bodyPr>
          <a:lstStyle/>
          <a:p>
            <a:pPr algn="ctr">
              <a:lnSpc>
                <a:spcPts val="15772"/>
              </a:lnSpc>
            </a:pPr>
            <a:r>
              <a:rPr lang="es-ES_tradnl" sz="8000" dirty="0" err="1">
                <a:solidFill>
                  <a:schemeClr val="bg1"/>
                </a:solidFill>
                <a:latin typeface="Quarto-Bold"/>
                <a:cs typeface="Quarto-Bold"/>
              </a:rPr>
              <a:t>Moltes</a:t>
            </a:r>
            <a:r>
              <a:rPr lang="es-ES_tradnl" sz="8000" dirty="0">
                <a:solidFill>
                  <a:schemeClr val="bg1"/>
                </a:solidFill>
                <a:latin typeface="Quarto-Bold"/>
                <a:cs typeface="Quarto-Bold"/>
              </a:rPr>
              <a:t> </a:t>
            </a:r>
            <a:r>
              <a:rPr lang="es-ES_tradnl" sz="8000" dirty="0" err="1">
                <a:solidFill>
                  <a:schemeClr val="bg1"/>
                </a:solidFill>
                <a:latin typeface="Quarto-Bold"/>
                <a:cs typeface="Quarto-Bold"/>
              </a:rPr>
              <a:t>gràcies</a:t>
            </a:r>
            <a:endParaRPr lang="es-ES_tradnl" sz="8000" dirty="0">
              <a:solidFill>
                <a:schemeClr val="bg1"/>
              </a:solidFill>
              <a:latin typeface="Quarto-Bold"/>
              <a:cs typeface="Quarto-Bold"/>
            </a:endParaRPr>
          </a:p>
        </p:txBody>
      </p:sp>
      <p:sp>
        <p:nvSpPr>
          <p:cNvPr id="6" name="TextBox 6"/>
          <p:cNvSpPr txBox="1"/>
          <p:nvPr/>
        </p:nvSpPr>
        <p:spPr>
          <a:xfrm>
            <a:off x="1967542" y="3827753"/>
            <a:ext cx="8232369" cy="369332"/>
          </a:xfrm>
          <a:prstGeom prst="rect">
            <a:avLst/>
          </a:prstGeom>
        </p:spPr>
        <p:txBody>
          <a:bodyPr lIns="0" tIns="0" rIns="0" bIns="0" rtlCol="0" anchor="t">
            <a:spAutoFit/>
          </a:bodyPr>
          <a:lstStyle/>
          <a:p>
            <a:pPr algn="ctr"/>
            <a:r>
              <a:rPr lang="ca-ES" b="1" dirty="0">
                <a:solidFill>
                  <a:schemeClr val="bg1"/>
                </a:solidFill>
                <a:latin typeface="Poppins"/>
                <a:cs typeface="Poppins"/>
              </a:rPr>
              <a:t>APLICACIONS ÚTILS PER AL MEU MÒBIL</a:t>
            </a:r>
            <a:endParaRPr lang="es-ES" b="1" dirty="0">
              <a:solidFill>
                <a:schemeClr val="bg1"/>
              </a:solidFill>
              <a:latin typeface="Poppins"/>
              <a:cs typeface="Poppins"/>
            </a:endParaRPr>
          </a:p>
        </p:txBody>
      </p:sp>
      <p:cxnSp>
        <p:nvCxnSpPr>
          <p:cNvPr id="10" name="Conector recto 9"/>
          <p:cNvCxnSpPr/>
          <p:nvPr/>
        </p:nvCxnSpPr>
        <p:spPr>
          <a:xfrm>
            <a:off x="4271798" y="3525011"/>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94030" y="1136621"/>
            <a:ext cx="11203940" cy="434170"/>
          </a:xfrm>
        </p:spPr>
        <p:txBody>
          <a:bodyPr/>
          <a:lstStyle/>
          <a:p>
            <a:r>
              <a:rPr lang="ca-ES" b="1" dirty="0">
                <a:ea typeface="Poppins"/>
                <a:cs typeface="Poppins"/>
                <a:sym typeface="Poppins"/>
              </a:rPr>
              <a:t>WhatsApp Messenger </a:t>
            </a:r>
            <a:r>
              <a:rPr lang="ca-ES" dirty="0">
                <a:ea typeface="Poppins"/>
                <a:cs typeface="Poppins"/>
                <a:sym typeface="Poppins"/>
              </a:rPr>
              <a:t>és una aplicació de missatgeria gratuïta que utilitza la connexió a Internet del telèfon.</a:t>
            </a:r>
            <a:endParaRPr lang="ca-ES" dirty="0"/>
          </a:p>
        </p:txBody>
      </p:sp>
      <p:sp>
        <p:nvSpPr>
          <p:cNvPr id="4" name="Title 3"/>
          <p:cNvSpPr>
            <a:spLocks noGrp="1"/>
          </p:cNvSpPr>
          <p:nvPr>
            <p:ph type="title"/>
          </p:nvPr>
        </p:nvSpPr>
        <p:spPr/>
        <p:txBody>
          <a:bodyPr/>
          <a:lstStyle/>
          <a:p>
            <a:r>
              <a:rPr lang="es" dirty="0">
                <a:ea typeface="Poppins"/>
                <a:cs typeface="Poppins"/>
                <a:sym typeface="Poppins"/>
              </a:rPr>
              <a:t>Per a què serveix?</a:t>
            </a:r>
            <a:endParaRPr lang="es-ES" dirty="0"/>
          </a:p>
        </p:txBody>
      </p:sp>
      <p:pic>
        <p:nvPicPr>
          <p:cNvPr id="6" name="Google Shape;216;p24"/>
          <p:cNvPicPr preferRelativeResize="0"/>
          <p:nvPr/>
        </p:nvPicPr>
        <p:blipFill>
          <a:blip r:embed="rId3">
            <a:alphaModFix/>
          </a:blip>
          <a:stretch>
            <a:fillRect/>
          </a:stretch>
        </p:blipFill>
        <p:spPr>
          <a:xfrm>
            <a:off x="5378892" y="1757620"/>
            <a:ext cx="1277200" cy="1277200"/>
          </a:xfrm>
          <a:prstGeom prst="rect">
            <a:avLst/>
          </a:prstGeom>
          <a:noFill/>
          <a:ln>
            <a:noFill/>
          </a:ln>
          <a:effectLst>
            <a:outerShdw blurRad="63500" sx="102000" sy="102000" algn="ctr" rotWithShape="0">
              <a:prstClr val="black">
                <a:alpha val="40000"/>
              </a:prstClr>
            </a:outerShdw>
          </a:effectLst>
        </p:spPr>
      </p:pic>
      <p:sp>
        <p:nvSpPr>
          <p:cNvPr id="7" name="Google Shape;217;p24"/>
          <p:cNvSpPr txBox="1"/>
          <p:nvPr/>
        </p:nvSpPr>
        <p:spPr>
          <a:xfrm>
            <a:off x="2134886" y="1897471"/>
            <a:ext cx="2925839" cy="1356539"/>
          </a:xfrm>
          <a:prstGeom prst="rect">
            <a:avLst/>
          </a:prstGeom>
          <a:noFill/>
          <a:ln>
            <a:noFill/>
          </a:ln>
        </p:spPr>
        <p:txBody>
          <a:bodyPr spcFirstLastPara="1" wrap="square" lIns="91425" tIns="91425" rIns="91425" bIns="91425" anchor="t" anchorCtr="0">
            <a:noAutofit/>
          </a:bodyPr>
          <a:lstStyle/>
          <a:p>
            <a:pPr algn="ctr">
              <a:spcBef>
                <a:spcPts val="1000"/>
              </a:spcBef>
            </a:pPr>
            <a:r>
              <a:rPr lang="es" sz="1600" b="1" dirty="0">
                <a:solidFill>
                  <a:srgbClr val="019EE2"/>
                </a:solidFill>
                <a:latin typeface="Poppins"/>
                <a:ea typeface="Poppins"/>
                <a:cs typeface="Poppins"/>
                <a:sym typeface="Poppins"/>
              </a:rPr>
              <a:t>Missatges</a:t>
            </a:r>
            <a:endParaRPr sz="1600" b="1" dirty="0">
              <a:solidFill>
                <a:srgbClr val="019EE2"/>
              </a:solidFill>
              <a:latin typeface="Poppins"/>
              <a:ea typeface="Poppins"/>
              <a:cs typeface="Poppins"/>
              <a:sym typeface="Poppins"/>
            </a:endParaRPr>
          </a:p>
          <a:p>
            <a:pPr marL="0" lvl="0" indent="0" algn="ctr" rtl="0">
              <a:spcBef>
                <a:spcPts val="1000"/>
              </a:spcBef>
              <a:spcAft>
                <a:spcPts val="0"/>
              </a:spcAft>
              <a:buNone/>
            </a:pPr>
            <a:r>
              <a:rPr lang="es" sz="1600" dirty="0">
                <a:solidFill>
                  <a:srgbClr val="595959"/>
                </a:solidFill>
                <a:latin typeface="Poppins"/>
                <a:ea typeface="Poppins"/>
                <a:cs typeface="Poppins"/>
                <a:sym typeface="Poppins"/>
              </a:rPr>
              <a:t>WhatsApp utilitza la connexió a Internet per enviar missatges i evitar </a:t>
            </a:r>
            <a:r>
              <a:rPr lang="ca-ES" sz="1600" dirty="0">
                <a:solidFill>
                  <a:srgbClr val="595959"/>
                </a:solidFill>
                <a:latin typeface="Poppins"/>
                <a:ea typeface="Poppins"/>
                <a:cs typeface="Poppins"/>
                <a:sym typeface="Poppins"/>
              </a:rPr>
              <a:t>càrrecs</a:t>
            </a:r>
            <a:r>
              <a:rPr lang="es" sz="1600" dirty="0">
                <a:solidFill>
                  <a:srgbClr val="595959"/>
                </a:solidFill>
                <a:latin typeface="Poppins"/>
                <a:ea typeface="Poppins"/>
                <a:cs typeface="Poppins"/>
                <a:sym typeface="Poppins"/>
              </a:rPr>
              <a:t> de SMS.</a:t>
            </a:r>
            <a:endParaRPr sz="1600" dirty="0">
              <a:solidFill>
                <a:srgbClr val="595959"/>
              </a:solidFill>
              <a:latin typeface="Poppins"/>
              <a:ea typeface="Poppins"/>
              <a:cs typeface="Poppins"/>
              <a:sym typeface="Poppins"/>
            </a:endParaRPr>
          </a:p>
        </p:txBody>
      </p:sp>
      <p:sp>
        <p:nvSpPr>
          <p:cNvPr id="8" name="Google Shape;218;p24"/>
          <p:cNvSpPr txBox="1"/>
          <p:nvPr/>
        </p:nvSpPr>
        <p:spPr>
          <a:xfrm>
            <a:off x="4386480" y="3254010"/>
            <a:ext cx="3142080" cy="1285627"/>
          </a:xfrm>
          <a:prstGeom prst="rect">
            <a:avLst/>
          </a:prstGeom>
          <a:noFill/>
          <a:ln>
            <a:noFill/>
          </a:ln>
        </p:spPr>
        <p:txBody>
          <a:bodyPr spcFirstLastPara="1" wrap="square" lIns="91425" tIns="91425" rIns="91425" bIns="91425" anchor="t" anchorCtr="0">
            <a:noAutofit/>
          </a:bodyPr>
          <a:lstStyle/>
          <a:p>
            <a:pPr algn="ctr">
              <a:spcBef>
                <a:spcPts val="1000"/>
              </a:spcBef>
            </a:pPr>
            <a:r>
              <a:rPr lang="es" sz="1600" b="1" dirty="0">
                <a:solidFill>
                  <a:srgbClr val="019EE2"/>
                </a:solidFill>
                <a:latin typeface="Poppins"/>
                <a:ea typeface="Poppins"/>
                <a:cs typeface="Poppins"/>
                <a:sym typeface="Poppins"/>
              </a:rPr>
              <a:t>Arxius</a:t>
            </a:r>
            <a:endParaRPr sz="1600" b="1" dirty="0">
              <a:solidFill>
                <a:srgbClr val="019EE2"/>
              </a:solidFill>
              <a:latin typeface="Poppins"/>
              <a:ea typeface="Poppins"/>
              <a:cs typeface="Poppins"/>
              <a:sym typeface="Poppins"/>
            </a:endParaRPr>
          </a:p>
          <a:p>
            <a:pPr algn="ctr">
              <a:spcBef>
                <a:spcPts val="1000"/>
              </a:spcBef>
            </a:pPr>
            <a:r>
              <a:rPr lang="es" sz="1600" dirty="0">
                <a:solidFill>
                  <a:srgbClr val="595959"/>
                </a:solidFill>
                <a:latin typeface="Poppins"/>
                <a:ea typeface="Poppins"/>
                <a:cs typeface="Poppins"/>
                <a:sym typeface="Poppins"/>
              </a:rPr>
              <a:t>Enviar i rebre fotos, vídeos, documents i missatges de veu.</a:t>
            </a:r>
            <a:endParaRPr sz="1600" dirty="0">
              <a:solidFill>
                <a:srgbClr val="595959"/>
              </a:solidFill>
              <a:latin typeface="Poppins"/>
              <a:ea typeface="Poppins"/>
              <a:cs typeface="Poppins"/>
              <a:sym typeface="Poppins"/>
            </a:endParaRPr>
          </a:p>
        </p:txBody>
      </p:sp>
      <p:sp>
        <p:nvSpPr>
          <p:cNvPr id="9" name="Google Shape;219;p24"/>
          <p:cNvSpPr txBox="1"/>
          <p:nvPr/>
        </p:nvSpPr>
        <p:spPr>
          <a:xfrm>
            <a:off x="7021388" y="1936926"/>
            <a:ext cx="2816700" cy="1230900"/>
          </a:xfrm>
          <a:prstGeom prst="rect">
            <a:avLst/>
          </a:prstGeom>
          <a:noFill/>
          <a:ln>
            <a:noFill/>
          </a:ln>
        </p:spPr>
        <p:txBody>
          <a:bodyPr spcFirstLastPara="1" wrap="square" lIns="91425" tIns="91425" rIns="91425" bIns="91425" anchor="t" anchorCtr="0">
            <a:noAutofit/>
          </a:bodyPr>
          <a:lstStyle/>
          <a:p>
            <a:pPr lvl="0" indent="0" algn="ctr">
              <a:spcBef>
                <a:spcPts val="1000"/>
              </a:spcBef>
              <a:spcAft>
                <a:spcPts val="0"/>
              </a:spcAft>
              <a:buNone/>
            </a:pPr>
            <a:r>
              <a:rPr lang="es" sz="1600" b="1" dirty="0">
                <a:solidFill>
                  <a:srgbClr val="019EE2"/>
                </a:solidFill>
                <a:latin typeface="Poppins"/>
                <a:ea typeface="Poppins"/>
                <a:cs typeface="Poppins"/>
                <a:sym typeface="Poppins"/>
              </a:rPr>
              <a:t>Trucades</a:t>
            </a:r>
            <a:endParaRPr sz="1600" b="1" dirty="0">
              <a:solidFill>
                <a:srgbClr val="019EE2"/>
              </a:solidFill>
              <a:latin typeface="Poppins"/>
              <a:ea typeface="Poppins"/>
              <a:cs typeface="Poppins"/>
              <a:sym typeface="Poppins"/>
            </a:endParaRPr>
          </a:p>
          <a:p>
            <a:pPr lvl="0" indent="0" algn="ctr">
              <a:spcBef>
                <a:spcPts val="1000"/>
              </a:spcBef>
              <a:spcAft>
                <a:spcPts val="0"/>
              </a:spcAft>
              <a:buNone/>
            </a:pPr>
            <a:r>
              <a:rPr lang="es" sz="1600" dirty="0">
                <a:solidFill>
                  <a:srgbClr val="595959"/>
                </a:solidFill>
                <a:latin typeface="Poppins"/>
                <a:ea typeface="Poppins"/>
                <a:cs typeface="Poppins"/>
                <a:sym typeface="Poppins"/>
              </a:rPr>
              <a:t>Realitzar i rebre trucades o vídeotrucades.</a:t>
            </a:r>
            <a:endParaRPr sz="1600" dirty="0">
              <a:solidFill>
                <a:srgbClr val="595959"/>
              </a:solidFill>
              <a:latin typeface="Poppins"/>
              <a:ea typeface="Poppins"/>
              <a:cs typeface="Poppins"/>
              <a:sym typeface="Poppins"/>
            </a:endParaRPr>
          </a:p>
        </p:txBody>
      </p:sp>
      <p:sp>
        <p:nvSpPr>
          <p:cNvPr id="11" name="Google Shape;217;p24"/>
          <p:cNvSpPr txBox="1"/>
          <p:nvPr/>
        </p:nvSpPr>
        <p:spPr>
          <a:xfrm>
            <a:off x="478692" y="5098428"/>
            <a:ext cx="11203940" cy="427839"/>
          </a:xfrm>
          <a:prstGeom prst="rect">
            <a:avLst/>
          </a:prstGeom>
          <a:noFill/>
          <a:ln>
            <a:noFill/>
          </a:ln>
        </p:spPr>
        <p:txBody>
          <a:bodyPr spcFirstLastPara="1" wrap="square" lIns="91425" tIns="91425" rIns="91425" bIns="91425" anchor="b" anchorCtr="0">
            <a:noAutofit/>
          </a:bodyPr>
          <a:lstStyle/>
          <a:p>
            <a:pPr lvl="0" algn="ctr">
              <a:spcBef>
                <a:spcPts val="1000"/>
              </a:spcBef>
            </a:pPr>
            <a:r>
              <a:rPr lang="ca-ES" sz="1600" i="1" dirty="0">
                <a:solidFill>
                  <a:srgbClr val="595959"/>
                </a:solidFill>
                <a:latin typeface="Poppins"/>
                <a:ea typeface="Poppins"/>
                <a:cs typeface="Poppins"/>
                <a:sym typeface="Poppins"/>
              </a:rPr>
              <a:t>Segons el pla de dades mòbils que proporcioni l’operador de telefonia podria ser que utilitzar Internet comportés algun càrrec.</a:t>
            </a:r>
            <a:endParaRPr lang="ca-ES" sz="1600" dirty="0">
              <a:solidFill>
                <a:srgbClr val="595959"/>
              </a:solidFill>
              <a:latin typeface="Poppins"/>
              <a:ea typeface="Poppins"/>
              <a:cs typeface="Poppins"/>
              <a:sym typeface="Poppins"/>
            </a:endParaRPr>
          </a:p>
        </p:txBody>
      </p:sp>
      <p:pic>
        <p:nvPicPr>
          <p:cNvPr id="10" name="Google Shape;216;p24">
            <a:extLst>
              <a:ext uri="{FF2B5EF4-FFF2-40B4-BE49-F238E27FC236}">
                <a16:creationId xmlns:a16="http://schemas.microsoft.com/office/drawing/2014/main" id="{66440339-2E10-4C99-BB5D-610729872F5B}"/>
              </a:ext>
            </a:extLst>
          </p:cNvPr>
          <p:cNvPicPr preferRelativeResize="0"/>
          <p:nvPr/>
        </p:nvPicPr>
        <p:blipFill>
          <a:blip r:embed="rId3">
            <a:alphaModFix/>
          </a:blip>
          <a:stretch>
            <a:fillRect/>
          </a:stretch>
        </p:blipFill>
        <p:spPr>
          <a:xfrm>
            <a:off x="3924468" y="346834"/>
            <a:ext cx="594212" cy="533722"/>
          </a:xfrm>
          <a:prstGeom prst="rect">
            <a:avLst/>
          </a:prstGeom>
          <a:noFill/>
          <a:ln>
            <a:noFill/>
          </a:ln>
          <a:effectLst>
            <a:outerShdw blurRad="63500" sx="102000" sy="102000" algn="ctr" rotWithShape="0">
              <a:prstClr val="black">
                <a:alpha val="40000"/>
              </a:prstClr>
            </a:outerShdw>
          </a:effectLst>
        </p:spPr>
      </p:pic>
      <p:grpSp>
        <p:nvGrpSpPr>
          <p:cNvPr id="12" name="Group 19"/>
          <p:cNvGrpSpPr/>
          <p:nvPr/>
        </p:nvGrpSpPr>
        <p:grpSpPr>
          <a:xfrm>
            <a:off x="1638783" y="5374354"/>
            <a:ext cx="8282457" cy="1071884"/>
            <a:chOff x="2247466" y="4894606"/>
            <a:chExt cx="6747288" cy="1517182"/>
          </a:xfrm>
        </p:grpSpPr>
        <p:sp>
          <p:nvSpPr>
            <p:cNvPr id="13" name="Rectangle 20"/>
            <p:cNvSpPr/>
            <p:nvPr/>
          </p:nvSpPr>
          <p:spPr>
            <a:xfrm>
              <a:off x="2846340" y="5297890"/>
              <a:ext cx="5635103" cy="740584"/>
            </a:xfrm>
            <a:prstGeom prst="rect">
              <a:avLst/>
            </a:prstGeom>
            <a:ln>
              <a:solidFill>
                <a:srgbClr val="019EE2"/>
              </a:solidFill>
            </a:ln>
          </p:spPr>
          <p:txBody>
            <a:bodyPr wrap="square">
              <a:spAutoFit/>
            </a:bodyPr>
            <a:lstStyle/>
            <a:p>
              <a:pPr lvl="0" algn="ctr"/>
              <a:r>
                <a:rPr lang="ca-ES" sz="1400" dirty="0">
                  <a:solidFill>
                    <a:srgbClr val="595959"/>
                  </a:solidFill>
                  <a:latin typeface="Poppins"/>
                  <a:ea typeface="Poppins"/>
                  <a:cs typeface="Poppins"/>
                  <a:sym typeface="Poppins"/>
                </a:rPr>
                <a:t>Instal·lar l’aplicació és molt fàcil. Si no està instal·lada es pot demanar a algun familiar o amic que ho faci.</a:t>
              </a:r>
            </a:p>
          </p:txBody>
        </p:sp>
        <p:sp>
          <p:nvSpPr>
            <p:cNvPr id="14" name="Rectangle 21"/>
            <p:cNvSpPr/>
            <p:nvPr/>
          </p:nvSpPr>
          <p:spPr>
            <a:xfrm>
              <a:off x="2247466" y="4930629"/>
              <a:ext cx="598874" cy="1481159"/>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sp>
          <p:nvSpPr>
            <p:cNvPr id="15" name="Rectangle 22"/>
            <p:cNvSpPr/>
            <p:nvPr/>
          </p:nvSpPr>
          <p:spPr>
            <a:xfrm>
              <a:off x="8395881" y="4894606"/>
              <a:ext cx="598873" cy="1481162"/>
            </a:xfrm>
            <a:prstGeom prst="rect">
              <a:avLst/>
            </a:prstGeom>
            <a:noFill/>
          </p:spPr>
          <p:txBody>
            <a:bodyPr wrap="square" lIns="121916" tIns="60958" rIns="121916" bIns="60958">
              <a:spAutoFit/>
            </a:bodyPr>
            <a:lstStyle/>
            <a:p>
              <a:pPr algn="ctr"/>
              <a:r>
                <a:rPr lang="en-US" sz="6000" dirty="0">
                  <a:ln w="0">
                    <a:solidFill>
                      <a:srgbClr val="019EE2"/>
                    </a:solidFill>
                  </a:ln>
                  <a:solidFill>
                    <a:srgbClr val="019EE2"/>
                  </a:solidFill>
                </a:rPr>
                <a:t>!</a:t>
              </a:r>
            </a:p>
          </p:txBody>
        </p:sp>
      </p:grpSp>
      <p:cxnSp>
        <p:nvCxnSpPr>
          <p:cNvPr id="16" name="Straight Arrow Connector 13">
            <a:extLst>
              <a:ext uri="{FF2B5EF4-FFF2-40B4-BE49-F238E27FC236}">
                <a16:creationId xmlns:a16="http://schemas.microsoft.com/office/drawing/2014/main" id="{A9061C12-6217-4D20-8BE1-BE9FBE300C64}"/>
              </a:ext>
            </a:extLst>
          </p:cNvPr>
          <p:cNvCxnSpPr>
            <a:cxnSpLocks/>
          </p:cNvCxnSpPr>
          <p:nvPr/>
        </p:nvCxnSpPr>
        <p:spPr>
          <a:xfrm>
            <a:off x="4190293" y="2252632"/>
            <a:ext cx="1044647" cy="0"/>
          </a:xfrm>
          <a:prstGeom prst="straightConnector1">
            <a:avLst/>
          </a:prstGeom>
          <a:ln w="76200">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3">
            <a:extLst>
              <a:ext uri="{FF2B5EF4-FFF2-40B4-BE49-F238E27FC236}">
                <a16:creationId xmlns:a16="http://schemas.microsoft.com/office/drawing/2014/main" id="{9A2A8ED3-621A-4E4E-BBEB-21D3F78314EA}"/>
              </a:ext>
            </a:extLst>
          </p:cNvPr>
          <p:cNvCxnSpPr>
            <a:cxnSpLocks/>
          </p:cNvCxnSpPr>
          <p:nvPr/>
        </p:nvCxnSpPr>
        <p:spPr>
          <a:xfrm flipV="1">
            <a:off x="5957520" y="3034820"/>
            <a:ext cx="1" cy="420544"/>
          </a:xfrm>
          <a:prstGeom prst="straightConnector1">
            <a:avLst/>
          </a:prstGeom>
          <a:ln w="76200">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3">
            <a:extLst>
              <a:ext uri="{FF2B5EF4-FFF2-40B4-BE49-F238E27FC236}">
                <a16:creationId xmlns:a16="http://schemas.microsoft.com/office/drawing/2014/main" id="{5A4355C6-A34A-4EB0-9BB8-4AA1C3508EFF}"/>
              </a:ext>
            </a:extLst>
          </p:cNvPr>
          <p:cNvCxnSpPr>
            <a:cxnSpLocks/>
          </p:cNvCxnSpPr>
          <p:nvPr/>
        </p:nvCxnSpPr>
        <p:spPr>
          <a:xfrm flipH="1">
            <a:off x="6701348" y="2265506"/>
            <a:ext cx="1081333" cy="0"/>
          </a:xfrm>
          <a:prstGeom prst="straightConnector1">
            <a:avLst/>
          </a:prstGeom>
          <a:ln w="76200">
            <a:solidFill>
              <a:srgbClr val="019EE2"/>
            </a:solidFill>
            <a:tailEnd type="triangle"/>
          </a:ln>
        </p:spPr>
        <p:style>
          <a:lnRef idx="1">
            <a:schemeClr val="accent1"/>
          </a:lnRef>
          <a:fillRef idx="0">
            <a:schemeClr val="accent1"/>
          </a:fillRef>
          <a:effectRef idx="0">
            <a:schemeClr val="accent1"/>
          </a:effectRef>
          <a:fontRef idx="minor">
            <a:schemeClr val="tx1"/>
          </a:fontRef>
        </p:style>
      </p:cxnSp>
      <p:pic>
        <p:nvPicPr>
          <p:cNvPr id="17" name="Imagen 16">
            <a:extLst>
              <a:ext uri="{FF2B5EF4-FFF2-40B4-BE49-F238E27FC236}">
                <a16:creationId xmlns:a16="http://schemas.microsoft.com/office/drawing/2014/main" id="{FC4DFFA3-CEC9-4276-A370-292D405B5269}"/>
              </a:ext>
            </a:extLst>
          </p:cNvPr>
          <p:cNvPicPr>
            <a:picLocks noChangeAspect="1"/>
          </p:cNvPicPr>
          <p:nvPr/>
        </p:nvPicPr>
        <p:blipFill>
          <a:blip r:embed="rId4"/>
          <a:stretch>
            <a:fillRect/>
          </a:stretch>
        </p:blipFill>
        <p:spPr>
          <a:xfrm>
            <a:off x="9317906" y="177615"/>
            <a:ext cx="2471441" cy="864000"/>
          </a:xfrm>
          <a:prstGeom prst="rect">
            <a:avLst/>
          </a:prstGeom>
        </p:spPr>
      </p:pic>
    </p:spTree>
    <p:extLst>
      <p:ext uri="{BB962C8B-B14F-4D97-AF65-F5344CB8AC3E}">
        <p14:creationId xmlns:p14="http://schemas.microsoft.com/office/powerpoint/2010/main" val="1998009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9598" y="1351280"/>
            <a:ext cx="2708910" cy="829225"/>
          </a:xfrm>
        </p:spPr>
        <p:txBody>
          <a:bodyPr/>
          <a:lstStyle/>
          <a:p>
            <a:pPr lvl="0" algn="ctr"/>
            <a:r>
              <a:rPr lang="es-ES" sz="1800" b="1" dirty="0">
                <a:solidFill>
                  <a:srgbClr val="019EE2"/>
                </a:solidFill>
                <a:ea typeface="Poppins"/>
                <a:cs typeface="Poppins"/>
                <a:sym typeface="Poppins"/>
              </a:rPr>
              <a:t>1.- </a:t>
            </a:r>
            <a:r>
              <a:rPr lang="es-ES" dirty="0" err="1">
                <a:ea typeface="Poppins"/>
                <a:cs typeface="Poppins"/>
                <a:sym typeface="Poppins"/>
              </a:rPr>
              <a:t>Anar</a:t>
            </a:r>
            <a:r>
              <a:rPr lang="es-ES" dirty="0">
                <a:ea typeface="Poppins"/>
                <a:cs typeface="Poppins"/>
                <a:sym typeface="Poppins"/>
              </a:rPr>
              <a:t> a </a:t>
            </a:r>
            <a:r>
              <a:rPr lang="es-ES" dirty="0" err="1">
                <a:ea typeface="Poppins"/>
                <a:cs typeface="Poppins"/>
                <a:sym typeface="Poppins"/>
              </a:rPr>
              <a:t>Xats</a:t>
            </a:r>
            <a:r>
              <a:rPr lang="es-ES" dirty="0">
                <a:ea typeface="Poppins"/>
                <a:cs typeface="Poppins"/>
                <a:sym typeface="Poppins"/>
              </a:rPr>
              <a:t> i clicar a la </a:t>
            </a:r>
            <a:r>
              <a:rPr lang="es-ES" dirty="0" err="1">
                <a:ea typeface="Poppins"/>
                <a:cs typeface="Poppins"/>
                <a:sym typeface="Poppins"/>
              </a:rPr>
              <a:t>icona</a:t>
            </a:r>
            <a:r>
              <a:rPr lang="es-ES" dirty="0">
                <a:ea typeface="Poppins"/>
                <a:cs typeface="Poppins"/>
                <a:sym typeface="Poppins"/>
              </a:rPr>
              <a:t> ”Nou </a:t>
            </a:r>
            <a:r>
              <a:rPr lang="es-ES" dirty="0" err="1">
                <a:ea typeface="Poppins"/>
                <a:cs typeface="Poppins"/>
                <a:sym typeface="Poppins"/>
              </a:rPr>
              <a:t>xat</a:t>
            </a:r>
            <a:r>
              <a:rPr lang="es-ES" dirty="0">
                <a:ea typeface="Poppins"/>
                <a:cs typeface="Poppins"/>
                <a:sym typeface="Poppins"/>
              </a:rPr>
              <a:t>”</a:t>
            </a:r>
          </a:p>
          <a:p>
            <a:pPr algn="ctr"/>
            <a:endParaRPr lang="es-ES" dirty="0"/>
          </a:p>
        </p:txBody>
      </p:sp>
      <p:sp>
        <p:nvSpPr>
          <p:cNvPr id="3" name="Text Placeholder 2"/>
          <p:cNvSpPr>
            <a:spLocks noGrp="1"/>
          </p:cNvSpPr>
          <p:nvPr>
            <p:ph type="body" sz="quarter" idx="13"/>
          </p:nvPr>
        </p:nvSpPr>
        <p:spPr>
          <a:xfrm>
            <a:off x="459140" y="871323"/>
            <a:ext cx="7058660" cy="396663"/>
          </a:xfrm>
        </p:spPr>
        <p:txBody>
          <a:bodyPr/>
          <a:lstStyle/>
          <a:p>
            <a:r>
              <a:rPr lang="es-ES" dirty="0"/>
              <a:t>Iniciar conversa</a:t>
            </a:r>
          </a:p>
        </p:txBody>
      </p:sp>
      <p:sp>
        <p:nvSpPr>
          <p:cNvPr id="4" name="Title 3"/>
          <p:cNvSpPr>
            <a:spLocks noGrp="1"/>
          </p:cNvSpPr>
          <p:nvPr>
            <p:ph type="title"/>
          </p:nvPr>
        </p:nvSpPr>
        <p:spPr>
          <a:xfrm>
            <a:off x="424850" y="412659"/>
            <a:ext cx="7058660" cy="469481"/>
          </a:xfrm>
        </p:spPr>
        <p:txBody>
          <a:bodyPr/>
          <a:lstStyle/>
          <a:p>
            <a:r>
              <a:rPr lang="es-ES" dirty="0"/>
              <a:t>Converses - </a:t>
            </a:r>
            <a:r>
              <a:rPr lang="es-ES" dirty="0" err="1"/>
              <a:t>Xats</a:t>
            </a:r>
            <a:endParaRPr lang="es-ES" dirty="0"/>
          </a:p>
        </p:txBody>
      </p:sp>
      <p:pic>
        <p:nvPicPr>
          <p:cNvPr id="5" name="Google Shape;255;p27"/>
          <p:cNvPicPr preferRelativeResize="0"/>
          <p:nvPr/>
        </p:nvPicPr>
        <p:blipFill>
          <a:blip r:embed="rId3">
            <a:alphaModFix/>
          </a:blip>
          <a:stretch>
            <a:fillRect/>
          </a:stretch>
        </p:blipFill>
        <p:spPr>
          <a:xfrm>
            <a:off x="424850" y="1976887"/>
            <a:ext cx="2430804" cy="3974718"/>
          </a:xfrm>
          <a:prstGeom prst="rect">
            <a:avLst/>
          </a:prstGeom>
          <a:ln>
            <a:noFill/>
          </a:ln>
          <a:effectLst>
            <a:outerShdw blurRad="63500" sx="102000" sy="102000" algn="ctr" rotWithShape="0">
              <a:prstClr val="black">
                <a:alpha val="40000"/>
              </a:prstClr>
            </a:outerShdw>
          </a:effectLst>
        </p:spPr>
      </p:pic>
      <p:grpSp>
        <p:nvGrpSpPr>
          <p:cNvPr id="8" name="Group 7">
            <a:extLst>
              <a:ext uri="{FF2B5EF4-FFF2-40B4-BE49-F238E27FC236}">
                <a16:creationId xmlns:a16="http://schemas.microsoft.com/office/drawing/2014/main" id="{EE1B00F9-156A-4FBA-8DCF-0542A0E8A297}"/>
              </a:ext>
            </a:extLst>
          </p:cNvPr>
          <p:cNvGrpSpPr/>
          <p:nvPr/>
        </p:nvGrpSpPr>
        <p:grpSpPr>
          <a:xfrm>
            <a:off x="2336464" y="752708"/>
            <a:ext cx="9454268" cy="5352583"/>
            <a:chOff x="2242831" y="616813"/>
            <a:chExt cx="9454268" cy="5226105"/>
          </a:xfrm>
        </p:grpSpPr>
        <p:sp>
          <p:nvSpPr>
            <p:cNvPr id="9" name="Google Shape;259;p27"/>
            <p:cNvSpPr txBox="1"/>
            <p:nvPr/>
          </p:nvSpPr>
          <p:spPr>
            <a:xfrm>
              <a:off x="4593617" y="1232528"/>
              <a:ext cx="3636624" cy="901978"/>
            </a:xfrm>
            <a:prstGeom prst="rect">
              <a:avLst/>
            </a:prstGeom>
            <a:noFill/>
            <a:ln>
              <a:noFill/>
            </a:ln>
          </p:spPr>
          <p:txBody>
            <a:bodyPr spcFirstLastPara="1" wrap="square" lIns="91425" tIns="91425" rIns="91425" bIns="91425" anchor="t" anchorCtr="0">
              <a:noAutofit/>
            </a:bodyPr>
            <a:lstStyle/>
            <a:p>
              <a:pPr lvl="0" algn="ctr"/>
              <a:r>
                <a:rPr lang="es-ES" sz="1800" b="1" dirty="0">
                  <a:solidFill>
                    <a:srgbClr val="019EE2"/>
                  </a:solidFill>
                  <a:latin typeface="Poppins"/>
                  <a:cs typeface="Poppins"/>
                  <a:sym typeface="Poppins"/>
                </a:rPr>
                <a:t>3.- </a:t>
              </a:r>
              <a:r>
                <a:rPr lang="es-ES" sz="1600" dirty="0">
                  <a:solidFill>
                    <a:srgbClr val="595959"/>
                  </a:solidFill>
                  <a:latin typeface="Poppins"/>
                  <a:ea typeface="Poppins"/>
                  <a:cs typeface="Poppins"/>
                  <a:sym typeface="Poppins"/>
                </a:rPr>
                <a:t>Ja es </a:t>
              </a:r>
              <a:r>
                <a:rPr lang="es-ES" sz="1600" dirty="0" err="1">
                  <a:solidFill>
                    <a:srgbClr val="595959"/>
                  </a:solidFill>
                  <a:latin typeface="Poppins"/>
                  <a:ea typeface="Poppins"/>
                  <a:cs typeface="Poppins"/>
                  <a:sym typeface="Poppins"/>
                </a:rPr>
                <a:t>pot</a:t>
              </a:r>
              <a:r>
                <a:rPr lang="es-ES" sz="1600" dirty="0">
                  <a:solidFill>
                    <a:srgbClr val="595959"/>
                  </a:solidFill>
                  <a:latin typeface="Poppins"/>
                  <a:ea typeface="Poppins"/>
                  <a:cs typeface="Poppins"/>
                  <a:sym typeface="Poppins"/>
                </a:rPr>
                <a:t> </a:t>
              </a:r>
              <a:r>
                <a:rPr lang="es-ES" sz="1600" b="1" dirty="0" err="1">
                  <a:solidFill>
                    <a:srgbClr val="595959"/>
                  </a:solidFill>
                  <a:latin typeface="Poppins"/>
                  <a:ea typeface="Poppins"/>
                  <a:cs typeface="Poppins"/>
                  <a:sym typeface="Poppins"/>
                </a:rPr>
                <a:t>escriure</a:t>
              </a:r>
              <a:r>
                <a:rPr lang="es-ES" sz="1600" b="1" dirty="0">
                  <a:solidFill>
                    <a:srgbClr val="595959"/>
                  </a:solidFill>
                  <a:latin typeface="Poppins"/>
                  <a:ea typeface="Poppins"/>
                  <a:cs typeface="Poppins"/>
                  <a:sym typeface="Poppins"/>
                </a:rPr>
                <a:t> </a:t>
              </a:r>
              <a:r>
                <a:rPr lang="es-ES" sz="1600" dirty="0">
                  <a:solidFill>
                    <a:srgbClr val="595959"/>
                  </a:solidFill>
                  <a:latin typeface="Poppins"/>
                  <a:ea typeface="Poppins"/>
                  <a:cs typeface="Poppins"/>
                  <a:sym typeface="Poppins"/>
                </a:rPr>
                <a:t>el  </a:t>
              </a:r>
              <a:r>
                <a:rPr lang="es-ES" sz="1600" dirty="0" err="1">
                  <a:solidFill>
                    <a:srgbClr val="595959"/>
                  </a:solidFill>
                  <a:latin typeface="Poppins"/>
                  <a:ea typeface="Poppins"/>
                  <a:cs typeface="Poppins"/>
                  <a:sym typeface="Poppins"/>
                </a:rPr>
                <a:t>missatge</a:t>
              </a:r>
              <a:r>
                <a:rPr lang="es-ES" sz="1600" dirty="0">
                  <a:solidFill>
                    <a:srgbClr val="595959"/>
                  </a:solidFill>
                  <a:latin typeface="Poppins"/>
                  <a:ea typeface="Poppins"/>
                  <a:cs typeface="Poppins"/>
                  <a:sym typeface="Poppins"/>
                </a:rPr>
                <a:t> en el </a:t>
              </a:r>
              <a:r>
                <a:rPr lang="es-ES" sz="1600" dirty="0" err="1">
                  <a:solidFill>
                    <a:srgbClr val="595959"/>
                  </a:solidFill>
                  <a:latin typeface="Poppins"/>
                  <a:ea typeface="Poppins"/>
                  <a:cs typeface="Poppins"/>
                  <a:sym typeface="Poppins"/>
                </a:rPr>
                <a:t>quadre</a:t>
              </a:r>
              <a:r>
                <a:rPr lang="es-ES" sz="1600" dirty="0">
                  <a:solidFill>
                    <a:srgbClr val="595959"/>
                  </a:solidFill>
                  <a:latin typeface="Poppins"/>
                  <a:ea typeface="Poppins"/>
                  <a:cs typeface="Poppins"/>
                  <a:sym typeface="Poppins"/>
                </a:rPr>
                <a:t> de </a:t>
              </a:r>
              <a:r>
                <a:rPr lang="es-ES" sz="1600" dirty="0" err="1">
                  <a:solidFill>
                    <a:srgbClr val="595959"/>
                  </a:solidFill>
                  <a:latin typeface="Poppins"/>
                  <a:ea typeface="Poppins"/>
                  <a:cs typeface="Poppins"/>
                  <a:sym typeface="Poppins"/>
                </a:rPr>
                <a:t>text</a:t>
              </a:r>
              <a:r>
                <a:rPr lang="es-ES" sz="1600" dirty="0">
                  <a:solidFill>
                    <a:srgbClr val="595959"/>
                  </a:solidFill>
                  <a:latin typeface="Poppins"/>
                  <a:ea typeface="Poppins"/>
                  <a:cs typeface="Poppins"/>
                  <a:sym typeface="Poppins"/>
                </a:rPr>
                <a:t>. </a:t>
              </a:r>
            </a:p>
            <a:p>
              <a:pPr lvl="0" algn="ctr"/>
              <a:r>
                <a:rPr lang="es-ES" sz="1600" dirty="0">
                  <a:solidFill>
                    <a:srgbClr val="595959"/>
                  </a:solidFill>
                  <a:latin typeface="Poppins"/>
                  <a:ea typeface="Poppins"/>
                  <a:cs typeface="Poppins"/>
                  <a:sym typeface="Poppins"/>
                </a:rPr>
                <a:t>. </a:t>
              </a:r>
              <a:endParaRPr sz="1600" dirty="0">
                <a:solidFill>
                  <a:srgbClr val="595959"/>
                </a:solidFill>
                <a:latin typeface="Poppins"/>
                <a:ea typeface="Poppins"/>
                <a:cs typeface="Poppins"/>
                <a:sym typeface="Poppins"/>
              </a:endParaRPr>
            </a:p>
          </p:txBody>
        </p:sp>
        <p:sp>
          <p:nvSpPr>
            <p:cNvPr id="13" name="Google Shape;256;p27"/>
            <p:cNvSpPr txBox="1"/>
            <p:nvPr/>
          </p:nvSpPr>
          <p:spPr>
            <a:xfrm>
              <a:off x="8631155" y="616813"/>
              <a:ext cx="3065944" cy="3275796"/>
            </a:xfrm>
            <a:prstGeom prst="rect">
              <a:avLst/>
            </a:prstGeom>
            <a:noFill/>
            <a:ln>
              <a:noFill/>
            </a:ln>
          </p:spPr>
          <p:txBody>
            <a:bodyPr spcFirstLastPara="1" wrap="square" lIns="91425" tIns="91425" rIns="91425" bIns="91425" anchor="ctr" anchorCtr="0">
              <a:noAutofit/>
            </a:bodyPr>
            <a:lstStyle/>
            <a:p>
              <a:pPr lvl="0" algn="just"/>
              <a:r>
                <a:rPr lang="es-ES" sz="1800" b="1" dirty="0">
                  <a:solidFill>
                    <a:srgbClr val="595959"/>
                  </a:solidFill>
                  <a:latin typeface="Poppins"/>
                  <a:ea typeface="Poppins"/>
                  <a:cs typeface="Poppins"/>
                </a:rPr>
                <a:t>✓</a:t>
              </a:r>
              <a:r>
                <a:rPr lang="es-ES" sz="1600" dirty="0">
                  <a:solidFill>
                    <a:srgbClr val="595959"/>
                  </a:solidFill>
                  <a:latin typeface="Poppins"/>
                  <a:ea typeface="Poppins"/>
                  <a:cs typeface="Poppins"/>
                  <a:sym typeface="Poppins"/>
                </a:rPr>
                <a:t> </a:t>
              </a:r>
              <a:r>
                <a:rPr lang="ca-ES" sz="1600" dirty="0">
                  <a:solidFill>
                    <a:srgbClr val="595959"/>
                  </a:solidFill>
                  <a:latin typeface="Poppins"/>
                  <a:ea typeface="Poppins"/>
                  <a:cs typeface="Poppins"/>
                  <a:sym typeface="Poppins"/>
                </a:rPr>
                <a:t>significa que el missatge ha estat enviat. </a:t>
              </a:r>
            </a:p>
            <a:p>
              <a:pPr lvl="0" algn="just"/>
              <a:endParaRPr lang="ca-ES" sz="1600" dirty="0">
                <a:solidFill>
                  <a:srgbClr val="595959"/>
                </a:solidFill>
                <a:latin typeface="Poppins"/>
                <a:ea typeface="Poppins"/>
                <a:cs typeface="Poppins"/>
                <a:sym typeface="Poppins"/>
              </a:endParaRPr>
            </a:p>
            <a:p>
              <a:pPr lvl="0" algn="just"/>
              <a:r>
                <a:rPr lang="ca-ES" sz="1800" b="1" dirty="0">
                  <a:solidFill>
                    <a:srgbClr val="595959"/>
                  </a:solidFill>
                  <a:latin typeface="Poppins"/>
                  <a:ea typeface="Poppins"/>
                  <a:cs typeface="Poppins"/>
                </a:rPr>
                <a:t>✓✓</a:t>
              </a:r>
              <a:r>
                <a:rPr lang="ca-ES" sz="1600" dirty="0">
                  <a:solidFill>
                    <a:srgbClr val="595959"/>
                  </a:solidFill>
                  <a:latin typeface="Poppins"/>
                  <a:ea typeface="Poppins"/>
                  <a:cs typeface="Poppins"/>
                  <a:sym typeface="Poppins"/>
                </a:rPr>
                <a:t> vol dir que l’altra persona ha rebut el missatge. </a:t>
              </a:r>
            </a:p>
            <a:p>
              <a:pPr lvl="0" algn="just"/>
              <a:endParaRPr lang="ca-ES" sz="1600" dirty="0">
                <a:solidFill>
                  <a:srgbClr val="595959"/>
                </a:solidFill>
                <a:latin typeface="Poppins"/>
                <a:ea typeface="Poppins"/>
                <a:cs typeface="Poppins"/>
                <a:sym typeface="Poppins"/>
              </a:endParaRPr>
            </a:p>
            <a:p>
              <a:pPr lvl="0" algn="just"/>
              <a:r>
                <a:rPr lang="ca-ES" sz="1600" dirty="0">
                  <a:solidFill>
                    <a:srgbClr val="595959"/>
                  </a:solidFill>
                  <a:latin typeface="Poppins"/>
                  <a:ea typeface="Poppins"/>
                  <a:cs typeface="Poppins"/>
                  <a:sym typeface="Poppins"/>
                </a:rPr>
                <a:t>Quan apareix en </a:t>
              </a:r>
              <a:r>
                <a:rPr lang="ca-ES" sz="1600" b="1" dirty="0">
                  <a:solidFill>
                    <a:srgbClr val="019EE2"/>
                  </a:solidFill>
                  <a:latin typeface="Poppins"/>
                  <a:ea typeface="Poppins"/>
                  <a:cs typeface="Poppins"/>
                  <a:sym typeface="Poppins"/>
                </a:rPr>
                <a:t>blau</a:t>
              </a:r>
              <a:r>
                <a:rPr lang="ca-ES" sz="1600" dirty="0">
                  <a:solidFill>
                    <a:srgbClr val="595959"/>
                  </a:solidFill>
                  <a:latin typeface="Poppins"/>
                  <a:ea typeface="Poppins"/>
                  <a:cs typeface="Poppins"/>
                  <a:sym typeface="Poppins"/>
                </a:rPr>
                <a:t> significa que el missatge ja </a:t>
              </a:r>
              <a:r>
                <a:rPr lang="es-ES" sz="1600" dirty="0" err="1">
                  <a:solidFill>
                    <a:srgbClr val="595959"/>
                  </a:solidFill>
                  <a:latin typeface="Poppins"/>
                  <a:ea typeface="Poppins"/>
                  <a:cs typeface="Poppins"/>
                  <a:sym typeface="Poppins"/>
                </a:rPr>
                <a:t>s’ha</a:t>
              </a:r>
              <a:r>
                <a:rPr lang="es-ES" sz="1600" dirty="0">
                  <a:solidFill>
                    <a:srgbClr val="595959"/>
                  </a:solidFill>
                  <a:latin typeface="Poppins"/>
                  <a:ea typeface="Poppins"/>
                  <a:cs typeface="Poppins"/>
                  <a:sym typeface="Poppins"/>
                </a:rPr>
                <a:t> </a:t>
              </a:r>
              <a:r>
                <a:rPr lang="es-ES" sz="1600" dirty="0" err="1">
                  <a:solidFill>
                    <a:srgbClr val="595959"/>
                  </a:solidFill>
                  <a:latin typeface="Poppins"/>
                  <a:ea typeface="Poppins"/>
                  <a:cs typeface="Poppins"/>
                  <a:sym typeface="Poppins"/>
                </a:rPr>
                <a:t>llegit</a:t>
              </a:r>
              <a:r>
                <a:rPr lang="es-ES" sz="1600" dirty="0">
                  <a:solidFill>
                    <a:srgbClr val="595959"/>
                  </a:solidFill>
                  <a:latin typeface="Poppins"/>
                  <a:ea typeface="Poppins"/>
                  <a:cs typeface="Poppins"/>
                  <a:sym typeface="Poppins"/>
                </a:rPr>
                <a:t>.</a:t>
              </a:r>
            </a:p>
          </p:txBody>
        </p:sp>
        <p:grpSp>
          <p:nvGrpSpPr>
            <p:cNvPr id="6" name="Group 5">
              <a:extLst>
                <a:ext uri="{FF2B5EF4-FFF2-40B4-BE49-F238E27FC236}">
                  <a16:creationId xmlns:a16="http://schemas.microsoft.com/office/drawing/2014/main" id="{7D3C671B-9F55-4132-9E89-F1487968D1E5}"/>
                </a:ext>
              </a:extLst>
            </p:cNvPr>
            <p:cNvGrpSpPr/>
            <p:nvPr/>
          </p:nvGrpSpPr>
          <p:grpSpPr>
            <a:xfrm>
              <a:off x="2242831" y="1942300"/>
              <a:ext cx="5483861" cy="3900618"/>
              <a:chOff x="2242831" y="1942300"/>
              <a:chExt cx="5483861" cy="3900618"/>
            </a:xfrm>
          </p:grpSpPr>
          <p:pic>
            <p:nvPicPr>
              <p:cNvPr id="7" name="Google Shape;257;p27"/>
              <p:cNvPicPr preferRelativeResize="0"/>
              <p:nvPr/>
            </p:nvPicPr>
            <p:blipFill>
              <a:blip r:embed="rId4">
                <a:alphaModFix/>
              </a:blip>
              <a:stretch>
                <a:fillRect/>
              </a:stretch>
            </p:blipFill>
            <p:spPr>
              <a:xfrm>
                <a:off x="5032850" y="1942300"/>
                <a:ext cx="2693842" cy="3900618"/>
              </a:xfrm>
              <a:prstGeom prst="rect">
                <a:avLst/>
              </a:prstGeom>
              <a:ln>
                <a:noFill/>
              </a:ln>
              <a:effectLst>
                <a:outerShdw blurRad="63500" sx="102000" sy="102000" algn="ctr" rotWithShape="0">
                  <a:prstClr val="black">
                    <a:alpha val="40000"/>
                  </a:prstClr>
                </a:outerShdw>
              </a:effectLst>
            </p:spPr>
          </p:pic>
          <p:sp>
            <p:nvSpPr>
              <p:cNvPr id="11" name="Google Shape;261;p27"/>
              <p:cNvSpPr/>
              <p:nvPr/>
            </p:nvSpPr>
            <p:spPr>
              <a:xfrm>
                <a:off x="2242831" y="5237815"/>
                <a:ext cx="529906" cy="484328"/>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 name="Straight Arrow Connector 13"/>
              <p:cNvCxnSpPr>
                <a:cxnSpLocks/>
              </p:cNvCxnSpPr>
              <p:nvPr/>
            </p:nvCxnSpPr>
            <p:spPr>
              <a:xfrm flipV="1">
                <a:off x="2514658" y="4935785"/>
                <a:ext cx="461650" cy="289422"/>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15" name="Google Shape;259;p27"/>
              <p:cNvSpPr txBox="1"/>
              <p:nvPr/>
            </p:nvSpPr>
            <p:spPr>
              <a:xfrm>
                <a:off x="2612240" y="4447786"/>
                <a:ext cx="2152966" cy="632710"/>
              </a:xfrm>
              <a:prstGeom prst="rect">
                <a:avLst/>
              </a:prstGeom>
              <a:noFill/>
              <a:ln>
                <a:noFill/>
              </a:ln>
            </p:spPr>
            <p:txBody>
              <a:bodyPr spcFirstLastPara="1" wrap="square" lIns="91425" tIns="91425" rIns="91425" bIns="91425" anchor="ctr" anchorCtr="0">
                <a:noAutofit/>
              </a:bodyPr>
              <a:lstStyle/>
              <a:p>
                <a:pPr lvl="0" algn="ctr"/>
                <a:r>
                  <a:rPr lang="es-ES" sz="1800" b="1" dirty="0">
                    <a:solidFill>
                      <a:srgbClr val="019EE2"/>
                    </a:solidFill>
                    <a:latin typeface="Poppins"/>
                    <a:cs typeface="Poppins"/>
                    <a:sym typeface="Poppins"/>
                  </a:rPr>
                  <a:t>2.- </a:t>
                </a:r>
                <a:r>
                  <a:rPr lang="es-ES" sz="1600" dirty="0">
                    <a:solidFill>
                      <a:srgbClr val="595959"/>
                    </a:solidFill>
                    <a:latin typeface="Poppins"/>
                    <a:ea typeface="Poppins"/>
                    <a:cs typeface="Poppins"/>
                    <a:sym typeface="Poppins"/>
                  </a:rPr>
                  <a:t>Seleccionar el </a:t>
                </a:r>
                <a:r>
                  <a:rPr lang="es-ES" sz="1600" b="1" dirty="0">
                    <a:solidFill>
                      <a:srgbClr val="595959"/>
                    </a:solidFill>
                    <a:latin typeface="Poppins"/>
                    <a:ea typeface="Poppins"/>
                    <a:cs typeface="Poppins"/>
                    <a:sym typeface="Poppins"/>
                  </a:rPr>
                  <a:t>contacte</a:t>
                </a:r>
                <a:endParaRPr sz="1600" dirty="0">
                  <a:solidFill>
                    <a:srgbClr val="595959"/>
                  </a:solidFill>
                  <a:latin typeface="Poppins"/>
                  <a:ea typeface="Poppins"/>
                  <a:cs typeface="Poppins"/>
                  <a:sym typeface="Poppins"/>
                </a:endParaRPr>
              </a:p>
            </p:txBody>
          </p:sp>
        </p:grpSp>
      </p:grpSp>
      <p:pic>
        <p:nvPicPr>
          <p:cNvPr id="16" name="Google Shape;216;p24"/>
          <p:cNvPicPr preferRelativeResize="0"/>
          <p:nvPr/>
        </p:nvPicPr>
        <p:blipFill>
          <a:blip r:embed="rId5">
            <a:alphaModFix/>
          </a:blip>
          <a:stretch>
            <a:fillRect/>
          </a:stretch>
        </p:blipFill>
        <p:spPr>
          <a:xfrm>
            <a:off x="4851290" y="345641"/>
            <a:ext cx="594212" cy="533722"/>
          </a:xfrm>
          <a:prstGeom prst="rect">
            <a:avLst/>
          </a:prstGeom>
          <a:noFill/>
          <a:ln>
            <a:noFill/>
          </a:ln>
          <a:effectLst>
            <a:outerShdw blurRad="50800" dist="38100" dir="10800000" algn="r" rotWithShape="0">
              <a:prstClr val="black">
                <a:alpha val="40000"/>
              </a:prstClr>
            </a:outerShdw>
          </a:effectLst>
        </p:spPr>
      </p:pic>
      <p:pic>
        <p:nvPicPr>
          <p:cNvPr id="921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23949" b="43667"/>
          <a:stretch/>
        </p:blipFill>
        <p:spPr bwMode="auto">
          <a:xfrm>
            <a:off x="2968508" y="5384283"/>
            <a:ext cx="1579686" cy="106105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CuadroTexto 25">
            <a:extLst>
              <a:ext uri="{FF2B5EF4-FFF2-40B4-BE49-F238E27FC236}">
                <a16:creationId xmlns:a16="http://schemas.microsoft.com/office/drawing/2014/main" id="{82A18C6E-15EC-40E7-81C2-463CCB44C164}"/>
              </a:ext>
            </a:extLst>
          </p:cNvPr>
          <p:cNvSpPr txBox="1"/>
          <p:nvPr/>
        </p:nvSpPr>
        <p:spPr bwMode="gray">
          <a:xfrm>
            <a:off x="8599848" y="3771849"/>
            <a:ext cx="3311753" cy="584775"/>
          </a:xfrm>
          <a:prstGeom prst="rect">
            <a:avLst/>
          </a:prstGeom>
          <a:noFill/>
          <a:ln w="12700">
            <a:solidFill>
              <a:srgbClr val="0095DA"/>
            </a:solidFill>
          </a:ln>
        </p:spPr>
        <p:txBody>
          <a:bodyPr wrap="square">
            <a:spAutoFit/>
          </a:bodyPr>
          <a:lstStyle/>
          <a:p>
            <a:pPr algn="just"/>
            <a:r>
              <a:rPr lang="ca-ES" sz="1600" dirty="0">
                <a:solidFill>
                  <a:srgbClr val="595959"/>
                </a:solidFill>
                <a:latin typeface="Poppins"/>
                <a:cs typeface="Poppins"/>
                <a:sym typeface="Poppins"/>
              </a:rPr>
              <a:t>Per a inserir una emoticona fer servir la icona de la cara.</a:t>
            </a:r>
            <a:endParaRPr lang="ca-ES" dirty="0"/>
          </a:p>
        </p:txBody>
      </p:sp>
      <p:sp>
        <p:nvSpPr>
          <p:cNvPr id="29" name="Google Shape;261;p27">
            <a:extLst>
              <a:ext uri="{FF2B5EF4-FFF2-40B4-BE49-F238E27FC236}">
                <a16:creationId xmlns:a16="http://schemas.microsoft.com/office/drawing/2014/main" id="{36743C58-F385-4BE2-99C4-0DD75F7855BD}"/>
              </a:ext>
            </a:extLst>
          </p:cNvPr>
          <p:cNvSpPr/>
          <p:nvPr/>
        </p:nvSpPr>
        <p:spPr>
          <a:xfrm>
            <a:off x="7366681" y="4182942"/>
            <a:ext cx="529906" cy="496049"/>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CuadroTexto 33">
            <a:extLst>
              <a:ext uri="{FF2B5EF4-FFF2-40B4-BE49-F238E27FC236}">
                <a16:creationId xmlns:a16="http://schemas.microsoft.com/office/drawing/2014/main" id="{D40783B7-01D2-4903-934F-1C0992858793}"/>
              </a:ext>
            </a:extLst>
          </p:cNvPr>
          <p:cNvSpPr txBox="1"/>
          <p:nvPr/>
        </p:nvSpPr>
        <p:spPr bwMode="gray">
          <a:xfrm>
            <a:off x="8189822" y="4639278"/>
            <a:ext cx="1394243" cy="369332"/>
          </a:xfrm>
          <a:prstGeom prst="rect">
            <a:avLst/>
          </a:prstGeom>
          <a:noFill/>
        </p:spPr>
        <p:txBody>
          <a:bodyPr wrap="square">
            <a:spAutoFit/>
          </a:bodyPr>
          <a:lstStyle/>
          <a:p>
            <a:r>
              <a:rPr lang="es-ES" sz="1800" b="1" dirty="0">
                <a:solidFill>
                  <a:srgbClr val="019EE2"/>
                </a:solidFill>
                <a:latin typeface="Poppins"/>
                <a:cs typeface="Poppins"/>
                <a:sym typeface="Poppins"/>
              </a:rPr>
              <a:t>4.- </a:t>
            </a:r>
            <a:r>
              <a:rPr lang="es-ES" sz="1600" b="1" dirty="0">
                <a:solidFill>
                  <a:srgbClr val="595959"/>
                </a:solidFill>
                <a:latin typeface="Poppins"/>
                <a:cs typeface="Poppins"/>
                <a:sym typeface="Poppins"/>
              </a:rPr>
              <a:t>Enviar</a:t>
            </a:r>
            <a:endParaRPr lang="es-ES" sz="1600" dirty="0">
              <a:solidFill>
                <a:srgbClr val="595959"/>
              </a:solidFill>
              <a:latin typeface="Poppins"/>
              <a:cs typeface="Poppins"/>
            </a:endParaRPr>
          </a:p>
        </p:txBody>
      </p:sp>
      <p:cxnSp>
        <p:nvCxnSpPr>
          <p:cNvPr id="41" name="Straight Arrow Connector 13">
            <a:extLst>
              <a:ext uri="{FF2B5EF4-FFF2-40B4-BE49-F238E27FC236}">
                <a16:creationId xmlns:a16="http://schemas.microsoft.com/office/drawing/2014/main" id="{1B715C53-6304-4812-89EC-7DCAB2429161}"/>
              </a:ext>
            </a:extLst>
          </p:cNvPr>
          <p:cNvCxnSpPr>
            <a:cxnSpLocks/>
          </p:cNvCxnSpPr>
          <p:nvPr/>
        </p:nvCxnSpPr>
        <p:spPr>
          <a:xfrm>
            <a:off x="7881908" y="4365491"/>
            <a:ext cx="367106" cy="392491"/>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4" name="Google Shape;261;p27">
            <a:extLst>
              <a:ext uri="{FF2B5EF4-FFF2-40B4-BE49-F238E27FC236}">
                <a16:creationId xmlns:a16="http://schemas.microsoft.com/office/drawing/2014/main" id="{1089202A-E6CE-48E0-9310-CA45886643F8}"/>
              </a:ext>
            </a:extLst>
          </p:cNvPr>
          <p:cNvSpPr/>
          <p:nvPr/>
        </p:nvSpPr>
        <p:spPr>
          <a:xfrm>
            <a:off x="7373271" y="3099982"/>
            <a:ext cx="424413" cy="370282"/>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 name="Straight Arrow Connector 13">
            <a:extLst>
              <a:ext uri="{FF2B5EF4-FFF2-40B4-BE49-F238E27FC236}">
                <a16:creationId xmlns:a16="http://schemas.microsoft.com/office/drawing/2014/main" id="{9E65EC61-93DC-4592-AF09-1EF4CC178146}"/>
              </a:ext>
            </a:extLst>
          </p:cNvPr>
          <p:cNvCxnSpPr>
            <a:cxnSpLocks/>
          </p:cNvCxnSpPr>
          <p:nvPr/>
        </p:nvCxnSpPr>
        <p:spPr>
          <a:xfrm flipV="1">
            <a:off x="7664842" y="1914563"/>
            <a:ext cx="958560" cy="121127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9223" name="Rectángulo 9222">
            <a:extLst>
              <a:ext uri="{FF2B5EF4-FFF2-40B4-BE49-F238E27FC236}">
                <a16:creationId xmlns:a16="http://schemas.microsoft.com/office/drawing/2014/main" id="{E48BCAD4-6FCE-42BB-B498-8B2D6A5FDCF1}"/>
              </a:ext>
            </a:extLst>
          </p:cNvPr>
          <p:cNvSpPr/>
          <p:nvPr/>
        </p:nvSpPr>
        <p:spPr bwMode="gray">
          <a:xfrm>
            <a:off x="8681199" y="1069859"/>
            <a:ext cx="3242648" cy="2580640"/>
          </a:xfrm>
          <a:prstGeom prst="rect">
            <a:avLst/>
          </a:prstGeom>
          <a:noFill/>
          <a:ln w="2222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50" name="Google Shape;261;p27">
            <a:extLst>
              <a:ext uri="{FF2B5EF4-FFF2-40B4-BE49-F238E27FC236}">
                <a16:creationId xmlns:a16="http://schemas.microsoft.com/office/drawing/2014/main" id="{641A9195-479F-4CF7-8FC6-B5729C058940}"/>
              </a:ext>
            </a:extLst>
          </p:cNvPr>
          <p:cNvSpPr/>
          <p:nvPr/>
        </p:nvSpPr>
        <p:spPr>
          <a:xfrm>
            <a:off x="5022236" y="4216365"/>
            <a:ext cx="426116" cy="366832"/>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1" name="Straight Arrow Connector 13">
            <a:extLst>
              <a:ext uri="{FF2B5EF4-FFF2-40B4-BE49-F238E27FC236}">
                <a16:creationId xmlns:a16="http://schemas.microsoft.com/office/drawing/2014/main" id="{EE4EBBD6-F079-42A8-A820-31F63706CEE8}"/>
              </a:ext>
            </a:extLst>
          </p:cNvPr>
          <p:cNvCxnSpPr>
            <a:cxnSpLocks/>
          </p:cNvCxnSpPr>
          <p:nvPr/>
        </p:nvCxnSpPr>
        <p:spPr>
          <a:xfrm flipV="1">
            <a:off x="5535747" y="3868372"/>
            <a:ext cx="2932171" cy="768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13">
            <a:extLst>
              <a:ext uri="{FF2B5EF4-FFF2-40B4-BE49-F238E27FC236}">
                <a16:creationId xmlns:a16="http://schemas.microsoft.com/office/drawing/2014/main" id="{7F6752D6-BCAD-4724-9804-57321D177AF0}"/>
              </a:ext>
            </a:extLst>
          </p:cNvPr>
          <p:cNvCxnSpPr>
            <a:cxnSpLocks/>
          </p:cNvCxnSpPr>
          <p:nvPr/>
        </p:nvCxnSpPr>
        <p:spPr>
          <a:xfrm flipH="1">
            <a:off x="5258154" y="3870468"/>
            <a:ext cx="303304" cy="323037"/>
          </a:xfrm>
          <a:prstGeom prst="straightConnector1">
            <a:avLst/>
          </a:prstGeom>
          <a:ln w="28575">
            <a:solidFill>
              <a:srgbClr val="019EE2"/>
            </a:solidFill>
            <a:tailEnd type="none"/>
          </a:ln>
        </p:spPr>
        <p:style>
          <a:lnRef idx="1">
            <a:schemeClr val="accent1"/>
          </a:lnRef>
          <a:fillRef idx="0">
            <a:schemeClr val="accent1"/>
          </a:fillRef>
          <a:effectRef idx="0">
            <a:schemeClr val="accent1"/>
          </a:effectRef>
          <a:fontRef idx="minor">
            <a:schemeClr val="tx1"/>
          </a:fontRef>
        </p:style>
      </p:cxnSp>
      <p:sp>
        <p:nvSpPr>
          <p:cNvPr id="31" name="Google Shape;268;p27">
            <a:extLst>
              <a:ext uri="{FF2B5EF4-FFF2-40B4-BE49-F238E27FC236}">
                <a16:creationId xmlns:a16="http://schemas.microsoft.com/office/drawing/2014/main" id="{AECED956-2D39-4790-80EA-5416A6C6B151}"/>
              </a:ext>
            </a:extLst>
          </p:cNvPr>
          <p:cNvSpPr/>
          <p:nvPr/>
        </p:nvSpPr>
        <p:spPr>
          <a:xfrm>
            <a:off x="4246976" y="6087618"/>
            <a:ext cx="251476" cy="356544"/>
          </a:xfrm>
          <a:prstGeom prst="ellipse">
            <a:avLst/>
          </a:prstGeom>
          <a:noFill/>
          <a:ln w="28575" cap="flat" cmpd="sng">
            <a:solidFill>
              <a:srgbClr val="019EE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 name="Imagen 26">
            <a:extLst>
              <a:ext uri="{FF2B5EF4-FFF2-40B4-BE49-F238E27FC236}">
                <a16:creationId xmlns:a16="http://schemas.microsoft.com/office/drawing/2014/main" id="{7A9272CE-445E-4D6E-A572-AB340C7546C3}"/>
              </a:ext>
            </a:extLst>
          </p:cNvPr>
          <p:cNvPicPr>
            <a:picLocks noChangeAspect="1"/>
          </p:cNvPicPr>
          <p:nvPr/>
        </p:nvPicPr>
        <p:blipFill>
          <a:blip r:embed="rId7"/>
          <a:stretch>
            <a:fillRect/>
          </a:stretch>
        </p:blipFill>
        <p:spPr>
          <a:xfrm>
            <a:off x="9317906" y="163760"/>
            <a:ext cx="2471441" cy="864000"/>
          </a:xfrm>
          <a:prstGeom prst="rect">
            <a:avLst/>
          </a:prstGeom>
        </p:spPr>
      </p:pic>
    </p:spTree>
    <p:extLst>
      <p:ext uri="{BB962C8B-B14F-4D97-AF65-F5344CB8AC3E}">
        <p14:creationId xmlns:p14="http://schemas.microsoft.com/office/powerpoint/2010/main" val="1175353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54168" y="1437516"/>
            <a:ext cx="3245961" cy="1356152"/>
          </a:xfrm>
        </p:spPr>
        <p:txBody>
          <a:bodyPr/>
          <a:lstStyle/>
          <a:p>
            <a:pPr lvl="0" algn="ctr"/>
            <a:r>
              <a:rPr lang="es" b="1" dirty="0">
                <a:solidFill>
                  <a:srgbClr val="019EE2"/>
                </a:solidFill>
                <a:ea typeface="Poppins"/>
                <a:cs typeface="Poppins"/>
                <a:sym typeface="Poppins"/>
              </a:rPr>
              <a:t>Enviar missatge de veu: </a:t>
            </a:r>
          </a:p>
          <a:p>
            <a:pPr lvl="0" algn="ctr"/>
            <a:endParaRPr lang="es" sz="1100" b="1" dirty="0">
              <a:solidFill>
                <a:srgbClr val="019EE2"/>
              </a:solidFill>
              <a:ea typeface="Poppins"/>
              <a:cs typeface="Poppins"/>
              <a:sym typeface="Poppins"/>
            </a:endParaRPr>
          </a:p>
          <a:p>
            <a:pPr lvl="0" algn="ctr"/>
            <a:r>
              <a:rPr lang="ca-ES" dirty="0">
                <a:ea typeface="Poppins"/>
                <a:cs typeface="Poppins"/>
                <a:sym typeface="Poppins"/>
              </a:rPr>
              <a:t>Clicar i mantenir premuda la icona del micròfon per gravar un missatge. Deixar anar per </a:t>
            </a:r>
            <a:r>
              <a:rPr lang="es-ES" dirty="0">
                <a:ea typeface="Poppins"/>
                <a:cs typeface="Poppins"/>
                <a:sym typeface="Poppins"/>
              </a:rPr>
              <a:t>enviar.</a:t>
            </a:r>
            <a:endParaRPr lang="es-ES" dirty="0"/>
          </a:p>
        </p:txBody>
      </p:sp>
      <p:sp>
        <p:nvSpPr>
          <p:cNvPr id="3" name="Text Placeholder 2"/>
          <p:cNvSpPr>
            <a:spLocks noGrp="1"/>
          </p:cNvSpPr>
          <p:nvPr>
            <p:ph type="body" sz="quarter" idx="13"/>
          </p:nvPr>
        </p:nvSpPr>
        <p:spPr>
          <a:xfrm>
            <a:off x="435610" y="908897"/>
            <a:ext cx="7058660" cy="396663"/>
          </a:xfrm>
        </p:spPr>
        <p:txBody>
          <a:bodyPr/>
          <a:lstStyle/>
          <a:p>
            <a:r>
              <a:rPr lang="es-ES" dirty="0" err="1"/>
              <a:t>Altres</a:t>
            </a:r>
            <a:r>
              <a:rPr lang="es-ES" dirty="0"/>
              <a:t> </a:t>
            </a:r>
            <a:r>
              <a:rPr lang="es-ES" dirty="0" err="1"/>
              <a:t>funcions</a:t>
            </a:r>
            <a:endParaRPr lang="es-ES" dirty="0"/>
          </a:p>
        </p:txBody>
      </p:sp>
      <p:sp>
        <p:nvSpPr>
          <p:cNvPr id="25" name="Google Shape;267;p27"/>
          <p:cNvSpPr txBox="1"/>
          <p:nvPr/>
        </p:nvSpPr>
        <p:spPr>
          <a:xfrm>
            <a:off x="4010661" y="1527803"/>
            <a:ext cx="3695878" cy="132961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 sz="1600" b="1" dirty="0">
                <a:solidFill>
                  <a:srgbClr val="019EE2"/>
                </a:solidFill>
                <a:latin typeface="Poppins"/>
                <a:ea typeface="Poppins"/>
                <a:cs typeface="Poppins"/>
                <a:sym typeface="Poppins"/>
              </a:rPr>
              <a:t>Enviar arxius: </a:t>
            </a:r>
          </a:p>
          <a:p>
            <a:pPr algn="ctr"/>
            <a:endParaRPr lang="es" sz="1100" dirty="0">
              <a:solidFill>
                <a:srgbClr val="595959"/>
              </a:solidFill>
              <a:latin typeface="Poppins"/>
              <a:ea typeface="Poppins"/>
              <a:cs typeface="Poppins"/>
              <a:sym typeface="Poppins"/>
            </a:endParaRPr>
          </a:p>
          <a:p>
            <a:pPr algn="ctr"/>
            <a:r>
              <a:rPr lang="ca-ES" sz="1600" dirty="0">
                <a:solidFill>
                  <a:srgbClr val="595959"/>
                </a:solidFill>
                <a:latin typeface="Poppins"/>
                <a:ea typeface="Poppins"/>
                <a:cs typeface="Poppins"/>
                <a:sym typeface="Poppins"/>
              </a:rPr>
              <a:t>A la icona en forma de clip s’obrirà un menú des del qual es podrà seleccionar el tipus d’arxiu a enviar</a:t>
            </a:r>
          </a:p>
          <a:p>
            <a:pPr algn="ctr"/>
            <a:endParaRPr lang="es-ES" sz="1600" dirty="0">
              <a:solidFill>
                <a:srgbClr val="595959"/>
              </a:solidFill>
              <a:latin typeface="Poppins"/>
              <a:ea typeface="Poppins"/>
              <a:cs typeface="Poppins"/>
              <a:sym typeface="Poppins"/>
            </a:endParaRPr>
          </a:p>
          <a:p>
            <a:pPr algn="ctr"/>
            <a:endParaRPr lang="es-ES" sz="1600" dirty="0">
              <a:solidFill>
                <a:srgbClr val="595959"/>
              </a:solidFill>
              <a:latin typeface="Poppins"/>
              <a:ea typeface="Poppins"/>
              <a:cs typeface="Poppins"/>
              <a:sym typeface="Poppins"/>
            </a:endParaRPr>
          </a:p>
          <a:p>
            <a:pPr algn="ctr"/>
            <a:endParaRPr lang="es-ES" sz="1600" dirty="0">
              <a:solidFill>
                <a:srgbClr val="595959"/>
              </a:solidFill>
              <a:latin typeface="Poppins"/>
              <a:ea typeface="Poppins"/>
              <a:cs typeface="Poppins"/>
              <a:sym typeface="Poppins"/>
            </a:endParaRPr>
          </a:p>
          <a:p>
            <a:pPr algn="ctr"/>
            <a:endParaRPr lang="es-ES" sz="1400" dirty="0">
              <a:solidFill>
                <a:srgbClr val="595959"/>
              </a:solidFill>
              <a:latin typeface="Poppins"/>
              <a:ea typeface="Poppins"/>
              <a:cs typeface="Poppins"/>
              <a:sym typeface="Poppins"/>
            </a:endParaRPr>
          </a:p>
          <a:p>
            <a:pPr algn="ctr"/>
            <a:endParaRPr lang="es-ES" sz="1600" dirty="0">
              <a:solidFill>
                <a:srgbClr val="595959"/>
              </a:solidFill>
              <a:latin typeface="Poppins"/>
              <a:ea typeface="Poppins"/>
              <a:cs typeface="Poppins"/>
              <a:sym typeface="Poppins"/>
            </a:endParaRPr>
          </a:p>
          <a:p>
            <a:pPr algn="ctr"/>
            <a:endParaRPr lang="es-ES" sz="1600" dirty="0">
              <a:solidFill>
                <a:srgbClr val="595959"/>
              </a:solidFill>
              <a:latin typeface="Poppins"/>
              <a:ea typeface="Poppins"/>
              <a:cs typeface="Poppins"/>
              <a:sym typeface="Poppins"/>
            </a:endParaRPr>
          </a:p>
        </p:txBody>
      </p:sp>
      <p:grpSp>
        <p:nvGrpSpPr>
          <p:cNvPr id="34" name="Group 33"/>
          <p:cNvGrpSpPr/>
          <p:nvPr/>
        </p:nvGrpSpPr>
        <p:grpSpPr>
          <a:xfrm>
            <a:off x="845820" y="5464195"/>
            <a:ext cx="2462119" cy="546368"/>
            <a:chOff x="781962" y="5526210"/>
            <a:chExt cx="2324423" cy="424923"/>
          </a:xfrm>
        </p:grpSpPr>
        <p:pic>
          <p:nvPicPr>
            <p:cNvPr id="22" name="Google Shape;270;p27"/>
            <p:cNvPicPr preferRelativeResize="0"/>
            <p:nvPr/>
          </p:nvPicPr>
          <p:blipFill>
            <a:blip r:embed="rId3">
              <a:alphaModFix/>
            </a:blip>
            <a:stretch>
              <a:fillRect/>
            </a:stretch>
          </p:blipFill>
          <p:spPr>
            <a:xfrm>
              <a:off x="781962" y="5526210"/>
              <a:ext cx="2324423" cy="424923"/>
            </a:xfrm>
            <a:prstGeom prst="rect">
              <a:avLst/>
            </a:prstGeom>
            <a:ln>
              <a:noFill/>
            </a:ln>
            <a:effectLst>
              <a:outerShdw blurRad="63500" sx="102000" sy="102000" algn="ctr" rotWithShape="0">
                <a:prstClr val="black">
                  <a:alpha val="40000"/>
                </a:prstClr>
              </a:outerShdw>
            </a:effectLst>
          </p:spPr>
        </p:pic>
        <p:sp>
          <p:nvSpPr>
            <p:cNvPr id="26" name="Google Shape;268;p27"/>
            <p:cNvSpPr/>
            <p:nvPr/>
          </p:nvSpPr>
          <p:spPr>
            <a:xfrm>
              <a:off x="2407934" y="5526210"/>
              <a:ext cx="360356" cy="424923"/>
            </a:xfrm>
            <a:prstGeom prst="ellipse">
              <a:avLst/>
            </a:prstGeom>
            <a:noFill/>
            <a:ln w="28575" cap="flat" cmpd="sng">
              <a:solidFill>
                <a:srgbClr val="019EE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roup 34"/>
          <p:cNvGrpSpPr/>
          <p:nvPr/>
        </p:nvGrpSpPr>
        <p:grpSpPr>
          <a:xfrm>
            <a:off x="898365" y="3003551"/>
            <a:ext cx="2340994" cy="538644"/>
            <a:chOff x="844303" y="2899635"/>
            <a:chExt cx="2340994" cy="423942"/>
          </a:xfrm>
        </p:grpSpPr>
        <p:pic>
          <p:nvPicPr>
            <p:cNvPr id="23" name="Google Shape;265;p27"/>
            <p:cNvPicPr preferRelativeResize="0"/>
            <p:nvPr/>
          </p:nvPicPr>
          <p:blipFill>
            <a:blip r:embed="rId3">
              <a:alphaModFix/>
            </a:blip>
            <a:stretch>
              <a:fillRect/>
            </a:stretch>
          </p:blipFill>
          <p:spPr>
            <a:xfrm>
              <a:off x="844303" y="2899635"/>
              <a:ext cx="2324423" cy="423942"/>
            </a:xfrm>
            <a:prstGeom prst="rect">
              <a:avLst/>
            </a:prstGeom>
            <a:ln>
              <a:noFill/>
            </a:ln>
            <a:effectLst>
              <a:outerShdw blurRad="63500" sx="102000" sy="102000" algn="ctr" rotWithShape="0">
                <a:prstClr val="black">
                  <a:alpha val="40000"/>
                </a:prstClr>
              </a:outerShdw>
            </a:effectLst>
          </p:spPr>
        </p:pic>
        <p:sp>
          <p:nvSpPr>
            <p:cNvPr id="28" name="Google Shape;272;p27"/>
            <p:cNvSpPr/>
            <p:nvPr/>
          </p:nvSpPr>
          <p:spPr>
            <a:xfrm>
              <a:off x="2795297" y="2900896"/>
              <a:ext cx="390000" cy="420300"/>
            </a:xfrm>
            <a:prstGeom prst="ellipse">
              <a:avLst/>
            </a:prstGeom>
            <a:noFill/>
            <a:ln w="28575" cap="flat" cmpd="sng">
              <a:solidFill>
                <a:srgbClr val="019EE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Text Placeholder 1"/>
          <p:cNvSpPr txBox="1">
            <a:spLocks/>
          </p:cNvSpPr>
          <p:nvPr/>
        </p:nvSpPr>
        <p:spPr>
          <a:xfrm>
            <a:off x="454168" y="3822672"/>
            <a:ext cx="3245962" cy="1672834"/>
          </a:xfrm>
          <a:prstGeom prst="rect">
            <a:avLst/>
          </a:prstGeom>
        </p:spPr>
        <p:txBody>
          <a:bodyPr vert="horz" lIns="0" tIns="0" rIns="0" bIns="0" rtlCol="0">
            <a:noAutofit/>
          </a:bodyPr>
          <a:lstStyle>
            <a:lvl1pPr marL="0" indent="0" algn="l" defTabSz="1219170" rtl="0" eaLnBrk="1" latinLnBrk="0" hangingPunct="1">
              <a:lnSpc>
                <a:spcPct val="100000"/>
              </a:lnSpc>
              <a:spcBef>
                <a:spcPts val="0"/>
              </a:spcBef>
              <a:spcAft>
                <a:spcPts val="0"/>
              </a:spcAft>
              <a:buSzPct val="100000"/>
              <a:buFont typeface="Arial" panose="020B0604020202020204" pitchFamily="34" charset="0"/>
              <a:buNone/>
              <a:defRPr sz="1600" b="0" kern="1200" baseline="0">
                <a:solidFill>
                  <a:srgbClr val="595959"/>
                </a:solidFill>
                <a:latin typeface="Poppins"/>
                <a:ea typeface="+mn-ea"/>
                <a:cs typeface="+mn-cs"/>
              </a:defRPr>
            </a:lvl1pPr>
            <a:lvl2pPr marL="609585" indent="-609585" algn="l" defTabSz="1219170" rtl="0" eaLnBrk="1" latinLnBrk="0" hangingPunct="1">
              <a:spcBef>
                <a:spcPts val="0"/>
              </a:spcBef>
              <a:spcAft>
                <a:spcPts val="1333"/>
              </a:spcAft>
              <a:buClrTx/>
              <a:buSzPct val="100000"/>
              <a:buFont typeface="Arial"/>
              <a:buNone/>
              <a:defRPr lang="en-US" sz="4000" b="1" kern="1200">
                <a:solidFill>
                  <a:schemeClr val="bg2"/>
                </a:solidFill>
                <a:latin typeface="Poppins"/>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4000" kern="1200">
                <a:solidFill>
                  <a:schemeClr val="bg2"/>
                </a:solidFill>
                <a:latin typeface="Poppins"/>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4000" kern="1200" baseline="0">
                <a:solidFill>
                  <a:schemeClr val="bg2"/>
                </a:solidFill>
                <a:latin typeface="Poppins"/>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4000" kern="1200" baseline="0">
                <a:solidFill>
                  <a:schemeClr val="bg2"/>
                </a:solidFill>
                <a:latin typeface="Poppins"/>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a:lstStyle>
          <a:p>
            <a:pPr algn="ctr"/>
            <a:r>
              <a:rPr lang="ca-ES" b="1" dirty="0">
                <a:solidFill>
                  <a:srgbClr val="019EE2"/>
                </a:solidFill>
                <a:ea typeface="Poppins"/>
                <a:cs typeface="Poppins"/>
                <a:sym typeface="Poppins"/>
              </a:rPr>
              <a:t>Enviar una fotografia:</a:t>
            </a:r>
          </a:p>
          <a:p>
            <a:pPr lvl="0" algn="ctr"/>
            <a:endParaRPr lang="ca-ES" sz="1100" b="1" dirty="0">
              <a:solidFill>
                <a:srgbClr val="019EE2"/>
              </a:solidFill>
              <a:ea typeface="Poppins"/>
              <a:cs typeface="Poppins"/>
              <a:sym typeface="Poppins"/>
            </a:endParaRPr>
          </a:p>
          <a:p>
            <a:pPr algn="ctr"/>
            <a:r>
              <a:rPr lang="ca-ES" dirty="0">
                <a:ea typeface="Poppins"/>
                <a:cs typeface="Poppins"/>
                <a:sym typeface="Poppins"/>
              </a:rPr>
              <a:t>Seleccionar la icona de la càmera, s’obrirà la càmera del telèfon. Un cop feta la foto, s’envia.</a:t>
            </a:r>
          </a:p>
          <a:p>
            <a:endParaRPr lang="es-ES" dirty="0"/>
          </a:p>
        </p:txBody>
      </p:sp>
      <p:sp>
        <p:nvSpPr>
          <p:cNvPr id="36" name="TextBox 35"/>
          <p:cNvSpPr txBox="1"/>
          <p:nvPr/>
        </p:nvSpPr>
        <p:spPr bwMode="gray">
          <a:xfrm>
            <a:off x="8283827" y="3359757"/>
            <a:ext cx="3640078" cy="2761093"/>
          </a:xfrm>
          <a:prstGeom prst="rect">
            <a:avLst/>
          </a:prstGeom>
          <a:ln w="3175">
            <a:solidFill>
              <a:srgbClr val="019EE2"/>
            </a:solidFill>
          </a:ln>
        </p:spPr>
        <p:txBody>
          <a:bodyPr vert="horz" wrap="square" lIns="72000" tIns="0" rIns="36000" bIns="0" rtlCol="0" anchor="ctr" anchorCtr="0">
            <a:noAutofit/>
          </a:bodyPr>
          <a:lstStyle/>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Document</a:t>
            </a:r>
            <a:r>
              <a:rPr lang="ca-ES" sz="1400" dirty="0">
                <a:solidFill>
                  <a:srgbClr val="595959"/>
                </a:solidFill>
                <a:latin typeface="Poppins" panose="020B0604020202020204" charset="0"/>
                <a:cs typeface="Poppins" panose="020B0604020202020204" charset="0"/>
              </a:rPr>
              <a:t> en el mòbil.</a:t>
            </a:r>
          </a:p>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Càmera</a:t>
            </a:r>
            <a:r>
              <a:rPr lang="ca-ES" sz="1400" dirty="0">
                <a:solidFill>
                  <a:srgbClr val="595959"/>
                </a:solidFill>
                <a:latin typeface="Poppins" panose="020B0604020202020204" charset="0"/>
                <a:cs typeface="Poppins" panose="020B0604020202020204" charset="0"/>
              </a:rPr>
              <a:t>: fer foto i enviar-la.</a:t>
            </a:r>
          </a:p>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Galeria</a:t>
            </a:r>
            <a:r>
              <a:rPr lang="ca-ES" sz="1400" dirty="0">
                <a:solidFill>
                  <a:srgbClr val="595959"/>
                </a:solidFill>
                <a:latin typeface="Poppins" panose="020B0604020202020204" charset="0"/>
                <a:cs typeface="Poppins" panose="020B0604020202020204" charset="0"/>
              </a:rPr>
              <a:t>: fotos i vídeos del telèfon.</a:t>
            </a:r>
          </a:p>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Àudio</a:t>
            </a:r>
            <a:r>
              <a:rPr lang="ca-ES" sz="1400" dirty="0">
                <a:solidFill>
                  <a:srgbClr val="595959"/>
                </a:solidFill>
                <a:latin typeface="Poppins" panose="020B0604020202020204" charset="0"/>
                <a:cs typeface="Poppins" panose="020B0604020202020204" charset="0"/>
              </a:rPr>
              <a:t>: gravació del telèfon.</a:t>
            </a:r>
          </a:p>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Ubicació</a:t>
            </a:r>
            <a:r>
              <a:rPr lang="ca-ES" sz="1400" dirty="0">
                <a:solidFill>
                  <a:srgbClr val="595959"/>
                </a:solidFill>
                <a:latin typeface="Poppins" panose="020B0604020202020204" charset="0"/>
                <a:cs typeface="Poppins" panose="020B0604020202020204" charset="0"/>
              </a:rPr>
              <a:t>: enviar un mapa amb la ubicació actual, sols amb el GPS activat i si s’ha donat permís d’accés a WhatsApp.</a:t>
            </a:r>
            <a:endParaRPr lang="ca-ES" sz="1400" dirty="0">
              <a:solidFill>
                <a:srgbClr val="019EE2"/>
              </a:solidFill>
              <a:latin typeface="Poppins" panose="020B0604020202020204" charset="0"/>
              <a:cs typeface="Poppins" panose="020B0604020202020204" charset="0"/>
            </a:endParaRPr>
          </a:p>
          <a:p>
            <a:pPr marL="285750" indent="-285750">
              <a:buClr>
                <a:srgbClr val="595959"/>
              </a:buClr>
              <a:buFont typeface="Arial" panose="020B0604020202020204" pitchFamily="34" charset="0"/>
              <a:buChar char="•"/>
            </a:pPr>
            <a:r>
              <a:rPr lang="ca-ES" sz="1400" dirty="0">
                <a:solidFill>
                  <a:srgbClr val="019EE2"/>
                </a:solidFill>
                <a:latin typeface="Poppins" panose="020B0604020202020204" charset="0"/>
                <a:cs typeface="Poppins" panose="020B0604020202020204" charset="0"/>
              </a:rPr>
              <a:t>Contacte</a:t>
            </a:r>
            <a:r>
              <a:rPr lang="ca-ES" sz="1400" dirty="0">
                <a:solidFill>
                  <a:srgbClr val="595959"/>
                </a:solidFill>
                <a:latin typeface="Poppins" panose="020B0604020202020204" charset="0"/>
                <a:cs typeface="Poppins" panose="020B0604020202020204" charset="0"/>
              </a:rPr>
              <a:t>: compartir </a:t>
            </a:r>
            <a:r>
              <a:rPr lang="es-ES" sz="1400" dirty="0">
                <a:solidFill>
                  <a:srgbClr val="595959"/>
                </a:solidFill>
                <a:latin typeface="Poppins" panose="020B0604020202020204" charset="0"/>
                <a:cs typeface="Poppins" panose="020B0604020202020204" charset="0"/>
              </a:rPr>
              <a:t>un contacte.</a:t>
            </a:r>
          </a:p>
        </p:txBody>
      </p:sp>
      <p:pic>
        <p:nvPicPr>
          <p:cNvPr id="29" name="Google Shape;216;p24">
            <a:extLst>
              <a:ext uri="{FF2B5EF4-FFF2-40B4-BE49-F238E27FC236}">
                <a16:creationId xmlns:a16="http://schemas.microsoft.com/office/drawing/2014/main" id="{4F38C0CD-3E9B-40E7-808E-2601223AA0AD}"/>
              </a:ext>
            </a:extLst>
          </p:cNvPr>
          <p:cNvPicPr preferRelativeResize="0"/>
          <p:nvPr/>
        </p:nvPicPr>
        <p:blipFill>
          <a:blip r:embed="rId4">
            <a:alphaModFix/>
          </a:blip>
          <a:stretch>
            <a:fillRect/>
          </a:stretch>
        </p:blipFill>
        <p:spPr>
          <a:xfrm>
            <a:off x="4744147" y="342156"/>
            <a:ext cx="594212" cy="533722"/>
          </a:xfrm>
          <a:prstGeom prst="rect">
            <a:avLst/>
          </a:prstGeom>
          <a:noFill/>
          <a:ln>
            <a:noFill/>
          </a:ln>
          <a:effectLst>
            <a:outerShdw blurRad="50800" dist="38100" dir="10800000" algn="r" rotWithShape="0">
              <a:prstClr val="black">
                <a:alpha val="40000"/>
              </a:prstClr>
            </a:outerShdw>
          </a:effectLst>
        </p:spPr>
      </p:pic>
      <p:cxnSp>
        <p:nvCxnSpPr>
          <p:cNvPr id="20" name="Straight Arrow Connector 13">
            <a:extLst>
              <a:ext uri="{FF2B5EF4-FFF2-40B4-BE49-F238E27FC236}">
                <a16:creationId xmlns:a16="http://schemas.microsoft.com/office/drawing/2014/main" id="{96683580-386C-4DBC-8556-C12DF74D2A34}"/>
              </a:ext>
            </a:extLst>
          </p:cNvPr>
          <p:cNvCxnSpPr>
            <a:cxnSpLocks/>
          </p:cNvCxnSpPr>
          <p:nvPr/>
        </p:nvCxnSpPr>
        <p:spPr>
          <a:xfrm>
            <a:off x="2721086" y="2750676"/>
            <a:ext cx="279503" cy="3427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13">
            <a:extLst>
              <a:ext uri="{FF2B5EF4-FFF2-40B4-BE49-F238E27FC236}">
                <a16:creationId xmlns:a16="http://schemas.microsoft.com/office/drawing/2014/main" id="{1D857501-E610-4AED-9A28-14731999AC8B}"/>
              </a:ext>
            </a:extLst>
          </p:cNvPr>
          <p:cNvCxnSpPr>
            <a:cxnSpLocks/>
          </p:cNvCxnSpPr>
          <p:nvPr/>
        </p:nvCxnSpPr>
        <p:spPr>
          <a:xfrm>
            <a:off x="2479461" y="5171885"/>
            <a:ext cx="279503" cy="3427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36">
            <a:extLst>
              <a:ext uri="{FF2B5EF4-FFF2-40B4-BE49-F238E27FC236}">
                <a16:creationId xmlns:a16="http://schemas.microsoft.com/office/drawing/2014/main" id="{9A8DF4A4-F6A6-4E02-A1C0-8E50160D27D8}"/>
              </a:ext>
            </a:extLst>
          </p:cNvPr>
          <p:cNvGrpSpPr/>
          <p:nvPr/>
        </p:nvGrpSpPr>
        <p:grpSpPr>
          <a:xfrm>
            <a:off x="4380668" y="3329438"/>
            <a:ext cx="2955864" cy="2346300"/>
            <a:chOff x="4839274" y="2761920"/>
            <a:chExt cx="2333812" cy="1935871"/>
          </a:xfrm>
        </p:grpSpPr>
        <p:pic>
          <p:nvPicPr>
            <p:cNvPr id="38" name="Google Shape;264;p27">
              <a:extLst>
                <a:ext uri="{FF2B5EF4-FFF2-40B4-BE49-F238E27FC236}">
                  <a16:creationId xmlns:a16="http://schemas.microsoft.com/office/drawing/2014/main" id="{B09815E8-1014-4D3B-9797-D4B3085E28CF}"/>
                </a:ext>
              </a:extLst>
            </p:cNvPr>
            <p:cNvPicPr preferRelativeResize="0"/>
            <p:nvPr/>
          </p:nvPicPr>
          <p:blipFill>
            <a:blip r:embed="rId3">
              <a:alphaModFix/>
            </a:blip>
            <a:stretch>
              <a:fillRect/>
            </a:stretch>
          </p:blipFill>
          <p:spPr>
            <a:xfrm>
              <a:off x="4839276" y="2761920"/>
              <a:ext cx="2333810" cy="421304"/>
            </a:xfrm>
            <a:prstGeom prst="rect">
              <a:avLst/>
            </a:prstGeom>
            <a:ln>
              <a:noFill/>
            </a:ln>
            <a:effectLst>
              <a:outerShdw blurRad="63500" sx="102000" sy="102000" algn="ctr" rotWithShape="0">
                <a:prstClr val="black">
                  <a:alpha val="40000"/>
                </a:prstClr>
              </a:outerShdw>
            </a:effectLst>
          </p:spPr>
        </p:pic>
        <p:sp>
          <p:nvSpPr>
            <p:cNvPr id="39" name="Google Shape;268;p27">
              <a:extLst>
                <a:ext uri="{FF2B5EF4-FFF2-40B4-BE49-F238E27FC236}">
                  <a16:creationId xmlns:a16="http://schemas.microsoft.com/office/drawing/2014/main" id="{2390DBA1-3603-4426-BB0D-CA3BE3645B9F}"/>
                </a:ext>
              </a:extLst>
            </p:cNvPr>
            <p:cNvSpPr/>
            <p:nvPr/>
          </p:nvSpPr>
          <p:spPr>
            <a:xfrm>
              <a:off x="6183272" y="2796366"/>
              <a:ext cx="355753" cy="346585"/>
            </a:xfrm>
            <a:prstGeom prst="ellipse">
              <a:avLst/>
            </a:prstGeom>
            <a:noFill/>
            <a:ln w="2857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 name="Picture 31">
              <a:extLst>
                <a:ext uri="{FF2B5EF4-FFF2-40B4-BE49-F238E27FC236}">
                  <a16:creationId xmlns:a16="http://schemas.microsoft.com/office/drawing/2014/main" id="{084818E2-EF38-4CE8-9E65-BDE4E63FBBA8}"/>
                </a:ext>
              </a:extLst>
            </p:cNvPr>
            <p:cNvPicPr>
              <a:picLocks noChangeAspect="1"/>
            </p:cNvPicPr>
            <p:nvPr/>
          </p:nvPicPr>
          <p:blipFill>
            <a:blip r:embed="rId5"/>
            <a:stretch>
              <a:fillRect/>
            </a:stretch>
          </p:blipFill>
          <p:spPr>
            <a:xfrm>
              <a:off x="4839274" y="3274790"/>
              <a:ext cx="2333811" cy="1423001"/>
            </a:xfrm>
            <a:prstGeom prst="rect">
              <a:avLst/>
            </a:prstGeom>
            <a:effectLst>
              <a:outerShdw blurRad="63500" sx="102000" sy="102000" algn="ctr" rotWithShape="0">
                <a:prstClr val="black">
                  <a:alpha val="40000"/>
                </a:prstClr>
              </a:outerShdw>
            </a:effectLst>
          </p:spPr>
        </p:pic>
      </p:grpSp>
      <p:cxnSp>
        <p:nvCxnSpPr>
          <p:cNvPr id="41" name="Straight Arrow Connector 13">
            <a:extLst>
              <a:ext uri="{FF2B5EF4-FFF2-40B4-BE49-F238E27FC236}">
                <a16:creationId xmlns:a16="http://schemas.microsoft.com/office/drawing/2014/main" id="{D57E46E3-1EC4-4941-B0FD-3CDC66C6BD5C}"/>
              </a:ext>
            </a:extLst>
          </p:cNvPr>
          <p:cNvCxnSpPr>
            <a:cxnSpLocks/>
          </p:cNvCxnSpPr>
          <p:nvPr/>
        </p:nvCxnSpPr>
        <p:spPr>
          <a:xfrm>
            <a:off x="6006694" y="3035317"/>
            <a:ext cx="279503" cy="342787"/>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42" name="CuadroTexto 41">
            <a:extLst>
              <a:ext uri="{FF2B5EF4-FFF2-40B4-BE49-F238E27FC236}">
                <a16:creationId xmlns:a16="http://schemas.microsoft.com/office/drawing/2014/main" id="{7946F3EA-1984-4865-A332-882F9A271C73}"/>
              </a:ext>
            </a:extLst>
          </p:cNvPr>
          <p:cNvSpPr txBox="1"/>
          <p:nvPr/>
        </p:nvSpPr>
        <p:spPr bwMode="gray">
          <a:xfrm>
            <a:off x="6146445" y="3434177"/>
            <a:ext cx="6097904" cy="369332"/>
          </a:xfrm>
          <a:prstGeom prst="rect">
            <a:avLst/>
          </a:prstGeom>
          <a:noFill/>
        </p:spPr>
        <p:txBody>
          <a:bodyPr wrap="square">
            <a:spAutoFit/>
          </a:bodyPr>
          <a:lstStyle/>
          <a:p>
            <a:pPr marL="0" lvl="0" indent="0" algn="ctr" rtl="0">
              <a:spcBef>
                <a:spcPts val="0"/>
              </a:spcBef>
              <a:spcAft>
                <a:spcPts val="0"/>
              </a:spcAft>
              <a:buNone/>
            </a:pPr>
            <a:r>
              <a:rPr lang="es" sz="1600" dirty="0">
                <a:solidFill>
                  <a:srgbClr val="019EE2"/>
                </a:solidFill>
                <a:latin typeface="Poppins"/>
                <a:ea typeface="Poppins"/>
                <a:cs typeface="Poppins"/>
                <a:sym typeface="Poppins"/>
              </a:rPr>
              <a:t>Tipus d’axiu</a:t>
            </a:r>
            <a:r>
              <a:rPr lang="es" sz="1800" dirty="0">
                <a:solidFill>
                  <a:srgbClr val="019EE2"/>
                </a:solidFill>
                <a:latin typeface="Poppins"/>
                <a:ea typeface="Poppins"/>
                <a:cs typeface="Poppins"/>
                <a:sym typeface="Poppins"/>
              </a:rPr>
              <a:t>: </a:t>
            </a:r>
          </a:p>
        </p:txBody>
      </p:sp>
      <p:cxnSp>
        <p:nvCxnSpPr>
          <p:cNvPr id="43" name="Straight Arrow Connector 13">
            <a:extLst>
              <a:ext uri="{FF2B5EF4-FFF2-40B4-BE49-F238E27FC236}">
                <a16:creationId xmlns:a16="http://schemas.microsoft.com/office/drawing/2014/main" id="{1C0AE9DF-549D-4284-8E74-0BF368B00C0A}"/>
              </a:ext>
            </a:extLst>
          </p:cNvPr>
          <p:cNvCxnSpPr>
            <a:cxnSpLocks/>
          </p:cNvCxnSpPr>
          <p:nvPr/>
        </p:nvCxnSpPr>
        <p:spPr>
          <a:xfrm flipV="1">
            <a:off x="7336531" y="3539170"/>
            <a:ext cx="899161" cy="452403"/>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30" name="Title 3">
            <a:extLst>
              <a:ext uri="{FF2B5EF4-FFF2-40B4-BE49-F238E27FC236}">
                <a16:creationId xmlns:a16="http://schemas.microsoft.com/office/drawing/2014/main" id="{510DFA1C-468B-4527-BB28-62A15CFE796F}"/>
              </a:ext>
            </a:extLst>
          </p:cNvPr>
          <p:cNvSpPr>
            <a:spLocks noGrp="1"/>
          </p:cNvSpPr>
          <p:nvPr>
            <p:ph type="title"/>
          </p:nvPr>
        </p:nvSpPr>
        <p:spPr>
          <a:xfrm>
            <a:off x="380670" y="428392"/>
            <a:ext cx="7058025" cy="468313"/>
          </a:xfrm>
        </p:spPr>
        <p:txBody>
          <a:bodyPr/>
          <a:lstStyle/>
          <a:p>
            <a:r>
              <a:rPr lang="es-ES" dirty="0"/>
              <a:t>Converses - </a:t>
            </a:r>
            <a:r>
              <a:rPr lang="es-ES" dirty="0" err="1"/>
              <a:t>Xats</a:t>
            </a:r>
            <a:endParaRPr lang="es-ES" dirty="0"/>
          </a:p>
        </p:txBody>
      </p:sp>
      <p:pic>
        <p:nvPicPr>
          <p:cNvPr id="24" name="Imagen 23">
            <a:extLst>
              <a:ext uri="{FF2B5EF4-FFF2-40B4-BE49-F238E27FC236}">
                <a16:creationId xmlns:a16="http://schemas.microsoft.com/office/drawing/2014/main" id="{91004BBA-73CA-4604-8274-B2408BA3AD71}"/>
              </a:ext>
            </a:extLst>
          </p:cNvPr>
          <p:cNvPicPr>
            <a:picLocks noChangeAspect="1"/>
          </p:cNvPicPr>
          <p:nvPr/>
        </p:nvPicPr>
        <p:blipFill>
          <a:blip r:embed="rId6"/>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223662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45148" y="1098132"/>
            <a:ext cx="6575678" cy="1651550"/>
          </a:xfrm>
        </p:spPr>
        <p:txBody>
          <a:bodyPr/>
          <a:lstStyle/>
          <a:p>
            <a:r>
              <a:rPr lang="ca-ES" dirty="0">
                <a:latin typeface="Poppins" panose="020B0604020202020204" charset="0"/>
                <a:cs typeface="Poppins" panose="020B0604020202020204" charset="0"/>
              </a:rPr>
              <a:t>Clicar en el telèfon per trucar o a la icona de la càmera per a fer una videotrucada. Una altra manera és fer-ho des de “Trucades”, “Nova trucada” i seleccionar el contacte. </a:t>
            </a:r>
          </a:p>
          <a:p>
            <a:endParaRPr lang="ca-ES" dirty="0">
              <a:latin typeface="Poppins" panose="020B0604020202020204" charset="0"/>
              <a:cs typeface="Poppins" panose="020B0604020202020204" charset="0"/>
            </a:endParaRPr>
          </a:p>
          <a:p>
            <a:r>
              <a:rPr lang="ca-ES" dirty="0">
                <a:latin typeface="Poppins" panose="020B0604020202020204" charset="0"/>
                <a:cs typeface="Poppins" panose="020B0604020202020204" charset="0"/>
              </a:rPr>
              <a:t>A la nova trucada apareixerà l’opció d’afegir un contacte o de fer una trucada grupal.</a:t>
            </a:r>
          </a:p>
          <a:p>
            <a:endParaRPr lang="ca-ES" dirty="0">
              <a:latin typeface="Poppins" panose="020B0604020202020204" charset="0"/>
              <a:cs typeface="Poppins" panose="020B0604020202020204" charset="0"/>
            </a:endParaRPr>
          </a:p>
          <a:p>
            <a:endParaRPr lang="es-ES" dirty="0"/>
          </a:p>
        </p:txBody>
      </p:sp>
      <p:sp>
        <p:nvSpPr>
          <p:cNvPr id="4" name="Title 3"/>
          <p:cNvSpPr>
            <a:spLocks noGrp="1"/>
          </p:cNvSpPr>
          <p:nvPr>
            <p:ph type="title"/>
          </p:nvPr>
        </p:nvSpPr>
        <p:spPr/>
        <p:txBody>
          <a:bodyPr/>
          <a:lstStyle/>
          <a:p>
            <a:r>
              <a:rPr lang="ca-ES" dirty="0"/>
              <a:t>Trucades i videotrucades</a:t>
            </a:r>
          </a:p>
        </p:txBody>
      </p:sp>
      <p:grpSp>
        <p:nvGrpSpPr>
          <p:cNvPr id="23" name="Group 22"/>
          <p:cNvGrpSpPr/>
          <p:nvPr/>
        </p:nvGrpSpPr>
        <p:grpSpPr>
          <a:xfrm>
            <a:off x="6155593" y="5720030"/>
            <a:ext cx="5866200" cy="623778"/>
            <a:chOff x="9471337" y="3730001"/>
            <a:chExt cx="6766090" cy="747040"/>
          </a:xfrm>
        </p:grpSpPr>
        <p:sp>
          <p:nvSpPr>
            <p:cNvPr id="24" name="TextBox 23"/>
            <p:cNvSpPr txBox="1"/>
            <p:nvPr/>
          </p:nvSpPr>
          <p:spPr>
            <a:xfrm>
              <a:off x="10166937" y="3794520"/>
              <a:ext cx="6070490" cy="626611"/>
            </a:xfrm>
            <a:prstGeom prst="rect">
              <a:avLst/>
            </a:prstGeom>
            <a:noFill/>
            <a:ln>
              <a:noFill/>
            </a:ln>
          </p:spPr>
          <p:txBody>
            <a:bodyPr wrap="square" rtlCol="0">
              <a:spAutoFit/>
            </a:bodyPr>
            <a:lstStyle/>
            <a:p>
              <a:pPr algn="just"/>
              <a:r>
                <a:rPr lang="ca-ES" sz="1400" dirty="0">
                  <a:solidFill>
                    <a:srgbClr val="595959"/>
                  </a:solidFill>
                  <a:latin typeface="Poppins" panose="020B0604020202020204" charset="0"/>
                  <a:cs typeface="Poppins" panose="020B0604020202020204" charset="0"/>
                </a:rPr>
                <a:t>Durant una trucada es pot passar a fer una videotrucada activant el vídeo o a l’inrevés</a:t>
              </a:r>
              <a:r>
                <a:rPr lang="es-ES" sz="1400" dirty="0">
                  <a:solidFill>
                    <a:srgbClr val="595959"/>
                  </a:solidFill>
                  <a:latin typeface="Poppins" panose="020B0604020202020204" charset="0"/>
                  <a:cs typeface="Poppins" panose="020B0604020202020204" charset="0"/>
                </a:rPr>
                <a:t>..</a:t>
              </a:r>
            </a:p>
          </p:txBody>
        </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71337" y="3730001"/>
              <a:ext cx="904428" cy="747040"/>
            </a:xfrm>
            <a:prstGeom prst="rect">
              <a:avLst/>
            </a:prstGeom>
          </p:spPr>
        </p:pic>
        <p:sp>
          <p:nvSpPr>
            <p:cNvPr id="26" name="Rectangle 25"/>
            <p:cNvSpPr/>
            <p:nvPr/>
          </p:nvSpPr>
          <p:spPr>
            <a:xfrm>
              <a:off x="9654807" y="3751012"/>
              <a:ext cx="6582620" cy="726028"/>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p>
          </p:txBody>
        </p:sp>
      </p:grpSp>
      <p:grpSp>
        <p:nvGrpSpPr>
          <p:cNvPr id="6" name="Group 5">
            <a:extLst>
              <a:ext uri="{FF2B5EF4-FFF2-40B4-BE49-F238E27FC236}">
                <a16:creationId xmlns:a16="http://schemas.microsoft.com/office/drawing/2014/main" id="{474BA21B-18DF-4933-BF38-B0D7FFE41B82}"/>
              </a:ext>
            </a:extLst>
          </p:cNvPr>
          <p:cNvGrpSpPr/>
          <p:nvPr/>
        </p:nvGrpSpPr>
        <p:grpSpPr>
          <a:xfrm>
            <a:off x="7210494" y="1121007"/>
            <a:ext cx="4811299" cy="3758401"/>
            <a:chOff x="6931110" y="980694"/>
            <a:chExt cx="4811299" cy="3758401"/>
          </a:xfrm>
        </p:grpSpPr>
        <p:grpSp>
          <p:nvGrpSpPr>
            <p:cNvPr id="56" name="Group 55"/>
            <p:cNvGrpSpPr/>
            <p:nvPr/>
          </p:nvGrpSpPr>
          <p:grpSpPr>
            <a:xfrm>
              <a:off x="9684604" y="1456704"/>
              <a:ext cx="1883363" cy="2971929"/>
              <a:chOff x="9720651" y="2632089"/>
              <a:chExt cx="1177000" cy="2207325"/>
            </a:xfrm>
          </p:grpSpPr>
          <p:pic>
            <p:nvPicPr>
              <p:cNvPr id="29" name="Google Shape;296;p28"/>
              <p:cNvPicPr preferRelativeResize="0"/>
              <p:nvPr/>
            </p:nvPicPr>
            <p:blipFill>
              <a:blip r:embed="rId4">
                <a:alphaModFix/>
              </a:blip>
              <a:stretch>
                <a:fillRect/>
              </a:stretch>
            </p:blipFill>
            <p:spPr>
              <a:xfrm>
                <a:off x="9720651" y="2632089"/>
                <a:ext cx="1177000" cy="2207325"/>
              </a:xfrm>
              <a:prstGeom prst="rect">
                <a:avLst/>
              </a:prstGeom>
              <a:ln>
                <a:noFill/>
              </a:ln>
              <a:effectLst>
                <a:outerShdw blurRad="63500" sx="102000" sy="102000" algn="ctr" rotWithShape="0">
                  <a:prstClr val="black">
                    <a:alpha val="40000"/>
                  </a:prstClr>
                </a:outerShdw>
              </a:effectLst>
            </p:spPr>
          </p:pic>
          <p:sp>
            <p:nvSpPr>
              <p:cNvPr id="37" name="Google Shape;305;p28"/>
              <p:cNvSpPr/>
              <p:nvPr/>
            </p:nvSpPr>
            <p:spPr>
              <a:xfrm>
                <a:off x="10123594" y="4223727"/>
                <a:ext cx="454500" cy="365700"/>
              </a:xfrm>
              <a:prstGeom prst="ellipse">
                <a:avLst/>
              </a:prstGeom>
              <a:noFill/>
              <a:ln w="9525" cap="flat" cmpd="sng">
                <a:solidFill>
                  <a:srgbClr val="0095D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 name="Google Shape;294;p28"/>
            <p:cNvPicPr preferRelativeResize="0"/>
            <p:nvPr/>
          </p:nvPicPr>
          <p:blipFill>
            <a:blip r:embed="rId5">
              <a:alphaModFix/>
            </a:blip>
            <a:stretch>
              <a:fillRect/>
            </a:stretch>
          </p:blipFill>
          <p:spPr>
            <a:xfrm>
              <a:off x="7320581" y="1546658"/>
              <a:ext cx="1592805" cy="2186114"/>
            </a:xfrm>
            <a:prstGeom prst="rect">
              <a:avLst/>
            </a:prstGeom>
            <a:ln>
              <a:noFill/>
            </a:ln>
            <a:effectLst>
              <a:outerShdw blurRad="63500" sx="102000" sy="102000" algn="ctr" rotWithShape="0">
                <a:prstClr val="black">
                  <a:alpha val="40000"/>
                </a:prstClr>
              </a:outerShdw>
            </a:effectLst>
          </p:spPr>
        </p:pic>
        <p:sp>
          <p:nvSpPr>
            <p:cNvPr id="28" name="Google Shape;295;p28"/>
            <p:cNvSpPr txBox="1"/>
            <p:nvPr/>
          </p:nvSpPr>
          <p:spPr>
            <a:xfrm>
              <a:off x="6931110" y="980694"/>
              <a:ext cx="2337064" cy="496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s" sz="1600" b="1" dirty="0">
                  <a:solidFill>
                    <a:srgbClr val="019EE2"/>
                  </a:solidFill>
                  <a:latin typeface="Poppins"/>
                  <a:ea typeface="Poppins"/>
                  <a:cs typeface="Poppins"/>
                  <a:sym typeface="Poppins"/>
                </a:rPr>
                <a:t>Respondre trucades</a:t>
              </a:r>
              <a:endParaRPr sz="1200" dirty="0">
                <a:solidFill>
                  <a:srgbClr val="019EE2"/>
                </a:solidFill>
                <a:latin typeface="Poppins"/>
                <a:ea typeface="Poppins"/>
                <a:cs typeface="Poppins"/>
                <a:sym typeface="Poppins"/>
              </a:endParaRPr>
            </a:p>
          </p:txBody>
        </p:sp>
        <p:sp>
          <p:nvSpPr>
            <p:cNvPr id="30" name="Google Shape;297;p28"/>
            <p:cNvSpPr txBox="1"/>
            <p:nvPr/>
          </p:nvSpPr>
          <p:spPr>
            <a:xfrm>
              <a:off x="9438782" y="1086102"/>
              <a:ext cx="2303627" cy="4965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s" sz="1600" b="1" dirty="0">
                  <a:solidFill>
                    <a:srgbClr val="019EE2"/>
                  </a:solidFill>
                  <a:latin typeface="Poppins"/>
                  <a:ea typeface="Poppins"/>
                  <a:cs typeface="Poppins"/>
                  <a:sym typeface="Poppins"/>
                </a:rPr>
                <a:t>Penjar</a:t>
              </a:r>
              <a:endParaRPr sz="1200" dirty="0">
                <a:solidFill>
                  <a:srgbClr val="019EE2"/>
                </a:solidFill>
                <a:latin typeface="Poppins"/>
                <a:ea typeface="Poppins"/>
                <a:cs typeface="Poppins"/>
                <a:sym typeface="Poppins"/>
              </a:endParaRPr>
            </a:p>
          </p:txBody>
        </p:sp>
        <p:sp>
          <p:nvSpPr>
            <p:cNvPr id="35" name="Google Shape;303;p28"/>
            <p:cNvSpPr txBox="1"/>
            <p:nvPr/>
          </p:nvSpPr>
          <p:spPr>
            <a:xfrm>
              <a:off x="7089248" y="3732773"/>
              <a:ext cx="816000" cy="2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dirty="0">
                  <a:solidFill>
                    <a:srgbClr val="6AA84F"/>
                  </a:solidFill>
                  <a:latin typeface="Poppins"/>
                  <a:ea typeface="Poppins"/>
                  <a:cs typeface="Poppins"/>
                  <a:sym typeface="Poppins"/>
                </a:rPr>
                <a:t>Acceptar</a:t>
              </a:r>
              <a:endParaRPr sz="1000" b="1" dirty="0">
                <a:solidFill>
                  <a:srgbClr val="6AA84F"/>
                </a:solidFill>
                <a:latin typeface="Poppins"/>
                <a:ea typeface="Poppins"/>
                <a:cs typeface="Poppins"/>
                <a:sym typeface="Poppins"/>
              </a:endParaRPr>
            </a:p>
          </p:txBody>
        </p:sp>
        <p:sp>
          <p:nvSpPr>
            <p:cNvPr id="36" name="Google Shape;304;p28"/>
            <p:cNvSpPr txBox="1"/>
            <p:nvPr/>
          </p:nvSpPr>
          <p:spPr>
            <a:xfrm>
              <a:off x="8452174" y="3732773"/>
              <a:ext cx="816000" cy="256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s" sz="1000" b="1" dirty="0">
                  <a:solidFill>
                    <a:srgbClr val="FF0000"/>
                  </a:solidFill>
                  <a:latin typeface="Poppins"/>
                  <a:ea typeface="Poppins"/>
                  <a:cs typeface="Poppins"/>
                  <a:sym typeface="Poppins"/>
                </a:rPr>
                <a:t>Rebutjar</a:t>
              </a:r>
              <a:endParaRPr sz="1000" b="1" dirty="0">
                <a:solidFill>
                  <a:srgbClr val="FF0000"/>
                </a:solidFill>
                <a:latin typeface="Poppins"/>
                <a:ea typeface="Poppins"/>
                <a:cs typeface="Poppins"/>
                <a:sym typeface="Poppins"/>
              </a:endParaRPr>
            </a:p>
          </p:txBody>
        </p:sp>
        <p:sp>
          <p:nvSpPr>
            <p:cNvPr id="43" name="TextBox 38">
              <a:extLst>
                <a:ext uri="{FF2B5EF4-FFF2-40B4-BE49-F238E27FC236}">
                  <a16:creationId xmlns:a16="http://schemas.microsoft.com/office/drawing/2014/main" id="{4D42087A-7701-49EC-BAF7-E2046F1DD939}"/>
                </a:ext>
              </a:extLst>
            </p:cNvPr>
            <p:cNvSpPr txBox="1"/>
            <p:nvPr/>
          </p:nvSpPr>
          <p:spPr>
            <a:xfrm>
              <a:off x="7121031" y="4000431"/>
              <a:ext cx="2147143" cy="738664"/>
            </a:xfrm>
            <a:prstGeom prst="rect">
              <a:avLst/>
            </a:prstGeom>
            <a:noFill/>
            <a:ln>
              <a:solidFill>
                <a:srgbClr val="595959"/>
              </a:solidFill>
            </a:ln>
          </p:spPr>
          <p:txBody>
            <a:bodyPr wrap="square" rtlCol="0">
              <a:spAutoFit/>
            </a:bodyPr>
            <a:lstStyle/>
            <a:p>
              <a:pPr algn="ctr"/>
              <a:r>
                <a:rPr lang="ca-ES" sz="1400" dirty="0">
                  <a:solidFill>
                    <a:srgbClr val="595959"/>
                  </a:solidFill>
                  <a:latin typeface="Poppins" panose="020B0604020202020204" charset="0"/>
                  <a:cs typeface="Poppins" panose="020B0604020202020204" charset="0"/>
                </a:rPr>
                <a:t>Segons el mòbil es pot acceptar lliscant cap a munt</a:t>
              </a:r>
            </a:p>
          </p:txBody>
        </p:sp>
      </p:grpSp>
      <p:grpSp>
        <p:nvGrpSpPr>
          <p:cNvPr id="55" name="Group 54"/>
          <p:cNvGrpSpPr/>
          <p:nvPr/>
        </p:nvGrpSpPr>
        <p:grpSpPr>
          <a:xfrm>
            <a:off x="445148" y="2962332"/>
            <a:ext cx="5740429" cy="3095487"/>
            <a:chOff x="490249" y="2555142"/>
            <a:chExt cx="5740429" cy="3095487"/>
          </a:xfrm>
        </p:grpSpPr>
        <p:grpSp>
          <p:nvGrpSpPr>
            <p:cNvPr id="54" name="Group 53"/>
            <p:cNvGrpSpPr/>
            <p:nvPr/>
          </p:nvGrpSpPr>
          <p:grpSpPr>
            <a:xfrm>
              <a:off x="490249" y="2555142"/>
              <a:ext cx="5740429" cy="3095487"/>
              <a:chOff x="490249" y="2555142"/>
              <a:chExt cx="5740429" cy="3095487"/>
            </a:xfrm>
          </p:grpSpPr>
          <p:grpSp>
            <p:nvGrpSpPr>
              <p:cNvPr id="53" name="Group 52"/>
              <p:cNvGrpSpPr/>
              <p:nvPr/>
            </p:nvGrpSpPr>
            <p:grpSpPr>
              <a:xfrm>
                <a:off x="490249" y="2580981"/>
                <a:ext cx="5740429" cy="3069648"/>
                <a:chOff x="490249" y="2580981"/>
                <a:chExt cx="5740429" cy="3069648"/>
              </a:xfrm>
            </p:grpSpPr>
            <p:pic>
              <p:nvPicPr>
                <p:cNvPr id="5" name="Google Shape;284;p28"/>
                <p:cNvPicPr preferRelativeResize="0"/>
                <p:nvPr/>
              </p:nvPicPr>
              <p:blipFill>
                <a:blip r:embed="rId6">
                  <a:alphaModFix/>
                </a:blip>
                <a:stretch>
                  <a:fillRect/>
                </a:stretch>
              </p:blipFill>
              <p:spPr>
                <a:xfrm>
                  <a:off x="490249" y="2580981"/>
                  <a:ext cx="1914160" cy="3069648"/>
                </a:xfrm>
                <a:prstGeom prst="rect">
                  <a:avLst/>
                </a:prstGeom>
                <a:ln>
                  <a:noFill/>
                </a:ln>
                <a:effectLst>
                  <a:outerShdw blurRad="63500" sx="102000" sy="102000" algn="ctr" rotWithShape="0">
                    <a:prstClr val="black">
                      <a:alpha val="40000"/>
                    </a:prstClr>
                  </a:outerShdw>
                </a:effectLst>
              </p:spPr>
            </p:pic>
            <p:pic>
              <p:nvPicPr>
                <p:cNvPr id="11" name="Google Shape;292;p28"/>
                <p:cNvPicPr preferRelativeResize="0"/>
                <p:nvPr/>
              </p:nvPicPr>
              <p:blipFill>
                <a:blip r:embed="rId7">
                  <a:alphaModFix/>
                </a:blip>
                <a:stretch>
                  <a:fillRect/>
                </a:stretch>
              </p:blipFill>
              <p:spPr>
                <a:xfrm>
                  <a:off x="2614987" y="2597586"/>
                  <a:ext cx="1592805" cy="3022958"/>
                </a:xfrm>
                <a:prstGeom prst="rect">
                  <a:avLst/>
                </a:prstGeom>
                <a:ln>
                  <a:noFill/>
                </a:ln>
                <a:effectLst>
                  <a:outerShdw blurRad="63500" sx="102000" sy="102000" algn="ctr" rotWithShape="0">
                    <a:prstClr val="black">
                      <a:alpha val="40000"/>
                    </a:prstClr>
                  </a:outerShdw>
                </a:effectLst>
              </p:spPr>
            </p:pic>
            <p:sp>
              <p:nvSpPr>
                <p:cNvPr id="22" name="Oval 21"/>
                <p:cNvSpPr/>
                <p:nvPr/>
              </p:nvSpPr>
              <p:spPr bwMode="gray">
                <a:xfrm>
                  <a:off x="3776574" y="5199331"/>
                  <a:ext cx="485220" cy="425301"/>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pic>
              <p:nvPicPr>
                <p:cNvPr id="45" name="Picture 44"/>
                <p:cNvPicPr>
                  <a:picLocks noChangeAspect="1"/>
                </p:cNvPicPr>
                <p:nvPr/>
              </p:nvPicPr>
              <p:blipFill rotWithShape="1">
                <a:blip r:embed="rId8"/>
                <a:srcRect t="7151"/>
                <a:stretch/>
              </p:blipFill>
              <p:spPr>
                <a:xfrm>
                  <a:off x="4518635" y="3335739"/>
                  <a:ext cx="1712043" cy="1429267"/>
                </a:xfrm>
                <a:prstGeom prst="rect">
                  <a:avLst/>
                </a:prstGeom>
                <a:effectLst>
                  <a:outerShdw blurRad="63500" sx="102000" sy="102000" algn="ctr" rotWithShape="0">
                    <a:prstClr val="black">
                      <a:alpha val="40000"/>
                    </a:prstClr>
                  </a:outerShdw>
                </a:effectLst>
              </p:spPr>
            </p:pic>
            <p:cxnSp>
              <p:nvCxnSpPr>
                <p:cNvPr id="46" name="Straight Arrow Connector 45"/>
                <p:cNvCxnSpPr>
                  <a:stCxn id="22" idx="6"/>
                  <a:endCxn id="45" idx="2"/>
                </p:cNvCxnSpPr>
                <p:nvPr/>
              </p:nvCxnSpPr>
              <p:spPr>
                <a:xfrm flipV="1">
                  <a:off x="4261794" y="4765006"/>
                  <a:ext cx="1112863" cy="646976"/>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bwMode="gray">
                <a:xfrm>
                  <a:off x="5563158" y="4473713"/>
                  <a:ext cx="492273" cy="345472"/>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21" name="Rectangle 20"/>
              <p:cNvSpPr/>
              <p:nvPr/>
            </p:nvSpPr>
            <p:spPr bwMode="gray">
              <a:xfrm>
                <a:off x="3776574" y="2555142"/>
                <a:ext cx="463954" cy="345472"/>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20" name="Rectangle 19"/>
            <p:cNvSpPr/>
            <p:nvPr/>
          </p:nvSpPr>
          <p:spPr bwMode="gray">
            <a:xfrm>
              <a:off x="1644112" y="2557480"/>
              <a:ext cx="563526" cy="30325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pic>
        <p:nvPicPr>
          <p:cNvPr id="41" name="Google Shape;216;p24"/>
          <p:cNvPicPr preferRelativeResize="0"/>
          <p:nvPr/>
        </p:nvPicPr>
        <p:blipFill>
          <a:blip r:embed="rId9">
            <a:alphaModFix/>
          </a:blip>
          <a:stretch>
            <a:fillRect/>
          </a:stretch>
        </p:blipFill>
        <p:spPr>
          <a:xfrm>
            <a:off x="5623766" y="342064"/>
            <a:ext cx="594212" cy="533722"/>
          </a:xfrm>
          <a:prstGeom prst="rect">
            <a:avLst/>
          </a:prstGeom>
          <a:noFill/>
          <a:ln>
            <a:noFill/>
          </a:ln>
          <a:effectLst>
            <a:outerShdw blurRad="50800" dist="38100" dir="10800000" algn="r" rotWithShape="0">
              <a:prstClr val="black">
                <a:alpha val="40000"/>
              </a:prstClr>
            </a:outerShdw>
          </a:effectLst>
        </p:spPr>
      </p:pic>
      <p:pic>
        <p:nvPicPr>
          <p:cNvPr id="31" name="Imagen 30">
            <a:extLst>
              <a:ext uri="{FF2B5EF4-FFF2-40B4-BE49-F238E27FC236}">
                <a16:creationId xmlns:a16="http://schemas.microsoft.com/office/drawing/2014/main" id="{7558E76E-74CF-466C-994E-C1EE2FD46D7D}"/>
              </a:ext>
            </a:extLst>
          </p:cNvPr>
          <p:cNvPicPr>
            <a:picLocks noChangeAspect="1"/>
          </p:cNvPicPr>
          <p:nvPr/>
        </p:nvPicPr>
        <p:blipFill>
          <a:blip r:embed="rId10"/>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1048755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118EC6-B416-400F-A290-CCA537B65B8F}"/>
              </a:ext>
            </a:extLst>
          </p:cNvPr>
          <p:cNvSpPr>
            <a:spLocks noGrp="1"/>
          </p:cNvSpPr>
          <p:nvPr>
            <p:ph type="title"/>
          </p:nvPr>
        </p:nvSpPr>
        <p:spPr/>
        <p:txBody>
          <a:bodyPr/>
          <a:lstStyle/>
          <a:p>
            <a:r>
              <a:rPr lang="ca-ES" dirty="0">
                <a:ea typeface="Poppins"/>
                <a:cs typeface="Poppins"/>
                <a:sym typeface="Poppins"/>
              </a:rPr>
              <a:t>Xat / videotrucada grupal</a:t>
            </a:r>
            <a:endParaRPr lang="ca-ES" dirty="0"/>
          </a:p>
        </p:txBody>
      </p:sp>
      <p:sp>
        <p:nvSpPr>
          <p:cNvPr id="7" name="Google Shape;321;p29">
            <a:extLst>
              <a:ext uri="{FF2B5EF4-FFF2-40B4-BE49-F238E27FC236}">
                <a16:creationId xmlns:a16="http://schemas.microsoft.com/office/drawing/2014/main" id="{D5D81116-D56D-483A-ABEB-916E7AD86376}"/>
              </a:ext>
            </a:extLst>
          </p:cNvPr>
          <p:cNvSpPr txBox="1"/>
          <p:nvPr/>
        </p:nvSpPr>
        <p:spPr>
          <a:xfrm>
            <a:off x="389975" y="1902515"/>
            <a:ext cx="4235859" cy="3852753"/>
          </a:xfrm>
          <a:prstGeom prst="rect">
            <a:avLst/>
          </a:prstGeom>
          <a:noFill/>
          <a:ln>
            <a:noFill/>
          </a:ln>
        </p:spPr>
        <p:txBody>
          <a:bodyPr spcFirstLastPara="1" wrap="square" lIns="91425" tIns="91425" rIns="91425" bIns="91425" anchor="t" anchorCtr="0">
            <a:noAutofit/>
          </a:bodyPr>
          <a:lstStyle/>
          <a:p>
            <a:pPr lvl="0" algn="just" rtl="0">
              <a:spcBef>
                <a:spcPts val="1000"/>
              </a:spcBef>
              <a:spcAft>
                <a:spcPts val="0"/>
              </a:spcAft>
              <a:buClr>
                <a:schemeClr val="dk1"/>
              </a:buClr>
              <a:buSzPts val="1100"/>
            </a:pPr>
            <a:r>
              <a:rPr lang="ca-ES" sz="1600" dirty="0">
                <a:solidFill>
                  <a:srgbClr val="595959"/>
                </a:solidFill>
                <a:latin typeface="Poppins"/>
                <a:ea typeface="Poppins"/>
                <a:cs typeface="Poppins"/>
                <a:sym typeface="Poppins"/>
              </a:rPr>
              <a:t>Es poden realitzar converses i videotrucades a un grup.</a:t>
            </a:r>
          </a:p>
          <a:p>
            <a:pPr lvl="0" algn="just" rtl="0">
              <a:spcBef>
                <a:spcPts val="1000"/>
              </a:spcBef>
              <a:spcAft>
                <a:spcPts val="0"/>
              </a:spcAft>
              <a:buClr>
                <a:schemeClr val="dk1"/>
              </a:buClr>
              <a:buSzPts val="1100"/>
            </a:pPr>
            <a:r>
              <a:rPr lang="ca-ES" sz="1600" dirty="0">
                <a:solidFill>
                  <a:srgbClr val="595959"/>
                </a:solidFill>
                <a:latin typeface="Poppins"/>
                <a:ea typeface="Poppins"/>
                <a:cs typeface="Poppins"/>
                <a:sym typeface="Poppins"/>
              </a:rPr>
              <a:t>En crear el grup cal assignar un nom que apareix com si fos un contacte a la llista.</a:t>
            </a:r>
          </a:p>
          <a:p>
            <a:pPr lvl="0" algn="just" rtl="0">
              <a:spcBef>
                <a:spcPts val="1000"/>
              </a:spcBef>
              <a:spcAft>
                <a:spcPts val="0"/>
              </a:spcAft>
              <a:buClr>
                <a:schemeClr val="dk1"/>
              </a:buClr>
              <a:buSzPts val="1100"/>
            </a:pPr>
            <a:r>
              <a:rPr lang="ca-ES" sz="1600" dirty="0">
                <a:solidFill>
                  <a:srgbClr val="595959"/>
                </a:solidFill>
                <a:latin typeface="Poppins"/>
                <a:ea typeface="Poppins"/>
                <a:cs typeface="Poppins"/>
                <a:sym typeface="Poppins"/>
              </a:rPr>
              <a:t>Demana a algun familiar o conegut que creï el grup.</a:t>
            </a:r>
            <a:endParaRPr lang="ca-ES" sz="1600" dirty="0">
              <a:latin typeface="Poppins"/>
              <a:ea typeface="Poppins"/>
              <a:cs typeface="Poppins"/>
              <a:sym typeface="Poppins"/>
            </a:endParaRPr>
          </a:p>
        </p:txBody>
      </p:sp>
      <p:cxnSp>
        <p:nvCxnSpPr>
          <p:cNvPr id="16" name="Straight Arrow Connector 15">
            <a:extLst>
              <a:ext uri="{FF2B5EF4-FFF2-40B4-BE49-F238E27FC236}">
                <a16:creationId xmlns:a16="http://schemas.microsoft.com/office/drawing/2014/main" id="{1A9B8058-A49E-42BF-8D3A-2A2DE6B512C1}"/>
              </a:ext>
            </a:extLst>
          </p:cNvPr>
          <p:cNvCxnSpPr>
            <a:cxnSpLocks/>
          </p:cNvCxnSpPr>
          <p:nvPr/>
        </p:nvCxnSpPr>
        <p:spPr>
          <a:xfrm>
            <a:off x="5249203" y="2495578"/>
            <a:ext cx="642914" cy="53437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A5368230-91DE-48C0-AED5-DEB85A1F7A26}"/>
              </a:ext>
            </a:extLst>
          </p:cNvPr>
          <p:cNvGrpSpPr/>
          <p:nvPr/>
        </p:nvGrpSpPr>
        <p:grpSpPr>
          <a:xfrm>
            <a:off x="5338860" y="3167120"/>
            <a:ext cx="5233213" cy="3066448"/>
            <a:chOff x="6533676" y="3231128"/>
            <a:chExt cx="5233213" cy="3066448"/>
          </a:xfrm>
        </p:grpSpPr>
        <p:pic>
          <p:nvPicPr>
            <p:cNvPr id="19" name="Picture 18">
              <a:extLst>
                <a:ext uri="{FF2B5EF4-FFF2-40B4-BE49-F238E27FC236}">
                  <a16:creationId xmlns:a16="http://schemas.microsoft.com/office/drawing/2014/main" id="{F29B6BA6-F703-4F10-9236-5EE757F964D2}"/>
                </a:ext>
              </a:extLst>
            </p:cNvPr>
            <p:cNvPicPr>
              <a:picLocks noChangeAspect="1"/>
            </p:cNvPicPr>
            <p:nvPr/>
          </p:nvPicPr>
          <p:blipFill>
            <a:blip r:embed="rId3"/>
            <a:stretch>
              <a:fillRect/>
            </a:stretch>
          </p:blipFill>
          <p:spPr>
            <a:xfrm>
              <a:off x="10196270" y="3231128"/>
              <a:ext cx="1570619" cy="3066447"/>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7169C39F-6378-4BCC-814B-7223D1CC35AD}"/>
                </a:ext>
              </a:extLst>
            </p:cNvPr>
            <p:cNvPicPr>
              <a:picLocks noChangeAspect="1"/>
            </p:cNvPicPr>
            <p:nvPr/>
          </p:nvPicPr>
          <p:blipFill>
            <a:blip r:embed="rId4"/>
            <a:stretch>
              <a:fillRect/>
            </a:stretch>
          </p:blipFill>
          <p:spPr>
            <a:xfrm>
              <a:off x="8319570" y="3231128"/>
              <a:ext cx="1684163" cy="3066448"/>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02C57A3C-3766-4B62-A8C6-AE7097DBF760}"/>
                </a:ext>
              </a:extLst>
            </p:cNvPr>
            <p:cNvPicPr>
              <a:picLocks noChangeAspect="1"/>
            </p:cNvPicPr>
            <p:nvPr/>
          </p:nvPicPr>
          <p:blipFill>
            <a:blip r:embed="rId5"/>
            <a:stretch>
              <a:fillRect/>
            </a:stretch>
          </p:blipFill>
          <p:spPr>
            <a:xfrm>
              <a:off x="6533676" y="3231128"/>
              <a:ext cx="1570619" cy="3066447"/>
            </a:xfrm>
            <a:prstGeom prst="rect">
              <a:avLst/>
            </a:prstGeom>
            <a:effectLst>
              <a:outerShdw blurRad="63500" sx="102000" sy="102000" algn="ctr" rotWithShape="0">
                <a:prstClr val="black">
                  <a:alpha val="40000"/>
                </a:prstClr>
              </a:outerShdw>
            </a:effectLst>
          </p:spPr>
        </p:pic>
        <p:cxnSp>
          <p:nvCxnSpPr>
            <p:cNvPr id="23" name="Straight Arrow Connector 22">
              <a:extLst>
                <a:ext uri="{FF2B5EF4-FFF2-40B4-BE49-F238E27FC236}">
                  <a16:creationId xmlns:a16="http://schemas.microsoft.com/office/drawing/2014/main" id="{2ADE7FEA-8EBF-4AC7-8A23-6D31950FF93A}"/>
                </a:ext>
              </a:extLst>
            </p:cNvPr>
            <p:cNvCxnSpPr>
              <a:stCxn id="21" idx="3"/>
              <a:endCxn id="20" idx="1"/>
            </p:cNvCxnSpPr>
            <p:nvPr/>
          </p:nvCxnSpPr>
          <p:spPr>
            <a:xfrm>
              <a:off x="8104295" y="4764352"/>
              <a:ext cx="215275"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93A3E30-DBBF-4A5E-B3D6-0AD784AB7F41}"/>
                </a:ext>
              </a:extLst>
            </p:cNvPr>
            <p:cNvCxnSpPr>
              <a:cxnSpLocks/>
              <a:stCxn id="20" idx="3"/>
              <a:endCxn id="19" idx="1"/>
            </p:cNvCxnSpPr>
            <p:nvPr/>
          </p:nvCxnSpPr>
          <p:spPr>
            <a:xfrm>
              <a:off x="10003733" y="4764352"/>
              <a:ext cx="192537"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62841D65-C430-4770-AB93-DE153862D877}"/>
              </a:ext>
            </a:extLst>
          </p:cNvPr>
          <p:cNvGrpSpPr/>
          <p:nvPr/>
        </p:nvGrpSpPr>
        <p:grpSpPr>
          <a:xfrm>
            <a:off x="5003903" y="1241661"/>
            <a:ext cx="6528295" cy="1208131"/>
            <a:chOff x="4722243" y="973721"/>
            <a:chExt cx="5808544" cy="1068900"/>
          </a:xfrm>
        </p:grpSpPr>
        <p:sp>
          <p:nvSpPr>
            <p:cNvPr id="39" name="TextBox 38">
              <a:extLst>
                <a:ext uri="{FF2B5EF4-FFF2-40B4-BE49-F238E27FC236}">
                  <a16:creationId xmlns:a16="http://schemas.microsoft.com/office/drawing/2014/main" id="{D6752BBA-DE31-4964-9707-FF06E480079E}"/>
                </a:ext>
              </a:extLst>
            </p:cNvPr>
            <p:cNvSpPr txBox="1"/>
            <p:nvPr/>
          </p:nvSpPr>
          <p:spPr>
            <a:xfrm>
              <a:off x="5480548" y="1014230"/>
              <a:ext cx="5050239" cy="844151"/>
            </a:xfrm>
            <a:prstGeom prst="rect">
              <a:avLst/>
            </a:prstGeom>
            <a:noFill/>
            <a:ln>
              <a:noFill/>
            </a:ln>
          </p:spPr>
          <p:txBody>
            <a:bodyPr wrap="square" rtlCol="0">
              <a:spAutoFit/>
            </a:bodyPr>
            <a:lstStyle/>
            <a:p>
              <a:pPr algn="just"/>
              <a:r>
                <a:rPr lang="ca-ES" sz="1400" dirty="0">
                  <a:solidFill>
                    <a:srgbClr val="595959"/>
                  </a:solidFill>
                  <a:latin typeface="Poppins"/>
                </a:rPr>
                <a:t>Per revisar qui ha rebut i llegit el missatge cal seleccionar-lo, aleshores quedarà marcat en blau. Aleshores cal seleccionar els tres punts o opcions i clicar a “Informació” on es mostrarà  la </a:t>
              </a:r>
              <a:r>
                <a:rPr lang="ca-ES" sz="1400" b="1" dirty="0">
                  <a:solidFill>
                    <a:srgbClr val="019EE2"/>
                  </a:solidFill>
                  <a:latin typeface="Poppins"/>
                </a:rPr>
                <a:t>informació</a:t>
              </a:r>
              <a:r>
                <a:rPr lang="ca-ES" sz="1400" dirty="0">
                  <a:solidFill>
                    <a:srgbClr val="595959"/>
                  </a:solidFill>
                  <a:latin typeface="Poppins"/>
                </a:rPr>
                <a:t> </a:t>
              </a:r>
              <a:r>
                <a:rPr lang="ca-ES" sz="1400" b="1" dirty="0">
                  <a:solidFill>
                    <a:srgbClr val="019EE2"/>
                  </a:solidFill>
                  <a:latin typeface="Poppins"/>
                </a:rPr>
                <a:t>del missatge</a:t>
              </a:r>
              <a:r>
                <a:rPr lang="ca-ES" sz="1400" dirty="0">
                  <a:solidFill>
                    <a:srgbClr val="595959"/>
                  </a:solidFill>
                  <a:latin typeface="Poppins"/>
                </a:rPr>
                <a:t> (llegits per / entregats a)  </a:t>
              </a:r>
            </a:p>
          </p:txBody>
        </p:sp>
        <p:pic>
          <p:nvPicPr>
            <p:cNvPr id="40" name="Picture 39">
              <a:extLst>
                <a:ext uri="{FF2B5EF4-FFF2-40B4-BE49-F238E27FC236}">
                  <a16:creationId xmlns:a16="http://schemas.microsoft.com/office/drawing/2014/main" id="{0E58B1A0-2056-4CF0-8E7C-37D5D48DC1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2243" y="981283"/>
              <a:ext cx="984755" cy="792000"/>
            </a:xfrm>
            <a:prstGeom prst="rect">
              <a:avLst/>
            </a:prstGeom>
          </p:spPr>
        </p:pic>
        <p:sp>
          <p:nvSpPr>
            <p:cNvPr id="41" name="Rectangle 40">
              <a:extLst>
                <a:ext uri="{FF2B5EF4-FFF2-40B4-BE49-F238E27FC236}">
                  <a16:creationId xmlns:a16="http://schemas.microsoft.com/office/drawing/2014/main" id="{46168C32-119F-4946-9BA5-108536E5B72B}"/>
                </a:ext>
              </a:extLst>
            </p:cNvPr>
            <p:cNvSpPr/>
            <p:nvPr/>
          </p:nvSpPr>
          <p:spPr>
            <a:xfrm>
              <a:off x="4948694" y="973721"/>
              <a:ext cx="5508000" cy="1068900"/>
            </a:xfrm>
            <a:prstGeom prst="rect">
              <a:avLst/>
            </a:prstGeom>
            <a:noFill/>
            <a:ln w="28575">
              <a:solidFill>
                <a:srgbClr val="019EE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p>
          </p:txBody>
        </p:sp>
      </p:grpSp>
      <p:sp>
        <p:nvSpPr>
          <p:cNvPr id="46" name="Rectangle 45">
            <a:extLst>
              <a:ext uri="{FF2B5EF4-FFF2-40B4-BE49-F238E27FC236}">
                <a16:creationId xmlns:a16="http://schemas.microsoft.com/office/drawing/2014/main" id="{1EB20E90-F0C8-4248-B06C-BCBCF6341D52}"/>
              </a:ext>
            </a:extLst>
          </p:cNvPr>
          <p:cNvSpPr/>
          <p:nvPr/>
        </p:nvSpPr>
        <p:spPr bwMode="gray">
          <a:xfrm>
            <a:off x="5188169" y="4061486"/>
            <a:ext cx="1836000" cy="25200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47" name="Oval 46">
            <a:extLst>
              <a:ext uri="{FF2B5EF4-FFF2-40B4-BE49-F238E27FC236}">
                <a16:creationId xmlns:a16="http://schemas.microsoft.com/office/drawing/2014/main" id="{535BA00F-AA47-46BE-9C91-4B0FAD9DF479}"/>
              </a:ext>
            </a:extLst>
          </p:cNvPr>
          <p:cNvSpPr/>
          <p:nvPr/>
        </p:nvSpPr>
        <p:spPr bwMode="gray">
          <a:xfrm>
            <a:off x="6669644" y="3130544"/>
            <a:ext cx="288000" cy="252000"/>
          </a:xfrm>
          <a:prstGeom prst="ellipse">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48" name="Rectangle 47">
            <a:extLst>
              <a:ext uri="{FF2B5EF4-FFF2-40B4-BE49-F238E27FC236}">
                <a16:creationId xmlns:a16="http://schemas.microsoft.com/office/drawing/2014/main" id="{7E2BBFE2-B6E5-4393-B655-35DA77B514D6}"/>
              </a:ext>
            </a:extLst>
          </p:cNvPr>
          <p:cNvSpPr/>
          <p:nvPr/>
        </p:nvSpPr>
        <p:spPr bwMode="gray">
          <a:xfrm>
            <a:off x="7802880" y="3200418"/>
            <a:ext cx="1014984" cy="252000"/>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49" name="Freeform 986">
            <a:extLst>
              <a:ext uri="{FF2B5EF4-FFF2-40B4-BE49-F238E27FC236}">
                <a16:creationId xmlns:a16="http://schemas.microsoft.com/office/drawing/2014/main" id="{71E22FB5-E7EA-47FA-9A84-AABE9F12EF9D}"/>
              </a:ext>
            </a:extLst>
          </p:cNvPr>
          <p:cNvSpPr>
            <a:spLocks noChangeAspect="1" noEditPoints="1"/>
          </p:cNvSpPr>
          <p:nvPr/>
        </p:nvSpPr>
        <p:spPr bwMode="auto">
          <a:xfrm>
            <a:off x="6452458" y="4311826"/>
            <a:ext cx="288000" cy="288000"/>
          </a:xfrm>
          <a:custGeom>
            <a:avLst/>
            <a:gdLst>
              <a:gd name="T0" fmla="*/ 0 w 512"/>
              <a:gd name="T1" fmla="*/ 256 h 512"/>
              <a:gd name="T2" fmla="*/ 512 w 512"/>
              <a:gd name="T3" fmla="*/ 256 h 512"/>
              <a:gd name="T4" fmla="*/ 118 w 512"/>
              <a:gd name="T5" fmla="*/ 241 h 512"/>
              <a:gd name="T6" fmla="*/ 106 w 512"/>
              <a:gd name="T7" fmla="*/ 213 h 512"/>
              <a:gd name="T8" fmla="*/ 341 w 512"/>
              <a:gd name="T9" fmla="*/ 213 h 512"/>
              <a:gd name="T10" fmla="*/ 329 w 512"/>
              <a:gd name="T11" fmla="*/ 231 h 512"/>
              <a:gd name="T12" fmla="*/ 320 w 512"/>
              <a:gd name="T13" fmla="*/ 213 h 512"/>
              <a:gd name="T14" fmla="*/ 128 w 512"/>
              <a:gd name="T15" fmla="*/ 213 h 512"/>
              <a:gd name="T16" fmla="*/ 120 w 512"/>
              <a:gd name="T17" fmla="*/ 241 h 512"/>
              <a:gd name="T18" fmla="*/ 172 w 512"/>
              <a:gd name="T19" fmla="*/ 222 h 512"/>
              <a:gd name="T20" fmla="*/ 161 w 512"/>
              <a:gd name="T21" fmla="*/ 234 h 512"/>
              <a:gd name="T22" fmla="*/ 149 w 512"/>
              <a:gd name="T23" fmla="*/ 213 h 512"/>
              <a:gd name="T24" fmla="*/ 298 w 512"/>
              <a:gd name="T25" fmla="*/ 201 h 512"/>
              <a:gd name="T26" fmla="*/ 277 w 512"/>
              <a:gd name="T27" fmla="*/ 204 h 512"/>
              <a:gd name="T28" fmla="*/ 171 w 512"/>
              <a:gd name="T29" fmla="*/ 213 h 512"/>
              <a:gd name="T30" fmla="*/ 368 w 512"/>
              <a:gd name="T31" fmla="*/ 410 h 512"/>
              <a:gd name="T32" fmla="*/ 353 w 512"/>
              <a:gd name="T33" fmla="*/ 414 h 512"/>
              <a:gd name="T34" fmla="*/ 362 w 512"/>
              <a:gd name="T35" fmla="*/ 342 h 512"/>
              <a:gd name="T36" fmla="*/ 351 w 512"/>
              <a:gd name="T37" fmla="*/ 288 h 512"/>
              <a:gd name="T38" fmla="*/ 341 w 512"/>
              <a:gd name="T39" fmla="*/ 298 h 512"/>
              <a:gd name="T40" fmla="*/ 330 w 512"/>
              <a:gd name="T41" fmla="*/ 309 h 512"/>
              <a:gd name="T42" fmla="*/ 320 w 512"/>
              <a:gd name="T43" fmla="*/ 298 h 512"/>
              <a:gd name="T44" fmla="*/ 309 w 512"/>
              <a:gd name="T45" fmla="*/ 277 h 512"/>
              <a:gd name="T46" fmla="*/ 298 w 512"/>
              <a:gd name="T47" fmla="*/ 298 h 512"/>
              <a:gd name="T48" fmla="*/ 277 w 512"/>
              <a:gd name="T49" fmla="*/ 298 h 512"/>
              <a:gd name="T50" fmla="*/ 266 w 512"/>
              <a:gd name="T51" fmla="*/ 256 h 512"/>
              <a:gd name="T52" fmla="*/ 256 w 512"/>
              <a:gd name="T53" fmla="*/ 298 h 512"/>
              <a:gd name="T54" fmla="*/ 234 w 512"/>
              <a:gd name="T55" fmla="*/ 298 h 512"/>
              <a:gd name="T56" fmla="*/ 224 w 512"/>
              <a:gd name="T57" fmla="*/ 202 h 512"/>
              <a:gd name="T58" fmla="*/ 213 w 512"/>
              <a:gd name="T59" fmla="*/ 341 h 512"/>
              <a:gd name="T60" fmla="*/ 195 w 512"/>
              <a:gd name="T61" fmla="*/ 349 h 512"/>
              <a:gd name="T62" fmla="*/ 157 w 512"/>
              <a:gd name="T63" fmla="*/ 287 h 512"/>
              <a:gd name="T64" fmla="*/ 148 w 512"/>
              <a:gd name="T65" fmla="*/ 304 h 512"/>
              <a:gd name="T66" fmla="*/ 206 w 512"/>
              <a:gd name="T67" fmla="*/ 397 h 512"/>
              <a:gd name="T68" fmla="*/ 199 w 512"/>
              <a:gd name="T69" fmla="*/ 416 h 512"/>
              <a:gd name="T70" fmla="*/ 128 w 512"/>
              <a:gd name="T71" fmla="*/ 313 h 512"/>
              <a:gd name="T72" fmla="*/ 164 w 512"/>
              <a:gd name="T73" fmla="*/ 267 h 512"/>
              <a:gd name="T74" fmla="*/ 192 w 512"/>
              <a:gd name="T75" fmla="*/ 304 h 512"/>
              <a:gd name="T76" fmla="*/ 224 w 512"/>
              <a:gd name="T77" fmla="*/ 181 h 512"/>
              <a:gd name="T78" fmla="*/ 256 w 512"/>
              <a:gd name="T79" fmla="*/ 236 h 512"/>
              <a:gd name="T80" fmla="*/ 297 w 512"/>
              <a:gd name="T81" fmla="*/ 258 h 512"/>
              <a:gd name="T82" fmla="*/ 336 w 512"/>
              <a:gd name="T83" fmla="*/ 271 h 512"/>
              <a:gd name="T84" fmla="*/ 384 w 512"/>
              <a:gd name="T85" fmla="*/ 298 h 512"/>
              <a:gd name="T86" fmla="*/ 368 w 512"/>
              <a:gd name="T87" fmla="*/ 41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118" y="241"/>
                </a:moveTo>
                <a:cubicBezTo>
                  <a:pt x="113" y="241"/>
                  <a:pt x="109" y="238"/>
                  <a:pt x="108" y="233"/>
                </a:cubicBezTo>
                <a:cubicBezTo>
                  <a:pt x="107" y="226"/>
                  <a:pt x="106" y="220"/>
                  <a:pt x="106" y="213"/>
                </a:cubicBezTo>
                <a:cubicBezTo>
                  <a:pt x="106" y="148"/>
                  <a:pt x="159" y="96"/>
                  <a:pt x="224" y="96"/>
                </a:cubicBezTo>
                <a:cubicBezTo>
                  <a:pt x="288" y="96"/>
                  <a:pt x="341" y="148"/>
                  <a:pt x="341" y="213"/>
                </a:cubicBezTo>
                <a:cubicBezTo>
                  <a:pt x="341" y="216"/>
                  <a:pt x="341" y="218"/>
                  <a:pt x="341" y="221"/>
                </a:cubicBezTo>
                <a:cubicBezTo>
                  <a:pt x="340" y="227"/>
                  <a:pt x="335" y="231"/>
                  <a:pt x="329" y="231"/>
                </a:cubicBezTo>
                <a:cubicBezTo>
                  <a:pt x="324" y="230"/>
                  <a:pt x="319" y="225"/>
                  <a:pt x="319" y="219"/>
                </a:cubicBezTo>
                <a:cubicBezTo>
                  <a:pt x="320" y="217"/>
                  <a:pt x="320" y="215"/>
                  <a:pt x="320" y="213"/>
                </a:cubicBezTo>
                <a:cubicBezTo>
                  <a:pt x="320" y="160"/>
                  <a:pt x="277" y="117"/>
                  <a:pt x="224" y="117"/>
                </a:cubicBezTo>
                <a:cubicBezTo>
                  <a:pt x="171" y="117"/>
                  <a:pt x="128" y="160"/>
                  <a:pt x="128" y="213"/>
                </a:cubicBezTo>
                <a:cubicBezTo>
                  <a:pt x="128" y="218"/>
                  <a:pt x="128" y="224"/>
                  <a:pt x="129" y="229"/>
                </a:cubicBezTo>
                <a:cubicBezTo>
                  <a:pt x="130" y="235"/>
                  <a:pt x="126" y="240"/>
                  <a:pt x="120" y="241"/>
                </a:cubicBezTo>
                <a:cubicBezTo>
                  <a:pt x="120" y="241"/>
                  <a:pt x="119" y="241"/>
                  <a:pt x="118" y="241"/>
                </a:cubicBezTo>
                <a:close/>
                <a:moveTo>
                  <a:pt x="172" y="222"/>
                </a:moveTo>
                <a:cubicBezTo>
                  <a:pt x="173" y="228"/>
                  <a:pt x="169" y="233"/>
                  <a:pt x="163" y="234"/>
                </a:cubicBezTo>
                <a:cubicBezTo>
                  <a:pt x="162" y="234"/>
                  <a:pt x="162" y="234"/>
                  <a:pt x="161" y="234"/>
                </a:cubicBezTo>
                <a:cubicBezTo>
                  <a:pt x="156" y="234"/>
                  <a:pt x="151" y="231"/>
                  <a:pt x="150" y="225"/>
                </a:cubicBezTo>
                <a:cubicBezTo>
                  <a:pt x="150" y="221"/>
                  <a:pt x="149" y="217"/>
                  <a:pt x="149" y="213"/>
                </a:cubicBezTo>
                <a:cubicBezTo>
                  <a:pt x="149" y="172"/>
                  <a:pt x="183" y="138"/>
                  <a:pt x="224" y="138"/>
                </a:cubicBezTo>
                <a:cubicBezTo>
                  <a:pt x="261" y="138"/>
                  <a:pt x="292" y="164"/>
                  <a:pt x="298" y="201"/>
                </a:cubicBezTo>
                <a:cubicBezTo>
                  <a:pt x="299" y="206"/>
                  <a:pt x="295" y="212"/>
                  <a:pt x="289" y="213"/>
                </a:cubicBezTo>
                <a:cubicBezTo>
                  <a:pt x="283" y="214"/>
                  <a:pt x="278" y="210"/>
                  <a:pt x="277" y="204"/>
                </a:cubicBezTo>
                <a:cubicBezTo>
                  <a:pt x="272" y="178"/>
                  <a:pt x="250" y="160"/>
                  <a:pt x="224" y="160"/>
                </a:cubicBezTo>
                <a:cubicBezTo>
                  <a:pt x="195" y="160"/>
                  <a:pt x="171" y="184"/>
                  <a:pt x="171" y="213"/>
                </a:cubicBezTo>
                <a:cubicBezTo>
                  <a:pt x="171" y="216"/>
                  <a:pt x="171" y="219"/>
                  <a:pt x="172" y="222"/>
                </a:cubicBezTo>
                <a:close/>
                <a:moveTo>
                  <a:pt x="368" y="410"/>
                </a:moveTo>
                <a:cubicBezTo>
                  <a:pt x="366" y="414"/>
                  <a:pt x="362" y="416"/>
                  <a:pt x="359" y="416"/>
                </a:cubicBezTo>
                <a:cubicBezTo>
                  <a:pt x="357" y="416"/>
                  <a:pt x="355" y="415"/>
                  <a:pt x="353" y="414"/>
                </a:cubicBezTo>
                <a:cubicBezTo>
                  <a:pt x="348" y="411"/>
                  <a:pt x="347" y="405"/>
                  <a:pt x="350" y="400"/>
                </a:cubicBezTo>
                <a:cubicBezTo>
                  <a:pt x="364" y="374"/>
                  <a:pt x="362" y="342"/>
                  <a:pt x="362" y="342"/>
                </a:cubicBezTo>
                <a:cubicBezTo>
                  <a:pt x="362" y="298"/>
                  <a:pt x="362" y="298"/>
                  <a:pt x="362" y="298"/>
                </a:cubicBezTo>
                <a:cubicBezTo>
                  <a:pt x="362" y="292"/>
                  <a:pt x="357" y="288"/>
                  <a:pt x="351" y="288"/>
                </a:cubicBezTo>
                <a:cubicBezTo>
                  <a:pt x="346" y="288"/>
                  <a:pt x="342" y="292"/>
                  <a:pt x="341" y="297"/>
                </a:cubicBezTo>
                <a:cubicBezTo>
                  <a:pt x="341" y="298"/>
                  <a:pt x="341" y="298"/>
                  <a:pt x="341" y="298"/>
                </a:cubicBezTo>
                <a:cubicBezTo>
                  <a:pt x="341" y="304"/>
                  <a:pt x="336" y="309"/>
                  <a:pt x="330" y="309"/>
                </a:cubicBezTo>
                <a:cubicBezTo>
                  <a:pt x="330" y="309"/>
                  <a:pt x="330" y="309"/>
                  <a:pt x="330" y="309"/>
                </a:cubicBezTo>
                <a:cubicBezTo>
                  <a:pt x="330" y="309"/>
                  <a:pt x="330" y="309"/>
                  <a:pt x="330" y="309"/>
                </a:cubicBezTo>
                <a:cubicBezTo>
                  <a:pt x="324" y="309"/>
                  <a:pt x="320" y="304"/>
                  <a:pt x="320" y="298"/>
                </a:cubicBezTo>
                <a:cubicBezTo>
                  <a:pt x="320" y="288"/>
                  <a:pt x="320" y="288"/>
                  <a:pt x="320" y="288"/>
                </a:cubicBezTo>
                <a:cubicBezTo>
                  <a:pt x="320" y="282"/>
                  <a:pt x="315" y="277"/>
                  <a:pt x="309" y="277"/>
                </a:cubicBezTo>
                <a:cubicBezTo>
                  <a:pt x="303" y="277"/>
                  <a:pt x="298" y="282"/>
                  <a:pt x="298" y="288"/>
                </a:cubicBezTo>
                <a:cubicBezTo>
                  <a:pt x="298" y="298"/>
                  <a:pt x="298" y="298"/>
                  <a:pt x="298" y="298"/>
                </a:cubicBezTo>
                <a:cubicBezTo>
                  <a:pt x="298" y="304"/>
                  <a:pt x="294" y="309"/>
                  <a:pt x="288" y="309"/>
                </a:cubicBezTo>
                <a:cubicBezTo>
                  <a:pt x="282" y="309"/>
                  <a:pt x="277" y="304"/>
                  <a:pt x="277" y="298"/>
                </a:cubicBezTo>
                <a:cubicBezTo>
                  <a:pt x="277" y="266"/>
                  <a:pt x="277" y="266"/>
                  <a:pt x="277" y="266"/>
                </a:cubicBezTo>
                <a:cubicBezTo>
                  <a:pt x="277" y="260"/>
                  <a:pt x="272" y="256"/>
                  <a:pt x="266" y="256"/>
                </a:cubicBezTo>
                <a:cubicBezTo>
                  <a:pt x="260" y="256"/>
                  <a:pt x="256" y="260"/>
                  <a:pt x="256" y="266"/>
                </a:cubicBezTo>
                <a:cubicBezTo>
                  <a:pt x="256" y="298"/>
                  <a:pt x="256" y="298"/>
                  <a:pt x="256" y="298"/>
                </a:cubicBezTo>
                <a:cubicBezTo>
                  <a:pt x="256" y="304"/>
                  <a:pt x="251" y="309"/>
                  <a:pt x="245" y="309"/>
                </a:cubicBezTo>
                <a:cubicBezTo>
                  <a:pt x="239" y="309"/>
                  <a:pt x="234" y="304"/>
                  <a:pt x="234" y="298"/>
                </a:cubicBezTo>
                <a:cubicBezTo>
                  <a:pt x="234" y="213"/>
                  <a:pt x="234" y="213"/>
                  <a:pt x="234" y="213"/>
                </a:cubicBezTo>
                <a:cubicBezTo>
                  <a:pt x="234" y="207"/>
                  <a:pt x="230" y="202"/>
                  <a:pt x="224" y="202"/>
                </a:cubicBezTo>
                <a:cubicBezTo>
                  <a:pt x="218" y="202"/>
                  <a:pt x="213" y="207"/>
                  <a:pt x="213" y="213"/>
                </a:cubicBezTo>
                <a:cubicBezTo>
                  <a:pt x="213" y="341"/>
                  <a:pt x="213" y="341"/>
                  <a:pt x="213" y="341"/>
                </a:cubicBezTo>
                <a:cubicBezTo>
                  <a:pt x="213" y="345"/>
                  <a:pt x="211" y="349"/>
                  <a:pt x="207" y="351"/>
                </a:cubicBezTo>
                <a:cubicBezTo>
                  <a:pt x="203" y="352"/>
                  <a:pt x="199" y="352"/>
                  <a:pt x="195" y="349"/>
                </a:cubicBezTo>
                <a:cubicBezTo>
                  <a:pt x="181" y="337"/>
                  <a:pt x="166" y="299"/>
                  <a:pt x="163" y="292"/>
                </a:cubicBezTo>
                <a:cubicBezTo>
                  <a:pt x="162" y="290"/>
                  <a:pt x="160" y="288"/>
                  <a:pt x="157" y="287"/>
                </a:cubicBezTo>
                <a:cubicBezTo>
                  <a:pt x="154" y="286"/>
                  <a:pt x="152" y="286"/>
                  <a:pt x="149" y="288"/>
                </a:cubicBezTo>
                <a:cubicBezTo>
                  <a:pt x="145" y="290"/>
                  <a:pt x="145" y="298"/>
                  <a:pt x="148" y="304"/>
                </a:cubicBezTo>
                <a:cubicBezTo>
                  <a:pt x="148" y="305"/>
                  <a:pt x="148" y="305"/>
                  <a:pt x="148" y="305"/>
                </a:cubicBezTo>
                <a:cubicBezTo>
                  <a:pt x="149" y="306"/>
                  <a:pt x="170" y="365"/>
                  <a:pt x="206" y="397"/>
                </a:cubicBezTo>
                <a:cubicBezTo>
                  <a:pt x="210" y="401"/>
                  <a:pt x="211" y="408"/>
                  <a:pt x="207" y="412"/>
                </a:cubicBezTo>
                <a:cubicBezTo>
                  <a:pt x="205" y="414"/>
                  <a:pt x="202" y="416"/>
                  <a:pt x="199" y="416"/>
                </a:cubicBezTo>
                <a:cubicBezTo>
                  <a:pt x="196" y="416"/>
                  <a:pt x="194" y="415"/>
                  <a:pt x="192" y="413"/>
                </a:cubicBezTo>
                <a:cubicBezTo>
                  <a:pt x="153" y="379"/>
                  <a:pt x="131" y="320"/>
                  <a:pt x="128" y="313"/>
                </a:cubicBezTo>
                <a:cubicBezTo>
                  <a:pt x="121" y="298"/>
                  <a:pt x="123" y="277"/>
                  <a:pt x="139" y="269"/>
                </a:cubicBezTo>
                <a:cubicBezTo>
                  <a:pt x="147" y="265"/>
                  <a:pt x="156" y="264"/>
                  <a:pt x="164" y="267"/>
                </a:cubicBezTo>
                <a:cubicBezTo>
                  <a:pt x="172" y="270"/>
                  <a:pt x="179" y="275"/>
                  <a:pt x="182" y="283"/>
                </a:cubicBezTo>
                <a:cubicBezTo>
                  <a:pt x="185" y="289"/>
                  <a:pt x="188" y="297"/>
                  <a:pt x="192" y="304"/>
                </a:cubicBezTo>
                <a:cubicBezTo>
                  <a:pt x="192" y="213"/>
                  <a:pt x="192" y="213"/>
                  <a:pt x="192" y="213"/>
                </a:cubicBezTo>
                <a:cubicBezTo>
                  <a:pt x="192" y="195"/>
                  <a:pt x="206" y="181"/>
                  <a:pt x="224" y="181"/>
                </a:cubicBezTo>
                <a:cubicBezTo>
                  <a:pt x="241" y="181"/>
                  <a:pt x="256" y="195"/>
                  <a:pt x="256" y="213"/>
                </a:cubicBezTo>
                <a:cubicBezTo>
                  <a:pt x="256" y="236"/>
                  <a:pt x="256" y="236"/>
                  <a:pt x="256" y="236"/>
                </a:cubicBezTo>
                <a:cubicBezTo>
                  <a:pt x="259" y="235"/>
                  <a:pt x="263" y="234"/>
                  <a:pt x="266" y="234"/>
                </a:cubicBezTo>
                <a:cubicBezTo>
                  <a:pt x="281" y="234"/>
                  <a:pt x="293" y="244"/>
                  <a:pt x="297" y="258"/>
                </a:cubicBezTo>
                <a:cubicBezTo>
                  <a:pt x="301" y="257"/>
                  <a:pt x="305" y="256"/>
                  <a:pt x="309" y="256"/>
                </a:cubicBezTo>
                <a:cubicBezTo>
                  <a:pt x="320" y="256"/>
                  <a:pt x="330" y="262"/>
                  <a:pt x="336" y="271"/>
                </a:cubicBezTo>
                <a:cubicBezTo>
                  <a:pt x="341" y="268"/>
                  <a:pt x="346" y="266"/>
                  <a:pt x="352" y="266"/>
                </a:cubicBezTo>
                <a:cubicBezTo>
                  <a:pt x="369" y="266"/>
                  <a:pt x="384" y="281"/>
                  <a:pt x="384" y="298"/>
                </a:cubicBezTo>
                <a:cubicBezTo>
                  <a:pt x="384" y="341"/>
                  <a:pt x="384" y="341"/>
                  <a:pt x="384" y="341"/>
                </a:cubicBezTo>
                <a:cubicBezTo>
                  <a:pt x="384" y="342"/>
                  <a:pt x="386" y="379"/>
                  <a:pt x="368" y="410"/>
                </a:cubicBezTo>
                <a:close/>
              </a:path>
            </a:pathLst>
          </a:custGeom>
          <a:solidFill>
            <a:srgbClr val="019EE2"/>
          </a:solidFill>
          <a:ln>
            <a:noFill/>
          </a:ln>
        </p:spPr>
        <p:txBody>
          <a:bodyPr vert="horz" wrap="square" lIns="121446" tIns="60723" rIns="121446" bIns="60723" numCol="1" anchor="t" anchorCtr="0" compatLnSpc="1">
            <a:prstTxWarp prst="textNoShape">
              <a:avLst/>
            </a:prstTxWarp>
          </a:bodyPr>
          <a:lstStyle/>
          <a:p>
            <a:endParaRPr lang="en-GB" sz="319"/>
          </a:p>
        </p:txBody>
      </p:sp>
      <p:pic>
        <p:nvPicPr>
          <p:cNvPr id="29" name="Google Shape;216;p24">
            <a:extLst>
              <a:ext uri="{FF2B5EF4-FFF2-40B4-BE49-F238E27FC236}">
                <a16:creationId xmlns:a16="http://schemas.microsoft.com/office/drawing/2014/main" id="{40F3B7D3-AF4A-42CC-8FAF-7585713E04D6}"/>
              </a:ext>
            </a:extLst>
          </p:cNvPr>
          <p:cNvPicPr preferRelativeResize="0"/>
          <p:nvPr/>
        </p:nvPicPr>
        <p:blipFill>
          <a:blip r:embed="rId7">
            <a:alphaModFix/>
          </a:blip>
          <a:stretch>
            <a:fillRect/>
          </a:stretch>
        </p:blipFill>
        <p:spPr>
          <a:xfrm>
            <a:off x="5684668" y="338345"/>
            <a:ext cx="594212" cy="533722"/>
          </a:xfrm>
          <a:prstGeom prst="rect">
            <a:avLst/>
          </a:prstGeom>
          <a:noFill/>
          <a:ln>
            <a:noFill/>
          </a:ln>
          <a:effectLst>
            <a:outerShdw blurRad="50800" dist="38100" dir="10800000" algn="r" rotWithShape="0">
              <a:prstClr val="black">
                <a:alpha val="40000"/>
              </a:prstClr>
            </a:outerShdw>
          </a:effectLst>
        </p:spPr>
      </p:pic>
      <p:pic>
        <p:nvPicPr>
          <p:cNvPr id="22" name="Imagen 21">
            <a:extLst>
              <a:ext uri="{FF2B5EF4-FFF2-40B4-BE49-F238E27FC236}">
                <a16:creationId xmlns:a16="http://schemas.microsoft.com/office/drawing/2014/main" id="{239A610C-E30B-4F0F-9D6E-C2713FB65A01}"/>
              </a:ext>
            </a:extLst>
          </p:cNvPr>
          <p:cNvPicPr>
            <a:picLocks noChangeAspect="1"/>
          </p:cNvPicPr>
          <p:nvPr/>
        </p:nvPicPr>
        <p:blipFill>
          <a:blip r:embed="rId8"/>
          <a:stretch>
            <a:fillRect/>
          </a:stretch>
        </p:blipFill>
        <p:spPr>
          <a:xfrm>
            <a:off x="9317906" y="260745"/>
            <a:ext cx="2471441" cy="864000"/>
          </a:xfrm>
          <a:prstGeom prst="rect">
            <a:avLst/>
          </a:prstGeom>
        </p:spPr>
      </p:pic>
    </p:spTree>
    <p:extLst>
      <p:ext uri="{BB962C8B-B14F-4D97-AF65-F5344CB8AC3E}">
        <p14:creationId xmlns:p14="http://schemas.microsoft.com/office/powerpoint/2010/main" val="2160717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Google Shape;216;p24">
            <a:extLst>
              <a:ext uri="{FF2B5EF4-FFF2-40B4-BE49-F238E27FC236}">
                <a16:creationId xmlns:a16="http://schemas.microsoft.com/office/drawing/2014/main" id="{40F3B7D3-AF4A-42CC-8FAF-7585713E04D6}"/>
              </a:ext>
            </a:extLst>
          </p:cNvPr>
          <p:cNvPicPr preferRelativeResize="0"/>
          <p:nvPr/>
        </p:nvPicPr>
        <p:blipFill>
          <a:blip r:embed="rId3">
            <a:alphaModFix/>
          </a:blip>
          <a:stretch>
            <a:fillRect/>
          </a:stretch>
        </p:blipFill>
        <p:spPr>
          <a:xfrm>
            <a:off x="5684668" y="338345"/>
            <a:ext cx="594212" cy="533722"/>
          </a:xfrm>
          <a:prstGeom prst="rect">
            <a:avLst/>
          </a:prstGeom>
          <a:noFill/>
          <a:ln>
            <a:noFill/>
          </a:ln>
          <a:effectLst>
            <a:outerShdw blurRad="50800" dist="38100" dir="10800000" algn="r" rotWithShape="0">
              <a:prstClr val="black">
                <a:alpha val="40000"/>
              </a:prstClr>
            </a:outerShdw>
          </a:effectLst>
        </p:spPr>
      </p:pic>
      <p:pic>
        <p:nvPicPr>
          <p:cNvPr id="22" name="Imagen 21">
            <a:extLst>
              <a:ext uri="{FF2B5EF4-FFF2-40B4-BE49-F238E27FC236}">
                <a16:creationId xmlns:a16="http://schemas.microsoft.com/office/drawing/2014/main" id="{239A610C-E30B-4F0F-9D6E-C2713FB65A01}"/>
              </a:ext>
            </a:extLst>
          </p:cNvPr>
          <p:cNvPicPr>
            <a:picLocks noChangeAspect="1"/>
          </p:cNvPicPr>
          <p:nvPr/>
        </p:nvPicPr>
        <p:blipFill>
          <a:blip r:embed="rId4"/>
          <a:stretch>
            <a:fillRect/>
          </a:stretch>
        </p:blipFill>
        <p:spPr>
          <a:xfrm>
            <a:off x="9317906" y="260745"/>
            <a:ext cx="2471441" cy="864000"/>
          </a:xfrm>
          <a:prstGeom prst="rect">
            <a:avLst/>
          </a:prstGeom>
        </p:spPr>
      </p:pic>
      <p:sp>
        <p:nvSpPr>
          <p:cNvPr id="25" name="Title 3">
            <a:extLst>
              <a:ext uri="{FF2B5EF4-FFF2-40B4-BE49-F238E27FC236}">
                <a16:creationId xmlns:a16="http://schemas.microsoft.com/office/drawing/2014/main" id="{A175AC88-D347-F34F-8A4F-55FB7C7BAE15}"/>
              </a:ext>
            </a:extLst>
          </p:cNvPr>
          <p:cNvSpPr txBox="1">
            <a:spLocks/>
          </p:cNvSpPr>
          <p:nvPr/>
        </p:nvSpPr>
        <p:spPr bwMode="gray">
          <a:xfrm>
            <a:off x="587466" y="368125"/>
            <a:ext cx="7058660" cy="469481"/>
          </a:xfrm>
          <a:prstGeom prst="rect">
            <a:avLst/>
          </a:prstGeom>
        </p:spPr>
        <p:txBody>
          <a:bodyPr vert="horz" lIns="0" tIns="0" rIns="0" bIns="0" rtlCol="0" anchor="t" anchorCtr="0">
            <a:noAutofit/>
          </a:bodyPr>
          <a:lstStyle>
            <a:lvl1pPr algn="l" defTabSz="1219170" rtl="0" eaLnBrk="1" latinLnBrk="0" hangingPunct="1">
              <a:spcBef>
                <a:spcPct val="0"/>
              </a:spcBef>
              <a:buNone/>
              <a:defRPr sz="2800" b="1" i="0" u="none" kern="1200" baseline="0">
                <a:solidFill>
                  <a:srgbClr val="019EE2"/>
                </a:solidFill>
                <a:latin typeface="Poppins"/>
                <a:ea typeface="+mj-ea"/>
                <a:cs typeface="+mj-cs"/>
              </a:defRPr>
            </a:lvl1pPr>
          </a:lstStyle>
          <a:p>
            <a:r>
              <a:rPr lang="ca-ES" dirty="0">
                <a:cs typeface="Poppins"/>
                <a:sym typeface="Poppins"/>
              </a:rPr>
              <a:t>Estats de </a:t>
            </a:r>
            <a:r>
              <a:rPr lang="ca-ES" dirty="0" err="1">
                <a:cs typeface="Poppins"/>
                <a:sym typeface="Poppins"/>
              </a:rPr>
              <a:t>Whatsapp</a:t>
            </a:r>
            <a:endParaRPr lang="ca-ES" dirty="0"/>
          </a:p>
        </p:txBody>
      </p:sp>
      <p:sp>
        <p:nvSpPr>
          <p:cNvPr id="26" name="Google Shape;321;p29">
            <a:extLst>
              <a:ext uri="{FF2B5EF4-FFF2-40B4-BE49-F238E27FC236}">
                <a16:creationId xmlns:a16="http://schemas.microsoft.com/office/drawing/2014/main" id="{4F6AEA1B-9625-FE4E-A36E-2DD5401FC6FE}"/>
              </a:ext>
            </a:extLst>
          </p:cNvPr>
          <p:cNvSpPr txBox="1"/>
          <p:nvPr/>
        </p:nvSpPr>
        <p:spPr>
          <a:xfrm>
            <a:off x="395031" y="1765576"/>
            <a:ext cx="4235859" cy="3852753"/>
          </a:xfrm>
          <a:prstGeom prst="rect">
            <a:avLst/>
          </a:prstGeom>
          <a:noFill/>
          <a:ln>
            <a:noFill/>
          </a:ln>
        </p:spPr>
        <p:txBody>
          <a:bodyPr spcFirstLastPara="1" wrap="square" lIns="91425" tIns="91425" rIns="91425" bIns="91425" anchor="t" anchorCtr="0">
            <a:noAutofit/>
          </a:bodyPr>
          <a:lstStyle/>
          <a:p>
            <a:pPr lvl="0" algn="just">
              <a:spcBef>
                <a:spcPts val="1000"/>
              </a:spcBef>
              <a:buClr>
                <a:schemeClr val="dk1"/>
              </a:buClr>
              <a:buSzPts val="1100"/>
            </a:pPr>
            <a:r>
              <a:rPr lang="ca-ES" sz="1600" dirty="0">
                <a:latin typeface="Poppins"/>
                <a:ea typeface="Poppins"/>
                <a:cs typeface="Poppins"/>
                <a:sym typeface="Poppins"/>
              </a:rPr>
              <a:t>Com les històries d'Instagram o </a:t>
            </a:r>
            <a:r>
              <a:rPr lang="ca-ES" sz="1600" dirty="0" err="1">
                <a:latin typeface="Poppins"/>
                <a:ea typeface="Poppins"/>
                <a:cs typeface="Poppins"/>
                <a:sym typeface="Poppins"/>
              </a:rPr>
              <a:t>Facebook</a:t>
            </a:r>
            <a:r>
              <a:rPr lang="ca-ES" sz="1600" dirty="0">
                <a:latin typeface="Poppins"/>
                <a:ea typeface="Poppins"/>
                <a:cs typeface="Poppins"/>
                <a:sym typeface="Poppins"/>
              </a:rPr>
              <a:t> són un conjunt d'imatges o vídeos que es comparteixen i visualitzen com una vista de diapositives, generalment amb elements decoratius o traços a sobre per fer-les més atractives i divertides.</a:t>
            </a:r>
          </a:p>
          <a:p>
            <a:pPr lvl="0" algn="just">
              <a:spcBef>
                <a:spcPts val="1000"/>
              </a:spcBef>
              <a:buClr>
                <a:schemeClr val="dk1"/>
              </a:buClr>
              <a:buSzPts val="1100"/>
            </a:pPr>
            <a:r>
              <a:rPr lang="ca-ES" sz="1600" dirty="0">
                <a:latin typeface="Poppins" panose="00000500000000000000" pitchFamily="2" charset="0"/>
                <a:ea typeface="Poppins"/>
                <a:cs typeface="Poppins" panose="00000500000000000000" pitchFamily="2" charset="0"/>
                <a:sym typeface="Poppins"/>
              </a:rPr>
              <a:t>Són </a:t>
            </a:r>
            <a:r>
              <a:rPr lang="ca-ES" sz="1600" b="1" dirty="0">
                <a:solidFill>
                  <a:schemeClr val="accent3">
                    <a:lumMod val="75000"/>
                  </a:schemeClr>
                </a:solidFill>
                <a:latin typeface="Poppins" panose="00000500000000000000" pitchFamily="2" charset="0"/>
                <a:ea typeface="Poppins"/>
                <a:cs typeface="Poppins" panose="00000500000000000000" pitchFamily="2" charset="0"/>
                <a:sym typeface="Poppins"/>
              </a:rPr>
              <a:t>visibles durant 24h </a:t>
            </a:r>
            <a:r>
              <a:rPr lang="ca-ES" sz="1600" dirty="0">
                <a:latin typeface="Poppins" panose="00000500000000000000" pitchFamily="2" charset="0"/>
                <a:ea typeface="Poppins"/>
                <a:cs typeface="Poppins" panose="00000500000000000000" pitchFamily="2" charset="0"/>
                <a:sym typeface="Poppins"/>
              </a:rPr>
              <a:t>i després desapareixen.
Es pot saber qui ha vist el teu estat i a més es poden respondre, en aquest cas, arriba un missatge al xat d’aquesta persona.</a:t>
            </a:r>
          </a:p>
        </p:txBody>
      </p:sp>
      <p:grpSp>
        <p:nvGrpSpPr>
          <p:cNvPr id="27" name="Grupo 26">
            <a:extLst>
              <a:ext uri="{FF2B5EF4-FFF2-40B4-BE49-F238E27FC236}">
                <a16:creationId xmlns:a16="http://schemas.microsoft.com/office/drawing/2014/main" id="{75292A05-58B1-254C-93EB-6E35DBA9D2FD}"/>
              </a:ext>
            </a:extLst>
          </p:cNvPr>
          <p:cNvGrpSpPr/>
          <p:nvPr/>
        </p:nvGrpSpPr>
        <p:grpSpPr>
          <a:xfrm>
            <a:off x="7459424" y="1456167"/>
            <a:ext cx="2251288" cy="4556178"/>
            <a:chOff x="7459424" y="1456167"/>
            <a:chExt cx="2251288" cy="4556178"/>
          </a:xfrm>
          <a:effectLst>
            <a:outerShdw blurRad="50800" dist="38100" dir="5400000" algn="t" rotWithShape="0">
              <a:prstClr val="black">
                <a:alpha val="40000"/>
              </a:prstClr>
            </a:outerShdw>
          </a:effectLst>
        </p:grpSpPr>
        <p:grpSp>
          <p:nvGrpSpPr>
            <p:cNvPr id="28" name="Grupo 27">
              <a:extLst>
                <a:ext uri="{FF2B5EF4-FFF2-40B4-BE49-F238E27FC236}">
                  <a16:creationId xmlns:a16="http://schemas.microsoft.com/office/drawing/2014/main" id="{E5C896F5-6FB1-4640-8F1B-952F52CDB43B}"/>
                </a:ext>
              </a:extLst>
            </p:cNvPr>
            <p:cNvGrpSpPr/>
            <p:nvPr/>
          </p:nvGrpSpPr>
          <p:grpSpPr>
            <a:xfrm>
              <a:off x="7459424" y="1456167"/>
              <a:ext cx="2251288" cy="4556178"/>
              <a:chOff x="7459424" y="1456167"/>
              <a:chExt cx="2251288" cy="4556178"/>
            </a:xfrm>
          </p:grpSpPr>
          <p:pic>
            <p:nvPicPr>
              <p:cNvPr id="31" name="Imagen 30">
                <a:extLst>
                  <a:ext uri="{FF2B5EF4-FFF2-40B4-BE49-F238E27FC236}">
                    <a16:creationId xmlns:a16="http://schemas.microsoft.com/office/drawing/2014/main" id="{A8AAF68A-D657-5941-87DB-62F539B9553B}"/>
                  </a:ext>
                </a:extLst>
              </p:cNvPr>
              <p:cNvPicPr>
                <a:picLocks noChangeAspect="1"/>
              </p:cNvPicPr>
              <p:nvPr/>
            </p:nvPicPr>
            <p:blipFill>
              <a:blip r:embed="rId5"/>
              <a:stretch>
                <a:fillRect/>
              </a:stretch>
            </p:blipFill>
            <p:spPr>
              <a:xfrm>
                <a:off x="7459424" y="1456167"/>
                <a:ext cx="2251288" cy="4556178"/>
              </a:xfrm>
              <a:prstGeom prst="rect">
                <a:avLst/>
              </a:prstGeom>
            </p:spPr>
          </p:pic>
          <p:sp>
            <p:nvSpPr>
              <p:cNvPr id="32" name="Rectángulo 31">
                <a:extLst>
                  <a:ext uri="{FF2B5EF4-FFF2-40B4-BE49-F238E27FC236}">
                    <a16:creationId xmlns:a16="http://schemas.microsoft.com/office/drawing/2014/main" id="{1A287669-15DA-1148-BCA6-5325F020E436}"/>
                  </a:ext>
                </a:extLst>
              </p:cNvPr>
              <p:cNvSpPr/>
              <p:nvPr/>
            </p:nvSpPr>
            <p:spPr bwMode="gray">
              <a:xfrm>
                <a:off x="8348783" y="1509712"/>
                <a:ext cx="571500" cy="157163"/>
              </a:xfrm>
              <a:prstGeom prst="rect">
                <a:avLst/>
              </a:prstGeom>
              <a:solidFill>
                <a:schemeClr val="tx1"/>
              </a:solidFill>
              <a:ln w="1905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30" name="Elipse 29">
              <a:extLst>
                <a:ext uri="{FF2B5EF4-FFF2-40B4-BE49-F238E27FC236}">
                  <a16:creationId xmlns:a16="http://schemas.microsoft.com/office/drawing/2014/main" id="{E3B54716-B5F2-354B-904C-9B87EA52774C}"/>
                </a:ext>
              </a:extLst>
            </p:cNvPr>
            <p:cNvSpPr/>
            <p:nvPr/>
          </p:nvSpPr>
          <p:spPr bwMode="gray">
            <a:xfrm>
              <a:off x="7745425" y="1545430"/>
              <a:ext cx="192882" cy="228600"/>
            </a:xfrm>
            <a:prstGeom prst="ellipse">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grpSp>
        <p:nvGrpSpPr>
          <p:cNvPr id="33" name="Grupo 32">
            <a:extLst>
              <a:ext uri="{FF2B5EF4-FFF2-40B4-BE49-F238E27FC236}">
                <a16:creationId xmlns:a16="http://schemas.microsoft.com/office/drawing/2014/main" id="{67D3F595-C537-EF4E-9707-574A7FEA6282}"/>
              </a:ext>
            </a:extLst>
          </p:cNvPr>
          <p:cNvGrpSpPr/>
          <p:nvPr/>
        </p:nvGrpSpPr>
        <p:grpSpPr>
          <a:xfrm>
            <a:off x="9636477" y="1732848"/>
            <a:ext cx="2230628" cy="4556178"/>
            <a:chOff x="9706650" y="1456168"/>
            <a:chExt cx="2230628" cy="4556178"/>
          </a:xfrm>
          <a:effectLst>
            <a:outerShdw blurRad="50800" dist="38100" dir="5400000" algn="t" rotWithShape="0">
              <a:prstClr val="black">
                <a:alpha val="40000"/>
              </a:prstClr>
            </a:outerShdw>
          </a:effectLst>
        </p:grpSpPr>
        <p:grpSp>
          <p:nvGrpSpPr>
            <p:cNvPr id="34" name="Grupo 33">
              <a:extLst>
                <a:ext uri="{FF2B5EF4-FFF2-40B4-BE49-F238E27FC236}">
                  <a16:creationId xmlns:a16="http://schemas.microsoft.com/office/drawing/2014/main" id="{D5BA7126-E19A-E640-8942-87AA979A8325}"/>
                </a:ext>
              </a:extLst>
            </p:cNvPr>
            <p:cNvGrpSpPr/>
            <p:nvPr/>
          </p:nvGrpSpPr>
          <p:grpSpPr>
            <a:xfrm>
              <a:off x="9706650" y="1456168"/>
              <a:ext cx="2230628" cy="4556178"/>
              <a:chOff x="9706650" y="1456168"/>
              <a:chExt cx="2230628" cy="4556178"/>
            </a:xfrm>
          </p:grpSpPr>
          <p:pic>
            <p:nvPicPr>
              <p:cNvPr id="36" name="Imagen 35">
                <a:extLst>
                  <a:ext uri="{FF2B5EF4-FFF2-40B4-BE49-F238E27FC236}">
                    <a16:creationId xmlns:a16="http://schemas.microsoft.com/office/drawing/2014/main" id="{575F2142-E2AC-A542-A304-C54420B9D958}"/>
                  </a:ext>
                </a:extLst>
              </p:cNvPr>
              <p:cNvPicPr>
                <a:picLocks noChangeAspect="1"/>
              </p:cNvPicPr>
              <p:nvPr/>
            </p:nvPicPr>
            <p:blipFill>
              <a:blip r:embed="rId6"/>
              <a:stretch>
                <a:fillRect/>
              </a:stretch>
            </p:blipFill>
            <p:spPr>
              <a:xfrm>
                <a:off x="9706650" y="1456168"/>
                <a:ext cx="2230628" cy="4556178"/>
              </a:xfrm>
              <a:prstGeom prst="rect">
                <a:avLst/>
              </a:prstGeom>
            </p:spPr>
          </p:pic>
          <p:sp>
            <p:nvSpPr>
              <p:cNvPr id="37" name="Rectángulo 36">
                <a:extLst>
                  <a:ext uri="{FF2B5EF4-FFF2-40B4-BE49-F238E27FC236}">
                    <a16:creationId xmlns:a16="http://schemas.microsoft.com/office/drawing/2014/main" id="{0E74640A-AA26-DA4E-BB85-783CACBF064D}"/>
                  </a:ext>
                </a:extLst>
              </p:cNvPr>
              <p:cNvSpPr/>
              <p:nvPr/>
            </p:nvSpPr>
            <p:spPr bwMode="gray">
              <a:xfrm>
                <a:off x="10572317" y="1509711"/>
                <a:ext cx="571500" cy="157163"/>
              </a:xfrm>
              <a:prstGeom prst="rect">
                <a:avLst/>
              </a:prstGeom>
              <a:solidFill>
                <a:schemeClr val="tx1"/>
              </a:solidFill>
              <a:ln w="1905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35" name="Elipse 34">
              <a:extLst>
                <a:ext uri="{FF2B5EF4-FFF2-40B4-BE49-F238E27FC236}">
                  <a16:creationId xmlns:a16="http://schemas.microsoft.com/office/drawing/2014/main" id="{4F8A1EE7-8D2B-F14F-A605-961F3A32A55F}"/>
                </a:ext>
              </a:extLst>
            </p:cNvPr>
            <p:cNvSpPr/>
            <p:nvPr/>
          </p:nvSpPr>
          <p:spPr bwMode="gray">
            <a:xfrm>
              <a:off x="9993396" y="1552574"/>
              <a:ext cx="192882" cy="228600"/>
            </a:xfrm>
            <a:prstGeom prst="ellipse">
              <a:avLst/>
            </a:prstGeom>
            <a:solidFill>
              <a:schemeClr val="bg1"/>
            </a:solidFill>
            <a:ln w="19050" algn="ctr">
              <a:solidFill>
                <a:schemeClr val="bg1"/>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grpSp>
        <p:nvGrpSpPr>
          <p:cNvPr id="38" name="Grupo 37">
            <a:extLst>
              <a:ext uri="{FF2B5EF4-FFF2-40B4-BE49-F238E27FC236}">
                <a16:creationId xmlns:a16="http://schemas.microsoft.com/office/drawing/2014/main" id="{DA9AE0C5-A403-7F43-8726-7055C6206F6B}"/>
              </a:ext>
            </a:extLst>
          </p:cNvPr>
          <p:cNvGrpSpPr/>
          <p:nvPr/>
        </p:nvGrpSpPr>
        <p:grpSpPr>
          <a:xfrm>
            <a:off x="4685784" y="1456167"/>
            <a:ext cx="2716682" cy="2917707"/>
            <a:chOff x="4685784" y="1456167"/>
            <a:chExt cx="2716682" cy="2917707"/>
          </a:xfrm>
        </p:grpSpPr>
        <p:grpSp>
          <p:nvGrpSpPr>
            <p:cNvPr id="44" name="Grupo 43">
              <a:extLst>
                <a:ext uri="{FF2B5EF4-FFF2-40B4-BE49-F238E27FC236}">
                  <a16:creationId xmlns:a16="http://schemas.microsoft.com/office/drawing/2014/main" id="{460A54FF-75A7-A843-B3BF-31DF50547783}"/>
                </a:ext>
              </a:extLst>
            </p:cNvPr>
            <p:cNvGrpSpPr/>
            <p:nvPr/>
          </p:nvGrpSpPr>
          <p:grpSpPr>
            <a:xfrm>
              <a:off x="4685784" y="1456167"/>
              <a:ext cx="2716682" cy="2917707"/>
              <a:chOff x="4685784" y="1456167"/>
              <a:chExt cx="2716682" cy="2917707"/>
            </a:xfrm>
          </p:grpSpPr>
          <p:grpSp>
            <p:nvGrpSpPr>
              <p:cNvPr id="50" name="Grupo 49">
                <a:extLst>
                  <a:ext uri="{FF2B5EF4-FFF2-40B4-BE49-F238E27FC236}">
                    <a16:creationId xmlns:a16="http://schemas.microsoft.com/office/drawing/2014/main" id="{2BA53365-F485-AF45-9118-3419B195E832}"/>
                  </a:ext>
                </a:extLst>
              </p:cNvPr>
              <p:cNvGrpSpPr/>
              <p:nvPr/>
            </p:nvGrpSpPr>
            <p:grpSpPr>
              <a:xfrm>
                <a:off x="4685784" y="1456167"/>
                <a:ext cx="2659725" cy="2917707"/>
                <a:chOff x="2989889" y="1608287"/>
                <a:chExt cx="3197944" cy="2972956"/>
              </a:xfrm>
            </p:grpSpPr>
            <p:pic>
              <p:nvPicPr>
                <p:cNvPr id="55" name="Imagen 54" descr="Interfaz de usuario gráfica, Texto, Aplicación&#10;&#10;Descripción generada automáticamente">
                  <a:extLst>
                    <a:ext uri="{FF2B5EF4-FFF2-40B4-BE49-F238E27FC236}">
                      <a16:creationId xmlns:a16="http://schemas.microsoft.com/office/drawing/2014/main" id="{4CD27733-94F7-504F-AC2F-AE6631030E91}"/>
                    </a:ext>
                  </a:extLst>
                </p:cNvPr>
                <p:cNvPicPr>
                  <a:picLocks noChangeAspect="1"/>
                </p:cNvPicPr>
                <p:nvPr/>
              </p:nvPicPr>
              <p:blipFill rotWithShape="1">
                <a:blip r:embed="rId7"/>
                <a:srcRect t="4000" b="52650"/>
                <a:stretch/>
              </p:blipFill>
              <p:spPr>
                <a:xfrm>
                  <a:off x="2989889" y="1608287"/>
                  <a:ext cx="3197944" cy="2972956"/>
                </a:xfrm>
                <a:prstGeom prst="rect">
                  <a:avLst/>
                </a:prstGeom>
              </p:spPr>
            </p:pic>
            <p:pic>
              <p:nvPicPr>
                <p:cNvPr id="56" name="Imagen 55" descr="Reflejo en el espejo retrovisor de un carro&#10;&#10;Descripción generada automáticamente con confianza media">
                  <a:extLst>
                    <a:ext uri="{FF2B5EF4-FFF2-40B4-BE49-F238E27FC236}">
                      <a16:creationId xmlns:a16="http://schemas.microsoft.com/office/drawing/2014/main" id="{70EBF803-4B8B-0C44-B8AC-81D2DFA4220F}"/>
                    </a:ext>
                  </a:extLst>
                </p:cNvPr>
                <p:cNvPicPr>
                  <a:picLocks noChangeAspect="1"/>
                </p:cNvPicPr>
                <p:nvPr/>
              </p:nvPicPr>
              <p:blipFill>
                <a:blip r:embed="rId8"/>
                <a:stretch>
                  <a:fillRect/>
                </a:stretch>
              </p:blipFill>
              <p:spPr>
                <a:xfrm>
                  <a:off x="4406577" y="3007268"/>
                  <a:ext cx="744543" cy="943701"/>
                </a:xfrm>
                <a:prstGeom prst="rect">
                  <a:avLst/>
                </a:prstGeom>
              </p:spPr>
            </p:pic>
          </p:grpSp>
          <p:cxnSp>
            <p:nvCxnSpPr>
              <p:cNvPr id="51" name="Straight Arrow Connector 15">
                <a:extLst>
                  <a:ext uri="{FF2B5EF4-FFF2-40B4-BE49-F238E27FC236}">
                    <a16:creationId xmlns:a16="http://schemas.microsoft.com/office/drawing/2014/main" id="{418993D3-1297-9740-9929-F3108DA448C4}"/>
                  </a:ext>
                </a:extLst>
              </p:cNvPr>
              <p:cNvCxnSpPr>
                <a:cxnSpLocks/>
              </p:cNvCxnSpPr>
              <p:nvPr/>
            </p:nvCxnSpPr>
            <p:spPr>
              <a:xfrm>
                <a:off x="6210006" y="4354979"/>
                <a:ext cx="1192460" cy="0"/>
              </a:xfrm>
              <a:prstGeom prst="straightConnector1">
                <a:avLst/>
              </a:prstGeom>
              <a:ln w="28575">
                <a:solidFill>
                  <a:srgbClr val="019EE2"/>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45">
                <a:extLst>
                  <a:ext uri="{FF2B5EF4-FFF2-40B4-BE49-F238E27FC236}">
                    <a16:creationId xmlns:a16="http://schemas.microsoft.com/office/drawing/2014/main" id="{D4CAD57B-2D48-0B45-9FE7-7239D5A1A255}"/>
                  </a:ext>
                </a:extLst>
              </p:cNvPr>
              <p:cNvSpPr/>
              <p:nvPr/>
            </p:nvSpPr>
            <p:spPr bwMode="gray">
              <a:xfrm>
                <a:off x="5892321" y="2829150"/>
                <a:ext cx="594148" cy="926162"/>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53" name="Rectangle 45">
                <a:extLst>
                  <a:ext uri="{FF2B5EF4-FFF2-40B4-BE49-F238E27FC236}">
                    <a16:creationId xmlns:a16="http://schemas.microsoft.com/office/drawing/2014/main" id="{842A1910-4C61-5247-97A3-D789A06BE976}"/>
                  </a:ext>
                </a:extLst>
              </p:cNvPr>
              <p:cNvSpPr/>
              <p:nvPr/>
            </p:nvSpPr>
            <p:spPr bwMode="gray">
              <a:xfrm>
                <a:off x="5640064" y="1884594"/>
                <a:ext cx="1001235" cy="421002"/>
              </a:xfrm>
              <a:prstGeom prst="rect">
                <a:avLst/>
              </a:prstGeom>
              <a:noFill/>
              <a:ln w="28575" algn="ctr">
                <a:solidFill>
                  <a:srgbClr val="019EE2"/>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cxnSp>
            <p:nvCxnSpPr>
              <p:cNvPr id="54" name="Conector recto 53">
                <a:extLst>
                  <a:ext uri="{FF2B5EF4-FFF2-40B4-BE49-F238E27FC236}">
                    <a16:creationId xmlns:a16="http://schemas.microsoft.com/office/drawing/2014/main" id="{BB90CD17-E687-7348-83BE-7FA341CFAC34}"/>
                  </a:ext>
                </a:extLst>
              </p:cNvPr>
              <p:cNvCxnSpPr>
                <a:cxnSpLocks/>
                <a:endCxn id="52" idx="2"/>
              </p:cNvCxnSpPr>
              <p:nvPr/>
            </p:nvCxnSpPr>
            <p:spPr>
              <a:xfrm flipV="1">
                <a:off x="6189395" y="3755312"/>
                <a:ext cx="0" cy="618562"/>
              </a:xfrm>
              <a:prstGeom prst="line">
                <a:avLst/>
              </a:prstGeom>
              <a:ln w="38100">
                <a:solidFill>
                  <a:srgbClr val="62B5E5"/>
                </a:solidFill>
              </a:ln>
            </p:spPr>
            <p:style>
              <a:lnRef idx="1">
                <a:schemeClr val="accent1"/>
              </a:lnRef>
              <a:fillRef idx="0">
                <a:schemeClr val="accent1"/>
              </a:fillRef>
              <a:effectRef idx="0">
                <a:schemeClr val="accent1"/>
              </a:effectRef>
              <a:fontRef idx="minor">
                <a:schemeClr val="tx1"/>
              </a:fontRef>
            </p:style>
          </p:cxnSp>
        </p:grpSp>
        <p:sp>
          <p:nvSpPr>
            <p:cNvPr id="45" name="Rectángulo 44">
              <a:extLst>
                <a:ext uri="{FF2B5EF4-FFF2-40B4-BE49-F238E27FC236}">
                  <a16:creationId xmlns:a16="http://schemas.microsoft.com/office/drawing/2014/main" id="{BEEC05D0-B4D2-E24B-8F1F-44A67206FC8C}"/>
                </a:ext>
              </a:extLst>
            </p:cNvPr>
            <p:cNvSpPr/>
            <p:nvPr/>
          </p:nvSpPr>
          <p:spPr bwMode="gray">
            <a:xfrm>
              <a:off x="4685784" y="2407920"/>
              <a:ext cx="861576" cy="421230"/>
            </a:xfrm>
            <a:prstGeom prst="rect">
              <a:avLst/>
            </a:prstGeom>
            <a:noFill/>
            <a:ln w="28575" algn="ctr">
              <a:solidFill>
                <a:srgbClr val="62B5E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grpSp>
      <p:sp>
        <p:nvSpPr>
          <p:cNvPr id="57" name="Elipse 56">
            <a:extLst>
              <a:ext uri="{FF2B5EF4-FFF2-40B4-BE49-F238E27FC236}">
                <a16:creationId xmlns:a16="http://schemas.microsoft.com/office/drawing/2014/main" id="{B7CE5603-4BA9-2143-A38D-5F33774A76E9}"/>
              </a:ext>
            </a:extLst>
          </p:cNvPr>
          <p:cNvSpPr/>
          <p:nvPr/>
        </p:nvSpPr>
        <p:spPr bwMode="gray">
          <a:xfrm>
            <a:off x="8013303" y="5543550"/>
            <a:ext cx="1300163" cy="522340"/>
          </a:xfrm>
          <a:prstGeom prst="ellipse">
            <a:avLst/>
          </a:prstGeom>
          <a:noFill/>
          <a:ln w="19050" algn="ctr">
            <a:solidFill>
              <a:srgbClr val="00A3E0"/>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
        <p:nvSpPr>
          <p:cNvPr id="58" name="Flecha: curvada hacia arriba 37">
            <a:extLst>
              <a:ext uri="{FF2B5EF4-FFF2-40B4-BE49-F238E27FC236}">
                <a16:creationId xmlns:a16="http://schemas.microsoft.com/office/drawing/2014/main" id="{AAEC5BE8-3269-874E-8985-59CF62C7E95C}"/>
              </a:ext>
            </a:extLst>
          </p:cNvPr>
          <p:cNvSpPr/>
          <p:nvPr/>
        </p:nvSpPr>
        <p:spPr bwMode="gray">
          <a:xfrm>
            <a:off x="8583825" y="6074105"/>
            <a:ext cx="2330847" cy="407194"/>
          </a:xfrm>
          <a:prstGeom prst="curvedUpArrow">
            <a:avLst/>
          </a:prstGeom>
          <a:solidFill>
            <a:schemeClr val="accent3"/>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s-ES" sz="1600" b="1" dirty="0">
              <a:solidFill>
                <a:schemeClr val="bg1"/>
              </a:solidFill>
            </a:endParaRPr>
          </a:p>
        </p:txBody>
      </p:sp>
    </p:spTree>
    <p:extLst>
      <p:ext uri="{BB962C8B-B14F-4D97-AF65-F5344CB8AC3E}">
        <p14:creationId xmlns:p14="http://schemas.microsoft.com/office/powerpoint/2010/main" val="40873645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CONTAINEDIMAGEPATH" val="C:\Users\amartinezgurrea\AppData\Local\Temp\Templafy\PowerPointVsto\Assets\ind_TMT_glb_ho_2341.jpg"/>
</p:tagLst>
</file>

<file path=ppt/tags/tag3.xml><?xml version="1.0" encoding="utf-8"?>
<p:tagLst xmlns:a="http://schemas.openxmlformats.org/drawingml/2006/main" xmlns:r="http://schemas.openxmlformats.org/officeDocument/2006/relationships" xmlns:p="http://schemas.openxmlformats.org/presentationml/2006/main">
  <p:tag name="CONTAINEDIMAGEPATH" val="C:\Users\amartinezgurrea\AppData\Local\Temp\Templafy\PowerPointVsto\Assets\ind_TMT_glb_ho_2341.jpg"/>
</p:tagLst>
</file>

<file path=ppt/tags/tag4.xml><?xml version="1.0" encoding="utf-8"?>
<p:tagLst xmlns:a="http://schemas.openxmlformats.org/drawingml/2006/main" xmlns:r="http://schemas.openxmlformats.org/officeDocument/2006/relationships" xmlns:p="http://schemas.openxmlformats.org/presentationml/2006/main">
  <p:tag name="CONTAINEDIMAGEPATH" val="C:\Users\amartinezgurrea\AppData\Local\Temp\Templafy\PowerPointVsto\Assets\ind_TMT_glb_ho_2341.jpg"/>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amartinezgurrea\AppData\Local\Temp\Templafy\PowerPointVsto\Assets\ind_TMT_glb_ho_2341.jpg"/>
</p:tagLst>
</file>

<file path=ppt/theme/theme1.xml><?xml version="1.0" encoding="utf-8"?>
<a:theme xmlns:a="http://schemas.openxmlformats.org/drawingml/2006/main" name="La Caixa Voluntariados">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vert="horz" lIns="0" tIns="0" rIns="0" bIns="0" rtlCol="0" anchor="b" anchorCtr="0">
        <a:noAutofit/>
      </a:bodyPr>
      <a:lstStyle>
        <a:defPPr>
          <a:defRPr sz="3200" b="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cion 16-9 - S2G" id="{D4E991DC-D13B-B24A-BF75-B2BD123529FF}" vid="{A71549F7-BD1B-5746-BBCA-70A38ECAAF30}"/>
    </a:ext>
  </a:extLst>
</a:theme>
</file>

<file path=ppt/theme/theme2.xml><?xml version="1.0" encoding="utf-8"?>
<a:theme xmlns:a="http://schemas.openxmlformats.org/drawingml/2006/main" name="1_La Caixa Voluntariados">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bodyPr vert="horz" lIns="0" tIns="0" rIns="0" bIns="0" rtlCol="0" anchor="b" anchorCtr="0">
        <a:noAutofit/>
      </a:bodyPr>
      <a:lstStyle>
        <a:defPPr>
          <a:defRPr sz="3200" b="0" dirty="0" smtClean="0"/>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Presentacion 16-9 - S2G" id="{D4E991DC-D13B-B24A-BF75-B2BD123529FF}" vid="{A71549F7-BD1B-5746-BBCA-70A38ECAAF3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5" ma:contentTypeDescription="Crear nuevo documento." ma:contentTypeScope="" ma:versionID="20ff543fccceee4bce8ba5c2e9ee0cfa">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51ca0ef2a76ef8c11e6f073d6b8234e8"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E1CD0B-A899-4E80-B42D-6AF5E80A1312}">
  <ds:schemaRefs>
    <ds:schemaRef ds:uri="http://schemas.microsoft.com/sharepoint/v3/contenttype/forms"/>
  </ds:schemaRefs>
</ds:datastoreItem>
</file>

<file path=customXml/itemProps2.xml><?xml version="1.0" encoding="utf-8"?>
<ds:datastoreItem xmlns:ds="http://schemas.openxmlformats.org/officeDocument/2006/customXml" ds:itemID="{DF15864C-63AC-447C-8C72-B649276094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0b862d-9925-43d2-8cd3-733fabd3e09a"/>
    <ds:schemaRef ds:uri="a761e6aa-c4e8-423d-bef0-8fc7fdbb03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Presentacion 16-9 - S2G</Template>
  <TotalTime>5715</TotalTime>
  <Words>4338</Words>
  <Application>Microsoft Office PowerPoint</Application>
  <PresentationFormat>Panorámica</PresentationFormat>
  <Paragraphs>389</Paragraphs>
  <Slides>30</Slides>
  <Notes>27</Notes>
  <HiddenSlides>0</HiddenSlides>
  <MMClips>0</MMClips>
  <ScaleCrop>false</ScaleCrop>
  <HeadingPairs>
    <vt:vector size="6" baseType="variant">
      <vt:variant>
        <vt:lpstr>Fuentes usadas</vt:lpstr>
      </vt:variant>
      <vt:variant>
        <vt:i4>14</vt:i4>
      </vt:variant>
      <vt:variant>
        <vt:lpstr>Tema</vt:lpstr>
      </vt:variant>
      <vt:variant>
        <vt:i4>2</vt:i4>
      </vt:variant>
      <vt:variant>
        <vt:lpstr>Títulos de diapositiva</vt:lpstr>
      </vt:variant>
      <vt:variant>
        <vt:i4>30</vt:i4>
      </vt:variant>
    </vt:vector>
  </HeadingPairs>
  <TitlesOfParts>
    <vt:vector size="46" baseType="lpstr">
      <vt:lpstr>arial</vt:lpstr>
      <vt:lpstr>arial</vt:lpstr>
      <vt:lpstr>Calibri</vt:lpstr>
      <vt:lpstr>Charter</vt:lpstr>
      <vt:lpstr>Courier New</vt:lpstr>
      <vt:lpstr>Google Sans</vt:lpstr>
      <vt:lpstr>IBM Plex Serif</vt:lpstr>
      <vt:lpstr>Inter</vt:lpstr>
      <vt:lpstr>Open Sans</vt:lpstr>
      <vt:lpstr>Poppins</vt:lpstr>
      <vt:lpstr>Quarto-Bold</vt:lpstr>
      <vt:lpstr>Verdana</vt:lpstr>
      <vt:lpstr>Wingdings</vt:lpstr>
      <vt:lpstr>Wingdings 2</vt:lpstr>
      <vt:lpstr>La Caixa Voluntariados</vt:lpstr>
      <vt:lpstr>1_La Caixa Voluntariados</vt:lpstr>
      <vt:lpstr>Presentación de PowerPoint</vt:lpstr>
      <vt:lpstr>Presentación de PowerPoint</vt:lpstr>
      <vt:lpstr>Presentación de PowerPoint</vt:lpstr>
      <vt:lpstr>Per a què serveix?</vt:lpstr>
      <vt:lpstr>Converses - Xats</vt:lpstr>
      <vt:lpstr>Converses - Xats</vt:lpstr>
      <vt:lpstr>Trucades i videotrucades</vt:lpstr>
      <vt:lpstr>Xat / videotrucada grupal</vt:lpstr>
      <vt:lpstr>Presentación de PowerPoint</vt:lpstr>
      <vt:lpstr>Presentación de PowerPoint</vt:lpstr>
      <vt:lpstr>Presentación de PowerPoint</vt:lpstr>
      <vt:lpstr>Presentación de PowerPoint</vt:lpstr>
      <vt:lpstr>Presentación de PowerPoint</vt:lpstr>
      <vt:lpstr>Què és Internet?</vt:lpstr>
      <vt:lpstr>1. Introducció</vt:lpstr>
      <vt:lpstr>2. Navegació</vt:lpstr>
      <vt:lpstr>2. Navegació</vt:lpstr>
      <vt:lpstr>2. Navegació</vt:lpstr>
      <vt:lpstr>2. Navegació</vt:lpstr>
      <vt:lpstr>3. Nova pestanya</vt:lpstr>
      <vt:lpstr>4. Cookies o Galetes </vt:lpstr>
      <vt:lpstr>Presentación de PowerPoint</vt:lpstr>
      <vt:lpstr>Google Maps</vt:lpstr>
      <vt:lpstr>Google Maps</vt:lpstr>
      <vt:lpstr>Google Maps</vt:lpstr>
      <vt:lpstr>Google Maps</vt:lpstr>
      <vt:lpstr>Google Traductor</vt:lpstr>
      <vt:lpstr>Google Traductor</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Madrid de la Hera, Ignacio</dc:creator>
  <cp:lastModifiedBy>CRISTINA TELLO SANTIAGO</cp:lastModifiedBy>
  <cp:revision>230</cp:revision>
  <cp:lastPrinted>2023-02-09T11:49:45Z</cp:lastPrinted>
  <dcterms:created xsi:type="dcterms:W3CDTF">2020-05-11T10:12:31Z</dcterms:created>
  <dcterms:modified xsi:type="dcterms:W3CDTF">2024-01-24T11:53:24Z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2022-01-18T14:11:42Z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6b660137-22f3-4b48-afa8-65d1ede888d6</vt:lpwstr>
  </property>
  <property fmtid="{D5CDD505-2E9C-101B-9397-08002B2CF9AE}" pid="8" name="MSIP_Label_ea60d57e-af5b-4752-ac57-3e4f28ca11dc_ContentBits">
    <vt:lpwstr>0</vt:lpwstr>
  </property>
  <property fmtid="{D5CDD505-2E9C-101B-9397-08002B2CF9AE}" pid="9" name="MSIP_Label_5d86bc70-2a05-490c-b199-8f0f8e614d89_Enabled">
    <vt:lpwstr>true</vt:lpwstr>
  </property>
  <property fmtid="{D5CDD505-2E9C-101B-9397-08002B2CF9AE}" pid="10" name="MSIP_Label_5d86bc70-2a05-490c-b199-8f0f8e614d89_SetDate">
    <vt:lpwstr>2024-01-24T11:53:21Z</vt:lpwstr>
  </property>
  <property fmtid="{D5CDD505-2E9C-101B-9397-08002B2CF9AE}" pid="11" name="MSIP_Label_5d86bc70-2a05-490c-b199-8f0f8e614d89_Method">
    <vt:lpwstr>Privileged</vt:lpwstr>
  </property>
  <property fmtid="{D5CDD505-2E9C-101B-9397-08002B2CF9AE}" pid="12" name="MSIP_Label_5d86bc70-2a05-490c-b199-8f0f8e614d89_Name">
    <vt:lpwstr>5d86bc70-2a05-490c-b199-8f0f8e614d89</vt:lpwstr>
  </property>
  <property fmtid="{D5CDD505-2E9C-101B-9397-08002B2CF9AE}" pid="13" name="MSIP_Label_5d86bc70-2a05-490c-b199-8f0f8e614d89_SiteId">
    <vt:lpwstr>5df31d35-3ba9-481e-a3c8-ff9be3ee783b</vt:lpwstr>
  </property>
  <property fmtid="{D5CDD505-2E9C-101B-9397-08002B2CF9AE}" pid="14" name="MSIP_Label_5d86bc70-2a05-490c-b199-8f0f8e614d89_ActionId">
    <vt:lpwstr>241c0b24-d243-4c66-baa7-c376fa58985f</vt:lpwstr>
  </property>
  <property fmtid="{D5CDD505-2E9C-101B-9397-08002B2CF9AE}" pid="15" name="MSIP_Label_5d86bc70-2a05-490c-b199-8f0f8e614d89_ContentBits">
    <vt:lpwstr>0</vt:lpwstr>
  </property>
</Properties>
</file>