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style1.xml" ContentType="application/vnd.ms-office.chartstyle+xml"/>
  <Override PartName="/ppt/charts/chart1.xml" ContentType="application/vnd.openxmlformats-officedocument.drawingml.chart+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Montserrat" panose="00000500000000000000" pitchFamily="2" charset="0"/>
      <p:regular r:id="rId24"/>
      <p:bold r:id="rId25"/>
      <p:italic r:id="rId26"/>
      <p:boldItalic r:id="rId27"/>
    </p:embeddedFont>
    <p:embeddedFont>
      <p:font typeface="Open Sans SemiBold" panose="020B0706030804020204" pitchFamily="34" charset="0"/>
      <p:bold r:id="rId28"/>
      <p:boldItalic r:id="rId29"/>
    </p:embeddedFont>
    <p:embeddedFont>
      <p:font typeface="Quattrocento Sans"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483">
          <p15:clr>
            <a:srgbClr val="A4A3A4"/>
          </p15:clr>
        </p15:guide>
        <p15:guide id="3" pos="710">
          <p15:clr>
            <a:srgbClr val="A4A3A4"/>
          </p15:clr>
        </p15:guide>
        <p15:guide id="4" pos="7446">
          <p15:clr>
            <a:srgbClr val="A4A3A4"/>
          </p15:clr>
        </p15:guide>
        <p15:guide id="5" pos="234">
          <p15:clr>
            <a:srgbClr val="A4A3A4"/>
          </p15:clr>
        </p15:guide>
        <p15:guide id="6" pos="4021">
          <p15:clr>
            <a:srgbClr val="A4A3A4"/>
          </p15:clr>
        </p15:guide>
        <p15:guide id="7" orient="horz" pos="98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hV1RXc2R8XKqyUCxPWDR0jKHvEi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A30BEF2-E4ED-46FD-8203-F75EEEF940B8}">
  <a:tblStyle styleId="{4A30BEF2-E4ED-46FD-8203-F75EEEF940B8}" styleName="Table_0">
    <a:wholeTbl>
      <a:tcTxStyle b="off" i="off">
        <a:font>
          <a:latin typeface="Segoe UI Light"/>
          <a:ea typeface="Segoe UI Light"/>
          <a:cs typeface="Segoe UI Ligh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4FC"/>
          </a:solidFill>
        </a:fill>
      </a:tcStyle>
    </a:wholeTbl>
    <a:band1H>
      <a:tcTxStyle/>
      <a:tcStyle>
        <a:tcBdr/>
        <a:fill>
          <a:solidFill>
            <a:srgbClr val="CEE7F9"/>
          </a:solidFill>
        </a:fill>
      </a:tcStyle>
    </a:band1H>
    <a:band2H>
      <a:tcTxStyle/>
      <a:tcStyle>
        <a:tcBdr/>
      </a:tcStyle>
    </a:band2H>
    <a:band1V>
      <a:tcTxStyle/>
      <a:tcStyle>
        <a:tcBdr/>
        <a:fill>
          <a:solidFill>
            <a:srgbClr val="CEE7F9"/>
          </a:solidFill>
        </a:fill>
      </a:tcStyle>
    </a:band1V>
    <a:band2V>
      <a:tcTxStyle/>
      <a:tcStyle>
        <a:tcBdr/>
      </a:tcStyle>
    </a:band2V>
    <a:lastCol>
      <a:tcTxStyle b="on" i="off">
        <a:font>
          <a:latin typeface="Segoe UI Light"/>
          <a:ea typeface="Segoe UI Light"/>
          <a:cs typeface="Segoe UI Light"/>
        </a:font>
        <a:schemeClr val="lt1"/>
      </a:tcTxStyle>
      <a:tcStyle>
        <a:tcBdr/>
        <a:fill>
          <a:solidFill>
            <a:schemeClr val="accent1"/>
          </a:solidFill>
        </a:fill>
      </a:tcStyle>
    </a:lastCol>
    <a:firstCol>
      <a:tcTxStyle b="on" i="off">
        <a:font>
          <a:latin typeface="Segoe UI Light"/>
          <a:ea typeface="Segoe UI Light"/>
          <a:cs typeface="Segoe UI Light"/>
        </a:font>
        <a:schemeClr val="lt1"/>
      </a:tcTxStyle>
      <a:tcStyle>
        <a:tcBdr/>
        <a:fill>
          <a:solidFill>
            <a:schemeClr val="accent1"/>
          </a:solidFill>
        </a:fill>
      </a:tcStyle>
    </a:firstCol>
    <a:lastRow>
      <a:tcTxStyle b="on" i="off">
        <a:font>
          <a:latin typeface="Segoe UI Light"/>
          <a:ea typeface="Segoe UI Light"/>
          <a:cs typeface="Segoe UI Ligh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Segoe UI Light"/>
          <a:ea typeface="Segoe UI Light"/>
          <a:cs typeface="Segoe UI Ligh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guide orient="horz" pos="2160"/>
        <p:guide pos="483"/>
        <p:guide pos="710"/>
        <p:guide pos="7446"/>
        <p:guide pos="234"/>
        <p:guide pos="4021"/>
        <p:guide orient="horz" pos="9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customXml" Target="../customXml/item1.xml"/><Relationship Id="rId21" Type="http://schemas.openxmlformats.org/officeDocument/2006/relationships/font" Target="fonts/font2.fntdata"/><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B50-4516-A77A-6DED9763D8A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B50-4516-A77A-6DED9763D8A7}"/>
              </c:ext>
            </c:extLst>
          </c:dPt>
          <c:dPt>
            <c:idx val="2"/>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2-9CDE-4785-94E0-C65257F4BE60}"/>
              </c:ext>
            </c:extLst>
          </c:dPt>
          <c:cat>
            <c:strRef>
              <c:f>Sheet1!$A$2:$A$4</c:f>
              <c:strCache>
                <c:ptCount val="3"/>
                <c:pt idx="0">
                  <c:v>1st Qtr</c:v>
                </c:pt>
                <c:pt idx="1">
                  <c:v>2nd Qtr</c:v>
                </c:pt>
                <c:pt idx="2">
                  <c:v>3rd Qtr</c:v>
                </c:pt>
              </c:strCache>
            </c:strRef>
          </c:cat>
          <c:val>
            <c:numRef>
              <c:f>Sheet1!$B$2:$B$4</c:f>
              <c:numCache>
                <c:formatCode>General</c:formatCode>
                <c:ptCount val="3"/>
                <c:pt idx="0">
                  <c:v>11</c:v>
                </c:pt>
                <c:pt idx="1">
                  <c:v>34</c:v>
                </c:pt>
                <c:pt idx="2">
                  <c:v>55</c:v>
                </c:pt>
              </c:numCache>
            </c:numRef>
          </c:val>
          <c:extLst>
            <c:ext xmlns:c16="http://schemas.microsoft.com/office/drawing/2014/chart" uri="{C3380CC4-5D6E-409C-BE32-E72D297353CC}">
              <c16:uniqueId val="{00000000-9CDE-4785-94E0-C65257F4BE6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L="914400" lvl="1" indent="-228600">
              <a:spcBef>
                <a:spcPts val="0"/>
              </a:spcBef>
              <a:spcAft>
                <a:spcPts val="0"/>
              </a:spcAft>
              <a:buSzPts val="1400"/>
              <a:buNone/>
              <a:defRPr sz="1800"/>
            </a:lvl2pPr>
            <a:lvl3pPr marL="1371600" lvl="2" indent="-228600">
              <a:spcBef>
                <a:spcPts val="0"/>
              </a:spcBef>
              <a:spcAft>
                <a:spcPts val="0"/>
              </a:spcAft>
              <a:buSzPts val="1400"/>
              <a:buNone/>
              <a:defRPr sz="1800"/>
            </a:lvl3pPr>
            <a:lvl4pPr marL="1828800" lvl="3" indent="-228600">
              <a:spcBef>
                <a:spcPts val="0"/>
              </a:spcBef>
              <a:spcAft>
                <a:spcPts val="0"/>
              </a:spcAft>
              <a:buSzPts val="1400"/>
              <a:buNone/>
              <a:defRPr sz="1800"/>
            </a:lvl4pPr>
            <a:lvl5pPr marL="2286000" lvl="4" indent="-228600">
              <a:spcBef>
                <a:spcPts val="0"/>
              </a:spcBef>
              <a:spcAft>
                <a:spcPts val="0"/>
              </a:spcAft>
              <a:buSzPts val="1400"/>
              <a:buNone/>
              <a:defRPr sz="1800"/>
            </a:lvl5pPr>
            <a:lvl6pPr marL="2743200" lvl="5" indent="-228600">
              <a:spcBef>
                <a:spcPts val="0"/>
              </a:spcBef>
              <a:spcAft>
                <a:spcPts val="0"/>
              </a:spcAft>
              <a:buSzPts val="1400"/>
              <a:buNone/>
              <a:defRPr sz="1800"/>
            </a:lvl6pPr>
            <a:lvl7pPr marL="3200400" lvl="6" indent="-228600">
              <a:spcBef>
                <a:spcPts val="0"/>
              </a:spcBef>
              <a:spcAft>
                <a:spcPts val="0"/>
              </a:spcAft>
              <a:buSzPts val="1400"/>
              <a:buNone/>
              <a:defRPr sz="1800"/>
            </a:lvl7pPr>
            <a:lvl8pPr marL="3657600" lvl="7" indent="-228600">
              <a:spcBef>
                <a:spcPts val="0"/>
              </a:spcBef>
              <a:spcAft>
                <a:spcPts val="0"/>
              </a:spcAft>
              <a:buSzPts val="1400"/>
              <a:buNone/>
              <a:defRPr sz="1800"/>
            </a:lvl8pPr>
            <a:lvl9pPr marL="4114800" lvl="8" indent="-228600">
              <a:spcBef>
                <a:spcPts val="0"/>
              </a:spcBef>
              <a:spcAft>
                <a:spcPts val="0"/>
              </a:spcAft>
              <a:buSzPts val="1400"/>
              <a:buNone/>
              <a:defRPr sz="1800"/>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ca-ES" sz="1200" b="0" i="0" u="none" strike="noStrike" cap="none">
                <a:solidFill>
                  <a:schemeClr val="dk1"/>
                </a:solidFill>
                <a:latin typeface="Quattrocento Sans"/>
                <a:ea typeface="Quattrocento Sans"/>
                <a:cs typeface="Quattrocento Sans"/>
                <a:sym typeface="Quattrocento Sans"/>
              </a:rPr>
              <a:t>‹Nº›</a:t>
            </a:fld>
            <a:endParaRPr sz="1200" b="0" i="0" u="none" strike="noStrike" cap="none">
              <a:solidFill>
                <a:schemeClr val="dk1"/>
              </a:solidFill>
              <a:latin typeface="Quattrocento Sans"/>
              <a:ea typeface="Quattrocento Sans"/>
              <a:cs typeface="Quattrocento Sans"/>
              <a:sym typeface="Quattrocento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proquoabogados.com/sociedad-limitada/"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nfoautonomos.com/tipos-de-sociedades/como-crear-una-sociedad-limitada/"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plataformapyme.es/es-es" TargetMode="External"/><Relationship Id="rId4" Type="http://schemas.openxmlformats.org/officeDocument/2006/relationships/hyperlink" Target="https://www.infoautonomos.com/asesoria/?cmpia=138"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
        <p:cNvGrpSpPr/>
        <p:nvPr/>
      </p:nvGrpSpPr>
      <p:grpSpPr>
        <a:xfrm>
          <a:off x="0" y="0"/>
          <a:ext cx="0" cy="0"/>
          <a:chOff x="0" y="0"/>
          <a:chExt cx="0" cy="0"/>
        </a:xfrm>
      </p:grpSpPr>
      <p:sp>
        <p:nvSpPr>
          <p:cNvPr id="15" name="Google Shape;1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 name="Google Shape;1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0" name="Google Shape;84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4" name="Google Shape;111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ca-ES" sz="900"/>
              <a:t>SL  de nova creació durant els dos primers anys amb base imposable positiva al tipus reduït del 15%. Les empreses de nova creació constituïdes a partir del 1 de gener de 2016 tributaran a aquests tipus tant en el primer període impositiu en que la base imposable siguin positiva i el següent. </a:t>
            </a:r>
            <a:endParaRPr/>
          </a:p>
          <a:p>
            <a:pPr marL="0" lvl="0" indent="0" algn="l" rtl="0">
              <a:spcBef>
                <a:spcPts val="0"/>
              </a:spcBef>
              <a:spcAft>
                <a:spcPts val="0"/>
              </a:spcAft>
              <a:buClr>
                <a:schemeClr val="dk1"/>
              </a:buClr>
              <a:buSzPts val="900"/>
              <a:buFont typeface="Quattrocento Sans"/>
              <a:buNone/>
            </a:pPr>
            <a:r>
              <a:rPr lang="ca-ES" sz="900"/>
              <a:t> </a:t>
            </a:r>
            <a:endParaRPr/>
          </a:p>
          <a:p>
            <a:pPr marL="0" marR="0" lvl="0" indent="0" algn="l" rtl="0">
              <a:lnSpc>
                <a:spcPct val="100000"/>
              </a:lnSpc>
              <a:spcBef>
                <a:spcPts val="0"/>
              </a:spcBef>
              <a:spcAft>
                <a:spcPts val="0"/>
              </a:spcAft>
              <a:buClr>
                <a:schemeClr val="dk1"/>
              </a:buClr>
              <a:buSzPts val="1200"/>
              <a:buFont typeface="Montserrat"/>
              <a:buNone/>
            </a:pPr>
            <a:r>
              <a:rPr lang="ca-ES" sz="900"/>
              <a:t>A partir del 3er any al tipus general del 25% (**) Article 29 i DT 34ª LIS </a:t>
            </a:r>
            <a:endParaRPr/>
          </a:p>
          <a:p>
            <a:pPr marL="0" lvl="0" indent="0" algn="l" rtl="0">
              <a:spcBef>
                <a:spcPts val="0"/>
              </a:spcBef>
              <a:spcAft>
                <a:spcPts val="0"/>
              </a:spcAft>
              <a:buNone/>
            </a:pPr>
            <a:endParaRPr sz="900"/>
          </a:p>
        </p:txBody>
      </p:sp>
      <p:sp>
        <p:nvSpPr>
          <p:cNvPr id="1115" name="Google Shape;111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5" name="Google Shape;116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En el requadre vermell s’indiquen els apartats que s’expliquen en les següents diapositives.</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endParaRPr sz="900" b="1">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endParaRPr sz="900" b="1">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1. La sol·licitud del nom de la societat</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Aquest pas permet assegurar-se que el nom escollit per a identificar a la SL no ha estat utilitzat per una altra societat ja constituïda. S’han d’incloure diversos possibles noms per a la societat, així en cas que la primera elecció ja estigui assignada, es concedirà el certificat al que la segueix. Aquest tràmit es pot fer online a la pàgina oficial del Registre Mercantil.</a:t>
            </a:r>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El document a obtenir és el </a:t>
            </a:r>
            <a:r>
              <a:rPr lang="ca-ES" sz="900" b="1">
                <a:latin typeface="Quattrocento Sans"/>
                <a:ea typeface="Quattrocento Sans"/>
                <a:cs typeface="Quattrocento Sans"/>
                <a:sym typeface="Quattrocento Sans"/>
              </a:rPr>
              <a:t>Certificat Negatiu de Denominació Social</a:t>
            </a:r>
            <a:r>
              <a:rPr lang="ca-ES" sz="900">
                <a:latin typeface="Quattrocento Sans"/>
                <a:ea typeface="Quattrocento Sans"/>
                <a:cs typeface="Quattrocento Sans"/>
                <a:sym typeface="Quattrocento Sans"/>
              </a:rPr>
              <a:t> aquest acredita que durant 6 mesos estarà reservat aquest nom per al sol·licitant.</a:t>
            </a:r>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Després de rebre el Certificat Negatiu, el sol·licitant disposa de 3 mesos per a registrar el nom davant Notari. Si no es realitza aquest tràmit, en el temps estipulat, el nom deixarà d’estar reservat i caldrà torna a realitzar el tràmit.</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2. Obrir el compte bancari de la societat.</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b="0">
                <a:latin typeface="Quattrocento Sans"/>
                <a:ea typeface="Quattrocento Sans"/>
                <a:cs typeface="Quattrocento Sans"/>
                <a:sym typeface="Quattrocento Sans"/>
              </a:rPr>
              <a:t>Amb el Certificat Negatiu de Denominació s’obre el compte bancari amb un mínim de 3.000€, per tal que l’entitat pugui emetre el certificat de l’ingrés.</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Amb aquest certificat es completa el tràmit davant el Notari per a continuar amb la creació de la societat limitada.</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3. Redactar els estatuts socials</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Els </a:t>
            </a:r>
            <a:r>
              <a:rPr lang="ca-ES" sz="900" b="1">
                <a:latin typeface="Quattrocento Sans"/>
                <a:ea typeface="Quattrocento Sans"/>
                <a:cs typeface="Quattrocento Sans"/>
                <a:sym typeface="Quattrocento Sans"/>
              </a:rPr>
              <a:t>Estatuts Socials de la SL contenen l’estructura, funcionament intern i normatives sobre les quals es regirà la societat. </a:t>
            </a:r>
            <a:r>
              <a:rPr lang="ca-ES" sz="900">
                <a:latin typeface="Quattrocento Sans"/>
                <a:ea typeface="Quattrocento Sans"/>
                <a:cs typeface="Quattrocento Sans"/>
                <a:sym typeface="Quattrocento Sans"/>
              </a:rPr>
              <a:t>Aquest document s’incorpora al registre públic de la constitució de la organització empresarial.</a:t>
            </a:r>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Els Estatuts Socials han d’incloure informació com la denominació de la societat, la identificació de la modalitat de Societat de Responsabilitat Limitada, l’objecte social amb les activitats que l'integren, el domicili social en territori espanyol, data de tancament de cada exercici, capital social i participacions en les que es divideix, valor nominal i numeració de cada participació, així com sistema de administració de la SL, entre altres mencions obligatòries, més les que es vulguin incloure per voluntat dels socis, respectant les normes societàries i els principis que configuren el tipus social. </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4. Escriptura pública de la constitució de la societat</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Tots els </a:t>
            </a:r>
            <a:r>
              <a:rPr lang="ca-ES" sz="900" b="1">
                <a:latin typeface="Quattrocento Sans"/>
                <a:ea typeface="Quattrocento Sans"/>
                <a:cs typeface="Quattrocento Sans"/>
                <a:sym typeface="Quattrocento Sans"/>
              </a:rPr>
              <a:t>socis de la societat limitada han d’anar a la notaria per a formalitzar l’Escriptura de la Constitució</a:t>
            </a:r>
            <a:r>
              <a:rPr lang="ca-ES" sz="900">
                <a:latin typeface="Quattrocento Sans"/>
                <a:ea typeface="Quattrocento Sans"/>
                <a:cs typeface="Quattrocento Sans"/>
                <a:sym typeface="Quattrocento Sans"/>
              </a:rPr>
              <a:t> de la SL. En la signatura s’haurà de dur el Certificat de Denominació i el Certificat de l’Entitat Bancaria respecte a la aportació de capital en el compte que està a nom de l’empresa.  A més caldrà aportar els esmentats Estatuts Socials, l’original del DNI de cada soci, i en cas de ser soci estranger, presentar la declaració d’inversions a l’exterior, entre altres qüestions.  </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5. Obtenció del NIF de la societat</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El següent pas és </a:t>
            </a:r>
            <a:r>
              <a:rPr lang="ca-ES" sz="900" b="1">
                <a:latin typeface="Quattrocento Sans"/>
                <a:ea typeface="Quattrocento Sans"/>
                <a:cs typeface="Quattrocento Sans"/>
                <a:sym typeface="Quattrocento Sans"/>
              </a:rPr>
              <a:t>anar a Hisenda per a obtenir el NIF provisional, les etiquetes i targetes d’identificació.</a:t>
            </a:r>
            <a:r>
              <a:rPr lang="ca-ES" sz="900">
                <a:latin typeface="Quattrocento Sans"/>
                <a:ea typeface="Quattrocento Sans"/>
                <a:cs typeface="Quattrocento Sans"/>
                <a:sym typeface="Quattrocento Sans"/>
              </a:rPr>
              <a:t> S´ha de presentar:</a:t>
            </a:r>
            <a:endParaRPr/>
          </a:p>
          <a:p>
            <a:pPr marL="342900" lvl="0" indent="-342900" algn="l" rtl="0">
              <a:lnSpc>
                <a:spcPct val="107000"/>
              </a:lnSpc>
              <a:spcBef>
                <a:spcPts val="800"/>
              </a:spcBef>
              <a:spcAft>
                <a:spcPts val="0"/>
              </a:spcAft>
              <a:buClr>
                <a:schemeClr val="dk1"/>
              </a:buClr>
              <a:buSzPts val="1000"/>
              <a:buFont typeface="Noto Sans Symbols"/>
              <a:buChar char="∙"/>
            </a:pPr>
            <a:r>
              <a:rPr lang="ca-ES" sz="900">
                <a:latin typeface="Quattrocento Sans"/>
                <a:ea typeface="Quattrocento Sans"/>
                <a:cs typeface="Quattrocento Sans"/>
                <a:sym typeface="Quattrocento Sans"/>
              </a:rPr>
              <a:t>Fotocòpia del DNI del signant.</a:t>
            </a:r>
            <a:endParaRPr/>
          </a:p>
          <a:p>
            <a:pPr marL="342900" lvl="0" indent="-342900" algn="l" rtl="0">
              <a:lnSpc>
                <a:spcPct val="107000"/>
              </a:lnSpc>
              <a:spcBef>
                <a:spcPts val="800"/>
              </a:spcBef>
              <a:spcAft>
                <a:spcPts val="0"/>
              </a:spcAft>
              <a:buClr>
                <a:schemeClr val="dk1"/>
              </a:buClr>
              <a:buSzPts val="1000"/>
              <a:buFont typeface="Noto Sans Symbols"/>
              <a:buChar char="∙"/>
            </a:pPr>
            <a:r>
              <a:rPr lang="ca-ES" sz="900">
                <a:latin typeface="Quattrocento Sans"/>
                <a:ea typeface="Quattrocento Sans"/>
                <a:cs typeface="Quattrocento Sans"/>
                <a:sym typeface="Quattrocento Sans"/>
              </a:rPr>
              <a:t>Fotocòpia de l’escriptura de constitució de la societat.</a:t>
            </a:r>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Aleshores Hisenda assigna un NIF temporal amb una validesa de 6 mesos que posteriorment s’haurà de canviar pel NIF definitiu.</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6. Alta en l’Impost d’Activitats Econòmiques.</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Per aquest pas caldrà presentar-se davant l’Agencia Tributaria per a registrar-se en l’</a:t>
            </a:r>
            <a:r>
              <a:rPr lang="ca-ES" sz="900" b="1">
                <a:latin typeface="Quattrocento Sans"/>
                <a:ea typeface="Quattrocento Sans"/>
                <a:cs typeface="Quattrocento Sans"/>
                <a:sym typeface="Quattrocento Sans"/>
              </a:rPr>
              <a:t>Impost d’Activitats Econòmiques (IAE)</a:t>
            </a:r>
            <a:r>
              <a:rPr lang="ca-ES" sz="900">
                <a:latin typeface="Quattrocento Sans"/>
                <a:ea typeface="Quattrocento Sans"/>
                <a:cs typeface="Quattrocento Sans"/>
                <a:sym typeface="Quattrocento Sans"/>
              </a:rPr>
              <a:t> per informar de l’inici de l’activitat o activitats a emprendre per la SL.</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7. Declaració de l’IVA o censal</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Per a donar-se d’alta en</a:t>
            </a:r>
            <a:r>
              <a:rPr lang="ca-ES" sz="900" b="1">
                <a:latin typeface="Quattrocento Sans"/>
                <a:ea typeface="Quattrocento Sans"/>
                <a:cs typeface="Quattrocento Sans"/>
                <a:sym typeface="Quattrocento Sans"/>
              </a:rPr>
              <a:t> el Cens d’Empresaris, Professionals i Retenidors</a:t>
            </a:r>
            <a:r>
              <a:rPr lang="ca-ES" sz="900">
                <a:latin typeface="Quattrocento Sans"/>
                <a:ea typeface="Quattrocento Sans"/>
                <a:cs typeface="Quattrocento Sans"/>
                <a:sym typeface="Quattrocento Sans"/>
              </a:rPr>
              <a:t> s’ha de complimentar el model 036, quest document es pot consultar en la web de l’Agencia Tributaria https://www.agenciatributaria.es/. Aquest tràmit és obligatori.</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8. Inscripció en el Registre Mercantil provincial</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Els integrants de la societat han de registrar-se en el Registre Mercantil de la província on tenen establert el seu domicili social.</a:t>
            </a:r>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Ha de presentar-se:</a:t>
            </a:r>
            <a:endParaRPr/>
          </a:p>
          <a:p>
            <a:pPr marL="342900" lvl="0" indent="-342900" algn="l" rtl="0">
              <a:lnSpc>
                <a:spcPct val="107000"/>
              </a:lnSpc>
              <a:spcBef>
                <a:spcPts val="800"/>
              </a:spcBef>
              <a:spcAft>
                <a:spcPts val="0"/>
              </a:spcAft>
              <a:buClr>
                <a:schemeClr val="dk1"/>
              </a:buClr>
              <a:buSzPts val="1000"/>
              <a:buFont typeface="Noto Sans Symbols"/>
              <a:buChar char="∙"/>
            </a:pPr>
            <a:r>
              <a:rPr lang="ca-ES" sz="900" b="1">
                <a:latin typeface="Quattrocento Sans"/>
                <a:ea typeface="Quattrocento Sans"/>
                <a:cs typeface="Quattrocento Sans"/>
                <a:sym typeface="Quattrocento Sans"/>
              </a:rPr>
              <a:t>Còpia autoritzada  de l’escriptura de constitució de la societat</a:t>
            </a:r>
            <a:r>
              <a:rPr lang="ca-ES" sz="900">
                <a:latin typeface="Quattrocento Sans"/>
                <a:ea typeface="Quattrocento Sans"/>
                <a:cs typeface="Quattrocento Sans"/>
                <a:sym typeface="Quattrocento Sans"/>
              </a:rPr>
              <a:t>.</a:t>
            </a:r>
            <a:endParaRPr/>
          </a:p>
          <a:p>
            <a:pPr marL="342900" lvl="0" indent="-342900" algn="l" rtl="0">
              <a:lnSpc>
                <a:spcPct val="107000"/>
              </a:lnSpc>
              <a:spcBef>
                <a:spcPts val="800"/>
              </a:spcBef>
              <a:spcAft>
                <a:spcPts val="0"/>
              </a:spcAft>
              <a:buClr>
                <a:schemeClr val="dk1"/>
              </a:buClr>
              <a:buSzPts val="1000"/>
              <a:buFont typeface="Noto Sans Symbols"/>
              <a:buChar char="∙"/>
            </a:pPr>
            <a:r>
              <a:rPr lang="ca-ES" sz="900" b="1">
                <a:latin typeface="Quattrocento Sans"/>
                <a:ea typeface="Quattrocento Sans"/>
                <a:cs typeface="Quattrocento Sans"/>
                <a:sym typeface="Quattrocento Sans"/>
              </a:rPr>
              <a:t>Còpia del NIF provisional</a:t>
            </a:r>
            <a:r>
              <a:rPr lang="ca-ES" sz="900">
                <a:latin typeface="Quattrocento Sans"/>
                <a:ea typeface="Quattrocento Sans"/>
                <a:cs typeface="Quattrocento Sans"/>
                <a:sym typeface="Quattrocento Sans"/>
              </a:rPr>
              <a:t>.</a:t>
            </a:r>
            <a:endParaRPr/>
          </a:p>
          <a:p>
            <a:pPr marL="0" lvl="0" indent="0" algn="l" rtl="0">
              <a:lnSpc>
                <a:spcPct val="107000"/>
              </a:lnSpc>
              <a:spcBef>
                <a:spcPts val="800"/>
              </a:spcBef>
              <a:spcAft>
                <a:spcPts val="0"/>
              </a:spcAft>
              <a:buClr>
                <a:schemeClr val="dk1"/>
              </a:buClr>
              <a:buSzPts val="900"/>
              <a:buFont typeface="Quattrocento Sans"/>
              <a:buNone/>
            </a:pPr>
            <a:r>
              <a:rPr lang="ca-ES" sz="900" b="1">
                <a:latin typeface="Quattrocento Sans"/>
                <a:ea typeface="Quattrocento Sans"/>
                <a:cs typeface="Quattrocento Sans"/>
                <a:sym typeface="Quattrocento Sans"/>
              </a:rPr>
              <a:t>9. Adquisició del NIF definitiu</a:t>
            </a:r>
            <a:endParaRPr sz="900">
              <a:latin typeface="Quattrocento Sans"/>
              <a:ea typeface="Quattrocento Sans"/>
              <a:cs typeface="Quattrocento Sans"/>
              <a:sym typeface="Quattrocento Sans"/>
            </a:endParaRPr>
          </a:p>
          <a:p>
            <a:pPr marL="0" lvl="0" indent="0" algn="l" rtl="0">
              <a:lnSpc>
                <a:spcPct val="107000"/>
              </a:lnSpc>
              <a:spcBef>
                <a:spcPts val="80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Després d’inscriure la constitució de la societat, caldrà dirigir-se a l’oficina d’Hisenda per a canviar la targeta provisional del NIF per una de definitiva.</a:t>
            </a:r>
            <a:endParaRPr/>
          </a:p>
          <a:p>
            <a:pPr marL="0" lvl="0" indent="0" algn="l" rtl="0">
              <a:lnSpc>
                <a:spcPct val="107000"/>
              </a:lnSpc>
              <a:spcBef>
                <a:spcPts val="800"/>
              </a:spcBef>
              <a:spcAft>
                <a:spcPts val="0"/>
              </a:spcAft>
              <a:buClr>
                <a:schemeClr val="dk1"/>
              </a:buClr>
              <a:buSzPts val="900"/>
              <a:buFont typeface="Quattrocento Sans"/>
              <a:buNone/>
            </a:pPr>
            <a:endParaRPr sz="900">
              <a:latin typeface="Quattrocento Sans"/>
              <a:ea typeface="Quattrocento Sans"/>
              <a:cs typeface="Quattrocento Sans"/>
              <a:sym typeface="Quattrocento Sans"/>
            </a:endParaRPr>
          </a:p>
          <a:p>
            <a:pPr marL="0" marR="0" lvl="0" indent="0" algn="l" rtl="0">
              <a:lnSpc>
                <a:spcPct val="107000"/>
              </a:lnSpc>
              <a:spcBef>
                <a:spcPts val="800"/>
              </a:spcBef>
              <a:spcAft>
                <a:spcPts val="0"/>
              </a:spcAft>
              <a:buClr>
                <a:schemeClr val="accent1"/>
              </a:buClr>
              <a:buSzPts val="900"/>
              <a:buFont typeface="Quattrocento Sans"/>
              <a:buNone/>
            </a:pPr>
            <a:r>
              <a:rPr lang="ca-ES" sz="900">
                <a:solidFill>
                  <a:schemeClr val="accent1"/>
                </a:solidFill>
                <a:latin typeface="Quattrocento Sans"/>
                <a:ea typeface="Quattrocento Sans"/>
                <a:cs typeface="Quattrocento Sans"/>
                <a:sym typeface="Quattrocento Sans"/>
              </a:rPr>
              <a:t>https://plataformapyme.es/</a:t>
            </a:r>
            <a:endParaRPr/>
          </a:p>
          <a:p>
            <a:pPr marL="0" lvl="0" indent="0" algn="l" rtl="0">
              <a:lnSpc>
                <a:spcPct val="107000"/>
              </a:lnSpc>
              <a:spcBef>
                <a:spcPts val="800"/>
              </a:spcBef>
              <a:spcAft>
                <a:spcPts val="0"/>
              </a:spcAft>
              <a:buClr>
                <a:schemeClr val="dk1"/>
              </a:buClr>
              <a:buSzPts val="900"/>
              <a:buFont typeface="Quattrocento Sans"/>
              <a:buNone/>
            </a:pPr>
            <a:endParaRPr sz="900">
              <a:latin typeface="Quattrocento Sans"/>
              <a:ea typeface="Quattrocento Sans"/>
              <a:cs typeface="Quattrocento Sans"/>
              <a:sym typeface="Quattrocento Sans"/>
            </a:endParaRPr>
          </a:p>
          <a:p>
            <a:pPr marL="0" lvl="0" indent="0" algn="l" rtl="0">
              <a:spcBef>
                <a:spcPts val="0"/>
              </a:spcBef>
              <a:spcAft>
                <a:spcPts val="0"/>
              </a:spcAft>
              <a:buNone/>
            </a:pPr>
            <a:endParaRPr sz="900">
              <a:latin typeface="Quattrocento Sans"/>
              <a:ea typeface="Quattrocento Sans"/>
              <a:cs typeface="Quattrocento Sans"/>
              <a:sym typeface="Quattrocento Sans"/>
            </a:endParaRPr>
          </a:p>
        </p:txBody>
      </p:sp>
      <p:sp>
        <p:nvSpPr>
          <p:cNvPr id="1166" name="Google Shape;116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Aquesta escriptura és necessari que determini:</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1 La identitat del soci o socis. </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2 Les aportacions que cada soci realitza i la numeració de les participacions assignades en pagament. Determinar l'aportació que realitza cada soci, aquesta pot ser en efectiu o en espècies. En cas que sigui en espècies els objectes passaran a ser bens de la societat. Encara que no sigui obligatori és recomanable que aquesta aportació, no monetària, sigui valorada per un pèrit. </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3 Els estatuts de la societat. </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4 La determinació de la manera com inicialment s’organitza l’administració.</a:t>
            </a:r>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5 La identitat de la persona o persones que s’encarreguen inicialment de l’administració i representació social. Un cop escollits els administradors determinar quin tipus de retribució rebran o si el seu càrrec serà gratuït. </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6 Respecte a les aportacions no monetàries al capital social la Llei de Capitals diu en el seu Capítol III, Secció 1 i Article  73/3 el següent:</a:t>
            </a:r>
            <a:endParaRPr sz="900">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chemeClr val="dk1"/>
              </a:buClr>
              <a:buSzPts val="1200"/>
              <a:buFont typeface="Montserrat"/>
              <a:buNone/>
            </a:pPr>
            <a:r>
              <a:rPr lang="ca-ES" sz="900">
                <a:latin typeface="Quattrocento Sans"/>
                <a:ea typeface="Quattrocento Sans"/>
                <a:cs typeface="Quattrocento Sans"/>
                <a:sym typeface="Quattrocento Sans"/>
              </a:rPr>
              <a:t>“3. En cas d’augment del capital social amb càrrec a aportacions no monetàries, a més de les persones que es refereixen en l’apartat primer, també respondran solidàriament els administradors per la diferència entre la valoració que haguessin realitzat i el valor real de les aportacions”</a:t>
            </a:r>
            <a:br>
              <a:rPr lang="ca-ES" sz="900">
                <a:latin typeface="Quattrocento Sans"/>
                <a:ea typeface="Quattrocento Sans"/>
                <a:cs typeface="Quattrocento Sans"/>
                <a:sym typeface="Quattrocento Sans"/>
              </a:rPr>
            </a:br>
            <a:r>
              <a:rPr lang="ca-ES" sz="900">
                <a:latin typeface="Quattrocento Sans"/>
                <a:ea typeface="Quattrocento Sans"/>
                <a:cs typeface="Quattrocento Sans"/>
                <a:sym typeface="Quattrocento Sans"/>
              </a:rPr>
              <a:t>Font original: </a:t>
            </a:r>
            <a:r>
              <a:rPr lang="ca-ES" sz="900" u="sng">
                <a:solidFill>
                  <a:schemeClr val="hlink"/>
                </a:solidFill>
                <a:latin typeface="Quattrocento Sans"/>
                <a:ea typeface="Quattrocento Sans"/>
                <a:cs typeface="Quattrocento Sans"/>
                <a:sym typeface="Quattrocento Sans"/>
                <a:hlinkClick r:id="rId3"/>
              </a:rPr>
              <a:t>La Sociedad Limitada: Concepto, Funcionamiento y Tipos | Pro Quo Abogados en Palma de Mallorca</a:t>
            </a:r>
            <a:endParaRPr sz="9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 </a:t>
            </a:r>
            <a:endParaRPr sz="900" b="0" i="0" u="none" strike="noStrike" cap="none">
              <a:solidFill>
                <a:srgbClr val="000000"/>
              </a:solidFill>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900">
                <a:latin typeface="Quattrocento Sans"/>
                <a:ea typeface="Quattrocento Sans"/>
                <a:cs typeface="Quattrocento Sans"/>
                <a:sym typeface="Quattrocento Sans"/>
              </a:rPr>
              <a:t>L’escriptura de constitució haurà de presentar-se per la inscripció en el Registre Mercantil Provincial. A través de les Conselleries d’Hisenda de les CCAA (Impost sobre transmissions patrimonials i actes jurídics documentats) o per mitjà del Registre Mercantil Provincial o del Registre Mercantil Central.</a:t>
            </a:r>
            <a:endParaRPr sz="900">
              <a:latin typeface="Quattrocento Sans"/>
              <a:ea typeface="Quattrocento Sans"/>
              <a:cs typeface="Quattrocento Sans"/>
              <a:sym typeface="Quattrocento Sans"/>
            </a:endParaRPr>
          </a:p>
          <a:p>
            <a:pPr marL="0" lvl="0" indent="0" algn="l" rtl="0">
              <a:spcBef>
                <a:spcPts val="0"/>
              </a:spcBef>
              <a:spcAft>
                <a:spcPts val="0"/>
              </a:spcAft>
              <a:buNone/>
            </a:pPr>
            <a:endParaRPr sz="900">
              <a:latin typeface="Quattrocento Sans"/>
              <a:ea typeface="Quattrocento Sans"/>
              <a:cs typeface="Quattrocento Sans"/>
              <a:sym typeface="Quattrocento Sans"/>
            </a:endParaRPr>
          </a:p>
        </p:txBody>
      </p:sp>
      <p:sp>
        <p:nvSpPr>
          <p:cNvPr id="1223" name="Google Shape;122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7"/>
        <p:cNvGrpSpPr/>
        <p:nvPr/>
      </p:nvGrpSpPr>
      <p:grpSpPr>
        <a:xfrm>
          <a:off x="0" y="0"/>
          <a:ext cx="0" cy="0"/>
          <a:chOff x="0" y="0"/>
          <a:chExt cx="0" cy="0"/>
        </a:xfrm>
      </p:grpSpPr>
      <p:sp>
        <p:nvSpPr>
          <p:cNvPr id="1268" name="Google Shape;1268;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9" name="Google Shape;126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0"/>
        <p:cNvGrpSpPr/>
        <p:nvPr/>
      </p:nvGrpSpPr>
      <p:grpSpPr>
        <a:xfrm>
          <a:off x="0" y="0"/>
          <a:ext cx="0" cy="0"/>
          <a:chOff x="0" y="0"/>
          <a:chExt cx="0" cy="0"/>
        </a:xfrm>
      </p:grpSpPr>
      <p:sp>
        <p:nvSpPr>
          <p:cNvPr id="1301" name="Google Shape;130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2" name="Google Shape;130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3"/>
        <p:cNvGrpSpPr/>
        <p:nvPr/>
      </p:nvGrpSpPr>
      <p:grpSpPr>
        <a:xfrm>
          <a:off x="0" y="0"/>
          <a:ext cx="0" cy="0"/>
          <a:chOff x="0" y="0"/>
          <a:chExt cx="0" cy="0"/>
        </a:xfrm>
      </p:grpSpPr>
      <p:sp>
        <p:nvSpPr>
          <p:cNvPr id="1524" name="Google Shape;152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5" name="Google Shape;152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0"/>
        <p:cNvGrpSpPr/>
        <p:nvPr/>
      </p:nvGrpSpPr>
      <p:grpSpPr>
        <a:xfrm>
          <a:off x="0" y="0"/>
          <a:ext cx="0" cy="0"/>
          <a:chOff x="0" y="0"/>
          <a:chExt cx="0" cy="0"/>
        </a:xfrm>
      </p:grpSpPr>
      <p:sp>
        <p:nvSpPr>
          <p:cNvPr id="1581" name="Google Shape;158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2" name="Google Shape;158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3" name="Google Shape;158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 name="Google Shape;4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ca-ES" sz="900"/>
              <a:t>Emmarcades apareixen les orientacions més comuns pels nostres usuaris.</a:t>
            </a:r>
            <a:endParaRPr/>
          </a:p>
          <a:p>
            <a:pPr marL="0" lvl="0" indent="0" algn="l" rtl="0">
              <a:spcBef>
                <a:spcPts val="0"/>
              </a:spcBef>
              <a:spcAft>
                <a:spcPts val="0"/>
              </a:spcAft>
              <a:buNone/>
            </a:pPr>
            <a:endParaRPr sz="900"/>
          </a:p>
        </p:txBody>
      </p:sp>
      <p:sp>
        <p:nvSpPr>
          <p:cNvPr id="75" name="Google Shape;7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ca-ES" sz="900"/>
              <a:t>Dins de totes les possibilitats de Societats a implantar les més utilitzades pels petits/nous emprenedors són Autònoms i Societat Limitada.</a:t>
            </a:r>
            <a:endParaRPr/>
          </a:p>
          <a:p>
            <a:pPr marL="0" lvl="0" indent="0" algn="l" rtl="0">
              <a:spcBef>
                <a:spcPts val="0"/>
              </a:spcBef>
              <a:spcAft>
                <a:spcPts val="0"/>
              </a:spcAft>
              <a:buNone/>
            </a:pPr>
            <a:endParaRPr sz="90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Montserrat"/>
              <a:buNone/>
            </a:pPr>
            <a:r>
              <a:rPr lang="ca-ES" sz="900">
                <a:latin typeface="Quattrocento Sans"/>
                <a:ea typeface="Quattrocento Sans"/>
                <a:cs typeface="Quattrocento Sans"/>
                <a:sym typeface="Quattrocento Sans"/>
              </a:rPr>
              <a:t>La societat de responsabilitat limitada (SRL) és un tipus de societat mercantil que sorgeix de la necessitat dels petits i mitjans empresaris de disposar d’un instrument adequat per a dur a  terme les seves activitats empresarials sense haver de posar en risc les seves fortunes, ni patrimonis,  així com també poder recórrer a capitals sense la necessitat d’haver de demanar un préstec bancari. Això significa que cada soci, que pot ser una persona física o una persona jurídica, que aporti capital adquireix un dret amb la societat. La societat en el futur, teòricament, hauria de reemborsar als socis de la societat limitada el capital inicialment aportat.</a:t>
            </a:r>
            <a:endParaRPr sz="900">
              <a:latin typeface="Quattrocento Sans"/>
              <a:ea typeface="Quattrocento Sans"/>
              <a:cs typeface="Quattrocento Sans"/>
              <a:sym typeface="Quattrocento Sans"/>
            </a:endParaRPr>
          </a:p>
          <a:p>
            <a:pPr marL="0" lvl="0" indent="0" algn="l" rtl="0">
              <a:spcBef>
                <a:spcPts val="0"/>
              </a:spcBef>
              <a:spcAft>
                <a:spcPts val="0"/>
              </a:spcAft>
              <a:buNone/>
            </a:pPr>
            <a:endParaRPr sz="900">
              <a:latin typeface="Quattrocento Sans"/>
              <a:ea typeface="Quattrocento Sans"/>
              <a:cs typeface="Quattrocento Sans"/>
              <a:sym typeface="Quattrocento Sans"/>
            </a:endParaRPr>
          </a:p>
        </p:txBody>
      </p:sp>
      <p:sp>
        <p:nvSpPr>
          <p:cNvPr id="375" name="Google Shape;37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ca-ES" sz="1000">
                <a:latin typeface="Quattrocento Sans"/>
                <a:ea typeface="Quattrocento Sans"/>
                <a:cs typeface="Quattrocento Sans"/>
                <a:sym typeface="Quattrocento Sans"/>
              </a:rPr>
              <a:t>Característiques més rellevants de la normativa reguladora de les societats limitades que la defineixen:</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Número de socis</a:t>
            </a:r>
            <a:r>
              <a:rPr lang="ca-ES" sz="1000">
                <a:latin typeface="Quattrocento Sans"/>
                <a:ea typeface="Quattrocento Sans"/>
                <a:cs typeface="Quattrocento Sans"/>
                <a:sym typeface="Quattrocento Sans"/>
              </a:rPr>
              <a:t>: mínim d’un sense existir límit màxim. En el cas d’un únic soci es crea una societat limitada unipersonal. Poden ser persones físiques o jurídiques.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Responsabilitat dels socis</a:t>
            </a:r>
            <a:r>
              <a:rPr lang="ca-ES" sz="1000">
                <a:latin typeface="Quattrocento Sans"/>
                <a:ea typeface="Quattrocento Sans"/>
                <a:cs typeface="Quattrocento Sans"/>
                <a:sym typeface="Quattrocento Sans"/>
              </a:rPr>
              <a:t>: solidaria entre ells i limitada al capital aportat, de manera que els socis no responen davant els deutes amb el seu patrimoni personal.</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Classe de socis</a:t>
            </a:r>
            <a:r>
              <a:rPr lang="ca-ES" sz="1000">
                <a:latin typeface="Quattrocento Sans"/>
                <a:ea typeface="Quattrocento Sans"/>
                <a:cs typeface="Quattrocento Sans"/>
                <a:sym typeface="Quattrocento Sans"/>
              </a:rPr>
              <a:t>: poden ser socis treballadors i/o socis capitalistes.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Nom o Denominació Social</a:t>
            </a:r>
            <a:r>
              <a:rPr lang="ca-ES" sz="1000">
                <a:latin typeface="Quattrocento Sans"/>
                <a:ea typeface="Quattrocento Sans"/>
                <a:cs typeface="Quattrocento Sans"/>
                <a:sym typeface="Quattrocento Sans"/>
              </a:rPr>
              <a:t>: haurà de ser un nom que ningú hagi registrat abans (caldrà fer consulta al Registre Mercantil Central per assegurar-se que aquest requisit es compleixi) seguit de l’expressió Societat de Responsabilitat Limitada o de l’abreviatura S.R.L. o de Societat Limitada o la seva respectiva abreviatura S.L.</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Capital social</a:t>
            </a:r>
            <a:r>
              <a:rPr lang="ca-ES" sz="1000">
                <a:latin typeface="Quattrocento Sans"/>
                <a:ea typeface="Quattrocento Sans"/>
                <a:cs typeface="Quattrocento Sans"/>
                <a:sym typeface="Quattrocento Sans"/>
              </a:rPr>
              <a:t>: </a:t>
            </a:r>
            <a:r>
              <a:rPr lang="ca-ES" sz="1000"/>
              <a:t>Capital social: En el moment de constituir la Societat no hi ha capital social mínim fins que no s'arribi a la xifra de Capital social de 3.000 euros. Durant aquest temps la societat estarà subjecta al règim de formació successiva d'acord amb les regles següents: </a:t>
            </a:r>
            <a:endParaRPr sz="1000"/>
          </a:p>
          <a:p>
            <a:pPr marL="171450" marR="0" lvl="0" indent="-165100" algn="l" rtl="0">
              <a:lnSpc>
                <a:spcPct val="100000"/>
              </a:lnSpc>
              <a:spcBef>
                <a:spcPts val="0"/>
              </a:spcBef>
              <a:spcAft>
                <a:spcPts val="0"/>
              </a:spcAft>
              <a:buClr>
                <a:schemeClr val="dk1"/>
              </a:buClr>
              <a:buSzPts val="1000"/>
              <a:buFont typeface="Quattrocento Sans"/>
              <a:buChar char="-"/>
            </a:pPr>
            <a:r>
              <a:rPr lang="ca-ES" sz="1000"/>
              <a:t>S'haurà de destinar a la reserva legal una xifra d'almenys igual al 20% del benefici de l'exercici sense límit de quantia. </a:t>
            </a:r>
            <a:endParaRPr sz="1000"/>
          </a:p>
          <a:p>
            <a:pPr marL="171450" marR="0" lvl="0" indent="-165100" algn="l" rtl="0">
              <a:lnSpc>
                <a:spcPct val="100000"/>
              </a:lnSpc>
              <a:spcBef>
                <a:spcPts val="0"/>
              </a:spcBef>
              <a:spcAft>
                <a:spcPts val="0"/>
              </a:spcAft>
              <a:buClr>
                <a:schemeClr val="dk1"/>
              </a:buClr>
              <a:buSzPts val="1000"/>
              <a:buFont typeface="Quattrocento Sans"/>
              <a:buChar char="-"/>
            </a:pPr>
            <a:r>
              <a:rPr lang="ca-ES" sz="1000"/>
              <a:t>Un cop cobertes les atencions legals o estatutàries, només es poden repartir dividends als socis si el valor del patrimoni net no és o, a conseqüència del repartiment, no és inferior al 60% del capital legal mínim. </a:t>
            </a:r>
            <a:endParaRPr sz="1000"/>
          </a:p>
          <a:p>
            <a:pPr marL="171450" marR="0" lvl="0" indent="-165100" algn="l" rtl="0">
              <a:lnSpc>
                <a:spcPct val="100000"/>
              </a:lnSpc>
              <a:spcBef>
                <a:spcPts val="0"/>
              </a:spcBef>
              <a:spcAft>
                <a:spcPts val="0"/>
              </a:spcAft>
              <a:buClr>
                <a:schemeClr val="dk1"/>
              </a:buClr>
              <a:buSzPts val="1000"/>
              <a:buFont typeface="Quattrocento Sans"/>
              <a:buChar char="-"/>
            </a:pPr>
            <a:r>
              <a:rPr lang="ca-ES" sz="1000"/>
              <a:t>La suma anual de les retribucions satisfetes als socis i administradors per l'exercici d'aquests càrrecs durant aquests exercicis no podrà excedir el 20% de patrimoni net del corresponent exercici, sens perjudici de la retribució que els pugui correspondre com a treballador per compte aliè de la societat oa través de la prestació de serveis professionals que la proposta societat concerti amb aquests socis i administradors. </a:t>
            </a:r>
            <a:endParaRPr sz="1000"/>
          </a:p>
          <a:p>
            <a:pPr marL="171450" marR="0" lvl="0" indent="-165100" algn="l" rtl="0">
              <a:lnSpc>
                <a:spcPct val="100000"/>
              </a:lnSpc>
              <a:spcBef>
                <a:spcPts val="0"/>
              </a:spcBef>
              <a:spcAft>
                <a:spcPts val="0"/>
              </a:spcAft>
              <a:buClr>
                <a:schemeClr val="dk1"/>
              </a:buClr>
              <a:buSzPts val="1000"/>
              <a:buFont typeface="Quattrocento Sans"/>
              <a:buChar char="-"/>
            </a:pPr>
            <a:r>
              <a:rPr lang="ca-ES" sz="1000"/>
              <a:t>La societat perdrà la qualificació de formació successiva quan s'assoleixi el capital mínim legal (3.000€), passant a ser Societat de Responsabilitat Limitada amb un Capital social sense límit màxim. </a:t>
            </a:r>
            <a:endParaRPr sz="1000"/>
          </a:p>
          <a:p>
            <a:pPr marL="171450" marR="0" lvl="0" indent="-165100" algn="l" rtl="0">
              <a:lnSpc>
                <a:spcPct val="100000"/>
              </a:lnSpc>
              <a:spcBef>
                <a:spcPts val="0"/>
              </a:spcBef>
              <a:spcAft>
                <a:spcPts val="0"/>
              </a:spcAft>
              <a:buClr>
                <a:schemeClr val="dk1"/>
              </a:buClr>
              <a:buSzPts val="1000"/>
              <a:buFont typeface="Quattrocento Sans"/>
              <a:buChar char="-"/>
            </a:pPr>
            <a:r>
              <a:rPr lang="ca-ES" sz="1000"/>
              <a:t>El Capital Social pot estar format per aportacions monetàries (diners) o en espècie, com ara un ordinador, una furgoneta o qualsevol altre bé, i és necessari disposar d'una valoració d'aquest bé acceptada per tots els socis fundadors.</a:t>
            </a: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Divisió del capital social</a:t>
            </a:r>
            <a:r>
              <a:rPr lang="ca-ES" sz="1000">
                <a:latin typeface="Quattrocento Sans"/>
                <a:ea typeface="Quattrocento Sans"/>
                <a:cs typeface="Quattrocento Sans"/>
                <a:sym typeface="Quattrocento Sans"/>
              </a:rPr>
              <a:t>: en participacions socials, la transmissió de les quals té certes limitacions legals, ja que els socis sempre tindran preferències de dret davant de tercers.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Domicili Social</a:t>
            </a:r>
            <a:r>
              <a:rPr lang="ca-ES" sz="1000">
                <a:latin typeface="Quattrocento Sans"/>
                <a:ea typeface="Quattrocento Sans"/>
                <a:cs typeface="Quattrocento Sans"/>
                <a:sym typeface="Quattrocento Sans"/>
              </a:rPr>
              <a:t>: el més habitual és que sigui el domicili on s’ubica l’empresa, ha d’estar en territori espanyol. Un canvi de domicili dins del mateix municipi pot ser aprovat per l’Administrador, però un trasllat fora del municipi haurà de ser aprovat per la Junta de socis.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Objecte Social</a:t>
            </a:r>
            <a:r>
              <a:rPr lang="ca-ES" sz="1000">
                <a:latin typeface="Quattrocento Sans"/>
                <a:ea typeface="Quattrocento Sans"/>
                <a:cs typeface="Quattrocento Sans"/>
                <a:sym typeface="Quattrocento Sans"/>
              </a:rPr>
              <a:t>: és l’activitat o activitats a les que es dedicarà l’empresa. Normalment es prepara una relació relativament àmplia d’activitats, amb les tasques inicialment previstes i altres de potencials, per evitar despeses administratives en cas de voler ampliar activitats.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Constitució</a:t>
            </a:r>
            <a:r>
              <a:rPr lang="ca-ES" sz="1000">
                <a:latin typeface="Quattrocento Sans"/>
                <a:ea typeface="Quattrocento Sans"/>
                <a:cs typeface="Quattrocento Sans"/>
                <a:sym typeface="Quattrocento Sans"/>
              </a:rPr>
              <a:t>: mitjançant estatuts i escriptura pública signats davant Notari i presentats posteriorment en el Registre Mercantil. Serà necessari detallar les aportacions que realitza cada soci i el percentatge de capital social que li correspon. Recomanem aquest article  "</a:t>
            </a:r>
            <a:r>
              <a:rPr lang="ca-ES" sz="1000" u="sng">
                <a:solidFill>
                  <a:schemeClr val="hlink"/>
                </a:solidFill>
                <a:latin typeface="Quattrocento Sans"/>
                <a:ea typeface="Quattrocento Sans"/>
                <a:cs typeface="Quattrocento Sans"/>
                <a:sym typeface="Quattrocento Sans"/>
                <a:hlinkClick r:id="rId3"/>
              </a:rPr>
              <a:t>Cómo crear una Sociedad Limitada</a:t>
            </a:r>
            <a:r>
              <a:rPr lang="ca-ES" sz="1000">
                <a:latin typeface="Quattrocento Sans"/>
                <a:ea typeface="Quattrocento Sans"/>
                <a:cs typeface="Quattrocento Sans"/>
                <a:sym typeface="Quattrocento Sans"/>
              </a:rPr>
              <a:t>", on s’expliquen els tràmits a seguir. El </a:t>
            </a:r>
            <a:r>
              <a:rPr lang="ca-ES" sz="1000" u="sng">
                <a:solidFill>
                  <a:schemeClr val="hlink"/>
                </a:solidFill>
                <a:latin typeface="Quattrocento Sans"/>
                <a:ea typeface="Quattrocento Sans"/>
                <a:cs typeface="Quattrocento Sans"/>
                <a:sym typeface="Quattrocento Sans"/>
                <a:hlinkClick r:id="rId4"/>
              </a:rPr>
              <a:t>servei d’assessoria acreditat com a Punt PAE</a:t>
            </a:r>
            <a:r>
              <a:rPr lang="ca-ES" sz="1000">
                <a:latin typeface="Quattrocento Sans"/>
                <a:ea typeface="Quattrocento Sans"/>
                <a:cs typeface="Quattrocento Sans"/>
                <a:sym typeface="Quattrocento Sans"/>
              </a:rPr>
              <a:t> es pot encarregar de tota la tramitació de forma telemàtica.  A més es pot descarregar un </a:t>
            </a:r>
            <a:r>
              <a:rPr lang="ca-ES" sz="1000" b="1">
                <a:latin typeface="Quattrocento Sans"/>
                <a:ea typeface="Quattrocento Sans"/>
                <a:cs typeface="Quattrocento Sans"/>
                <a:sym typeface="Quattrocento Sans"/>
              </a:rPr>
              <a:t>model d’estatuts en Word</a:t>
            </a:r>
            <a:r>
              <a:rPr lang="ca-ES" sz="1000">
                <a:latin typeface="Quattrocento Sans"/>
                <a:ea typeface="Quattrocento Sans"/>
                <a:cs typeface="Quattrocento Sans"/>
                <a:sym typeface="Quattrocento Sans"/>
              </a:rPr>
              <a:t> i la normativa aplicable (orde JUS 3185/2010 dels Estatuts tipus de la Societat de responsabilitat limitada). En el cas d’empreses emergents, </a:t>
            </a:r>
            <a:r>
              <a:rPr lang="ca-ES" sz="1000" i="1">
                <a:latin typeface="Quattrocento Sans"/>
                <a:ea typeface="Quattrocento Sans"/>
                <a:cs typeface="Quattrocento Sans"/>
                <a:sym typeface="Quattrocento Sans"/>
              </a:rPr>
              <a:t>startups</a:t>
            </a:r>
            <a:r>
              <a:rPr lang="ca-ES" sz="1000">
                <a:latin typeface="Quattrocento Sans"/>
                <a:ea typeface="Quattrocento Sans"/>
                <a:cs typeface="Quattrocento Sans"/>
                <a:sym typeface="Quattrocento Sans"/>
              </a:rPr>
              <a:t>, i societats amb ampli número de socis és habitual complementar els estatuts amb un pacte entre de socis.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Òrgan d’Administració i gestió:</a:t>
            </a:r>
            <a:r>
              <a:rPr lang="ca-ES" sz="1000">
                <a:latin typeface="Quattrocento Sans"/>
                <a:ea typeface="Quattrocento Sans"/>
                <a:cs typeface="Quattrocento Sans"/>
                <a:sym typeface="Quattrocento Sans"/>
              </a:rPr>
              <a:t> existeixen diverses opcions. Es pot triar una en els estatuts: Administrador únic (una persona), Administradors solidaris (cadascun pot actuar pel seu compte i els seus actes comprometen a tots els socis), Administradors mancomunats (han d’actuar conjuntament, signant sempre, el que limita alenteix el poder de representació) o Consell d’Administració (tres o més administradors). En els Estatuts s’haurà de recollir la durada del càrrec (el més freqüent és fer-ho indefinit) i, en cas que existeixi, s’haurà de fer constar la retribució.</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Responsabilitat de la gestió:</a:t>
            </a:r>
            <a:r>
              <a:rPr lang="ca-ES" sz="1000">
                <a:latin typeface="Quattrocento Sans"/>
                <a:ea typeface="Quattrocento Sans"/>
                <a:cs typeface="Quattrocento Sans"/>
                <a:sym typeface="Quattrocento Sans"/>
              </a:rPr>
              <a:t> recau sobre els administradors, no sobre els socis.</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Junta General  de socis</a:t>
            </a:r>
            <a:r>
              <a:rPr lang="ca-ES" sz="1000">
                <a:latin typeface="Quattrocento Sans"/>
                <a:ea typeface="Quattrocento Sans"/>
                <a:cs typeface="Quattrocento Sans"/>
                <a:sym typeface="Quattrocento Sans"/>
              </a:rPr>
              <a:t>: és l’òrgan màxim de deliberació i presa de decisions. Es convoca pels Administradors en els sis primers mesos de l’any per a presentar la gestió realitzada, aprovar els comptes anuals i el repartiment dels resultats. Altres assumptes que es tracten en les Juntes són les modificacions dels estatuts i els nomenaments i cessaments dels Administradors. La Junta es pot convocar amb caràcter ordinari o extraordinari, sempre que ho sol·licitin socis que representin un 5% del capital social.</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Obligacions fiscals</a:t>
            </a:r>
            <a:r>
              <a:rPr lang="ca-ES" sz="1000">
                <a:latin typeface="Quattrocento Sans"/>
                <a:ea typeface="Quattrocento Sans"/>
                <a:cs typeface="Quattrocento Sans"/>
                <a:sym typeface="Quattrocento Sans"/>
              </a:rPr>
              <a:t>: una societat limitada està obligada a tributar per l’impost de societats i l’IVA i les retencions per IRPF al personal assalariat. </a:t>
            </a: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endParaRPr sz="1000" b="1">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Règim Seguretat Social</a:t>
            </a:r>
            <a:r>
              <a:rPr lang="ca-ES" sz="1000">
                <a:latin typeface="Quattrocento Sans"/>
                <a:ea typeface="Quattrocento Sans"/>
                <a:cs typeface="Quattrocento Sans"/>
                <a:sym typeface="Quattrocento Sans"/>
              </a:rPr>
              <a:t>: règim d’autònom per l’administrador i socis que tinguin control de la societat limitada. La resta en règim general.</a:t>
            </a:r>
            <a:endParaRPr sz="1000">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endParaRPr sz="1000" b="1">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r>
              <a:rPr lang="ca-ES" sz="1000" b="1">
                <a:latin typeface="Quattrocento Sans"/>
                <a:ea typeface="Quattrocento Sans"/>
                <a:cs typeface="Quattrocento Sans"/>
                <a:sym typeface="Quattrocento Sans"/>
              </a:rPr>
              <a:t>Legislació:</a:t>
            </a:r>
            <a:r>
              <a:rPr lang="ca-ES" sz="1000">
                <a:latin typeface="Quattrocento Sans"/>
                <a:ea typeface="Quattrocento Sans"/>
                <a:cs typeface="Quattrocento Sans"/>
                <a:sym typeface="Quattrocento Sans"/>
              </a:rPr>
              <a:t> Les societats limitades estan regulades pel Reial Decret Legislatiu 1/2010 de 2 de juliol, pel que s’aprova el text refós de la Llei de Societats de Capital que substitueix a la Llei 2/1995 de 23 de març de Societats de Responsabilitat limitada.</a:t>
            </a:r>
            <a:endParaRPr sz="1000"/>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chemeClr val="accent1"/>
              </a:buClr>
              <a:buSzPts val="900"/>
              <a:buFont typeface="Quattrocento Sans"/>
              <a:buNone/>
            </a:pPr>
            <a:r>
              <a:rPr lang="ca-ES" sz="1000" u="sng">
                <a:solidFill>
                  <a:schemeClr val="accent1"/>
                </a:solidFill>
                <a:latin typeface="Quattrocento Sans"/>
                <a:ea typeface="Quattrocento Sans"/>
                <a:cs typeface="Quattrocento Sans"/>
                <a:sym typeface="Quattrocento Sans"/>
                <a:hlinkClick r:id="rId5">
                  <a:extLst>
                    <a:ext uri="{A12FA001-AC4F-418D-AE19-62706E023703}">
                      <ahyp:hlinkClr xmlns:ahyp="http://schemas.microsoft.com/office/drawing/2018/hyperlinkcolor" val="tx"/>
                    </a:ext>
                  </a:extLst>
                </a:hlinkClick>
              </a:rPr>
              <a:t>https://plataformapyme.es/es-es</a:t>
            </a:r>
            <a:endParaRPr sz="1000">
              <a:solidFill>
                <a:schemeClr val="accent1"/>
              </a:solidFill>
              <a:latin typeface="Quattrocento Sans"/>
              <a:ea typeface="Quattrocento Sans"/>
              <a:cs typeface="Quattrocento Sans"/>
              <a:sym typeface="Quattrocento Sans"/>
            </a:endParaRPr>
          </a:p>
          <a:p>
            <a:pPr marL="0" lvl="0" indent="0" algn="l" rtl="0">
              <a:spcBef>
                <a:spcPts val="0"/>
              </a:spcBef>
              <a:spcAft>
                <a:spcPts val="0"/>
              </a:spcAft>
              <a:buClr>
                <a:schemeClr val="dk1"/>
              </a:buClr>
              <a:buSzPts val="900"/>
              <a:buFont typeface="Quattrocento Sans"/>
              <a:buNone/>
            </a:pPr>
            <a:endParaRPr sz="1000">
              <a:latin typeface="Quattrocento Sans"/>
              <a:ea typeface="Quattrocento Sans"/>
              <a:cs typeface="Quattrocento Sans"/>
              <a:sym typeface="Quattrocento Sans"/>
            </a:endParaRPr>
          </a:p>
          <a:p>
            <a:pPr marL="0" lvl="0" indent="0" algn="l" rtl="0">
              <a:spcBef>
                <a:spcPts val="0"/>
              </a:spcBef>
              <a:spcAft>
                <a:spcPts val="0"/>
              </a:spcAft>
              <a:buNone/>
            </a:pPr>
            <a:endParaRPr sz="900">
              <a:latin typeface="Quattrocento Sans"/>
              <a:ea typeface="Quattrocento Sans"/>
              <a:cs typeface="Quattrocento Sans"/>
              <a:sym typeface="Quattrocento Sans"/>
            </a:endParaRPr>
          </a:p>
        </p:txBody>
      </p:sp>
      <p:sp>
        <p:nvSpPr>
          <p:cNvPr id="419" name="Google Shape;4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ca-E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3_Titular">
  <p:cSld name="03_Titular">
    <p:spTree>
      <p:nvGrpSpPr>
        <p:cNvPr id="1" name="Shape 1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11" name="Google Shape;11;p18"/>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pic>
        <p:nvPicPr>
          <p:cNvPr id="12" name="Google Shape;12;p18"/>
          <p:cNvPicPr preferRelativeResize="0"/>
          <p:nvPr/>
        </p:nvPicPr>
        <p:blipFill rotWithShape="1">
          <a:blip r:embed="rId3">
            <a:alphaModFix/>
          </a:blip>
          <a:srcRect/>
          <a:stretch/>
        </p:blipFill>
        <p:spPr>
          <a:xfrm>
            <a:off x="10646978" y="445701"/>
            <a:ext cx="1114004" cy="24661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55">
          <p15:clr>
            <a:srgbClr val="F26B43"/>
          </p15:clr>
        </p15:guide>
        <p15:guide id="2" orient="horz" pos="459">
          <p15:clr>
            <a:srgbClr val="F26B43"/>
          </p15:clr>
        </p15:guide>
        <p15:guide id="3" orient="horz" pos="720">
          <p15:clr>
            <a:srgbClr val="F26B43"/>
          </p15:clr>
        </p15:guide>
        <p15:guide id="4" orient="horz" pos="406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plataformapyme.es/es-es/Nacimiento/ProcesoDeConstitucionYAdopcionDePersonalidadJuridica/Paginas/ProcesoConstitucionDetalle.aspx?forma=Emprendedor%20de%20Responsabilidad%20Limitada"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plataformapyme.es/es-e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
        <p:cNvGrpSpPr/>
        <p:nvPr/>
      </p:nvGrpSpPr>
      <p:grpSpPr>
        <a:xfrm>
          <a:off x="0" y="0"/>
          <a:ext cx="0" cy="0"/>
          <a:chOff x="0" y="0"/>
          <a:chExt cx="0" cy="0"/>
        </a:xfrm>
      </p:grpSpPr>
      <p:grpSp>
        <p:nvGrpSpPr>
          <p:cNvPr id="18" name="Google Shape;18;p1"/>
          <p:cNvGrpSpPr/>
          <p:nvPr/>
        </p:nvGrpSpPr>
        <p:grpSpPr>
          <a:xfrm>
            <a:off x="0" y="0"/>
            <a:ext cx="12192000" cy="6858000"/>
            <a:chOff x="0" y="0"/>
            <a:chExt cx="12192000" cy="6858000"/>
          </a:xfrm>
        </p:grpSpPr>
        <p:pic>
          <p:nvPicPr>
            <p:cNvPr id="19" name="Google Shape;19;p1" descr="A person sitting at a table&#10;&#10;Description automatically generated with medium confidence"/>
            <p:cNvPicPr preferRelativeResize="0"/>
            <p:nvPr/>
          </p:nvPicPr>
          <p:blipFill rotWithShape="1">
            <a:blip r:embed="rId3">
              <a:alphaModFix/>
            </a:blip>
            <a:srcRect r="81293"/>
            <a:stretch/>
          </p:blipFill>
          <p:spPr>
            <a:xfrm flipH="1">
              <a:off x="0" y="0"/>
              <a:ext cx="1922180" cy="6858000"/>
            </a:xfrm>
            <a:prstGeom prst="rect">
              <a:avLst/>
            </a:prstGeom>
            <a:noFill/>
            <a:ln>
              <a:noFill/>
            </a:ln>
          </p:spPr>
        </p:pic>
        <p:pic>
          <p:nvPicPr>
            <p:cNvPr id="20" name="Google Shape;20;p1"/>
            <p:cNvPicPr preferRelativeResize="0"/>
            <p:nvPr/>
          </p:nvPicPr>
          <p:blipFill rotWithShape="1">
            <a:blip r:embed="rId4">
              <a:alphaModFix/>
            </a:blip>
            <a:srcRect/>
            <a:stretch/>
          </p:blipFill>
          <p:spPr>
            <a:xfrm flipH="1">
              <a:off x="1917112" y="4037"/>
              <a:ext cx="10274888" cy="6849925"/>
            </a:xfrm>
            <a:prstGeom prst="rect">
              <a:avLst/>
            </a:prstGeom>
            <a:noFill/>
            <a:ln>
              <a:noFill/>
            </a:ln>
          </p:spPr>
        </p:pic>
      </p:grpSp>
      <p:sp>
        <p:nvSpPr>
          <p:cNvPr id="21" name="Google Shape;21;p1"/>
          <p:cNvSpPr txBox="1"/>
          <p:nvPr/>
        </p:nvSpPr>
        <p:spPr>
          <a:xfrm>
            <a:off x="20610" y="-29391"/>
            <a:ext cx="12192002" cy="6858001"/>
          </a:xfrm>
          <a:prstGeom prst="rect">
            <a:avLst/>
          </a:prstGeom>
          <a:gradFill>
            <a:gsLst>
              <a:gs pos="0">
                <a:srgbClr val="009AD8">
                  <a:alpha val="7843"/>
                </a:srgbClr>
              </a:gs>
              <a:gs pos="9000">
                <a:srgbClr val="009AD8">
                  <a:alpha val="7843"/>
                </a:srgbClr>
              </a:gs>
              <a:gs pos="71000">
                <a:srgbClr val="4ABDF0">
                  <a:alpha val="17647"/>
                </a:srgbClr>
              </a:gs>
              <a:gs pos="87000">
                <a:srgbClr val="4ABDF0">
                  <a:alpha val="17647"/>
                </a:srgbClr>
              </a:gs>
              <a:gs pos="100000">
                <a:srgbClr val="4ABDF0">
                  <a:alpha val="18823"/>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b="0" i="0" u="none" strike="noStrike" cap="none">
                <a:solidFill>
                  <a:srgbClr val="FFFFFF"/>
                </a:solidFill>
                <a:latin typeface="Quattrocento Sans"/>
                <a:ea typeface="Quattrocento Sans"/>
                <a:cs typeface="Quattrocento Sans"/>
                <a:sym typeface="Quattrocento Sans"/>
              </a:rPr>
              <a:t>.</a:t>
            </a:r>
            <a:endParaRPr/>
          </a:p>
        </p:txBody>
      </p:sp>
      <p:sp>
        <p:nvSpPr>
          <p:cNvPr id="22" name="Google Shape;22;p1"/>
          <p:cNvSpPr/>
          <p:nvPr/>
        </p:nvSpPr>
        <p:spPr>
          <a:xfrm>
            <a:off x="6638923" y="3196046"/>
            <a:ext cx="5181600" cy="3661953"/>
          </a:xfrm>
          <a:prstGeom prst="rect">
            <a:avLst/>
          </a:prstGeom>
          <a:solidFill>
            <a:schemeClr val="accent1">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23" name="Google Shape;23;p1"/>
          <p:cNvSpPr/>
          <p:nvPr/>
        </p:nvSpPr>
        <p:spPr>
          <a:xfrm>
            <a:off x="6638925" y="3429000"/>
            <a:ext cx="5181600" cy="33629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grpSp>
        <p:nvGrpSpPr>
          <p:cNvPr id="24" name="Google Shape;24;p1"/>
          <p:cNvGrpSpPr/>
          <p:nvPr/>
        </p:nvGrpSpPr>
        <p:grpSpPr>
          <a:xfrm>
            <a:off x="7188458" y="3635357"/>
            <a:ext cx="4268537" cy="1839961"/>
            <a:chOff x="7276699" y="2731547"/>
            <a:chExt cx="4268537" cy="1839961"/>
          </a:xfrm>
        </p:grpSpPr>
        <p:sp>
          <p:nvSpPr>
            <p:cNvPr id="25" name="Google Shape;25;p1"/>
            <p:cNvSpPr txBox="1"/>
            <p:nvPr/>
          </p:nvSpPr>
          <p:spPr>
            <a:xfrm>
              <a:off x="7276699" y="2731547"/>
              <a:ext cx="4268537" cy="1826131"/>
            </a:xfrm>
            <a:prstGeom prst="rect">
              <a:avLst/>
            </a:prstGeom>
            <a:noFill/>
            <a:ln>
              <a:noFill/>
            </a:ln>
          </p:spPr>
          <p:txBody>
            <a:bodyPr spcFirstLastPara="1" wrap="square" lIns="81275" tIns="81275" rIns="81275" bIns="81275" anchor="t" anchorCtr="0">
              <a:spAutoFit/>
            </a:bodyPr>
            <a:lstStyle/>
            <a:p>
              <a:pPr marL="0" marR="0" lvl="0" indent="0" algn="r" rtl="0">
                <a:lnSpc>
                  <a:spcPct val="100000"/>
                </a:lnSpc>
                <a:spcBef>
                  <a:spcPts val="0"/>
                </a:spcBef>
                <a:spcAft>
                  <a:spcPts val="0"/>
                </a:spcAft>
                <a:buClr>
                  <a:srgbClr val="009AD8"/>
                </a:buClr>
                <a:buSzPts val="2400"/>
                <a:buFont typeface="Open Sans SemiBold"/>
                <a:buNone/>
              </a:pPr>
              <a:r>
                <a:rPr lang="ca-ES" sz="5400" b="0" i="0" u="none" strike="noStrike" cap="none">
                  <a:solidFill>
                    <a:schemeClr val="accent2"/>
                  </a:solidFill>
                  <a:latin typeface="Quattrocento Sans"/>
                  <a:ea typeface="Quattrocento Sans"/>
                  <a:cs typeface="Quattrocento Sans"/>
                  <a:sym typeface="Quattrocento Sans"/>
                </a:rPr>
                <a:t>La Societat Limitada</a:t>
              </a:r>
              <a:endParaRPr/>
            </a:p>
          </p:txBody>
        </p:sp>
        <p:cxnSp>
          <p:nvCxnSpPr>
            <p:cNvPr id="26" name="Google Shape;26;p1"/>
            <p:cNvCxnSpPr/>
            <p:nvPr/>
          </p:nvCxnSpPr>
          <p:spPr>
            <a:xfrm>
              <a:off x="8343545" y="4571508"/>
              <a:ext cx="3081041" cy="0"/>
            </a:xfrm>
            <a:prstGeom prst="straightConnector1">
              <a:avLst/>
            </a:prstGeom>
            <a:noFill/>
            <a:ln w="38100" cap="rnd" cmpd="sng">
              <a:solidFill>
                <a:schemeClr val="accent2"/>
              </a:solidFill>
              <a:prstDash val="solid"/>
              <a:round/>
              <a:headEnd type="none" w="sm" len="sm"/>
              <a:tailEnd type="none" w="sm" len="sm"/>
            </a:ln>
          </p:spPr>
        </p:cxnSp>
      </p:grpSp>
      <p:pic>
        <p:nvPicPr>
          <p:cNvPr id="27" name="Google Shape;27;p1"/>
          <p:cNvPicPr preferRelativeResize="0"/>
          <p:nvPr/>
        </p:nvPicPr>
        <p:blipFill rotWithShape="1">
          <a:blip r:embed="rId5">
            <a:alphaModFix/>
          </a:blip>
          <a:srcRect/>
          <a:stretch/>
        </p:blipFill>
        <p:spPr>
          <a:xfrm>
            <a:off x="8973515" y="5775158"/>
            <a:ext cx="2275727" cy="503802"/>
          </a:xfrm>
          <a:prstGeom prst="rect">
            <a:avLst/>
          </a:prstGeom>
          <a:noFill/>
          <a:ln>
            <a:noFill/>
          </a:ln>
        </p:spPr>
      </p:pic>
      <p:grpSp>
        <p:nvGrpSpPr>
          <p:cNvPr id="28" name="Google Shape;28;p1"/>
          <p:cNvGrpSpPr/>
          <p:nvPr/>
        </p:nvGrpSpPr>
        <p:grpSpPr>
          <a:xfrm>
            <a:off x="9117917" y="181873"/>
            <a:ext cx="3074085" cy="253916"/>
            <a:chOff x="7728920" y="5123639"/>
            <a:chExt cx="4091604" cy="449827"/>
          </a:xfrm>
        </p:grpSpPr>
        <p:grpSp>
          <p:nvGrpSpPr>
            <p:cNvPr id="29" name="Google Shape;29;p1"/>
            <p:cNvGrpSpPr/>
            <p:nvPr/>
          </p:nvGrpSpPr>
          <p:grpSpPr>
            <a:xfrm>
              <a:off x="7728920" y="5155557"/>
              <a:ext cx="4091604" cy="397591"/>
              <a:chOff x="7629523" y="5125077"/>
              <a:chExt cx="4091604" cy="397591"/>
            </a:xfrm>
          </p:grpSpPr>
          <p:sp>
            <p:nvSpPr>
              <p:cNvPr id="30" name="Google Shape;30;p1"/>
              <p:cNvSpPr/>
              <p:nvPr/>
            </p:nvSpPr>
            <p:spPr>
              <a:xfrm>
                <a:off x="7750099" y="5125077"/>
                <a:ext cx="3971028" cy="397591"/>
              </a:xfrm>
              <a:prstGeom prst="rect">
                <a:avLst/>
              </a:prstGeom>
              <a:solidFill>
                <a:srgbClr val="D9D9D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chemeClr val="lt1"/>
                  </a:solidFill>
                  <a:latin typeface="Quattrocento Sans"/>
                  <a:ea typeface="Quattrocento Sans"/>
                  <a:cs typeface="Quattrocento Sans"/>
                  <a:sym typeface="Quattrocento Sans"/>
                </a:endParaRPr>
              </a:p>
            </p:txBody>
          </p:sp>
          <p:sp>
            <p:nvSpPr>
              <p:cNvPr id="31" name="Google Shape;31;p1"/>
              <p:cNvSpPr/>
              <p:nvPr/>
            </p:nvSpPr>
            <p:spPr>
              <a:xfrm>
                <a:off x="7629523" y="5125077"/>
                <a:ext cx="289828" cy="397591"/>
              </a:xfrm>
              <a:prstGeom prst="ellipse">
                <a:avLst/>
              </a:prstGeom>
              <a:solidFill>
                <a:srgbClr val="D9D9D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chemeClr val="lt1"/>
                  </a:solidFill>
                  <a:latin typeface="Quattrocento Sans"/>
                  <a:ea typeface="Quattrocento Sans"/>
                  <a:cs typeface="Quattrocento Sans"/>
                  <a:sym typeface="Quattrocento Sans"/>
                </a:endParaRPr>
              </a:p>
            </p:txBody>
          </p:sp>
        </p:grpSp>
        <p:sp>
          <p:nvSpPr>
            <p:cNvPr id="32" name="Google Shape;32;p1"/>
            <p:cNvSpPr txBox="1"/>
            <p:nvPr/>
          </p:nvSpPr>
          <p:spPr>
            <a:xfrm>
              <a:off x="7875384" y="5123639"/>
              <a:ext cx="3875594" cy="4498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a-ES" sz="1050" b="0" i="0" u="none" strike="noStrike" cap="none">
                  <a:solidFill>
                    <a:schemeClr val="lt1"/>
                  </a:solidFill>
                  <a:latin typeface="Quattrocento Sans"/>
                  <a:ea typeface="Quattrocento Sans"/>
                  <a:cs typeface="Quattrocento Sans"/>
                  <a:sym typeface="Quattrocento Sans"/>
                </a:rPr>
                <a:t>ACOMPANYAMENT LABORAL</a:t>
              </a:r>
              <a:endParaRPr/>
            </a:p>
          </p:txBody>
        </p:sp>
      </p:grpSp>
      <p:grpSp>
        <p:nvGrpSpPr>
          <p:cNvPr id="33" name="Google Shape;33;p1"/>
          <p:cNvGrpSpPr/>
          <p:nvPr/>
        </p:nvGrpSpPr>
        <p:grpSpPr>
          <a:xfrm>
            <a:off x="10263099" y="403358"/>
            <a:ext cx="2059534" cy="253916"/>
            <a:chOff x="7728920" y="5123639"/>
            <a:chExt cx="2741237" cy="449827"/>
          </a:xfrm>
        </p:grpSpPr>
        <p:grpSp>
          <p:nvGrpSpPr>
            <p:cNvPr id="34" name="Google Shape;34;p1"/>
            <p:cNvGrpSpPr/>
            <p:nvPr/>
          </p:nvGrpSpPr>
          <p:grpSpPr>
            <a:xfrm>
              <a:off x="7728920" y="5155557"/>
              <a:ext cx="2567372" cy="397591"/>
              <a:chOff x="7629523" y="5125077"/>
              <a:chExt cx="2567372" cy="397591"/>
            </a:xfrm>
          </p:grpSpPr>
          <p:sp>
            <p:nvSpPr>
              <p:cNvPr id="35" name="Google Shape;35;p1"/>
              <p:cNvSpPr/>
              <p:nvPr/>
            </p:nvSpPr>
            <p:spPr>
              <a:xfrm>
                <a:off x="7750100" y="5125077"/>
                <a:ext cx="2446795" cy="397591"/>
              </a:xfrm>
              <a:prstGeom prst="rect">
                <a:avLst/>
              </a:prstGeom>
              <a:solidFill>
                <a:srgbClr val="B5B5B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sp>
            <p:nvSpPr>
              <p:cNvPr id="36" name="Google Shape;36;p1"/>
              <p:cNvSpPr/>
              <p:nvPr/>
            </p:nvSpPr>
            <p:spPr>
              <a:xfrm>
                <a:off x="7629523" y="5125077"/>
                <a:ext cx="289828" cy="397591"/>
              </a:xfrm>
              <a:prstGeom prst="ellipse">
                <a:avLst/>
              </a:prstGeom>
              <a:solidFill>
                <a:srgbClr val="B5B5B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7" name="Google Shape;37;p1"/>
            <p:cNvSpPr txBox="1"/>
            <p:nvPr/>
          </p:nvSpPr>
          <p:spPr>
            <a:xfrm>
              <a:off x="7875384" y="5123639"/>
              <a:ext cx="2594773" cy="4498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a-ES" sz="1050">
                  <a:solidFill>
                    <a:schemeClr val="lt1"/>
                  </a:solidFill>
                  <a:latin typeface="Quattrocento Sans"/>
                  <a:ea typeface="Quattrocento Sans"/>
                  <a:cs typeface="Quattrocento Sans"/>
                  <a:sym typeface="Quattrocento Sans"/>
                </a:rPr>
                <a:t>EMPRENEDORIA</a:t>
              </a:r>
              <a:endParaRPr/>
            </a:p>
          </p:txBody>
        </p:sp>
      </p:grpSp>
      <p:sp>
        <p:nvSpPr>
          <p:cNvPr id="2" name="CuadroTexto 1">
            <a:extLst>
              <a:ext uri="{FF2B5EF4-FFF2-40B4-BE49-F238E27FC236}">
                <a16:creationId xmlns:a16="http://schemas.microsoft.com/office/drawing/2014/main" id="{E0EE4EE8-9CC3-44B8-9C08-908D121D85E0}"/>
              </a:ext>
            </a:extLst>
          </p:cNvPr>
          <p:cNvSpPr txBox="1"/>
          <p:nvPr/>
        </p:nvSpPr>
        <p:spPr>
          <a:xfrm>
            <a:off x="6638917" y="6410622"/>
            <a:ext cx="1287262" cy="307777"/>
          </a:xfrm>
          <a:prstGeom prst="rect">
            <a:avLst/>
          </a:prstGeom>
          <a:noFill/>
        </p:spPr>
        <p:txBody>
          <a:bodyPr wrap="square" rtlCol="0">
            <a:spAutoFit/>
          </a:bodyPr>
          <a:lstStyle/>
          <a:p>
            <a:r>
              <a:rPr lang="es-ES" i="1" dirty="0"/>
              <a:t>Marzo-2023</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10"/>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43" name="Google Shape;843;p10"/>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844" name="Google Shape;844;p10"/>
          <p:cNvGrpSpPr/>
          <p:nvPr/>
        </p:nvGrpSpPr>
        <p:grpSpPr>
          <a:xfrm>
            <a:off x="1386550" y="1874585"/>
            <a:ext cx="2910456" cy="777083"/>
            <a:chOff x="6713534" y="1874585"/>
            <a:chExt cx="2910456" cy="777083"/>
          </a:xfrm>
        </p:grpSpPr>
        <p:sp>
          <p:nvSpPr>
            <p:cNvPr id="845" name="Google Shape;845;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6" name="Google Shape;846;p10"/>
            <p:cNvSpPr txBox="1"/>
            <p:nvPr/>
          </p:nvSpPr>
          <p:spPr>
            <a:xfrm>
              <a:off x="6942242" y="2005337"/>
              <a:ext cx="2681748"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CONSTITUCIÓ</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Escriptura Pública, incloent-hi els Estatuts de la Societat</a:t>
              </a:r>
              <a:endParaRPr/>
            </a:p>
          </p:txBody>
        </p:sp>
      </p:grpSp>
      <p:cxnSp>
        <p:nvCxnSpPr>
          <p:cNvPr id="847" name="Google Shape;847;p10"/>
          <p:cNvCxnSpPr/>
          <p:nvPr/>
        </p:nvCxnSpPr>
        <p:spPr>
          <a:xfrm rot="10800000">
            <a:off x="1457324" y="2053614"/>
            <a:ext cx="0" cy="4804386"/>
          </a:xfrm>
          <a:prstGeom prst="straightConnector1">
            <a:avLst/>
          </a:prstGeom>
          <a:noFill/>
          <a:ln w="19050" cap="rnd" cmpd="sng">
            <a:solidFill>
              <a:schemeClr val="accent1"/>
            </a:solidFill>
            <a:prstDash val="solid"/>
            <a:round/>
            <a:headEnd type="none" w="sm" len="sm"/>
            <a:tailEnd type="none" w="sm" len="sm"/>
          </a:ln>
        </p:spPr>
      </p:cxnSp>
      <p:sp>
        <p:nvSpPr>
          <p:cNvPr id="848" name="Google Shape;848;p10"/>
          <p:cNvSpPr txBox="1"/>
          <p:nvPr/>
        </p:nvSpPr>
        <p:spPr>
          <a:xfrm>
            <a:off x="752739" y="740459"/>
            <a:ext cx="100168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03</a:t>
            </a:r>
            <a:r>
              <a:rPr lang="ca-ES" sz="2800" b="0" i="0">
                <a:solidFill>
                  <a:schemeClr val="accent1"/>
                </a:solidFill>
                <a:latin typeface="Quattrocento Sans"/>
                <a:ea typeface="Quattrocento Sans"/>
                <a:cs typeface="Quattrocento Sans"/>
                <a:sym typeface="Quattrocento Sans"/>
              </a:rPr>
              <a:t>. </a:t>
            </a:r>
            <a:r>
              <a:rPr lang="ca-ES" sz="2800" b="0" i="0" u="none" strike="noStrike" cap="none">
                <a:solidFill>
                  <a:schemeClr val="dk1"/>
                </a:solidFill>
                <a:latin typeface="Quattrocento Sans"/>
                <a:ea typeface="Quattrocento Sans"/>
                <a:cs typeface="Quattrocento Sans"/>
                <a:sym typeface="Quattrocento Sans"/>
              </a:rPr>
              <a:t>CARACTERÍSTIQUES </a:t>
            </a:r>
            <a:r>
              <a:rPr lang="ca-ES" sz="2800" b="0" i="0">
                <a:solidFill>
                  <a:schemeClr val="dk1"/>
                </a:solidFill>
                <a:latin typeface="Quattrocento Sans"/>
                <a:ea typeface="Quattrocento Sans"/>
                <a:cs typeface="Quattrocento Sans"/>
                <a:sym typeface="Quattrocento Sans"/>
              </a:rPr>
              <a:t>GENERALS D’UNA S.L. </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849" name="Google Shape;849;p10"/>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850" name="Google Shape;850;p10"/>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51" name="Google Shape;851;p10"/>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852" name="Google Shape;852;p10"/>
          <p:cNvGrpSpPr/>
          <p:nvPr/>
        </p:nvGrpSpPr>
        <p:grpSpPr>
          <a:xfrm>
            <a:off x="1386550" y="2880052"/>
            <a:ext cx="3445727" cy="992526"/>
            <a:chOff x="6713534" y="1874585"/>
            <a:chExt cx="3445727" cy="992526"/>
          </a:xfrm>
        </p:grpSpPr>
        <p:sp>
          <p:nvSpPr>
            <p:cNvPr id="853" name="Google Shape;853;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4" name="Google Shape;854;p10"/>
            <p:cNvSpPr txBox="1"/>
            <p:nvPr/>
          </p:nvSpPr>
          <p:spPr>
            <a:xfrm>
              <a:off x="6942243" y="2005337"/>
              <a:ext cx="3217018"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ÒRGANS D’ADMINISTRACIÓ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Junta General de socis i</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Administrador/s,</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Consell d’Administració</a:t>
              </a:r>
              <a:endParaRPr/>
            </a:p>
          </p:txBody>
        </p:sp>
      </p:grpSp>
      <p:grpSp>
        <p:nvGrpSpPr>
          <p:cNvPr id="855" name="Google Shape;855;p10"/>
          <p:cNvGrpSpPr/>
          <p:nvPr/>
        </p:nvGrpSpPr>
        <p:grpSpPr>
          <a:xfrm>
            <a:off x="1386550" y="3885519"/>
            <a:ext cx="2910456" cy="561639"/>
            <a:chOff x="6713534" y="1874585"/>
            <a:chExt cx="2910456" cy="561639"/>
          </a:xfrm>
        </p:grpSpPr>
        <p:sp>
          <p:nvSpPr>
            <p:cNvPr id="856" name="Google Shape;856;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7" name="Google Shape;857;p10"/>
            <p:cNvSpPr txBox="1"/>
            <p:nvPr/>
          </p:nvSpPr>
          <p:spPr>
            <a:xfrm>
              <a:off x="6942242" y="2005337"/>
              <a:ext cx="26817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PRESA D’ACORDS SOCIALS</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Per majoria</a:t>
              </a:r>
              <a:endParaRPr/>
            </a:p>
          </p:txBody>
        </p:sp>
      </p:grpSp>
      <p:grpSp>
        <p:nvGrpSpPr>
          <p:cNvPr id="858" name="Google Shape;858;p10"/>
          <p:cNvGrpSpPr/>
          <p:nvPr/>
        </p:nvGrpSpPr>
        <p:grpSpPr>
          <a:xfrm>
            <a:off x="1386550" y="4890986"/>
            <a:ext cx="3071508" cy="1208352"/>
            <a:chOff x="6713534" y="1874585"/>
            <a:chExt cx="3071508" cy="1208352"/>
          </a:xfrm>
        </p:grpSpPr>
        <p:sp>
          <p:nvSpPr>
            <p:cNvPr id="859" name="Google Shape;859;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0" name="Google Shape;860;p10"/>
            <p:cNvSpPr txBox="1"/>
            <p:nvPr/>
          </p:nvSpPr>
          <p:spPr>
            <a:xfrm>
              <a:off x="6942242" y="2005337"/>
              <a:ext cx="2842800" cy="10776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DRETS I OBLIGACIONS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DELS SOCIS</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Participen en proporció a la seva aportació en la gestió de la societat i en les pèrdues i guanys</a:t>
              </a:r>
              <a:endParaRPr/>
            </a:p>
          </p:txBody>
        </p:sp>
      </p:grpSp>
      <p:grpSp>
        <p:nvGrpSpPr>
          <p:cNvPr id="861" name="Google Shape;861;p10"/>
          <p:cNvGrpSpPr/>
          <p:nvPr/>
        </p:nvGrpSpPr>
        <p:grpSpPr>
          <a:xfrm>
            <a:off x="4990211" y="1874585"/>
            <a:ext cx="2456673" cy="992526"/>
            <a:chOff x="6713534" y="1874585"/>
            <a:chExt cx="2456673" cy="992526"/>
          </a:xfrm>
        </p:grpSpPr>
        <p:sp>
          <p:nvSpPr>
            <p:cNvPr id="862" name="Google Shape;862;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3" name="Google Shape;863;p10"/>
            <p:cNvSpPr txBox="1"/>
            <p:nvPr/>
          </p:nvSpPr>
          <p:spPr>
            <a:xfrm>
              <a:off x="6942242" y="2005337"/>
              <a:ext cx="2227965"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RESPONSABILITAT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DAVANT TERCERS</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La responsabilitat es limita al capital aportat a la SL</a:t>
              </a:r>
              <a:endParaRPr/>
            </a:p>
          </p:txBody>
        </p:sp>
      </p:grpSp>
      <p:cxnSp>
        <p:nvCxnSpPr>
          <p:cNvPr id="864" name="Google Shape;864;p10"/>
          <p:cNvCxnSpPr/>
          <p:nvPr/>
        </p:nvCxnSpPr>
        <p:spPr>
          <a:xfrm rot="10800000">
            <a:off x="5060985" y="2053614"/>
            <a:ext cx="0" cy="4804386"/>
          </a:xfrm>
          <a:prstGeom prst="straightConnector1">
            <a:avLst/>
          </a:prstGeom>
          <a:noFill/>
          <a:ln w="19050" cap="rnd" cmpd="sng">
            <a:solidFill>
              <a:schemeClr val="accent1"/>
            </a:solidFill>
            <a:prstDash val="solid"/>
            <a:round/>
            <a:headEnd type="none" w="sm" len="sm"/>
            <a:tailEnd type="none" w="sm" len="sm"/>
          </a:ln>
        </p:spPr>
      </p:cxnSp>
      <p:grpSp>
        <p:nvGrpSpPr>
          <p:cNvPr id="865" name="Google Shape;865;p10"/>
          <p:cNvGrpSpPr/>
          <p:nvPr/>
        </p:nvGrpSpPr>
        <p:grpSpPr>
          <a:xfrm>
            <a:off x="4990211" y="2880052"/>
            <a:ext cx="2670823" cy="992526"/>
            <a:chOff x="6713534" y="1874585"/>
            <a:chExt cx="2670823" cy="992526"/>
          </a:xfrm>
        </p:grpSpPr>
        <p:sp>
          <p:nvSpPr>
            <p:cNvPr id="866" name="Google Shape;866;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7" name="Google Shape;867;p10"/>
            <p:cNvSpPr txBox="1"/>
            <p:nvPr/>
          </p:nvSpPr>
          <p:spPr>
            <a:xfrm>
              <a:off x="6942242" y="2005337"/>
              <a:ext cx="2442115"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NORMATIVA LEGAL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Llei 2/1995, de 23 de març de Societats de responsabilitat limitada</a:t>
              </a:r>
              <a:endParaRPr/>
            </a:p>
          </p:txBody>
        </p:sp>
      </p:grpSp>
      <p:grpSp>
        <p:nvGrpSpPr>
          <p:cNvPr id="868" name="Google Shape;868;p10"/>
          <p:cNvGrpSpPr/>
          <p:nvPr/>
        </p:nvGrpSpPr>
        <p:grpSpPr>
          <a:xfrm>
            <a:off x="4990211" y="3885519"/>
            <a:ext cx="2910456" cy="777083"/>
            <a:chOff x="6713534" y="1874585"/>
            <a:chExt cx="2910456" cy="777083"/>
          </a:xfrm>
        </p:grpSpPr>
        <p:sp>
          <p:nvSpPr>
            <p:cNvPr id="869" name="Google Shape;869;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0" name="Google Shape;870;p10"/>
            <p:cNvSpPr txBox="1"/>
            <p:nvPr/>
          </p:nvSpPr>
          <p:spPr>
            <a:xfrm>
              <a:off x="6942242" y="2005337"/>
              <a:ext cx="2681748"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NÚMERO DE SOCIS</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Escriptura Pública, inclosos els Estatuts de la Societat</a:t>
              </a:r>
              <a:endParaRPr/>
            </a:p>
          </p:txBody>
        </p:sp>
      </p:grpSp>
      <p:grpSp>
        <p:nvGrpSpPr>
          <p:cNvPr id="871" name="Google Shape;871;p10"/>
          <p:cNvGrpSpPr/>
          <p:nvPr/>
        </p:nvGrpSpPr>
        <p:grpSpPr>
          <a:xfrm>
            <a:off x="4990211" y="4890986"/>
            <a:ext cx="2910456" cy="992526"/>
            <a:chOff x="6713534" y="1874585"/>
            <a:chExt cx="2910456" cy="992526"/>
          </a:xfrm>
        </p:grpSpPr>
        <p:sp>
          <p:nvSpPr>
            <p:cNvPr id="872" name="Google Shape;872;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3" name="Google Shape;873;p10"/>
            <p:cNvSpPr txBox="1"/>
            <p:nvPr/>
          </p:nvSpPr>
          <p:spPr>
            <a:xfrm>
              <a:off x="6942242" y="2005337"/>
              <a:ext cx="2681748"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RÈGIM D’AFILIACIÓ A LA SEGURETAT SOCIAL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Règim General o Règim especial de Treballadors Autònoms</a:t>
              </a:r>
              <a:endParaRPr/>
            </a:p>
          </p:txBody>
        </p:sp>
      </p:grpSp>
      <p:grpSp>
        <p:nvGrpSpPr>
          <p:cNvPr id="874" name="Google Shape;874;p10"/>
          <p:cNvGrpSpPr/>
          <p:nvPr/>
        </p:nvGrpSpPr>
        <p:grpSpPr>
          <a:xfrm>
            <a:off x="8612252" y="1874585"/>
            <a:ext cx="2910456" cy="561639"/>
            <a:chOff x="6713534" y="1874585"/>
            <a:chExt cx="2910456" cy="561639"/>
          </a:xfrm>
        </p:grpSpPr>
        <p:sp>
          <p:nvSpPr>
            <p:cNvPr id="875" name="Google Shape;875;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6" name="Google Shape;876;p10"/>
            <p:cNvSpPr txBox="1"/>
            <p:nvPr/>
          </p:nvSpPr>
          <p:spPr>
            <a:xfrm>
              <a:off x="6942242" y="2005337"/>
              <a:ext cx="26817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PERSONALITAT JURÍDICA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Pròpia</a:t>
              </a:r>
              <a:endParaRPr/>
            </a:p>
          </p:txBody>
        </p:sp>
      </p:grpSp>
      <p:cxnSp>
        <p:nvCxnSpPr>
          <p:cNvPr id="877" name="Google Shape;877;p10"/>
          <p:cNvCxnSpPr/>
          <p:nvPr/>
        </p:nvCxnSpPr>
        <p:spPr>
          <a:xfrm rot="10800000">
            <a:off x="8683026" y="2053614"/>
            <a:ext cx="0" cy="4804386"/>
          </a:xfrm>
          <a:prstGeom prst="straightConnector1">
            <a:avLst/>
          </a:prstGeom>
          <a:noFill/>
          <a:ln w="19050" cap="rnd" cmpd="sng">
            <a:solidFill>
              <a:schemeClr val="accent1"/>
            </a:solidFill>
            <a:prstDash val="solid"/>
            <a:round/>
            <a:headEnd type="none" w="sm" len="sm"/>
            <a:tailEnd type="none" w="sm" len="sm"/>
          </a:ln>
        </p:spPr>
      </p:cxnSp>
      <p:grpSp>
        <p:nvGrpSpPr>
          <p:cNvPr id="878" name="Google Shape;878;p10"/>
          <p:cNvGrpSpPr/>
          <p:nvPr/>
        </p:nvGrpSpPr>
        <p:grpSpPr>
          <a:xfrm>
            <a:off x="8612252" y="2880052"/>
            <a:ext cx="2910456" cy="561639"/>
            <a:chOff x="6713534" y="1874585"/>
            <a:chExt cx="2910456" cy="561639"/>
          </a:xfrm>
        </p:grpSpPr>
        <p:sp>
          <p:nvSpPr>
            <p:cNvPr id="879" name="Google Shape;879;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0" name="Google Shape;880;p10"/>
            <p:cNvSpPr txBox="1"/>
            <p:nvPr/>
          </p:nvSpPr>
          <p:spPr>
            <a:xfrm>
              <a:off x="6942242" y="2005337"/>
              <a:ext cx="26817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RÈGIM FISCAL </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Impost de Societats</a:t>
              </a:r>
              <a:endParaRPr/>
            </a:p>
          </p:txBody>
        </p:sp>
      </p:grpSp>
      <p:grpSp>
        <p:nvGrpSpPr>
          <p:cNvPr id="881" name="Google Shape;881;p10"/>
          <p:cNvGrpSpPr/>
          <p:nvPr/>
        </p:nvGrpSpPr>
        <p:grpSpPr>
          <a:xfrm>
            <a:off x="8612252" y="3885519"/>
            <a:ext cx="2892965" cy="1423414"/>
            <a:chOff x="6713534" y="1874585"/>
            <a:chExt cx="2892965" cy="1423414"/>
          </a:xfrm>
        </p:grpSpPr>
        <p:sp>
          <p:nvSpPr>
            <p:cNvPr id="882" name="Google Shape;882;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3" name="Google Shape;883;p10"/>
            <p:cNvSpPr txBox="1"/>
            <p:nvPr/>
          </p:nvSpPr>
          <p:spPr>
            <a:xfrm>
              <a:off x="6942242" y="2005337"/>
              <a:ext cx="2664257" cy="129266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DENOMINACIÓ SOCIAL</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Serà lliure i exclusiva, afegint necessàriament “societat de Responsabilitat Limitada”, “Societat Limitada” o les seves abreviatures “SRL” o “SL”</a:t>
              </a:r>
              <a:endParaRPr/>
            </a:p>
          </p:txBody>
        </p:sp>
      </p:grpSp>
      <p:grpSp>
        <p:nvGrpSpPr>
          <p:cNvPr id="884" name="Google Shape;884;p10"/>
          <p:cNvGrpSpPr/>
          <p:nvPr/>
        </p:nvGrpSpPr>
        <p:grpSpPr>
          <a:xfrm>
            <a:off x="830219" y="5034682"/>
            <a:ext cx="373942" cy="412918"/>
            <a:chOff x="801144" y="3158077"/>
            <a:chExt cx="373942" cy="412918"/>
          </a:xfrm>
        </p:grpSpPr>
        <p:grpSp>
          <p:nvGrpSpPr>
            <p:cNvPr id="885" name="Google Shape;885;p10"/>
            <p:cNvGrpSpPr/>
            <p:nvPr/>
          </p:nvGrpSpPr>
          <p:grpSpPr>
            <a:xfrm>
              <a:off x="801144" y="3158077"/>
              <a:ext cx="345233" cy="412918"/>
              <a:chOff x="801144" y="3158077"/>
              <a:chExt cx="345233" cy="412918"/>
            </a:xfrm>
          </p:grpSpPr>
          <p:sp>
            <p:nvSpPr>
              <p:cNvPr id="886" name="Google Shape;886;p10"/>
              <p:cNvSpPr/>
              <p:nvPr/>
            </p:nvSpPr>
            <p:spPr>
              <a:xfrm>
                <a:off x="1083932" y="3158077"/>
                <a:ext cx="62445" cy="106451"/>
              </a:xfrm>
              <a:custGeom>
                <a:avLst/>
                <a:gdLst/>
                <a:ahLst/>
                <a:cxnLst/>
                <a:rect l="l" t="t" r="r" b="b"/>
                <a:pathLst>
                  <a:path w="62445" h="106451" extrusionOk="0">
                    <a:moveTo>
                      <a:pt x="0" y="106451"/>
                    </a:moveTo>
                    <a:lnTo>
                      <a:pt x="0" y="31223"/>
                    </a:lnTo>
                    <a:cubicBezTo>
                      <a:pt x="0" y="14040"/>
                      <a:pt x="13935" y="0"/>
                      <a:pt x="31223" y="0"/>
                    </a:cubicBezTo>
                    <a:lnTo>
                      <a:pt x="31223" y="0"/>
                    </a:lnTo>
                    <a:cubicBezTo>
                      <a:pt x="48406" y="0"/>
                      <a:pt x="62446" y="13935"/>
                      <a:pt x="62446" y="31223"/>
                    </a:cubicBezTo>
                    <a:lnTo>
                      <a:pt x="62446" y="66008"/>
                    </a:lnTo>
                    <a:lnTo>
                      <a:pt x="31223" y="660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7" name="Google Shape;887;p10"/>
              <p:cNvSpPr/>
              <p:nvPr/>
            </p:nvSpPr>
            <p:spPr>
              <a:xfrm>
                <a:off x="801144" y="3158077"/>
                <a:ext cx="314220" cy="412918"/>
              </a:xfrm>
              <a:custGeom>
                <a:avLst/>
                <a:gdLst/>
                <a:ahLst/>
                <a:cxnLst/>
                <a:rect l="l" t="t" r="r" b="b"/>
                <a:pathLst>
                  <a:path w="314220" h="412918" extrusionOk="0">
                    <a:moveTo>
                      <a:pt x="314221" y="0"/>
                    </a:moveTo>
                    <a:lnTo>
                      <a:pt x="31223" y="0"/>
                    </a:lnTo>
                    <a:cubicBezTo>
                      <a:pt x="13935" y="0"/>
                      <a:pt x="0" y="13935"/>
                      <a:pt x="0" y="31223"/>
                    </a:cubicBezTo>
                    <a:lnTo>
                      <a:pt x="0" y="412918"/>
                    </a:lnTo>
                    <a:lnTo>
                      <a:pt x="282788" y="412918"/>
                    </a:lnTo>
                    <a:lnTo>
                      <a:pt x="282788" y="3688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88" name="Google Shape;888;p10"/>
            <p:cNvGrpSpPr/>
            <p:nvPr/>
          </p:nvGrpSpPr>
          <p:grpSpPr>
            <a:xfrm>
              <a:off x="1010695" y="3255308"/>
              <a:ext cx="164391" cy="271472"/>
              <a:chOff x="1010695" y="3255308"/>
              <a:chExt cx="164391" cy="271472"/>
            </a:xfrm>
          </p:grpSpPr>
          <p:sp>
            <p:nvSpPr>
              <p:cNvPr id="889" name="Google Shape;889;p10"/>
              <p:cNvSpPr/>
              <p:nvPr/>
            </p:nvSpPr>
            <p:spPr>
              <a:xfrm>
                <a:off x="1010695" y="3278045"/>
                <a:ext cx="163344" cy="248735"/>
              </a:xfrm>
              <a:custGeom>
                <a:avLst/>
                <a:gdLst/>
                <a:ahLst/>
                <a:cxnLst/>
                <a:rect l="l" t="t" r="r" b="b"/>
                <a:pathLst>
                  <a:path w="163344" h="248735" extrusionOk="0">
                    <a:moveTo>
                      <a:pt x="90211" y="63913"/>
                    </a:moveTo>
                    <a:lnTo>
                      <a:pt x="0" y="220237"/>
                    </a:lnTo>
                    <a:lnTo>
                      <a:pt x="7649" y="248736"/>
                    </a:lnTo>
                    <a:lnTo>
                      <a:pt x="36147" y="241087"/>
                    </a:lnTo>
                    <a:lnTo>
                      <a:pt x="163344" y="20850"/>
                    </a:lnTo>
                    <a:lnTo>
                      <a:pt x="127197" y="0"/>
                    </a:lnTo>
                    <a:lnTo>
                      <a:pt x="106242" y="36147"/>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0" name="Google Shape;890;p10"/>
              <p:cNvSpPr/>
              <p:nvPr/>
            </p:nvSpPr>
            <p:spPr>
              <a:xfrm>
                <a:off x="1044432" y="3439817"/>
                <a:ext cx="36147" cy="20850"/>
              </a:xfrm>
              <a:custGeom>
                <a:avLst/>
                <a:gdLst/>
                <a:ahLst/>
                <a:cxnLst/>
                <a:rect l="l" t="t" r="r" b="b"/>
                <a:pathLst>
                  <a:path w="36147" h="20850" extrusionOk="0">
                    <a:moveTo>
                      <a:pt x="36147" y="2085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1" name="Google Shape;891;p10"/>
              <p:cNvSpPr/>
              <p:nvPr/>
            </p:nvSpPr>
            <p:spPr>
              <a:xfrm>
                <a:off x="1155913" y="3255308"/>
                <a:ext cx="19173" cy="33213"/>
              </a:xfrm>
              <a:custGeom>
                <a:avLst/>
                <a:gdLst/>
                <a:ahLst/>
                <a:cxnLst/>
                <a:rect l="l" t="t" r="r" b="b"/>
                <a:pathLst>
                  <a:path w="19173" h="33213" extrusionOk="0">
                    <a:moveTo>
                      <a:pt x="0" y="33214"/>
                    </a:moveTo>
                    <a:lnTo>
                      <a:pt x="1917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2" name="Google Shape;892;p10"/>
              <p:cNvSpPr/>
              <p:nvPr/>
            </p:nvSpPr>
            <p:spPr>
              <a:xfrm>
                <a:off x="1051662" y="3298161"/>
                <a:ext cx="101422" cy="64855"/>
              </a:xfrm>
              <a:custGeom>
                <a:avLst/>
                <a:gdLst/>
                <a:ahLst/>
                <a:cxnLst/>
                <a:rect l="l" t="t" r="r" b="b"/>
                <a:pathLst>
                  <a:path w="101422" h="64855" extrusionOk="0">
                    <a:moveTo>
                      <a:pt x="101422" y="36881"/>
                    </a:moveTo>
                    <a:lnTo>
                      <a:pt x="37509" y="0"/>
                    </a:lnTo>
                    <a:lnTo>
                      <a:pt x="0" y="648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893" name="Google Shape;893;p10"/>
            <p:cNvSpPr/>
            <p:nvPr/>
          </p:nvSpPr>
          <p:spPr>
            <a:xfrm>
              <a:off x="832367" y="3505406"/>
              <a:ext cx="103832" cy="22631"/>
            </a:xfrm>
            <a:custGeom>
              <a:avLst/>
              <a:gdLst/>
              <a:ahLst/>
              <a:cxnLst/>
              <a:rect l="l" t="t" r="r" b="b"/>
              <a:pathLst>
                <a:path w="103832" h="22631" extrusionOk="0">
                  <a:moveTo>
                    <a:pt x="103832" y="21374"/>
                  </a:moveTo>
                  <a:lnTo>
                    <a:pt x="87802" y="21374"/>
                  </a:lnTo>
                  <a:lnTo>
                    <a:pt x="66427" y="0"/>
                  </a:lnTo>
                  <a:lnTo>
                    <a:pt x="54483" y="0"/>
                  </a:lnTo>
                  <a:lnTo>
                    <a:pt x="40967" y="13516"/>
                  </a:lnTo>
                  <a:lnTo>
                    <a:pt x="25879" y="13516"/>
                  </a:lnTo>
                  <a:lnTo>
                    <a:pt x="16764" y="22631"/>
                  </a:lnTo>
                  <a:lnTo>
                    <a:pt x="0" y="2263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4" name="Google Shape;894;p10"/>
            <p:cNvSpPr/>
            <p:nvPr/>
          </p:nvSpPr>
          <p:spPr>
            <a:xfrm>
              <a:off x="956945" y="3526780"/>
              <a:ext cx="20745" cy="10477"/>
            </a:xfrm>
            <a:custGeom>
              <a:avLst/>
              <a:gdLst/>
              <a:ahLst/>
              <a:cxnLst/>
              <a:rect l="l" t="t" r="r" b="b"/>
              <a:pathLst>
                <a:path w="20745" h="10477" extrusionOk="0">
                  <a:moveTo>
                    <a:pt x="2074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5" name="Google Shape;895;p10"/>
            <p:cNvSpPr/>
            <p:nvPr/>
          </p:nvSpPr>
          <p:spPr>
            <a:xfrm>
              <a:off x="832367" y="3224086"/>
              <a:ext cx="110328" cy="10477"/>
            </a:xfrm>
            <a:custGeom>
              <a:avLst/>
              <a:gdLst/>
              <a:ahLst/>
              <a:cxnLst/>
              <a:rect l="l" t="t" r="r" b="b"/>
              <a:pathLst>
                <a:path w="110328" h="10477" extrusionOk="0">
                  <a:moveTo>
                    <a:pt x="0" y="0"/>
                  </a:moveTo>
                  <a:lnTo>
                    <a:pt x="11032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6" name="Google Shape;896;p10"/>
            <p:cNvSpPr/>
            <p:nvPr/>
          </p:nvSpPr>
          <p:spPr>
            <a:xfrm>
              <a:off x="832367" y="3265891"/>
              <a:ext cx="152133" cy="10477"/>
            </a:xfrm>
            <a:custGeom>
              <a:avLst/>
              <a:gdLst/>
              <a:ahLst/>
              <a:cxnLst/>
              <a:rect l="l" t="t" r="r" b="b"/>
              <a:pathLst>
                <a:path w="152133" h="10477" extrusionOk="0">
                  <a:moveTo>
                    <a:pt x="0" y="0"/>
                  </a:moveTo>
                  <a:lnTo>
                    <a:pt x="15213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7" name="Google Shape;897;p10"/>
            <p:cNvSpPr/>
            <p:nvPr/>
          </p:nvSpPr>
          <p:spPr>
            <a:xfrm>
              <a:off x="832367" y="3328546"/>
              <a:ext cx="187337" cy="10477"/>
            </a:xfrm>
            <a:custGeom>
              <a:avLst/>
              <a:gdLst/>
              <a:ahLst/>
              <a:cxnLst/>
              <a:rect l="l" t="t" r="r" b="b"/>
              <a:pathLst>
                <a:path w="187337" h="10477" extrusionOk="0">
                  <a:moveTo>
                    <a:pt x="0" y="0"/>
                  </a:moveTo>
                  <a:lnTo>
                    <a:pt x="1873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8" name="Google Shape;898;p10"/>
            <p:cNvSpPr/>
            <p:nvPr/>
          </p:nvSpPr>
          <p:spPr>
            <a:xfrm>
              <a:off x="832367" y="3370351"/>
              <a:ext cx="174345" cy="10477"/>
            </a:xfrm>
            <a:custGeom>
              <a:avLst/>
              <a:gdLst/>
              <a:ahLst/>
              <a:cxnLst/>
              <a:rect l="l" t="t" r="r" b="b"/>
              <a:pathLst>
                <a:path w="174345" h="10477" extrusionOk="0">
                  <a:moveTo>
                    <a:pt x="0" y="0"/>
                  </a:moveTo>
                  <a:lnTo>
                    <a:pt x="17434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9" name="Google Shape;899;p10"/>
            <p:cNvSpPr/>
            <p:nvPr/>
          </p:nvSpPr>
          <p:spPr>
            <a:xfrm>
              <a:off x="832367" y="3412052"/>
              <a:ext cx="164811" cy="10477"/>
            </a:xfrm>
            <a:custGeom>
              <a:avLst/>
              <a:gdLst/>
              <a:ahLst/>
              <a:cxnLst/>
              <a:rect l="l" t="t" r="r" b="b"/>
              <a:pathLst>
                <a:path w="164811" h="10477" extrusionOk="0">
                  <a:moveTo>
                    <a:pt x="0" y="0"/>
                  </a:moveTo>
                  <a:lnTo>
                    <a:pt x="16481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0" name="Google Shape;900;p10"/>
            <p:cNvSpPr/>
            <p:nvPr/>
          </p:nvSpPr>
          <p:spPr>
            <a:xfrm>
              <a:off x="832367" y="3453857"/>
              <a:ext cx="152133" cy="10477"/>
            </a:xfrm>
            <a:custGeom>
              <a:avLst/>
              <a:gdLst/>
              <a:ahLst/>
              <a:cxnLst/>
              <a:rect l="l" t="t" r="r" b="b"/>
              <a:pathLst>
                <a:path w="152133" h="10477" extrusionOk="0">
                  <a:moveTo>
                    <a:pt x="0" y="0"/>
                  </a:moveTo>
                  <a:lnTo>
                    <a:pt x="15213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01" name="Google Shape;901;p10"/>
          <p:cNvGrpSpPr/>
          <p:nvPr/>
        </p:nvGrpSpPr>
        <p:grpSpPr>
          <a:xfrm>
            <a:off x="744404" y="3023485"/>
            <a:ext cx="497472" cy="502920"/>
            <a:chOff x="744404" y="5433651"/>
            <a:chExt cx="497472" cy="502920"/>
          </a:xfrm>
        </p:grpSpPr>
        <p:grpSp>
          <p:nvGrpSpPr>
            <p:cNvPr id="902" name="Google Shape;902;p10"/>
            <p:cNvGrpSpPr/>
            <p:nvPr/>
          </p:nvGrpSpPr>
          <p:grpSpPr>
            <a:xfrm>
              <a:off x="744404" y="5433651"/>
              <a:ext cx="497472" cy="468554"/>
              <a:chOff x="744404" y="5433651"/>
              <a:chExt cx="497472" cy="468554"/>
            </a:xfrm>
          </p:grpSpPr>
          <p:sp>
            <p:nvSpPr>
              <p:cNvPr id="903" name="Google Shape;903;p10"/>
              <p:cNvSpPr/>
              <p:nvPr/>
            </p:nvSpPr>
            <p:spPr>
              <a:xfrm>
                <a:off x="847503" y="5767255"/>
                <a:ext cx="311496" cy="87591"/>
              </a:xfrm>
              <a:custGeom>
                <a:avLst/>
                <a:gdLst/>
                <a:ahLst/>
                <a:cxnLst/>
                <a:rect l="l" t="t" r="r" b="b"/>
                <a:pathLst>
                  <a:path w="311496" h="87591" extrusionOk="0">
                    <a:moveTo>
                      <a:pt x="0" y="87592"/>
                    </a:moveTo>
                    <a:lnTo>
                      <a:pt x="0" y="56159"/>
                    </a:lnTo>
                    <a:cubicBezTo>
                      <a:pt x="0" y="41281"/>
                      <a:pt x="98803" y="10478"/>
                      <a:pt x="128140" y="0"/>
                    </a:cubicBezTo>
                    <a:lnTo>
                      <a:pt x="128140" y="25775"/>
                    </a:lnTo>
                    <a:cubicBezTo>
                      <a:pt x="143647" y="49244"/>
                      <a:pt x="165440" y="50292"/>
                      <a:pt x="182623" y="26089"/>
                    </a:cubicBezTo>
                    <a:lnTo>
                      <a:pt x="182623" y="0"/>
                    </a:lnTo>
                    <a:cubicBezTo>
                      <a:pt x="209550" y="9849"/>
                      <a:pt x="311496" y="40653"/>
                      <a:pt x="311496" y="56159"/>
                    </a:cubicBezTo>
                    <a:lnTo>
                      <a:pt x="311496" y="8759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04" name="Google Shape;904;p10"/>
              <p:cNvGrpSpPr/>
              <p:nvPr/>
            </p:nvGrpSpPr>
            <p:grpSpPr>
              <a:xfrm>
                <a:off x="1162247" y="5513280"/>
                <a:ext cx="54063" cy="130550"/>
                <a:chOff x="1162247" y="5513280"/>
                <a:chExt cx="54063" cy="130550"/>
              </a:xfrm>
            </p:grpSpPr>
            <p:sp>
              <p:nvSpPr>
                <p:cNvPr id="905" name="Google Shape;905;p10"/>
                <p:cNvSpPr/>
                <p:nvPr/>
              </p:nvSpPr>
              <p:spPr>
                <a:xfrm>
                  <a:off x="1162247" y="5533292"/>
                  <a:ext cx="54063" cy="90525"/>
                </a:xfrm>
                <a:custGeom>
                  <a:avLst/>
                  <a:gdLst/>
                  <a:ahLst/>
                  <a:cxnLst/>
                  <a:rect l="l" t="t" r="r" b="b"/>
                  <a:pathLst>
                    <a:path w="54063" h="90525" extrusionOk="0">
                      <a:moveTo>
                        <a:pt x="0" y="67894"/>
                      </a:moveTo>
                      <a:cubicBezTo>
                        <a:pt x="0" y="80363"/>
                        <a:pt x="12154" y="90526"/>
                        <a:pt x="27032" y="90526"/>
                      </a:cubicBezTo>
                      <a:cubicBezTo>
                        <a:pt x="41910" y="90526"/>
                        <a:pt x="54064" y="80363"/>
                        <a:pt x="54064" y="67894"/>
                      </a:cubicBezTo>
                      <a:cubicBezTo>
                        <a:pt x="54064" y="55426"/>
                        <a:pt x="44529" y="45263"/>
                        <a:pt x="27032" y="45263"/>
                      </a:cubicBezTo>
                      <a:cubicBezTo>
                        <a:pt x="9011" y="45263"/>
                        <a:pt x="0" y="35100"/>
                        <a:pt x="0" y="22631"/>
                      </a:cubicBezTo>
                      <a:cubicBezTo>
                        <a:pt x="0" y="10163"/>
                        <a:pt x="12154" y="0"/>
                        <a:pt x="27032" y="0"/>
                      </a:cubicBezTo>
                      <a:cubicBezTo>
                        <a:pt x="41910" y="0"/>
                        <a:pt x="54064" y="10163"/>
                        <a:pt x="54064" y="226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6" name="Google Shape;906;p10"/>
                <p:cNvSpPr/>
                <p:nvPr/>
              </p:nvSpPr>
              <p:spPr>
                <a:xfrm>
                  <a:off x="1189279" y="5513280"/>
                  <a:ext cx="10477" cy="15506"/>
                </a:xfrm>
                <a:custGeom>
                  <a:avLst/>
                  <a:gdLst/>
                  <a:ahLst/>
                  <a:cxnLst/>
                  <a:rect l="l" t="t" r="r" b="b"/>
                  <a:pathLst>
                    <a:path w="10477" h="15506" extrusionOk="0">
                      <a:moveTo>
                        <a:pt x="0" y="1550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7" name="Google Shape;907;p10"/>
                <p:cNvSpPr/>
                <p:nvPr/>
              </p:nvSpPr>
              <p:spPr>
                <a:xfrm>
                  <a:off x="1189279" y="5628219"/>
                  <a:ext cx="10477" cy="15611"/>
                </a:xfrm>
                <a:custGeom>
                  <a:avLst/>
                  <a:gdLst/>
                  <a:ahLst/>
                  <a:cxnLst/>
                  <a:rect l="l" t="t" r="r" b="b"/>
                  <a:pathLst>
                    <a:path w="10477" h="15611" extrusionOk="0">
                      <a:moveTo>
                        <a:pt x="0" y="15611"/>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08" name="Google Shape;908;p10"/>
              <p:cNvSpPr/>
              <p:nvPr/>
            </p:nvSpPr>
            <p:spPr>
              <a:xfrm>
                <a:off x="765150" y="5433651"/>
                <a:ext cx="377399" cy="202425"/>
              </a:xfrm>
              <a:custGeom>
                <a:avLst/>
                <a:gdLst/>
                <a:ahLst/>
                <a:cxnLst/>
                <a:rect l="l" t="t" r="r" b="b"/>
                <a:pathLst>
                  <a:path w="377399" h="202425" extrusionOk="0">
                    <a:moveTo>
                      <a:pt x="0" y="202426"/>
                    </a:moveTo>
                    <a:cubicBezTo>
                      <a:pt x="18021" y="87697"/>
                      <a:pt x="117243" y="0"/>
                      <a:pt x="236896" y="0"/>
                    </a:cubicBezTo>
                    <a:cubicBezTo>
                      <a:pt x="289389" y="0"/>
                      <a:pt x="337899" y="16869"/>
                      <a:pt x="377400" y="45472"/>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9" name="Google Shape;909;p10"/>
              <p:cNvSpPr/>
              <p:nvPr/>
            </p:nvSpPr>
            <p:spPr>
              <a:xfrm>
                <a:off x="813975" y="5822157"/>
                <a:ext cx="112318" cy="78895"/>
              </a:xfrm>
              <a:custGeom>
                <a:avLst/>
                <a:gdLst/>
                <a:ahLst/>
                <a:cxnLst/>
                <a:rect l="l" t="t" r="r" b="b"/>
                <a:pathLst>
                  <a:path w="112318" h="78895" extrusionOk="0">
                    <a:moveTo>
                      <a:pt x="112319" y="78896"/>
                    </a:moveTo>
                    <a:cubicBezTo>
                      <a:pt x="67580" y="64018"/>
                      <a:pt x="28604" y="36252"/>
                      <a:pt x="0" y="0"/>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10" name="Google Shape;910;p10"/>
              <p:cNvSpPr/>
              <p:nvPr/>
            </p:nvSpPr>
            <p:spPr>
              <a:xfrm>
                <a:off x="1074341" y="5673481"/>
                <a:ext cx="167535" cy="228724"/>
              </a:xfrm>
              <a:custGeom>
                <a:avLst/>
                <a:gdLst/>
                <a:ahLst/>
                <a:cxnLst/>
                <a:rect l="l" t="t" r="r" b="b"/>
                <a:pathLst>
                  <a:path w="167535" h="228724" extrusionOk="0">
                    <a:moveTo>
                      <a:pt x="167535" y="0"/>
                    </a:moveTo>
                    <a:cubicBezTo>
                      <a:pt x="167535" y="107290"/>
                      <a:pt x="97126" y="198025"/>
                      <a:pt x="0" y="228724"/>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11" name="Google Shape;911;p10"/>
              <p:cNvGrpSpPr/>
              <p:nvPr/>
            </p:nvGrpSpPr>
            <p:grpSpPr>
              <a:xfrm>
                <a:off x="891341" y="5489262"/>
                <a:ext cx="215962" cy="277992"/>
                <a:chOff x="891341" y="5489262"/>
                <a:chExt cx="215962" cy="277992"/>
              </a:xfrm>
            </p:grpSpPr>
            <p:sp>
              <p:nvSpPr>
                <p:cNvPr id="912" name="Google Shape;912;p10"/>
                <p:cNvSpPr/>
                <p:nvPr/>
              </p:nvSpPr>
              <p:spPr>
                <a:xfrm>
                  <a:off x="919483" y="5646973"/>
                  <a:ext cx="165439" cy="120281"/>
                </a:xfrm>
                <a:custGeom>
                  <a:avLst/>
                  <a:gdLst/>
                  <a:ahLst/>
                  <a:cxnLst/>
                  <a:rect l="l" t="t" r="r" b="b"/>
                  <a:pathLst>
                    <a:path w="165439" h="120281" extrusionOk="0">
                      <a:moveTo>
                        <a:pt x="0" y="0"/>
                      </a:moveTo>
                      <a:cubicBezTo>
                        <a:pt x="0" y="40758"/>
                        <a:pt x="41491" y="110852"/>
                        <a:pt x="41491" y="110852"/>
                      </a:cubicBezTo>
                      <a:lnTo>
                        <a:pt x="41491" y="110852"/>
                      </a:lnTo>
                      <a:cubicBezTo>
                        <a:pt x="46730" y="116824"/>
                        <a:pt x="54273" y="120282"/>
                        <a:pt x="62236" y="120282"/>
                      </a:cubicBezTo>
                      <a:lnTo>
                        <a:pt x="103203" y="120282"/>
                      </a:lnTo>
                      <a:cubicBezTo>
                        <a:pt x="111166" y="120282"/>
                        <a:pt x="118710" y="116824"/>
                        <a:pt x="123949" y="110852"/>
                      </a:cubicBezTo>
                      <a:lnTo>
                        <a:pt x="123949" y="110852"/>
                      </a:lnTo>
                      <a:cubicBezTo>
                        <a:pt x="123949" y="110852"/>
                        <a:pt x="165440" y="40758"/>
                        <a:pt x="165440" y="0"/>
                      </a:cubicBezTo>
                      <a:lnTo>
                        <a:pt x="16544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13" name="Google Shape;913;p10"/>
                <p:cNvSpPr/>
                <p:nvPr/>
              </p:nvSpPr>
              <p:spPr>
                <a:xfrm>
                  <a:off x="891341" y="5489262"/>
                  <a:ext cx="215962" cy="157711"/>
                </a:xfrm>
                <a:custGeom>
                  <a:avLst/>
                  <a:gdLst/>
                  <a:ahLst/>
                  <a:cxnLst/>
                  <a:rect l="l" t="t" r="r" b="b"/>
                  <a:pathLst>
                    <a:path w="215962" h="157711" extrusionOk="0">
                      <a:moveTo>
                        <a:pt x="28142" y="157711"/>
                      </a:moveTo>
                      <a:cubicBezTo>
                        <a:pt x="5930" y="142414"/>
                        <a:pt x="-25712" y="39630"/>
                        <a:pt x="36000" y="38477"/>
                      </a:cubicBezTo>
                      <a:cubicBezTo>
                        <a:pt x="46897" y="2120"/>
                        <a:pt x="135537" y="-13177"/>
                        <a:pt x="148948" y="13436"/>
                      </a:cubicBezTo>
                      <a:cubicBezTo>
                        <a:pt x="165502" y="46231"/>
                        <a:pt x="210346" y="32296"/>
                        <a:pt x="214642" y="72425"/>
                      </a:cubicBezTo>
                      <a:cubicBezTo>
                        <a:pt x="222395" y="143776"/>
                        <a:pt x="193477" y="157711"/>
                        <a:pt x="193477" y="157711"/>
                      </a:cubicBezTo>
                      <a:lnTo>
                        <a:pt x="193477" y="157711"/>
                      </a:lnTo>
                      <a:cubicBezTo>
                        <a:pt x="193477" y="157711"/>
                        <a:pt x="167388" y="121040"/>
                        <a:pt x="170846" y="86255"/>
                      </a:cubicBezTo>
                      <a:cubicBezTo>
                        <a:pt x="170846" y="86045"/>
                        <a:pt x="170531" y="85941"/>
                        <a:pt x="170427" y="86045"/>
                      </a:cubicBezTo>
                      <a:cubicBezTo>
                        <a:pt x="107666" y="134242"/>
                        <a:pt x="49726" y="94846"/>
                        <a:pt x="44068" y="90760"/>
                      </a:cubicBezTo>
                      <a:cubicBezTo>
                        <a:pt x="43754" y="90551"/>
                        <a:pt x="43544" y="90865"/>
                        <a:pt x="43544" y="90865"/>
                      </a:cubicBezTo>
                      <a:lnTo>
                        <a:pt x="28142" y="157711"/>
                      </a:lnTo>
                      <a:lnTo>
                        <a:pt x="28142" y="15771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14" name="Google Shape;914;p10"/>
              <p:cNvSpPr/>
              <p:nvPr/>
            </p:nvSpPr>
            <p:spPr>
              <a:xfrm>
                <a:off x="983710" y="5550266"/>
                <a:ext cx="50606" cy="42550"/>
              </a:xfrm>
              <a:custGeom>
                <a:avLst/>
                <a:gdLst/>
                <a:ahLst/>
                <a:cxnLst/>
                <a:rect l="l" t="t" r="r" b="b"/>
                <a:pathLst>
                  <a:path w="50606" h="42550" extrusionOk="0">
                    <a:moveTo>
                      <a:pt x="0" y="0"/>
                    </a:moveTo>
                    <a:cubicBezTo>
                      <a:pt x="0" y="0"/>
                      <a:pt x="10163" y="43377"/>
                      <a:pt x="50606" y="4253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15" name="Google Shape;915;p10"/>
              <p:cNvSpPr/>
              <p:nvPr/>
            </p:nvSpPr>
            <p:spPr>
              <a:xfrm>
                <a:off x="744404" y="5663947"/>
                <a:ext cx="119862" cy="119862"/>
              </a:xfrm>
              <a:custGeom>
                <a:avLst/>
                <a:gdLst/>
                <a:ahLst/>
                <a:cxnLst/>
                <a:rect l="l" t="t" r="r" b="b"/>
                <a:pathLst>
                  <a:path w="119862" h="119862" extrusionOk="0">
                    <a:moveTo>
                      <a:pt x="119863" y="59931"/>
                    </a:moveTo>
                    <a:cubicBezTo>
                      <a:pt x="119863" y="93040"/>
                      <a:pt x="93040" y="119863"/>
                      <a:pt x="59931" y="119863"/>
                    </a:cubicBezTo>
                    <a:cubicBezTo>
                      <a:pt x="26822" y="119863"/>
                      <a:pt x="0" y="93040"/>
                      <a:pt x="0" y="59931"/>
                    </a:cubicBezTo>
                    <a:cubicBezTo>
                      <a:pt x="0" y="26822"/>
                      <a:pt x="26822" y="0"/>
                      <a:pt x="59931" y="0"/>
                    </a:cubicBezTo>
                    <a:cubicBezTo>
                      <a:pt x="93040" y="0"/>
                      <a:pt x="119863" y="26822"/>
                      <a:pt x="119863" y="5993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16" name="Google Shape;916;p10"/>
              <p:cNvSpPr/>
              <p:nvPr/>
            </p:nvSpPr>
            <p:spPr>
              <a:xfrm>
                <a:off x="787048" y="5690874"/>
                <a:ext cx="17287" cy="47777"/>
              </a:xfrm>
              <a:custGeom>
                <a:avLst/>
                <a:gdLst/>
                <a:ahLst/>
                <a:cxnLst/>
                <a:rect l="l" t="t" r="r" b="b"/>
                <a:pathLst>
                  <a:path w="17287" h="47777" extrusionOk="0">
                    <a:moveTo>
                      <a:pt x="17288" y="0"/>
                    </a:moveTo>
                    <a:lnTo>
                      <a:pt x="17288" y="33004"/>
                    </a:lnTo>
                    <a:lnTo>
                      <a:pt x="0" y="4777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17" name="Google Shape;917;p10"/>
            <p:cNvGrpSpPr/>
            <p:nvPr/>
          </p:nvGrpSpPr>
          <p:grpSpPr>
            <a:xfrm>
              <a:off x="952173" y="5836616"/>
              <a:ext cx="99955" cy="99955"/>
              <a:chOff x="952173" y="5836616"/>
              <a:chExt cx="99955" cy="99955"/>
            </a:xfrm>
          </p:grpSpPr>
          <p:sp>
            <p:nvSpPr>
              <p:cNvPr id="918" name="Google Shape;918;p10"/>
              <p:cNvSpPr/>
              <p:nvPr/>
            </p:nvSpPr>
            <p:spPr>
              <a:xfrm>
                <a:off x="972290" y="5856733"/>
                <a:ext cx="59721" cy="59721"/>
              </a:xfrm>
              <a:custGeom>
                <a:avLst/>
                <a:gdLst/>
                <a:ahLst/>
                <a:cxnLst/>
                <a:rect l="l" t="t" r="r" b="b"/>
                <a:pathLst>
                  <a:path w="59721" h="59721" extrusionOk="0">
                    <a:moveTo>
                      <a:pt x="59722" y="29861"/>
                    </a:moveTo>
                    <a:cubicBezTo>
                      <a:pt x="59722" y="46311"/>
                      <a:pt x="46311" y="59722"/>
                      <a:pt x="29861" y="59722"/>
                    </a:cubicBezTo>
                    <a:cubicBezTo>
                      <a:pt x="13411" y="59722"/>
                      <a:pt x="0" y="46311"/>
                      <a:pt x="0" y="29861"/>
                    </a:cubicBezTo>
                    <a:cubicBezTo>
                      <a:pt x="0" y="13411"/>
                      <a:pt x="13411" y="0"/>
                      <a:pt x="29861" y="0"/>
                    </a:cubicBezTo>
                    <a:cubicBezTo>
                      <a:pt x="46311" y="0"/>
                      <a:pt x="59722" y="13411"/>
                      <a:pt x="59722" y="2986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19" name="Google Shape;919;p10"/>
              <p:cNvGrpSpPr/>
              <p:nvPr/>
            </p:nvGrpSpPr>
            <p:grpSpPr>
              <a:xfrm>
                <a:off x="952173" y="5886594"/>
                <a:ext cx="99955" cy="10477"/>
                <a:chOff x="952173" y="5886594"/>
                <a:chExt cx="99955" cy="10477"/>
              </a:xfrm>
            </p:grpSpPr>
            <p:sp>
              <p:nvSpPr>
                <p:cNvPr id="920" name="Google Shape;920;p10"/>
                <p:cNvSpPr/>
                <p:nvPr/>
              </p:nvSpPr>
              <p:spPr>
                <a:xfrm>
                  <a:off x="952173" y="5886594"/>
                  <a:ext cx="21793" cy="10477"/>
                </a:xfrm>
                <a:custGeom>
                  <a:avLst/>
                  <a:gdLst/>
                  <a:ahLst/>
                  <a:cxnLst/>
                  <a:rect l="l" t="t" r="r" b="b"/>
                  <a:pathLst>
                    <a:path w="21793" h="10477" extrusionOk="0">
                      <a:moveTo>
                        <a:pt x="0" y="0"/>
                      </a:moveTo>
                      <a:lnTo>
                        <a:pt x="2179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21" name="Google Shape;921;p10"/>
                <p:cNvSpPr/>
                <p:nvPr/>
              </p:nvSpPr>
              <p:spPr>
                <a:xfrm>
                  <a:off x="1032012" y="5886594"/>
                  <a:ext cx="20116" cy="10477"/>
                </a:xfrm>
                <a:custGeom>
                  <a:avLst/>
                  <a:gdLst/>
                  <a:ahLst/>
                  <a:cxnLst/>
                  <a:rect l="l" t="t" r="r" b="b"/>
                  <a:pathLst>
                    <a:path w="20116" h="10477" extrusionOk="0">
                      <a:moveTo>
                        <a:pt x="0" y="0"/>
                      </a:moveTo>
                      <a:lnTo>
                        <a:pt x="2011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22" name="Google Shape;922;p10"/>
              <p:cNvGrpSpPr/>
              <p:nvPr/>
            </p:nvGrpSpPr>
            <p:grpSpPr>
              <a:xfrm>
                <a:off x="966842" y="5851285"/>
                <a:ext cx="70618" cy="70618"/>
                <a:chOff x="966842" y="5851285"/>
                <a:chExt cx="70618" cy="70618"/>
              </a:xfrm>
            </p:grpSpPr>
            <p:sp>
              <p:nvSpPr>
                <p:cNvPr id="923" name="Google Shape;923;p10"/>
                <p:cNvSpPr/>
                <p:nvPr/>
              </p:nvSpPr>
              <p:spPr>
                <a:xfrm>
                  <a:off x="966842" y="5907759"/>
                  <a:ext cx="14144" cy="14144"/>
                </a:xfrm>
                <a:custGeom>
                  <a:avLst/>
                  <a:gdLst/>
                  <a:ahLst/>
                  <a:cxnLst/>
                  <a:rect l="l" t="t" r="r" b="b"/>
                  <a:pathLst>
                    <a:path w="14144" h="14144" extrusionOk="0">
                      <a:moveTo>
                        <a:pt x="0" y="14145"/>
                      </a:moveTo>
                      <a:lnTo>
                        <a:pt x="1414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24" name="Google Shape;924;p10"/>
                <p:cNvSpPr/>
                <p:nvPr/>
              </p:nvSpPr>
              <p:spPr>
                <a:xfrm>
                  <a:off x="1023211" y="5851285"/>
                  <a:ext cx="14249" cy="14249"/>
                </a:xfrm>
                <a:custGeom>
                  <a:avLst/>
                  <a:gdLst/>
                  <a:ahLst/>
                  <a:cxnLst/>
                  <a:rect l="l" t="t" r="r" b="b"/>
                  <a:pathLst>
                    <a:path w="14249" h="14249" extrusionOk="0">
                      <a:moveTo>
                        <a:pt x="0" y="14249"/>
                      </a:moveTo>
                      <a:lnTo>
                        <a:pt x="1424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25" name="Google Shape;925;p10"/>
              <p:cNvGrpSpPr/>
              <p:nvPr/>
            </p:nvGrpSpPr>
            <p:grpSpPr>
              <a:xfrm>
                <a:off x="1002151" y="5836616"/>
                <a:ext cx="10477" cy="99955"/>
                <a:chOff x="1002151" y="5836616"/>
                <a:chExt cx="10477" cy="99955"/>
              </a:xfrm>
            </p:grpSpPr>
            <p:sp>
              <p:nvSpPr>
                <p:cNvPr id="926" name="Google Shape;926;p10"/>
                <p:cNvSpPr/>
                <p:nvPr/>
              </p:nvSpPr>
              <p:spPr>
                <a:xfrm>
                  <a:off x="1002151" y="5916455"/>
                  <a:ext cx="10477" cy="20116"/>
                </a:xfrm>
                <a:custGeom>
                  <a:avLst/>
                  <a:gdLst/>
                  <a:ahLst/>
                  <a:cxnLst/>
                  <a:rect l="l" t="t" r="r" b="b"/>
                  <a:pathLst>
                    <a:path w="10477" h="20116" extrusionOk="0">
                      <a:moveTo>
                        <a:pt x="0" y="2011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27" name="Google Shape;927;p10"/>
                <p:cNvSpPr/>
                <p:nvPr/>
              </p:nvSpPr>
              <p:spPr>
                <a:xfrm>
                  <a:off x="1002151" y="5836616"/>
                  <a:ext cx="10477" cy="20116"/>
                </a:xfrm>
                <a:custGeom>
                  <a:avLst/>
                  <a:gdLst/>
                  <a:ahLst/>
                  <a:cxnLst/>
                  <a:rect l="l" t="t" r="r" b="b"/>
                  <a:pathLst>
                    <a:path w="10477" h="20116" extrusionOk="0">
                      <a:moveTo>
                        <a:pt x="0" y="2011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28" name="Google Shape;928;p10"/>
              <p:cNvGrpSpPr/>
              <p:nvPr/>
            </p:nvGrpSpPr>
            <p:grpSpPr>
              <a:xfrm>
                <a:off x="966842" y="5851285"/>
                <a:ext cx="70618" cy="70618"/>
                <a:chOff x="966842" y="5851285"/>
                <a:chExt cx="70618" cy="70618"/>
              </a:xfrm>
            </p:grpSpPr>
            <p:sp>
              <p:nvSpPr>
                <p:cNvPr id="929" name="Google Shape;929;p10"/>
                <p:cNvSpPr/>
                <p:nvPr/>
              </p:nvSpPr>
              <p:spPr>
                <a:xfrm>
                  <a:off x="1023211" y="5907759"/>
                  <a:ext cx="14249" cy="14144"/>
                </a:xfrm>
                <a:custGeom>
                  <a:avLst/>
                  <a:gdLst/>
                  <a:ahLst/>
                  <a:cxnLst/>
                  <a:rect l="l" t="t" r="r" b="b"/>
                  <a:pathLst>
                    <a:path w="14249" h="14144" extrusionOk="0">
                      <a:moveTo>
                        <a:pt x="14249" y="1414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0" name="Google Shape;930;p10"/>
                <p:cNvSpPr/>
                <p:nvPr/>
              </p:nvSpPr>
              <p:spPr>
                <a:xfrm>
                  <a:off x="966842" y="5851285"/>
                  <a:ext cx="14249" cy="14249"/>
                </a:xfrm>
                <a:custGeom>
                  <a:avLst/>
                  <a:gdLst/>
                  <a:ahLst/>
                  <a:cxnLst/>
                  <a:rect l="l" t="t" r="r" b="b"/>
                  <a:pathLst>
                    <a:path w="14249" h="14249" extrusionOk="0">
                      <a:moveTo>
                        <a:pt x="14249" y="1424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931" name="Google Shape;931;p10"/>
          <p:cNvGrpSpPr/>
          <p:nvPr/>
        </p:nvGrpSpPr>
        <p:grpSpPr>
          <a:xfrm>
            <a:off x="7996876" y="3050323"/>
            <a:ext cx="539496" cy="453288"/>
            <a:chOff x="24384" y="4116121"/>
            <a:chExt cx="593446" cy="498617"/>
          </a:xfrm>
        </p:grpSpPr>
        <p:grpSp>
          <p:nvGrpSpPr>
            <p:cNvPr id="932" name="Google Shape;932;p10"/>
            <p:cNvGrpSpPr/>
            <p:nvPr/>
          </p:nvGrpSpPr>
          <p:grpSpPr>
            <a:xfrm>
              <a:off x="24384" y="4170255"/>
              <a:ext cx="328100" cy="444483"/>
              <a:chOff x="24384" y="4170255"/>
              <a:chExt cx="328100" cy="444483"/>
            </a:xfrm>
          </p:grpSpPr>
          <p:sp>
            <p:nvSpPr>
              <p:cNvPr id="933" name="Google Shape;933;p10"/>
              <p:cNvSpPr/>
              <p:nvPr/>
            </p:nvSpPr>
            <p:spPr>
              <a:xfrm>
                <a:off x="24384" y="4415190"/>
                <a:ext cx="328100" cy="199548"/>
              </a:xfrm>
              <a:custGeom>
                <a:avLst/>
                <a:gdLst/>
                <a:ahLst/>
                <a:cxnLst/>
                <a:rect l="l" t="t" r="r" b="b"/>
                <a:pathLst>
                  <a:path w="328100" h="199548" extrusionOk="0">
                    <a:moveTo>
                      <a:pt x="0" y="199548"/>
                    </a:moveTo>
                    <a:lnTo>
                      <a:pt x="0" y="51218"/>
                    </a:lnTo>
                    <a:cubicBezTo>
                      <a:pt x="0" y="30427"/>
                      <a:pt x="15340" y="12805"/>
                      <a:pt x="36005" y="10015"/>
                    </a:cubicBezTo>
                    <a:lnTo>
                      <a:pt x="88871" y="0"/>
                    </a:lnTo>
                    <a:lnTo>
                      <a:pt x="164050" y="199548"/>
                    </a:lnTo>
                    <a:lnTo>
                      <a:pt x="239230" y="0"/>
                    </a:lnTo>
                    <a:lnTo>
                      <a:pt x="292096" y="10015"/>
                    </a:lnTo>
                    <a:cubicBezTo>
                      <a:pt x="312761" y="12805"/>
                      <a:pt x="328101" y="30427"/>
                      <a:pt x="328101" y="51218"/>
                    </a:cubicBezTo>
                    <a:lnTo>
                      <a:pt x="328101" y="1995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4" name="Google Shape;934;p10"/>
              <p:cNvSpPr/>
              <p:nvPr/>
            </p:nvSpPr>
            <p:spPr>
              <a:xfrm>
                <a:off x="287955" y="4539939"/>
                <a:ext cx="12677" cy="74798"/>
              </a:xfrm>
              <a:custGeom>
                <a:avLst/>
                <a:gdLst/>
                <a:ahLst/>
                <a:cxnLst/>
                <a:rect l="l" t="t" r="r" b="b"/>
                <a:pathLst>
                  <a:path w="12677" h="74798" extrusionOk="0">
                    <a:moveTo>
                      <a:pt x="0" y="7479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5" name="Google Shape;935;p10"/>
              <p:cNvSpPr/>
              <p:nvPr/>
            </p:nvSpPr>
            <p:spPr>
              <a:xfrm>
                <a:off x="89041" y="4539939"/>
                <a:ext cx="12677" cy="74798"/>
              </a:xfrm>
              <a:custGeom>
                <a:avLst/>
                <a:gdLst/>
                <a:ahLst/>
                <a:cxnLst/>
                <a:rect l="l" t="t" r="r" b="b"/>
                <a:pathLst>
                  <a:path w="12677" h="74798" extrusionOk="0">
                    <a:moveTo>
                      <a:pt x="0" y="7479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6" name="Google Shape;936;p10"/>
              <p:cNvSpPr/>
              <p:nvPr/>
            </p:nvSpPr>
            <p:spPr>
              <a:xfrm>
                <a:off x="152937" y="4408471"/>
                <a:ext cx="71629" cy="49443"/>
              </a:xfrm>
              <a:custGeom>
                <a:avLst/>
                <a:gdLst/>
                <a:ahLst/>
                <a:cxnLst/>
                <a:rect l="l" t="t" r="r" b="b"/>
                <a:pathLst>
                  <a:path w="71629" h="49443" extrusionOk="0">
                    <a:moveTo>
                      <a:pt x="20031" y="49443"/>
                    </a:moveTo>
                    <a:lnTo>
                      <a:pt x="0" y="0"/>
                    </a:lnTo>
                    <a:lnTo>
                      <a:pt x="71629" y="0"/>
                    </a:lnTo>
                    <a:lnTo>
                      <a:pt x="51472" y="49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7" name="Google Shape;937;p10"/>
              <p:cNvSpPr/>
              <p:nvPr/>
            </p:nvSpPr>
            <p:spPr>
              <a:xfrm>
                <a:off x="204409" y="4457914"/>
                <a:ext cx="20157" cy="57049"/>
              </a:xfrm>
              <a:custGeom>
                <a:avLst/>
                <a:gdLst/>
                <a:ahLst/>
                <a:cxnLst/>
                <a:rect l="l" t="t" r="r" b="b"/>
                <a:pathLst>
                  <a:path w="20157" h="57049" extrusionOk="0">
                    <a:moveTo>
                      <a:pt x="0" y="0"/>
                    </a:moveTo>
                    <a:lnTo>
                      <a:pt x="20158" y="57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38" name="Google Shape;938;p10"/>
              <p:cNvSpPr/>
              <p:nvPr/>
            </p:nvSpPr>
            <p:spPr>
              <a:xfrm>
                <a:off x="150909" y="4457914"/>
                <a:ext cx="22059" cy="57049"/>
              </a:xfrm>
              <a:custGeom>
                <a:avLst/>
                <a:gdLst/>
                <a:ahLst/>
                <a:cxnLst/>
                <a:rect l="l" t="t" r="r" b="b"/>
                <a:pathLst>
                  <a:path w="22059" h="57049" extrusionOk="0">
                    <a:moveTo>
                      <a:pt x="22059" y="0"/>
                    </a:moveTo>
                    <a:lnTo>
                      <a:pt x="0" y="57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39" name="Google Shape;939;p10"/>
              <p:cNvGrpSpPr/>
              <p:nvPr/>
            </p:nvGrpSpPr>
            <p:grpSpPr>
              <a:xfrm>
                <a:off x="114904" y="4170255"/>
                <a:ext cx="146935" cy="202591"/>
                <a:chOff x="114904" y="4170255"/>
                <a:chExt cx="146935" cy="202591"/>
              </a:xfrm>
            </p:grpSpPr>
            <p:sp>
              <p:nvSpPr>
                <p:cNvPr id="940" name="Google Shape;940;p10"/>
                <p:cNvSpPr/>
                <p:nvPr/>
              </p:nvSpPr>
              <p:spPr>
                <a:xfrm>
                  <a:off x="114904" y="4239096"/>
                  <a:ext cx="146935" cy="133750"/>
                </a:xfrm>
                <a:custGeom>
                  <a:avLst/>
                  <a:gdLst/>
                  <a:ahLst/>
                  <a:cxnLst/>
                  <a:rect l="l" t="t" r="r" b="b"/>
                  <a:pathLst>
                    <a:path w="146935" h="133750" extrusionOk="0">
                      <a:moveTo>
                        <a:pt x="146935" y="0"/>
                      </a:moveTo>
                      <a:lnTo>
                        <a:pt x="146935" y="58445"/>
                      </a:lnTo>
                      <a:cubicBezTo>
                        <a:pt x="146935" y="78602"/>
                        <a:pt x="138948" y="97999"/>
                        <a:pt x="124622" y="112452"/>
                      </a:cubicBezTo>
                      <a:lnTo>
                        <a:pt x="124622" y="112452"/>
                      </a:lnTo>
                      <a:cubicBezTo>
                        <a:pt x="111057" y="126144"/>
                        <a:pt x="92675" y="133751"/>
                        <a:pt x="73404" y="133751"/>
                      </a:cubicBezTo>
                      <a:lnTo>
                        <a:pt x="73404" y="133751"/>
                      </a:lnTo>
                      <a:cubicBezTo>
                        <a:pt x="54134" y="133751"/>
                        <a:pt x="35625" y="126017"/>
                        <a:pt x="22059" y="112325"/>
                      </a:cubicBezTo>
                      <a:lnTo>
                        <a:pt x="22059" y="112325"/>
                      </a:lnTo>
                      <a:cubicBezTo>
                        <a:pt x="7987" y="97999"/>
                        <a:pt x="0" y="78729"/>
                        <a:pt x="0" y="58698"/>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1" name="Google Shape;941;p10"/>
                <p:cNvSpPr/>
                <p:nvPr/>
              </p:nvSpPr>
              <p:spPr>
                <a:xfrm>
                  <a:off x="115157" y="4222741"/>
                  <a:ext cx="86462" cy="55021"/>
                </a:xfrm>
                <a:custGeom>
                  <a:avLst/>
                  <a:gdLst/>
                  <a:ahLst/>
                  <a:cxnLst/>
                  <a:rect l="l" t="t" r="r" b="b"/>
                  <a:pathLst>
                    <a:path w="86462" h="55021" extrusionOk="0">
                      <a:moveTo>
                        <a:pt x="86462" y="0"/>
                      </a:moveTo>
                      <a:cubicBezTo>
                        <a:pt x="86462" y="0"/>
                        <a:pt x="65798" y="45640"/>
                        <a:pt x="0" y="550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2" name="Google Shape;942;p10"/>
                <p:cNvSpPr/>
                <p:nvPr/>
              </p:nvSpPr>
              <p:spPr>
                <a:xfrm>
                  <a:off x="182223" y="4247463"/>
                  <a:ext cx="79616" cy="35624"/>
                </a:xfrm>
                <a:custGeom>
                  <a:avLst/>
                  <a:gdLst/>
                  <a:ahLst/>
                  <a:cxnLst/>
                  <a:rect l="l" t="t" r="r" b="b"/>
                  <a:pathLst>
                    <a:path w="79616" h="35624" extrusionOk="0">
                      <a:moveTo>
                        <a:pt x="0" y="0"/>
                      </a:moveTo>
                      <a:cubicBezTo>
                        <a:pt x="0" y="0"/>
                        <a:pt x="19777" y="27891"/>
                        <a:pt x="79616" y="3562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3" name="Google Shape;943;p10"/>
                <p:cNvSpPr/>
                <p:nvPr/>
              </p:nvSpPr>
              <p:spPr>
                <a:xfrm>
                  <a:off x="115030" y="4170255"/>
                  <a:ext cx="146808" cy="68840"/>
                </a:xfrm>
                <a:custGeom>
                  <a:avLst/>
                  <a:gdLst/>
                  <a:ahLst/>
                  <a:cxnLst/>
                  <a:rect l="l" t="t" r="r" b="b"/>
                  <a:pathLst>
                    <a:path w="146808" h="68840" extrusionOk="0">
                      <a:moveTo>
                        <a:pt x="0" y="68840"/>
                      </a:moveTo>
                      <a:cubicBezTo>
                        <a:pt x="0" y="30807"/>
                        <a:pt x="32835" y="0"/>
                        <a:pt x="73404" y="0"/>
                      </a:cubicBezTo>
                      <a:cubicBezTo>
                        <a:pt x="113973" y="0"/>
                        <a:pt x="146809" y="30807"/>
                        <a:pt x="146809" y="6884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944" name="Google Shape;944;p10"/>
            <p:cNvSpPr/>
            <p:nvPr/>
          </p:nvSpPr>
          <p:spPr>
            <a:xfrm>
              <a:off x="326115" y="4116121"/>
              <a:ext cx="291715" cy="272445"/>
            </a:xfrm>
            <a:custGeom>
              <a:avLst/>
              <a:gdLst/>
              <a:ahLst/>
              <a:cxnLst/>
              <a:rect l="l" t="t" r="r" b="b"/>
              <a:pathLst>
                <a:path w="291715" h="272445" extrusionOk="0">
                  <a:moveTo>
                    <a:pt x="291716" y="0"/>
                  </a:moveTo>
                  <a:lnTo>
                    <a:pt x="0" y="0"/>
                  </a:lnTo>
                  <a:lnTo>
                    <a:pt x="0" y="221100"/>
                  </a:lnTo>
                  <a:lnTo>
                    <a:pt x="41837" y="221100"/>
                  </a:lnTo>
                  <a:lnTo>
                    <a:pt x="41837" y="272445"/>
                  </a:lnTo>
                  <a:lnTo>
                    <a:pt x="47922" y="272445"/>
                  </a:lnTo>
                  <a:lnTo>
                    <a:pt x="105352" y="221100"/>
                  </a:lnTo>
                  <a:lnTo>
                    <a:pt x="291716" y="22110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5" name="Google Shape;945;p10"/>
            <p:cNvSpPr/>
            <p:nvPr/>
          </p:nvSpPr>
          <p:spPr>
            <a:xfrm>
              <a:off x="478502" y="4178242"/>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6" name="Google Shape;946;p10"/>
            <p:cNvSpPr/>
            <p:nvPr/>
          </p:nvSpPr>
          <p:spPr>
            <a:xfrm>
              <a:off x="478502" y="4228066"/>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7" name="Google Shape;947;p10"/>
            <p:cNvSpPr/>
            <p:nvPr/>
          </p:nvSpPr>
          <p:spPr>
            <a:xfrm>
              <a:off x="478502" y="4277763"/>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48" name="Google Shape;948;p10"/>
            <p:cNvGrpSpPr/>
            <p:nvPr/>
          </p:nvGrpSpPr>
          <p:grpSpPr>
            <a:xfrm>
              <a:off x="383799" y="4165945"/>
              <a:ext cx="59331" cy="132862"/>
              <a:chOff x="383799" y="4165945"/>
              <a:chExt cx="59331" cy="132862"/>
            </a:xfrm>
          </p:grpSpPr>
          <p:sp>
            <p:nvSpPr>
              <p:cNvPr id="949" name="Google Shape;949;p10"/>
              <p:cNvSpPr/>
              <p:nvPr/>
            </p:nvSpPr>
            <p:spPr>
              <a:xfrm>
                <a:off x="383799" y="4182680"/>
                <a:ext cx="59331" cy="99393"/>
              </a:xfrm>
              <a:custGeom>
                <a:avLst/>
                <a:gdLst/>
                <a:ahLst/>
                <a:cxnLst/>
                <a:rect l="l" t="t" r="r" b="b"/>
                <a:pathLst>
                  <a:path w="59331" h="99393" extrusionOk="0">
                    <a:moveTo>
                      <a:pt x="0" y="74545"/>
                    </a:moveTo>
                    <a:cubicBezTo>
                      <a:pt x="0" y="88237"/>
                      <a:pt x="13312" y="99394"/>
                      <a:pt x="29666" y="99394"/>
                    </a:cubicBezTo>
                    <a:cubicBezTo>
                      <a:pt x="46147" y="99394"/>
                      <a:pt x="59332" y="88237"/>
                      <a:pt x="59332" y="74545"/>
                    </a:cubicBezTo>
                    <a:cubicBezTo>
                      <a:pt x="59332" y="60853"/>
                      <a:pt x="48809" y="49697"/>
                      <a:pt x="29666" y="49697"/>
                    </a:cubicBezTo>
                    <a:cubicBezTo>
                      <a:pt x="9762" y="49697"/>
                      <a:pt x="0" y="38540"/>
                      <a:pt x="0" y="24848"/>
                    </a:cubicBezTo>
                    <a:cubicBezTo>
                      <a:pt x="0" y="11156"/>
                      <a:pt x="13312" y="0"/>
                      <a:pt x="29666" y="0"/>
                    </a:cubicBezTo>
                    <a:cubicBezTo>
                      <a:pt x="46147" y="0"/>
                      <a:pt x="59332" y="11156"/>
                      <a:pt x="59332" y="24848"/>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50" name="Google Shape;950;p10"/>
              <p:cNvGrpSpPr/>
              <p:nvPr/>
            </p:nvGrpSpPr>
            <p:grpSpPr>
              <a:xfrm>
                <a:off x="413592" y="4165945"/>
                <a:ext cx="12677" cy="132862"/>
                <a:chOff x="413592" y="4165945"/>
                <a:chExt cx="12677" cy="132862"/>
              </a:xfrm>
            </p:grpSpPr>
            <p:sp>
              <p:nvSpPr>
                <p:cNvPr id="951" name="Google Shape;951;p10"/>
                <p:cNvSpPr/>
                <p:nvPr/>
              </p:nvSpPr>
              <p:spPr>
                <a:xfrm>
                  <a:off x="413592" y="4165945"/>
                  <a:ext cx="12677" cy="16734"/>
                </a:xfrm>
                <a:custGeom>
                  <a:avLst/>
                  <a:gdLst/>
                  <a:ahLst/>
                  <a:cxnLst/>
                  <a:rect l="l" t="t" r="r" b="b"/>
                  <a:pathLst>
                    <a:path w="12677" h="16734" extrusionOk="0">
                      <a:moveTo>
                        <a:pt x="0" y="1673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2" name="Google Shape;952;p10"/>
                <p:cNvSpPr/>
                <p:nvPr/>
              </p:nvSpPr>
              <p:spPr>
                <a:xfrm>
                  <a:off x="413592" y="4282073"/>
                  <a:ext cx="12677" cy="16734"/>
                </a:xfrm>
                <a:custGeom>
                  <a:avLst/>
                  <a:gdLst/>
                  <a:ahLst/>
                  <a:cxnLst/>
                  <a:rect l="l" t="t" r="r" b="b"/>
                  <a:pathLst>
                    <a:path w="12677" h="16734" extrusionOk="0">
                      <a:moveTo>
                        <a:pt x="0" y="1673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953" name="Google Shape;953;p10"/>
          <p:cNvGrpSpPr/>
          <p:nvPr/>
        </p:nvGrpSpPr>
        <p:grpSpPr>
          <a:xfrm>
            <a:off x="4444016" y="3014068"/>
            <a:ext cx="402773" cy="462866"/>
            <a:chOff x="4511694" y="4118221"/>
            <a:chExt cx="402773" cy="462866"/>
          </a:xfrm>
        </p:grpSpPr>
        <p:sp>
          <p:nvSpPr>
            <p:cNvPr id="954" name="Google Shape;954;p10"/>
            <p:cNvSpPr/>
            <p:nvPr/>
          </p:nvSpPr>
          <p:spPr>
            <a:xfrm>
              <a:off x="4511694" y="4118221"/>
              <a:ext cx="402773" cy="462866"/>
            </a:xfrm>
            <a:custGeom>
              <a:avLst/>
              <a:gdLst/>
              <a:ahLst/>
              <a:cxnLst/>
              <a:rect l="l" t="t" r="r" b="b"/>
              <a:pathLst>
                <a:path w="402773" h="462866" extrusionOk="0">
                  <a:moveTo>
                    <a:pt x="250386" y="50584"/>
                  </a:moveTo>
                  <a:lnTo>
                    <a:pt x="250386" y="0"/>
                  </a:lnTo>
                  <a:lnTo>
                    <a:pt x="254" y="0"/>
                  </a:lnTo>
                  <a:lnTo>
                    <a:pt x="254" y="302365"/>
                  </a:lnTo>
                  <a:cubicBezTo>
                    <a:pt x="254" y="320368"/>
                    <a:pt x="14833" y="335074"/>
                    <a:pt x="32962" y="335074"/>
                  </a:cubicBezTo>
                  <a:lnTo>
                    <a:pt x="32962" y="335074"/>
                  </a:lnTo>
                  <a:cubicBezTo>
                    <a:pt x="50965" y="335074"/>
                    <a:pt x="65671" y="320495"/>
                    <a:pt x="65671" y="302365"/>
                  </a:cubicBezTo>
                  <a:lnTo>
                    <a:pt x="65671" y="83166"/>
                  </a:lnTo>
                  <a:cubicBezTo>
                    <a:pt x="65671" y="65164"/>
                    <a:pt x="80250" y="50458"/>
                    <a:pt x="98380" y="50458"/>
                  </a:cubicBezTo>
                  <a:lnTo>
                    <a:pt x="98380" y="50458"/>
                  </a:lnTo>
                  <a:cubicBezTo>
                    <a:pt x="116382" y="50458"/>
                    <a:pt x="131088" y="65037"/>
                    <a:pt x="131088" y="83166"/>
                  </a:cubicBezTo>
                  <a:lnTo>
                    <a:pt x="131088" y="462739"/>
                  </a:lnTo>
                  <a:lnTo>
                    <a:pt x="402773" y="462739"/>
                  </a:lnTo>
                  <a:lnTo>
                    <a:pt x="402773" y="77715"/>
                  </a:lnTo>
                  <a:cubicBezTo>
                    <a:pt x="402773" y="62755"/>
                    <a:pt x="390603" y="50584"/>
                    <a:pt x="375643" y="50584"/>
                  </a:cubicBezTo>
                  <a:lnTo>
                    <a:pt x="98253" y="50584"/>
                  </a:lnTo>
                  <a:lnTo>
                    <a:pt x="375516" y="50584"/>
                  </a:lnTo>
                  <a:cubicBezTo>
                    <a:pt x="390476" y="50584"/>
                    <a:pt x="402647" y="62755"/>
                    <a:pt x="402647" y="77715"/>
                  </a:cubicBezTo>
                  <a:lnTo>
                    <a:pt x="402647" y="462866"/>
                  </a:lnTo>
                  <a:lnTo>
                    <a:pt x="130835" y="462866"/>
                  </a:lnTo>
                  <a:lnTo>
                    <a:pt x="130835" y="83166"/>
                  </a:lnTo>
                  <a:cubicBezTo>
                    <a:pt x="130835" y="65164"/>
                    <a:pt x="116255" y="50458"/>
                    <a:pt x="98126" y="50458"/>
                  </a:cubicBezTo>
                  <a:lnTo>
                    <a:pt x="98126" y="50458"/>
                  </a:lnTo>
                  <a:cubicBezTo>
                    <a:pt x="80124" y="50458"/>
                    <a:pt x="65417" y="65037"/>
                    <a:pt x="65417" y="83166"/>
                  </a:cubicBezTo>
                  <a:lnTo>
                    <a:pt x="65417" y="302239"/>
                  </a:lnTo>
                  <a:cubicBezTo>
                    <a:pt x="65417" y="320241"/>
                    <a:pt x="50838" y="334947"/>
                    <a:pt x="32709" y="334947"/>
                  </a:cubicBezTo>
                  <a:lnTo>
                    <a:pt x="32709" y="334947"/>
                  </a:lnTo>
                  <a:cubicBezTo>
                    <a:pt x="14706" y="334947"/>
                    <a:pt x="0" y="320368"/>
                    <a:pt x="0" y="302239"/>
                  </a:cubicBezTo>
                  <a:lnTo>
                    <a:pt x="0" y="0"/>
                  </a:lnTo>
                  <a:lnTo>
                    <a:pt x="250133" y="0"/>
                  </a:lnTo>
                  <a:lnTo>
                    <a:pt x="250133" y="5058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5" name="Google Shape;955;p10"/>
            <p:cNvSpPr/>
            <p:nvPr/>
          </p:nvSpPr>
          <p:spPr>
            <a:xfrm>
              <a:off x="4544656" y="4453169"/>
              <a:ext cx="97999" cy="12677"/>
            </a:xfrm>
            <a:custGeom>
              <a:avLst/>
              <a:gdLst/>
              <a:ahLst/>
              <a:cxnLst/>
              <a:rect l="l" t="t" r="r" b="b"/>
              <a:pathLst>
                <a:path w="97999" h="12677" extrusionOk="0">
                  <a:moveTo>
                    <a:pt x="0" y="0"/>
                  </a:moveTo>
                  <a:lnTo>
                    <a:pt x="9799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6" name="Google Shape;956;p10"/>
            <p:cNvSpPr/>
            <p:nvPr/>
          </p:nvSpPr>
          <p:spPr>
            <a:xfrm>
              <a:off x="4702495" y="4251845"/>
              <a:ext cx="147949" cy="12677"/>
            </a:xfrm>
            <a:custGeom>
              <a:avLst/>
              <a:gdLst/>
              <a:ahLst/>
              <a:cxnLst/>
              <a:rect l="l" t="t" r="r" b="b"/>
              <a:pathLst>
                <a:path w="147949" h="12677" extrusionOk="0">
                  <a:moveTo>
                    <a:pt x="0" y="0"/>
                  </a:moveTo>
                  <a:lnTo>
                    <a:pt x="147950"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7" name="Google Shape;957;p10"/>
            <p:cNvSpPr/>
            <p:nvPr/>
          </p:nvSpPr>
          <p:spPr>
            <a:xfrm>
              <a:off x="4702495" y="4302303"/>
              <a:ext cx="131595" cy="12677"/>
            </a:xfrm>
            <a:custGeom>
              <a:avLst/>
              <a:gdLst/>
              <a:ahLst/>
              <a:cxnLst/>
              <a:rect l="l" t="t" r="r" b="b"/>
              <a:pathLst>
                <a:path w="131595" h="12677" extrusionOk="0">
                  <a:moveTo>
                    <a:pt x="0" y="0"/>
                  </a:moveTo>
                  <a:lnTo>
                    <a:pt x="131595"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8" name="Google Shape;958;p10"/>
            <p:cNvSpPr/>
            <p:nvPr/>
          </p:nvSpPr>
          <p:spPr>
            <a:xfrm>
              <a:off x="4702495" y="4352887"/>
              <a:ext cx="131722" cy="12677"/>
            </a:xfrm>
            <a:custGeom>
              <a:avLst/>
              <a:gdLst/>
              <a:ahLst/>
              <a:cxnLst/>
              <a:rect l="l" t="t" r="r" b="b"/>
              <a:pathLst>
                <a:path w="131722" h="12677" extrusionOk="0">
                  <a:moveTo>
                    <a:pt x="0" y="0"/>
                  </a:moveTo>
                  <a:lnTo>
                    <a:pt x="131722"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9" name="Google Shape;959;p10"/>
            <p:cNvSpPr/>
            <p:nvPr/>
          </p:nvSpPr>
          <p:spPr>
            <a:xfrm>
              <a:off x="4702495" y="4403472"/>
              <a:ext cx="146428" cy="12677"/>
            </a:xfrm>
            <a:custGeom>
              <a:avLst/>
              <a:gdLst/>
              <a:ahLst/>
              <a:cxnLst/>
              <a:rect l="l" t="t" r="r" b="b"/>
              <a:pathLst>
                <a:path w="146428" h="12677" extrusionOk="0">
                  <a:moveTo>
                    <a:pt x="0" y="0"/>
                  </a:moveTo>
                  <a:lnTo>
                    <a:pt x="146428"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0" name="Google Shape;960;p10"/>
            <p:cNvSpPr/>
            <p:nvPr/>
          </p:nvSpPr>
          <p:spPr>
            <a:xfrm>
              <a:off x="4702495" y="4454056"/>
              <a:ext cx="164304" cy="12677"/>
            </a:xfrm>
            <a:custGeom>
              <a:avLst/>
              <a:gdLst/>
              <a:ahLst/>
              <a:cxnLst/>
              <a:rect l="l" t="t" r="r" b="b"/>
              <a:pathLst>
                <a:path w="164304" h="12677" extrusionOk="0">
                  <a:moveTo>
                    <a:pt x="0" y="0"/>
                  </a:moveTo>
                  <a:lnTo>
                    <a:pt x="164304"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1" name="Google Shape;961;p10"/>
            <p:cNvSpPr/>
            <p:nvPr/>
          </p:nvSpPr>
          <p:spPr>
            <a:xfrm>
              <a:off x="4702495" y="4504514"/>
              <a:ext cx="131722" cy="12677"/>
            </a:xfrm>
            <a:custGeom>
              <a:avLst/>
              <a:gdLst/>
              <a:ahLst/>
              <a:cxnLst/>
              <a:rect l="l" t="t" r="r" b="b"/>
              <a:pathLst>
                <a:path w="131722" h="12677" extrusionOk="0">
                  <a:moveTo>
                    <a:pt x="0" y="0"/>
                  </a:moveTo>
                  <a:lnTo>
                    <a:pt x="131722"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62" name="Google Shape;962;p10"/>
          <p:cNvGrpSpPr/>
          <p:nvPr/>
        </p:nvGrpSpPr>
        <p:grpSpPr>
          <a:xfrm>
            <a:off x="7987653" y="4027437"/>
            <a:ext cx="523771" cy="440935"/>
            <a:chOff x="7987653" y="4027437"/>
            <a:chExt cx="523771" cy="440935"/>
          </a:xfrm>
        </p:grpSpPr>
        <p:grpSp>
          <p:nvGrpSpPr>
            <p:cNvPr id="963" name="Google Shape;963;p10"/>
            <p:cNvGrpSpPr/>
            <p:nvPr/>
          </p:nvGrpSpPr>
          <p:grpSpPr>
            <a:xfrm>
              <a:off x="7987653" y="4027437"/>
              <a:ext cx="292008" cy="440935"/>
              <a:chOff x="7987653" y="4027437"/>
              <a:chExt cx="292008" cy="440935"/>
            </a:xfrm>
          </p:grpSpPr>
          <p:sp>
            <p:nvSpPr>
              <p:cNvPr id="964" name="Google Shape;964;p10"/>
              <p:cNvSpPr/>
              <p:nvPr/>
            </p:nvSpPr>
            <p:spPr>
              <a:xfrm>
                <a:off x="7987653" y="4311000"/>
                <a:ext cx="292008" cy="157372"/>
              </a:xfrm>
              <a:custGeom>
                <a:avLst/>
                <a:gdLst/>
                <a:ahLst/>
                <a:cxnLst/>
                <a:rect l="l" t="t" r="r" b="b"/>
                <a:pathLst>
                  <a:path w="292008" h="157372" extrusionOk="0">
                    <a:moveTo>
                      <a:pt x="200540" y="0"/>
                    </a:moveTo>
                    <a:cubicBezTo>
                      <a:pt x="200540" y="0"/>
                      <a:pt x="259633" y="25984"/>
                      <a:pt x="282055" y="36043"/>
                    </a:cubicBezTo>
                    <a:cubicBezTo>
                      <a:pt x="288236" y="38872"/>
                      <a:pt x="292008" y="44844"/>
                      <a:pt x="292008" y="51654"/>
                    </a:cubicBezTo>
                    <a:lnTo>
                      <a:pt x="292008" y="157372"/>
                    </a:lnTo>
                    <a:lnTo>
                      <a:pt x="0" y="157372"/>
                    </a:lnTo>
                    <a:lnTo>
                      <a:pt x="0" y="51549"/>
                    </a:lnTo>
                    <a:cubicBezTo>
                      <a:pt x="0" y="44844"/>
                      <a:pt x="3772" y="38767"/>
                      <a:pt x="9849" y="35938"/>
                    </a:cubicBezTo>
                    <a:cubicBezTo>
                      <a:pt x="39291" y="22631"/>
                      <a:pt x="85811" y="2096"/>
                      <a:pt x="85811" y="2096"/>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65" name="Google Shape;965;p10"/>
              <p:cNvGrpSpPr/>
              <p:nvPr/>
            </p:nvGrpSpPr>
            <p:grpSpPr>
              <a:xfrm>
                <a:off x="8028778" y="4027437"/>
                <a:ext cx="202549" cy="260617"/>
                <a:chOff x="8028778" y="4027437"/>
                <a:chExt cx="202549" cy="260617"/>
              </a:xfrm>
            </p:grpSpPr>
            <p:sp>
              <p:nvSpPr>
                <p:cNvPr id="966" name="Google Shape;966;p10"/>
                <p:cNvSpPr/>
                <p:nvPr/>
              </p:nvSpPr>
              <p:spPr>
                <a:xfrm>
                  <a:off x="8055128" y="4175316"/>
                  <a:ext cx="154962" cy="112738"/>
                </a:xfrm>
                <a:custGeom>
                  <a:avLst/>
                  <a:gdLst/>
                  <a:ahLst/>
                  <a:cxnLst/>
                  <a:rect l="l" t="t" r="r" b="b"/>
                  <a:pathLst>
                    <a:path w="154962" h="112738" extrusionOk="0">
                      <a:moveTo>
                        <a:pt x="0" y="0"/>
                      </a:moveTo>
                      <a:cubicBezTo>
                        <a:pt x="0" y="38243"/>
                        <a:pt x="38872" y="103937"/>
                        <a:pt x="38872" y="103937"/>
                      </a:cubicBezTo>
                      <a:lnTo>
                        <a:pt x="38872" y="103937"/>
                      </a:lnTo>
                      <a:cubicBezTo>
                        <a:pt x="43796" y="109595"/>
                        <a:pt x="50816" y="112738"/>
                        <a:pt x="58255" y="112738"/>
                      </a:cubicBezTo>
                      <a:lnTo>
                        <a:pt x="96707" y="112738"/>
                      </a:lnTo>
                      <a:cubicBezTo>
                        <a:pt x="104146" y="112738"/>
                        <a:pt x="111271" y="109490"/>
                        <a:pt x="116091" y="103937"/>
                      </a:cubicBezTo>
                      <a:lnTo>
                        <a:pt x="116091" y="103937"/>
                      </a:lnTo>
                      <a:cubicBezTo>
                        <a:pt x="116091" y="103937"/>
                        <a:pt x="154962" y="38138"/>
                        <a:pt x="154962" y="0"/>
                      </a:cubicBezTo>
                      <a:lnTo>
                        <a:pt x="154962"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7" name="Google Shape;967;p10"/>
                <p:cNvSpPr/>
                <p:nvPr/>
              </p:nvSpPr>
              <p:spPr>
                <a:xfrm>
                  <a:off x="8028778" y="4027437"/>
                  <a:ext cx="202549" cy="147878"/>
                </a:xfrm>
                <a:custGeom>
                  <a:avLst/>
                  <a:gdLst/>
                  <a:ahLst/>
                  <a:cxnLst/>
                  <a:rect l="l" t="t" r="r" b="b"/>
                  <a:pathLst>
                    <a:path w="202549" h="147878" extrusionOk="0">
                      <a:moveTo>
                        <a:pt x="26351" y="147879"/>
                      </a:moveTo>
                      <a:cubicBezTo>
                        <a:pt x="5605" y="133629"/>
                        <a:pt x="-24151" y="37236"/>
                        <a:pt x="33790" y="36083"/>
                      </a:cubicBezTo>
                      <a:cubicBezTo>
                        <a:pt x="44058" y="2032"/>
                        <a:pt x="127144" y="-12323"/>
                        <a:pt x="139717" y="12509"/>
                      </a:cubicBezTo>
                      <a:cubicBezTo>
                        <a:pt x="155224" y="43313"/>
                        <a:pt x="197239" y="30216"/>
                        <a:pt x="201325" y="67830"/>
                      </a:cubicBezTo>
                      <a:cubicBezTo>
                        <a:pt x="208554" y="134677"/>
                        <a:pt x="181418" y="147774"/>
                        <a:pt x="181418" y="147774"/>
                      </a:cubicBezTo>
                      <a:lnTo>
                        <a:pt x="181418" y="147774"/>
                      </a:lnTo>
                      <a:cubicBezTo>
                        <a:pt x="181418" y="147774"/>
                        <a:pt x="157005" y="113303"/>
                        <a:pt x="160148" y="80822"/>
                      </a:cubicBezTo>
                      <a:cubicBezTo>
                        <a:pt x="160148" y="80613"/>
                        <a:pt x="159834" y="80508"/>
                        <a:pt x="159729" y="80613"/>
                      </a:cubicBezTo>
                      <a:cubicBezTo>
                        <a:pt x="100846" y="125876"/>
                        <a:pt x="46572" y="88890"/>
                        <a:pt x="41333" y="85118"/>
                      </a:cubicBezTo>
                      <a:cubicBezTo>
                        <a:pt x="41019" y="85013"/>
                        <a:pt x="40810" y="85328"/>
                        <a:pt x="40810" y="85328"/>
                      </a:cubicBezTo>
                      <a:lnTo>
                        <a:pt x="26351" y="147879"/>
                      </a:lnTo>
                      <a:lnTo>
                        <a:pt x="26351" y="14787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968" name="Google Shape;968;p10"/>
            <p:cNvGrpSpPr/>
            <p:nvPr/>
          </p:nvGrpSpPr>
          <p:grpSpPr>
            <a:xfrm>
              <a:off x="8323353" y="4324725"/>
              <a:ext cx="56054" cy="143646"/>
              <a:chOff x="8323353" y="4324725"/>
              <a:chExt cx="56054" cy="143646"/>
            </a:xfrm>
          </p:grpSpPr>
          <p:sp>
            <p:nvSpPr>
              <p:cNvPr id="969" name="Google Shape;969;p10"/>
              <p:cNvSpPr/>
              <p:nvPr/>
            </p:nvSpPr>
            <p:spPr>
              <a:xfrm>
                <a:off x="8351328" y="4324725"/>
                <a:ext cx="10477" cy="143646"/>
              </a:xfrm>
              <a:custGeom>
                <a:avLst/>
                <a:gdLst/>
                <a:ahLst/>
                <a:cxnLst/>
                <a:rect l="l" t="t" r="r" b="b"/>
                <a:pathLst>
                  <a:path w="10477" h="143646" extrusionOk="0">
                    <a:moveTo>
                      <a:pt x="0" y="0"/>
                    </a:moveTo>
                    <a:lnTo>
                      <a:pt x="0" y="14364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0" name="Google Shape;970;p10"/>
              <p:cNvSpPr/>
              <p:nvPr/>
            </p:nvSpPr>
            <p:spPr>
              <a:xfrm>
                <a:off x="8323353" y="4327554"/>
                <a:ext cx="56054" cy="27974"/>
              </a:xfrm>
              <a:custGeom>
                <a:avLst/>
                <a:gdLst/>
                <a:ahLst/>
                <a:cxnLst/>
                <a:rect l="l" t="t" r="r" b="b"/>
                <a:pathLst>
                  <a:path w="56054" h="27974" extrusionOk="0">
                    <a:moveTo>
                      <a:pt x="0" y="27975"/>
                    </a:moveTo>
                    <a:lnTo>
                      <a:pt x="27975" y="0"/>
                    </a:lnTo>
                    <a:lnTo>
                      <a:pt x="56055" y="279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71" name="Google Shape;971;p10"/>
            <p:cNvGrpSpPr/>
            <p:nvPr/>
          </p:nvGrpSpPr>
          <p:grpSpPr>
            <a:xfrm>
              <a:off x="8324505" y="4324725"/>
              <a:ext cx="158105" cy="143541"/>
              <a:chOff x="8324505" y="4324725"/>
              <a:chExt cx="158105" cy="143541"/>
            </a:xfrm>
          </p:grpSpPr>
          <p:sp>
            <p:nvSpPr>
              <p:cNvPr id="972" name="Google Shape;972;p10"/>
              <p:cNvSpPr/>
              <p:nvPr/>
            </p:nvSpPr>
            <p:spPr>
              <a:xfrm>
                <a:off x="8324505" y="4324725"/>
                <a:ext cx="130025" cy="143541"/>
              </a:xfrm>
              <a:custGeom>
                <a:avLst/>
                <a:gdLst/>
                <a:ahLst/>
                <a:cxnLst/>
                <a:rect l="l" t="t" r="r" b="b"/>
                <a:pathLst>
                  <a:path w="130025" h="143541" extrusionOk="0">
                    <a:moveTo>
                      <a:pt x="130026" y="0"/>
                    </a:moveTo>
                    <a:lnTo>
                      <a:pt x="130026" y="121120"/>
                    </a:lnTo>
                    <a:cubicBezTo>
                      <a:pt x="130026" y="133484"/>
                      <a:pt x="119967" y="143542"/>
                      <a:pt x="107604" y="143542"/>
                    </a:cubicBezTo>
                    <a:lnTo>
                      <a:pt x="0" y="14354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3" name="Google Shape;973;p10"/>
              <p:cNvSpPr/>
              <p:nvPr/>
            </p:nvSpPr>
            <p:spPr>
              <a:xfrm>
                <a:off x="8426556" y="4327554"/>
                <a:ext cx="56054" cy="27974"/>
              </a:xfrm>
              <a:custGeom>
                <a:avLst/>
                <a:gdLst/>
                <a:ahLst/>
                <a:cxnLst/>
                <a:rect l="l" t="t" r="r" b="b"/>
                <a:pathLst>
                  <a:path w="56054" h="27974" extrusionOk="0">
                    <a:moveTo>
                      <a:pt x="0" y="27975"/>
                    </a:moveTo>
                    <a:lnTo>
                      <a:pt x="27975" y="0"/>
                    </a:lnTo>
                    <a:lnTo>
                      <a:pt x="56055" y="279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74" name="Google Shape;974;p10"/>
            <p:cNvGrpSpPr/>
            <p:nvPr/>
          </p:nvGrpSpPr>
          <p:grpSpPr>
            <a:xfrm>
              <a:off x="8246972" y="4051367"/>
              <a:ext cx="264452" cy="228933"/>
              <a:chOff x="8246972" y="4051367"/>
              <a:chExt cx="264452" cy="228933"/>
            </a:xfrm>
          </p:grpSpPr>
          <p:grpSp>
            <p:nvGrpSpPr>
              <p:cNvPr id="975" name="Google Shape;975;p10"/>
              <p:cNvGrpSpPr/>
              <p:nvPr/>
            </p:nvGrpSpPr>
            <p:grpSpPr>
              <a:xfrm>
                <a:off x="8246972" y="4079237"/>
                <a:ext cx="152762" cy="201063"/>
                <a:chOff x="8246972" y="4079237"/>
                <a:chExt cx="152762" cy="201063"/>
              </a:xfrm>
            </p:grpSpPr>
            <p:grpSp>
              <p:nvGrpSpPr>
                <p:cNvPr id="976" name="Google Shape;976;p10"/>
                <p:cNvGrpSpPr/>
                <p:nvPr/>
              </p:nvGrpSpPr>
              <p:grpSpPr>
                <a:xfrm>
                  <a:off x="8287939" y="4079237"/>
                  <a:ext cx="70827" cy="111899"/>
                  <a:chOff x="8287939" y="4079237"/>
                  <a:chExt cx="70827" cy="111899"/>
                </a:xfrm>
              </p:grpSpPr>
              <p:grpSp>
                <p:nvGrpSpPr>
                  <p:cNvPr id="977" name="Google Shape;977;p10"/>
                  <p:cNvGrpSpPr/>
                  <p:nvPr/>
                </p:nvGrpSpPr>
                <p:grpSpPr>
                  <a:xfrm>
                    <a:off x="8287939" y="4079237"/>
                    <a:ext cx="70827" cy="87801"/>
                    <a:chOff x="8287939" y="4079237"/>
                    <a:chExt cx="70827" cy="87801"/>
                  </a:xfrm>
                </p:grpSpPr>
                <p:sp>
                  <p:nvSpPr>
                    <p:cNvPr id="978" name="Google Shape;978;p10"/>
                    <p:cNvSpPr/>
                    <p:nvPr/>
                  </p:nvSpPr>
                  <p:spPr>
                    <a:xfrm>
                      <a:off x="8288148" y="4112451"/>
                      <a:ext cx="70618" cy="54587"/>
                    </a:xfrm>
                    <a:custGeom>
                      <a:avLst/>
                      <a:gdLst/>
                      <a:ahLst/>
                      <a:cxnLst/>
                      <a:rect l="l" t="t" r="r" b="b"/>
                      <a:pathLst>
                        <a:path w="70618" h="54587" extrusionOk="0">
                          <a:moveTo>
                            <a:pt x="70618" y="0"/>
                          </a:moveTo>
                          <a:lnTo>
                            <a:pt x="70618" y="18336"/>
                          </a:lnTo>
                          <a:cubicBezTo>
                            <a:pt x="70618" y="28080"/>
                            <a:pt x="66742" y="37405"/>
                            <a:pt x="59931" y="44320"/>
                          </a:cubicBezTo>
                          <a:lnTo>
                            <a:pt x="59931" y="44320"/>
                          </a:lnTo>
                          <a:cubicBezTo>
                            <a:pt x="53435" y="50921"/>
                            <a:pt x="44529" y="54588"/>
                            <a:pt x="35309" y="54588"/>
                          </a:cubicBezTo>
                          <a:lnTo>
                            <a:pt x="35309" y="54588"/>
                          </a:lnTo>
                          <a:cubicBezTo>
                            <a:pt x="25984" y="54588"/>
                            <a:pt x="17078" y="50921"/>
                            <a:pt x="10582" y="44215"/>
                          </a:cubicBezTo>
                          <a:lnTo>
                            <a:pt x="10582" y="44215"/>
                          </a:lnTo>
                          <a:cubicBezTo>
                            <a:pt x="3772" y="37300"/>
                            <a:pt x="0" y="28080"/>
                            <a:pt x="0" y="18336"/>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9" name="Google Shape;979;p10"/>
                    <p:cNvSpPr/>
                    <p:nvPr/>
                  </p:nvSpPr>
                  <p:spPr>
                    <a:xfrm>
                      <a:off x="8287939" y="4079237"/>
                      <a:ext cx="70827" cy="33213"/>
                    </a:xfrm>
                    <a:custGeom>
                      <a:avLst/>
                      <a:gdLst/>
                      <a:ahLst/>
                      <a:cxnLst/>
                      <a:rect l="l" t="t" r="r" b="b"/>
                      <a:pathLst>
                        <a:path w="70827" h="33213" extrusionOk="0">
                          <a:moveTo>
                            <a:pt x="0" y="33214"/>
                          </a:moveTo>
                          <a:cubicBezTo>
                            <a:pt x="0" y="14878"/>
                            <a:pt x="15821" y="0"/>
                            <a:pt x="35414" y="0"/>
                          </a:cubicBezTo>
                          <a:cubicBezTo>
                            <a:pt x="55007" y="0"/>
                            <a:pt x="70828" y="14878"/>
                            <a:pt x="70828" y="3321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80" name="Google Shape;980;p10"/>
                  <p:cNvGrpSpPr/>
                  <p:nvPr/>
                </p:nvGrpSpPr>
                <p:grpSpPr>
                  <a:xfrm>
                    <a:off x="8302083" y="4161276"/>
                    <a:ext cx="52911" cy="29860"/>
                    <a:chOff x="8302083" y="4161276"/>
                    <a:chExt cx="52911" cy="29860"/>
                  </a:xfrm>
                </p:grpSpPr>
                <p:sp>
                  <p:nvSpPr>
                    <p:cNvPr id="981" name="Google Shape;981;p10"/>
                    <p:cNvSpPr/>
                    <p:nvPr/>
                  </p:nvSpPr>
                  <p:spPr>
                    <a:xfrm>
                      <a:off x="8302083" y="4161276"/>
                      <a:ext cx="10477" cy="29860"/>
                    </a:xfrm>
                    <a:custGeom>
                      <a:avLst/>
                      <a:gdLst/>
                      <a:ahLst/>
                      <a:cxnLst/>
                      <a:rect l="l" t="t" r="r" b="b"/>
                      <a:pathLst>
                        <a:path w="10477" h="29860" extrusionOk="0">
                          <a:moveTo>
                            <a:pt x="0" y="0"/>
                          </a:moveTo>
                          <a:lnTo>
                            <a:pt x="0" y="2986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82" name="Google Shape;982;p10"/>
                    <p:cNvSpPr/>
                    <p:nvPr/>
                  </p:nvSpPr>
                  <p:spPr>
                    <a:xfrm>
                      <a:off x="8344517" y="4161276"/>
                      <a:ext cx="10477" cy="29756"/>
                    </a:xfrm>
                    <a:custGeom>
                      <a:avLst/>
                      <a:gdLst/>
                      <a:ahLst/>
                      <a:cxnLst/>
                      <a:rect l="l" t="t" r="r" b="b"/>
                      <a:pathLst>
                        <a:path w="10477" h="29756" extrusionOk="0">
                          <a:moveTo>
                            <a:pt x="0" y="0"/>
                          </a:moveTo>
                          <a:lnTo>
                            <a:pt x="0" y="297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983" name="Google Shape;983;p10"/>
                <p:cNvSpPr/>
                <p:nvPr/>
              </p:nvSpPr>
              <p:spPr>
                <a:xfrm>
                  <a:off x="8246972" y="4191137"/>
                  <a:ext cx="152762" cy="89163"/>
                </a:xfrm>
                <a:custGeom>
                  <a:avLst/>
                  <a:gdLst/>
                  <a:ahLst/>
                  <a:cxnLst/>
                  <a:rect l="l" t="t" r="r" b="b"/>
                  <a:pathLst>
                    <a:path w="152762" h="89163" extrusionOk="0">
                      <a:moveTo>
                        <a:pt x="0" y="42224"/>
                      </a:moveTo>
                      <a:cubicBezTo>
                        <a:pt x="0" y="33633"/>
                        <a:pt x="4820" y="25775"/>
                        <a:pt x="12468" y="21898"/>
                      </a:cubicBezTo>
                      <a:lnTo>
                        <a:pt x="55216" y="0"/>
                      </a:lnTo>
                      <a:cubicBezTo>
                        <a:pt x="55216" y="0"/>
                        <a:pt x="57312" y="4610"/>
                        <a:pt x="58150" y="6077"/>
                      </a:cubicBezTo>
                      <a:cubicBezTo>
                        <a:pt x="66218" y="18336"/>
                        <a:pt x="86335" y="18126"/>
                        <a:pt x="94507" y="5972"/>
                      </a:cubicBezTo>
                      <a:cubicBezTo>
                        <a:pt x="95450" y="4610"/>
                        <a:pt x="97546" y="0"/>
                        <a:pt x="97546" y="0"/>
                      </a:cubicBezTo>
                      <a:lnTo>
                        <a:pt x="140189" y="21584"/>
                      </a:lnTo>
                      <a:cubicBezTo>
                        <a:pt x="147838" y="25460"/>
                        <a:pt x="152762" y="33318"/>
                        <a:pt x="152762" y="42015"/>
                      </a:cubicBezTo>
                      <a:lnTo>
                        <a:pt x="152762" y="88745"/>
                      </a:lnTo>
                      <a:lnTo>
                        <a:pt x="0" y="89164"/>
                      </a:lnTo>
                      <a:lnTo>
                        <a:pt x="0" y="4222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84" name="Google Shape;984;p10"/>
              <p:cNvGrpSpPr/>
              <p:nvPr/>
            </p:nvGrpSpPr>
            <p:grpSpPr>
              <a:xfrm>
                <a:off x="8398267" y="4051367"/>
                <a:ext cx="113157" cy="228409"/>
                <a:chOff x="8398267" y="4051367"/>
                <a:chExt cx="113157" cy="228409"/>
              </a:xfrm>
            </p:grpSpPr>
            <p:grpSp>
              <p:nvGrpSpPr>
                <p:cNvPr id="985" name="Google Shape;985;p10"/>
                <p:cNvGrpSpPr/>
                <p:nvPr/>
              </p:nvGrpSpPr>
              <p:grpSpPr>
                <a:xfrm>
                  <a:off x="8399734" y="4051367"/>
                  <a:ext cx="70827" cy="111794"/>
                  <a:chOff x="8399734" y="4051367"/>
                  <a:chExt cx="70827" cy="111794"/>
                </a:xfrm>
              </p:grpSpPr>
              <p:grpSp>
                <p:nvGrpSpPr>
                  <p:cNvPr id="986" name="Google Shape;986;p10"/>
                  <p:cNvGrpSpPr/>
                  <p:nvPr/>
                </p:nvGrpSpPr>
                <p:grpSpPr>
                  <a:xfrm>
                    <a:off x="8399734" y="4051367"/>
                    <a:ext cx="70827" cy="87801"/>
                    <a:chOff x="8399734" y="4051367"/>
                    <a:chExt cx="70827" cy="87801"/>
                  </a:xfrm>
                </p:grpSpPr>
                <p:sp>
                  <p:nvSpPr>
                    <p:cNvPr id="987" name="Google Shape;987;p10"/>
                    <p:cNvSpPr/>
                    <p:nvPr/>
                  </p:nvSpPr>
                  <p:spPr>
                    <a:xfrm>
                      <a:off x="8399734" y="4084581"/>
                      <a:ext cx="70723" cy="54587"/>
                    </a:xfrm>
                    <a:custGeom>
                      <a:avLst/>
                      <a:gdLst/>
                      <a:ahLst/>
                      <a:cxnLst/>
                      <a:rect l="l" t="t" r="r" b="b"/>
                      <a:pathLst>
                        <a:path w="70723" h="54587" extrusionOk="0">
                          <a:moveTo>
                            <a:pt x="70723" y="0"/>
                          </a:moveTo>
                          <a:lnTo>
                            <a:pt x="70723" y="18336"/>
                          </a:lnTo>
                          <a:cubicBezTo>
                            <a:pt x="70723" y="28080"/>
                            <a:pt x="66846" y="37405"/>
                            <a:pt x="60036" y="44320"/>
                          </a:cubicBezTo>
                          <a:lnTo>
                            <a:pt x="60036" y="44320"/>
                          </a:lnTo>
                          <a:cubicBezTo>
                            <a:pt x="53540" y="50921"/>
                            <a:pt x="44634" y="54588"/>
                            <a:pt x="35309" y="54588"/>
                          </a:cubicBezTo>
                          <a:lnTo>
                            <a:pt x="35309" y="54588"/>
                          </a:lnTo>
                          <a:cubicBezTo>
                            <a:pt x="25984" y="54588"/>
                            <a:pt x="17078" y="50921"/>
                            <a:pt x="10582" y="44215"/>
                          </a:cubicBezTo>
                          <a:lnTo>
                            <a:pt x="10582" y="44215"/>
                          </a:lnTo>
                          <a:cubicBezTo>
                            <a:pt x="3772" y="37300"/>
                            <a:pt x="0" y="28080"/>
                            <a:pt x="0" y="18336"/>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88" name="Google Shape;988;p10"/>
                    <p:cNvSpPr/>
                    <p:nvPr/>
                  </p:nvSpPr>
                  <p:spPr>
                    <a:xfrm>
                      <a:off x="8399734" y="4051367"/>
                      <a:ext cx="70827" cy="33213"/>
                    </a:xfrm>
                    <a:custGeom>
                      <a:avLst/>
                      <a:gdLst/>
                      <a:ahLst/>
                      <a:cxnLst/>
                      <a:rect l="l" t="t" r="r" b="b"/>
                      <a:pathLst>
                        <a:path w="70827" h="33213" extrusionOk="0">
                          <a:moveTo>
                            <a:pt x="0" y="33214"/>
                          </a:moveTo>
                          <a:cubicBezTo>
                            <a:pt x="0" y="14878"/>
                            <a:pt x="15821" y="0"/>
                            <a:pt x="35414" y="0"/>
                          </a:cubicBezTo>
                          <a:cubicBezTo>
                            <a:pt x="55007" y="0"/>
                            <a:pt x="70828" y="14878"/>
                            <a:pt x="70828" y="3321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89" name="Google Shape;989;p10"/>
                  <p:cNvGrpSpPr/>
                  <p:nvPr/>
                </p:nvGrpSpPr>
                <p:grpSpPr>
                  <a:xfrm>
                    <a:off x="8413878" y="4133301"/>
                    <a:ext cx="52911" cy="29860"/>
                    <a:chOff x="8413878" y="4133301"/>
                    <a:chExt cx="52911" cy="29860"/>
                  </a:xfrm>
                </p:grpSpPr>
                <p:sp>
                  <p:nvSpPr>
                    <p:cNvPr id="990" name="Google Shape;990;p10"/>
                    <p:cNvSpPr/>
                    <p:nvPr/>
                  </p:nvSpPr>
                  <p:spPr>
                    <a:xfrm>
                      <a:off x="8413878" y="4133301"/>
                      <a:ext cx="10477" cy="29860"/>
                    </a:xfrm>
                    <a:custGeom>
                      <a:avLst/>
                      <a:gdLst/>
                      <a:ahLst/>
                      <a:cxnLst/>
                      <a:rect l="l" t="t" r="r" b="b"/>
                      <a:pathLst>
                        <a:path w="10477" h="29860" extrusionOk="0">
                          <a:moveTo>
                            <a:pt x="0" y="0"/>
                          </a:moveTo>
                          <a:lnTo>
                            <a:pt x="0" y="2986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1" name="Google Shape;991;p10"/>
                    <p:cNvSpPr/>
                    <p:nvPr/>
                  </p:nvSpPr>
                  <p:spPr>
                    <a:xfrm>
                      <a:off x="8456312" y="4133301"/>
                      <a:ext cx="10477" cy="29756"/>
                    </a:xfrm>
                    <a:custGeom>
                      <a:avLst/>
                      <a:gdLst/>
                      <a:ahLst/>
                      <a:cxnLst/>
                      <a:rect l="l" t="t" r="r" b="b"/>
                      <a:pathLst>
                        <a:path w="10477" h="29756" extrusionOk="0">
                          <a:moveTo>
                            <a:pt x="0" y="0"/>
                          </a:moveTo>
                          <a:lnTo>
                            <a:pt x="0" y="297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992" name="Google Shape;992;p10"/>
                <p:cNvSpPr/>
                <p:nvPr/>
              </p:nvSpPr>
              <p:spPr>
                <a:xfrm>
                  <a:off x="8398267" y="4163162"/>
                  <a:ext cx="113157" cy="116614"/>
                </a:xfrm>
                <a:custGeom>
                  <a:avLst/>
                  <a:gdLst/>
                  <a:ahLst/>
                  <a:cxnLst/>
                  <a:rect l="l" t="t" r="r" b="b"/>
                  <a:pathLst>
                    <a:path w="113157" h="116614" extrusionOk="0">
                      <a:moveTo>
                        <a:pt x="0" y="8382"/>
                      </a:moveTo>
                      <a:lnTo>
                        <a:pt x="15612" y="0"/>
                      </a:lnTo>
                      <a:cubicBezTo>
                        <a:pt x="15612" y="0"/>
                        <a:pt x="17707" y="4610"/>
                        <a:pt x="18545" y="6077"/>
                      </a:cubicBezTo>
                      <a:cubicBezTo>
                        <a:pt x="26613" y="18336"/>
                        <a:pt x="46730" y="18126"/>
                        <a:pt x="54902" y="5972"/>
                      </a:cubicBezTo>
                      <a:cubicBezTo>
                        <a:pt x="55845" y="4610"/>
                        <a:pt x="57941" y="0"/>
                        <a:pt x="57941" y="0"/>
                      </a:cubicBezTo>
                      <a:lnTo>
                        <a:pt x="100584" y="21584"/>
                      </a:lnTo>
                      <a:cubicBezTo>
                        <a:pt x="108233" y="25460"/>
                        <a:pt x="113157" y="33318"/>
                        <a:pt x="113157" y="42015"/>
                      </a:cubicBezTo>
                      <a:lnTo>
                        <a:pt x="113157" y="116615"/>
                      </a:lnTo>
                      <a:lnTo>
                        <a:pt x="1467" y="11661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993" name="Google Shape;993;p10"/>
            <p:cNvGrpSpPr/>
            <p:nvPr/>
          </p:nvGrpSpPr>
          <p:grpSpPr>
            <a:xfrm>
              <a:off x="8064768" y="4279358"/>
              <a:ext cx="135368" cy="112318"/>
              <a:chOff x="8064768" y="4279358"/>
              <a:chExt cx="135368" cy="112318"/>
            </a:xfrm>
          </p:grpSpPr>
          <p:grpSp>
            <p:nvGrpSpPr>
              <p:cNvPr id="994" name="Google Shape;994;p10"/>
              <p:cNvGrpSpPr/>
              <p:nvPr/>
            </p:nvGrpSpPr>
            <p:grpSpPr>
              <a:xfrm>
                <a:off x="8081951" y="4279358"/>
                <a:ext cx="99117" cy="39290"/>
                <a:chOff x="8081951" y="4279358"/>
                <a:chExt cx="99117" cy="39290"/>
              </a:xfrm>
            </p:grpSpPr>
            <p:sp>
              <p:nvSpPr>
                <p:cNvPr id="995" name="Google Shape;995;p10"/>
                <p:cNvSpPr/>
                <p:nvPr/>
              </p:nvSpPr>
              <p:spPr>
                <a:xfrm>
                  <a:off x="8168705" y="4279672"/>
                  <a:ext cx="12363" cy="38976"/>
                </a:xfrm>
                <a:custGeom>
                  <a:avLst/>
                  <a:gdLst/>
                  <a:ahLst/>
                  <a:cxnLst/>
                  <a:rect l="l" t="t" r="r" b="b"/>
                  <a:pathLst>
                    <a:path w="12363" h="38976" extrusionOk="0">
                      <a:moveTo>
                        <a:pt x="0" y="0"/>
                      </a:moveTo>
                      <a:lnTo>
                        <a:pt x="12363" y="3897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6" name="Google Shape;996;p10"/>
                <p:cNvSpPr/>
                <p:nvPr/>
              </p:nvSpPr>
              <p:spPr>
                <a:xfrm>
                  <a:off x="8081951" y="4279358"/>
                  <a:ext cx="12153" cy="39290"/>
                </a:xfrm>
                <a:custGeom>
                  <a:avLst/>
                  <a:gdLst/>
                  <a:ahLst/>
                  <a:cxnLst/>
                  <a:rect l="l" t="t" r="r" b="b"/>
                  <a:pathLst>
                    <a:path w="12153" h="39290" extrusionOk="0">
                      <a:moveTo>
                        <a:pt x="12154" y="0"/>
                      </a:moveTo>
                      <a:lnTo>
                        <a:pt x="0" y="3929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97" name="Google Shape;997;p10"/>
              <p:cNvSpPr/>
              <p:nvPr/>
            </p:nvSpPr>
            <p:spPr>
              <a:xfrm>
                <a:off x="8131509" y="4318648"/>
                <a:ext cx="68627" cy="73028"/>
              </a:xfrm>
              <a:custGeom>
                <a:avLst/>
                <a:gdLst/>
                <a:ahLst/>
                <a:cxnLst/>
                <a:rect l="l" t="t" r="r" b="b"/>
                <a:pathLst>
                  <a:path w="68627" h="73028" extrusionOk="0">
                    <a:moveTo>
                      <a:pt x="49559" y="0"/>
                    </a:moveTo>
                    <a:lnTo>
                      <a:pt x="68628" y="65065"/>
                    </a:lnTo>
                    <a:lnTo>
                      <a:pt x="64018" y="73028"/>
                    </a:lnTo>
                    <a:lnTo>
                      <a:pt x="0" y="43063"/>
                    </a:lnTo>
                    <a:lnTo>
                      <a:pt x="4955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8" name="Google Shape;998;p10"/>
              <p:cNvSpPr/>
              <p:nvPr/>
            </p:nvSpPr>
            <p:spPr>
              <a:xfrm>
                <a:off x="8064768" y="4318648"/>
                <a:ext cx="66741" cy="73028"/>
              </a:xfrm>
              <a:custGeom>
                <a:avLst/>
                <a:gdLst/>
                <a:ahLst/>
                <a:cxnLst/>
                <a:rect l="l" t="t" r="r" b="b"/>
                <a:pathLst>
                  <a:path w="66741" h="73028" extrusionOk="0">
                    <a:moveTo>
                      <a:pt x="19069" y="0"/>
                    </a:moveTo>
                    <a:lnTo>
                      <a:pt x="0" y="65065"/>
                    </a:lnTo>
                    <a:lnTo>
                      <a:pt x="7963" y="73028"/>
                    </a:lnTo>
                    <a:lnTo>
                      <a:pt x="66742" y="43063"/>
                    </a:lnTo>
                    <a:lnTo>
                      <a:pt x="1906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999" name="Google Shape;999;p10"/>
          <p:cNvGrpSpPr/>
          <p:nvPr/>
        </p:nvGrpSpPr>
        <p:grpSpPr>
          <a:xfrm>
            <a:off x="4444243" y="2016600"/>
            <a:ext cx="369332" cy="485947"/>
            <a:chOff x="3503816" y="2016600"/>
            <a:chExt cx="369332" cy="485947"/>
          </a:xfrm>
        </p:grpSpPr>
        <p:sp>
          <p:nvSpPr>
            <p:cNvPr id="1000" name="Google Shape;1000;p10"/>
            <p:cNvSpPr/>
            <p:nvPr/>
          </p:nvSpPr>
          <p:spPr>
            <a:xfrm>
              <a:off x="3503816" y="2016600"/>
              <a:ext cx="103936" cy="132645"/>
            </a:xfrm>
            <a:custGeom>
              <a:avLst/>
              <a:gdLst/>
              <a:ahLst/>
              <a:cxnLst/>
              <a:rect l="l" t="t" r="r" b="b"/>
              <a:pathLst>
                <a:path w="103936" h="132645" extrusionOk="0">
                  <a:moveTo>
                    <a:pt x="68628" y="0"/>
                  </a:moveTo>
                  <a:lnTo>
                    <a:pt x="103937" y="21793"/>
                  </a:lnTo>
                  <a:lnTo>
                    <a:pt x="35204" y="132645"/>
                  </a:lnTo>
                  <a:lnTo>
                    <a:pt x="0" y="110852"/>
                  </a:lnTo>
                  <a:lnTo>
                    <a:pt x="35204" y="132645"/>
                  </a:lnTo>
                  <a:lnTo>
                    <a:pt x="103937" y="2179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1" name="Google Shape;1001;p10"/>
            <p:cNvSpPr/>
            <p:nvPr/>
          </p:nvSpPr>
          <p:spPr>
            <a:xfrm>
              <a:off x="3549812" y="2119594"/>
              <a:ext cx="205902" cy="61471"/>
            </a:xfrm>
            <a:custGeom>
              <a:avLst/>
              <a:gdLst/>
              <a:ahLst/>
              <a:cxnLst/>
              <a:rect l="l" t="t" r="r" b="b"/>
              <a:pathLst>
                <a:path w="205902" h="61471" extrusionOk="0">
                  <a:moveTo>
                    <a:pt x="0" y="13516"/>
                  </a:moveTo>
                  <a:lnTo>
                    <a:pt x="13202" y="22003"/>
                  </a:lnTo>
                  <a:lnTo>
                    <a:pt x="35309" y="41596"/>
                  </a:lnTo>
                  <a:cubicBezTo>
                    <a:pt x="59093" y="66951"/>
                    <a:pt x="101317" y="66637"/>
                    <a:pt x="121225" y="47777"/>
                  </a:cubicBezTo>
                  <a:lnTo>
                    <a:pt x="121225" y="47777"/>
                  </a:lnTo>
                  <a:cubicBezTo>
                    <a:pt x="123215" y="45787"/>
                    <a:pt x="129921" y="45158"/>
                    <a:pt x="134217" y="45158"/>
                  </a:cubicBezTo>
                  <a:lnTo>
                    <a:pt x="183880" y="44529"/>
                  </a:lnTo>
                  <a:cubicBezTo>
                    <a:pt x="196348" y="44529"/>
                    <a:pt x="206302" y="34261"/>
                    <a:pt x="205778" y="21793"/>
                  </a:cubicBezTo>
                  <a:lnTo>
                    <a:pt x="205778" y="21793"/>
                  </a:lnTo>
                  <a:cubicBezTo>
                    <a:pt x="205359" y="10373"/>
                    <a:pt x="196034" y="1153"/>
                    <a:pt x="184614" y="838"/>
                  </a:cubicBezTo>
                  <a:lnTo>
                    <a:pt x="126883" y="0"/>
                  </a:lnTo>
                  <a:lnTo>
                    <a:pt x="184718" y="1048"/>
                  </a:lnTo>
                  <a:cubicBezTo>
                    <a:pt x="196139" y="1362"/>
                    <a:pt x="205464" y="10582"/>
                    <a:pt x="205883" y="22003"/>
                  </a:cubicBezTo>
                  <a:lnTo>
                    <a:pt x="205883" y="22003"/>
                  </a:lnTo>
                  <a:cubicBezTo>
                    <a:pt x="206407" y="34471"/>
                    <a:pt x="196453" y="44739"/>
                    <a:pt x="183985" y="44739"/>
                  </a:cubicBezTo>
                  <a:lnTo>
                    <a:pt x="134322" y="45368"/>
                  </a:lnTo>
                  <a:cubicBezTo>
                    <a:pt x="130026" y="45368"/>
                    <a:pt x="123425" y="45996"/>
                    <a:pt x="121329" y="47987"/>
                  </a:cubicBezTo>
                  <a:lnTo>
                    <a:pt x="121329" y="47987"/>
                  </a:lnTo>
                  <a:cubicBezTo>
                    <a:pt x="101317" y="66742"/>
                    <a:pt x="59198" y="67056"/>
                    <a:pt x="35414" y="41805"/>
                  </a:cubicBezTo>
                  <a:lnTo>
                    <a:pt x="13306" y="22212"/>
                  </a:lnTo>
                  <a:lnTo>
                    <a:pt x="0" y="1351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2" name="Google Shape;1002;p10"/>
            <p:cNvSpPr/>
            <p:nvPr/>
          </p:nvSpPr>
          <p:spPr>
            <a:xfrm>
              <a:off x="3598114" y="2055262"/>
              <a:ext cx="275034" cy="107937"/>
            </a:xfrm>
            <a:custGeom>
              <a:avLst/>
              <a:gdLst/>
              <a:ahLst/>
              <a:cxnLst/>
              <a:rect l="l" t="t" r="r" b="b"/>
              <a:pathLst>
                <a:path w="275034" h="107937" extrusionOk="0">
                  <a:moveTo>
                    <a:pt x="0" y="0"/>
                  </a:moveTo>
                  <a:lnTo>
                    <a:pt x="26822" y="17078"/>
                  </a:lnTo>
                  <a:lnTo>
                    <a:pt x="130340" y="17497"/>
                  </a:lnTo>
                  <a:cubicBezTo>
                    <a:pt x="158420" y="16869"/>
                    <a:pt x="163135" y="23365"/>
                    <a:pt x="190586" y="38138"/>
                  </a:cubicBezTo>
                  <a:cubicBezTo>
                    <a:pt x="205673" y="46206"/>
                    <a:pt x="236687" y="64961"/>
                    <a:pt x="251355" y="73866"/>
                  </a:cubicBezTo>
                  <a:lnTo>
                    <a:pt x="260052" y="79210"/>
                  </a:lnTo>
                  <a:cubicBezTo>
                    <a:pt x="265814" y="82668"/>
                    <a:pt x="271786" y="86649"/>
                    <a:pt x="275034" y="89373"/>
                  </a:cubicBezTo>
                  <a:cubicBezTo>
                    <a:pt x="266967" y="106871"/>
                    <a:pt x="251984" y="112633"/>
                    <a:pt x="233858" y="103937"/>
                  </a:cubicBezTo>
                  <a:cubicBezTo>
                    <a:pt x="229667" y="101946"/>
                    <a:pt x="225266" y="99746"/>
                    <a:pt x="220761" y="98489"/>
                  </a:cubicBezTo>
                  <a:cubicBezTo>
                    <a:pt x="182728" y="87068"/>
                    <a:pt x="155591" y="78162"/>
                    <a:pt x="155591" y="78162"/>
                  </a:cubicBezTo>
                  <a:cubicBezTo>
                    <a:pt x="155591" y="78162"/>
                    <a:pt x="182728" y="87068"/>
                    <a:pt x="220761" y="98489"/>
                  </a:cubicBezTo>
                  <a:cubicBezTo>
                    <a:pt x="225266" y="99851"/>
                    <a:pt x="229667" y="101946"/>
                    <a:pt x="233858" y="103937"/>
                  </a:cubicBezTo>
                  <a:cubicBezTo>
                    <a:pt x="251984" y="112633"/>
                    <a:pt x="266967" y="106871"/>
                    <a:pt x="275034" y="89373"/>
                  </a:cubicBezTo>
                  <a:cubicBezTo>
                    <a:pt x="271891" y="86649"/>
                    <a:pt x="265814" y="82668"/>
                    <a:pt x="260052" y="79210"/>
                  </a:cubicBezTo>
                  <a:lnTo>
                    <a:pt x="251355" y="73866"/>
                  </a:lnTo>
                  <a:cubicBezTo>
                    <a:pt x="236687" y="65065"/>
                    <a:pt x="205673" y="46311"/>
                    <a:pt x="190586" y="38138"/>
                  </a:cubicBezTo>
                  <a:cubicBezTo>
                    <a:pt x="163135" y="23365"/>
                    <a:pt x="158315" y="16869"/>
                    <a:pt x="130340" y="17497"/>
                  </a:cubicBezTo>
                  <a:lnTo>
                    <a:pt x="26822" y="1707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3" name="Google Shape;1003;p10"/>
            <p:cNvSpPr/>
            <p:nvPr/>
          </p:nvSpPr>
          <p:spPr>
            <a:xfrm>
              <a:off x="3617916" y="2226569"/>
              <a:ext cx="51130" cy="51130"/>
            </a:xfrm>
            <a:custGeom>
              <a:avLst/>
              <a:gdLst/>
              <a:ahLst/>
              <a:cxnLst/>
              <a:rect l="l" t="t" r="r" b="b"/>
              <a:pathLst>
                <a:path w="51130" h="51130" extrusionOk="0">
                  <a:moveTo>
                    <a:pt x="51130" y="25566"/>
                  </a:moveTo>
                  <a:cubicBezTo>
                    <a:pt x="51130" y="39710"/>
                    <a:pt x="39710" y="51131"/>
                    <a:pt x="25565" y="51131"/>
                  </a:cubicBezTo>
                  <a:cubicBezTo>
                    <a:pt x="11420" y="51131"/>
                    <a:pt x="0" y="39710"/>
                    <a:pt x="0" y="25566"/>
                  </a:cubicBezTo>
                  <a:cubicBezTo>
                    <a:pt x="0" y="11421"/>
                    <a:pt x="11420" y="1"/>
                    <a:pt x="25565" y="1"/>
                  </a:cubicBezTo>
                  <a:cubicBezTo>
                    <a:pt x="39710" y="-104"/>
                    <a:pt x="51130" y="11421"/>
                    <a:pt x="51130" y="2556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4" name="Google Shape;1004;p10"/>
            <p:cNvSpPr/>
            <p:nvPr/>
          </p:nvSpPr>
          <p:spPr>
            <a:xfrm>
              <a:off x="3746789" y="2398296"/>
              <a:ext cx="10477" cy="104251"/>
            </a:xfrm>
            <a:custGeom>
              <a:avLst/>
              <a:gdLst/>
              <a:ahLst/>
              <a:cxnLst/>
              <a:rect l="l" t="t" r="r" b="b"/>
              <a:pathLst>
                <a:path w="10477" h="104251" extrusionOk="0">
                  <a:moveTo>
                    <a:pt x="0" y="0"/>
                  </a:moveTo>
                  <a:lnTo>
                    <a:pt x="0" y="10425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5" name="Google Shape;1005;p10"/>
            <p:cNvSpPr/>
            <p:nvPr/>
          </p:nvSpPr>
          <p:spPr>
            <a:xfrm>
              <a:off x="3782308" y="2398296"/>
              <a:ext cx="10477" cy="104251"/>
            </a:xfrm>
            <a:custGeom>
              <a:avLst/>
              <a:gdLst/>
              <a:ahLst/>
              <a:cxnLst/>
              <a:rect l="l" t="t" r="r" b="b"/>
              <a:pathLst>
                <a:path w="10477" h="104251" extrusionOk="0">
                  <a:moveTo>
                    <a:pt x="0" y="0"/>
                  </a:moveTo>
                  <a:lnTo>
                    <a:pt x="0" y="10425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6" name="Google Shape;1006;p10"/>
            <p:cNvSpPr/>
            <p:nvPr/>
          </p:nvSpPr>
          <p:spPr>
            <a:xfrm>
              <a:off x="3575273" y="2306644"/>
              <a:ext cx="136417" cy="118474"/>
            </a:xfrm>
            <a:custGeom>
              <a:avLst/>
              <a:gdLst/>
              <a:ahLst/>
              <a:cxnLst/>
              <a:rect l="l" t="t" r="r" b="b"/>
              <a:pathLst>
                <a:path w="136417" h="118474" extrusionOk="0">
                  <a:moveTo>
                    <a:pt x="0" y="118474"/>
                  </a:moveTo>
                  <a:lnTo>
                    <a:pt x="0" y="41570"/>
                  </a:lnTo>
                  <a:cubicBezTo>
                    <a:pt x="0" y="27320"/>
                    <a:pt x="9535" y="14957"/>
                    <a:pt x="23260" y="11290"/>
                  </a:cubicBezTo>
                  <a:lnTo>
                    <a:pt x="62865" y="707"/>
                  </a:lnTo>
                  <a:cubicBezTo>
                    <a:pt x="66532" y="-236"/>
                    <a:pt x="70304" y="-236"/>
                    <a:pt x="73971" y="707"/>
                  </a:cubicBezTo>
                  <a:lnTo>
                    <a:pt x="113157" y="11185"/>
                  </a:lnTo>
                  <a:cubicBezTo>
                    <a:pt x="126883" y="14852"/>
                    <a:pt x="136417" y="27320"/>
                    <a:pt x="136417" y="41465"/>
                  </a:cubicBezTo>
                  <a:lnTo>
                    <a:pt x="136417" y="118474"/>
                  </a:lnTo>
                  <a:lnTo>
                    <a:pt x="136417" y="41465"/>
                  </a:lnTo>
                  <a:cubicBezTo>
                    <a:pt x="136417" y="27320"/>
                    <a:pt x="126883" y="14852"/>
                    <a:pt x="113157" y="11185"/>
                  </a:cubicBezTo>
                  <a:lnTo>
                    <a:pt x="73971" y="707"/>
                  </a:lnTo>
                  <a:cubicBezTo>
                    <a:pt x="70304" y="-236"/>
                    <a:pt x="66532" y="-236"/>
                    <a:pt x="62865" y="707"/>
                  </a:cubicBezTo>
                  <a:lnTo>
                    <a:pt x="23260" y="11290"/>
                  </a:lnTo>
                  <a:cubicBezTo>
                    <a:pt x="9535" y="14957"/>
                    <a:pt x="0" y="27425"/>
                    <a:pt x="0" y="41570"/>
                  </a:cubicBezTo>
                  <a:lnTo>
                    <a:pt x="0" y="11847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7" name="Google Shape;1007;p10"/>
            <p:cNvSpPr/>
            <p:nvPr/>
          </p:nvSpPr>
          <p:spPr>
            <a:xfrm>
              <a:off x="3705822" y="2276233"/>
              <a:ext cx="145742" cy="91363"/>
            </a:xfrm>
            <a:custGeom>
              <a:avLst/>
              <a:gdLst/>
              <a:ahLst/>
              <a:cxnLst/>
              <a:rect l="l" t="t" r="r" b="b"/>
              <a:pathLst>
                <a:path w="145742" h="91363" extrusionOk="0">
                  <a:moveTo>
                    <a:pt x="0" y="16450"/>
                  </a:moveTo>
                  <a:lnTo>
                    <a:pt x="56474" y="314"/>
                  </a:lnTo>
                  <a:cubicBezTo>
                    <a:pt x="57941" y="-105"/>
                    <a:pt x="59617" y="-105"/>
                    <a:pt x="61084" y="314"/>
                  </a:cubicBezTo>
                  <a:lnTo>
                    <a:pt x="120806" y="18231"/>
                  </a:lnTo>
                  <a:cubicBezTo>
                    <a:pt x="123739" y="19069"/>
                    <a:pt x="125940" y="21374"/>
                    <a:pt x="126778" y="24203"/>
                  </a:cubicBezTo>
                  <a:lnTo>
                    <a:pt x="145742" y="91364"/>
                  </a:lnTo>
                  <a:lnTo>
                    <a:pt x="126778" y="24203"/>
                  </a:lnTo>
                  <a:cubicBezTo>
                    <a:pt x="125940" y="21269"/>
                    <a:pt x="123739" y="19069"/>
                    <a:pt x="120806" y="18231"/>
                  </a:cubicBezTo>
                  <a:lnTo>
                    <a:pt x="61084" y="314"/>
                  </a:lnTo>
                  <a:cubicBezTo>
                    <a:pt x="59617" y="-105"/>
                    <a:pt x="57941" y="-105"/>
                    <a:pt x="56474" y="314"/>
                  </a:cubicBezTo>
                  <a:lnTo>
                    <a:pt x="0" y="1645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8" name="Google Shape;1008;p10"/>
            <p:cNvSpPr/>
            <p:nvPr/>
          </p:nvSpPr>
          <p:spPr>
            <a:xfrm>
              <a:off x="3800958" y="2324849"/>
              <a:ext cx="22317" cy="85601"/>
            </a:xfrm>
            <a:custGeom>
              <a:avLst/>
              <a:gdLst/>
              <a:ahLst/>
              <a:cxnLst/>
              <a:rect l="l" t="t" r="r" b="b"/>
              <a:pathLst>
                <a:path w="22317" h="85601" extrusionOk="0">
                  <a:moveTo>
                    <a:pt x="0" y="0"/>
                  </a:moveTo>
                  <a:lnTo>
                    <a:pt x="22317" y="8560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9" name="Google Shape;1009;p10"/>
            <p:cNvSpPr/>
            <p:nvPr/>
          </p:nvSpPr>
          <p:spPr>
            <a:xfrm>
              <a:off x="3738931" y="2197652"/>
              <a:ext cx="50501" cy="50501"/>
            </a:xfrm>
            <a:custGeom>
              <a:avLst/>
              <a:gdLst/>
              <a:ahLst/>
              <a:cxnLst/>
              <a:rect l="l" t="t" r="r" b="b"/>
              <a:pathLst>
                <a:path w="50501" h="50501" extrusionOk="0">
                  <a:moveTo>
                    <a:pt x="50502" y="25251"/>
                  </a:moveTo>
                  <a:cubicBezTo>
                    <a:pt x="50502" y="39186"/>
                    <a:pt x="39186" y="50502"/>
                    <a:pt x="25251" y="50502"/>
                  </a:cubicBezTo>
                  <a:cubicBezTo>
                    <a:pt x="11316" y="50502"/>
                    <a:pt x="0" y="39186"/>
                    <a:pt x="0" y="25251"/>
                  </a:cubicBezTo>
                  <a:cubicBezTo>
                    <a:pt x="0" y="11316"/>
                    <a:pt x="11316" y="0"/>
                    <a:pt x="25251" y="0"/>
                  </a:cubicBezTo>
                  <a:cubicBezTo>
                    <a:pt x="39186" y="0"/>
                    <a:pt x="50502" y="11211"/>
                    <a:pt x="50502" y="252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0" name="Google Shape;1010;p10"/>
            <p:cNvSpPr/>
            <p:nvPr/>
          </p:nvSpPr>
          <p:spPr>
            <a:xfrm>
              <a:off x="3643481" y="2432767"/>
              <a:ext cx="10477" cy="69780"/>
            </a:xfrm>
            <a:custGeom>
              <a:avLst/>
              <a:gdLst/>
              <a:ahLst/>
              <a:cxnLst/>
              <a:rect l="l" t="t" r="r" b="b"/>
              <a:pathLst>
                <a:path w="10477" h="69780" extrusionOk="0">
                  <a:moveTo>
                    <a:pt x="0" y="0"/>
                  </a:moveTo>
                  <a:lnTo>
                    <a:pt x="0" y="6978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1" name="Google Shape;1011;p10"/>
            <p:cNvSpPr/>
            <p:nvPr/>
          </p:nvSpPr>
          <p:spPr>
            <a:xfrm>
              <a:off x="3608591" y="2370740"/>
              <a:ext cx="10477" cy="131702"/>
            </a:xfrm>
            <a:custGeom>
              <a:avLst/>
              <a:gdLst/>
              <a:ahLst/>
              <a:cxnLst/>
              <a:rect l="l" t="t" r="r" b="b"/>
              <a:pathLst>
                <a:path w="10477" h="131702" extrusionOk="0">
                  <a:moveTo>
                    <a:pt x="0" y="0"/>
                  </a:moveTo>
                  <a:lnTo>
                    <a:pt x="0" y="13170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2" name="Google Shape;1012;p10"/>
            <p:cNvSpPr/>
            <p:nvPr/>
          </p:nvSpPr>
          <p:spPr>
            <a:xfrm>
              <a:off x="3678371" y="2370740"/>
              <a:ext cx="10477" cy="131702"/>
            </a:xfrm>
            <a:custGeom>
              <a:avLst/>
              <a:gdLst/>
              <a:ahLst/>
              <a:cxnLst/>
              <a:rect l="l" t="t" r="r" b="b"/>
              <a:pathLst>
                <a:path w="10477" h="131702" extrusionOk="0">
                  <a:moveTo>
                    <a:pt x="0" y="0"/>
                  </a:moveTo>
                  <a:lnTo>
                    <a:pt x="0" y="13170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13" name="Google Shape;1013;p10"/>
          <p:cNvGrpSpPr/>
          <p:nvPr/>
        </p:nvGrpSpPr>
        <p:grpSpPr>
          <a:xfrm>
            <a:off x="746525" y="1993585"/>
            <a:ext cx="513911" cy="433235"/>
            <a:chOff x="8317778" y="2017124"/>
            <a:chExt cx="565302" cy="476558"/>
          </a:xfrm>
        </p:grpSpPr>
        <p:sp>
          <p:nvSpPr>
            <p:cNvPr id="1014" name="Google Shape;1014;p10"/>
            <p:cNvSpPr/>
            <p:nvPr/>
          </p:nvSpPr>
          <p:spPr>
            <a:xfrm>
              <a:off x="8401198"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5" name="Google Shape;1015;p10"/>
            <p:cNvSpPr/>
            <p:nvPr/>
          </p:nvSpPr>
          <p:spPr>
            <a:xfrm>
              <a:off x="8431878"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6" name="Google Shape;1016;p10"/>
            <p:cNvSpPr/>
            <p:nvPr/>
          </p:nvSpPr>
          <p:spPr>
            <a:xfrm>
              <a:off x="8738047"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7" name="Google Shape;1017;p10"/>
            <p:cNvSpPr/>
            <p:nvPr/>
          </p:nvSpPr>
          <p:spPr>
            <a:xfrm>
              <a:off x="8768727"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8" name="Google Shape;1018;p10"/>
            <p:cNvSpPr/>
            <p:nvPr/>
          </p:nvSpPr>
          <p:spPr>
            <a:xfrm>
              <a:off x="8401198"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9" name="Google Shape;1019;p10"/>
            <p:cNvSpPr/>
            <p:nvPr/>
          </p:nvSpPr>
          <p:spPr>
            <a:xfrm>
              <a:off x="8462432"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0" name="Google Shape;1020;p10"/>
            <p:cNvSpPr/>
            <p:nvPr/>
          </p:nvSpPr>
          <p:spPr>
            <a:xfrm>
              <a:off x="8523792"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1" name="Google Shape;1021;p10"/>
            <p:cNvSpPr/>
            <p:nvPr/>
          </p:nvSpPr>
          <p:spPr>
            <a:xfrm>
              <a:off x="8646260"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2" name="Google Shape;1022;p10"/>
            <p:cNvSpPr/>
            <p:nvPr/>
          </p:nvSpPr>
          <p:spPr>
            <a:xfrm>
              <a:off x="8707493"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3" name="Google Shape;1023;p10"/>
            <p:cNvSpPr/>
            <p:nvPr/>
          </p:nvSpPr>
          <p:spPr>
            <a:xfrm>
              <a:off x="8768727"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4" name="Google Shape;1024;p10"/>
            <p:cNvSpPr/>
            <p:nvPr/>
          </p:nvSpPr>
          <p:spPr>
            <a:xfrm>
              <a:off x="8768600"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5" name="Google Shape;1025;p10"/>
            <p:cNvSpPr/>
            <p:nvPr/>
          </p:nvSpPr>
          <p:spPr>
            <a:xfrm>
              <a:off x="8707367"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6" name="Google Shape;1026;p10"/>
            <p:cNvSpPr/>
            <p:nvPr/>
          </p:nvSpPr>
          <p:spPr>
            <a:xfrm>
              <a:off x="8676813"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7" name="Google Shape;1027;p10"/>
            <p:cNvSpPr/>
            <p:nvPr/>
          </p:nvSpPr>
          <p:spPr>
            <a:xfrm>
              <a:off x="8615580"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8" name="Google Shape;1028;p10"/>
            <p:cNvSpPr/>
            <p:nvPr/>
          </p:nvSpPr>
          <p:spPr>
            <a:xfrm>
              <a:off x="8554346"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9" name="Google Shape;1029;p10"/>
            <p:cNvSpPr/>
            <p:nvPr/>
          </p:nvSpPr>
          <p:spPr>
            <a:xfrm>
              <a:off x="8462432"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0" name="Google Shape;1030;p10"/>
            <p:cNvSpPr/>
            <p:nvPr/>
          </p:nvSpPr>
          <p:spPr>
            <a:xfrm>
              <a:off x="8401198"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1" name="Google Shape;1031;p10"/>
            <p:cNvSpPr/>
            <p:nvPr/>
          </p:nvSpPr>
          <p:spPr>
            <a:xfrm>
              <a:off x="8317778" y="2325321"/>
              <a:ext cx="165191" cy="12677"/>
            </a:xfrm>
            <a:custGeom>
              <a:avLst/>
              <a:gdLst/>
              <a:ahLst/>
              <a:cxnLst/>
              <a:rect l="l" t="t" r="r" b="b"/>
              <a:pathLst>
                <a:path w="165191" h="12677" extrusionOk="0">
                  <a:moveTo>
                    <a:pt x="0" y="0"/>
                  </a:moveTo>
                  <a:lnTo>
                    <a:pt x="16519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2" name="Google Shape;1032;p10"/>
            <p:cNvSpPr/>
            <p:nvPr/>
          </p:nvSpPr>
          <p:spPr>
            <a:xfrm>
              <a:off x="8717889" y="2325321"/>
              <a:ext cx="165191" cy="12677"/>
            </a:xfrm>
            <a:custGeom>
              <a:avLst/>
              <a:gdLst/>
              <a:ahLst/>
              <a:cxnLst/>
              <a:rect l="l" t="t" r="r" b="b"/>
              <a:pathLst>
                <a:path w="165191" h="12677" extrusionOk="0">
                  <a:moveTo>
                    <a:pt x="0" y="0"/>
                  </a:moveTo>
                  <a:lnTo>
                    <a:pt x="16519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3" name="Google Shape;1033;p10"/>
            <p:cNvSpPr/>
            <p:nvPr/>
          </p:nvSpPr>
          <p:spPr>
            <a:xfrm>
              <a:off x="8391056" y="2017124"/>
              <a:ext cx="419000" cy="308197"/>
            </a:xfrm>
            <a:custGeom>
              <a:avLst/>
              <a:gdLst/>
              <a:ahLst/>
              <a:cxnLst/>
              <a:rect l="l" t="t" r="r" b="b"/>
              <a:pathLst>
                <a:path w="419000" h="308197" extrusionOk="0">
                  <a:moveTo>
                    <a:pt x="0" y="308197"/>
                  </a:moveTo>
                  <a:lnTo>
                    <a:pt x="0" y="0"/>
                  </a:lnTo>
                  <a:lnTo>
                    <a:pt x="419001" y="0"/>
                  </a:lnTo>
                  <a:lnTo>
                    <a:pt x="419001" y="308197"/>
                  </a:lnTo>
                  <a:lnTo>
                    <a:pt x="41900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4" name="Google Shape;1034;p10"/>
            <p:cNvSpPr/>
            <p:nvPr/>
          </p:nvSpPr>
          <p:spPr>
            <a:xfrm>
              <a:off x="8458629" y="2145550"/>
              <a:ext cx="202844" cy="12677"/>
            </a:xfrm>
            <a:custGeom>
              <a:avLst/>
              <a:gdLst/>
              <a:ahLst/>
              <a:cxnLst/>
              <a:rect l="l" t="t" r="r" b="b"/>
              <a:pathLst>
                <a:path w="202844" h="12677" extrusionOk="0">
                  <a:moveTo>
                    <a:pt x="0" y="0"/>
                  </a:moveTo>
                  <a:lnTo>
                    <a:pt x="20284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5" name="Google Shape;1035;p10"/>
            <p:cNvSpPr/>
            <p:nvPr/>
          </p:nvSpPr>
          <p:spPr>
            <a:xfrm>
              <a:off x="8458629" y="2196895"/>
              <a:ext cx="252287" cy="12677"/>
            </a:xfrm>
            <a:custGeom>
              <a:avLst/>
              <a:gdLst/>
              <a:ahLst/>
              <a:cxnLst/>
              <a:rect l="l" t="t" r="r" b="b"/>
              <a:pathLst>
                <a:path w="252287" h="12677" extrusionOk="0">
                  <a:moveTo>
                    <a:pt x="0" y="0"/>
                  </a:moveTo>
                  <a:lnTo>
                    <a:pt x="252288"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6" name="Google Shape;1036;p10"/>
            <p:cNvSpPr/>
            <p:nvPr/>
          </p:nvSpPr>
          <p:spPr>
            <a:xfrm>
              <a:off x="8458629" y="2094205"/>
              <a:ext cx="156950" cy="12677"/>
            </a:xfrm>
            <a:custGeom>
              <a:avLst/>
              <a:gdLst/>
              <a:ahLst/>
              <a:cxnLst/>
              <a:rect l="l" t="t" r="r" b="b"/>
              <a:pathLst>
                <a:path w="156950" h="12677" extrusionOk="0">
                  <a:moveTo>
                    <a:pt x="0" y="0"/>
                  </a:moveTo>
                  <a:lnTo>
                    <a:pt x="15695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7" name="Google Shape;1037;p10"/>
            <p:cNvSpPr/>
            <p:nvPr/>
          </p:nvSpPr>
          <p:spPr>
            <a:xfrm>
              <a:off x="8545218" y="2269666"/>
              <a:ext cx="17115" cy="17241"/>
            </a:xfrm>
            <a:custGeom>
              <a:avLst/>
              <a:gdLst/>
              <a:ahLst/>
              <a:cxnLst/>
              <a:rect l="l" t="t" r="r" b="b"/>
              <a:pathLst>
                <a:path w="17115" h="17241" extrusionOk="0">
                  <a:moveTo>
                    <a:pt x="0" y="0"/>
                  </a:moveTo>
                  <a:lnTo>
                    <a:pt x="17115" y="1724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8" name="Google Shape;1038;p10"/>
            <p:cNvSpPr/>
            <p:nvPr/>
          </p:nvSpPr>
          <p:spPr>
            <a:xfrm>
              <a:off x="8638780" y="2363735"/>
              <a:ext cx="17115" cy="17241"/>
            </a:xfrm>
            <a:custGeom>
              <a:avLst/>
              <a:gdLst/>
              <a:ahLst/>
              <a:cxnLst/>
              <a:rect l="l" t="t" r="r" b="b"/>
              <a:pathLst>
                <a:path w="17115" h="17241" extrusionOk="0">
                  <a:moveTo>
                    <a:pt x="0" y="0"/>
                  </a:moveTo>
                  <a:lnTo>
                    <a:pt x="17115" y="1724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9" name="Google Shape;1039;p10"/>
            <p:cNvSpPr/>
            <p:nvPr/>
          </p:nvSpPr>
          <p:spPr>
            <a:xfrm>
              <a:off x="8522017" y="2325068"/>
              <a:ext cx="24341" cy="126"/>
            </a:xfrm>
            <a:custGeom>
              <a:avLst/>
              <a:gdLst/>
              <a:ahLst/>
              <a:cxnLst/>
              <a:rect l="l" t="t" r="r" b="b"/>
              <a:pathLst>
                <a:path w="24341" h="126" extrusionOk="0">
                  <a:moveTo>
                    <a:pt x="0" y="0"/>
                  </a:moveTo>
                  <a:lnTo>
                    <a:pt x="24341" y="12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0" name="Google Shape;1040;p10"/>
            <p:cNvSpPr/>
            <p:nvPr/>
          </p:nvSpPr>
          <p:spPr>
            <a:xfrm>
              <a:off x="8654754" y="2325448"/>
              <a:ext cx="24341" cy="126"/>
            </a:xfrm>
            <a:custGeom>
              <a:avLst/>
              <a:gdLst/>
              <a:ahLst/>
              <a:cxnLst/>
              <a:rect l="l" t="t" r="r" b="b"/>
              <a:pathLst>
                <a:path w="24341" h="126" extrusionOk="0">
                  <a:moveTo>
                    <a:pt x="0" y="0"/>
                  </a:moveTo>
                  <a:lnTo>
                    <a:pt x="24341" y="12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1" name="Google Shape;1041;p10"/>
            <p:cNvSpPr/>
            <p:nvPr/>
          </p:nvSpPr>
          <p:spPr>
            <a:xfrm>
              <a:off x="8544837" y="2363608"/>
              <a:ext cx="17241" cy="17115"/>
            </a:xfrm>
            <a:custGeom>
              <a:avLst/>
              <a:gdLst/>
              <a:ahLst/>
              <a:cxnLst/>
              <a:rect l="l" t="t" r="r" b="b"/>
              <a:pathLst>
                <a:path w="17241" h="17115" extrusionOk="0">
                  <a:moveTo>
                    <a:pt x="0" y="17115"/>
                  </a:moveTo>
                  <a:lnTo>
                    <a:pt x="17242" y="0"/>
                  </a:lnTo>
                  <a:lnTo>
                    <a:pt x="0" y="1711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2" name="Google Shape;1042;p10"/>
            <p:cNvSpPr/>
            <p:nvPr/>
          </p:nvSpPr>
          <p:spPr>
            <a:xfrm>
              <a:off x="8639033" y="2270046"/>
              <a:ext cx="17241" cy="17114"/>
            </a:xfrm>
            <a:custGeom>
              <a:avLst/>
              <a:gdLst/>
              <a:ahLst/>
              <a:cxnLst/>
              <a:rect l="l" t="t" r="r" b="b"/>
              <a:pathLst>
                <a:path w="17241" h="17114" extrusionOk="0">
                  <a:moveTo>
                    <a:pt x="0" y="17115"/>
                  </a:moveTo>
                  <a:lnTo>
                    <a:pt x="17242" y="0"/>
                  </a:lnTo>
                  <a:lnTo>
                    <a:pt x="0" y="1711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3" name="Google Shape;1043;p10"/>
            <p:cNvSpPr/>
            <p:nvPr/>
          </p:nvSpPr>
          <p:spPr>
            <a:xfrm>
              <a:off x="8600366" y="2379456"/>
              <a:ext cx="126" cy="24341"/>
            </a:xfrm>
            <a:custGeom>
              <a:avLst/>
              <a:gdLst/>
              <a:ahLst/>
              <a:cxnLst/>
              <a:rect l="l" t="t" r="r" b="b"/>
              <a:pathLst>
                <a:path w="126" h="24341" extrusionOk="0">
                  <a:moveTo>
                    <a:pt x="0" y="24341"/>
                  </a:moveTo>
                  <a:lnTo>
                    <a:pt x="127" y="0"/>
                  </a:lnTo>
                  <a:lnTo>
                    <a:pt x="0" y="2434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4" name="Google Shape;1044;p10"/>
            <p:cNvSpPr/>
            <p:nvPr/>
          </p:nvSpPr>
          <p:spPr>
            <a:xfrm>
              <a:off x="8600746" y="2246719"/>
              <a:ext cx="126" cy="24341"/>
            </a:xfrm>
            <a:custGeom>
              <a:avLst/>
              <a:gdLst/>
              <a:ahLst/>
              <a:cxnLst/>
              <a:rect l="l" t="t" r="r" b="b"/>
              <a:pathLst>
                <a:path w="126" h="24341" extrusionOk="0">
                  <a:moveTo>
                    <a:pt x="0" y="24341"/>
                  </a:moveTo>
                  <a:lnTo>
                    <a:pt x="127" y="0"/>
                  </a:lnTo>
                  <a:lnTo>
                    <a:pt x="0" y="2434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5" name="Google Shape;1045;p10"/>
            <p:cNvSpPr/>
            <p:nvPr/>
          </p:nvSpPr>
          <p:spPr>
            <a:xfrm>
              <a:off x="8548593" y="2273295"/>
              <a:ext cx="103958" cy="104053"/>
            </a:xfrm>
            <a:custGeom>
              <a:avLst/>
              <a:gdLst/>
              <a:ahLst/>
              <a:cxnLst/>
              <a:rect l="l" t="t" r="r" b="b"/>
              <a:pathLst>
                <a:path w="103958" h="104053" extrusionOk="0">
                  <a:moveTo>
                    <a:pt x="88666" y="88919"/>
                  </a:moveTo>
                  <a:cubicBezTo>
                    <a:pt x="68254" y="109204"/>
                    <a:pt x="35419" y="109077"/>
                    <a:pt x="15134" y="88666"/>
                  </a:cubicBezTo>
                  <a:cubicBezTo>
                    <a:pt x="-5150" y="68254"/>
                    <a:pt x="-5023" y="35419"/>
                    <a:pt x="15388" y="15134"/>
                  </a:cubicBezTo>
                  <a:cubicBezTo>
                    <a:pt x="35799" y="-5150"/>
                    <a:pt x="68635" y="-5023"/>
                    <a:pt x="88919" y="15388"/>
                  </a:cubicBezTo>
                  <a:cubicBezTo>
                    <a:pt x="109077" y="35672"/>
                    <a:pt x="108950" y="68635"/>
                    <a:pt x="88666" y="88919"/>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46" name="Google Shape;1046;p10"/>
          <p:cNvGrpSpPr/>
          <p:nvPr/>
        </p:nvGrpSpPr>
        <p:grpSpPr>
          <a:xfrm>
            <a:off x="732310" y="4064972"/>
            <a:ext cx="464583" cy="513335"/>
            <a:chOff x="6222645" y="5588831"/>
            <a:chExt cx="464583" cy="513335"/>
          </a:xfrm>
        </p:grpSpPr>
        <p:sp>
          <p:nvSpPr>
            <p:cNvPr id="1047" name="Google Shape;1047;p10"/>
            <p:cNvSpPr/>
            <p:nvPr/>
          </p:nvSpPr>
          <p:spPr>
            <a:xfrm>
              <a:off x="6404399" y="5588831"/>
              <a:ext cx="102920" cy="143489"/>
            </a:xfrm>
            <a:custGeom>
              <a:avLst/>
              <a:gdLst/>
              <a:ahLst/>
              <a:cxnLst/>
              <a:rect l="l" t="t" r="r" b="b"/>
              <a:pathLst>
                <a:path w="102920" h="143489" extrusionOk="0">
                  <a:moveTo>
                    <a:pt x="102921" y="143490"/>
                  </a:moveTo>
                  <a:lnTo>
                    <a:pt x="102921" y="0"/>
                  </a:lnTo>
                  <a:lnTo>
                    <a:pt x="15790" y="0"/>
                  </a:lnTo>
                  <a:lnTo>
                    <a:pt x="0" y="15790"/>
                  </a:lnTo>
                  <a:lnTo>
                    <a:pt x="0" y="14349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8" name="Google Shape;1048;p10"/>
            <p:cNvSpPr/>
            <p:nvPr/>
          </p:nvSpPr>
          <p:spPr>
            <a:xfrm>
              <a:off x="6404399" y="5958562"/>
              <a:ext cx="102920" cy="143604"/>
            </a:xfrm>
            <a:custGeom>
              <a:avLst/>
              <a:gdLst/>
              <a:ahLst/>
              <a:cxnLst/>
              <a:rect l="l" t="t" r="r" b="b"/>
              <a:pathLst>
                <a:path w="102920" h="143604" extrusionOk="0">
                  <a:moveTo>
                    <a:pt x="102921" y="143605"/>
                  </a:moveTo>
                  <a:lnTo>
                    <a:pt x="102921" y="0"/>
                  </a:lnTo>
                  <a:lnTo>
                    <a:pt x="15790" y="0"/>
                  </a:lnTo>
                  <a:lnTo>
                    <a:pt x="0" y="15790"/>
                  </a:lnTo>
                  <a:lnTo>
                    <a:pt x="0" y="14360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9" name="Google Shape;1049;p10"/>
            <p:cNvSpPr/>
            <p:nvPr/>
          </p:nvSpPr>
          <p:spPr>
            <a:xfrm>
              <a:off x="6584308" y="5768856"/>
              <a:ext cx="102920" cy="143489"/>
            </a:xfrm>
            <a:custGeom>
              <a:avLst/>
              <a:gdLst/>
              <a:ahLst/>
              <a:cxnLst/>
              <a:rect l="l" t="t" r="r" b="b"/>
              <a:pathLst>
                <a:path w="102920" h="143489" extrusionOk="0">
                  <a:moveTo>
                    <a:pt x="102921" y="143489"/>
                  </a:moveTo>
                  <a:lnTo>
                    <a:pt x="102921" y="0"/>
                  </a:lnTo>
                  <a:lnTo>
                    <a:pt x="15905" y="0"/>
                  </a:lnTo>
                  <a:lnTo>
                    <a:pt x="0" y="15790"/>
                  </a:lnTo>
                  <a:lnTo>
                    <a:pt x="0" y="14348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0" name="Google Shape;1050;p10"/>
            <p:cNvSpPr/>
            <p:nvPr/>
          </p:nvSpPr>
          <p:spPr>
            <a:xfrm>
              <a:off x="6222645" y="5768856"/>
              <a:ext cx="102920" cy="143489"/>
            </a:xfrm>
            <a:custGeom>
              <a:avLst/>
              <a:gdLst/>
              <a:ahLst/>
              <a:cxnLst/>
              <a:rect l="l" t="t" r="r" b="b"/>
              <a:pathLst>
                <a:path w="102920" h="143489" extrusionOk="0">
                  <a:moveTo>
                    <a:pt x="102921" y="143489"/>
                  </a:moveTo>
                  <a:lnTo>
                    <a:pt x="102921" y="0"/>
                  </a:lnTo>
                  <a:lnTo>
                    <a:pt x="15790" y="0"/>
                  </a:lnTo>
                  <a:lnTo>
                    <a:pt x="0" y="15790"/>
                  </a:lnTo>
                  <a:lnTo>
                    <a:pt x="0" y="14348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1" name="Google Shape;1051;p10"/>
            <p:cNvSpPr/>
            <p:nvPr/>
          </p:nvSpPr>
          <p:spPr>
            <a:xfrm>
              <a:off x="6274163" y="5660634"/>
              <a:ext cx="69151" cy="69151"/>
            </a:xfrm>
            <a:custGeom>
              <a:avLst/>
              <a:gdLst/>
              <a:ahLst/>
              <a:cxnLst/>
              <a:rect l="l" t="t" r="r" b="b"/>
              <a:pathLst>
                <a:path w="69151" h="69151" extrusionOk="0">
                  <a:moveTo>
                    <a:pt x="0" y="69152"/>
                  </a:moveTo>
                  <a:lnTo>
                    <a:pt x="0" y="0"/>
                  </a:lnTo>
                  <a:lnTo>
                    <a:pt x="6915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2" name="Google Shape;1052;p10"/>
            <p:cNvSpPr/>
            <p:nvPr/>
          </p:nvSpPr>
          <p:spPr>
            <a:xfrm>
              <a:off x="6274163" y="5950955"/>
              <a:ext cx="69151" cy="69151"/>
            </a:xfrm>
            <a:custGeom>
              <a:avLst/>
              <a:gdLst/>
              <a:ahLst/>
              <a:cxnLst/>
              <a:rect l="l" t="t" r="r" b="b"/>
              <a:pathLst>
                <a:path w="69151" h="69151" extrusionOk="0">
                  <a:moveTo>
                    <a:pt x="69152" y="69152"/>
                  </a:moveTo>
                  <a:lnTo>
                    <a:pt x="0" y="69152"/>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3" name="Google Shape;1053;p10"/>
            <p:cNvSpPr/>
            <p:nvPr/>
          </p:nvSpPr>
          <p:spPr>
            <a:xfrm>
              <a:off x="6459605" y="5846075"/>
              <a:ext cx="69151" cy="69151"/>
            </a:xfrm>
            <a:custGeom>
              <a:avLst/>
              <a:gdLst/>
              <a:ahLst/>
              <a:cxnLst/>
              <a:rect l="l" t="t" r="r" b="b"/>
              <a:pathLst>
                <a:path w="69151" h="69151" extrusionOk="0">
                  <a:moveTo>
                    <a:pt x="0" y="69152"/>
                  </a:moveTo>
                  <a:lnTo>
                    <a:pt x="0" y="0"/>
                  </a:lnTo>
                  <a:lnTo>
                    <a:pt x="6915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4" name="Google Shape;1054;p10"/>
            <p:cNvSpPr/>
            <p:nvPr/>
          </p:nvSpPr>
          <p:spPr>
            <a:xfrm>
              <a:off x="6256414" y="5866244"/>
              <a:ext cx="34575" cy="11525"/>
            </a:xfrm>
            <a:custGeom>
              <a:avLst/>
              <a:gdLst/>
              <a:ahLst/>
              <a:cxnLst/>
              <a:rect l="l" t="t" r="r" b="b"/>
              <a:pathLst>
                <a:path w="34575" h="11525" extrusionOk="0">
                  <a:moveTo>
                    <a:pt x="0" y="0"/>
                  </a:moveTo>
                  <a:lnTo>
                    <a:pt x="345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5" name="Google Shape;1055;p10"/>
            <p:cNvSpPr/>
            <p:nvPr/>
          </p:nvSpPr>
          <p:spPr>
            <a:xfrm>
              <a:off x="6256414" y="5820143"/>
              <a:ext cx="34575" cy="11525"/>
            </a:xfrm>
            <a:custGeom>
              <a:avLst/>
              <a:gdLst/>
              <a:ahLst/>
              <a:cxnLst/>
              <a:rect l="l" t="t" r="r" b="b"/>
              <a:pathLst>
                <a:path w="34575" h="11525" extrusionOk="0">
                  <a:moveTo>
                    <a:pt x="0" y="0"/>
                  </a:moveTo>
                  <a:lnTo>
                    <a:pt x="345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6" name="Google Shape;1056;p10"/>
            <p:cNvSpPr/>
            <p:nvPr/>
          </p:nvSpPr>
          <p:spPr>
            <a:xfrm>
              <a:off x="6438513" y="6030364"/>
              <a:ext cx="34691" cy="11525"/>
            </a:xfrm>
            <a:custGeom>
              <a:avLst/>
              <a:gdLst/>
              <a:ahLst/>
              <a:cxnLst/>
              <a:rect l="l" t="t" r="r" b="b"/>
              <a:pathLst>
                <a:path w="34691" h="11525" extrusionOk="0">
                  <a:moveTo>
                    <a:pt x="0" y="0"/>
                  </a:moveTo>
                  <a:lnTo>
                    <a:pt x="3469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7" name="Google Shape;1057;p10"/>
            <p:cNvSpPr/>
            <p:nvPr/>
          </p:nvSpPr>
          <p:spPr>
            <a:xfrm>
              <a:off x="6618538" y="5846075"/>
              <a:ext cx="34575" cy="11525"/>
            </a:xfrm>
            <a:custGeom>
              <a:avLst/>
              <a:gdLst/>
              <a:ahLst/>
              <a:cxnLst/>
              <a:rect l="l" t="t" r="r" b="b"/>
              <a:pathLst>
                <a:path w="34575" h="11525" extrusionOk="0">
                  <a:moveTo>
                    <a:pt x="0" y="0"/>
                  </a:moveTo>
                  <a:lnTo>
                    <a:pt x="345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8" name="Google Shape;1058;p10"/>
            <p:cNvSpPr/>
            <p:nvPr/>
          </p:nvSpPr>
          <p:spPr>
            <a:xfrm>
              <a:off x="6438513" y="5660634"/>
              <a:ext cx="34691" cy="11525"/>
            </a:xfrm>
            <a:custGeom>
              <a:avLst/>
              <a:gdLst/>
              <a:ahLst/>
              <a:cxnLst/>
              <a:rect l="l" t="t" r="r" b="b"/>
              <a:pathLst>
                <a:path w="34691" h="11525" extrusionOk="0">
                  <a:moveTo>
                    <a:pt x="0" y="0"/>
                  </a:moveTo>
                  <a:lnTo>
                    <a:pt x="3469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059" name="Google Shape;1059;p10"/>
            <p:cNvGrpSpPr/>
            <p:nvPr/>
          </p:nvGrpSpPr>
          <p:grpSpPr>
            <a:xfrm>
              <a:off x="6542010" y="6030364"/>
              <a:ext cx="115368" cy="11525"/>
              <a:chOff x="6542010" y="6030364"/>
              <a:chExt cx="115368" cy="11525"/>
            </a:xfrm>
          </p:grpSpPr>
          <p:grpSp>
            <p:nvGrpSpPr>
              <p:cNvPr id="1060" name="Google Shape;1060;p10"/>
              <p:cNvGrpSpPr/>
              <p:nvPr/>
            </p:nvGrpSpPr>
            <p:grpSpPr>
              <a:xfrm>
                <a:off x="6588111" y="6030364"/>
                <a:ext cx="69267" cy="11525"/>
                <a:chOff x="6588111" y="6030364"/>
                <a:chExt cx="69267" cy="11525"/>
              </a:xfrm>
            </p:grpSpPr>
            <p:sp>
              <p:nvSpPr>
                <p:cNvPr id="1061" name="Google Shape;1061;p10"/>
                <p:cNvSpPr/>
                <p:nvPr/>
              </p:nvSpPr>
              <p:spPr>
                <a:xfrm>
                  <a:off x="6588111" y="6030364"/>
                  <a:ext cx="23165" cy="11525"/>
                </a:xfrm>
                <a:custGeom>
                  <a:avLst/>
                  <a:gdLst/>
                  <a:ahLst/>
                  <a:cxnLst/>
                  <a:rect l="l" t="t" r="r" b="b"/>
                  <a:pathLst>
                    <a:path w="23165" h="11525" extrusionOk="0">
                      <a:moveTo>
                        <a:pt x="0" y="0"/>
                      </a:moveTo>
                      <a:lnTo>
                        <a:pt x="2316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62" name="Google Shape;1062;p10"/>
                <p:cNvSpPr/>
                <p:nvPr/>
              </p:nvSpPr>
              <p:spPr>
                <a:xfrm>
                  <a:off x="6634328" y="6030364"/>
                  <a:ext cx="23050" cy="11525"/>
                </a:xfrm>
                <a:custGeom>
                  <a:avLst/>
                  <a:gdLst/>
                  <a:ahLst/>
                  <a:cxnLst/>
                  <a:rect l="l" t="t" r="r" b="b"/>
                  <a:pathLst>
                    <a:path w="23050" h="11525" extrusionOk="0">
                      <a:moveTo>
                        <a:pt x="0" y="0"/>
                      </a:moveTo>
                      <a:lnTo>
                        <a:pt x="230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063" name="Google Shape;1063;p10"/>
              <p:cNvSpPr/>
              <p:nvPr/>
            </p:nvSpPr>
            <p:spPr>
              <a:xfrm>
                <a:off x="6542010" y="6030364"/>
                <a:ext cx="23050" cy="11525"/>
              </a:xfrm>
              <a:custGeom>
                <a:avLst/>
                <a:gdLst/>
                <a:ahLst/>
                <a:cxnLst/>
                <a:rect l="l" t="t" r="r" b="b"/>
                <a:pathLst>
                  <a:path w="23050" h="11525" extrusionOk="0">
                    <a:moveTo>
                      <a:pt x="0" y="0"/>
                    </a:moveTo>
                    <a:lnTo>
                      <a:pt x="230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64" name="Google Shape;1064;p10"/>
            <p:cNvGrpSpPr/>
            <p:nvPr/>
          </p:nvGrpSpPr>
          <p:grpSpPr>
            <a:xfrm>
              <a:off x="6542010" y="5660634"/>
              <a:ext cx="115368" cy="11525"/>
              <a:chOff x="6542010" y="5660634"/>
              <a:chExt cx="115368" cy="11525"/>
            </a:xfrm>
          </p:grpSpPr>
          <p:grpSp>
            <p:nvGrpSpPr>
              <p:cNvPr id="1065" name="Google Shape;1065;p10"/>
              <p:cNvGrpSpPr/>
              <p:nvPr/>
            </p:nvGrpSpPr>
            <p:grpSpPr>
              <a:xfrm>
                <a:off x="6588111" y="5660634"/>
                <a:ext cx="69267" cy="11525"/>
                <a:chOff x="6588111" y="5660634"/>
                <a:chExt cx="69267" cy="11525"/>
              </a:xfrm>
            </p:grpSpPr>
            <p:sp>
              <p:nvSpPr>
                <p:cNvPr id="1066" name="Google Shape;1066;p10"/>
                <p:cNvSpPr/>
                <p:nvPr/>
              </p:nvSpPr>
              <p:spPr>
                <a:xfrm>
                  <a:off x="6588111" y="5660634"/>
                  <a:ext cx="23165" cy="11525"/>
                </a:xfrm>
                <a:custGeom>
                  <a:avLst/>
                  <a:gdLst/>
                  <a:ahLst/>
                  <a:cxnLst/>
                  <a:rect l="l" t="t" r="r" b="b"/>
                  <a:pathLst>
                    <a:path w="23165" h="11525" extrusionOk="0">
                      <a:moveTo>
                        <a:pt x="0" y="0"/>
                      </a:moveTo>
                      <a:lnTo>
                        <a:pt x="2316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67" name="Google Shape;1067;p10"/>
                <p:cNvSpPr/>
                <p:nvPr/>
              </p:nvSpPr>
              <p:spPr>
                <a:xfrm>
                  <a:off x="6634328" y="5660634"/>
                  <a:ext cx="23050" cy="11525"/>
                </a:xfrm>
                <a:custGeom>
                  <a:avLst/>
                  <a:gdLst/>
                  <a:ahLst/>
                  <a:cxnLst/>
                  <a:rect l="l" t="t" r="r" b="b"/>
                  <a:pathLst>
                    <a:path w="23050" h="11525" extrusionOk="0">
                      <a:moveTo>
                        <a:pt x="0" y="0"/>
                      </a:moveTo>
                      <a:lnTo>
                        <a:pt x="230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068" name="Google Shape;1068;p10"/>
              <p:cNvSpPr/>
              <p:nvPr/>
            </p:nvSpPr>
            <p:spPr>
              <a:xfrm>
                <a:off x="6542010" y="5660634"/>
                <a:ext cx="23050" cy="11525"/>
              </a:xfrm>
              <a:custGeom>
                <a:avLst/>
                <a:gdLst/>
                <a:ahLst/>
                <a:cxnLst/>
                <a:rect l="l" t="t" r="r" b="b"/>
                <a:pathLst>
                  <a:path w="23050" h="11525" extrusionOk="0">
                    <a:moveTo>
                      <a:pt x="0" y="0"/>
                    </a:moveTo>
                    <a:lnTo>
                      <a:pt x="230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069" name="Google Shape;1069;p10"/>
          <p:cNvGrpSpPr/>
          <p:nvPr/>
        </p:nvGrpSpPr>
        <p:grpSpPr>
          <a:xfrm>
            <a:off x="4386172" y="4034625"/>
            <a:ext cx="495211" cy="372117"/>
            <a:chOff x="1891561" y="5138563"/>
            <a:chExt cx="250459" cy="188203"/>
          </a:xfrm>
        </p:grpSpPr>
        <p:sp>
          <p:nvSpPr>
            <p:cNvPr id="1070" name="Google Shape;1070;p10"/>
            <p:cNvSpPr/>
            <p:nvPr/>
          </p:nvSpPr>
          <p:spPr>
            <a:xfrm>
              <a:off x="2099612" y="5273716"/>
              <a:ext cx="5320" cy="53050"/>
            </a:xfrm>
            <a:custGeom>
              <a:avLst/>
              <a:gdLst/>
              <a:ahLst/>
              <a:cxnLst/>
              <a:rect l="l" t="t" r="r" b="b"/>
              <a:pathLst>
                <a:path w="5320" h="53050" extrusionOk="0">
                  <a:moveTo>
                    <a:pt x="0" y="0"/>
                  </a:moveTo>
                  <a:lnTo>
                    <a:pt x="0" y="5305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1" name="Google Shape;1071;p10"/>
            <p:cNvSpPr/>
            <p:nvPr/>
          </p:nvSpPr>
          <p:spPr>
            <a:xfrm>
              <a:off x="2120843" y="5231255"/>
              <a:ext cx="5320" cy="95458"/>
            </a:xfrm>
            <a:custGeom>
              <a:avLst/>
              <a:gdLst/>
              <a:ahLst/>
              <a:cxnLst/>
              <a:rect l="l" t="t" r="r" b="b"/>
              <a:pathLst>
                <a:path w="5320" h="95458" extrusionOk="0">
                  <a:moveTo>
                    <a:pt x="0" y="0"/>
                  </a:moveTo>
                  <a:lnTo>
                    <a:pt x="0" y="95459"/>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2" name="Google Shape;1072;p10"/>
            <p:cNvSpPr/>
            <p:nvPr/>
          </p:nvSpPr>
          <p:spPr>
            <a:xfrm>
              <a:off x="2085249" y="5151706"/>
              <a:ext cx="27979" cy="31819"/>
            </a:xfrm>
            <a:custGeom>
              <a:avLst/>
              <a:gdLst/>
              <a:ahLst/>
              <a:cxnLst/>
              <a:rect l="l" t="t" r="r" b="b"/>
              <a:pathLst>
                <a:path w="27979" h="31819" extrusionOk="0">
                  <a:moveTo>
                    <a:pt x="17289" y="0"/>
                  </a:moveTo>
                  <a:lnTo>
                    <a:pt x="10691" y="0"/>
                  </a:lnTo>
                  <a:cubicBezTo>
                    <a:pt x="4093" y="0"/>
                    <a:pt x="-962" y="5906"/>
                    <a:pt x="155" y="12451"/>
                  </a:cubicBezTo>
                  <a:lnTo>
                    <a:pt x="1911" y="22880"/>
                  </a:lnTo>
                  <a:cubicBezTo>
                    <a:pt x="2763" y="28042"/>
                    <a:pt x="7232" y="31820"/>
                    <a:pt x="12447" y="31820"/>
                  </a:cubicBezTo>
                  <a:lnTo>
                    <a:pt x="15533" y="31820"/>
                  </a:lnTo>
                  <a:cubicBezTo>
                    <a:pt x="20748" y="31820"/>
                    <a:pt x="25217" y="28042"/>
                    <a:pt x="26069" y="22880"/>
                  </a:cubicBezTo>
                  <a:lnTo>
                    <a:pt x="27825" y="12451"/>
                  </a:lnTo>
                  <a:cubicBezTo>
                    <a:pt x="28942" y="5959"/>
                    <a:pt x="23887" y="0"/>
                    <a:pt x="1728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3" name="Google Shape;1073;p10"/>
            <p:cNvSpPr/>
            <p:nvPr/>
          </p:nvSpPr>
          <p:spPr>
            <a:xfrm>
              <a:off x="2085245" y="5199754"/>
              <a:ext cx="56775" cy="63319"/>
            </a:xfrm>
            <a:custGeom>
              <a:avLst/>
              <a:gdLst/>
              <a:ahLst/>
              <a:cxnLst/>
              <a:rect l="l" t="t" r="r" b="b"/>
              <a:pathLst>
                <a:path w="56775" h="63319" extrusionOk="0">
                  <a:moveTo>
                    <a:pt x="56775" y="63320"/>
                  </a:moveTo>
                  <a:lnTo>
                    <a:pt x="56775" y="18570"/>
                  </a:lnTo>
                  <a:cubicBezTo>
                    <a:pt x="56775" y="13675"/>
                    <a:pt x="53476" y="9471"/>
                    <a:pt x="48740" y="8248"/>
                  </a:cubicBezTo>
                  <a:lnTo>
                    <a:pt x="16921" y="319"/>
                  </a:lnTo>
                  <a:cubicBezTo>
                    <a:pt x="15218" y="-106"/>
                    <a:pt x="13462" y="-106"/>
                    <a:pt x="11760" y="319"/>
                  </a:cubicBezTo>
                  <a:lnTo>
                    <a:pt x="0" y="3246"/>
                  </a:lnTo>
                  <a:lnTo>
                    <a:pt x="11760" y="319"/>
                  </a:lnTo>
                  <a:cubicBezTo>
                    <a:pt x="13462" y="-106"/>
                    <a:pt x="15218" y="-106"/>
                    <a:pt x="16921" y="319"/>
                  </a:cubicBezTo>
                  <a:lnTo>
                    <a:pt x="48740" y="8248"/>
                  </a:lnTo>
                  <a:cubicBezTo>
                    <a:pt x="53476" y="9418"/>
                    <a:pt x="56775" y="13675"/>
                    <a:pt x="56775" y="18570"/>
                  </a:cubicBezTo>
                  <a:lnTo>
                    <a:pt x="56775" y="6332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4" name="Google Shape;1074;p10"/>
            <p:cNvSpPr/>
            <p:nvPr/>
          </p:nvSpPr>
          <p:spPr>
            <a:xfrm>
              <a:off x="2017668" y="5186665"/>
              <a:ext cx="65341" cy="58105"/>
            </a:xfrm>
            <a:custGeom>
              <a:avLst/>
              <a:gdLst/>
              <a:ahLst/>
              <a:cxnLst/>
              <a:rect l="l" t="t" r="r" b="b"/>
              <a:pathLst>
                <a:path w="65341" h="58105" extrusionOk="0">
                  <a:moveTo>
                    <a:pt x="0" y="6172"/>
                  </a:moveTo>
                  <a:lnTo>
                    <a:pt x="17187" y="319"/>
                  </a:lnTo>
                  <a:cubicBezTo>
                    <a:pt x="18889" y="-106"/>
                    <a:pt x="20645" y="-106"/>
                    <a:pt x="22348" y="319"/>
                  </a:cubicBezTo>
                  <a:lnTo>
                    <a:pt x="46080" y="8407"/>
                  </a:lnTo>
                  <a:cubicBezTo>
                    <a:pt x="49485" y="9578"/>
                    <a:pt x="52092" y="12398"/>
                    <a:pt x="52944" y="15910"/>
                  </a:cubicBezTo>
                  <a:lnTo>
                    <a:pt x="65342" y="58105"/>
                  </a:lnTo>
                  <a:lnTo>
                    <a:pt x="52944" y="15910"/>
                  </a:lnTo>
                  <a:cubicBezTo>
                    <a:pt x="52092" y="12398"/>
                    <a:pt x="49485" y="9578"/>
                    <a:pt x="46080" y="8407"/>
                  </a:cubicBezTo>
                  <a:lnTo>
                    <a:pt x="22348" y="319"/>
                  </a:lnTo>
                  <a:cubicBezTo>
                    <a:pt x="20645" y="-106"/>
                    <a:pt x="18889" y="-106"/>
                    <a:pt x="17187" y="319"/>
                  </a:cubicBezTo>
                  <a:lnTo>
                    <a:pt x="0" y="617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5" name="Google Shape;1075;p10"/>
            <p:cNvSpPr/>
            <p:nvPr/>
          </p:nvSpPr>
          <p:spPr>
            <a:xfrm>
              <a:off x="2048051" y="5275100"/>
              <a:ext cx="5320" cy="51613"/>
            </a:xfrm>
            <a:custGeom>
              <a:avLst/>
              <a:gdLst/>
              <a:ahLst/>
              <a:cxnLst/>
              <a:rect l="l" t="t" r="r" b="b"/>
              <a:pathLst>
                <a:path w="5320" h="51613" extrusionOk="0">
                  <a:moveTo>
                    <a:pt x="0" y="0"/>
                  </a:moveTo>
                  <a:lnTo>
                    <a:pt x="0" y="5161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6" name="Google Shape;1076;p10"/>
            <p:cNvSpPr/>
            <p:nvPr/>
          </p:nvSpPr>
          <p:spPr>
            <a:xfrm>
              <a:off x="2026821" y="5275100"/>
              <a:ext cx="5320" cy="51613"/>
            </a:xfrm>
            <a:custGeom>
              <a:avLst/>
              <a:gdLst/>
              <a:ahLst/>
              <a:cxnLst/>
              <a:rect l="l" t="t" r="r" b="b"/>
              <a:pathLst>
                <a:path w="5320" h="51613" extrusionOk="0">
                  <a:moveTo>
                    <a:pt x="0" y="0"/>
                  </a:moveTo>
                  <a:lnTo>
                    <a:pt x="0" y="5161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7" name="Google Shape;1077;p10"/>
            <p:cNvSpPr/>
            <p:nvPr/>
          </p:nvSpPr>
          <p:spPr>
            <a:xfrm>
              <a:off x="2023804" y="5138563"/>
              <a:ext cx="28008" cy="31766"/>
            </a:xfrm>
            <a:custGeom>
              <a:avLst/>
              <a:gdLst/>
              <a:ahLst/>
              <a:cxnLst/>
              <a:rect l="l" t="t" r="r" b="b"/>
              <a:pathLst>
                <a:path w="28008" h="31766" extrusionOk="0">
                  <a:moveTo>
                    <a:pt x="10679" y="0"/>
                  </a:moveTo>
                  <a:lnTo>
                    <a:pt x="17330" y="0"/>
                  </a:lnTo>
                  <a:cubicBezTo>
                    <a:pt x="23928" y="0"/>
                    <a:pt x="28930" y="5906"/>
                    <a:pt x="27866" y="12398"/>
                  </a:cubicBezTo>
                  <a:lnTo>
                    <a:pt x="26110" y="22880"/>
                  </a:lnTo>
                  <a:cubicBezTo>
                    <a:pt x="25258" y="28042"/>
                    <a:pt x="20789" y="31766"/>
                    <a:pt x="15574" y="31766"/>
                  </a:cubicBezTo>
                  <a:lnTo>
                    <a:pt x="12435" y="31766"/>
                  </a:lnTo>
                  <a:cubicBezTo>
                    <a:pt x="7220" y="31766"/>
                    <a:pt x="2750" y="27988"/>
                    <a:pt x="1899" y="22880"/>
                  </a:cubicBezTo>
                  <a:lnTo>
                    <a:pt x="143" y="12398"/>
                  </a:lnTo>
                  <a:cubicBezTo>
                    <a:pt x="-921" y="5959"/>
                    <a:pt x="4081" y="0"/>
                    <a:pt x="106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78" name="Google Shape;1078;p10"/>
            <p:cNvSpPr/>
            <p:nvPr/>
          </p:nvSpPr>
          <p:spPr>
            <a:xfrm>
              <a:off x="2058747" y="5239343"/>
              <a:ext cx="9152" cy="37992"/>
            </a:xfrm>
            <a:custGeom>
              <a:avLst/>
              <a:gdLst/>
              <a:ahLst/>
              <a:cxnLst/>
              <a:rect l="l" t="t" r="r" b="b"/>
              <a:pathLst>
                <a:path w="9152" h="37992" extrusionOk="0">
                  <a:moveTo>
                    <a:pt x="0" y="0"/>
                  </a:moveTo>
                  <a:lnTo>
                    <a:pt x="9152" y="3799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079" name="Google Shape;1079;p10"/>
            <p:cNvGrpSpPr/>
            <p:nvPr/>
          </p:nvGrpSpPr>
          <p:grpSpPr>
            <a:xfrm>
              <a:off x="1891561" y="5172298"/>
              <a:ext cx="127278" cy="127384"/>
              <a:chOff x="1891561" y="5172298"/>
              <a:chExt cx="127278" cy="127384"/>
            </a:xfrm>
          </p:grpSpPr>
          <p:sp>
            <p:nvSpPr>
              <p:cNvPr id="1080" name="Google Shape;1080;p10"/>
              <p:cNvSpPr/>
              <p:nvPr/>
            </p:nvSpPr>
            <p:spPr>
              <a:xfrm>
                <a:off x="1891561" y="5172298"/>
                <a:ext cx="127278" cy="127384"/>
              </a:xfrm>
              <a:custGeom>
                <a:avLst/>
                <a:gdLst/>
                <a:ahLst/>
                <a:cxnLst/>
                <a:rect l="l" t="t" r="r" b="b"/>
                <a:pathLst>
                  <a:path w="127278" h="127384" extrusionOk="0">
                    <a:moveTo>
                      <a:pt x="127278" y="63692"/>
                    </a:moveTo>
                    <a:cubicBezTo>
                      <a:pt x="127278" y="61511"/>
                      <a:pt x="127172" y="59329"/>
                      <a:pt x="126959" y="57147"/>
                    </a:cubicBezTo>
                    <a:lnTo>
                      <a:pt x="110091" y="51135"/>
                    </a:lnTo>
                    <a:cubicBezTo>
                      <a:pt x="108974" y="47038"/>
                      <a:pt x="107378" y="43153"/>
                      <a:pt x="105303" y="39588"/>
                    </a:cubicBezTo>
                    <a:lnTo>
                      <a:pt x="112965" y="23465"/>
                    </a:lnTo>
                    <a:cubicBezTo>
                      <a:pt x="110198" y="20060"/>
                      <a:pt x="107112" y="16974"/>
                      <a:pt x="103706" y="14260"/>
                    </a:cubicBezTo>
                    <a:lnTo>
                      <a:pt x="87584" y="21922"/>
                    </a:lnTo>
                    <a:cubicBezTo>
                      <a:pt x="84019" y="19900"/>
                      <a:pt x="80187" y="18304"/>
                      <a:pt x="76090" y="17187"/>
                    </a:cubicBezTo>
                    <a:lnTo>
                      <a:pt x="70078" y="319"/>
                    </a:lnTo>
                    <a:cubicBezTo>
                      <a:pt x="67949" y="106"/>
                      <a:pt x="65821" y="0"/>
                      <a:pt x="63639" y="0"/>
                    </a:cubicBezTo>
                    <a:cubicBezTo>
                      <a:pt x="61458" y="0"/>
                      <a:pt x="59329" y="106"/>
                      <a:pt x="57201" y="319"/>
                    </a:cubicBezTo>
                    <a:lnTo>
                      <a:pt x="51188" y="17187"/>
                    </a:lnTo>
                    <a:cubicBezTo>
                      <a:pt x="47144" y="18251"/>
                      <a:pt x="43260" y="19847"/>
                      <a:pt x="39695" y="21922"/>
                    </a:cubicBezTo>
                    <a:lnTo>
                      <a:pt x="23572" y="14260"/>
                    </a:lnTo>
                    <a:cubicBezTo>
                      <a:pt x="20167" y="17027"/>
                      <a:pt x="17080" y="20113"/>
                      <a:pt x="14313" y="23465"/>
                    </a:cubicBezTo>
                    <a:lnTo>
                      <a:pt x="21976" y="39588"/>
                    </a:lnTo>
                    <a:cubicBezTo>
                      <a:pt x="19901" y="43153"/>
                      <a:pt x="18304" y="47038"/>
                      <a:pt x="17187" y="51135"/>
                    </a:cubicBezTo>
                    <a:lnTo>
                      <a:pt x="319" y="57147"/>
                    </a:lnTo>
                    <a:cubicBezTo>
                      <a:pt x="106" y="59276"/>
                      <a:pt x="0" y="61457"/>
                      <a:pt x="0" y="63692"/>
                    </a:cubicBezTo>
                    <a:cubicBezTo>
                      <a:pt x="0" y="65874"/>
                      <a:pt x="106" y="68055"/>
                      <a:pt x="319" y="70237"/>
                    </a:cubicBezTo>
                    <a:lnTo>
                      <a:pt x="17187" y="76250"/>
                    </a:lnTo>
                    <a:cubicBezTo>
                      <a:pt x="18304" y="80347"/>
                      <a:pt x="19901" y="84231"/>
                      <a:pt x="21976" y="87796"/>
                    </a:cubicBezTo>
                    <a:lnTo>
                      <a:pt x="14313" y="103919"/>
                    </a:lnTo>
                    <a:cubicBezTo>
                      <a:pt x="17080" y="107324"/>
                      <a:pt x="20167" y="110411"/>
                      <a:pt x="23572" y="113124"/>
                    </a:cubicBezTo>
                    <a:lnTo>
                      <a:pt x="39695" y="105462"/>
                    </a:lnTo>
                    <a:cubicBezTo>
                      <a:pt x="43260" y="107484"/>
                      <a:pt x="47091" y="109080"/>
                      <a:pt x="51188" y="110198"/>
                    </a:cubicBezTo>
                    <a:lnTo>
                      <a:pt x="57201" y="127065"/>
                    </a:lnTo>
                    <a:cubicBezTo>
                      <a:pt x="59329" y="127278"/>
                      <a:pt x="61458" y="127385"/>
                      <a:pt x="63639" y="127385"/>
                    </a:cubicBezTo>
                    <a:cubicBezTo>
                      <a:pt x="65821" y="127385"/>
                      <a:pt x="67949" y="127278"/>
                      <a:pt x="70078" y="127065"/>
                    </a:cubicBezTo>
                    <a:lnTo>
                      <a:pt x="76090" y="110198"/>
                    </a:lnTo>
                    <a:cubicBezTo>
                      <a:pt x="80134" y="109134"/>
                      <a:pt x="84019" y="107537"/>
                      <a:pt x="87584" y="105462"/>
                    </a:cubicBezTo>
                    <a:lnTo>
                      <a:pt x="103706" y="113124"/>
                    </a:lnTo>
                    <a:cubicBezTo>
                      <a:pt x="107112" y="110357"/>
                      <a:pt x="110198" y="107271"/>
                      <a:pt x="112965" y="103919"/>
                    </a:cubicBezTo>
                    <a:lnTo>
                      <a:pt x="105303" y="87796"/>
                    </a:lnTo>
                    <a:cubicBezTo>
                      <a:pt x="107378" y="84231"/>
                      <a:pt x="108974" y="80347"/>
                      <a:pt x="110091" y="76250"/>
                    </a:cubicBezTo>
                    <a:lnTo>
                      <a:pt x="126959" y="70237"/>
                    </a:lnTo>
                    <a:cubicBezTo>
                      <a:pt x="127172" y="68055"/>
                      <a:pt x="127278" y="65874"/>
                      <a:pt x="127278" y="63692"/>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1" name="Google Shape;1081;p10"/>
              <p:cNvSpPr/>
              <p:nvPr/>
            </p:nvSpPr>
            <p:spPr>
              <a:xfrm>
                <a:off x="1933969" y="5214760"/>
                <a:ext cx="42461" cy="42461"/>
              </a:xfrm>
              <a:custGeom>
                <a:avLst/>
                <a:gdLst/>
                <a:ahLst/>
                <a:cxnLst/>
                <a:rect l="l" t="t" r="r" b="b"/>
                <a:pathLst>
                  <a:path w="42461" h="42461" extrusionOk="0">
                    <a:moveTo>
                      <a:pt x="42462" y="21231"/>
                    </a:moveTo>
                    <a:cubicBezTo>
                      <a:pt x="42462" y="32937"/>
                      <a:pt x="32937" y="42462"/>
                      <a:pt x="21231" y="42462"/>
                    </a:cubicBezTo>
                    <a:cubicBezTo>
                      <a:pt x="9525" y="42462"/>
                      <a:pt x="0" y="32937"/>
                      <a:pt x="0" y="21231"/>
                    </a:cubicBezTo>
                    <a:cubicBezTo>
                      <a:pt x="0" y="9525"/>
                      <a:pt x="9525" y="0"/>
                      <a:pt x="21231" y="0"/>
                    </a:cubicBezTo>
                    <a:cubicBezTo>
                      <a:pt x="32937" y="0"/>
                      <a:pt x="42462" y="9525"/>
                      <a:pt x="42462" y="21231"/>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082" name="Google Shape;1082;p10"/>
          <p:cNvGrpSpPr/>
          <p:nvPr/>
        </p:nvGrpSpPr>
        <p:grpSpPr>
          <a:xfrm>
            <a:off x="8006176" y="1992643"/>
            <a:ext cx="431044" cy="463650"/>
            <a:chOff x="8006176" y="1992643"/>
            <a:chExt cx="431044" cy="463650"/>
          </a:xfrm>
        </p:grpSpPr>
        <p:sp>
          <p:nvSpPr>
            <p:cNvPr id="1083" name="Google Shape;1083;p10"/>
            <p:cNvSpPr/>
            <p:nvPr/>
          </p:nvSpPr>
          <p:spPr>
            <a:xfrm>
              <a:off x="8235843" y="2379074"/>
              <a:ext cx="178641" cy="76590"/>
            </a:xfrm>
            <a:custGeom>
              <a:avLst/>
              <a:gdLst/>
              <a:ahLst/>
              <a:cxnLst/>
              <a:rect l="l" t="t" r="r" b="b"/>
              <a:pathLst>
                <a:path w="178641" h="76590" extrusionOk="0">
                  <a:moveTo>
                    <a:pt x="36671" y="0"/>
                  </a:moveTo>
                  <a:lnTo>
                    <a:pt x="149828" y="0"/>
                  </a:lnTo>
                  <a:cubicBezTo>
                    <a:pt x="154753" y="0"/>
                    <a:pt x="158734" y="3981"/>
                    <a:pt x="158734" y="8906"/>
                  </a:cubicBezTo>
                  <a:lnTo>
                    <a:pt x="178641" y="67685"/>
                  </a:lnTo>
                  <a:cubicBezTo>
                    <a:pt x="178641" y="72609"/>
                    <a:pt x="174660" y="76591"/>
                    <a:pt x="169735" y="76591"/>
                  </a:cubicBezTo>
                  <a:lnTo>
                    <a:pt x="0" y="76591"/>
                  </a:lnTo>
                  <a:lnTo>
                    <a:pt x="169735" y="76591"/>
                  </a:lnTo>
                  <a:cubicBezTo>
                    <a:pt x="174660" y="76591"/>
                    <a:pt x="178641" y="72609"/>
                    <a:pt x="178641" y="67685"/>
                  </a:cubicBezTo>
                  <a:lnTo>
                    <a:pt x="158734" y="8906"/>
                  </a:lnTo>
                  <a:cubicBezTo>
                    <a:pt x="158734" y="3981"/>
                    <a:pt x="154753" y="0"/>
                    <a:pt x="149828" y="0"/>
                  </a:cubicBezTo>
                  <a:lnTo>
                    <a:pt x="3667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4" name="Google Shape;1084;p10"/>
            <p:cNvSpPr/>
            <p:nvPr/>
          </p:nvSpPr>
          <p:spPr>
            <a:xfrm>
              <a:off x="8121010" y="1992643"/>
              <a:ext cx="269795" cy="162945"/>
            </a:xfrm>
            <a:custGeom>
              <a:avLst/>
              <a:gdLst/>
              <a:ahLst/>
              <a:cxnLst/>
              <a:rect l="l" t="t" r="r" b="b"/>
              <a:pathLst>
                <a:path w="269795" h="162945" extrusionOk="0">
                  <a:moveTo>
                    <a:pt x="0" y="162946"/>
                  </a:moveTo>
                  <a:cubicBezTo>
                    <a:pt x="8277" y="101757"/>
                    <a:pt x="44005" y="48846"/>
                    <a:pt x="97231" y="21185"/>
                  </a:cubicBezTo>
                  <a:cubicBezTo>
                    <a:pt x="116195" y="11336"/>
                    <a:pt x="136522" y="4840"/>
                    <a:pt x="157791" y="1906"/>
                  </a:cubicBezTo>
                  <a:cubicBezTo>
                    <a:pt x="196872" y="-3542"/>
                    <a:pt x="235534" y="2745"/>
                    <a:pt x="269796" y="20033"/>
                  </a:cubicBezTo>
                  <a:cubicBezTo>
                    <a:pt x="235639" y="2745"/>
                    <a:pt x="196872" y="-3542"/>
                    <a:pt x="157791" y="1906"/>
                  </a:cubicBezTo>
                  <a:cubicBezTo>
                    <a:pt x="136522" y="4945"/>
                    <a:pt x="116195" y="11441"/>
                    <a:pt x="97231" y="21185"/>
                  </a:cubicBezTo>
                  <a:cubicBezTo>
                    <a:pt x="44005" y="48950"/>
                    <a:pt x="8277" y="101757"/>
                    <a:pt x="0" y="16294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5" name="Google Shape;1085;p10"/>
            <p:cNvSpPr/>
            <p:nvPr/>
          </p:nvSpPr>
          <p:spPr>
            <a:xfrm>
              <a:off x="8280408" y="2206195"/>
              <a:ext cx="74669" cy="172983"/>
            </a:xfrm>
            <a:custGeom>
              <a:avLst/>
              <a:gdLst/>
              <a:ahLst/>
              <a:cxnLst/>
              <a:rect l="l" t="t" r="r" b="b"/>
              <a:pathLst>
                <a:path w="74669" h="172983" extrusionOk="0">
                  <a:moveTo>
                    <a:pt x="4889" y="0"/>
                  </a:moveTo>
                  <a:cubicBezTo>
                    <a:pt x="4889" y="0"/>
                    <a:pt x="-13342" y="34052"/>
                    <a:pt x="20605" y="56369"/>
                  </a:cubicBezTo>
                  <a:cubicBezTo>
                    <a:pt x="54552" y="78581"/>
                    <a:pt x="74669" y="130550"/>
                    <a:pt x="74669" y="172984"/>
                  </a:cubicBezTo>
                  <a:cubicBezTo>
                    <a:pt x="74669" y="130550"/>
                    <a:pt x="54552" y="78686"/>
                    <a:pt x="20605" y="56369"/>
                  </a:cubicBezTo>
                  <a:cubicBezTo>
                    <a:pt x="-13342" y="34052"/>
                    <a:pt x="4889" y="0"/>
                    <a:pt x="488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6" name="Google Shape;1086;p10"/>
            <p:cNvSpPr/>
            <p:nvPr/>
          </p:nvSpPr>
          <p:spPr>
            <a:xfrm>
              <a:off x="8327416" y="2119651"/>
              <a:ext cx="6496" cy="7753"/>
            </a:xfrm>
            <a:custGeom>
              <a:avLst/>
              <a:gdLst/>
              <a:ahLst/>
              <a:cxnLst/>
              <a:rect l="l" t="t" r="r" b="b"/>
              <a:pathLst>
                <a:path w="6496" h="7753" extrusionOk="0">
                  <a:moveTo>
                    <a:pt x="6496" y="7753"/>
                  </a:moveTo>
                  <a:lnTo>
                    <a:pt x="0" y="0"/>
                  </a:lnTo>
                  <a:lnTo>
                    <a:pt x="6496" y="775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7" name="Google Shape;1087;p10"/>
            <p:cNvSpPr/>
            <p:nvPr/>
          </p:nvSpPr>
          <p:spPr>
            <a:xfrm>
              <a:off x="8162186" y="2036500"/>
              <a:ext cx="275034" cy="204270"/>
            </a:xfrm>
            <a:custGeom>
              <a:avLst/>
              <a:gdLst/>
              <a:ahLst/>
              <a:cxnLst/>
              <a:rect l="l" t="t" r="r" b="b"/>
              <a:pathLst>
                <a:path w="275034" h="204270" extrusionOk="0">
                  <a:moveTo>
                    <a:pt x="0" y="137739"/>
                  </a:moveTo>
                  <a:cubicBezTo>
                    <a:pt x="4086" y="87237"/>
                    <a:pt x="31852" y="40298"/>
                    <a:pt x="77010" y="16723"/>
                  </a:cubicBezTo>
                  <a:cubicBezTo>
                    <a:pt x="91573" y="9180"/>
                    <a:pt x="107604" y="3836"/>
                    <a:pt x="124787" y="1531"/>
                  </a:cubicBezTo>
                  <a:cubicBezTo>
                    <a:pt x="154124" y="-2555"/>
                    <a:pt x="184823" y="1321"/>
                    <a:pt x="213217" y="15780"/>
                  </a:cubicBezTo>
                  <a:lnTo>
                    <a:pt x="225685" y="22067"/>
                  </a:lnTo>
                  <a:lnTo>
                    <a:pt x="194358" y="50147"/>
                  </a:lnTo>
                  <a:lnTo>
                    <a:pt x="275034" y="162046"/>
                  </a:lnTo>
                  <a:cubicBezTo>
                    <a:pt x="275034" y="187612"/>
                    <a:pt x="253975" y="204271"/>
                    <a:pt x="228409" y="204271"/>
                  </a:cubicBezTo>
                  <a:lnTo>
                    <a:pt x="172355" y="172838"/>
                  </a:lnTo>
                  <a:lnTo>
                    <a:pt x="137570" y="172838"/>
                  </a:lnTo>
                  <a:cubicBezTo>
                    <a:pt x="113367" y="172838"/>
                    <a:pt x="93774" y="153245"/>
                    <a:pt x="93774" y="129042"/>
                  </a:cubicBezTo>
                  <a:cubicBezTo>
                    <a:pt x="93774" y="153245"/>
                    <a:pt x="113367" y="172838"/>
                    <a:pt x="137570" y="172838"/>
                  </a:cubicBezTo>
                  <a:lnTo>
                    <a:pt x="172355" y="172838"/>
                  </a:lnTo>
                  <a:lnTo>
                    <a:pt x="228409" y="204271"/>
                  </a:lnTo>
                  <a:cubicBezTo>
                    <a:pt x="253975" y="204271"/>
                    <a:pt x="275034" y="187612"/>
                    <a:pt x="275034" y="162046"/>
                  </a:cubicBezTo>
                  <a:lnTo>
                    <a:pt x="194358" y="50147"/>
                  </a:lnTo>
                  <a:lnTo>
                    <a:pt x="225685" y="22067"/>
                  </a:lnTo>
                  <a:lnTo>
                    <a:pt x="213217" y="15780"/>
                  </a:lnTo>
                  <a:cubicBezTo>
                    <a:pt x="184823" y="1426"/>
                    <a:pt x="154124" y="-2555"/>
                    <a:pt x="124787" y="1531"/>
                  </a:cubicBezTo>
                  <a:cubicBezTo>
                    <a:pt x="107709" y="3941"/>
                    <a:pt x="91678" y="9180"/>
                    <a:pt x="77010" y="16723"/>
                  </a:cubicBezTo>
                  <a:cubicBezTo>
                    <a:pt x="31852" y="40298"/>
                    <a:pt x="4086" y="87237"/>
                    <a:pt x="0" y="13773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8" name="Google Shape;1088;p10"/>
            <p:cNvSpPr/>
            <p:nvPr/>
          </p:nvSpPr>
          <p:spPr>
            <a:xfrm>
              <a:off x="8006176" y="2226417"/>
              <a:ext cx="229771" cy="229876"/>
            </a:xfrm>
            <a:custGeom>
              <a:avLst/>
              <a:gdLst/>
              <a:ahLst/>
              <a:cxnLst/>
              <a:rect l="l" t="t" r="r" b="b"/>
              <a:pathLst>
                <a:path w="229771" h="229876" extrusionOk="0">
                  <a:moveTo>
                    <a:pt x="229772" y="103099"/>
                  </a:moveTo>
                  <a:lnTo>
                    <a:pt x="199177" y="92202"/>
                  </a:lnTo>
                  <a:cubicBezTo>
                    <a:pt x="197187" y="84763"/>
                    <a:pt x="194253" y="77743"/>
                    <a:pt x="190481" y="71247"/>
                  </a:cubicBezTo>
                  <a:lnTo>
                    <a:pt x="204311" y="42015"/>
                  </a:lnTo>
                  <a:lnTo>
                    <a:pt x="187547" y="25251"/>
                  </a:lnTo>
                  <a:lnTo>
                    <a:pt x="158210" y="39186"/>
                  </a:lnTo>
                  <a:cubicBezTo>
                    <a:pt x="151714" y="35519"/>
                    <a:pt x="144799" y="32585"/>
                    <a:pt x="137360" y="30594"/>
                  </a:cubicBezTo>
                  <a:lnTo>
                    <a:pt x="126463" y="0"/>
                  </a:lnTo>
                  <a:lnTo>
                    <a:pt x="103099" y="0"/>
                  </a:lnTo>
                  <a:lnTo>
                    <a:pt x="92202" y="30594"/>
                  </a:lnTo>
                  <a:cubicBezTo>
                    <a:pt x="84868" y="32585"/>
                    <a:pt x="77848" y="35414"/>
                    <a:pt x="71352" y="39186"/>
                  </a:cubicBezTo>
                  <a:lnTo>
                    <a:pt x="42015" y="25251"/>
                  </a:lnTo>
                  <a:lnTo>
                    <a:pt x="25251" y="42015"/>
                  </a:lnTo>
                  <a:lnTo>
                    <a:pt x="39186" y="71247"/>
                  </a:lnTo>
                  <a:cubicBezTo>
                    <a:pt x="35414" y="77743"/>
                    <a:pt x="32480" y="84763"/>
                    <a:pt x="30490" y="92202"/>
                  </a:cubicBezTo>
                  <a:lnTo>
                    <a:pt x="0" y="103099"/>
                  </a:lnTo>
                  <a:lnTo>
                    <a:pt x="0" y="126778"/>
                  </a:lnTo>
                  <a:lnTo>
                    <a:pt x="30594" y="137675"/>
                  </a:lnTo>
                  <a:cubicBezTo>
                    <a:pt x="32585" y="145114"/>
                    <a:pt x="35519" y="152133"/>
                    <a:pt x="39291" y="158630"/>
                  </a:cubicBezTo>
                  <a:lnTo>
                    <a:pt x="25356" y="187862"/>
                  </a:lnTo>
                  <a:lnTo>
                    <a:pt x="42120" y="204626"/>
                  </a:lnTo>
                  <a:lnTo>
                    <a:pt x="71457" y="190691"/>
                  </a:lnTo>
                  <a:cubicBezTo>
                    <a:pt x="77953" y="194358"/>
                    <a:pt x="84868" y="197292"/>
                    <a:pt x="92307" y="199282"/>
                  </a:cubicBezTo>
                  <a:lnTo>
                    <a:pt x="103203" y="229877"/>
                  </a:lnTo>
                  <a:lnTo>
                    <a:pt x="126568" y="229877"/>
                  </a:lnTo>
                  <a:lnTo>
                    <a:pt x="137465" y="199282"/>
                  </a:lnTo>
                  <a:cubicBezTo>
                    <a:pt x="144799" y="197292"/>
                    <a:pt x="151819" y="194463"/>
                    <a:pt x="158315" y="190691"/>
                  </a:cubicBezTo>
                  <a:lnTo>
                    <a:pt x="187652" y="204626"/>
                  </a:lnTo>
                  <a:lnTo>
                    <a:pt x="204416" y="187862"/>
                  </a:lnTo>
                  <a:lnTo>
                    <a:pt x="190481" y="158630"/>
                  </a:lnTo>
                  <a:cubicBezTo>
                    <a:pt x="194253" y="152133"/>
                    <a:pt x="197187" y="145114"/>
                    <a:pt x="199177" y="137675"/>
                  </a:cubicBezTo>
                  <a:lnTo>
                    <a:pt x="229772" y="126778"/>
                  </a:lnTo>
                  <a:lnTo>
                    <a:pt x="229772" y="10309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89" name="Google Shape;1089;p10"/>
            <p:cNvSpPr/>
            <p:nvPr/>
          </p:nvSpPr>
          <p:spPr>
            <a:xfrm>
              <a:off x="8084443" y="2303531"/>
              <a:ext cx="73342" cy="73343"/>
            </a:xfrm>
            <a:custGeom>
              <a:avLst/>
              <a:gdLst/>
              <a:ahLst/>
              <a:cxnLst/>
              <a:rect l="l" t="t" r="r" b="b"/>
              <a:pathLst>
                <a:path w="73342" h="73343" extrusionOk="0">
                  <a:moveTo>
                    <a:pt x="73343" y="36672"/>
                  </a:moveTo>
                  <a:cubicBezTo>
                    <a:pt x="73343" y="56893"/>
                    <a:pt x="56893" y="73343"/>
                    <a:pt x="36671" y="73343"/>
                  </a:cubicBezTo>
                  <a:cubicBezTo>
                    <a:pt x="16450" y="73343"/>
                    <a:pt x="0" y="56893"/>
                    <a:pt x="0" y="36672"/>
                  </a:cubicBezTo>
                  <a:cubicBezTo>
                    <a:pt x="0" y="16450"/>
                    <a:pt x="16450" y="0"/>
                    <a:pt x="36671" y="0"/>
                  </a:cubicBezTo>
                  <a:cubicBezTo>
                    <a:pt x="56893" y="-104"/>
                    <a:pt x="73343" y="16345"/>
                    <a:pt x="73343" y="3667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90" name="Google Shape;1090;p10"/>
          <p:cNvGrpSpPr/>
          <p:nvPr/>
        </p:nvGrpSpPr>
        <p:grpSpPr>
          <a:xfrm>
            <a:off x="4430088" y="5045756"/>
            <a:ext cx="433087" cy="445144"/>
            <a:chOff x="4430088" y="5045756"/>
            <a:chExt cx="433087" cy="445144"/>
          </a:xfrm>
        </p:grpSpPr>
        <p:sp>
          <p:nvSpPr>
            <p:cNvPr id="1091" name="Google Shape;1091;p10"/>
            <p:cNvSpPr/>
            <p:nvPr/>
          </p:nvSpPr>
          <p:spPr>
            <a:xfrm>
              <a:off x="4430088" y="5045756"/>
              <a:ext cx="433087" cy="445144"/>
            </a:xfrm>
            <a:custGeom>
              <a:avLst/>
              <a:gdLst/>
              <a:ahLst/>
              <a:cxnLst/>
              <a:rect l="l" t="t" r="r" b="b"/>
              <a:pathLst>
                <a:path w="433087" h="445144" extrusionOk="0">
                  <a:moveTo>
                    <a:pt x="0" y="0"/>
                  </a:moveTo>
                  <a:lnTo>
                    <a:pt x="433087" y="0"/>
                  </a:lnTo>
                  <a:lnTo>
                    <a:pt x="433087" y="445145"/>
                  </a:lnTo>
                  <a:lnTo>
                    <a:pt x="0" y="44514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2" name="Google Shape;1092;p10"/>
            <p:cNvSpPr/>
            <p:nvPr/>
          </p:nvSpPr>
          <p:spPr>
            <a:xfrm>
              <a:off x="4430088" y="5134807"/>
              <a:ext cx="433087" cy="11062"/>
            </a:xfrm>
            <a:custGeom>
              <a:avLst/>
              <a:gdLst/>
              <a:ahLst/>
              <a:cxnLst/>
              <a:rect l="l" t="t" r="r" b="b"/>
              <a:pathLst>
                <a:path w="433087" h="11062" extrusionOk="0">
                  <a:moveTo>
                    <a:pt x="0" y="0"/>
                  </a:moveTo>
                  <a:lnTo>
                    <a:pt x="433087"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3" name="Google Shape;1093;p10"/>
            <p:cNvSpPr/>
            <p:nvPr/>
          </p:nvSpPr>
          <p:spPr>
            <a:xfrm>
              <a:off x="4463496" y="5090226"/>
              <a:ext cx="22235" cy="11062"/>
            </a:xfrm>
            <a:custGeom>
              <a:avLst/>
              <a:gdLst/>
              <a:ahLst/>
              <a:cxnLst/>
              <a:rect l="l" t="t" r="r" b="b"/>
              <a:pathLst>
                <a:path w="22235" h="11062" extrusionOk="0">
                  <a:moveTo>
                    <a:pt x="0" y="0"/>
                  </a:moveTo>
                  <a:lnTo>
                    <a:pt x="2223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4" name="Google Shape;1094;p10"/>
            <p:cNvSpPr/>
            <p:nvPr/>
          </p:nvSpPr>
          <p:spPr>
            <a:xfrm>
              <a:off x="4507966" y="5090226"/>
              <a:ext cx="22235" cy="11062"/>
            </a:xfrm>
            <a:custGeom>
              <a:avLst/>
              <a:gdLst/>
              <a:ahLst/>
              <a:cxnLst/>
              <a:rect l="l" t="t" r="r" b="b"/>
              <a:pathLst>
                <a:path w="22235" h="11062" extrusionOk="0">
                  <a:moveTo>
                    <a:pt x="0" y="0"/>
                  </a:moveTo>
                  <a:lnTo>
                    <a:pt x="2223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5" name="Google Shape;1095;p10"/>
            <p:cNvSpPr/>
            <p:nvPr/>
          </p:nvSpPr>
          <p:spPr>
            <a:xfrm>
              <a:off x="4552547" y="5090226"/>
              <a:ext cx="22235" cy="11062"/>
            </a:xfrm>
            <a:custGeom>
              <a:avLst/>
              <a:gdLst/>
              <a:ahLst/>
              <a:cxnLst/>
              <a:rect l="l" t="t" r="r" b="b"/>
              <a:pathLst>
                <a:path w="22235" h="11062" extrusionOk="0">
                  <a:moveTo>
                    <a:pt x="0" y="0"/>
                  </a:moveTo>
                  <a:lnTo>
                    <a:pt x="2223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6" name="Google Shape;1096;p10"/>
            <p:cNvSpPr/>
            <p:nvPr/>
          </p:nvSpPr>
          <p:spPr>
            <a:xfrm>
              <a:off x="4652660" y="5090226"/>
              <a:ext cx="166044" cy="11062"/>
            </a:xfrm>
            <a:custGeom>
              <a:avLst/>
              <a:gdLst/>
              <a:ahLst/>
              <a:cxnLst/>
              <a:rect l="l" t="t" r="r" b="b"/>
              <a:pathLst>
                <a:path w="166044" h="11062" extrusionOk="0">
                  <a:moveTo>
                    <a:pt x="0" y="0"/>
                  </a:moveTo>
                  <a:lnTo>
                    <a:pt x="16604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7" name="Google Shape;1097;p10"/>
            <p:cNvSpPr/>
            <p:nvPr/>
          </p:nvSpPr>
          <p:spPr>
            <a:xfrm>
              <a:off x="4608190" y="5045756"/>
              <a:ext cx="11062" cy="89051"/>
            </a:xfrm>
            <a:custGeom>
              <a:avLst/>
              <a:gdLst/>
              <a:ahLst/>
              <a:cxnLst/>
              <a:rect l="l" t="t" r="r" b="b"/>
              <a:pathLst>
                <a:path w="11062" h="89051" extrusionOk="0">
                  <a:moveTo>
                    <a:pt x="0" y="0"/>
                  </a:moveTo>
                  <a:lnTo>
                    <a:pt x="0" y="8905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8" name="Google Shape;1098;p10"/>
            <p:cNvSpPr/>
            <p:nvPr/>
          </p:nvSpPr>
          <p:spPr>
            <a:xfrm>
              <a:off x="4500444" y="5335144"/>
              <a:ext cx="89051" cy="89051"/>
            </a:xfrm>
            <a:custGeom>
              <a:avLst/>
              <a:gdLst/>
              <a:ahLst/>
              <a:cxnLst/>
              <a:rect l="l" t="t" r="r" b="b"/>
              <a:pathLst>
                <a:path w="89051" h="89051" extrusionOk="0">
                  <a:moveTo>
                    <a:pt x="0" y="0"/>
                  </a:moveTo>
                  <a:lnTo>
                    <a:pt x="89051" y="0"/>
                  </a:lnTo>
                  <a:lnTo>
                    <a:pt x="89051" y="89051"/>
                  </a:lnTo>
                  <a:lnTo>
                    <a:pt x="0" y="89051"/>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99" name="Google Shape;1099;p10"/>
            <p:cNvSpPr/>
            <p:nvPr/>
          </p:nvSpPr>
          <p:spPr>
            <a:xfrm>
              <a:off x="4500444" y="5290563"/>
              <a:ext cx="89051" cy="11062"/>
            </a:xfrm>
            <a:custGeom>
              <a:avLst/>
              <a:gdLst/>
              <a:ahLst/>
              <a:cxnLst/>
              <a:rect l="l" t="t" r="r" b="b"/>
              <a:pathLst>
                <a:path w="89051" h="11062" extrusionOk="0">
                  <a:moveTo>
                    <a:pt x="0" y="0"/>
                  </a:moveTo>
                  <a:lnTo>
                    <a:pt x="8905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0" name="Google Shape;1100;p10"/>
            <p:cNvSpPr/>
            <p:nvPr/>
          </p:nvSpPr>
          <p:spPr>
            <a:xfrm>
              <a:off x="4500444" y="5246093"/>
              <a:ext cx="89051" cy="11062"/>
            </a:xfrm>
            <a:custGeom>
              <a:avLst/>
              <a:gdLst/>
              <a:ahLst/>
              <a:cxnLst/>
              <a:rect l="l" t="t" r="r" b="b"/>
              <a:pathLst>
                <a:path w="89051" h="11062" extrusionOk="0">
                  <a:moveTo>
                    <a:pt x="0" y="0"/>
                  </a:moveTo>
                  <a:lnTo>
                    <a:pt x="8905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1" name="Google Shape;1101;p10"/>
            <p:cNvSpPr/>
            <p:nvPr/>
          </p:nvSpPr>
          <p:spPr>
            <a:xfrm>
              <a:off x="4500444" y="5201512"/>
              <a:ext cx="89051" cy="11062"/>
            </a:xfrm>
            <a:custGeom>
              <a:avLst/>
              <a:gdLst/>
              <a:ahLst/>
              <a:cxnLst/>
              <a:rect l="l" t="t" r="r" b="b"/>
              <a:pathLst>
                <a:path w="89051" h="11062" extrusionOk="0">
                  <a:moveTo>
                    <a:pt x="0" y="0"/>
                  </a:moveTo>
                  <a:lnTo>
                    <a:pt x="8905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2" name="Google Shape;1102;p10"/>
            <p:cNvSpPr/>
            <p:nvPr/>
          </p:nvSpPr>
          <p:spPr>
            <a:xfrm>
              <a:off x="4637726" y="5424084"/>
              <a:ext cx="158743" cy="11062"/>
            </a:xfrm>
            <a:custGeom>
              <a:avLst/>
              <a:gdLst/>
              <a:ahLst/>
              <a:cxnLst/>
              <a:rect l="l" t="t" r="r" b="b"/>
              <a:pathLst>
                <a:path w="158743" h="11062" extrusionOk="0">
                  <a:moveTo>
                    <a:pt x="0" y="0"/>
                  </a:moveTo>
                  <a:lnTo>
                    <a:pt x="15874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3" name="Google Shape;1103;p10"/>
            <p:cNvSpPr/>
            <p:nvPr/>
          </p:nvSpPr>
          <p:spPr>
            <a:xfrm>
              <a:off x="4637726" y="5379614"/>
              <a:ext cx="158743" cy="11062"/>
            </a:xfrm>
            <a:custGeom>
              <a:avLst/>
              <a:gdLst/>
              <a:ahLst/>
              <a:cxnLst/>
              <a:rect l="l" t="t" r="r" b="b"/>
              <a:pathLst>
                <a:path w="158743" h="11062" extrusionOk="0">
                  <a:moveTo>
                    <a:pt x="0" y="0"/>
                  </a:moveTo>
                  <a:lnTo>
                    <a:pt x="15874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4" name="Google Shape;1104;p10"/>
            <p:cNvSpPr/>
            <p:nvPr/>
          </p:nvSpPr>
          <p:spPr>
            <a:xfrm>
              <a:off x="4637726" y="5335144"/>
              <a:ext cx="158743" cy="11062"/>
            </a:xfrm>
            <a:custGeom>
              <a:avLst/>
              <a:gdLst/>
              <a:ahLst/>
              <a:cxnLst/>
              <a:rect l="l" t="t" r="r" b="b"/>
              <a:pathLst>
                <a:path w="158743" h="11062" extrusionOk="0">
                  <a:moveTo>
                    <a:pt x="0" y="0"/>
                  </a:moveTo>
                  <a:lnTo>
                    <a:pt x="15874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5" name="Google Shape;1105;p10"/>
            <p:cNvSpPr/>
            <p:nvPr/>
          </p:nvSpPr>
          <p:spPr>
            <a:xfrm>
              <a:off x="4545024" y="5331493"/>
              <a:ext cx="11062" cy="48120"/>
            </a:xfrm>
            <a:custGeom>
              <a:avLst/>
              <a:gdLst/>
              <a:ahLst/>
              <a:cxnLst/>
              <a:rect l="l" t="t" r="r" b="b"/>
              <a:pathLst>
                <a:path w="11062" h="48120" extrusionOk="0">
                  <a:moveTo>
                    <a:pt x="0" y="0"/>
                  </a:moveTo>
                  <a:lnTo>
                    <a:pt x="0" y="4812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6" name="Google Shape;1106;p10"/>
            <p:cNvSpPr/>
            <p:nvPr/>
          </p:nvSpPr>
          <p:spPr>
            <a:xfrm>
              <a:off x="4668479" y="5232376"/>
              <a:ext cx="95688" cy="58298"/>
            </a:xfrm>
            <a:custGeom>
              <a:avLst/>
              <a:gdLst/>
              <a:ahLst/>
              <a:cxnLst/>
              <a:rect l="l" t="t" r="r" b="b"/>
              <a:pathLst>
                <a:path w="95688" h="58298" extrusionOk="0">
                  <a:moveTo>
                    <a:pt x="8518" y="48674"/>
                  </a:moveTo>
                  <a:lnTo>
                    <a:pt x="0" y="0"/>
                  </a:lnTo>
                  <a:lnTo>
                    <a:pt x="95688" y="0"/>
                  </a:lnTo>
                  <a:lnTo>
                    <a:pt x="87171" y="48674"/>
                  </a:lnTo>
                  <a:cubicBezTo>
                    <a:pt x="86175" y="54205"/>
                    <a:pt x="81418" y="58298"/>
                    <a:pt x="75776" y="58298"/>
                  </a:cubicBezTo>
                  <a:lnTo>
                    <a:pt x="19912" y="58298"/>
                  </a:lnTo>
                  <a:cubicBezTo>
                    <a:pt x="14270" y="58187"/>
                    <a:pt x="9514" y="54205"/>
                    <a:pt x="8518" y="48674"/>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7" name="Google Shape;1107;p10"/>
            <p:cNvSpPr/>
            <p:nvPr/>
          </p:nvSpPr>
          <p:spPr>
            <a:xfrm>
              <a:off x="4649784" y="5232376"/>
              <a:ext cx="134516" cy="11062"/>
            </a:xfrm>
            <a:custGeom>
              <a:avLst/>
              <a:gdLst/>
              <a:ahLst/>
              <a:cxnLst/>
              <a:rect l="l" t="t" r="r" b="b"/>
              <a:pathLst>
                <a:path w="134516" h="11062" extrusionOk="0">
                  <a:moveTo>
                    <a:pt x="0" y="0"/>
                  </a:moveTo>
                  <a:lnTo>
                    <a:pt x="134517"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8" name="Google Shape;1108;p10"/>
            <p:cNvSpPr/>
            <p:nvPr/>
          </p:nvSpPr>
          <p:spPr>
            <a:xfrm>
              <a:off x="4717042" y="5201512"/>
              <a:ext cx="11062" cy="49116"/>
            </a:xfrm>
            <a:custGeom>
              <a:avLst/>
              <a:gdLst/>
              <a:ahLst/>
              <a:cxnLst/>
              <a:rect l="l" t="t" r="r" b="b"/>
              <a:pathLst>
                <a:path w="11062" h="49116" extrusionOk="0">
                  <a:moveTo>
                    <a:pt x="0" y="49116"/>
                  </a:moveTo>
                  <a:lnTo>
                    <a:pt x="0" y="0"/>
                  </a:lnTo>
                  <a:lnTo>
                    <a:pt x="0" y="4911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09" name="Google Shape;1109;p10"/>
          <p:cNvSpPr/>
          <p:nvPr/>
        </p:nvSpPr>
        <p:spPr>
          <a:xfrm>
            <a:off x="0" y="6440461"/>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10" name="Google Shape;1110;p10"/>
          <p:cNvSpPr txBox="1"/>
          <p:nvPr/>
        </p:nvSpPr>
        <p:spPr>
          <a:xfrm>
            <a:off x="544077" y="6490966"/>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sp>
        <p:nvSpPr>
          <p:cNvPr id="1111" name="Google Shape;1111;p10"/>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10</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cxnSp>
        <p:nvCxnSpPr>
          <p:cNvPr id="1117" name="Google Shape;1117;p11"/>
          <p:cNvCxnSpPr/>
          <p:nvPr/>
        </p:nvCxnSpPr>
        <p:spPr>
          <a:xfrm rot="10800000">
            <a:off x="4130998" y="2816997"/>
            <a:ext cx="0" cy="3533004"/>
          </a:xfrm>
          <a:prstGeom prst="straightConnector1">
            <a:avLst/>
          </a:prstGeom>
          <a:noFill/>
          <a:ln w="19050" cap="rnd" cmpd="sng">
            <a:solidFill>
              <a:schemeClr val="accent2"/>
            </a:solidFill>
            <a:prstDash val="solid"/>
            <a:round/>
            <a:headEnd type="none" w="sm" len="sm"/>
            <a:tailEnd type="none" w="sm" len="sm"/>
          </a:ln>
        </p:spPr>
      </p:cxnSp>
      <p:pic>
        <p:nvPicPr>
          <p:cNvPr id="1118" name="Google Shape;1118;p11"/>
          <p:cNvPicPr preferRelativeResize="0"/>
          <p:nvPr/>
        </p:nvPicPr>
        <p:blipFill rotWithShape="1">
          <a:blip r:embed="rId3">
            <a:alphaModFix/>
          </a:blip>
          <a:srcRect l="15925" t="11243" r="51238" b="-11242"/>
          <a:stretch/>
        </p:blipFill>
        <p:spPr>
          <a:xfrm>
            <a:off x="1" y="1510811"/>
            <a:ext cx="2438399" cy="4949287"/>
          </a:xfrm>
          <a:prstGeom prst="rect">
            <a:avLst/>
          </a:prstGeom>
          <a:noFill/>
          <a:ln>
            <a:noFill/>
          </a:ln>
        </p:spPr>
      </p:pic>
      <p:sp>
        <p:nvSpPr>
          <p:cNvPr id="1119" name="Google Shape;1119;p11"/>
          <p:cNvSpPr txBox="1"/>
          <p:nvPr/>
        </p:nvSpPr>
        <p:spPr>
          <a:xfrm>
            <a:off x="0" y="1510811"/>
            <a:ext cx="2438400" cy="4909766"/>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b="0" i="0" u="none" strike="noStrike" cap="none">
                <a:solidFill>
                  <a:srgbClr val="FFFFFF"/>
                </a:solidFill>
                <a:latin typeface="Quattrocento Sans"/>
                <a:ea typeface="Quattrocento Sans"/>
                <a:cs typeface="Quattrocento Sans"/>
                <a:sym typeface="Quattrocento Sans"/>
              </a:rPr>
              <a:t>.</a:t>
            </a:r>
            <a:endParaRPr sz="1800" b="0" i="0" u="none" strike="noStrike" cap="none">
              <a:solidFill>
                <a:srgbClr val="FFFFFF"/>
              </a:solidFill>
              <a:latin typeface="Quattrocento Sans"/>
              <a:ea typeface="Quattrocento Sans"/>
              <a:cs typeface="Quattrocento Sans"/>
              <a:sym typeface="Quattrocento Sans"/>
            </a:endParaRPr>
          </a:p>
        </p:txBody>
      </p:sp>
      <p:sp>
        <p:nvSpPr>
          <p:cNvPr id="1120" name="Google Shape;1120;p11"/>
          <p:cNvSpPr/>
          <p:nvPr/>
        </p:nvSpPr>
        <p:spPr>
          <a:xfrm>
            <a:off x="1322" y="5770767"/>
            <a:ext cx="12189357" cy="108723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Quattrocento Sans"/>
              <a:buNone/>
            </a:pPr>
            <a:endParaRPr sz="1800" b="0" i="0" u="none" strike="noStrike" cap="none">
              <a:solidFill>
                <a:srgbClr val="FFFFFF"/>
              </a:solidFill>
              <a:latin typeface="Quattrocento Sans"/>
              <a:ea typeface="Quattrocento Sans"/>
              <a:cs typeface="Quattrocento Sans"/>
              <a:sym typeface="Quattrocento Sans"/>
            </a:endParaRPr>
          </a:p>
        </p:txBody>
      </p:sp>
      <p:sp>
        <p:nvSpPr>
          <p:cNvPr id="1121" name="Google Shape;1121;p11"/>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Quattrocento Sans"/>
              <a:buNone/>
            </a:pPr>
            <a:endParaRPr sz="1800" b="1" i="0" u="none" strike="noStrike" cap="none">
              <a:solidFill>
                <a:srgbClr val="FFFFFF"/>
              </a:solidFill>
              <a:latin typeface="Quattrocento Sans"/>
              <a:ea typeface="Quattrocento Sans"/>
              <a:cs typeface="Quattrocento Sans"/>
              <a:sym typeface="Quattrocento Sans"/>
            </a:endParaRPr>
          </a:p>
        </p:txBody>
      </p:sp>
      <p:sp>
        <p:nvSpPr>
          <p:cNvPr id="1122" name="Google Shape;1122;p11"/>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5A5B5D"/>
              </a:buClr>
              <a:buSzPts val="700"/>
              <a:buFont typeface="Arial"/>
              <a:buNone/>
            </a:pPr>
            <a:r>
              <a:rPr lang="ca-ES" sz="700" b="0" i="0" u="none" strike="noStrike" cap="none">
                <a:solidFill>
                  <a:srgbClr val="5A5B5D"/>
                </a:solidFill>
                <a:latin typeface="Quattrocento Sans"/>
                <a:ea typeface="Quattrocento Sans"/>
                <a:cs typeface="Quattrocento Sans"/>
                <a:sym typeface="Quattrocento Sans"/>
              </a:rPr>
              <a:t>Associació de Voluntaris de CaixaBank, Barcelona, ​​2022</a:t>
            </a:r>
            <a:endParaRPr/>
          </a:p>
        </p:txBody>
      </p:sp>
      <p:sp>
        <p:nvSpPr>
          <p:cNvPr id="1123" name="Google Shape;1123;p11"/>
          <p:cNvSpPr txBox="1"/>
          <p:nvPr/>
        </p:nvSpPr>
        <p:spPr>
          <a:xfrm>
            <a:off x="752739" y="740459"/>
            <a:ext cx="92040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rgbClr val="4ABDF0"/>
              </a:buClr>
              <a:buSzPts val="2000"/>
              <a:buFont typeface="Arial"/>
              <a:buNone/>
            </a:pPr>
            <a:r>
              <a:rPr lang="ca-ES" sz="2800" b="1" i="0" u="none" strike="noStrike" cap="none">
                <a:solidFill>
                  <a:srgbClr val="4ABDF0"/>
                </a:solidFill>
                <a:latin typeface="Quattrocento Sans"/>
                <a:ea typeface="Quattrocento Sans"/>
                <a:cs typeface="Quattrocento Sans"/>
                <a:sym typeface="Quattrocento Sans"/>
              </a:rPr>
              <a:t>03</a:t>
            </a:r>
            <a:r>
              <a:rPr lang="ca-ES" sz="2800" b="0" i="0" u="none" strike="noStrike" cap="none">
                <a:solidFill>
                  <a:srgbClr val="4ABDF0"/>
                </a:solidFill>
                <a:latin typeface="Quattrocento Sans"/>
                <a:ea typeface="Quattrocento Sans"/>
                <a:cs typeface="Quattrocento Sans"/>
                <a:sym typeface="Quattrocento Sans"/>
              </a:rPr>
              <a:t>. </a:t>
            </a:r>
            <a:r>
              <a:rPr lang="ca-ES" sz="2800" b="0" i="0" u="none" strike="noStrike" cap="none">
                <a:solidFill>
                  <a:schemeClr val="dk1"/>
                </a:solidFill>
                <a:latin typeface="Quattrocento Sans"/>
                <a:ea typeface="Quattrocento Sans"/>
                <a:cs typeface="Quattrocento Sans"/>
                <a:sym typeface="Quattrocento Sans"/>
              </a:rPr>
              <a:t>FISCALITAT </a:t>
            </a:r>
            <a:r>
              <a:rPr lang="ca-ES" sz="2800" b="0" i="0">
                <a:solidFill>
                  <a:schemeClr val="dk1"/>
                </a:solidFill>
                <a:latin typeface="Quattrocento Sans"/>
                <a:ea typeface="Quattrocento Sans"/>
                <a:cs typeface="Quattrocento Sans"/>
                <a:sym typeface="Quattrocento Sans"/>
              </a:rPr>
              <a:t>D’UNA SOCIETAT LIMITADA</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rgbClr val="5A5B5D"/>
              </a:solidFill>
              <a:latin typeface="Quattrocento Sans"/>
              <a:ea typeface="Quattrocento Sans"/>
              <a:cs typeface="Quattrocento Sans"/>
              <a:sym typeface="Quattrocento Sans"/>
            </a:endParaRPr>
          </a:p>
        </p:txBody>
      </p:sp>
      <p:cxnSp>
        <p:nvCxnSpPr>
          <p:cNvPr id="1124" name="Google Shape;1124;p11"/>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125" name="Google Shape;1125;p11"/>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Quattrocento Sans"/>
              <a:buNone/>
            </a:pPr>
            <a:endParaRPr sz="1800" b="0" i="0" u="none" strike="noStrike" cap="none">
              <a:solidFill>
                <a:srgbClr val="FFFFFF"/>
              </a:solidFill>
              <a:latin typeface="Quattrocento Sans"/>
              <a:ea typeface="Quattrocento Sans"/>
              <a:cs typeface="Quattrocento Sans"/>
              <a:sym typeface="Quattrocento Sans"/>
            </a:endParaRPr>
          </a:p>
        </p:txBody>
      </p:sp>
      <p:sp>
        <p:nvSpPr>
          <p:cNvPr id="1126" name="Google Shape;1126;p11"/>
          <p:cNvSpPr/>
          <p:nvPr/>
        </p:nvSpPr>
        <p:spPr>
          <a:xfrm>
            <a:off x="3947277" y="2337081"/>
            <a:ext cx="898575" cy="89857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27" name="Google Shape;1127;p11"/>
          <p:cNvSpPr txBox="1"/>
          <p:nvPr/>
        </p:nvSpPr>
        <p:spPr>
          <a:xfrm>
            <a:off x="4356755" y="2564058"/>
            <a:ext cx="6368395" cy="24776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ca-ES" sz="1400">
                <a:solidFill>
                  <a:schemeClr val="dk1"/>
                </a:solidFill>
                <a:latin typeface="Quattrocento Sans"/>
                <a:ea typeface="Quattrocento Sans"/>
                <a:cs typeface="Quattrocento Sans"/>
                <a:sym typeface="Quattrocento Sans"/>
              </a:rPr>
              <a:t>Una Societat Limitada està subjecta a l’Impost de Societats (IS), que és un tipus general del 25% (15% els dos primers anys). </a:t>
            </a:r>
            <a:endParaRPr/>
          </a:p>
          <a:p>
            <a:pPr marL="0" marR="0" lvl="0" indent="0" algn="l" rtl="0">
              <a:spcBef>
                <a:spcPts val="600"/>
              </a:spcBef>
              <a:spcAft>
                <a:spcPts val="0"/>
              </a:spcAft>
              <a:buClr>
                <a:srgbClr val="000000"/>
              </a:buClr>
              <a:buSzPts val="1400"/>
              <a:buFont typeface="Arial"/>
              <a:buNone/>
            </a:pPr>
            <a:r>
              <a:rPr lang="ca-ES" sz="1400">
                <a:solidFill>
                  <a:schemeClr val="dk1"/>
                </a:solidFill>
                <a:latin typeface="Quattrocento Sans"/>
                <a:ea typeface="Quattrocento Sans"/>
                <a:cs typeface="Quattrocento Sans"/>
                <a:sym typeface="Quattrocento Sans"/>
              </a:rPr>
              <a:t>A més a més, els propietaris d’una SL actuen com a persones jurídiques, fet que fa que els ingressos de la societat no afectin la seva declaració de IRPF.</a:t>
            </a:r>
            <a:endParaRPr sz="1400">
              <a:solidFill>
                <a:schemeClr val="dk1"/>
              </a:solidFill>
              <a:latin typeface="Quattrocento Sans"/>
              <a:ea typeface="Quattrocento Sans"/>
              <a:cs typeface="Quattrocento Sans"/>
              <a:sym typeface="Quattrocento Sans"/>
            </a:endParaRPr>
          </a:p>
          <a:p>
            <a:pPr marL="0" marR="0" lvl="0" indent="0" algn="l" rtl="0">
              <a:spcBef>
                <a:spcPts val="600"/>
              </a:spcBef>
              <a:spcAft>
                <a:spcPts val="0"/>
              </a:spcAft>
              <a:buClr>
                <a:srgbClr val="000000"/>
              </a:buClr>
              <a:buSzPts val="1400"/>
              <a:buFont typeface="Arial"/>
              <a:buNone/>
            </a:pPr>
            <a:r>
              <a:rPr lang="ca-ES" sz="1400">
                <a:solidFill>
                  <a:schemeClr val="dk1"/>
                </a:solidFill>
                <a:latin typeface="Quattrocento Sans"/>
                <a:ea typeface="Quattrocento Sans"/>
                <a:cs typeface="Quattrocento Sans"/>
                <a:sym typeface="Quattrocento Sans"/>
              </a:rPr>
              <a:t>La diferència principal entre tributar per l’IRPF (autònoms) o per l’IS (Societats limitades) és molt significativa. L’autònom està subjecte a un impost progressiu. per tant quant més facturi més haurà de pagar. Al contrari, la Societat Limitada tributa per un tipus fix  independentment dels ingressos.</a:t>
            </a:r>
            <a:endParaRPr/>
          </a:p>
          <a:p>
            <a:pPr marL="0" marR="0" lvl="0" indent="0" algn="l" rtl="0">
              <a:spcBef>
                <a:spcPts val="600"/>
              </a:spcBef>
              <a:spcAft>
                <a:spcPts val="0"/>
              </a:spcAft>
              <a:buClr>
                <a:srgbClr val="000000"/>
              </a:buClr>
              <a:buSzPts val="1400"/>
              <a:buFont typeface="Arial"/>
              <a:buNone/>
            </a:pPr>
            <a:r>
              <a:rPr lang="ca-ES" sz="1400">
                <a:solidFill>
                  <a:schemeClr val="dk1"/>
                </a:solidFill>
                <a:latin typeface="Quattrocento Sans"/>
                <a:ea typeface="Quattrocento Sans"/>
                <a:cs typeface="Quattrocento Sans"/>
                <a:sym typeface="Quattrocento Sans"/>
              </a:rPr>
              <a:t>Ambdues formes comparteixen impostos  com l’Impost d’Activitats Econòmiques i l’obligació de liquidar l’IVA de forma trimestral.</a:t>
            </a:r>
            <a:endParaRPr/>
          </a:p>
        </p:txBody>
      </p:sp>
      <p:grpSp>
        <p:nvGrpSpPr>
          <p:cNvPr id="1128" name="Google Shape;1128;p11"/>
          <p:cNvGrpSpPr/>
          <p:nvPr/>
        </p:nvGrpSpPr>
        <p:grpSpPr>
          <a:xfrm>
            <a:off x="3012938" y="2581265"/>
            <a:ext cx="806246" cy="746174"/>
            <a:chOff x="3012938" y="2323904"/>
            <a:chExt cx="806246" cy="746174"/>
          </a:xfrm>
        </p:grpSpPr>
        <p:sp>
          <p:nvSpPr>
            <p:cNvPr id="1129" name="Google Shape;1129;p11"/>
            <p:cNvSpPr/>
            <p:nvPr/>
          </p:nvSpPr>
          <p:spPr>
            <a:xfrm>
              <a:off x="3012938" y="2323904"/>
              <a:ext cx="168741" cy="742462"/>
            </a:xfrm>
            <a:custGeom>
              <a:avLst/>
              <a:gdLst/>
              <a:ahLst/>
              <a:cxnLst/>
              <a:rect l="l" t="t" r="r" b="b"/>
              <a:pathLst>
                <a:path w="168741" h="742462" extrusionOk="0">
                  <a:moveTo>
                    <a:pt x="168741" y="742463"/>
                  </a:moveTo>
                  <a:lnTo>
                    <a:pt x="0" y="742463"/>
                  </a:lnTo>
                  <a:lnTo>
                    <a:pt x="0" y="33748"/>
                  </a:lnTo>
                  <a:cubicBezTo>
                    <a:pt x="0" y="15187"/>
                    <a:pt x="15187" y="0"/>
                    <a:pt x="33748" y="0"/>
                  </a:cubicBezTo>
                  <a:lnTo>
                    <a:pt x="134993" y="0"/>
                  </a:lnTo>
                  <a:cubicBezTo>
                    <a:pt x="153555" y="0"/>
                    <a:pt x="168741" y="15187"/>
                    <a:pt x="168741" y="33748"/>
                  </a:cubicBezTo>
                  <a:lnTo>
                    <a:pt x="168741" y="74246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0" name="Google Shape;1130;p11"/>
            <p:cNvSpPr/>
            <p:nvPr/>
          </p:nvSpPr>
          <p:spPr>
            <a:xfrm>
              <a:off x="3080434" y="2593890"/>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1" name="Google Shape;1131;p11"/>
            <p:cNvSpPr/>
            <p:nvPr/>
          </p:nvSpPr>
          <p:spPr>
            <a:xfrm>
              <a:off x="3080434" y="2526393"/>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2" name="Google Shape;1132;p11"/>
            <p:cNvSpPr/>
            <p:nvPr/>
          </p:nvSpPr>
          <p:spPr>
            <a:xfrm>
              <a:off x="3080434" y="266138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3" name="Google Shape;1133;p11"/>
            <p:cNvSpPr/>
            <p:nvPr/>
          </p:nvSpPr>
          <p:spPr>
            <a:xfrm>
              <a:off x="3080434" y="2728883"/>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4" name="Google Shape;1134;p11"/>
            <p:cNvSpPr/>
            <p:nvPr/>
          </p:nvSpPr>
          <p:spPr>
            <a:xfrm>
              <a:off x="3080434" y="2796380"/>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5" name="Google Shape;1135;p11"/>
            <p:cNvSpPr/>
            <p:nvPr/>
          </p:nvSpPr>
          <p:spPr>
            <a:xfrm>
              <a:off x="3080434" y="286387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6" name="Google Shape;1136;p11"/>
            <p:cNvSpPr/>
            <p:nvPr/>
          </p:nvSpPr>
          <p:spPr>
            <a:xfrm>
              <a:off x="3080434" y="2931373"/>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7" name="Google Shape;1137;p11"/>
            <p:cNvSpPr/>
            <p:nvPr/>
          </p:nvSpPr>
          <p:spPr>
            <a:xfrm>
              <a:off x="3080434" y="2998870"/>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8" name="Google Shape;1138;p11"/>
            <p:cNvSpPr/>
            <p:nvPr/>
          </p:nvSpPr>
          <p:spPr>
            <a:xfrm>
              <a:off x="3408974" y="2668136"/>
              <a:ext cx="160135" cy="79983"/>
            </a:xfrm>
            <a:custGeom>
              <a:avLst/>
              <a:gdLst/>
              <a:ahLst/>
              <a:cxnLst/>
              <a:rect l="l" t="t" r="r" b="b"/>
              <a:pathLst>
                <a:path w="160135" h="79983" extrusionOk="0">
                  <a:moveTo>
                    <a:pt x="143261" y="79983"/>
                  </a:moveTo>
                  <a:lnTo>
                    <a:pt x="16874" y="79983"/>
                  </a:lnTo>
                  <a:cubicBezTo>
                    <a:pt x="7593" y="79983"/>
                    <a:pt x="0" y="72390"/>
                    <a:pt x="0" y="63109"/>
                  </a:cubicBezTo>
                  <a:lnTo>
                    <a:pt x="0" y="16874"/>
                  </a:lnTo>
                  <a:cubicBezTo>
                    <a:pt x="0" y="7593"/>
                    <a:pt x="7593" y="0"/>
                    <a:pt x="16874" y="0"/>
                  </a:cubicBezTo>
                  <a:lnTo>
                    <a:pt x="143261" y="0"/>
                  </a:lnTo>
                  <a:cubicBezTo>
                    <a:pt x="152542" y="0"/>
                    <a:pt x="160136" y="7593"/>
                    <a:pt x="160136" y="16874"/>
                  </a:cubicBezTo>
                  <a:lnTo>
                    <a:pt x="160136" y="63278"/>
                  </a:lnTo>
                  <a:cubicBezTo>
                    <a:pt x="160136" y="72390"/>
                    <a:pt x="152542" y="79983"/>
                    <a:pt x="143261" y="7998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9" name="Google Shape;1139;p11"/>
            <p:cNvSpPr/>
            <p:nvPr/>
          </p:nvSpPr>
          <p:spPr>
            <a:xfrm>
              <a:off x="3249176" y="2668136"/>
              <a:ext cx="160135" cy="79983"/>
            </a:xfrm>
            <a:custGeom>
              <a:avLst/>
              <a:gdLst/>
              <a:ahLst/>
              <a:cxnLst/>
              <a:rect l="l" t="t" r="r" b="b"/>
              <a:pathLst>
                <a:path w="160135" h="79983" extrusionOk="0">
                  <a:moveTo>
                    <a:pt x="143093" y="79983"/>
                  </a:moveTo>
                  <a:lnTo>
                    <a:pt x="16874" y="79983"/>
                  </a:lnTo>
                  <a:cubicBezTo>
                    <a:pt x="7593" y="79983"/>
                    <a:pt x="0" y="72390"/>
                    <a:pt x="0" y="63109"/>
                  </a:cubicBezTo>
                  <a:lnTo>
                    <a:pt x="0" y="16874"/>
                  </a:lnTo>
                  <a:cubicBezTo>
                    <a:pt x="0" y="7593"/>
                    <a:pt x="7593" y="0"/>
                    <a:pt x="16874" y="0"/>
                  </a:cubicBezTo>
                  <a:lnTo>
                    <a:pt x="143261" y="0"/>
                  </a:lnTo>
                  <a:cubicBezTo>
                    <a:pt x="152542" y="0"/>
                    <a:pt x="160136" y="7593"/>
                    <a:pt x="160136" y="16874"/>
                  </a:cubicBezTo>
                  <a:lnTo>
                    <a:pt x="160136" y="63278"/>
                  </a:lnTo>
                  <a:cubicBezTo>
                    <a:pt x="159967" y="72390"/>
                    <a:pt x="152374" y="79983"/>
                    <a:pt x="143093" y="7998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0" name="Google Shape;1140;p11"/>
            <p:cNvSpPr/>
            <p:nvPr/>
          </p:nvSpPr>
          <p:spPr>
            <a:xfrm>
              <a:off x="3408974" y="2587984"/>
              <a:ext cx="160135" cy="80152"/>
            </a:xfrm>
            <a:custGeom>
              <a:avLst/>
              <a:gdLst/>
              <a:ahLst/>
              <a:cxnLst/>
              <a:rect l="l" t="t" r="r" b="b"/>
              <a:pathLst>
                <a:path w="160135" h="80152" extrusionOk="0">
                  <a:moveTo>
                    <a:pt x="143261" y="80152"/>
                  </a:moveTo>
                  <a:lnTo>
                    <a:pt x="16874" y="80152"/>
                  </a:lnTo>
                  <a:cubicBezTo>
                    <a:pt x="7593" y="80152"/>
                    <a:pt x="0" y="72559"/>
                    <a:pt x="0" y="63278"/>
                  </a:cubicBezTo>
                  <a:lnTo>
                    <a:pt x="0" y="16874"/>
                  </a:lnTo>
                  <a:cubicBezTo>
                    <a:pt x="0" y="7593"/>
                    <a:pt x="7593" y="0"/>
                    <a:pt x="16874" y="0"/>
                  </a:cubicBezTo>
                  <a:lnTo>
                    <a:pt x="143261" y="0"/>
                  </a:lnTo>
                  <a:cubicBezTo>
                    <a:pt x="152542" y="0"/>
                    <a:pt x="160136" y="7593"/>
                    <a:pt x="160136" y="16874"/>
                  </a:cubicBezTo>
                  <a:lnTo>
                    <a:pt x="160136" y="63278"/>
                  </a:lnTo>
                  <a:cubicBezTo>
                    <a:pt x="160136" y="72559"/>
                    <a:pt x="152542" y="80152"/>
                    <a:pt x="143261" y="8015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1" name="Google Shape;1141;p11"/>
            <p:cNvSpPr/>
            <p:nvPr/>
          </p:nvSpPr>
          <p:spPr>
            <a:xfrm>
              <a:off x="3408974" y="2508001"/>
              <a:ext cx="160135" cy="80152"/>
            </a:xfrm>
            <a:custGeom>
              <a:avLst/>
              <a:gdLst/>
              <a:ahLst/>
              <a:cxnLst/>
              <a:rect l="l" t="t" r="r" b="b"/>
              <a:pathLst>
                <a:path w="160135" h="80152" extrusionOk="0">
                  <a:moveTo>
                    <a:pt x="143261" y="80152"/>
                  </a:moveTo>
                  <a:lnTo>
                    <a:pt x="16874" y="80152"/>
                  </a:lnTo>
                  <a:cubicBezTo>
                    <a:pt x="7593" y="80152"/>
                    <a:pt x="0" y="72559"/>
                    <a:pt x="0" y="63278"/>
                  </a:cubicBezTo>
                  <a:lnTo>
                    <a:pt x="0" y="16874"/>
                  </a:lnTo>
                  <a:cubicBezTo>
                    <a:pt x="0" y="7593"/>
                    <a:pt x="7593" y="0"/>
                    <a:pt x="16874" y="0"/>
                  </a:cubicBezTo>
                  <a:lnTo>
                    <a:pt x="143261" y="0"/>
                  </a:lnTo>
                  <a:cubicBezTo>
                    <a:pt x="152542" y="0"/>
                    <a:pt x="160136" y="7593"/>
                    <a:pt x="160136" y="16874"/>
                  </a:cubicBezTo>
                  <a:lnTo>
                    <a:pt x="160136" y="63278"/>
                  </a:lnTo>
                  <a:cubicBezTo>
                    <a:pt x="160136" y="72728"/>
                    <a:pt x="152542" y="80152"/>
                    <a:pt x="143261" y="8015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2" name="Google Shape;1142;p11"/>
            <p:cNvSpPr/>
            <p:nvPr/>
          </p:nvSpPr>
          <p:spPr>
            <a:xfrm>
              <a:off x="3114182" y="2526393"/>
              <a:ext cx="201983" cy="16874"/>
            </a:xfrm>
            <a:custGeom>
              <a:avLst/>
              <a:gdLst/>
              <a:ahLst/>
              <a:cxnLst/>
              <a:rect l="l" t="t" r="r" b="b"/>
              <a:pathLst>
                <a:path w="201983" h="16874" extrusionOk="0">
                  <a:moveTo>
                    <a:pt x="0" y="0"/>
                  </a:moveTo>
                  <a:lnTo>
                    <a:pt x="20198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3" name="Google Shape;1143;p11"/>
            <p:cNvSpPr/>
            <p:nvPr/>
          </p:nvSpPr>
          <p:spPr>
            <a:xfrm>
              <a:off x="3293048" y="2492645"/>
              <a:ext cx="33748" cy="67496"/>
            </a:xfrm>
            <a:custGeom>
              <a:avLst/>
              <a:gdLst/>
              <a:ahLst/>
              <a:cxnLst/>
              <a:rect l="l" t="t" r="r" b="b"/>
              <a:pathLst>
                <a:path w="33748" h="67496" extrusionOk="0">
                  <a:moveTo>
                    <a:pt x="0" y="0"/>
                  </a:moveTo>
                  <a:lnTo>
                    <a:pt x="33748" y="33748"/>
                  </a:lnTo>
                  <a:lnTo>
                    <a:pt x="0" y="6749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44" name="Google Shape;1144;p11"/>
            <p:cNvGrpSpPr/>
            <p:nvPr/>
          </p:nvGrpSpPr>
          <p:grpSpPr>
            <a:xfrm>
              <a:off x="3526249" y="2357652"/>
              <a:ext cx="292935" cy="303734"/>
              <a:chOff x="3526249" y="2357652"/>
              <a:chExt cx="292935" cy="303734"/>
            </a:xfrm>
          </p:grpSpPr>
          <p:grpSp>
            <p:nvGrpSpPr>
              <p:cNvPr id="1145" name="Google Shape;1145;p11"/>
              <p:cNvGrpSpPr/>
              <p:nvPr/>
            </p:nvGrpSpPr>
            <p:grpSpPr>
              <a:xfrm>
                <a:off x="3637956" y="2431729"/>
                <a:ext cx="59734" cy="155749"/>
                <a:chOff x="3637956" y="2431729"/>
                <a:chExt cx="59734" cy="155749"/>
              </a:xfrm>
            </p:grpSpPr>
            <p:sp>
              <p:nvSpPr>
                <p:cNvPr id="1146" name="Google Shape;1146;p11"/>
                <p:cNvSpPr/>
                <p:nvPr/>
              </p:nvSpPr>
              <p:spPr>
                <a:xfrm>
                  <a:off x="3637956" y="2459741"/>
                  <a:ext cx="59734" cy="99895"/>
                </a:xfrm>
                <a:custGeom>
                  <a:avLst/>
                  <a:gdLst/>
                  <a:ahLst/>
                  <a:cxnLst/>
                  <a:rect l="l" t="t" r="r" b="b"/>
                  <a:pathLst>
                    <a:path w="59734" h="99895" extrusionOk="0">
                      <a:moveTo>
                        <a:pt x="0" y="74921"/>
                      </a:moveTo>
                      <a:cubicBezTo>
                        <a:pt x="0" y="88758"/>
                        <a:pt x="13331" y="99895"/>
                        <a:pt x="29867" y="99895"/>
                      </a:cubicBezTo>
                      <a:cubicBezTo>
                        <a:pt x="46404" y="99895"/>
                        <a:pt x="59734" y="88758"/>
                        <a:pt x="59734" y="74921"/>
                      </a:cubicBezTo>
                      <a:cubicBezTo>
                        <a:pt x="59734" y="61084"/>
                        <a:pt x="49104" y="49948"/>
                        <a:pt x="29867" y="49948"/>
                      </a:cubicBezTo>
                      <a:cubicBezTo>
                        <a:pt x="9956" y="49948"/>
                        <a:pt x="0" y="38811"/>
                        <a:pt x="0" y="24974"/>
                      </a:cubicBezTo>
                      <a:cubicBezTo>
                        <a:pt x="0" y="11137"/>
                        <a:pt x="13331" y="0"/>
                        <a:pt x="29867" y="0"/>
                      </a:cubicBezTo>
                      <a:cubicBezTo>
                        <a:pt x="46404" y="0"/>
                        <a:pt x="59734" y="11137"/>
                        <a:pt x="59734" y="2497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7" name="Google Shape;1147;p11"/>
                <p:cNvSpPr/>
                <p:nvPr/>
              </p:nvSpPr>
              <p:spPr>
                <a:xfrm>
                  <a:off x="3667992" y="2431729"/>
                  <a:ext cx="16874" cy="27842"/>
                </a:xfrm>
                <a:custGeom>
                  <a:avLst/>
                  <a:gdLst/>
                  <a:ahLst/>
                  <a:cxnLst/>
                  <a:rect l="l" t="t" r="r" b="b"/>
                  <a:pathLst>
                    <a:path w="16874" h="27842" extrusionOk="0">
                      <a:moveTo>
                        <a:pt x="0" y="278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8" name="Google Shape;1148;p11"/>
                <p:cNvSpPr/>
                <p:nvPr/>
              </p:nvSpPr>
              <p:spPr>
                <a:xfrm>
                  <a:off x="3667992" y="2559636"/>
                  <a:ext cx="16874" cy="27842"/>
                </a:xfrm>
                <a:custGeom>
                  <a:avLst/>
                  <a:gdLst/>
                  <a:ahLst/>
                  <a:cxnLst/>
                  <a:rect l="l" t="t" r="r" b="b"/>
                  <a:pathLst>
                    <a:path w="16874" h="27842" extrusionOk="0">
                      <a:moveTo>
                        <a:pt x="0" y="278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49" name="Google Shape;1149;p11"/>
              <p:cNvSpPr/>
              <p:nvPr/>
            </p:nvSpPr>
            <p:spPr>
              <a:xfrm>
                <a:off x="3526249" y="2357652"/>
                <a:ext cx="292935" cy="303734"/>
              </a:xfrm>
              <a:custGeom>
                <a:avLst/>
                <a:gdLst/>
                <a:ahLst/>
                <a:cxnLst/>
                <a:rect l="l" t="t" r="r" b="b"/>
                <a:pathLst>
                  <a:path w="292935" h="303734" extrusionOk="0">
                    <a:moveTo>
                      <a:pt x="0" y="95508"/>
                    </a:moveTo>
                    <a:cubicBezTo>
                      <a:pt x="22443" y="39486"/>
                      <a:pt x="77115" y="0"/>
                      <a:pt x="141068" y="0"/>
                    </a:cubicBezTo>
                    <a:cubicBezTo>
                      <a:pt x="224932" y="0"/>
                      <a:pt x="292935" y="68003"/>
                      <a:pt x="292935" y="151867"/>
                    </a:cubicBezTo>
                    <a:cubicBezTo>
                      <a:pt x="292935" y="235732"/>
                      <a:pt x="224932" y="303735"/>
                      <a:pt x="141068" y="303735"/>
                    </a:cubicBezTo>
                    <a:cubicBezTo>
                      <a:pt x="125712" y="303735"/>
                      <a:pt x="111032" y="301541"/>
                      <a:pt x="97195" y="297323"/>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50" name="Google Shape;1150;p11"/>
            <p:cNvGrpSpPr/>
            <p:nvPr/>
          </p:nvGrpSpPr>
          <p:grpSpPr>
            <a:xfrm>
              <a:off x="3249176" y="2748120"/>
              <a:ext cx="474500" cy="321958"/>
              <a:chOff x="3249176" y="2748120"/>
              <a:chExt cx="474500" cy="321958"/>
            </a:xfrm>
          </p:grpSpPr>
          <p:grpSp>
            <p:nvGrpSpPr>
              <p:cNvPr id="1151" name="Google Shape;1151;p11"/>
              <p:cNvGrpSpPr/>
              <p:nvPr/>
            </p:nvGrpSpPr>
            <p:grpSpPr>
              <a:xfrm>
                <a:off x="3312285" y="2840253"/>
                <a:ext cx="335626" cy="161148"/>
                <a:chOff x="3312285" y="2840253"/>
                <a:chExt cx="335626" cy="161148"/>
              </a:xfrm>
            </p:grpSpPr>
            <p:sp>
              <p:nvSpPr>
                <p:cNvPr id="1152" name="Google Shape;1152;p11"/>
                <p:cNvSpPr/>
                <p:nvPr/>
              </p:nvSpPr>
              <p:spPr>
                <a:xfrm>
                  <a:off x="3324940" y="2842784"/>
                  <a:ext cx="92976" cy="65471"/>
                </a:xfrm>
                <a:custGeom>
                  <a:avLst/>
                  <a:gdLst/>
                  <a:ahLst/>
                  <a:cxnLst/>
                  <a:rect l="l" t="t" r="r" b="b"/>
                  <a:pathLst>
                    <a:path w="92976" h="65471" extrusionOk="0">
                      <a:moveTo>
                        <a:pt x="0" y="0"/>
                      </a:moveTo>
                      <a:lnTo>
                        <a:pt x="92977" y="0"/>
                      </a:lnTo>
                      <a:lnTo>
                        <a:pt x="92977" y="65472"/>
                      </a:lnTo>
                      <a:lnTo>
                        <a:pt x="0" y="6547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3" name="Google Shape;1153;p11"/>
                <p:cNvSpPr/>
                <p:nvPr/>
              </p:nvSpPr>
              <p:spPr>
                <a:xfrm>
                  <a:off x="3614163" y="298452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4" name="Google Shape;1154;p11"/>
                <p:cNvSpPr/>
                <p:nvPr/>
              </p:nvSpPr>
              <p:spPr>
                <a:xfrm>
                  <a:off x="3546667" y="298452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5" name="Google Shape;1155;p11"/>
                <p:cNvSpPr/>
                <p:nvPr/>
              </p:nvSpPr>
              <p:spPr>
                <a:xfrm>
                  <a:off x="3479170" y="298452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6" name="Google Shape;1156;p11"/>
                <p:cNvSpPr/>
                <p:nvPr/>
              </p:nvSpPr>
              <p:spPr>
                <a:xfrm>
                  <a:off x="3379781" y="298452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7" name="Google Shape;1157;p11"/>
                <p:cNvSpPr/>
                <p:nvPr/>
              </p:nvSpPr>
              <p:spPr>
                <a:xfrm>
                  <a:off x="3312285" y="2984527"/>
                  <a:ext cx="33748" cy="16874"/>
                </a:xfrm>
                <a:custGeom>
                  <a:avLst/>
                  <a:gdLst/>
                  <a:ahLst/>
                  <a:cxnLst/>
                  <a:rect l="l" t="t" r="r" b="b"/>
                  <a:pathLst>
                    <a:path w="33748" h="16874" extrusionOk="0">
                      <a:moveTo>
                        <a:pt x="3374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58" name="Google Shape;1158;p11"/>
                <p:cNvGrpSpPr/>
                <p:nvPr/>
              </p:nvGrpSpPr>
              <p:grpSpPr>
                <a:xfrm>
                  <a:off x="3496044" y="2840253"/>
                  <a:ext cx="139548" cy="69859"/>
                  <a:chOff x="3496044" y="2840253"/>
                  <a:chExt cx="139548" cy="69859"/>
                </a:xfrm>
              </p:grpSpPr>
              <p:sp>
                <p:nvSpPr>
                  <p:cNvPr id="1159" name="Google Shape;1159;p11"/>
                  <p:cNvSpPr/>
                  <p:nvPr/>
                </p:nvSpPr>
                <p:spPr>
                  <a:xfrm>
                    <a:off x="3496044" y="2840253"/>
                    <a:ext cx="69858" cy="69859"/>
                  </a:xfrm>
                  <a:custGeom>
                    <a:avLst/>
                    <a:gdLst/>
                    <a:ahLst/>
                    <a:cxnLst/>
                    <a:rect l="l" t="t" r="r" b="b"/>
                    <a:pathLst>
                      <a:path w="69858" h="69859" extrusionOk="0">
                        <a:moveTo>
                          <a:pt x="69859" y="34929"/>
                        </a:moveTo>
                        <a:cubicBezTo>
                          <a:pt x="69859" y="54221"/>
                          <a:pt x="54221" y="69859"/>
                          <a:pt x="34929" y="69859"/>
                        </a:cubicBezTo>
                        <a:cubicBezTo>
                          <a:pt x="15638" y="69859"/>
                          <a:pt x="0" y="54221"/>
                          <a:pt x="0" y="34929"/>
                        </a:cubicBezTo>
                        <a:cubicBezTo>
                          <a:pt x="0" y="15638"/>
                          <a:pt x="15638" y="0"/>
                          <a:pt x="34929" y="0"/>
                        </a:cubicBezTo>
                        <a:cubicBezTo>
                          <a:pt x="54221" y="0"/>
                          <a:pt x="69859" y="15638"/>
                          <a:pt x="69859" y="3492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0" name="Google Shape;1160;p11"/>
                  <p:cNvSpPr/>
                  <p:nvPr/>
                </p:nvSpPr>
                <p:spPr>
                  <a:xfrm>
                    <a:off x="3565734" y="2840253"/>
                    <a:ext cx="69858" cy="69859"/>
                  </a:xfrm>
                  <a:custGeom>
                    <a:avLst/>
                    <a:gdLst/>
                    <a:ahLst/>
                    <a:cxnLst/>
                    <a:rect l="l" t="t" r="r" b="b"/>
                    <a:pathLst>
                      <a:path w="69858" h="69859" extrusionOk="0">
                        <a:moveTo>
                          <a:pt x="69859" y="34929"/>
                        </a:moveTo>
                        <a:cubicBezTo>
                          <a:pt x="69859" y="54221"/>
                          <a:pt x="54221" y="69859"/>
                          <a:pt x="34930" y="69859"/>
                        </a:cubicBezTo>
                        <a:cubicBezTo>
                          <a:pt x="15638" y="69859"/>
                          <a:pt x="0" y="54221"/>
                          <a:pt x="0" y="34929"/>
                        </a:cubicBezTo>
                        <a:cubicBezTo>
                          <a:pt x="0" y="15638"/>
                          <a:pt x="15638" y="0"/>
                          <a:pt x="34930" y="0"/>
                        </a:cubicBezTo>
                        <a:cubicBezTo>
                          <a:pt x="54221" y="0"/>
                          <a:pt x="69859" y="15638"/>
                          <a:pt x="69859" y="3492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161" name="Google Shape;1161;p11"/>
              <p:cNvSpPr/>
              <p:nvPr/>
            </p:nvSpPr>
            <p:spPr>
              <a:xfrm>
                <a:off x="3249176" y="2748120"/>
                <a:ext cx="474500" cy="321958"/>
              </a:xfrm>
              <a:custGeom>
                <a:avLst/>
                <a:gdLst/>
                <a:ahLst/>
                <a:cxnLst/>
                <a:rect l="l" t="t" r="r" b="b"/>
                <a:pathLst>
                  <a:path w="474500" h="321958" extrusionOk="0">
                    <a:moveTo>
                      <a:pt x="0" y="0"/>
                    </a:moveTo>
                    <a:lnTo>
                      <a:pt x="474501" y="0"/>
                    </a:lnTo>
                    <a:lnTo>
                      <a:pt x="474501" y="321959"/>
                    </a:lnTo>
                    <a:lnTo>
                      <a:pt x="0" y="32195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162" name="Google Shape;1162;p11"/>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11</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sp>
        <p:nvSpPr>
          <p:cNvPr id="1168" name="Google Shape;1168;p12"/>
          <p:cNvSpPr/>
          <p:nvPr/>
        </p:nvSpPr>
        <p:spPr>
          <a:xfrm>
            <a:off x="0" y="5679518"/>
            <a:ext cx="12190677" cy="117848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69" name="Google Shape;1169;p12"/>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70" name="Google Shape;1170;p12"/>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cxnSp>
        <p:nvCxnSpPr>
          <p:cNvPr id="1171" name="Google Shape;1171;p12"/>
          <p:cNvCxnSpPr/>
          <p:nvPr/>
        </p:nvCxnSpPr>
        <p:spPr>
          <a:xfrm>
            <a:off x="0" y="1937312"/>
            <a:ext cx="9292639" cy="0"/>
          </a:xfrm>
          <a:prstGeom prst="straightConnector1">
            <a:avLst/>
          </a:prstGeom>
          <a:noFill/>
          <a:ln w="19050" cap="flat" cmpd="sng">
            <a:solidFill>
              <a:schemeClr val="accent1"/>
            </a:solidFill>
            <a:prstDash val="solid"/>
            <a:miter lim="800000"/>
            <a:headEnd type="none" w="sm" len="sm"/>
            <a:tailEnd type="none" w="sm" len="sm"/>
          </a:ln>
        </p:spPr>
      </p:cxnSp>
      <p:sp>
        <p:nvSpPr>
          <p:cNvPr id="1172" name="Google Shape;1172;p12"/>
          <p:cNvSpPr txBox="1"/>
          <p:nvPr/>
        </p:nvSpPr>
        <p:spPr>
          <a:xfrm>
            <a:off x="824071" y="2615142"/>
            <a:ext cx="17374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Registrar el nom de l’empresa</a:t>
            </a:r>
            <a:endParaRPr/>
          </a:p>
        </p:txBody>
      </p:sp>
      <p:cxnSp>
        <p:nvCxnSpPr>
          <p:cNvPr id="1173" name="Google Shape;1173;p12"/>
          <p:cNvCxnSpPr/>
          <p:nvPr/>
        </p:nvCxnSpPr>
        <p:spPr>
          <a:xfrm rot="10800000">
            <a:off x="1075610" y="2256547"/>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174" name="Google Shape;1174;p12"/>
          <p:cNvSpPr/>
          <p:nvPr/>
        </p:nvSpPr>
        <p:spPr>
          <a:xfrm>
            <a:off x="1108748" y="1874502"/>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75" name="Google Shape;1175;p12"/>
          <p:cNvSpPr txBox="1"/>
          <p:nvPr/>
        </p:nvSpPr>
        <p:spPr>
          <a:xfrm>
            <a:off x="752740" y="740459"/>
            <a:ext cx="11324960"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04</a:t>
            </a:r>
            <a:r>
              <a:rPr lang="ca-ES" sz="2800" b="0" i="0">
                <a:solidFill>
                  <a:schemeClr val="accent1"/>
                </a:solidFill>
                <a:latin typeface="Quattrocento Sans"/>
                <a:ea typeface="Quattrocento Sans"/>
                <a:cs typeface="Quattrocento Sans"/>
                <a:sym typeface="Quattrocento Sans"/>
              </a:rPr>
              <a:t>. </a:t>
            </a:r>
            <a:r>
              <a:rPr lang="ca-ES" sz="2800" b="0" i="0" u="none" strike="noStrike" cap="none">
                <a:solidFill>
                  <a:schemeClr val="dk1"/>
                </a:solidFill>
                <a:latin typeface="Quattrocento Sans"/>
                <a:ea typeface="Quattrocento Sans"/>
                <a:cs typeface="Quattrocento Sans"/>
                <a:sym typeface="Quattrocento Sans"/>
              </a:rPr>
              <a:t>TRÀMITS PER CREAR UNA SOCIETAT LIMITADA</a:t>
            </a:r>
            <a:endParaRPr/>
          </a:p>
          <a:p>
            <a:pPr marL="0" marR="0" lvl="0" indent="0" algn="l" rtl="0">
              <a:lnSpc>
                <a:spcPct val="142857"/>
              </a:lnSpc>
              <a:spcBef>
                <a:spcPts val="0"/>
              </a:spcBef>
              <a:spcAft>
                <a:spcPts val="0"/>
              </a:spcAft>
              <a:buClr>
                <a:srgbClr val="424242"/>
              </a:buClr>
              <a:buSzPts val="2000"/>
              <a:buFont typeface="Arial"/>
              <a:buNone/>
            </a:pPr>
            <a:endParaRPr sz="2800" b="0" i="0">
              <a:solidFill>
                <a:schemeClr val="dk2"/>
              </a:solidFill>
              <a:latin typeface="Quattrocento Sans"/>
              <a:ea typeface="Quattrocento Sans"/>
              <a:cs typeface="Quattrocento Sans"/>
              <a:sym typeface="Quattrocento Sans"/>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1176" name="Google Shape;1176;p12"/>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177" name="Google Shape;1177;p12"/>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78" name="Google Shape;1178;p12"/>
          <p:cNvSpPr txBox="1"/>
          <p:nvPr/>
        </p:nvSpPr>
        <p:spPr>
          <a:xfrm>
            <a:off x="793623" y="1931126"/>
            <a:ext cx="506740"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01</a:t>
            </a:r>
            <a:endParaRPr/>
          </a:p>
        </p:txBody>
      </p:sp>
      <p:sp>
        <p:nvSpPr>
          <p:cNvPr id="1179" name="Google Shape;1179;p12"/>
          <p:cNvSpPr txBox="1"/>
          <p:nvPr/>
        </p:nvSpPr>
        <p:spPr>
          <a:xfrm>
            <a:off x="2840322" y="2615142"/>
            <a:ext cx="1737448"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Obrir un compte bancari a nom de l’empresa.</a:t>
            </a:r>
            <a:endParaRPr/>
          </a:p>
        </p:txBody>
      </p:sp>
      <p:cxnSp>
        <p:nvCxnSpPr>
          <p:cNvPr id="1180" name="Google Shape;1180;p12"/>
          <p:cNvCxnSpPr/>
          <p:nvPr/>
        </p:nvCxnSpPr>
        <p:spPr>
          <a:xfrm rot="10800000">
            <a:off x="3091861" y="2256547"/>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181" name="Google Shape;1181;p12"/>
          <p:cNvSpPr/>
          <p:nvPr/>
        </p:nvSpPr>
        <p:spPr>
          <a:xfrm>
            <a:off x="3124999" y="1874502"/>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82" name="Google Shape;1182;p12"/>
          <p:cNvSpPr txBox="1"/>
          <p:nvPr/>
        </p:nvSpPr>
        <p:spPr>
          <a:xfrm>
            <a:off x="2809874" y="1931126"/>
            <a:ext cx="823184"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02</a:t>
            </a:r>
            <a:endParaRPr/>
          </a:p>
        </p:txBody>
      </p:sp>
      <p:grpSp>
        <p:nvGrpSpPr>
          <p:cNvPr id="1183" name="Google Shape;1183;p12"/>
          <p:cNvGrpSpPr/>
          <p:nvPr/>
        </p:nvGrpSpPr>
        <p:grpSpPr>
          <a:xfrm>
            <a:off x="4835651" y="2508086"/>
            <a:ext cx="1737448" cy="537943"/>
            <a:chOff x="6248580" y="3159568"/>
            <a:chExt cx="1737448" cy="537943"/>
          </a:xfrm>
        </p:grpSpPr>
        <p:sp>
          <p:nvSpPr>
            <p:cNvPr id="1184" name="Google Shape;1184;p12"/>
            <p:cNvSpPr txBox="1"/>
            <p:nvPr/>
          </p:nvSpPr>
          <p:spPr>
            <a:xfrm>
              <a:off x="6248580" y="3266624"/>
              <a:ext cx="17374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Redacció dels Estatuts Socials</a:t>
              </a:r>
              <a:endParaRPr/>
            </a:p>
          </p:txBody>
        </p:sp>
        <p:cxnSp>
          <p:nvCxnSpPr>
            <p:cNvPr id="1185" name="Google Shape;1185;p12"/>
            <p:cNvCxnSpPr/>
            <p:nvPr/>
          </p:nvCxnSpPr>
          <p:spPr>
            <a:xfrm rot="10800000">
              <a:off x="6500119" y="2908029"/>
              <a:ext cx="0" cy="503078"/>
            </a:xfrm>
            <a:prstGeom prst="straightConnector1">
              <a:avLst/>
            </a:prstGeom>
            <a:noFill/>
            <a:ln w="19050" cap="rnd" cmpd="sng">
              <a:solidFill>
                <a:schemeClr val="accent1"/>
              </a:solidFill>
              <a:prstDash val="solid"/>
              <a:round/>
              <a:headEnd type="none" w="sm" len="sm"/>
              <a:tailEnd type="none" w="sm" len="sm"/>
            </a:ln>
          </p:spPr>
        </p:cxnSp>
      </p:grpSp>
      <p:sp>
        <p:nvSpPr>
          <p:cNvPr id="1186" name="Google Shape;1186;p12"/>
          <p:cNvSpPr/>
          <p:nvPr/>
        </p:nvSpPr>
        <p:spPr>
          <a:xfrm>
            <a:off x="5120328"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87" name="Google Shape;1187;p12"/>
          <p:cNvSpPr txBox="1"/>
          <p:nvPr/>
        </p:nvSpPr>
        <p:spPr>
          <a:xfrm>
            <a:off x="4805202" y="1931126"/>
            <a:ext cx="823183"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03</a:t>
            </a:r>
            <a:endParaRPr/>
          </a:p>
        </p:txBody>
      </p:sp>
      <p:grpSp>
        <p:nvGrpSpPr>
          <p:cNvPr id="1188" name="Google Shape;1188;p12"/>
          <p:cNvGrpSpPr/>
          <p:nvPr/>
        </p:nvGrpSpPr>
        <p:grpSpPr>
          <a:xfrm>
            <a:off x="6825999" y="2508086"/>
            <a:ext cx="1454401" cy="537943"/>
            <a:chOff x="6248580" y="3159568"/>
            <a:chExt cx="1454401" cy="537943"/>
          </a:xfrm>
        </p:grpSpPr>
        <p:sp>
          <p:nvSpPr>
            <p:cNvPr id="1189" name="Google Shape;1189;p12"/>
            <p:cNvSpPr txBox="1"/>
            <p:nvPr/>
          </p:nvSpPr>
          <p:spPr>
            <a:xfrm>
              <a:off x="6248580" y="3266624"/>
              <a:ext cx="1454401"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Escriptura pública de constitució</a:t>
              </a:r>
              <a:endParaRPr/>
            </a:p>
          </p:txBody>
        </p:sp>
        <p:cxnSp>
          <p:nvCxnSpPr>
            <p:cNvPr id="1190" name="Google Shape;1190;p12"/>
            <p:cNvCxnSpPr/>
            <p:nvPr/>
          </p:nvCxnSpPr>
          <p:spPr>
            <a:xfrm rot="10800000">
              <a:off x="6500119" y="2908029"/>
              <a:ext cx="0" cy="503078"/>
            </a:xfrm>
            <a:prstGeom prst="straightConnector1">
              <a:avLst/>
            </a:prstGeom>
            <a:noFill/>
            <a:ln w="19050" cap="rnd" cmpd="sng">
              <a:solidFill>
                <a:schemeClr val="accent1"/>
              </a:solidFill>
              <a:prstDash val="solid"/>
              <a:round/>
              <a:headEnd type="none" w="sm" len="sm"/>
              <a:tailEnd type="none" w="sm" len="sm"/>
            </a:ln>
          </p:spPr>
        </p:cxnSp>
      </p:grpSp>
      <p:sp>
        <p:nvSpPr>
          <p:cNvPr id="1191" name="Google Shape;1191;p12"/>
          <p:cNvSpPr/>
          <p:nvPr/>
        </p:nvSpPr>
        <p:spPr>
          <a:xfrm>
            <a:off x="7110676"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92" name="Google Shape;1192;p12"/>
          <p:cNvSpPr txBox="1"/>
          <p:nvPr/>
        </p:nvSpPr>
        <p:spPr>
          <a:xfrm>
            <a:off x="6795550" y="1931126"/>
            <a:ext cx="818681"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04</a:t>
            </a:r>
            <a:endParaRPr/>
          </a:p>
        </p:txBody>
      </p:sp>
      <p:sp>
        <p:nvSpPr>
          <p:cNvPr id="1193" name="Google Shape;1193;p12"/>
          <p:cNvSpPr txBox="1"/>
          <p:nvPr/>
        </p:nvSpPr>
        <p:spPr>
          <a:xfrm>
            <a:off x="8816347" y="2615142"/>
            <a:ext cx="160794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Obtenció del NIF de la societat</a:t>
            </a:r>
            <a:endParaRPr/>
          </a:p>
        </p:txBody>
      </p:sp>
      <p:cxnSp>
        <p:nvCxnSpPr>
          <p:cNvPr id="1194" name="Google Shape;1194;p12"/>
          <p:cNvCxnSpPr/>
          <p:nvPr/>
        </p:nvCxnSpPr>
        <p:spPr>
          <a:xfrm rot="10800000">
            <a:off x="9067886" y="2256547"/>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195" name="Google Shape;1195;p12"/>
          <p:cNvSpPr/>
          <p:nvPr/>
        </p:nvSpPr>
        <p:spPr>
          <a:xfrm>
            <a:off x="9101024" y="1874502"/>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96" name="Google Shape;1196;p12"/>
          <p:cNvSpPr txBox="1"/>
          <p:nvPr/>
        </p:nvSpPr>
        <p:spPr>
          <a:xfrm>
            <a:off x="8785898" y="1931126"/>
            <a:ext cx="632085"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05</a:t>
            </a:r>
            <a:endParaRPr/>
          </a:p>
        </p:txBody>
      </p:sp>
      <p:cxnSp>
        <p:nvCxnSpPr>
          <p:cNvPr id="1197" name="Google Shape;1197;p12"/>
          <p:cNvCxnSpPr/>
          <p:nvPr/>
        </p:nvCxnSpPr>
        <p:spPr>
          <a:xfrm>
            <a:off x="1300363" y="3811508"/>
            <a:ext cx="10891637" cy="0"/>
          </a:xfrm>
          <a:prstGeom prst="straightConnector1">
            <a:avLst/>
          </a:prstGeom>
          <a:noFill/>
          <a:ln w="19050" cap="flat" cmpd="sng">
            <a:solidFill>
              <a:schemeClr val="accent1"/>
            </a:solidFill>
            <a:prstDash val="solid"/>
            <a:miter lim="800000"/>
            <a:headEnd type="none" w="sm" len="sm"/>
            <a:tailEnd type="none" w="sm" len="sm"/>
          </a:ln>
        </p:spPr>
      </p:cxnSp>
      <p:sp>
        <p:nvSpPr>
          <p:cNvPr id="1198" name="Google Shape;1198;p12"/>
          <p:cNvSpPr txBox="1"/>
          <p:nvPr/>
        </p:nvSpPr>
        <p:spPr>
          <a:xfrm>
            <a:off x="824070" y="4489338"/>
            <a:ext cx="184371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Alta en l’Impost d’Activitats Econòmiques </a:t>
            </a:r>
            <a:endParaRPr/>
          </a:p>
        </p:txBody>
      </p:sp>
      <p:cxnSp>
        <p:nvCxnSpPr>
          <p:cNvPr id="1199" name="Google Shape;1199;p12"/>
          <p:cNvCxnSpPr/>
          <p:nvPr/>
        </p:nvCxnSpPr>
        <p:spPr>
          <a:xfrm rot="10800000">
            <a:off x="1075610" y="4130743"/>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200" name="Google Shape;1200;p12"/>
          <p:cNvSpPr/>
          <p:nvPr/>
        </p:nvSpPr>
        <p:spPr>
          <a:xfrm>
            <a:off x="1108748" y="3748698"/>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01" name="Google Shape;1201;p12"/>
          <p:cNvSpPr txBox="1"/>
          <p:nvPr/>
        </p:nvSpPr>
        <p:spPr>
          <a:xfrm>
            <a:off x="793622" y="3805322"/>
            <a:ext cx="1060577"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06</a:t>
            </a:r>
            <a:endParaRPr/>
          </a:p>
        </p:txBody>
      </p:sp>
      <p:sp>
        <p:nvSpPr>
          <p:cNvPr id="1202" name="Google Shape;1202;p12"/>
          <p:cNvSpPr txBox="1"/>
          <p:nvPr/>
        </p:nvSpPr>
        <p:spPr>
          <a:xfrm>
            <a:off x="2840322" y="4489338"/>
            <a:ext cx="1737448"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Liquidació de l’Impost de Transmissions Patrimonials</a:t>
            </a:r>
            <a:endParaRPr/>
          </a:p>
        </p:txBody>
      </p:sp>
      <p:cxnSp>
        <p:nvCxnSpPr>
          <p:cNvPr id="1203" name="Google Shape;1203;p12"/>
          <p:cNvCxnSpPr/>
          <p:nvPr/>
        </p:nvCxnSpPr>
        <p:spPr>
          <a:xfrm rot="10800000">
            <a:off x="3091861" y="4130743"/>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204" name="Google Shape;1204;p12"/>
          <p:cNvSpPr/>
          <p:nvPr/>
        </p:nvSpPr>
        <p:spPr>
          <a:xfrm>
            <a:off x="3124999" y="3748698"/>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05" name="Google Shape;1205;p12"/>
          <p:cNvSpPr txBox="1"/>
          <p:nvPr/>
        </p:nvSpPr>
        <p:spPr>
          <a:xfrm>
            <a:off x="2809873" y="3805322"/>
            <a:ext cx="952191"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07</a:t>
            </a:r>
            <a:endParaRPr/>
          </a:p>
        </p:txBody>
      </p:sp>
      <p:sp>
        <p:nvSpPr>
          <p:cNvPr id="1206" name="Google Shape;1206;p12"/>
          <p:cNvSpPr txBox="1"/>
          <p:nvPr/>
        </p:nvSpPr>
        <p:spPr>
          <a:xfrm>
            <a:off x="4835651" y="4489338"/>
            <a:ext cx="1590550"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Tràmits en Hisenda. Declaració de l’IVA o censal</a:t>
            </a:r>
            <a:endParaRPr/>
          </a:p>
        </p:txBody>
      </p:sp>
      <p:cxnSp>
        <p:nvCxnSpPr>
          <p:cNvPr id="1207" name="Google Shape;1207;p12"/>
          <p:cNvCxnSpPr/>
          <p:nvPr/>
        </p:nvCxnSpPr>
        <p:spPr>
          <a:xfrm rot="10800000">
            <a:off x="5087190" y="4130743"/>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208" name="Google Shape;1208;p12"/>
          <p:cNvSpPr/>
          <p:nvPr/>
        </p:nvSpPr>
        <p:spPr>
          <a:xfrm>
            <a:off x="5120328" y="3748698"/>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09" name="Google Shape;1209;p12"/>
          <p:cNvSpPr txBox="1"/>
          <p:nvPr/>
        </p:nvSpPr>
        <p:spPr>
          <a:xfrm>
            <a:off x="4805202" y="3805322"/>
            <a:ext cx="789803"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08</a:t>
            </a:r>
            <a:endParaRPr/>
          </a:p>
        </p:txBody>
      </p:sp>
      <p:sp>
        <p:nvSpPr>
          <p:cNvPr id="1210" name="Google Shape;1210;p12"/>
          <p:cNvSpPr txBox="1"/>
          <p:nvPr/>
        </p:nvSpPr>
        <p:spPr>
          <a:xfrm>
            <a:off x="6825999" y="4489338"/>
            <a:ext cx="17374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Inscripció en el Registre Mercantil</a:t>
            </a:r>
            <a:endParaRPr/>
          </a:p>
        </p:txBody>
      </p:sp>
      <p:cxnSp>
        <p:nvCxnSpPr>
          <p:cNvPr id="1211" name="Google Shape;1211;p12"/>
          <p:cNvCxnSpPr/>
          <p:nvPr/>
        </p:nvCxnSpPr>
        <p:spPr>
          <a:xfrm rot="10800000">
            <a:off x="7077538" y="4130743"/>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212" name="Google Shape;1212;p12"/>
          <p:cNvSpPr/>
          <p:nvPr/>
        </p:nvSpPr>
        <p:spPr>
          <a:xfrm>
            <a:off x="7110676" y="3748698"/>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13" name="Google Shape;1213;p12"/>
          <p:cNvSpPr txBox="1"/>
          <p:nvPr/>
        </p:nvSpPr>
        <p:spPr>
          <a:xfrm>
            <a:off x="6795550" y="3805322"/>
            <a:ext cx="632085"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09</a:t>
            </a:r>
            <a:endParaRPr/>
          </a:p>
        </p:txBody>
      </p:sp>
      <p:sp>
        <p:nvSpPr>
          <p:cNvPr id="1214" name="Google Shape;1214;p12"/>
          <p:cNvSpPr txBox="1"/>
          <p:nvPr/>
        </p:nvSpPr>
        <p:spPr>
          <a:xfrm>
            <a:off x="8816347" y="4489338"/>
            <a:ext cx="1394453"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Obtenció del N.I.F. definitiu</a:t>
            </a:r>
            <a:endParaRPr/>
          </a:p>
        </p:txBody>
      </p:sp>
      <p:cxnSp>
        <p:nvCxnSpPr>
          <p:cNvPr id="1215" name="Google Shape;1215;p12"/>
          <p:cNvCxnSpPr/>
          <p:nvPr/>
        </p:nvCxnSpPr>
        <p:spPr>
          <a:xfrm rot="10800000">
            <a:off x="9067886" y="4130743"/>
            <a:ext cx="0" cy="503078"/>
          </a:xfrm>
          <a:prstGeom prst="straightConnector1">
            <a:avLst/>
          </a:prstGeom>
          <a:noFill/>
          <a:ln w="19050" cap="rnd" cmpd="sng">
            <a:solidFill>
              <a:schemeClr val="accent1">
                <a:alpha val="40000"/>
              </a:schemeClr>
            </a:solidFill>
            <a:prstDash val="solid"/>
            <a:round/>
            <a:headEnd type="none" w="sm" len="sm"/>
            <a:tailEnd type="none" w="sm" len="sm"/>
          </a:ln>
        </p:spPr>
      </p:cxnSp>
      <p:sp>
        <p:nvSpPr>
          <p:cNvPr id="1216" name="Google Shape;1216;p12"/>
          <p:cNvSpPr/>
          <p:nvPr/>
        </p:nvSpPr>
        <p:spPr>
          <a:xfrm>
            <a:off x="9101024" y="3748698"/>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17" name="Google Shape;1217;p12"/>
          <p:cNvSpPr txBox="1"/>
          <p:nvPr/>
        </p:nvSpPr>
        <p:spPr>
          <a:xfrm>
            <a:off x="8785899" y="3805322"/>
            <a:ext cx="506740"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3600">
                <a:latin typeface="Quattrocento Sans"/>
                <a:ea typeface="Quattrocento Sans"/>
                <a:cs typeface="Quattrocento Sans"/>
                <a:sym typeface="Quattrocento Sans"/>
              </a:rPr>
              <a:t>10</a:t>
            </a:r>
            <a:endParaRPr/>
          </a:p>
        </p:txBody>
      </p:sp>
      <p:sp>
        <p:nvSpPr>
          <p:cNvPr id="1218" name="Google Shape;1218;p12"/>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12</a:t>
            </a:fld>
            <a:endParaRPr sz="900">
              <a:solidFill>
                <a:schemeClr val="dk2"/>
              </a:solidFill>
              <a:latin typeface="Quattrocento Sans"/>
              <a:ea typeface="Quattrocento Sans"/>
              <a:cs typeface="Quattrocento Sans"/>
              <a:sym typeface="Quattrocento Sans"/>
            </a:endParaRPr>
          </a:p>
        </p:txBody>
      </p:sp>
      <p:sp>
        <p:nvSpPr>
          <p:cNvPr id="1219" name="Google Shape;1219;p12">
            <a:hlinkClick r:id="rId3"/>
          </p:cNvPr>
          <p:cNvSpPr txBox="1"/>
          <p:nvPr/>
        </p:nvSpPr>
        <p:spPr>
          <a:xfrm>
            <a:off x="830421" y="5468430"/>
            <a:ext cx="4068398" cy="1692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100">
                <a:solidFill>
                  <a:schemeClr val="accent1"/>
                </a:solidFill>
                <a:latin typeface="Quattrocento Sans"/>
                <a:ea typeface="Quattrocento Sans"/>
                <a:cs typeface="Quattrocento Sans"/>
                <a:sym typeface="Quattrocento Sans"/>
              </a:rPr>
              <a:t>https://plataformapyme.es/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pic>
        <p:nvPicPr>
          <p:cNvPr id="1225" name="Google Shape;1225;p13"/>
          <p:cNvPicPr preferRelativeResize="0"/>
          <p:nvPr/>
        </p:nvPicPr>
        <p:blipFill rotWithShape="1">
          <a:blip r:embed="rId3">
            <a:alphaModFix/>
          </a:blip>
          <a:srcRect t="18224" b="18225"/>
          <a:stretch/>
        </p:blipFill>
        <p:spPr>
          <a:xfrm>
            <a:off x="0" y="1575163"/>
            <a:ext cx="12192000" cy="5282837"/>
          </a:xfrm>
          <a:prstGeom prst="rect">
            <a:avLst/>
          </a:prstGeom>
          <a:noFill/>
          <a:ln>
            <a:noFill/>
          </a:ln>
        </p:spPr>
      </p:pic>
      <p:cxnSp>
        <p:nvCxnSpPr>
          <p:cNvPr id="1226" name="Google Shape;1226;p13"/>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227" name="Google Shape;1227;p13"/>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28" name="Google Shape;1228;p13"/>
          <p:cNvSpPr txBox="1"/>
          <p:nvPr/>
        </p:nvSpPr>
        <p:spPr>
          <a:xfrm>
            <a:off x="-2" y="1548723"/>
            <a:ext cx="12192002" cy="530927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1229" name="Google Shape;1229;p13"/>
          <p:cNvSpPr/>
          <p:nvPr/>
        </p:nvSpPr>
        <p:spPr>
          <a:xfrm>
            <a:off x="-3" y="1286477"/>
            <a:ext cx="10279425" cy="48533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30" name="Google Shape;1230;p13"/>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700"/>
              <a:buFont typeface="Arial"/>
              <a:buNone/>
            </a:pPr>
            <a:r>
              <a:rPr lang="ca-ES" sz="700" b="0" i="0" u="none" strike="noStrike" cap="none">
                <a:solidFill>
                  <a:schemeClr val="lt1"/>
                </a:solidFill>
                <a:latin typeface="Quattrocento Sans"/>
                <a:ea typeface="Quattrocento Sans"/>
                <a:cs typeface="Quattrocento Sans"/>
                <a:sym typeface="Quattrocento Sans"/>
              </a:rPr>
              <a:t>Associació de Voluntaris de CaixaBank, Barcelona, ​​2022</a:t>
            </a:r>
            <a:endParaRPr/>
          </a:p>
        </p:txBody>
      </p:sp>
      <p:sp>
        <p:nvSpPr>
          <p:cNvPr id="1231" name="Google Shape;1231;p13"/>
          <p:cNvSpPr txBox="1"/>
          <p:nvPr/>
        </p:nvSpPr>
        <p:spPr>
          <a:xfrm>
            <a:off x="752739" y="740458"/>
            <a:ext cx="6651361" cy="1133459"/>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04</a:t>
            </a:r>
            <a:r>
              <a:rPr lang="ca-ES" sz="2800" b="0"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L’ESCRIPTURA PÚBLICA </a:t>
            </a:r>
            <a:br>
              <a:rPr lang="ca-ES" sz="2800" b="0" i="0">
                <a:solidFill>
                  <a:schemeClr val="dk1"/>
                </a:solidFill>
                <a:latin typeface="Quattrocento Sans"/>
                <a:ea typeface="Quattrocento Sans"/>
                <a:cs typeface="Quattrocento Sans"/>
                <a:sym typeface="Quattrocento Sans"/>
              </a:rPr>
            </a:br>
            <a:r>
              <a:rPr lang="ca-ES" sz="2800" b="0" i="0">
                <a:solidFill>
                  <a:schemeClr val="dk1"/>
                </a:solidFill>
                <a:latin typeface="Quattrocento Sans"/>
                <a:ea typeface="Quattrocento Sans"/>
                <a:cs typeface="Quattrocento Sans"/>
                <a:sym typeface="Quattrocento Sans"/>
              </a:rPr>
              <a:t>D’UNA SOCIETAT LIMITADA</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sp>
        <p:nvSpPr>
          <p:cNvPr id="1232" name="Google Shape;1232;p13"/>
          <p:cNvSpPr/>
          <p:nvPr/>
        </p:nvSpPr>
        <p:spPr>
          <a:xfrm>
            <a:off x="1728857" y="2253841"/>
            <a:ext cx="898575" cy="89857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233" name="Google Shape;1233;p13"/>
          <p:cNvCxnSpPr/>
          <p:nvPr/>
        </p:nvCxnSpPr>
        <p:spPr>
          <a:xfrm rot="10800000">
            <a:off x="1912578" y="2707497"/>
            <a:ext cx="0" cy="3432363"/>
          </a:xfrm>
          <a:prstGeom prst="straightConnector1">
            <a:avLst/>
          </a:prstGeom>
          <a:noFill/>
          <a:ln w="19050" cap="rnd" cmpd="sng">
            <a:solidFill>
              <a:schemeClr val="accent1"/>
            </a:solidFill>
            <a:prstDash val="solid"/>
            <a:round/>
            <a:headEnd type="none" w="sm" len="sm"/>
            <a:tailEnd type="none" w="sm" len="sm"/>
          </a:ln>
        </p:spPr>
      </p:cxnSp>
      <p:sp>
        <p:nvSpPr>
          <p:cNvPr id="1234" name="Google Shape;1234;p13"/>
          <p:cNvSpPr txBox="1"/>
          <p:nvPr/>
        </p:nvSpPr>
        <p:spPr>
          <a:xfrm>
            <a:off x="2300174" y="2688486"/>
            <a:ext cx="2392426" cy="1133459"/>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ca-ES" sz="1800" b="0" i="0">
                <a:solidFill>
                  <a:schemeClr val="dk1"/>
                </a:solidFill>
                <a:latin typeface="Quattrocento Sans"/>
                <a:ea typeface="Quattrocento Sans"/>
                <a:cs typeface="Quattrocento Sans"/>
                <a:sym typeface="Quattrocento Sans"/>
              </a:rPr>
              <a:t>Escriptura Pública  incloent-hi els </a:t>
            </a:r>
            <a:br>
              <a:rPr lang="ca-ES" sz="1800" b="0" i="0">
                <a:solidFill>
                  <a:schemeClr val="dk1"/>
                </a:solidFill>
                <a:latin typeface="Quattrocento Sans"/>
                <a:ea typeface="Quattrocento Sans"/>
                <a:cs typeface="Quattrocento Sans"/>
                <a:sym typeface="Quattrocento Sans"/>
              </a:rPr>
            </a:br>
            <a:r>
              <a:rPr lang="ca-ES" sz="1800" b="0" i="0">
                <a:solidFill>
                  <a:schemeClr val="dk1"/>
                </a:solidFill>
                <a:latin typeface="Quattrocento Sans"/>
                <a:ea typeface="Quattrocento Sans"/>
                <a:cs typeface="Quattrocento Sans"/>
                <a:sym typeface="Quattrocento Sans"/>
              </a:rPr>
              <a:t>Estatuts de la Societat</a:t>
            </a:r>
            <a:endParaRPr/>
          </a:p>
        </p:txBody>
      </p:sp>
      <p:sp>
        <p:nvSpPr>
          <p:cNvPr id="1235" name="Google Shape;1235;p13"/>
          <p:cNvSpPr txBox="1"/>
          <p:nvPr/>
        </p:nvSpPr>
        <p:spPr>
          <a:xfrm>
            <a:off x="4892604" y="2216260"/>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1.</a:t>
            </a:r>
            <a:endParaRPr/>
          </a:p>
        </p:txBody>
      </p:sp>
      <p:sp>
        <p:nvSpPr>
          <p:cNvPr id="1236" name="Google Shape;1236;p13"/>
          <p:cNvSpPr txBox="1"/>
          <p:nvPr/>
        </p:nvSpPr>
        <p:spPr>
          <a:xfrm>
            <a:off x="4892604" y="2835896"/>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2.</a:t>
            </a:r>
            <a:endParaRPr/>
          </a:p>
        </p:txBody>
      </p:sp>
      <p:sp>
        <p:nvSpPr>
          <p:cNvPr id="1237" name="Google Shape;1237;p13"/>
          <p:cNvSpPr txBox="1"/>
          <p:nvPr/>
        </p:nvSpPr>
        <p:spPr>
          <a:xfrm>
            <a:off x="4892604" y="3455532"/>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3.</a:t>
            </a:r>
            <a:endParaRPr/>
          </a:p>
        </p:txBody>
      </p:sp>
      <p:sp>
        <p:nvSpPr>
          <p:cNvPr id="1238" name="Google Shape;1238;p13"/>
          <p:cNvSpPr txBox="1"/>
          <p:nvPr/>
        </p:nvSpPr>
        <p:spPr>
          <a:xfrm>
            <a:off x="4892604" y="4075168"/>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4.</a:t>
            </a:r>
            <a:endParaRPr/>
          </a:p>
        </p:txBody>
      </p:sp>
      <p:sp>
        <p:nvSpPr>
          <p:cNvPr id="1239" name="Google Shape;1239;p13"/>
          <p:cNvSpPr txBox="1"/>
          <p:nvPr/>
        </p:nvSpPr>
        <p:spPr>
          <a:xfrm>
            <a:off x="4892604" y="4694804"/>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5.</a:t>
            </a:r>
            <a:endParaRPr/>
          </a:p>
        </p:txBody>
      </p:sp>
      <p:sp>
        <p:nvSpPr>
          <p:cNvPr id="1240" name="Google Shape;1240;p13"/>
          <p:cNvSpPr txBox="1"/>
          <p:nvPr/>
        </p:nvSpPr>
        <p:spPr>
          <a:xfrm>
            <a:off x="4892604" y="5314438"/>
            <a:ext cx="746799" cy="67710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4400">
                <a:latin typeface="Quattrocento Sans"/>
                <a:ea typeface="Quattrocento Sans"/>
                <a:cs typeface="Quattrocento Sans"/>
                <a:sym typeface="Quattrocento Sans"/>
              </a:rPr>
              <a:t>6.</a:t>
            </a:r>
            <a:endParaRPr/>
          </a:p>
        </p:txBody>
      </p:sp>
      <p:sp>
        <p:nvSpPr>
          <p:cNvPr id="1241" name="Google Shape;1241;p13"/>
          <p:cNvSpPr/>
          <p:nvPr/>
        </p:nvSpPr>
        <p:spPr>
          <a:xfrm rot="5400000">
            <a:off x="4065466" y="3786033"/>
            <a:ext cx="3554268" cy="635005"/>
          </a:xfrm>
          <a:prstGeom prst="rightArrow">
            <a:avLst>
              <a:gd name="adj1" fmla="val 50000"/>
              <a:gd name="adj2" fmla="val 50000"/>
            </a:avLst>
          </a:pr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42" name="Google Shape;1242;p13"/>
          <p:cNvSpPr/>
          <p:nvPr/>
        </p:nvSpPr>
        <p:spPr>
          <a:xfrm rot="5400000">
            <a:off x="4156867" y="3704303"/>
            <a:ext cx="3554268" cy="635005"/>
          </a:xfrm>
          <a:prstGeom prst="rightArrow">
            <a:avLst>
              <a:gd name="adj1" fmla="val 50000"/>
              <a:gd name="adj2" fmla="val 50000"/>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43" name="Google Shape;1243;p13"/>
          <p:cNvSpPr txBox="1"/>
          <p:nvPr/>
        </p:nvSpPr>
        <p:spPr>
          <a:xfrm>
            <a:off x="6456949" y="2394731"/>
            <a:ext cx="2681748"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 Identitat del soci o socis</a:t>
            </a:r>
            <a:endParaRPr/>
          </a:p>
        </p:txBody>
      </p:sp>
      <p:sp>
        <p:nvSpPr>
          <p:cNvPr id="1244" name="Google Shape;1244;p13"/>
          <p:cNvSpPr txBox="1"/>
          <p:nvPr/>
        </p:nvSpPr>
        <p:spPr>
          <a:xfrm>
            <a:off x="6456949" y="5499516"/>
            <a:ext cx="3259154"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Voluntat de constituir la Societat</a:t>
            </a:r>
            <a:endParaRPr/>
          </a:p>
        </p:txBody>
      </p:sp>
      <p:sp>
        <p:nvSpPr>
          <p:cNvPr id="1245" name="Google Shape;1245;p13"/>
          <p:cNvSpPr txBox="1"/>
          <p:nvPr/>
        </p:nvSpPr>
        <p:spPr>
          <a:xfrm>
            <a:off x="6456949" y="4792381"/>
            <a:ext cx="3398854"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La identitat de la persona o persones que s'encarregaran de l’administració</a:t>
            </a:r>
            <a:endParaRPr/>
          </a:p>
        </p:txBody>
      </p:sp>
      <p:sp>
        <p:nvSpPr>
          <p:cNvPr id="1246" name="Google Shape;1246;p13"/>
          <p:cNvSpPr txBox="1"/>
          <p:nvPr/>
        </p:nvSpPr>
        <p:spPr>
          <a:xfrm>
            <a:off x="6456949" y="4085247"/>
            <a:ext cx="26817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La manera com s’organitza l'administració</a:t>
            </a:r>
            <a:endParaRPr/>
          </a:p>
        </p:txBody>
      </p:sp>
      <p:sp>
        <p:nvSpPr>
          <p:cNvPr id="1247" name="Google Shape;1247;p13"/>
          <p:cNvSpPr txBox="1"/>
          <p:nvPr/>
        </p:nvSpPr>
        <p:spPr>
          <a:xfrm>
            <a:off x="6456949" y="3593556"/>
            <a:ext cx="2681748"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Els estatuts de la societat </a:t>
            </a:r>
            <a:endParaRPr/>
          </a:p>
        </p:txBody>
      </p:sp>
      <p:sp>
        <p:nvSpPr>
          <p:cNvPr id="1248" name="Google Shape;1248;p13"/>
          <p:cNvSpPr txBox="1"/>
          <p:nvPr/>
        </p:nvSpPr>
        <p:spPr>
          <a:xfrm>
            <a:off x="6456949" y="2886422"/>
            <a:ext cx="2332054"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Les aportacions que cada soci realitza</a:t>
            </a:r>
            <a:endParaRPr/>
          </a:p>
        </p:txBody>
      </p:sp>
      <p:grpSp>
        <p:nvGrpSpPr>
          <p:cNvPr id="1249" name="Google Shape;1249;p13"/>
          <p:cNvGrpSpPr/>
          <p:nvPr/>
        </p:nvGrpSpPr>
        <p:grpSpPr>
          <a:xfrm>
            <a:off x="750308" y="2521423"/>
            <a:ext cx="778049" cy="636001"/>
            <a:chOff x="750308" y="2521423"/>
            <a:chExt cx="778049" cy="636001"/>
          </a:xfrm>
        </p:grpSpPr>
        <p:sp>
          <p:nvSpPr>
            <p:cNvPr id="1250" name="Google Shape;1250;p13"/>
            <p:cNvSpPr/>
            <p:nvPr/>
          </p:nvSpPr>
          <p:spPr>
            <a:xfrm>
              <a:off x="770547" y="2724986"/>
              <a:ext cx="355899" cy="192671"/>
            </a:xfrm>
            <a:custGeom>
              <a:avLst/>
              <a:gdLst/>
              <a:ahLst/>
              <a:cxnLst/>
              <a:rect l="l" t="t" r="r" b="b"/>
              <a:pathLst>
                <a:path w="355899" h="192671" extrusionOk="0">
                  <a:moveTo>
                    <a:pt x="34985" y="192672"/>
                  </a:moveTo>
                  <a:lnTo>
                    <a:pt x="5072" y="136527"/>
                  </a:lnTo>
                  <a:cubicBezTo>
                    <a:pt x="163" y="127323"/>
                    <a:pt x="-1218" y="116738"/>
                    <a:pt x="1083" y="106614"/>
                  </a:cubicBezTo>
                  <a:lnTo>
                    <a:pt x="12895" y="53690"/>
                  </a:lnTo>
                  <a:cubicBezTo>
                    <a:pt x="14889" y="44640"/>
                    <a:pt x="21332" y="37123"/>
                    <a:pt x="30076" y="33748"/>
                  </a:cubicBezTo>
                  <a:lnTo>
                    <a:pt x="91130" y="1687"/>
                  </a:lnTo>
                  <a:cubicBezTo>
                    <a:pt x="93124" y="614"/>
                    <a:pt x="95272" y="153"/>
                    <a:pt x="97419" y="153"/>
                  </a:cubicBezTo>
                  <a:lnTo>
                    <a:pt x="167370" y="0"/>
                  </a:lnTo>
                  <a:cubicBezTo>
                    <a:pt x="169518" y="0"/>
                    <a:pt x="171819" y="460"/>
                    <a:pt x="173813" y="1534"/>
                  </a:cubicBezTo>
                  <a:lnTo>
                    <a:pt x="290398" y="61974"/>
                  </a:lnTo>
                  <a:lnTo>
                    <a:pt x="355900" y="4939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1" name="Google Shape;1251;p13"/>
            <p:cNvSpPr/>
            <p:nvPr/>
          </p:nvSpPr>
          <p:spPr>
            <a:xfrm>
              <a:off x="852319" y="2813038"/>
              <a:ext cx="15340" cy="108147"/>
            </a:xfrm>
            <a:custGeom>
              <a:avLst/>
              <a:gdLst/>
              <a:ahLst/>
              <a:cxnLst/>
              <a:rect l="l" t="t" r="r" b="b"/>
              <a:pathLst>
                <a:path w="15340" h="108147" extrusionOk="0">
                  <a:moveTo>
                    <a:pt x="0" y="0"/>
                  </a:moveTo>
                  <a:lnTo>
                    <a:pt x="0" y="1081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2" name="Google Shape;1252;p13"/>
            <p:cNvSpPr/>
            <p:nvPr/>
          </p:nvSpPr>
          <p:spPr>
            <a:xfrm>
              <a:off x="954791" y="2813038"/>
              <a:ext cx="153" cy="108147"/>
            </a:xfrm>
            <a:custGeom>
              <a:avLst/>
              <a:gdLst/>
              <a:ahLst/>
              <a:cxnLst/>
              <a:rect l="l" t="t" r="r" b="b"/>
              <a:pathLst>
                <a:path w="153" h="108147" extrusionOk="0">
                  <a:moveTo>
                    <a:pt x="153" y="0"/>
                  </a:moveTo>
                  <a:lnTo>
                    <a:pt x="0" y="1081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3" name="Google Shape;1253;p13"/>
            <p:cNvSpPr/>
            <p:nvPr/>
          </p:nvSpPr>
          <p:spPr>
            <a:xfrm>
              <a:off x="1060791" y="2521423"/>
              <a:ext cx="439953" cy="399763"/>
            </a:xfrm>
            <a:custGeom>
              <a:avLst/>
              <a:gdLst/>
              <a:ahLst/>
              <a:cxnLst/>
              <a:rect l="l" t="t" r="r" b="b"/>
              <a:pathLst>
                <a:path w="439953" h="399763" extrusionOk="0">
                  <a:moveTo>
                    <a:pt x="0" y="199115"/>
                  </a:moveTo>
                  <a:lnTo>
                    <a:pt x="0" y="30680"/>
                  </a:lnTo>
                  <a:cubicBezTo>
                    <a:pt x="0" y="13806"/>
                    <a:pt x="13806" y="0"/>
                    <a:pt x="30680" y="0"/>
                  </a:cubicBezTo>
                  <a:lnTo>
                    <a:pt x="409274" y="0"/>
                  </a:lnTo>
                  <a:cubicBezTo>
                    <a:pt x="426148" y="0"/>
                    <a:pt x="439954" y="13806"/>
                    <a:pt x="439954" y="30680"/>
                  </a:cubicBezTo>
                  <a:lnTo>
                    <a:pt x="439954" y="399764"/>
                  </a:lnTo>
                  <a:lnTo>
                    <a:pt x="0" y="399764"/>
                  </a:lnTo>
                  <a:lnTo>
                    <a:pt x="0" y="313859"/>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4" name="Google Shape;1254;p13"/>
            <p:cNvSpPr/>
            <p:nvPr/>
          </p:nvSpPr>
          <p:spPr>
            <a:xfrm>
              <a:off x="767949" y="2921186"/>
              <a:ext cx="758260" cy="15340"/>
            </a:xfrm>
            <a:custGeom>
              <a:avLst/>
              <a:gdLst/>
              <a:ahLst/>
              <a:cxnLst/>
              <a:rect l="l" t="t" r="r" b="b"/>
              <a:pathLst>
                <a:path w="758260" h="15340" extrusionOk="0">
                  <a:moveTo>
                    <a:pt x="758261"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5" name="Google Shape;1255;p13"/>
            <p:cNvSpPr/>
            <p:nvPr/>
          </p:nvSpPr>
          <p:spPr>
            <a:xfrm>
              <a:off x="1225851" y="2659944"/>
              <a:ext cx="208318" cy="15340"/>
            </a:xfrm>
            <a:custGeom>
              <a:avLst/>
              <a:gdLst/>
              <a:ahLst/>
              <a:cxnLst/>
              <a:rect l="l" t="t" r="r" b="b"/>
              <a:pathLst>
                <a:path w="208318" h="15340" extrusionOk="0">
                  <a:moveTo>
                    <a:pt x="0" y="0"/>
                  </a:moveTo>
                  <a:lnTo>
                    <a:pt x="20831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6" name="Google Shape;1256;p13"/>
            <p:cNvSpPr/>
            <p:nvPr/>
          </p:nvSpPr>
          <p:spPr>
            <a:xfrm>
              <a:off x="1280768" y="2598583"/>
              <a:ext cx="153400" cy="15340"/>
            </a:xfrm>
            <a:custGeom>
              <a:avLst/>
              <a:gdLst/>
              <a:ahLst/>
              <a:cxnLst/>
              <a:rect l="l" t="t" r="r" b="b"/>
              <a:pathLst>
                <a:path w="153400" h="15340" extrusionOk="0">
                  <a:moveTo>
                    <a:pt x="0" y="0"/>
                  </a:moveTo>
                  <a:lnTo>
                    <a:pt x="15340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7" name="Google Shape;1257;p13"/>
            <p:cNvSpPr/>
            <p:nvPr/>
          </p:nvSpPr>
          <p:spPr>
            <a:xfrm>
              <a:off x="1262667" y="2844025"/>
              <a:ext cx="171502" cy="15340"/>
            </a:xfrm>
            <a:custGeom>
              <a:avLst/>
              <a:gdLst/>
              <a:ahLst/>
              <a:cxnLst/>
              <a:rect l="l" t="t" r="r" b="b"/>
              <a:pathLst>
                <a:path w="171502" h="15340" extrusionOk="0">
                  <a:moveTo>
                    <a:pt x="0" y="0"/>
                  </a:moveTo>
                  <a:lnTo>
                    <a:pt x="17150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8" name="Google Shape;1258;p13"/>
            <p:cNvSpPr/>
            <p:nvPr/>
          </p:nvSpPr>
          <p:spPr>
            <a:xfrm>
              <a:off x="1158968" y="2721304"/>
              <a:ext cx="275201" cy="15340"/>
            </a:xfrm>
            <a:custGeom>
              <a:avLst/>
              <a:gdLst/>
              <a:ahLst/>
              <a:cxnLst/>
              <a:rect l="l" t="t" r="r" b="b"/>
              <a:pathLst>
                <a:path w="275201" h="15340" extrusionOk="0">
                  <a:moveTo>
                    <a:pt x="0" y="0"/>
                  </a:moveTo>
                  <a:lnTo>
                    <a:pt x="27520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9" name="Google Shape;1259;p13"/>
            <p:cNvSpPr/>
            <p:nvPr/>
          </p:nvSpPr>
          <p:spPr>
            <a:xfrm>
              <a:off x="1210204" y="2782665"/>
              <a:ext cx="223965" cy="15340"/>
            </a:xfrm>
            <a:custGeom>
              <a:avLst/>
              <a:gdLst/>
              <a:ahLst/>
              <a:cxnLst/>
              <a:rect l="l" t="t" r="r" b="b"/>
              <a:pathLst>
                <a:path w="223965" h="15340" extrusionOk="0">
                  <a:moveTo>
                    <a:pt x="0" y="0"/>
                  </a:moveTo>
                  <a:lnTo>
                    <a:pt x="22396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0" name="Google Shape;1260;p13"/>
            <p:cNvSpPr/>
            <p:nvPr/>
          </p:nvSpPr>
          <p:spPr>
            <a:xfrm>
              <a:off x="750308" y="3131978"/>
              <a:ext cx="778049" cy="25446"/>
            </a:xfrm>
            <a:custGeom>
              <a:avLst/>
              <a:gdLst/>
              <a:ahLst/>
              <a:cxnLst/>
              <a:rect l="l" t="t" r="r" b="b"/>
              <a:pathLst>
                <a:path w="778049" h="25446" extrusionOk="0">
                  <a:moveTo>
                    <a:pt x="0" y="23759"/>
                  </a:moveTo>
                  <a:lnTo>
                    <a:pt x="90353" y="902"/>
                  </a:lnTo>
                  <a:cubicBezTo>
                    <a:pt x="95415" y="-325"/>
                    <a:pt x="100631" y="-325"/>
                    <a:pt x="105540" y="1055"/>
                  </a:cubicBezTo>
                  <a:lnTo>
                    <a:pt x="190371" y="23452"/>
                  </a:lnTo>
                  <a:cubicBezTo>
                    <a:pt x="193132" y="24219"/>
                    <a:pt x="196046" y="24219"/>
                    <a:pt x="198654" y="23452"/>
                  </a:cubicBezTo>
                  <a:lnTo>
                    <a:pt x="284866" y="1669"/>
                  </a:lnTo>
                  <a:cubicBezTo>
                    <a:pt x="289774" y="442"/>
                    <a:pt x="294837" y="442"/>
                    <a:pt x="299746" y="1669"/>
                  </a:cubicBezTo>
                  <a:lnTo>
                    <a:pt x="389025" y="24526"/>
                  </a:lnTo>
                  <a:lnTo>
                    <a:pt x="479378" y="1669"/>
                  </a:lnTo>
                  <a:cubicBezTo>
                    <a:pt x="484287" y="442"/>
                    <a:pt x="489349" y="442"/>
                    <a:pt x="494258" y="1669"/>
                  </a:cubicBezTo>
                  <a:lnTo>
                    <a:pt x="583537" y="24526"/>
                  </a:lnTo>
                  <a:lnTo>
                    <a:pt x="673890" y="1669"/>
                  </a:lnTo>
                  <a:cubicBezTo>
                    <a:pt x="678953" y="442"/>
                    <a:pt x="684168" y="442"/>
                    <a:pt x="689077" y="1822"/>
                  </a:cubicBezTo>
                  <a:lnTo>
                    <a:pt x="778050" y="2544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1" name="Google Shape;1261;p13"/>
            <p:cNvSpPr/>
            <p:nvPr/>
          </p:nvSpPr>
          <p:spPr>
            <a:xfrm>
              <a:off x="798015" y="2993591"/>
              <a:ext cx="92040" cy="92040"/>
            </a:xfrm>
            <a:custGeom>
              <a:avLst/>
              <a:gdLst/>
              <a:ahLst/>
              <a:cxnLst/>
              <a:rect l="l" t="t" r="r" b="b"/>
              <a:pathLst>
                <a:path w="92040" h="92040" extrusionOk="0">
                  <a:moveTo>
                    <a:pt x="92041" y="46020"/>
                  </a:moveTo>
                  <a:cubicBezTo>
                    <a:pt x="92041" y="71485"/>
                    <a:pt x="71485" y="92041"/>
                    <a:pt x="46020" y="92041"/>
                  </a:cubicBezTo>
                  <a:cubicBezTo>
                    <a:pt x="20556" y="92041"/>
                    <a:pt x="0" y="71485"/>
                    <a:pt x="0" y="46020"/>
                  </a:cubicBezTo>
                  <a:cubicBezTo>
                    <a:pt x="0" y="20556"/>
                    <a:pt x="20556" y="0"/>
                    <a:pt x="46020" y="0"/>
                  </a:cubicBezTo>
                  <a:cubicBezTo>
                    <a:pt x="71485" y="0"/>
                    <a:pt x="92041" y="20556"/>
                    <a:pt x="92041" y="4602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2" name="Google Shape;1262;p13"/>
            <p:cNvSpPr/>
            <p:nvPr/>
          </p:nvSpPr>
          <p:spPr>
            <a:xfrm>
              <a:off x="859069" y="2580482"/>
              <a:ext cx="92040" cy="92040"/>
            </a:xfrm>
            <a:custGeom>
              <a:avLst/>
              <a:gdLst/>
              <a:ahLst/>
              <a:cxnLst/>
              <a:rect l="l" t="t" r="r" b="b"/>
              <a:pathLst>
                <a:path w="92040" h="92040" extrusionOk="0">
                  <a:moveTo>
                    <a:pt x="92041" y="46020"/>
                  </a:moveTo>
                  <a:cubicBezTo>
                    <a:pt x="92041" y="71485"/>
                    <a:pt x="71485" y="92041"/>
                    <a:pt x="46020" y="92041"/>
                  </a:cubicBezTo>
                  <a:cubicBezTo>
                    <a:pt x="20556" y="92041"/>
                    <a:pt x="0" y="71485"/>
                    <a:pt x="0" y="46020"/>
                  </a:cubicBezTo>
                  <a:cubicBezTo>
                    <a:pt x="0" y="20556"/>
                    <a:pt x="20556" y="0"/>
                    <a:pt x="46020" y="0"/>
                  </a:cubicBezTo>
                  <a:cubicBezTo>
                    <a:pt x="71485" y="0"/>
                    <a:pt x="92041" y="20709"/>
                    <a:pt x="92041" y="4602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3" name="Google Shape;1263;p13"/>
            <p:cNvSpPr/>
            <p:nvPr/>
          </p:nvSpPr>
          <p:spPr>
            <a:xfrm>
              <a:off x="995442" y="2993591"/>
              <a:ext cx="92040" cy="92040"/>
            </a:xfrm>
            <a:custGeom>
              <a:avLst/>
              <a:gdLst/>
              <a:ahLst/>
              <a:cxnLst/>
              <a:rect l="l" t="t" r="r" b="b"/>
              <a:pathLst>
                <a:path w="92040" h="92040" extrusionOk="0">
                  <a:moveTo>
                    <a:pt x="92041" y="46020"/>
                  </a:moveTo>
                  <a:cubicBezTo>
                    <a:pt x="92041" y="71485"/>
                    <a:pt x="71485" y="92041"/>
                    <a:pt x="46020" y="92041"/>
                  </a:cubicBezTo>
                  <a:cubicBezTo>
                    <a:pt x="20556" y="92041"/>
                    <a:pt x="0" y="71485"/>
                    <a:pt x="0" y="46020"/>
                  </a:cubicBezTo>
                  <a:cubicBezTo>
                    <a:pt x="0" y="20556"/>
                    <a:pt x="20556" y="0"/>
                    <a:pt x="46020" y="0"/>
                  </a:cubicBezTo>
                  <a:cubicBezTo>
                    <a:pt x="71485" y="0"/>
                    <a:pt x="92041" y="20556"/>
                    <a:pt x="92041" y="4602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4" name="Google Shape;1264;p13"/>
            <p:cNvSpPr/>
            <p:nvPr/>
          </p:nvSpPr>
          <p:spPr>
            <a:xfrm>
              <a:off x="1189955" y="2993591"/>
              <a:ext cx="92040" cy="92040"/>
            </a:xfrm>
            <a:custGeom>
              <a:avLst/>
              <a:gdLst/>
              <a:ahLst/>
              <a:cxnLst/>
              <a:rect l="l" t="t" r="r" b="b"/>
              <a:pathLst>
                <a:path w="92040" h="92040" extrusionOk="0">
                  <a:moveTo>
                    <a:pt x="92041" y="46020"/>
                  </a:moveTo>
                  <a:cubicBezTo>
                    <a:pt x="92041" y="71485"/>
                    <a:pt x="71485" y="92041"/>
                    <a:pt x="46020" y="92041"/>
                  </a:cubicBezTo>
                  <a:cubicBezTo>
                    <a:pt x="20556" y="92041"/>
                    <a:pt x="0" y="71485"/>
                    <a:pt x="0" y="46020"/>
                  </a:cubicBezTo>
                  <a:cubicBezTo>
                    <a:pt x="0" y="20556"/>
                    <a:pt x="20556" y="0"/>
                    <a:pt x="46020" y="0"/>
                  </a:cubicBezTo>
                  <a:cubicBezTo>
                    <a:pt x="71485" y="0"/>
                    <a:pt x="92041" y="20556"/>
                    <a:pt x="92041" y="4602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5" name="Google Shape;1265;p13"/>
            <p:cNvSpPr/>
            <p:nvPr/>
          </p:nvSpPr>
          <p:spPr>
            <a:xfrm>
              <a:off x="1384467" y="2993591"/>
              <a:ext cx="92040" cy="92040"/>
            </a:xfrm>
            <a:custGeom>
              <a:avLst/>
              <a:gdLst/>
              <a:ahLst/>
              <a:cxnLst/>
              <a:rect l="l" t="t" r="r" b="b"/>
              <a:pathLst>
                <a:path w="92040" h="92040" extrusionOk="0">
                  <a:moveTo>
                    <a:pt x="92041" y="46020"/>
                  </a:moveTo>
                  <a:cubicBezTo>
                    <a:pt x="92041" y="71485"/>
                    <a:pt x="71485" y="92041"/>
                    <a:pt x="46020" y="92041"/>
                  </a:cubicBezTo>
                  <a:cubicBezTo>
                    <a:pt x="20556" y="92041"/>
                    <a:pt x="0" y="71485"/>
                    <a:pt x="0" y="46020"/>
                  </a:cubicBezTo>
                  <a:cubicBezTo>
                    <a:pt x="0" y="20556"/>
                    <a:pt x="20556" y="0"/>
                    <a:pt x="46020" y="0"/>
                  </a:cubicBezTo>
                  <a:cubicBezTo>
                    <a:pt x="71331" y="0"/>
                    <a:pt x="92041" y="20556"/>
                    <a:pt x="92041" y="4602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266" name="Google Shape;1266;p13"/>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lt1"/>
                </a:solidFill>
                <a:latin typeface="Quattrocento Sans"/>
                <a:ea typeface="Quattrocento Sans"/>
                <a:cs typeface="Quattrocento Sans"/>
                <a:sym typeface="Quattrocento Sans"/>
              </a:rPr>
              <a:t>p. </a:t>
            </a:r>
            <a:fld id="{00000000-1234-1234-1234-123412341234}" type="slidenum">
              <a:rPr lang="ca-ES" sz="900">
                <a:solidFill>
                  <a:schemeClr val="lt1"/>
                </a:solidFill>
                <a:latin typeface="Quattrocento Sans"/>
                <a:ea typeface="Quattrocento Sans"/>
                <a:cs typeface="Quattrocento Sans"/>
                <a:sym typeface="Quattrocento Sans"/>
              </a:rPr>
              <a:t>13</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0"/>
        <p:cNvGrpSpPr/>
        <p:nvPr/>
      </p:nvGrpSpPr>
      <p:grpSpPr>
        <a:xfrm>
          <a:off x="0" y="0"/>
          <a:ext cx="0" cy="0"/>
          <a:chOff x="0" y="0"/>
          <a:chExt cx="0" cy="0"/>
        </a:xfrm>
      </p:grpSpPr>
      <p:pic>
        <p:nvPicPr>
          <p:cNvPr id="1271" name="Google Shape;1271;p14"/>
          <p:cNvPicPr preferRelativeResize="0"/>
          <p:nvPr/>
        </p:nvPicPr>
        <p:blipFill rotWithShape="1">
          <a:blip r:embed="rId3">
            <a:alphaModFix/>
          </a:blip>
          <a:srcRect t="17537" b="17536"/>
          <a:stretch/>
        </p:blipFill>
        <p:spPr>
          <a:xfrm flipH="1">
            <a:off x="0" y="1575163"/>
            <a:ext cx="12192000" cy="5282837"/>
          </a:xfrm>
          <a:prstGeom prst="rect">
            <a:avLst/>
          </a:prstGeom>
          <a:noFill/>
          <a:ln>
            <a:noFill/>
          </a:ln>
        </p:spPr>
      </p:pic>
      <p:sp>
        <p:nvSpPr>
          <p:cNvPr id="1272" name="Google Shape;1272;p14"/>
          <p:cNvSpPr txBox="1"/>
          <p:nvPr/>
        </p:nvSpPr>
        <p:spPr>
          <a:xfrm>
            <a:off x="752739" y="740459"/>
            <a:ext cx="105121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04</a:t>
            </a:r>
            <a:r>
              <a:rPr lang="ca-ES" sz="2800" b="0"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ESTATUTS D’UNA SOCIETAT LIMITADA</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1273" name="Google Shape;1273;p14"/>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274" name="Google Shape;1274;p14"/>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75" name="Google Shape;1275;p14"/>
          <p:cNvSpPr txBox="1"/>
          <p:nvPr/>
        </p:nvSpPr>
        <p:spPr>
          <a:xfrm>
            <a:off x="-2" y="1548723"/>
            <a:ext cx="12192002" cy="530927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1276" name="Google Shape;1276;p14"/>
          <p:cNvSpPr/>
          <p:nvPr/>
        </p:nvSpPr>
        <p:spPr>
          <a:xfrm>
            <a:off x="-3" y="1286477"/>
            <a:ext cx="10062123" cy="37046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77" name="Google Shape;1277;p14"/>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700"/>
              <a:buFont typeface="Arial"/>
              <a:buNone/>
            </a:pPr>
            <a:r>
              <a:rPr lang="ca-ES" sz="700" b="0" i="0" u="none" strike="noStrike" cap="none">
                <a:solidFill>
                  <a:schemeClr val="lt1"/>
                </a:solidFill>
                <a:latin typeface="Quattrocento Sans"/>
                <a:ea typeface="Quattrocento Sans"/>
                <a:cs typeface="Quattrocento Sans"/>
                <a:sym typeface="Quattrocento Sans"/>
              </a:rPr>
              <a:t>Associació de Voluntaris de CaixaBank, Barcelona, ​​2022</a:t>
            </a:r>
            <a:endParaRPr/>
          </a:p>
        </p:txBody>
      </p:sp>
      <p:sp>
        <p:nvSpPr>
          <p:cNvPr id="1278" name="Google Shape;1278;p14"/>
          <p:cNvSpPr/>
          <p:nvPr/>
        </p:nvSpPr>
        <p:spPr>
          <a:xfrm>
            <a:off x="1720403" y="1998159"/>
            <a:ext cx="898575" cy="89857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79" name="Google Shape;1279;p14"/>
          <p:cNvSpPr txBox="1"/>
          <p:nvPr/>
        </p:nvSpPr>
        <p:spPr>
          <a:xfrm>
            <a:off x="2129880" y="2225136"/>
            <a:ext cx="7496720" cy="231435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400"/>
              <a:buFont typeface="Arial"/>
              <a:buNone/>
            </a:pPr>
            <a:r>
              <a:rPr lang="ca-ES" sz="1400">
                <a:solidFill>
                  <a:schemeClr val="dk1"/>
                </a:solidFill>
                <a:latin typeface="Quattrocento Sans"/>
                <a:ea typeface="Quattrocento Sans"/>
                <a:cs typeface="Quattrocento Sans"/>
                <a:sym typeface="Quattrocento Sans"/>
              </a:rPr>
              <a:t>En els Estatuts de la Societat hauran d’aparèixer els següents capítols:</a:t>
            </a:r>
            <a:endParaRPr/>
          </a:p>
          <a:p>
            <a:pPr marL="285750" marR="0" lvl="0" indent="-285750" algn="l" rtl="0">
              <a:lnSpc>
                <a:spcPct val="150000"/>
              </a:lnSpc>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Denominació de la societat</a:t>
            </a:r>
            <a:endParaRPr sz="1400">
              <a:solidFill>
                <a:schemeClr val="dk1"/>
              </a:solidFill>
              <a:latin typeface="Quattrocento Sans"/>
              <a:ea typeface="Quattrocento Sans"/>
              <a:cs typeface="Quattrocento Sans"/>
              <a:sym typeface="Quattrocento Sans"/>
            </a:endParaRPr>
          </a:p>
          <a:p>
            <a:pPr marL="285750" marR="0" lvl="0" indent="-285750" algn="l" rtl="0">
              <a:lnSpc>
                <a:spcPct val="150000"/>
              </a:lnSpc>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Domicili social</a:t>
            </a:r>
            <a:endParaRPr/>
          </a:p>
          <a:p>
            <a:pPr marL="285750" marR="0" lvl="0" indent="-285750" algn="l" rtl="0">
              <a:lnSpc>
                <a:spcPct val="150000"/>
              </a:lnSpc>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Capital social, les participacions en les que es divideixi</a:t>
            </a:r>
            <a:endParaRPr sz="1400">
              <a:solidFill>
                <a:schemeClr val="dk1"/>
              </a:solidFill>
              <a:latin typeface="Quattrocento Sans"/>
              <a:ea typeface="Quattrocento Sans"/>
              <a:cs typeface="Quattrocento Sans"/>
              <a:sym typeface="Quattrocento Sans"/>
            </a:endParaRPr>
          </a:p>
          <a:p>
            <a:pPr marL="285750" marR="0" lvl="0" indent="-285750" algn="l" rtl="0">
              <a:lnSpc>
                <a:spcPct val="150000"/>
              </a:lnSpc>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Manera o maneres d’organitzar l’administració de la societat. El número d’administradors, el termini de durada del càrrec i el sistema de retribució, si s’escau</a:t>
            </a:r>
            <a:endParaRPr/>
          </a:p>
          <a:p>
            <a:pPr marL="285750" marR="0" lvl="0" indent="-285750" algn="l" rtl="0">
              <a:lnSpc>
                <a:spcPct val="150000"/>
              </a:lnSpc>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Manera d’adoptar i deliberar els acords amb els òrgans col·legiats de la societat</a:t>
            </a:r>
            <a:endParaRPr sz="1400">
              <a:solidFill>
                <a:schemeClr val="dk1"/>
              </a:solidFill>
              <a:latin typeface="Quattrocento Sans"/>
              <a:ea typeface="Quattrocento Sans"/>
              <a:cs typeface="Quattrocento Sans"/>
              <a:sym typeface="Quattrocento Sans"/>
            </a:endParaRPr>
          </a:p>
        </p:txBody>
      </p:sp>
      <p:cxnSp>
        <p:nvCxnSpPr>
          <p:cNvPr id="1280" name="Google Shape;1280;p14"/>
          <p:cNvCxnSpPr/>
          <p:nvPr/>
        </p:nvCxnSpPr>
        <p:spPr>
          <a:xfrm rot="10800000">
            <a:off x="1904124" y="2451816"/>
            <a:ext cx="0" cy="2539284"/>
          </a:xfrm>
          <a:prstGeom prst="straightConnector1">
            <a:avLst/>
          </a:prstGeom>
          <a:noFill/>
          <a:ln w="19050" cap="rnd" cmpd="sng">
            <a:solidFill>
              <a:schemeClr val="accent2"/>
            </a:solidFill>
            <a:prstDash val="solid"/>
            <a:round/>
            <a:headEnd type="none" w="sm" len="sm"/>
            <a:tailEnd type="none" w="sm" len="sm"/>
          </a:ln>
        </p:spPr>
      </p:cxnSp>
      <p:grpSp>
        <p:nvGrpSpPr>
          <p:cNvPr id="1281" name="Google Shape;1281;p14"/>
          <p:cNvGrpSpPr/>
          <p:nvPr/>
        </p:nvGrpSpPr>
        <p:grpSpPr>
          <a:xfrm>
            <a:off x="773940" y="2279319"/>
            <a:ext cx="790367" cy="720336"/>
            <a:chOff x="773940" y="2279319"/>
            <a:chExt cx="790367" cy="720336"/>
          </a:xfrm>
        </p:grpSpPr>
        <p:sp>
          <p:nvSpPr>
            <p:cNvPr id="1282" name="Google Shape;1282;p14"/>
            <p:cNvSpPr/>
            <p:nvPr/>
          </p:nvSpPr>
          <p:spPr>
            <a:xfrm>
              <a:off x="828660" y="2279319"/>
              <a:ext cx="592520" cy="720336"/>
            </a:xfrm>
            <a:custGeom>
              <a:avLst/>
              <a:gdLst/>
              <a:ahLst/>
              <a:cxnLst/>
              <a:rect l="l" t="t" r="r" b="b"/>
              <a:pathLst>
                <a:path w="592520" h="720336" extrusionOk="0">
                  <a:moveTo>
                    <a:pt x="592316" y="144353"/>
                  </a:moveTo>
                  <a:lnTo>
                    <a:pt x="592316" y="74933"/>
                  </a:lnTo>
                  <a:cubicBezTo>
                    <a:pt x="592316" y="33485"/>
                    <a:pt x="558831" y="0"/>
                    <a:pt x="517383" y="0"/>
                  </a:cubicBezTo>
                  <a:lnTo>
                    <a:pt x="0" y="0"/>
                  </a:lnTo>
                  <a:lnTo>
                    <a:pt x="0" y="720336"/>
                  </a:lnTo>
                  <a:lnTo>
                    <a:pt x="517587" y="720336"/>
                  </a:lnTo>
                  <a:cubicBezTo>
                    <a:pt x="559035" y="720336"/>
                    <a:pt x="592520" y="686851"/>
                    <a:pt x="592520" y="645403"/>
                  </a:cubicBezTo>
                  <a:lnTo>
                    <a:pt x="592520" y="568020"/>
                  </a:lnTo>
                  <a:lnTo>
                    <a:pt x="592520" y="645403"/>
                  </a:lnTo>
                  <a:cubicBezTo>
                    <a:pt x="592520" y="686851"/>
                    <a:pt x="559035" y="720336"/>
                    <a:pt x="517587" y="720336"/>
                  </a:cubicBezTo>
                  <a:lnTo>
                    <a:pt x="0" y="720336"/>
                  </a:lnTo>
                  <a:lnTo>
                    <a:pt x="0" y="0"/>
                  </a:lnTo>
                  <a:lnTo>
                    <a:pt x="517587" y="0"/>
                  </a:lnTo>
                  <a:cubicBezTo>
                    <a:pt x="559035" y="0"/>
                    <a:pt x="592520" y="33485"/>
                    <a:pt x="592520" y="74933"/>
                  </a:cubicBezTo>
                  <a:lnTo>
                    <a:pt x="592520" y="14435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3" name="Google Shape;1283;p14"/>
            <p:cNvSpPr/>
            <p:nvPr/>
          </p:nvSpPr>
          <p:spPr>
            <a:xfrm>
              <a:off x="773940" y="2425510"/>
              <a:ext cx="109234" cy="20417"/>
            </a:xfrm>
            <a:custGeom>
              <a:avLst/>
              <a:gdLst/>
              <a:ahLst/>
              <a:cxnLst/>
              <a:rect l="l" t="t" r="r" b="b"/>
              <a:pathLst>
                <a:path w="109234" h="20417" extrusionOk="0">
                  <a:moveTo>
                    <a:pt x="0" y="0"/>
                  </a:moveTo>
                  <a:lnTo>
                    <a:pt x="10923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4" name="Google Shape;1284;p14"/>
            <p:cNvSpPr/>
            <p:nvPr/>
          </p:nvSpPr>
          <p:spPr>
            <a:xfrm>
              <a:off x="773940" y="2532499"/>
              <a:ext cx="109234" cy="20417"/>
            </a:xfrm>
            <a:custGeom>
              <a:avLst/>
              <a:gdLst/>
              <a:ahLst/>
              <a:cxnLst/>
              <a:rect l="l" t="t" r="r" b="b"/>
              <a:pathLst>
                <a:path w="109234" h="20417" extrusionOk="0">
                  <a:moveTo>
                    <a:pt x="0" y="0"/>
                  </a:moveTo>
                  <a:lnTo>
                    <a:pt x="10923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5" name="Google Shape;1285;p14"/>
            <p:cNvSpPr/>
            <p:nvPr/>
          </p:nvSpPr>
          <p:spPr>
            <a:xfrm>
              <a:off x="773940" y="2639487"/>
              <a:ext cx="109234" cy="20417"/>
            </a:xfrm>
            <a:custGeom>
              <a:avLst/>
              <a:gdLst/>
              <a:ahLst/>
              <a:cxnLst/>
              <a:rect l="l" t="t" r="r" b="b"/>
              <a:pathLst>
                <a:path w="109234" h="20417" extrusionOk="0">
                  <a:moveTo>
                    <a:pt x="0" y="0"/>
                  </a:moveTo>
                  <a:lnTo>
                    <a:pt x="10923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6" name="Google Shape;1286;p14"/>
            <p:cNvSpPr/>
            <p:nvPr/>
          </p:nvSpPr>
          <p:spPr>
            <a:xfrm>
              <a:off x="773940" y="2746476"/>
              <a:ext cx="109234" cy="20417"/>
            </a:xfrm>
            <a:custGeom>
              <a:avLst/>
              <a:gdLst/>
              <a:ahLst/>
              <a:cxnLst/>
              <a:rect l="l" t="t" r="r" b="b"/>
              <a:pathLst>
                <a:path w="109234" h="20417" extrusionOk="0">
                  <a:moveTo>
                    <a:pt x="0" y="0"/>
                  </a:moveTo>
                  <a:lnTo>
                    <a:pt x="10923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7" name="Google Shape;1287;p14"/>
            <p:cNvSpPr/>
            <p:nvPr/>
          </p:nvSpPr>
          <p:spPr>
            <a:xfrm>
              <a:off x="773940" y="2853465"/>
              <a:ext cx="109234" cy="20417"/>
            </a:xfrm>
            <a:custGeom>
              <a:avLst/>
              <a:gdLst/>
              <a:ahLst/>
              <a:cxnLst/>
              <a:rect l="l" t="t" r="r" b="b"/>
              <a:pathLst>
                <a:path w="109234" h="20417" extrusionOk="0">
                  <a:moveTo>
                    <a:pt x="0" y="0"/>
                  </a:moveTo>
                  <a:lnTo>
                    <a:pt x="10923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8" name="Google Shape;1288;p14"/>
            <p:cNvSpPr/>
            <p:nvPr/>
          </p:nvSpPr>
          <p:spPr>
            <a:xfrm>
              <a:off x="1319704" y="2534132"/>
              <a:ext cx="202543" cy="202543"/>
            </a:xfrm>
            <a:custGeom>
              <a:avLst/>
              <a:gdLst/>
              <a:ahLst/>
              <a:cxnLst/>
              <a:rect l="l" t="t" r="r" b="b"/>
              <a:pathLst>
                <a:path w="202543" h="202543" extrusionOk="0">
                  <a:moveTo>
                    <a:pt x="202543" y="101272"/>
                  </a:moveTo>
                  <a:cubicBezTo>
                    <a:pt x="202543" y="157216"/>
                    <a:pt x="157216" y="202544"/>
                    <a:pt x="101272" y="202544"/>
                  </a:cubicBezTo>
                  <a:cubicBezTo>
                    <a:pt x="45327" y="202544"/>
                    <a:pt x="0" y="157216"/>
                    <a:pt x="0" y="101272"/>
                  </a:cubicBezTo>
                  <a:cubicBezTo>
                    <a:pt x="0" y="45327"/>
                    <a:pt x="45327" y="0"/>
                    <a:pt x="101272" y="0"/>
                  </a:cubicBezTo>
                  <a:cubicBezTo>
                    <a:pt x="157216" y="0"/>
                    <a:pt x="202543" y="45327"/>
                    <a:pt x="202543" y="10127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9" name="Google Shape;1289;p14"/>
            <p:cNvSpPr/>
            <p:nvPr/>
          </p:nvSpPr>
          <p:spPr>
            <a:xfrm>
              <a:off x="1277848" y="2635404"/>
              <a:ext cx="44306" cy="20417"/>
            </a:xfrm>
            <a:custGeom>
              <a:avLst/>
              <a:gdLst/>
              <a:ahLst/>
              <a:cxnLst/>
              <a:rect l="l" t="t" r="r" b="b"/>
              <a:pathLst>
                <a:path w="44306" h="20417" extrusionOk="0">
                  <a:moveTo>
                    <a:pt x="0" y="0"/>
                  </a:moveTo>
                  <a:lnTo>
                    <a:pt x="4430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0" name="Google Shape;1290;p14"/>
            <p:cNvSpPr/>
            <p:nvPr/>
          </p:nvSpPr>
          <p:spPr>
            <a:xfrm>
              <a:off x="1520001" y="2635404"/>
              <a:ext cx="44306" cy="20417"/>
            </a:xfrm>
            <a:custGeom>
              <a:avLst/>
              <a:gdLst/>
              <a:ahLst/>
              <a:cxnLst/>
              <a:rect l="l" t="t" r="r" b="b"/>
              <a:pathLst>
                <a:path w="44306" h="20417" extrusionOk="0">
                  <a:moveTo>
                    <a:pt x="0" y="0"/>
                  </a:moveTo>
                  <a:lnTo>
                    <a:pt x="4430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1" name="Google Shape;1291;p14"/>
            <p:cNvSpPr/>
            <p:nvPr/>
          </p:nvSpPr>
          <p:spPr>
            <a:xfrm>
              <a:off x="1319704" y="2705232"/>
              <a:ext cx="31443" cy="31443"/>
            </a:xfrm>
            <a:custGeom>
              <a:avLst/>
              <a:gdLst/>
              <a:ahLst/>
              <a:cxnLst/>
              <a:rect l="l" t="t" r="r" b="b"/>
              <a:pathLst>
                <a:path w="31443" h="31443" extrusionOk="0">
                  <a:moveTo>
                    <a:pt x="0" y="31443"/>
                  </a:moveTo>
                  <a:lnTo>
                    <a:pt x="31443" y="0"/>
                  </a:lnTo>
                  <a:lnTo>
                    <a:pt x="0" y="31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2" name="Google Shape;1292;p14"/>
            <p:cNvSpPr/>
            <p:nvPr/>
          </p:nvSpPr>
          <p:spPr>
            <a:xfrm>
              <a:off x="1491008" y="2534132"/>
              <a:ext cx="31443" cy="31443"/>
            </a:xfrm>
            <a:custGeom>
              <a:avLst/>
              <a:gdLst/>
              <a:ahLst/>
              <a:cxnLst/>
              <a:rect l="l" t="t" r="r" b="b"/>
              <a:pathLst>
                <a:path w="31443" h="31443" extrusionOk="0">
                  <a:moveTo>
                    <a:pt x="0" y="31443"/>
                  </a:moveTo>
                  <a:lnTo>
                    <a:pt x="31443" y="0"/>
                  </a:lnTo>
                  <a:lnTo>
                    <a:pt x="0" y="31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3" name="Google Shape;1293;p14"/>
            <p:cNvSpPr/>
            <p:nvPr/>
          </p:nvSpPr>
          <p:spPr>
            <a:xfrm>
              <a:off x="1420976" y="2734430"/>
              <a:ext cx="20417" cy="44306"/>
            </a:xfrm>
            <a:custGeom>
              <a:avLst/>
              <a:gdLst/>
              <a:ahLst/>
              <a:cxnLst/>
              <a:rect l="l" t="t" r="r" b="b"/>
              <a:pathLst>
                <a:path w="20417" h="44306" extrusionOk="0">
                  <a:moveTo>
                    <a:pt x="0" y="44306"/>
                  </a:moveTo>
                  <a:lnTo>
                    <a:pt x="0" y="0"/>
                  </a:lnTo>
                  <a:lnTo>
                    <a:pt x="0" y="4430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4" name="Google Shape;1294;p14"/>
            <p:cNvSpPr/>
            <p:nvPr/>
          </p:nvSpPr>
          <p:spPr>
            <a:xfrm>
              <a:off x="1420976" y="2492276"/>
              <a:ext cx="20417" cy="44306"/>
            </a:xfrm>
            <a:custGeom>
              <a:avLst/>
              <a:gdLst/>
              <a:ahLst/>
              <a:cxnLst/>
              <a:rect l="l" t="t" r="r" b="b"/>
              <a:pathLst>
                <a:path w="20417" h="44306" extrusionOk="0">
                  <a:moveTo>
                    <a:pt x="0" y="44306"/>
                  </a:moveTo>
                  <a:lnTo>
                    <a:pt x="0" y="0"/>
                  </a:lnTo>
                  <a:lnTo>
                    <a:pt x="0" y="4430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5" name="Google Shape;1295;p14"/>
            <p:cNvSpPr/>
            <p:nvPr/>
          </p:nvSpPr>
          <p:spPr>
            <a:xfrm>
              <a:off x="1490804" y="2705232"/>
              <a:ext cx="31443" cy="31443"/>
            </a:xfrm>
            <a:custGeom>
              <a:avLst/>
              <a:gdLst/>
              <a:ahLst/>
              <a:cxnLst/>
              <a:rect l="l" t="t" r="r" b="b"/>
              <a:pathLst>
                <a:path w="31443" h="31443" extrusionOk="0">
                  <a:moveTo>
                    <a:pt x="31443" y="31443"/>
                  </a:moveTo>
                  <a:lnTo>
                    <a:pt x="0" y="0"/>
                  </a:lnTo>
                  <a:lnTo>
                    <a:pt x="31443" y="31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6" name="Google Shape;1296;p14"/>
            <p:cNvSpPr/>
            <p:nvPr/>
          </p:nvSpPr>
          <p:spPr>
            <a:xfrm>
              <a:off x="1319704" y="2534132"/>
              <a:ext cx="31443" cy="31443"/>
            </a:xfrm>
            <a:custGeom>
              <a:avLst/>
              <a:gdLst/>
              <a:ahLst/>
              <a:cxnLst/>
              <a:rect l="l" t="t" r="r" b="b"/>
              <a:pathLst>
                <a:path w="31443" h="31443" extrusionOk="0">
                  <a:moveTo>
                    <a:pt x="31443" y="31443"/>
                  </a:moveTo>
                  <a:lnTo>
                    <a:pt x="0" y="0"/>
                  </a:lnTo>
                  <a:lnTo>
                    <a:pt x="31443" y="31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7" name="Google Shape;1297;p14"/>
            <p:cNvSpPr/>
            <p:nvPr/>
          </p:nvSpPr>
          <p:spPr>
            <a:xfrm>
              <a:off x="1017727" y="2662660"/>
              <a:ext cx="214181" cy="129551"/>
            </a:xfrm>
            <a:custGeom>
              <a:avLst/>
              <a:gdLst/>
              <a:ahLst/>
              <a:cxnLst/>
              <a:rect l="l" t="t" r="r" b="b"/>
              <a:pathLst>
                <a:path w="214181" h="129551" extrusionOk="0">
                  <a:moveTo>
                    <a:pt x="0" y="85449"/>
                  </a:moveTo>
                  <a:lnTo>
                    <a:pt x="0" y="64011"/>
                  </a:lnTo>
                  <a:cubicBezTo>
                    <a:pt x="0" y="42164"/>
                    <a:pt x="10617" y="23175"/>
                    <a:pt x="26135" y="17254"/>
                  </a:cubicBezTo>
                  <a:lnTo>
                    <a:pt x="59211" y="4799"/>
                  </a:lnTo>
                  <a:lnTo>
                    <a:pt x="61457" y="4391"/>
                  </a:lnTo>
                  <a:cubicBezTo>
                    <a:pt x="91675" y="-1530"/>
                    <a:pt x="122302" y="-1530"/>
                    <a:pt x="152520" y="4799"/>
                  </a:cubicBezTo>
                  <a:lnTo>
                    <a:pt x="152520" y="4799"/>
                  </a:lnTo>
                  <a:lnTo>
                    <a:pt x="187638" y="17458"/>
                  </a:lnTo>
                  <a:cubicBezTo>
                    <a:pt x="203156" y="23175"/>
                    <a:pt x="214181" y="42368"/>
                    <a:pt x="214181" y="64215"/>
                  </a:cubicBezTo>
                  <a:lnTo>
                    <a:pt x="214181" y="85449"/>
                  </a:lnTo>
                  <a:cubicBezTo>
                    <a:pt x="150886" y="144252"/>
                    <a:pt x="63091" y="144252"/>
                    <a:pt x="0" y="85449"/>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8" name="Google Shape;1298;p14"/>
            <p:cNvSpPr/>
            <p:nvPr/>
          </p:nvSpPr>
          <p:spPr>
            <a:xfrm>
              <a:off x="1068567" y="2486763"/>
              <a:ext cx="112705" cy="112705"/>
            </a:xfrm>
            <a:custGeom>
              <a:avLst/>
              <a:gdLst/>
              <a:ahLst/>
              <a:cxnLst/>
              <a:rect l="l" t="t" r="r" b="b"/>
              <a:pathLst>
                <a:path w="112705" h="112705" extrusionOk="0">
                  <a:moveTo>
                    <a:pt x="112705" y="56353"/>
                  </a:moveTo>
                  <a:cubicBezTo>
                    <a:pt x="112705" y="87592"/>
                    <a:pt x="87388" y="112706"/>
                    <a:pt x="56353" y="112706"/>
                  </a:cubicBezTo>
                  <a:cubicBezTo>
                    <a:pt x="25318" y="112706"/>
                    <a:pt x="0" y="87388"/>
                    <a:pt x="0" y="56353"/>
                  </a:cubicBezTo>
                  <a:cubicBezTo>
                    <a:pt x="0" y="25114"/>
                    <a:pt x="25318" y="0"/>
                    <a:pt x="56353" y="0"/>
                  </a:cubicBezTo>
                  <a:cubicBezTo>
                    <a:pt x="87388" y="0"/>
                    <a:pt x="112705" y="25318"/>
                    <a:pt x="112705" y="56353"/>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299" name="Google Shape;1299;p14"/>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lt1"/>
                </a:solidFill>
                <a:latin typeface="Quattrocento Sans"/>
                <a:ea typeface="Quattrocento Sans"/>
                <a:cs typeface="Quattrocento Sans"/>
                <a:sym typeface="Quattrocento Sans"/>
              </a:rPr>
              <a:t>p. </a:t>
            </a:r>
            <a:fld id="{00000000-1234-1234-1234-123412341234}" type="slidenum">
              <a:rPr lang="ca-ES" sz="900">
                <a:solidFill>
                  <a:schemeClr val="lt1"/>
                </a:solidFill>
                <a:latin typeface="Quattrocento Sans"/>
                <a:ea typeface="Quattrocento Sans"/>
                <a:cs typeface="Quattrocento Sans"/>
                <a:sym typeface="Quattrocento Sans"/>
              </a:rPr>
              <a:t>14</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cxnSp>
        <p:nvCxnSpPr>
          <p:cNvPr id="1304" name="Google Shape;1304;p15"/>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305" name="Google Shape;1305;p15"/>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06" name="Google Shape;1306;p15"/>
          <p:cNvSpPr txBox="1"/>
          <p:nvPr/>
        </p:nvSpPr>
        <p:spPr>
          <a:xfrm>
            <a:off x="752739" y="740458"/>
            <a:ext cx="8518261" cy="1133459"/>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04</a:t>
            </a:r>
            <a:r>
              <a:rPr lang="ca-ES" sz="2800" b="0"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RESUM DE TRÀMITS </a:t>
            </a:r>
            <a:endParaRPr/>
          </a:p>
          <a:p>
            <a:pPr marL="0" marR="0" lvl="0" indent="0" algn="l" rtl="0">
              <a:lnSpc>
                <a:spcPct val="142857"/>
              </a:lnSpc>
              <a:spcBef>
                <a:spcPts val="0"/>
              </a:spcBef>
              <a:spcAft>
                <a:spcPts val="0"/>
              </a:spcAft>
              <a:buClr>
                <a:schemeClr val="dk1"/>
              </a:buClr>
              <a:buSzPts val="2000"/>
              <a:buFont typeface="Arial"/>
              <a:buNone/>
            </a:pPr>
            <a:r>
              <a:rPr lang="ca-ES" sz="2800" b="0" i="0">
                <a:solidFill>
                  <a:schemeClr val="dk1"/>
                </a:solidFill>
                <a:latin typeface="Quattrocento Sans"/>
                <a:ea typeface="Quattrocento Sans"/>
                <a:cs typeface="Quattrocento Sans"/>
                <a:sym typeface="Quattrocento Sans"/>
              </a:rPr>
              <a:t>PER CONSTITUIR UNA SOCIETAT LIMITADA</a:t>
            </a:r>
            <a:endParaRPr/>
          </a:p>
          <a:p>
            <a:pPr marL="0" marR="0" lvl="0" indent="0" algn="l" rtl="0">
              <a:lnSpc>
                <a:spcPct val="142857"/>
              </a:lnSpc>
              <a:spcBef>
                <a:spcPts val="0"/>
              </a:spcBef>
              <a:spcAft>
                <a:spcPts val="0"/>
              </a:spcAft>
              <a:buClr>
                <a:srgbClr val="424242"/>
              </a:buClr>
              <a:buSzPts val="2000"/>
              <a:buFont typeface="Arial"/>
              <a:buNone/>
            </a:pPr>
            <a:endParaRPr sz="2800" b="0" i="0">
              <a:solidFill>
                <a:schemeClr val="dk2"/>
              </a:solidFill>
              <a:latin typeface="Quattrocento Sans"/>
              <a:ea typeface="Quattrocento Sans"/>
              <a:cs typeface="Quattrocento Sans"/>
              <a:sym typeface="Quattrocento Sans"/>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sp>
        <p:nvSpPr>
          <p:cNvPr id="1307" name="Google Shape;1307;p15"/>
          <p:cNvSpPr/>
          <p:nvPr/>
        </p:nvSpPr>
        <p:spPr>
          <a:xfrm>
            <a:off x="6096000" y="2260600"/>
            <a:ext cx="6095999" cy="45974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Quattrocento Sans"/>
              <a:buNone/>
            </a:pPr>
            <a:endParaRPr sz="1800" b="0" i="0" u="none" strike="noStrike" cap="none">
              <a:solidFill>
                <a:srgbClr val="FFFFFF"/>
              </a:solidFill>
              <a:latin typeface="Quattrocento Sans"/>
              <a:ea typeface="Quattrocento Sans"/>
              <a:cs typeface="Quattrocento Sans"/>
              <a:sym typeface="Quattrocento Sans"/>
            </a:endParaRPr>
          </a:p>
        </p:txBody>
      </p:sp>
      <p:grpSp>
        <p:nvGrpSpPr>
          <p:cNvPr id="1308" name="Google Shape;1308;p15"/>
          <p:cNvGrpSpPr/>
          <p:nvPr/>
        </p:nvGrpSpPr>
        <p:grpSpPr>
          <a:xfrm>
            <a:off x="1386550" y="2402862"/>
            <a:ext cx="3895198" cy="561639"/>
            <a:chOff x="6713534" y="1874585"/>
            <a:chExt cx="3895198" cy="561639"/>
          </a:xfrm>
        </p:grpSpPr>
        <p:sp>
          <p:nvSpPr>
            <p:cNvPr id="1309" name="Google Shape;1309;p15"/>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0" name="Google Shape;1310;p15"/>
            <p:cNvSpPr txBox="1"/>
            <p:nvPr/>
          </p:nvSpPr>
          <p:spPr>
            <a:xfrm>
              <a:off x="6942241" y="2005337"/>
              <a:ext cx="3666491"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Registre Mercantil Central </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Sol·licitud de Certificació Negativa.</a:t>
              </a:r>
              <a:endParaRPr/>
            </a:p>
          </p:txBody>
        </p:sp>
      </p:grpSp>
      <p:cxnSp>
        <p:nvCxnSpPr>
          <p:cNvPr id="1311" name="Google Shape;1311;p15"/>
          <p:cNvCxnSpPr/>
          <p:nvPr/>
        </p:nvCxnSpPr>
        <p:spPr>
          <a:xfrm rot="10800000">
            <a:off x="1457324" y="2581891"/>
            <a:ext cx="0" cy="4276109"/>
          </a:xfrm>
          <a:prstGeom prst="straightConnector1">
            <a:avLst/>
          </a:prstGeom>
          <a:noFill/>
          <a:ln w="19050" cap="rnd" cmpd="sng">
            <a:solidFill>
              <a:schemeClr val="accent2"/>
            </a:solidFill>
            <a:prstDash val="solid"/>
            <a:round/>
            <a:headEnd type="none" w="sm" len="sm"/>
            <a:tailEnd type="none" w="sm" len="sm"/>
          </a:ln>
        </p:spPr>
      </p:cxnSp>
      <p:sp>
        <p:nvSpPr>
          <p:cNvPr id="1312" name="Google Shape;1312;p15"/>
          <p:cNvSpPr txBox="1"/>
          <p:nvPr/>
        </p:nvSpPr>
        <p:spPr>
          <a:xfrm>
            <a:off x="755276" y="1710112"/>
            <a:ext cx="5936013" cy="182906"/>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ca-ES" sz="1200" b="0" i="0">
                <a:solidFill>
                  <a:schemeClr val="accent1"/>
                </a:solidFill>
                <a:latin typeface="Quattrocento Sans"/>
                <a:ea typeface="Quattrocento Sans"/>
                <a:cs typeface="Quattrocento Sans"/>
                <a:sym typeface="Quattrocento Sans"/>
              </a:rPr>
              <a:t>POSSIBLES VARIACIONS SEGONS LA CCAA</a:t>
            </a:r>
            <a:endParaRPr/>
          </a:p>
        </p:txBody>
      </p:sp>
      <p:grpSp>
        <p:nvGrpSpPr>
          <p:cNvPr id="1313" name="Google Shape;1313;p15"/>
          <p:cNvGrpSpPr/>
          <p:nvPr/>
        </p:nvGrpSpPr>
        <p:grpSpPr>
          <a:xfrm>
            <a:off x="1386550" y="3148180"/>
            <a:ext cx="3680750" cy="777083"/>
            <a:chOff x="6713534" y="1874585"/>
            <a:chExt cx="3680750" cy="777083"/>
          </a:xfrm>
        </p:grpSpPr>
        <p:sp>
          <p:nvSpPr>
            <p:cNvPr id="1314" name="Google Shape;1314;p15"/>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5" name="Google Shape;1315;p15"/>
            <p:cNvSpPr txBox="1"/>
            <p:nvPr/>
          </p:nvSpPr>
          <p:spPr>
            <a:xfrm>
              <a:off x="6942242" y="2005337"/>
              <a:ext cx="3452042"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Notari</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Escriptura pública de constitució i Estatuts socials</a:t>
              </a:r>
              <a:endParaRPr/>
            </a:p>
          </p:txBody>
        </p:sp>
      </p:grpSp>
      <p:grpSp>
        <p:nvGrpSpPr>
          <p:cNvPr id="1316" name="Google Shape;1316;p15"/>
          <p:cNvGrpSpPr/>
          <p:nvPr/>
        </p:nvGrpSpPr>
        <p:grpSpPr>
          <a:xfrm>
            <a:off x="1386550" y="3893460"/>
            <a:ext cx="4371889" cy="777083"/>
            <a:chOff x="6713534" y="1874585"/>
            <a:chExt cx="4371889" cy="777083"/>
          </a:xfrm>
        </p:grpSpPr>
        <p:sp>
          <p:nvSpPr>
            <p:cNvPr id="1317" name="Google Shape;1317;p15"/>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8" name="Google Shape;1318;p15"/>
            <p:cNvSpPr txBox="1"/>
            <p:nvPr/>
          </p:nvSpPr>
          <p:spPr>
            <a:xfrm>
              <a:off x="6942241" y="2005337"/>
              <a:ext cx="4143182"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Conselleria d'Economia i Hisenda </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Autoliquidació de l’Impost de Transmissions patrimonials i actes jurídics documentats</a:t>
              </a:r>
              <a:endParaRPr/>
            </a:p>
          </p:txBody>
        </p:sp>
      </p:grpSp>
      <p:grpSp>
        <p:nvGrpSpPr>
          <p:cNvPr id="1319" name="Google Shape;1319;p15"/>
          <p:cNvGrpSpPr/>
          <p:nvPr/>
        </p:nvGrpSpPr>
        <p:grpSpPr>
          <a:xfrm>
            <a:off x="1386550" y="4636375"/>
            <a:ext cx="3585498" cy="777083"/>
            <a:chOff x="6713534" y="1874585"/>
            <a:chExt cx="3585498" cy="777083"/>
          </a:xfrm>
        </p:grpSpPr>
        <p:sp>
          <p:nvSpPr>
            <p:cNvPr id="1320" name="Google Shape;1320;p15"/>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1" name="Google Shape;1321;p15"/>
            <p:cNvSpPr txBox="1"/>
            <p:nvPr/>
          </p:nvSpPr>
          <p:spPr>
            <a:xfrm>
              <a:off x="6942242" y="2005337"/>
              <a:ext cx="3356790"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Registre Mercantil</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Qualificació i inscripció de l’escriptura de constitució</a:t>
              </a:r>
              <a:endParaRPr/>
            </a:p>
          </p:txBody>
        </p:sp>
      </p:grpSp>
      <p:grpSp>
        <p:nvGrpSpPr>
          <p:cNvPr id="1322" name="Google Shape;1322;p15"/>
          <p:cNvGrpSpPr/>
          <p:nvPr/>
        </p:nvGrpSpPr>
        <p:grpSpPr>
          <a:xfrm>
            <a:off x="1386550" y="5370836"/>
            <a:ext cx="3895198" cy="992526"/>
            <a:chOff x="6713534" y="1874585"/>
            <a:chExt cx="3895198" cy="992526"/>
          </a:xfrm>
        </p:grpSpPr>
        <p:sp>
          <p:nvSpPr>
            <p:cNvPr id="1323" name="Google Shape;1323;p15"/>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4" name="Google Shape;1324;p15"/>
            <p:cNvSpPr txBox="1"/>
            <p:nvPr/>
          </p:nvSpPr>
          <p:spPr>
            <a:xfrm>
              <a:off x="6942241" y="2005337"/>
              <a:ext cx="3666491"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Agéncia Tributaria</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Declaració Censal</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Obtenció del CIF</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Alta en el IAE</a:t>
              </a:r>
              <a:endParaRPr/>
            </a:p>
          </p:txBody>
        </p:sp>
      </p:grpSp>
      <p:grpSp>
        <p:nvGrpSpPr>
          <p:cNvPr id="1325" name="Google Shape;1325;p15"/>
          <p:cNvGrpSpPr/>
          <p:nvPr/>
        </p:nvGrpSpPr>
        <p:grpSpPr>
          <a:xfrm>
            <a:off x="7076150" y="2402862"/>
            <a:ext cx="4680874" cy="1207970"/>
            <a:chOff x="6713534" y="1874585"/>
            <a:chExt cx="4680874" cy="1207970"/>
          </a:xfrm>
        </p:grpSpPr>
        <p:sp>
          <p:nvSpPr>
            <p:cNvPr id="1326" name="Google Shape;1326;p15"/>
            <p:cNvSpPr/>
            <p:nvPr/>
          </p:nvSpPr>
          <p:spPr>
            <a:xfrm>
              <a:off x="6713534" y="1874585"/>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27" name="Google Shape;1327;p15"/>
            <p:cNvSpPr txBox="1"/>
            <p:nvPr/>
          </p:nvSpPr>
          <p:spPr>
            <a:xfrm>
              <a:off x="6942241" y="2005337"/>
              <a:ext cx="4452167" cy="107721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lt1"/>
                  </a:solidFill>
                  <a:latin typeface="Quattrocento Sans"/>
                  <a:ea typeface="Quattrocento Sans"/>
                  <a:cs typeface="Quattrocento Sans"/>
                  <a:sym typeface="Quattrocento Sans"/>
                </a:rPr>
                <a:t>Tesorería General de la Seguretat Social</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Inscripció de la empresa en la Seguretat Social</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Alta en un sistema de riscos AT i EP</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Alta i afiliació dels socis en el R.E.T.A.</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Alta i Afiliació del traballadors a seu cárrec</a:t>
              </a:r>
              <a:endParaRPr/>
            </a:p>
          </p:txBody>
        </p:sp>
      </p:grpSp>
      <p:cxnSp>
        <p:nvCxnSpPr>
          <p:cNvPr id="1328" name="Google Shape;1328;p15"/>
          <p:cNvCxnSpPr/>
          <p:nvPr/>
        </p:nvCxnSpPr>
        <p:spPr>
          <a:xfrm rot="10800000">
            <a:off x="7146924" y="2581891"/>
            <a:ext cx="0" cy="4276109"/>
          </a:xfrm>
          <a:prstGeom prst="straightConnector1">
            <a:avLst/>
          </a:prstGeom>
          <a:noFill/>
          <a:ln w="19050" cap="rnd" cmpd="sng">
            <a:solidFill>
              <a:schemeClr val="lt1"/>
            </a:solidFill>
            <a:prstDash val="solid"/>
            <a:round/>
            <a:headEnd type="none" w="sm" len="sm"/>
            <a:tailEnd type="none" w="sm" len="sm"/>
          </a:ln>
        </p:spPr>
      </p:cxnSp>
      <p:grpSp>
        <p:nvGrpSpPr>
          <p:cNvPr id="1329" name="Google Shape;1329;p15"/>
          <p:cNvGrpSpPr/>
          <p:nvPr/>
        </p:nvGrpSpPr>
        <p:grpSpPr>
          <a:xfrm>
            <a:off x="7076150" y="3748099"/>
            <a:ext cx="4371889" cy="561639"/>
            <a:chOff x="6713534" y="1874585"/>
            <a:chExt cx="4371889" cy="561639"/>
          </a:xfrm>
        </p:grpSpPr>
        <p:sp>
          <p:nvSpPr>
            <p:cNvPr id="1330" name="Google Shape;1330;p15"/>
            <p:cNvSpPr/>
            <p:nvPr/>
          </p:nvSpPr>
          <p:spPr>
            <a:xfrm>
              <a:off x="6713534" y="1874585"/>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31" name="Google Shape;1331;p15"/>
            <p:cNvSpPr txBox="1"/>
            <p:nvPr/>
          </p:nvSpPr>
          <p:spPr>
            <a:xfrm>
              <a:off x="6942241" y="2005337"/>
              <a:ext cx="414318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lt1"/>
                  </a:solidFill>
                  <a:latin typeface="Quattrocento Sans"/>
                  <a:ea typeface="Quattrocento Sans"/>
                  <a:cs typeface="Quattrocento Sans"/>
                  <a:sym typeface="Quattrocento Sans"/>
                </a:rPr>
                <a:t>Direcció General de Treball </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Comunicació d’obertura del centre de treball</a:t>
              </a:r>
              <a:endParaRPr/>
            </a:p>
          </p:txBody>
        </p:sp>
      </p:grpSp>
      <p:grpSp>
        <p:nvGrpSpPr>
          <p:cNvPr id="1332" name="Google Shape;1332;p15"/>
          <p:cNvGrpSpPr/>
          <p:nvPr/>
        </p:nvGrpSpPr>
        <p:grpSpPr>
          <a:xfrm>
            <a:off x="7076150" y="4447005"/>
            <a:ext cx="3782350" cy="777083"/>
            <a:chOff x="6713534" y="1874585"/>
            <a:chExt cx="3782350" cy="777083"/>
          </a:xfrm>
        </p:grpSpPr>
        <p:sp>
          <p:nvSpPr>
            <p:cNvPr id="1333" name="Google Shape;1333;p15"/>
            <p:cNvSpPr/>
            <p:nvPr/>
          </p:nvSpPr>
          <p:spPr>
            <a:xfrm>
              <a:off x="6713534" y="1874585"/>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34" name="Google Shape;1334;p15"/>
            <p:cNvSpPr txBox="1"/>
            <p:nvPr/>
          </p:nvSpPr>
          <p:spPr>
            <a:xfrm>
              <a:off x="6942242" y="2005337"/>
              <a:ext cx="3553642"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lt1"/>
                  </a:solidFill>
                  <a:latin typeface="Quattrocento Sans"/>
                  <a:ea typeface="Quattrocento Sans"/>
                  <a:cs typeface="Quattrocento Sans"/>
                  <a:sym typeface="Quattrocento Sans"/>
                </a:rPr>
                <a:t>Inspecció de Treball i Seguretat Social</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Diligència del llibre de visites.</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Obtenció del calendari laboral</a:t>
              </a:r>
              <a:endParaRPr/>
            </a:p>
          </p:txBody>
        </p:sp>
      </p:grpSp>
      <p:grpSp>
        <p:nvGrpSpPr>
          <p:cNvPr id="1335" name="Google Shape;1335;p15"/>
          <p:cNvGrpSpPr/>
          <p:nvPr/>
        </p:nvGrpSpPr>
        <p:grpSpPr>
          <a:xfrm>
            <a:off x="7076150" y="5361354"/>
            <a:ext cx="3895198" cy="992526"/>
            <a:chOff x="6713534" y="1874585"/>
            <a:chExt cx="3895198" cy="992526"/>
          </a:xfrm>
        </p:grpSpPr>
        <p:sp>
          <p:nvSpPr>
            <p:cNvPr id="1336" name="Google Shape;1336;p15"/>
            <p:cNvSpPr/>
            <p:nvPr/>
          </p:nvSpPr>
          <p:spPr>
            <a:xfrm>
              <a:off x="6713534" y="1874585"/>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37" name="Google Shape;1337;p15"/>
            <p:cNvSpPr txBox="1"/>
            <p:nvPr/>
          </p:nvSpPr>
          <p:spPr>
            <a:xfrm>
              <a:off x="6942241" y="2005337"/>
              <a:ext cx="3666491"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lt1"/>
                  </a:solidFill>
                  <a:latin typeface="Quattrocento Sans"/>
                  <a:ea typeface="Quattrocento Sans"/>
                  <a:cs typeface="Quattrocento Sans"/>
                  <a:sym typeface="Quattrocento Sans"/>
                </a:rPr>
                <a:t>Ajuntament</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Llicència d’obres</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Llicència d’obertura</a:t>
              </a:r>
              <a:endParaRPr/>
            </a:p>
            <a:p>
              <a:pPr marL="285750" marR="0" lvl="0" indent="-180000" algn="l" rtl="0">
                <a:spcBef>
                  <a:spcPts val="0"/>
                </a:spcBef>
                <a:spcAft>
                  <a:spcPts val="0"/>
                </a:spcAft>
                <a:buClr>
                  <a:schemeClr val="lt1"/>
                </a:buClr>
                <a:buSzPts val="1400"/>
                <a:buFont typeface="Arial"/>
                <a:buChar char="•"/>
              </a:pPr>
              <a:r>
                <a:rPr lang="ca-ES" sz="1400">
                  <a:solidFill>
                    <a:schemeClr val="lt1"/>
                  </a:solidFill>
                  <a:latin typeface="Quattrocento Sans"/>
                  <a:ea typeface="Quattrocento Sans"/>
                  <a:cs typeface="Quattrocento Sans"/>
                  <a:sym typeface="Quattrocento Sans"/>
                </a:rPr>
                <a:t>Llicència d’activitats e instal·lacions</a:t>
              </a:r>
              <a:endParaRPr/>
            </a:p>
          </p:txBody>
        </p:sp>
      </p:grpSp>
      <p:grpSp>
        <p:nvGrpSpPr>
          <p:cNvPr id="1338" name="Google Shape;1338;p15"/>
          <p:cNvGrpSpPr/>
          <p:nvPr/>
        </p:nvGrpSpPr>
        <p:grpSpPr>
          <a:xfrm>
            <a:off x="865528" y="2562256"/>
            <a:ext cx="407237" cy="422650"/>
            <a:chOff x="805767" y="2541124"/>
            <a:chExt cx="447961" cy="464915"/>
          </a:xfrm>
        </p:grpSpPr>
        <p:grpSp>
          <p:nvGrpSpPr>
            <p:cNvPr id="1339" name="Google Shape;1339;p15"/>
            <p:cNvGrpSpPr/>
            <p:nvPr/>
          </p:nvGrpSpPr>
          <p:grpSpPr>
            <a:xfrm>
              <a:off x="805767" y="2541124"/>
              <a:ext cx="447961" cy="464915"/>
              <a:chOff x="805767" y="2541124"/>
              <a:chExt cx="447961" cy="464915"/>
            </a:xfrm>
          </p:grpSpPr>
          <p:sp>
            <p:nvSpPr>
              <p:cNvPr id="1340" name="Google Shape;1340;p15"/>
              <p:cNvSpPr/>
              <p:nvPr/>
            </p:nvSpPr>
            <p:spPr>
              <a:xfrm>
                <a:off x="805767" y="2560174"/>
                <a:ext cx="371760" cy="445865"/>
              </a:xfrm>
              <a:custGeom>
                <a:avLst/>
                <a:gdLst/>
                <a:ahLst/>
                <a:cxnLst/>
                <a:rect l="l" t="t" r="r" b="b"/>
                <a:pathLst>
                  <a:path w="371760" h="445865" extrusionOk="0">
                    <a:moveTo>
                      <a:pt x="258985" y="0"/>
                    </a:moveTo>
                    <a:lnTo>
                      <a:pt x="352711" y="0"/>
                    </a:lnTo>
                    <a:cubicBezTo>
                      <a:pt x="363188" y="0"/>
                      <a:pt x="371761" y="8573"/>
                      <a:pt x="371761" y="19050"/>
                    </a:cubicBezTo>
                    <a:lnTo>
                      <a:pt x="371761" y="426815"/>
                    </a:lnTo>
                    <a:cubicBezTo>
                      <a:pt x="371761" y="437293"/>
                      <a:pt x="363188" y="445865"/>
                      <a:pt x="352711" y="445865"/>
                    </a:cubicBezTo>
                    <a:lnTo>
                      <a:pt x="19050" y="445865"/>
                    </a:lnTo>
                    <a:cubicBezTo>
                      <a:pt x="8573" y="445865"/>
                      <a:pt x="0" y="437293"/>
                      <a:pt x="0" y="426815"/>
                    </a:cubicBezTo>
                    <a:lnTo>
                      <a:pt x="0" y="19050"/>
                    </a:lnTo>
                    <a:cubicBezTo>
                      <a:pt x="0" y="8573"/>
                      <a:pt x="8573" y="0"/>
                      <a:pt x="19050" y="0"/>
                    </a:cubicBezTo>
                    <a:lnTo>
                      <a:pt x="1127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1" name="Google Shape;1341;p15"/>
              <p:cNvSpPr/>
              <p:nvPr/>
            </p:nvSpPr>
            <p:spPr>
              <a:xfrm>
                <a:off x="843867" y="2598274"/>
                <a:ext cx="292131" cy="366331"/>
              </a:xfrm>
              <a:custGeom>
                <a:avLst/>
                <a:gdLst/>
                <a:ahLst/>
                <a:cxnLst/>
                <a:rect l="l" t="t" r="r" b="b"/>
                <a:pathLst>
                  <a:path w="292131" h="366331" extrusionOk="0">
                    <a:moveTo>
                      <a:pt x="220885" y="0"/>
                    </a:moveTo>
                    <a:lnTo>
                      <a:pt x="292132" y="0"/>
                    </a:lnTo>
                    <a:lnTo>
                      <a:pt x="292132" y="366332"/>
                    </a:lnTo>
                    <a:lnTo>
                      <a:pt x="0" y="366332"/>
                    </a:lnTo>
                    <a:lnTo>
                      <a:pt x="0" y="0"/>
                    </a:lnTo>
                    <a:lnTo>
                      <a:pt x="74676"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2" name="Google Shape;1342;p15"/>
              <p:cNvSpPr/>
              <p:nvPr/>
            </p:nvSpPr>
            <p:spPr>
              <a:xfrm>
                <a:off x="918543" y="2560174"/>
                <a:ext cx="146208" cy="76200"/>
              </a:xfrm>
              <a:custGeom>
                <a:avLst/>
                <a:gdLst/>
                <a:ahLst/>
                <a:cxnLst/>
                <a:rect l="l" t="t" r="r" b="b"/>
                <a:pathLst>
                  <a:path w="146208" h="76200" extrusionOk="0">
                    <a:moveTo>
                      <a:pt x="0" y="0"/>
                    </a:moveTo>
                    <a:lnTo>
                      <a:pt x="146209" y="0"/>
                    </a:lnTo>
                    <a:lnTo>
                      <a:pt x="146209" y="76200"/>
                    </a:lnTo>
                    <a:lnTo>
                      <a:pt x="0" y="762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3" name="Google Shape;1343;p15"/>
              <p:cNvSpPr/>
              <p:nvPr/>
            </p:nvSpPr>
            <p:spPr>
              <a:xfrm>
                <a:off x="991695" y="2541124"/>
                <a:ext cx="9525" cy="19050"/>
              </a:xfrm>
              <a:custGeom>
                <a:avLst/>
                <a:gdLst/>
                <a:ahLst/>
                <a:cxnLst/>
                <a:rect l="l" t="t" r="r" b="b"/>
                <a:pathLst>
                  <a:path w="9525" h="19050" extrusionOk="0">
                    <a:moveTo>
                      <a:pt x="0" y="0"/>
                    </a:moveTo>
                    <a:lnTo>
                      <a:pt x="0" y="19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44" name="Google Shape;1344;p15"/>
              <p:cNvGrpSpPr/>
              <p:nvPr/>
            </p:nvGrpSpPr>
            <p:grpSpPr>
              <a:xfrm>
                <a:off x="1215628" y="2644089"/>
                <a:ext cx="38100" cy="361950"/>
                <a:chOff x="1215628" y="2644089"/>
                <a:chExt cx="38100" cy="361950"/>
              </a:xfrm>
            </p:grpSpPr>
            <p:sp>
              <p:nvSpPr>
                <p:cNvPr id="1345" name="Google Shape;1345;p15"/>
                <p:cNvSpPr/>
                <p:nvPr/>
              </p:nvSpPr>
              <p:spPr>
                <a:xfrm>
                  <a:off x="1215628" y="2644089"/>
                  <a:ext cx="38100" cy="361950"/>
                </a:xfrm>
                <a:custGeom>
                  <a:avLst/>
                  <a:gdLst/>
                  <a:ahLst/>
                  <a:cxnLst/>
                  <a:rect l="l" t="t" r="r" b="b"/>
                  <a:pathLst>
                    <a:path w="38100" h="361950" extrusionOk="0">
                      <a:moveTo>
                        <a:pt x="0" y="323850"/>
                      </a:moveTo>
                      <a:lnTo>
                        <a:pt x="0" y="5715"/>
                      </a:lnTo>
                      <a:cubicBezTo>
                        <a:pt x="0" y="2572"/>
                        <a:pt x="2572" y="0"/>
                        <a:pt x="5715" y="0"/>
                      </a:cubicBezTo>
                      <a:lnTo>
                        <a:pt x="32385" y="0"/>
                      </a:lnTo>
                      <a:cubicBezTo>
                        <a:pt x="35528" y="0"/>
                        <a:pt x="38100" y="2572"/>
                        <a:pt x="38100" y="5715"/>
                      </a:cubicBezTo>
                      <a:lnTo>
                        <a:pt x="38100" y="323850"/>
                      </a:lnTo>
                      <a:lnTo>
                        <a:pt x="19812" y="361950"/>
                      </a:lnTo>
                      <a:lnTo>
                        <a:pt x="18098" y="361950"/>
                      </a:lnTo>
                      <a:lnTo>
                        <a:pt x="0" y="32385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6" name="Google Shape;1346;p15"/>
                <p:cNvSpPr/>
                <p:nvPr/>
              </p:nvSpPr>
              <p:spPr>
                <a:xfrm>
                  <a:off x="1215628" y="2948889"/>
                  <a:ext cx="38100" cy="9525"/>
                </a:xfrm>
                <a:custGeom>
                  <a:avLst/>
                  <a:gdLst/>
                  <a:ahLst/>
                  <a:cxnLst/>
                  <a:rect l="l" t="t" r="r" b="b"/>
                  <a:pathLst>
                    <a:path w="38100" h="9525" extrusionOk="0">
                      <a:moveTo>
                        <a:pt x="3810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347" name="Google Shape;1347;p15"/>
            <p:cNvSpPr/>
            <p:nvPr/>
          </p:nvSpPr>
          <p:spPr>
            <a:xfrm>
              <a:off x="911399" y="2774677"/>
              <a:ext cx="224599" cy="189928"/>
            </a:xfrm>
            <a:custGeom>
              <a:avLst/>
              <a:gdLst/>
              <a:ahLst/>
              <a:cxnLst/>
              <a:rect l="l" t="t" r="r" b="b"/>
              <a:pathLst>
                <a:path w="224599" h="189928" extrusionOk="0">
                  <a:moveTo>
                    <a:pt x="224599" y="189928"/>
                  </a:moveTo>
                  <a:lnTo>
                    <a:pt x="0" y="189928"/>
                  </a:lnTo>
                  <a:lnTo>
                    <a:pt x="0" y="0"/>
                  </a:lnTo>
                  <a:lnTo>
                    <a:pt x="22459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8" name="Google Shape;1348;p15"/>
            <p:cNvSpPr/>
            <p:nvPr/>
          </p:nvSpPr>
          <p:spPr>
            <a:xfrm>
              <a:off x="911399" y="2902883"/>
              <a:ext cx="61721" cy="61721"/>
            </a:xfrm>
            <a:custGeom>
              <a:avLst/>
              <a:gdLst/>
              <a:ahLst/>
              <a:cxnLst/>
              <a:rect l="l" t="t" r="r" b="b"/>
              <a:pathLst>
                <a:path w="61721" h="61721" extrusionOk="0">
                  <a:moveTo>
                    <a:pt x="0" y="0"/>
                  </a:moveTo>
                  <a:cubicBezTo>
                    <a:pt x="34100" y="0"/>
                    <a:pt x="61722" y="27623"/>
                    <a:pt x="61722" y="617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9" name="Google Shape;1349;p15"/>
            <p:cNvSpPr/>
            <p:nvPr/>
          </p:nvSpPr>
          <p:spPr>
            <a:xfrm>
              <a:off x="911399" y="2774677"/>
              <a:ext cx="61721" cy="61721"/>
            </a:xfrm>
            <a:custGeom>
              <a:avLst/>
              <a:gdLst/>
              <a:ahLst/>
              <a:cxnLst/>
              <a:rect l="l" t="t" r="r" b="b"/>
              <a:pathLst>
                <a:path w="61721" h="61721" extrusionOk="0">
                  <a:moveTo>
                    <a:pt x="61722" y="0"/>
                  </a:moveTo>
                  <a:cubicBezTo>
                    <a:pt x="61722" y="34100"/>
                    <a:pt x="34100" y="61722"/>
                    <a:pt x="0" y="617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50" name="Google Shape;1350;p15"/>
            <p:cNvGrpSpPr/>
            <p:nvPr/>
          </p:nvGrpSpPr>
          <p:grpSpPr>
            <a:xfrm>
              <a:off x="1048940" y="2816397"/>
              <a:ext cx="39623" cy="106488"/>
              <a:chOff x="1048940" y="2816397"/>
              <a:chExt cx="39623" cy="106488"/>
            </a:xfrm>
          </p:grpSpPr>
          <p:sp>
            <p:nvSpPr>
              <p:cNvPr id="1351" name="Google Shape;1351;p15"/>
              <p:cNvSpPr/>
              <p:nvPr/>
            </p:nvSpPr>
            <p:spPr>
              <a:xfrm>
                <a:off x="1048940" y="2836494"/>
                <a:ext cx="39623" cy="66294"/>
              </a:xfrm>
              <a:custGeom>
                <a:avLst/>
                <a:gdLst/>
                <a:ahLst/>
                <a:cxnLst/>
                <a:rect l="l" t="t" r="r" b="b"/>
                <a:pathLst>
                  <a:path w="39623" h="66294" extrusionOk="0">
                    <a:moveTo>
                      <a:pt x="0" y="49720"/>
                    </a:moveTo>
                    <a:cubicBezTo>
                      <a:pt x="0" y="58864"/>
                      <a:pt x="8858" y="66294"/>
                      <a:pt x="19812" y="66294"/>
                    </a:cubicBezTo>
                    <a:cubicBezTo>
                      <a:pt x="30766" y="66294"/>
                      <a:pt x="39624" y="58864"/>
                      <a:pt x="39624" y="49720"/>
                    </a:cubicBezTo>
                    <a:cubicBezTo>
                      <a:pt x="39624" y="40577"/>
                      <a:pt x="32576" y="33147"/>
                      <a:pt x="19812" y="33147"/>
                    </a:cubicBezTo>
                    <a:cubicBezTo>
                      <a:pt x="6572" y="33147"/>
                      <a:pt x="0" y="25717"/>
                      <a:pt x="0" y="16573"/>
                    </a:cubicBezTo>
                    <a:cubicBezTo>
                      <a:pt x="0" y="7430"/>
                      <a:pt x="8858" y="0"/>
                      <a:pt x="19812" y="0"/>
                    </a:cubicBezTo>
                    <a:cubicBezTo>
                      <a:pt x="30766" y="0"/>
                      <a:pt x="39624" y="7430"/>
                      <a:pt x="39624" y="16573"/>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2" name="Google Shape;1352;p15"/>
              <p:cNvSpPr/>
              <p:nvPr/>
            </p:nvSpPr>
            <p:spPr>
              <a:xfrm>
                <a:off x="1068752" y="2816397"/>
                <a:ext cx="9525" cy="20097"/>
              </a:xfrm>
              <a:custGeom>
                <a:avLst/>
                <a:gdLst/>
                <a:ahLst/>
                <a:cxnLst/>
                <a:rect l="l" t="t" r="r" b="b"/>
                <a:pathLst>
                  <a:path w="9525" h="20097" extrusionOk="0">
                    <a:moveTo>
                      <a:pt x="0" y="2009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3" name="Google Shape;1353;p15"/>
              <p:cNvSpPr/>
              <p:nvPr/>
            </p:nvSpPr>
            <p:spPr>
              <a:xfrm>
                <a:off x="1068752" y="2902788"/>
                <a:ext cx="9525" cy="20097"/>
              </a:xfrm>
              <a:custGeom>
                <a:avLst/>
                <a:gdLst/>
                <a:ahLst/>
                <a:cxnLst/>
                <a:rect l="l" t="t" r="r" b="b"/>
                <a:pathLst>
                  <a:path w="9525" h="20097" extrusionOk="0">
                    <a:moveTo>
                      <a:pt x="0" y="2009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54" name="Google Shape;1354;p15"/>
            <p:cNvSpPr/>
            <p:nvPr/>
          </p:nvSpPr>
          <p:spPr>
            <a:xfrm>
              <a:off x="993981" y="2869641"/>
              <a:ext cx="19050" cy="9525"/>
            </a:xfrm>
            <a:custGeom>
              <a:avLst/>
              <a:gdLst/>
              <a:ahLst/>
              <a:cxnLst/>
              <a:rect l="l" t="t" r="r" b="b"/>
              <a:pathLst>
                <a:path w="19050" h="9525" extrusionOk="0">
                  <a:moveTo>
                    <a:pt x="0" y="0"/>
                  </a:moveTo>
                  <a:lnTo>
                    <a:pt x="190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5" name="Google Shape;1355;p15"/>
            <p:cNvSpPr/>
            <p:nvPr/>
          </p:nvSpPr>
          <p:spPr>
            <a:xfrm>
              <a:off x="970264" y="2670092"/>
              <a:ext cx="19716" cy="71818"/>
            </a:xfrm>
            <a:custGeom>
              <a:avLst/>
              <a:gdLst/>
              <a:ahLst/>
              <a:cxnLst/>
              <a:rect l="l" t="t" r="r" b="b"/>
              <a:pathLst>
                <a:path w="19716" h="71818" extrusionOk="0">
                  <a:moveTo>
                    <a:pt x="19717" y="0"/>
                  </a:moveTo>
                  <a:lnTo>
                    <a:pt x="19717" y="52102"/>
                  </a:lnTo>
                  <a:lnTo>
                    <a:pt x="0" y="7181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56" name="Google Shape;1356;p15"/>
          <p:cNvGrpSpPr/>
          <p:nvPr/>
        </p:nvGrpSpPr>
        <p:grpSpPr>
          <a:xfrm>
            <a:off x="858349" y="3328435"/>
            <a:ext cx="419205" cy="448332"/>
            <a:chOff x="858349" y="3328435"/>
            <a:chExt cx="419205" cy="448332"/>
          </a:xfrm>
        </p:grpSpPr>
        <p:sp>
          <p:nvSpPr>
            <p:cNvPr id="1357" name="Google Shape;1357;p15"/>
            <p:cNvSpPr/>
            <p:nvPr/>
          </p:nvSpPr>
          <p:spPr>
            <a:xfrm>
              <a:off x="858349" y="3328435"/>
              <a:ext cx="419205" cy="355920"/>
            </a:xfrm>
            <a:custGeom>
              <a:avLst/>
              <a:gdLst/>
              <a:ahLst/>
              <a:cxnLst/>
              <a:rect l="l" t="t" r="r" b="b"/>
              <a:pathLst>
                <a:path w="419205" h="355920" extrusionOk="0">
                  <a:moveTo>
                    <a:pt x="129293" y="0"/>
                  </a:moveTo>
                  <a:lnTo>
                    <a:pt x="376143" y="0"/>
                  </a:lnTo>
                  <a:cubicBezTo>
                    <a:pt x="399927" y="0"/>
                    <a:pt x="419205" y="19279"/>
                    <a:pt x="419205" y="43063"/>
                  </a:cubicBezTo>
                  <a:lnTo>
                    <a:pt x="172460" y="43063"/>
                  </a:lnTo>
                  <a:cubicBezTo>
                    <a:pt x="172460" y="19279"/>
                    <a:pt x="153076" y="0"/>
                    <a:pt x="129293" y="0"/>
                  </a:cubicBezTo>
                  <a:lnTo>
                    <a:pt x="129293" y="0"/>
                  </a:lnTo>
                  <a:cubicBezTo>
                    <a:pt x="105509" y="0"/>
                    <a:pt x="86230" y="19279"/>
                    <a:pt x="86230" y="43063"/>
                  </a:cubicBezTo>
                  <a:lnTo>
                    <a:pt x="86230" y="312858"/>
                  </a:lnTo>
                  <a:cubicBezTo>
                    <a:pt x="86230" y="336642"/>
                    <a:pt x="66951" y="355921"/>
                    <a:pt x="43167" y="355921"/>
                  </a:cubicBezTo>
                  <a:lnTo>
                    <a:pt x="43167" y="355921"/>
                  </a:lnTo>
                  <a:cubicBezTo>
                    <a:pt x="19383" y="355921"/>
                    <a:pt x="105" y="336642"/>
                    <a:pt x="105" y="312858"/>
                  </a:cubicBezTo>
                  <a:lnTo>
                    <a:pt x="105" y="289808"/>
                  </a:lnTo>
                  <a:lnTo>
                    <a:pt x="86335" y="289808"/>
                  </a:lnTo>
                  <a:lnTo>
                    <a:pt x="0" y="289808"/>
                  </a:lnTo>
                  <a:lnTo>
                    <a:pt x="0" y="312858"/>
                  </a:lnTo>
                  <a:cubicBezTo>
                    <a:pt x="0" y="336642"/>
                    <a:pt x="19279" y="355921"/>
                    <a:pt x="43063" y="355921"/>
                  </a:cubicBezTo>
                  <a:lnTo>
                    <a:pt x="43063" y="355921"/>
                  </a:lnTo>
                  <a:cubicBezTo>
                    <a:pt x="66847" y="355921"/>
                    <a:pt x="86125" y="336642"/>
                    <a:pt x="86125" y="312858"/>
                  </a:cubicBezTo>
                  <a:lnTo>
                    <a:pt x="86125" y="43063"/>
                  </a:lnTo>
                  <a:cubicBezTo>
                    <a:pt x="86230" y="19279"/>
                    <a:pt x="105509" y="0"/>
                    <a:pt x="129293" y="0"/>
                  </a:cubicBezTo>
                  <a:lnTo>
                    <a:pt x="129293" y="0"/>
                  </a:lnTo>
                  <a:cubicBezTo>
                    <a:pt x="153076" y="0"/>
                    <a:pt x="172355" y="19279"/>
                    <a:pt x="172355" y="43063"/>
                  </a:cubicBezTo>
                  <a:lnTo>
                    <a:pt x="419205" y="43063"/>
                  </a:lnTo>
                  <a:cubicBezTo>
                    <a:pt x="419205" y="19279"/>
                    <a:pt x="399927" y="0"/>
                    <a:pt x="376143" y="0"/>
                  </a:cubicBezTo>
                  <a:lnTo>
                    <a:pt x="129293"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8" name="Google Shape;1358;p15"/>
            <p:cNvSpPr/>
            <p:nvPr/>
          </p:nvSpPr>
          <p:spPr>
            <a:xfrm>
              <a:off x="901412" y="3684461"/>
              <a:ext cx="145637" cy="10477"/>
            </a:xfrm>
            <a:custGeom>
              <a:avLst/>
              <a:gdLst/>
              <a:ahLst/>
              <a:cxnLst/>
              <a:rect l="l" t="t" r="r" b="b"/>
              <a:pathLst>
                <a:path w="145637" h="10477" extrusionOk="0">
                  <a:moveTo>
                    <a:pt x="145637" y="0"/>
                  </a:moveTo>
                  <a:lnTo>
                    <a:pt x="0" y="0"/>
                  </a:lnTo>
                  <a:lnTo>
                    <a:pt x="145637"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9" name="Google Shape;1359;p15"/>
            <p:cNvSpPr/>
            <p:nvPr/>
          </p:nvSpPr>
          <p:spPr>
            <a:xfrm>
              <a:off x="1125211" y="3371498"/>
              <a:ext cx="101736" cy="312858"/>
            </a:xfrm>
            <a:custGeom>
              <a:avLst/>
              <a:gdLst/>
              <a:ahLst/>
              <a:cxnLst/>
              <a:rect l="l" t="t" r="r" b="b"/>
              <a:pathLst>
                <a:path w="101736" h="312858" extrusionOk="0">
                  <a:moveTo>
                    <a:pt x="101737" y="0"/>
                  </a:moveTo>
                  <a:lnTo>
                    <a:pt x="101737" y="269796"/>
                  </a:lnTo>
                  <a:cubicBezTo>
                    <a:pt x="101737" y="293580"/>
                    <a:pt x="82458" y="312858"/>
                    <a:pt x="58674" y="312858"/>
                  </a:cubicBezTo>
                  <a:lnTo>
                    <a:pt x="0" y="312858"/>
                  </a:lnTo>
                  <a:lnTo>
                    <a:pt x="58674" y="312858"/>
                  </a:lnTo>
                  <a:cubicBezTo>
                    <a:pt x="82458" y="312858"/>
                    <a:pt x="101737" y="293580"/>
                    <a:pt x="101737" y="269796"/>
                  </a:cubicBezTo>
                  <a:lnTo>
                    <a:pt x="101737"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0" name="Google Shape;1360;p15"/>
            <p:cNvSpPr/>
            <p:nvPr/>
          </p:nvSpPr>
          <p:spPr>
            <a:xfrm>
              <a:off x="1042125" y="3617719"/>
              <a:ext cx="89058" cy="89058"/>
            </a:xfrm>
            <a:custGeom>
              <a:avLst/>
              <a:gdLst/>
              <a:ahLst/>
              <a:cxnLst/>
              <a:rect l="l" t="t" r="r" b="b"/>
              <a:pathLst>
                <a:path w="89058" h="89058" extrusionOk="0">
                  <a:moveTo>
                    <a:pt x="89059" y="44529"/>
                  </a:moveTo>
                  <a:cubicBezTo>
                    <a:pt x="89059" y="69151"/>
                    <a:pt x="69152" y="89059"/>
                    <a:pt x="44529" y="89059"/>
                  </a:cubicBezTo>
                  <a:cubicBezTo>
                    <a:pt x="19907" y="89059"/>
                    <a:pt x="0" y="69151"/>
                    <a:pt x="0" y="44529"/>
                  </a:cubicBezTo>
                  <a:cubicBezTo>
                    <a:pt x="0" y="19907"/>
                    <a:pt x="19907" y="0"/>
                    <a:pt x="44529" y="0"/>
                  </a:cubicBezTo>
                  <a:cubicBezTo>
                    <a:pt x="69047" y="0"/>
                    <a:pt x="89059" y="19907"/>
                    <a:pt x="89059" y="44529"/>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1" name="Google Shape;1361;p15"/>
            <p:cNvSpPr/>
            <p:nvPr/>
          </p:nvSpPr>
          <p:spPr>
            <a:xfrm>
              <a:off x="1059832" y="3697767"/>
              <a:ext cx="53540" cy="79000"/>
            </a:xfrm>
            <a:custGeom>
              <a:avLst/>
              <a:gdLst/>
              <a:ahLst/>
              <a:cxnLst/>
              <a:rect l="l" t="t" r="r" b="b"/>
              <a:pathLst>
                <a:path w="53540" h="79000" extrusionOk="0">
                  <a:moveTo>
                    <a:pt x="0" y="0"/>
                  </a:moveTo>
                  <a:lnTo>
                    <a:pt x="0" y="79000"/>
                  </a:lnTo>
                  <a:lnTo>
                    <a:pt x="26822" y="62551"/>
                  </a:lnTo>
                  <a:lnTo>
                    <a:pt x="53540" y="79000"/>
                  </a:lnTo>
                  <a:lnTo>
                    <a:pt x="53540" y="0"/>
                  </a:lnTo>
                  <a:lnTo>
                    <a:pt x="53540" y="79000"/>
                  </a:lnTo>
                  <a:lnTo>
                    <a:pt x="26822" y="62551"/>
                  </a:lnTo>
                  <a:lnTo>
                    <a:pt x="0" y="7900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2" name="Google Shape;1362;p15"/>
            <p:cNvSpPr/>
            <p:nvPr/>
          </p:nvSpPr>
          <p:spPr>
            <a:xfrm>
              <a:off x="1035000" y="3440544"/>
              <a:ext cx="103203" cy="10477"/>
            </a:xfrm>
            <a:custGeom>
              <a:avLst/>
              <a:gdLst/>
              <a:ahLst/>
              <a:cxnLst/>
              <a:rect l="l" t="t" r="r" b="b"/>
              <a:pathLst>
                <a:path w="103203" h="10477" extrusionOk="0">
                  <a:moveTo>
                    <a:pt x="0" y="0"/>
                  </a:moveTo>
                  <a:lnTo>
                    <a:pt x="10320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3" name="Google Shape;1363;p15"/>
            <p:cNvSpPr/>
            <p:nvPr/>
          </p:nvSpPr>
          <p:spPr>
            <a:xfrm>
              <a:off x="1035000" y="3574133"/>
              <a:ext cx="103203" cy="10477"/>
            </a:xfrm>
            <a:custGeom>
              <a:avLst/>
              <a:gdLst/>
              <a:ahLst/>
              <a:cxnLst/>
              <a:rect l="l" t="t" r="r" b="b"/>
              <a:pathLst>
                <a:path w="103203" h="10477" extrusionOk="0">
                  <a:moveTo>
                    <a:pt x="0" y="0"/>
                  </a:moveTo>
                  <a:lnTo>
                    <a:pt x="10320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4" name="Google Shape;1364;p15"/>
            <p:cNvSpPr/>
            <p:nvPr/>
          </p:nvSpPr>
          <p:spPr>
            <a:xfrm>
              <a:off x="986489" y="3485074"/>
              <a:ext cx="200330" cy="10477"/>
            </a:xfrm>
            <a:custGeom>
              <a:avLst/>
              <a:gdLst/>
              <a:ahLst/>
              <a:cxnLst/>
              <a:rect l="l" t="t" r="r" b="b"/>
              <a:pathLst>
                <a:path w="200330" h="10477" extrusionOk="0">
                  <a:moveTo>
                    <a:pt x="0" y="0"/>
                  </a:moveTo>
                  <a:lnTo>
                    <a:pt x="20033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5" name="Google Shape;1365;p15"/>
            <p:cNvSpPr/>
            <p:nvPr/>
          </p:nvSpPr>
          <p:spPr>
            <a:xfrm>
              <a:off x="1010483" y="3529603"/>
              <a:ext cx="152238" cy="10477"/>
            </a:xfrm>
            <a:custGeom>
              <a:avLst/>
              <a:gdLst/>
              <a:ahLst/>
              <a:cxnLst/>
              <a:rect l="l" t="t" r="r" b="b"/>
              <a:pathLst>
                <a:path w="152238" h="10477" extrusionOk="0">
                  <a:moveTo>
                    <a:pt x="0" y="0"/>
                  </a:moveTo>
                  <a:lnTo>
                    <a:pt x="152238"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66" name="Google Shape;1366;p15"/>
          <p:cNvGrpSpPr/>
          <p:nvPr/>
        </p:nvGrpSpPr>
        <p:grpSpPr>
          <a:xfrm>
            <a:off x="829774" y="4022362"/>
            <a:ext cx="476250" cy="437579"/>
            <a:chOff x="829774" y="4022362"/>
            <a:chExt cx="476250" cy="437579"/>
          </a:xfrm>
        </p:grpSpPr>
        <p:grpSp>
          <p:nvGrpSpPr>
            <p:cNvPr id="1367" name="Google Shape;1367;p15"/>
            <p:cNvGrpSpPr/>
            <p:nvPr/>
          </p:nvGrpSpPr>
          <p:grpSpPr>
            <a:xfrm>
              <a:off x="829774" y="4022362"/>
              <a:ext cx="476250" cy="437579"/>
              <a:chOff x="829774" y="4022362"/>
              <a:chExt cx="476250" cy="437579"/>
            </a:xfrm>
          </p:grpSpPr>
          <p:sp>
            <p:nvSpPr>
              <p:cNvPr id="1368" name="Google Shape;1368;p15"/>
              <p:cNvSpPr/>
              <p:nvPr/>
            </p:nvSpPr>
            <p:spPr>
              <a:xfrm>
                <a:off x="838442" y="4022362"/>
                <a:ext cx="458819" cy="145922"/>
              </a:xfrm>
              <a:custGeom>
                <a:avLst/>
                <a:gdLst/>
                <a:ahLst/>
                <a:cxnLst/>
                <a:rect l="l" t="t" r="r" b="b"/>
                <a:pathLst>
                  <a:path w="458819" h="145922" extrusionOk="0">
                    <a:moveTo>
                      <a:pt x="229457" y="0"/>
                    </a:moveTo>
                    <a:lnTo>
                      <a:pt x="446246" y="93440"/>
                    </a:lnTo>
                    <a:cubicBezTo>
                      <a:pt x="453866" y="96774"/>
                      <a:pt x="458819" y="104299"/>
                      <a:pt x="458819" y="112586"/>
                    </a:cubicBezTo>
                    <a:lnTo>
                      <a:pt x="458819" y="145923"/>
                    </a:lnTo>
                    <a:lnTo>
                      <a:pt x="0" y="145923"/>
                    </a:lnTo>
                    <a:lnTo>
                      <a:pt x="0" y="112586"/>
                    </a:lnTo>
                    <a:cubicBezTo>
                      <a:pt x="0" y="104299"/>
                      <a:pt x="4953" y="96774"/>
                      <a:pt x="12573" y="93440"/>
                    </a:cubicBezTo>
                    <a:lnTo>
                      <a:pt x="229457"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69" name="Google Shape;1369;p15"/>
              <p:cNvGrpSpPr/>
              <p:nvPr/>
            </p:nvGrpSpPr>
            <p:grpSpPr>
              <a:xfrm>
                <a:off x="880161" y="4168380"/>
                <a:ext cx="83439" cy="240316"/>
                <a:chOff x="880161" y="4168380"/>
                <a:chExt cx="83439" cy="240316"/>
              </a:xfrm>
            </p:grpSpPr>
            <p:sp>
              <p:nvSpPr>
                <p:cNvPr id="1370" name="Google Shape;1370;p15"/>
                <p:cNvSpPr/>
                <p:nvPr/>
              </p:nvSpPr>
              <p:spPr>
                <a:xfrm>
                  <a:off x="942741" y="4210100"/>
                  <a:ext cx="9525" cy="146018"/>
                </a:xfrm>
                <a:custGeom>
                  <a:avLst/>
                  <a:gdLst/>
                  <a:ahLst/>
                  <a:cxnLst/>
                  <a:rect l="l" t="t" r="r" b="b"/>
                  <a:pathLst>
                    <a:path w="9525" h="146018" extrusionOk="0">
                      <a:moveTo>
                        <a:pt x="0" y="0"/>
                      </a:moveTo>
                      <a:lnTo>
                        <a:pt x="0" y="14601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71" name="Google Shape;1371;p15"/>
                <p:cNvSpPr/>
                <p:nvPr/>
              </p:nvSpPr>
              <p:spPr>
                <a:xfrm>
                  <a:off x="901021" y="4210100"/>
                  <a:ext cx="9525" cy="146018"/>
                </a:xfrm>
                <a:custGeom>
                  <a:avLst/>
                  <a:gdLst/>
                  <a:ahLst/>
                  <a:cxnLst/>
                  <a:rect l="l" t="t" r="r" b="b"/>
                  <a:pathLst>
                    <a:path w="9525" h="146018" extrusionOk="0">
                      <a:moveTo>
                        <a:pt x="0" y="14601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72" name="Google Shape;1372;p15"/>
                <p:cNvSpPr/>
                <p:nvPr/>
              </p:nvSpPr>
              <p:spPr>
                <a:xfrm>
                  <a:off x="880161" y="4168380"/>
                  <a:ext cx="83439" cy="41719"/>
                </a:xfrm>
                <a:custGeom>
                  <a:avLst/>
                  <a:gdLst/>
                  <a:ahLst/>
                  <a:cxnLst/>
                  <a:rect l="l" t="t" r="r" b="b"/>
                  <a:pathLst>
                    <a:path w="83439" h="41719" extrusionOk="0">
                      <a:moveTo>
                        <a:pt x="83439" y="0"/>
                      </a:moveTo>
                      <a:lnTo>
                        <a:pt x="0" y="0"/>
                      </a:lnTo>
                      <a:lnTo>
                        <a:pt x="0" y="20860"/>
                      </a:lnTo>
                      <a:cubicBezTo>
                        <a:pt x="0" y="32385"/>
                        <a:pt x="9335" y="41720"/>
                        <a:pt x="20860" y="41720"/>
                      </a:cubicBezTo>
                      <a:lnTo>
                        <a:pt x="62579" y="41720"/>
                      </a:lnTo>
                      <a:cubicBezTo>
                        <a:pt x="74105"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73" name="Google Shape;1373;p15"/>
                <p:cNvSpPr/>
                <p:nvPr/>
              </p:nvSpPr>
              <p:spPr>
                <a:xfrm>
                  <a:off x="880161" y="4366977"/>
                  <a:ext cx="83439" cy="41719"/>
                </a:xfrm>
                <a:custGeom>
                  <a:avLst/>
                  <a:gdLst/>
                  <a:ahLst/>
                  <a:cxnLst/>
                  <a:rect l="l" t="t" r="r" b="b"/>
                  <a:pathLst>
                    <a:path w="83439" h="41719" extrusionOk="0">
                      <a:moveTo>
                        <a:pt x="62579" y="0"/>
                      </a:moveTo>
                      <a:lnTo>
                        <a:pt x="20860" y="0"/>
                      </a:lnTo>
                      <a:cubicBezTo>
                        <a:pt x="9335" y="0"/>
                        <a:pt x="0" y="9334"/>
                        <a:pt x="0" y="20860"/>
                      </a:cubicBezTo>
                      <a:lnTo>
                        <a:pt x="0" y="41719"/>
                      </a:lnTo>
                      <a:lnTo>
                        <a:pt x="83439" y="41719"/>
                      </a:lnTo>
                      <a:lnTo>
                        <a:pt x="83439" y="20860"/>
                      </a:lnTo>
                      <a:cubicBezTo>
                        <a:pt x="83439" y="9334"/>
                        <a:pt x="74105" y="0"/>
                        <a:pt x="625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74" name="Google Shape;1374;p15"/>
              <p:cNvGrpSpPr/>
              <p:nvPr/>
            </p:nvGrpSpPr>
            <p:grpSpPr>
              <a:xfrm>
                <a:off x="1026180" y="4168380"/>
                <a:ext cx="83438" cy="86011"/>
                <a:chOff x="1026180" y="4168380"/>
                <a:chExt cx="83438" cy="86011"/>
              </a:xfrm>
            </p:grpSpPr>
            <p:sp>
              <p:nvSpPr>
                <p:cNvPr id="1375" name="Google Shape;1375;p15"/>
                <p:cNvSpPr/>
                <p:nvPr/>
              </p:nvSpPr>
              <p:spPr>
                <a:xfrm>
                  <a:off x="1088759" y="4210100"/>
                  <a:ext cx="9525" cy="44291"/>
                </a:xfrm>
                <a:custGeom>
                  <a:avLst/>
                  <a:gdLst/>
                  <a:ahLst/>
                  <a:cxnLst/>
                  <a:rect l="l" t="t" r="r" b="b"/>
                  <a:pathLst>
                    <a:path w="9525" h="44291" extrusionOk="0">
                      <a:moveTo>
                        <a:pt x="0" y="0"/>
                      </a:moveTo>
                      <a:lnTo>
                        <a:pt x="0" y="4429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76" name="Google Shape;1376;p15"/>
                <p:cNvSpPr/>
                <p:nvPr/>
              </p:nvSpPr>
              <p:spPr>
                <a:xfrm>
                  <a:off x="1047039" y="4210100"/>
                  <a:ext cx="9525" cy="42291"/>
                </a:xfrm>
                <a:custGeom>
                  <a:avLst/>
                  <a:gdLst/>
                  <a:ahLst/>
                  <a:cxnLst/>
                  <a:rect l="l" t="t" r="r" b="b"/>
                  <a:pathLst>
                    <a:path w="9525" h="42291" extrusionOk="0">
                      <a:moveTo>
                        <a:pt x="0" y="42291"/>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77" name="Google Shape;1377;p15"/>
                <p:cNvSpPr/>
                <p:nvPr/>
              </p:nvSpPr>
              <p:spPr>
                <a:xfrm>
                  <a:off x="1026180" y="4168380"/>
                  <a:ext cx="83438" cy="41719"/>
                </a:xfrm>
                <a:custGeom>
                  <a:avLst/>
                  <a:gdLst/>
                  <a:ahLst/>
                  <a:cxnLst/>
                  <a:rect l="l" t="t" r="r" b="b"/>
                  <a:pathLst>
                    <a:path w="83438" h="41719" extrusionOk="0">
                      <a:moveTo>
                        <a:pt x="83439" y="0"/>
                      </a:moveTo>
                      <a:lnTo>
                        <a:pt x="0" y="0"/>
                      </a:lnTo>
                      <a:lnTo>
                        <a:pt x="0" y="20860"/>
                      </a:lnTo>
                      <a:cubicBezTo>
                        <a:pt x="0" y="32385"/>
                        <a:pt x="9334" y="41720"/>
                        <a:pt x="20860" y="41720"/>
                      </a:cubicBezTo>
                      <a:lnTo>
                        <a:pt x="62579" y="41720"/>
                      </a:lnTo>
                      <a:cubicBezTo>
                        <a:pt x="74104"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78" name="Google Shape;1378;p15"/>
              <p:cNvGrpSpPr/>
              <p:nvPr/>
            </p:nvGrpSpPr>
            <p:grpSpPr>
              <a:xfrm>
                <a:off x="1172198" y="4168380"/>
                <a:ext cx="83438" cy="240316"/>
                <a:chOff x="1172198" y="4168380"/>
                <a:chExt cx="83438" cy="240316"/>
              </a:xfrm>
            </p:grpSpPr>
            <p:sp>
              <p:nvSpPr>
                <p:cNvPr id="1379" name="Google Shape;1379;p15"/>
                <p:cNvSpPr/>
                <p:nvPr/>
              </p:nvSpPr>
              <p:spPr>
                <a:xfrm>
                  <a:off x="1234777" y="4210100"/>
                  <a:ext cx="9525" cy="146018"/>
                </a:xfrm>
                <a:custGeom>
                  <a:avLst/>
                  <a:gdLst/>
                  <a:ahLst/>
                  <a:cxnLst/>
                  <a:rect l="l" t="t" r="r" b="b"/>
                  <a:pathLst>
                    <a:path w="9525" h="146018" extrusionOk="0">
                      <a:moveTo>
                        <a:pt x="0" y="0"/>
                      </a:moveTo>
                      <a:lnTo>
                        <a:pt x="0" y="14601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0" name="Google Shape;1380;p15"/>
                <p:cNvSpPr/>
                <p:nvPr/>
              </p:nvSpPr>
              <p:spPr>
                <a:xfrm>
                  <a:off x="1193058" y="4210100"/>
                  <a:ext cx="9525" cy="146018"/>
                </a:xfrm>
                <a:custGeom>
                  <a:avLst/>
                  <a:gdLst/>
                  <a:ahLst/>
                  <a:cxnLst/>
                  <a:rect l="l" t="t" r="r" b="b"/>
                  <a:pathLst>
                    <a:path w="9525" h="146018" extrusionOk="0">
                      <a:moveTo>
                        <a:pt x="0" y="14601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1" name="Google Shape;1381;p15"/>
                <p:cNvSpPr/>
                <p:nvPr/>
              </p:nvSpPr>
              <p:spPr>
                <a:xfrm>
                  <a:off x="1172198" y="4168380"/>
                  <a:ext cx="83438" cy="41719"/>
                </a:xfrm>
                <a:custGeom>
                  <a:avLst/>
                  <a:gdLst/>
                  <a:ahLst/>
                  <a:cxnLst/>
                  <a:rect l="l" t="t" r="r" b="b"/>
                  <a:pathLst>
                    <a:path w="83438" h="41719" extrusionOk="0">
                      <a:moveTo>
                        <a:pt x="83439" y="0"/>
                      </a:moveTo>
                      <a:lnTo>
                        <a:pt x="0" y="0"/>
                      </a:lnTo>
                      <a:lnTo>
                        <a:pt x="0" y="20860"/>
                      </a:lnTo>
                      <a:cubicBezTo>
                        <a:pt x="0" y="32385"/>
                        <a:pt x="9334" y="41720"/>
                        <a:pt x="20860" y="41720"/>
                      </a:cubicBezTo>
                      <a:lnTo>
                        <a:pt x="62579" y="41720"/>
                      </a:lnTo>
                      <a:cubicBezTo>
                        <a:pt x="74104"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2" name="Google Shape;1382;p15"/>
                <p:cNvSpPr/>
                <p:nvPr/>
              </p:nvSpPr>
              <p:spPr>
                <a:xfrm>
                  <a:off x="1172198" y="4366977"/>
                  <a:ext cx="83438" cy="41719"/>
                </a:xfrm>
                <a:custGeom>
                  <a:avLst/>
                  <a:gdLst/>
                  <a:ahLst/>
                  <a:cxnLst/>
                  <a:rect l="l" t="t" r="r" b="b"/>
                  <a:pathLst>
                    <a:path w="83438" h="41719" extrusionOk="0">
                      <a:moveTo>
                        <a:pt x="62579" y="0"/>
                      </a:moveTo>
                      <a:lnTo>
                        <a:pt x="20860" y="0"/>
                      </a:lnTo>
                      <a:cubicBezTo>
                        <a:pt x="9334" y="0"/>
                        <a:pt x="0" y="9334"/>
                        <a:pt x="0" y="20860"/>
                      </a:cubicBezTo>
                      <a:lnTo>
                        <a:pt x="0" y="41719"/>
                      </a:lnTo>
                      <a:lnTo>
                        <a:pt x="83439" y="41719"/>
                      </a:lnTo>
                      <a:lnTo>
                        <a:pt x="83439" y="20860"/>
                      </a:lnTo>
                      <a:cubicBezTo>
                        <a:pt x="83439" y="9334"/>
                        <a:pt x="74104" y="0"/>
                        <a:pt x="625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83" name="Google Shape;1383;p15"/>
              <p:cNvSpPr/>
              <p:nvPr/>
            </p:nvSpPr>
            <p:spPr>
              <a:xfrm>
                <a:off x="840633" y="4126185"/>
                <a:ext cx="456723" cy="9525"/>
              </a:xfrm>
              <a:custGeom>
                <a:avLst/>
                <a:gdLst/>
                <a:ahLst/>
                <a:cxnLst/>
                <a:rect l="l" t="t" r="r" b="b"/>
                <a:pathLst>
                  <a:path w="456723" h="9525" extrusionOk="0">
                    <a:moveTo>
                      <a:pt x="0" y="0"/>
                    </a:moveTo>
                    <a:lnTo>
                      <a:pt x="45672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4" name="Google Shape;1384;p15"/>
              <p:cNvSpPr/>
              <p:nvPr/>
            </p:nvSpPr>
            <p:spPr>
              <a:xfrm>
                <a:off x="848919" y="4408696"/>
                <a:ext cx="437959" cy="41719"/>
              </a:xfrm>
              <a:custGeom>
                <a:avLst/>
                <a:gdLst/>
                <a:ahLst/>
                <a:cxnLst/>
                <a:rect l="l" t="t" r="r" b="b"/>
                <a:pathLst>
                  <a:path w="437959" h="41719" extrusionOk="0">
                    <a:moveTo>
                      <a:pt x="299180" y="0"/>
                    </a:moveTo>
                    <a:lnTo>
                      <a:pt x="417100" y="0"/>
                    </a:lnTo>
                    <a:cubicBezTo>
                      <a:pt x="428625" y="0"/>
                      <a:pt x="437960" y="9335"/>
                      <a:pt x="437960" y="20860"/>
                    </a:cubicBezTo>
                    <a:lnTo>
                      <a:pt x="437960" y="41720"/>
                    </a:lnTo>
                    <a:lnTo>
                      <a:pt x="0" y="41720"/>
                    </a:lnTo>
                    <a:lnTo>
                      <a:pt x="0" y="20860"/>
                    </a:lnTo>
                    <a:cubicBezTo>
                      <a:pt x="0" y="9335"/>
                      <a:pt x="9335" y="0"/>
                      <a:pt x="20860" y="0"/>
                    </a:cubicBezTo>
                    <a:lnTo>
                      <a:pt x="13649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5" name="Google Shape;1385;p15"/>
              <p:cNvSpPr/>
              <p:nvPr/>
            </p:nvSpPr>
            <p:spPr>
              <a:xfrm>
                <a:off x="829774" y="4450416"/>
                <a:ext cx="476250" cy="9525"/>
              </a:xfrm>
              <a:custGeom>
                <a:avLst/>
                <a:gdLst/>
                <a:ahLst/>
                <a:cxnLst/>
                <a:rect l="l" t="t" r="r" b="b"/>
                <a:pathLst>
                  <a:path w="476250" h="9525" extrusionOk="0">
                    <a:moveTo>
                      <a:pt x="47625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86" name="Google Shape;1386;p15"/>
            <p:cNvGrpSpPr/>
            <p:nvPr/>
          </p:nvGrpSpPr>
          <p:grpSpPr>
            <a:xfrm>
              <a:off x="980650" y="4252391"/>
              <a:ext cx="174593" cy="198024"/>
              <a:chOff x="980650" y="4252391"/>
              <a:chExt cx="174593" cy="198024"/>
            </a:xfrm>
          </p:grpSpPr>
          <p:sp>
            <p:nvSpPr>
              <p:cNvPr id="1387" name="Google Shape;1387;p15"/>
              <p:cNvSpPr/>
              <p:nvPr/>
            </p:nvSpPr>
            <p:spPr>
              <a:xfrm>
                <a:off x="1031372" y="4252391"/>
                <a:ext cx="74776" cy="54292"/>
              </a:xfrm>
              <a:custGeom>
                <a:avLst/>
                <a:gdLst/>
                <a:ahLst/>
                <a:cxnLst/>
                <a:rect l="l" t="t" r="r" b="b"/>
                <a:pathLst>
                  <a:path w="74776" h="54292" extrusionOk="0">
                    <a:moveTo>
                      <a:pt x="522" y="12668"/>
                    </a:moveTo>
                    <a:cubicBezTo>
                      <a:pt x="-1383" y="6858"/>
                      <a:pt x="2141" y="95"/>
                      <a:pt x="7571" y="0"/>
                    </a:cubicBezTo>
                    <a:cubicBezTo>
                      <a:pt x="7666" y="0"/>
                      <a:pt x="7666" y="0"/>
                      <a:pt x="7666" y="0"/>
                    </a:cubicBezTo>
                    <a:cubicBezTo>
                      <a:pt x="10904" y="0"/>
                      <a:pt x="31478" y="11716"/>
                      <a:pt x="39670" y="10478"/>
                    </a:cubicBezTo>
                    <a:cubicBezTo>
                      <a:pt x="55767" y="7906"/>
                      <a:pt x="63768" y="0"/>
                      <a:pt x="67007" y="0"/>
                    </a:cubicBezTo>
                    <a:cubicBezTo>
                      <a:pt x="67102" y="0"/>
                      <a:pt x="67102" y="0"/>
                      <a:pt x="67197" y="0"/>
                    </a:cubicBezTo>
                    <a:cubicBezTo>
                      <a:pt x="72722" y="95"/>
                      <a:pt x="76151" y="6858"/>
                      <a:pt x="74246" y="12668"/>
                    </a:cubicBezTo>
                    <a:lnTo>
                      <a:pt x="66530" y="31909"/>
                    </a:lnTo>
                    <a:cubicBezTo>
                      <a:pt x="65006" y="35719"/>
                      <a:pt x="64244" y="39815"/>
                      <a:pt x="64244" y="43910"/>
                    </a:cubicBezTo>
                    <a:lnTo>
                      <a:pt x="64244" y="54292"/>
                    </a:lnTo>
                    <a:lnTo>
                      <a:pt x="10619" y="54292"/>
                    </a:lnTo>
                    <a:lnTo>
                      <a:pt x="10619" y="43910"/>
                    </a:lnTo>
                    <a:cubicBezTo>
                      <a:pt x="10619" y="39815"/>
                      <a:pt x="9857" y="35719"/>
                      <a:pt x="8333" y="31909"/>
                    </a:cubicBezTo>
                    <a:lnTo>
                      <a:pt x="522" y="12668"/>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8" name="Google Shape;1388;p15"/>
              <p:cNvSpPr/>
              <p:nvPr/>
            </p:nvSpPr>
            <p:spPr>
              <a:xfrm>
                <a:off x="980650" y="4306683"/>
                <a:ext cx="61341" cy="143732"/>
              </a:xfrm>
              <a:custGeom>
                <a:avLst/>
                <a:gdLst/>
                <a:ahLst/>
                <a:cxnLst/>
                <a:rect l="l" t="t" r="r" b="b"/>
                <a:pathLst>
                  <a:path w="61341" h="143732" extrusionOk="0">
                    <a:moveTo>
                      <a:pt x="0" y="143732"/>
                    </a:moveTo>
                    <a:cubicBezTo>
                      <a:pt x="4667" y="132874"/>
                      <a:pt x="8763" y="121825"/>
                      <a:pt x="8763" y="111443"/>
                    </a:cubicBezTo>
                    <a:cubicBezTo>
                      <a:pt x="8763" y="61531"/>
                      <a:pt x="18955" y="18383"/>
                      <a:pt x="61341" y="0"/>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89" name="Google Shape;1389;p15"/>
              <p:cNvSpPr/>
              <p:nvPr/>
            </p:nvSpPr>
            <p:spPr>
              <a:xfrm>
                <a:off x="1095712" y="4306683"/>
                <a:ext cx="59531" cy="139350"/>
              </a:xfrm>
              <a:custGeom>
                <a:avLst/>
                <a:gdLst/>
                <a:ahLst/>
                <a:cxnLst/>
                <a:rect l="l" t="t" r="r" b="b"/>
                <a:pathLst>
                  <a:path w="59531" h="139350" extrusionOk="0">
                    <a:moveTo>
                      <a:pt x="0" y="0"/>
                    </a:moveTo>
                    <a:cubicBezTo>
                      <a:pt x="42291" y="18383"/>
                      <a:pt x="52578" y="61531"/>
                      <a:pt x="52578" y="111443"/>
                    </a:cubicBezTo>
                    <a:cubicBezTo>
                      <a:pt x="52578" y="120396"/>
                      <a:pt x="55626" y="129921"/>
                      <a:pt x="59531" y="139351"/>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90" name="Google Shape;1390;p15"/>
            <p:cNvGrpSpPr/>
            <p:nvPr/>
          </p:nvGrpSpPr>
          <p:grpSpPr>
            <a:xfrm>
              <a:off x="1050373" y="4330401"/>
              <a:ext cx="36957" cy="96297"/>
              <a:chOff x="1050373" y="4330401"/>
              <a:chExt cx="36957" cy="96297"/>
            </a:xfrm>
          </p:grpSpPr>
          <p:sp>
            <p:nvSpPr>
              <p:cNvPr id="1391" name="Google Shape;1391;p15"/>
              <p:cNvSpPr/>
              <p:nvPr/>
            </p:nvSpPr>
            <p:spPr>
              <a:xfrm>
                <a:off x="1050373" y="4347736"/>
                <a:ext cx="36957" cy="61721"/>
              </a:xfrm>
              <a:custGeom>
                <a:avLst/>
                <a:gdLst/>
                <a:ahLst/>
                <a:cxnLst/>
                <a:rect l="l" t="t" r="r" b="b"/>
                <a:pathLst>
                  <a:path w="36957" h="61721" extrusionOk="0">
                    <a:moveTo>
                      <a:pt x="0" y="46292"/>
                    </a:moveTo>
                    <a:cubicBezTo>
                      <a:pt x="0" y="54864"/>
                      <a:pt x="8287" y="61722"/>
                      <a:pt x="18479" y="61722"/>
                    </a:cubicBezTo>
                    <a:cubicBezTo>
                      <a:pt x="28670" y="61722"/>
                      <a:pt x="36957" y="54769"/>
                      <a:pt x="36957" y="46292"/>
                    </a:cubicBezTo>
                    <a:cubicBezTo>
                      <a:pt x="36957" y="37719"/>
                      <a:pt x="30385" y="30861"/>
                      <a:pt x="18479" y="30861"/>
                    </a:cubicBezTo>
                    <a:cubicBezTo>
                      <a:pt x="6096" y="30861"/>
                      <a:pt x="0" y="23908"/>
                      <a:pt x="0" y="15430"/>
                    </a:cubicBezTo>
                    <a:cubicBezTo>
                      <a:pt x="0" y="6858"/>
                      <a:pt x="8287" y="0"/>
                      <a:pt x="18479" y="0"/>
                    </a:cubicBezTo>
                    <a:cubicBezTo>
                      <a:pt x="28670" y="0"/>
                      <a:pt x="36957" y="6953"/>
                      <a:pt x="36957" y="1543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2" name="Google Shape;1392;p15"/>
              <p:cNvSpPr/>
              <p:nvPr/>
            </p:nvSpPr>
            <p:spPr>
              <a:xfrm>
                <a:off x="1068852" y="4330401"/>
                <a:ext cx="9525" cy="17240"/>
              </a:xfrm>
              <a:custGeom>
                <a:avLst/>
                <a:gdLst/>
                <a:ahLst/>
                <a:cxnLst/>
                <a:rect l="l" t="t" r="r" b="b"/>
                <a:pathLst>
                  <a:path w="9525" h="17240" extrusionOk="0">
                    <a:moveTo>
                      <a:pt x="0" y="1724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3" name="Google Shape;1393;p15"/>
              <p:cNvSpPr/>
              <p:nvPr/>
            </p:nvSpPr>
            <p:spPr>
              <a:xfrm>
                <a:off x="1068852" y="4409553"/>
                <a:ext cx="9525" cy="17145"/>
              </a:xfrm>
              <a:custGeom>
                <a:avLst/>
                <a:gdLst/>
                <a:ahLst/>
                <a:cxnLst/>
                <a:rect l="l" t="t" r="r" b="b"/>
                <a:pathLst>
                  <a:path w="9525" h="17145" extrusionOk="0">
                    <a:moveTo>
                      <a:pt x="0" y="1714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394" name="Google Shape;1394;p15"/>
          <p:cNvGrpSpPr/>
          <p:nvPr/>
        </p:nvGrpSpPr>
        <p:grpSpPr>
          <a:xfrm>
            <a:off x="862338" y="4769256"/>
            <a:ext cx="393036" cy="373294"/>
            <a:chOff x="792035" y="5615354"/>
            <a:chExt cx="475574" cy="451685"/>
          </a:xfrm>
        </p:grpSpPr>
        <p:sp>
          <p:nvSpPr>
            <p:cNvPr id="1395" name="Google Shape;1395;p15"/>
            <p:cNvSpPr/>
            <p:nvPr/>
          </p:nvSpPr>
          <p:spPr>
            <a:xfrm>
              <a:off x="987650" y="5725997"/>
              <a:ext cx="106975" cy="162296"/>
            </a:xfrm>
            <a:custGeom>
              <a:avLst/>
              <a:gdLst/>
              <a:ahLst/>
              <a:cxnLst/>
              <a:rect l="l" t="t" r="r" b="b"/>
              <a:pathLst>
                <a:path w="106975" h="162296" extrusionOk="0">
                  <a:moveTo>
                    <a:pt x="0" y="0"/>
                  </a:moveTo>
                  <a:cubicBezTo>
                    <a:pt x="63598" y="27661"/>
                    <a:pt x="101108" y="89268"/>
                    <a:pt x="106975" y="162297"/>
                  </a:cubicBezTo>
                  <a:cubicBezTo>
                    <a:pt x="101108" y="89268"/>
                    <a:pt x="63598" y="27556"/>
                    <a:pt x="0"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6" name="Google Shape;1396;p15"/>
            <p:cNvSpPr/>
            <p:nvPr/>
          </p:nvSpPr>
          <p:spPr>
            <a:xfrm>
              <a:off x="792035" y="5725997"/>
              <a:ext cx="146265" cy="330460"/>
            </a:xfrm>
            <a:custGeom>
              <a:avLst/>
              <a:gdLst/>
              <a:ahLst/>
              <a:cxnLst/>
              <a:rect l="l" t="t" r="r" b="b"/>
              <a:pathLst>
                <a:path w="146265" h="330460" extrusionOk="0">
                  <a:moveTo>
                    <a:pt x="107813" y="0"/>
                  </a:moveTo>
                  <a:cubicBezTo>
                    <a:pt x="38348" y="30175"/>
                    <a:pt x="0" y="100794"/>
                    <a:pt x="0" y="182623"/>
                  </a:cubicBezTo>
                  <a:cubicBezTo>
                    <a:pt x="0" y="278178"/>
                    <a:pt x="2724" y="330461"/>
                    <a:pt x="146266" y="330461"/>
                  </a:cubicBezTo>
                  <a:cubicBezTo>
                    <a:pt x="2724" y="330461"/>
                    <a:pt x="0" y="278073"/>
                    <a:pt x="0" y="182623"/>
                  </a:cubicBezTo>
                  <a:cubicBezTo>
                    <a:pt x="0" y="100794"/>
                    <a:pt x="38348" y="30175"/>
                    <a:pt x="107813"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7" name="Google Shape;1397;p15"/>
            <p:cNvSpPr/>
            <p:nvPr/>
          </p:nvSpPr>
          <p:spPr>
            <a:xfrm>
              <a:off x="899849" y="5686287"/>
              <a:ext cx="87906" cy="39604"/>
            </a:xfrm>
            <a:custGeom>
              <a:avLst/>
              <a:gdLst/>
              <a:ahLst/>
              <a:cxnLst/>
              <a:rect l="l" t="t" r="r" b="b"/>
              <a:pathLst>
                <a:path w="87906" h="39604" extrusionOk="0">
                  <a:moveTo>
                    <a:pt x="0" y="0"/>
                  </a:moveTo>
                  <a:lnTo>
                    <a:pt x="87906" y="0"/>
                  </a:lnTo>
                  <a:lnTo>
                    <a:pt x="87906" y="39605"/>
                  </a:lnTo>
                  <a:lnTo>
                    <a:pt x="0" y="3960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8" name="Google Shape;1398;p15"/>
            <p:cNvSpPr/>
            <p:nvPr/>
          </p:nvSpPr>
          <p:spPr>
            <a:xfrm>
              <a:off x="882427" y="5615354"/>
              <a:ext cx="122643" cy="70932"/>
            </a:xfrm>
            <a:custGeom>
              <a:avLst/>
              <a:gdLst/>
              <a:ahLst/>
              <a:cxnLst/>
              <a:rect l="l" t="t" r="r" b="b"/>
              <a:pathLst>
                <a:path w="122643" h="70932" extrusionOk="0">
                  <a:moveTo>
                    <a:pt x="121777" y="20745"/>
                  </a:moveTo>
                  <a:cubicBezTo>
                    <a:pt x="124920" y="11211"/>
                    <a:pt x="119158" y="105"/>
                    <a:pt x="110147" y="0"/>
                  </a:cubicBezTo>
                  <a:cubicBezTo>
                    <a:pt x="110042" y="0"/>
                    <a:pt x="109938" y="0"/>
                    <a:pt x="109833" y="0"/>
                  </a:cubicBezTo>
                  <a:cubicBezTo>
                    <a:pt x="104489" y="0"/>
                    <a:pt x="99879" y="1153"/>
                    <a:pt x="96841" y="3038"/>
                  </a:cubicBezTo>
                  <a:cubicBezTo>
                    <a:pt x="94850" y="4296"/>
                    <a:pt x="92335" y="4296"/>
                    <a:pt x="90345" y="3038"/>
                  </a:cubicBezTo>
                  <a:cubicBezTo>
                    <a:pt x="87411" y="1153"/>
                    <a:pt x="82696" y="0"/>
                    <a:pt x="77353" y="0"/>
                  </a:cubicBezTo>
                  <a:cubicBezTo>
                    <a:pt x="72009" y="0"/>
                    <a:pt x="67399" y="1153"/>
                    <a:pt x="64360" y="3038"/>
                  </a:cubicBezTo>
                  <a:cubicBezTo>
                    <a:pt x="62370" y="4296"/>
                    <a:pt x="59855" y="4296"/>
                    <a:pt x="57864" y="3038"/>
                  </a:cubicBezTo>
                  <a:cubicBezTo>
                    <a:pt x="54931" y="1153"/>
                    <a:pt x="50216" y="0"/>
                    <a:pt x="44872" y="0"/>
                  </a:cubicBezTo>
                  <a:cubicBezTo>
                    <a:pt x="39529" y="0"/>
                    <a:pt x="34919" y="1153"/>
                    <a:pt x="31880" y="3038"/>
                  </a:cubicBezTo>
                  <a:cubicBezTo>
                    <a:pt x="29889" y="4296"/>
                    <a:pt x="27375" y="4296"/>
                    <a:pt x="25384" y="3038"/>
                  </a:cubicBezTo>
                  <a:cubicBezTo>
                    <a:pt x="22765" y="1153"/>
                    <a:pt x="18050" y="0"/>
                    <a:pt x="12706" y="0"/>
                  </a:cubicBezTo>
                  <a:cubicBezTo>
                    <a:pt x="12602" y="0"/>
                    <a:pt x="12497" y="0"/>
                    <a:pt x="12392" y="0"/>
                  </a:cubicBezTo>
                  <a:cubicBezTo>
                    <a:pt x="3486" y="105"/>
                    <a:pt x="-2276" y="11211"/>
                    <a:pt x="867" y="20745"/>
                  </a:cubicBezTo>
                  <a:lnTo>
                    <a:pt x="17421" y="70933"/>
                  </a:lnTo>
                  <a:lnTo>
                    <a:pt x="105327" y="70933"/>
                  </a:lnTo>
                  <a:lnTo>
                    <a:pt x="121777" y="20745"/>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99" name="Google Shape;1399;p15"/>
            <p:cNvSpPr/>
            <p:nvPr/>
          </p:nvSpPr>
          <p:spPr>
            <a:xfrm>
              <a:off x="909593" y="5792948"/>
              <a:ext cx="68313" cy="114414"/>
            </a:xfrm>
            <a:custGeom>
              <a:avLst/>
              <a:gdLst/>
              <a:ahLst/>
              <a:cxnLst/>
              <a:rect l="l" t="t" r="r" b="b"/>
              <a:pathLst>
                <a:path w="68313" h="114414" extrusionOk="0">
                  <a:moveTo>
                    <a:pt x="0" y="85811"/>
                  </a:moveTo>
                  <a:cubicBezTo>
                    <a:pt x="0" y="101632"/>
                    <a:pt x="15297" y="114414"/>
                    <a:pt x="34157" y="114414"/>
                  </a:cubicBezTo>
                  <a:cubicBezTo>
                    <a:pt x="53016" y="114414"/>
                    <a:pt x="68313" y="101632"/>
                    <a:pt x="68313" y="85811"/>
                  </a:cubicBezTo>
                  <a:cubicBezTo>
                    <a:pt x="68313" y="69990"/>
                    <a:pt x="56264" y="57207"/>
                    <a:pt x="34157" y="57207"/>
                  </a:cubicBezTo>
                  <a:cubicBezTo>
                    <a:pt x="11316" y="57207"/>
                    <a:pt x="0" y="44425"/>
                    <a:pt x="0" y="28604"/>
                  </a:cubicBezTo>
                  <a:cubicBezTo>
                    <a:pt x="0" y="12783"/>
                    <a:pt x="15297" y="0"/>
                    <a:pt x="34157" y="0"/>
                  </a:cubicBezTo>
                  <a:cubicBezTo>
                    <a:pt x="53016" y="0"/>
                    <a:pt x="68313" y="12783"/>
                    <a:pt x="68313" y="28604"/>
                  </a:cubicBezTo>
                  <a:cubicBezTo>
                    <a:pt x="68313" y="12783"/>
                    <a:pt x="53016" y="0"/>
                    <a:pt x="34157" y="0"/>
                  </a:cubicBezTo>
                  <a:cubicBezTo>
                    <a:pt x="15297" y="0"/>
                    <a:pt x="0" y="12783"/>
                    <a:pt x="0" y="28604"/>
                  </a:cubicBezTo>
                  <a:cubicBezTo>
                    <a:pt x="0" y="44425"/>
                    <a:pt x="11316" y="57207"/>
                    <a:pt x="34157" y="57207"/>
                  </a:cubicBezTo>
                  <a:cubicBezTo>
                    <a:pt x="56264" y="57207"/>
                    <a:pt x="68313" y="69990"/>
                    <a:pt x="68313" y="85811"/>
                  </a:cubicBezTo>
                  <a:cubicBezTo>
                    <a:pt x="68313" y="101632"/>
                    <a:pt x="53016" y="114414"/>
                    <a:pt x="34157" y="114414"/>
                  </a:cubicBezTo>
                  <a:cubicBezTo>
                    <a:pt x="15297" y="114414"/>
                    <a:pt x="0" y="101632"/>
                    <a:pt x="0" y="8581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0" name="Google Shape;1400;p15"/>
            <p:cNvSpPr/>
            <p:nvPr/>
          </p:nvSpPr>
          <p:spPr>
            <a:xfrm>
              <a:off x="943749" y="5773250"/>
              <a:ext cx="10477" cy="19697"/>
            </a:xfrm>
            <a:custGeom>
              <a:avLst/>
              <a:gdLst/>
              <a:ahLst/>
              <a:cxnLst/>
              <a:rect l="l" t="t" r="r" b="b"/>
              <a:pathLst>
                <a:path w="10477" h="19697" extrusionOk="0">
                  <a:moveTo>
                    <a:pt x="0" y="19698"/>
                  </a:moveTo>
                  <a:lnTo>
                    <a:pt x="0" y="0"/>
                  </a:lnTo>
                  <a:lnTo>
                    <a:pt x="0" y="1969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1" name="Google Shape;1401;p15"/>
            <p:cNvSpPr/>
            <p:nvPr/>
          </p:nvSpPr>
          <p:spPr>
            <a:xfrm>
              <a:off x="943749" y="5907782"/>
              <a:ext cx="10477" cy="19697"/>
            </a:xfrm>
            <a:custGeom>
              <a:avLst/>
              <a:gdLst/>
              <a:ahLst/>
              <a:cxnLst/>
              <a:rect l="l" t="t" r="r" b="b"/>
              <a:pathLst>
                <a:path w="10477" h="19697" extrusionOk="0">
                  <a:moveTo>
                    <a:pt x="0" y="19698"/>
                  </a:moveTo>
                  <a:lnTo>
                    <a:pt x="0" y="0"/>
                  </a:lnTo>
                  <a:lnTo>
                    <a:pt x="0" y="1969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2" name="Google Shape;1402;p15"/>
            <p:cNvSpPr/>
            <p:nvPr/>
          </p:nvSpPr>
          <p:spPr>
            <a:xfrm>
              <a:off x="1073042" y="592685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3" name="Google Shape;1403;p15"/>
            <p:cNvSpPr/>
            <p:nvPr/>
          </p:nvSpPr>
          <p:spPr>
            <a:xfrm>
              <a:off x="1181170" y="592685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4" name="Google Shape;1404;p15"/>
            <p:cNvSpPr/>
            <p:nvPr/>
          </p:nvSpPr>
          <p:spPr>
            <a:xfrm>
              <a:off x="964914"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5" name="Google Shape;1405;p15"/>
            <p:cNvSpPr/>
            <p:nvPr/>
          </p:nvSpPr>
          <p:spPr>
            <a:xfrm>
              <a:off x="1073042"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6" name="Google Shape;1406;p15"/>
            <p:cNvSpPr/>
            <p:nvPr/>
          </p:nvSpPr>
          <p:spPr>
            <a:xfrm>
              <a:off x="1181065"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7" name="Google Shape;1407;p15"/>
            <p:cNvSpPr/>
            <p:nvPr/>
          </p:nvSpPr>
          <p:spPr>
            <a:xfrm>
              <a:off x="964914"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8" name="Google Shape;1408;p15"/>
            <p:cNvSpPr/>
            <p:nvPr/>
          </p:nvSpPr>
          <p:spPr>
            <a:xfrm>
              <a:off x="1073042"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09" name="Google Shape;1409;p15"/>
            <p:cNvSpPr/>
            <p:nvPr/>
          </p:nvSpPr>
          <p:spPr>
            <a:xfrm>
              <a:off x="1181065"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0" name="Google Shape;1410;p15"/>
            <p:cNvSpPr/>
            <p:nvPr/>
          </p:nvSpPr>
          <p:spPr>
            <a:xfrm>
              <a:off x="964914"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1" name="Google Shape;1411;p15"/>
            <p:cNvSpPr/>
            <p:nvPr/>
          </p:nvSpPr>
          <p:spPr>
            <a:xfrm>
              <a:off x="1073042"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2" name="Google Shape;1412;p15"/>
            <p:cNvSpPr/>
            <p:nvPr/>
          </p:nvSpPr>
          <p:spPr>
            <a:xfrm>
              <a:off x="1181065"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3" name="Google Shape;1413;p15"/>
            <p:cNvSpPr/>
            <p:nvPr/>
          </p:nvSpPr>
          <p:spPr>
            <a:xfrm>
              <a:off x="1181170" y="5883579"/>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4" name="Google Shape;1414;p15"/>
            <p:cNvSpPr/>
            <p:nvPr/>
          </p:nvSpPr>
          <p:spPr>
            <a:xfrm>
              <a:off x="1181170" y="584041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15" name="Google Shape;1415;p15"/>
          <p:cNvGrpSpPr/>
          <p:nvPr/>
        </p:nvGrpSpPr>
        <p:grpSpPr>
          <a:xfrm>
            <a:off x="873988" y="5554674"/>
            <a:ext cx="385191" cy="368236"/>
            <a:chOff x="4577465" y="2155422"/>
            <a:chExt cx="466081" cy="445566"/>
          </a:xfrm>
        </p:grpSpPr>
        <p:sp>
          <p:nvSpPr>
            <p:cNvPr id="1416" name="Google Shape;1416;p15"/>
            <p:cNvSpPr/>
            <p:nvPr/>
          </p:nvSpPr>
          <p:spPr>
            <a:xfrm>
              <a:off x="4631173" y="2280586"/>
              <a:ext cx="65233" cy="11525"/>
            </a:xfrm>
            <a:custGeom>
              <a:avLst/>
              <a:gdLst/>
              <a:ahLst/>
              <a:cxnLst/>
              <a:rect l="l" t="t" r="r" b="b"/>
              <a:pathLst>
                <a:path w="65233" h="11525" extrusionOk="0">
                  <a:moveTo>
                    <a:pt x="0" y="0"/>
                  </a:moveTo>
                  <a:lnTo>
                    <a:pt x="6523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7" name="Google Shape;1417;p15"/>
            <p:cNvSpPr/>
            <p:nvPr/>
          </p:nvSpPr>
          <p:spPr>
            <a:xfrm>
              <a:off x="4631173" y="2328186"/>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8" name="Google Shape;1418;p15"/>
            <p:cNvSpPr/>
            <p:nvPr/>
          </p:nvSpPr>
          <p:spPr>
            <a:xfrm>
              <a:off x="4631173" y="2423269"/>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9" name="Google Shape;1419;p15"/>
            <p:cNvSpPr/>
            <p:nvPr/>
          </p:nvSpPr>
          <p:spPr>
            <a:xfrm>
              <a:off x="4631173" y="2470753"/>
              <a:ext cx="58894" cy="11525"/>
            </a:xfrm>
            <a:custGeom>
              <a:avLst/>
              <a:gdLst/>
              <a:ahLst/>
              <a:cxnLst/>
              <a:rect l="l" t="t" r="r" b="b"/>
              <a:pathLst>
                <a:path w="58894" h="11525" extrusionOk="0">
                  <a:moveTo>
                    <a:pt x="0" y="0"/>
                  </a:moveTo>
                  <a:lnTo>
                    <a:pt x="5889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0" name="Google Shape;1420;p15"/>
            <p:cNvSpPr/>
            <p:nvPr/>
          </p:nvSpPr>
          <p:spPr>
            <a:xfrm>
              <a:off x="4631173" y="2375670"/>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1" name="Google Shape;1421;p15"/>
            <p:cNvSpPr/>
            <p:nvPr/>
          </p:nvSpPr>
          <p:spPr>
            <a:xfrm>
              <a:off x="4577465" y="2155422"/>
              <a:ext cx="306917" cy="440495"/>
            </a:xfrm>
            <a:custGeom>
              <a:avLst/>
              <a:gdLst/>
              <a:ahLst/>
              <a:cxnLst/>
              <a:rect l="l" t="t" r="r" b="b"/>
              <a:pathLst>
                <a:path w="306917" h="440495" extrusionOk="0">
                  <a:moveTo>
                    <a:pt x="306918" y="385404"/>
                  </a:moveTo>
                  <a:lnTo>
                    <a:pt x="306918" y="421363"/>
                  </a:lnTo>
                  <a:cubicBezTo>
                    <a:pt x="306918" y="431966"/>
                    <a:pt x="298389" y="440495"/>
                    <a:pt x="287786" y="440495"/>
                  </a:cubicBezTo>
                  <a:lnTo>
                    <a:pt x="19132" y="440495"/>
                  </a:lnTo>
                  <a:cubicBezTo>
                    <a:pt x="8529" y="440495"/>
                    <a:pt x="0" y="431966"/>
                    <a:pt x="0" y="421363"/>
                  </a:cubicBezTo>
                  <a:lnTo>
                    <a:pt x="0" y="51172"/>
                  </a:lnTo>
                  <a:lnTo>
                    <a:pt x="51172" y="0"/>
                  </a:lnTo>
                  <a:lnTo>
                    <a:pt x="287786" y="0"/>
                  </a:lnTo>
                  <a:cubicBezTo>
                    <a:pt x="298389" y="0"/>
                    <a:pt x="306918" y="8529"/>
                    <a:pt x="306918" y="19132"/>
                  </a:cubicBezTo>
                  <a:lnTo>
                    <a:pt x="306918" y="70304"/>
                  </a:lnTo>
                  <a:lnTo>
                    <a:pt x="306918" y="19132"/>
                  </a:lnTo>
                  <a:cubicBezTo>
                    <a:pt x="306918" y="8529"/>
                    <a:pt x="298389" y="0"/>
                    <a:pt x="287786" y="0"/>
                  </a:cubicBezTo>
                  <a:lnTo>
                    <a:pt x="51172" y="0"/>
                  </a:lnTo>
                  <a:lnTo>
                    <a:pt x="0" y="51172"/>
                  </a:lnTo>
                  <a:lnTo>
                    <a:pt x="0" y="421363"/>
                  </a:lnTo>
                  <a:cubicBezTo>
                    <a:pt x="0" y="431966"/>
                    <a:pt x="8529" y="440495"/>
                    <a:pt x="19132" y="440495"/>
                  </a:cubicBezTo>
                  <a:lnTo>
                    <a:pt x="287786" y="440495"/>
                  </a:lnTo>
                  <a:cubicBezTo>
                    <a:pt x="298389" y="440495"/>
                    <a:pt x="306918" y="431966"/>
                    <a:pt x="306918" y="421363"/>
                  </a:cubicBezTo>
                  <a:lnTo>
                    <a:pt x="306918" y="385404"/>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2" name="Google Shape;1422;p15"/>
            <p:cNvSpPr/>
            <p:nvPr/>
          </p:nvSpPr>
          <p:spPr>
            <a:xfrm>
              <a:off x="4701736" y="2260446"/>
              <a:ext cx="243932" cy="243931"/>
            </a:xfrm>
            <a:custGeom>
              <a:avLst/>
              <a:gdLst/>
              <a:ahLst/>
              <a:cxnLst/>
              <a:rect l="l" t="t" r="r" b="b"/>
              <a:pathLst>
                <a:path w="243932" h="243931" extrusionOk="0">
                  <a:moveTo>
                    <a:pt x="35700" y="35699"/>
                  </a:moveTo>
                  <a:cubicBezTo>
                    <a:pt x="-11900" y="83299"/>
                    <a:pt x="-11900" y="160518"/>
                    <a:pt x="35700" y="208232"/>
                  </a:cubicBezTo>
                  <a:cubicBezTo>
                    <a:pt x="83299" y="255832"/>
                    <a:pt x="160518" y="255832"/>
                    <a:pt x="208233" y="208232"/>
                  </a:cubicBezTo>
                  <a:cubicBezTo>
                    <a:pt x="255832" y="160633"/>
                    <a:pt x="255832" y="83414"/>
                    <a:pt x="208233" y="35699"/>
                  </a:cubicBezTo>
                  <a:cubicBezTo>
                    <a:pt x="160633" y="-11900"/>
                    <a:pt x="83414" y="-11900"/>
                    <a:pt x="35700" y="3569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3" name="Google Shape;1423;p15"/>
            <p:cNvSpPr/>
            <p:nvPr/>
          </p:nvSpPr>
          <p:spPr>
            <a:xfrm rot="-2700000">
              <a:off x="4948552" y="2478363"/>
              <a:ext cx="54168" cy="111909"/>
            </a:xfrm>
            <a:custGeom>
              <a:avLst/>
              <a:gdLst/>
              <a:ahLst/>
              <a:cxnLst/>
              <a:rect l="l" t="t" r="r" b="b"/>
              <a:pathLst>
                <a:path w="54168" h="111909" extrusionOk="0">
                  <a:moveTo>
                    <a:pt x="0" y="0"/>
                  </a:moveTo>
                  <a:lnTo>
                    <a:pt x="54168" y="0"/>
                  </a:lnTo>
                  <a:lnTo>
                    <a:pt x="54168" y="111909"/>
                  </a:lnTo>
                  <a:lnTo>
                    <a:pt x="0" y="11190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4" name="Google Shape;1424;p15"/>
            <p:cNvSpPr/>
            <p:nvPr/>
          </p:nvSpPr>
          <p:spPr>
            <a:xfrm>
              <a:off x="4909969" y="2468678"/>
              <a:ext cx="26047" cy="26047"/>
            </a:xfrm>
            <a:custGeom>
              <a:avLst/>
              <a:gdLst/>
              <a:ahLst/>
              <a:cxnLst/>
              <a:rect l="l" t="t" r="r" b="b"/>
              <a:pathLst>
                <a:path w="26047" h="26047" extrusionOk="0">
                  <a:moveTo>
                    <a:pt x="0" y="0"/>
                  </a:moveTo>
                  <a:lnTo>
                    <a:pt x="26047" y="2604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5" name="Google Shape;1425;p15"/>
            <p:cNvSpPr/>
            <p:nvPr/>
          </p:nvSpPr>
          <p:spPr>
            <a:xfrm>
              <a:off x="5015886" y="2573328"/>
              <a:ext cx="27660" cy="27660"/>
            </a:xfrm>
            <a:custGeom>
              <a:avLst/>
              <a:gdLst/>
              <a:ahLst/>
              <a:cxnLst/>
              <a:rect l="l" t="t" r="r" b="b"/>
              <a:pathLst>
                <a:path w="27660" h="27660" extrusionOk="0">
                  <a:moveTo>
                    <a:pt x="0" y="0"/>
                  </a:moveTo>
                  <a:lnTo>
                    <a:pt x="27661" y="2766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6" name="Google Shape;1426;p15"/>
            <p:cNvSpPr/>
            <p:nvPr/>
          </p:nvSpPr>
          <p:spPr>
            <a:xfrm>
              <a:off x="4794832" y="2334294"/>
              <a:ext cx="57626" cy="96351"/>
            </a:xfrm>
            <a:custGeom>
              <a:avLst/>
              <a:gdLst/>
              <a:ahLst/>
              <a:cxnLst/>
              <a:rect l="l" t="t" r="r" b="b"/>
              <a:pathLst>
                <a:path w="57626" h="96351" extrusionOk="0">
                  <a:moveTo>
                    <a:pt x="0" y="72263"/>
                  </a:moveTo>
                  <a:cubicBezTo>
                    <a:pt x="0" y="85633"/>
                    <a:pt x="12908" y="96351"/>
                    <a:pt x="28813" y="96351"/>
                  </a:cubicBezTo>
                  <a:cubicBezTo>
                    <a:pt x="44718" y="96351"/>
                    <a:pt x="57626" y="85517"/>
                    <a:pt x="57626" y="72263"/>
                  </a:cubicBezTo>
                  <a:cubicBezTo>
                    <a:pt x="57626" y="59009"/>
                    <a:pt x="47484" y="48176"/>
                    <a:pt x="28813" y="48176"/>
                  </a:cubicBezTo>
                  <a:cubicBezTo>
                    <a:pt x="9566" y="48176"/>
                    <a:pt x="0" y="37342"/>
                    <a:pt x="0" y="24088"/>
                  </a:cubicBezTo>
                  <a:cubicBezTo>
                    <a:pt x="0" y="10718"/>
                    <a:pt x="12908" y="0"/>
                    <a:pt x="28813" y="0"/>
                  </a:cubicBezTo>
                  <a:cubicBezTo>
                    <a:pt x="44718" y="0"/>
                    <a:pt x="57626" y="10834"/>
                    <a:pt x="57626" y="24088"/>
                  </a:cubicBezTo>
                  <a:cubicBezTo>
                    <a:pt x="57626" y="10718"/>
                    <a:pt x="44718" y="0"/>
                    <a:pt x="28813" y="0"/>
                  </a:cubicBezTo>
                  <a:cubicBezTo>
                    <a:pt x="12908" y="0"/>
                    <a:pt x="0" y="10834"/>
                    <a:pt x="0" y="24088"/>
                  </a:cubicBezTo>
                  <a:cubicBezTo>
                    <a:pt x="0" y="37457"/>
                    <a:pt x="9566" y="48176"/>
                    <a:pt x="28813" y="48176"/>
                  </a:cubicBezTo>
                  <a:cubicBezTo>
                    <a:pt x="47484" y="48176"/>
                    <a:pt x="57626" y="59009"/>
                    <a:pt x="57626" y="72263"/>
                  </a:cubicBezTo>
                  <a:cubicBezTo>
                    <a:pt x="57626" y="85517"/>
                    <a:pt x="44718" y="96351"/>
                    <a:pt x="28813" y="96351"/>
                  </a:cubicBezTo>
                  <a:cubicBezTo>
                    <a:pt x="13024" y="96466"/>
                    <a:pt x="0" y="85633"/>
                    <a:pt x="0" y="7226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7" name="Google Shape;1427;p15"/>
            <p:cNvSpPr/>
            <p:nvPr/>
          </p:nvSpPr>
          <p:spPr>
            <a:xfrm>
              <a:off x="4823760" y="2312857"/>
              <a:ext cx="11525" cy="23742"/>
            </a:xfrm>
            <a:custGeom>
              <a:avLst/>
              <a:gdLst/>
              <a:ahLst/>
              <a:cxnLst/>
              <a:rect l="l" t="t" r="r" b="b"/>
              <a:pathLst>
                <a:path w="11525" h="23742" extrusionOk="0">
                  <a:moveTo>
                    <a:pt x="0" y="23742"/>
                  </a:moveTo>
                  <a:lnTo>
                    <a:pt x="0" y="0"/>
                  </a:lnTo>
                  <a:lnTo>
                    <a:pt x="0" y="2374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8" name="Google Shape;1428;p15"/>
            <p:cNvSpPr/>
            <p:nvPr/>
          </p:nvSpPr>
          <p:spPr>
            <a:xfrm>
              <a:off x="4823760" y="2428340"/>
              <a:ext cx="11525" cy="23742"/>
            </a:xfrm>
            <a:custGeom>
              <a:avLst/>
              <a:gdLst/>
              <a:ahLst/>
              <a:cxnLst/>
              <a:rect l="l" t="t" r="r" b="b"/>
              <a:pathLst>
                <a:path w="11525" h="23742" extrusionOk="0">
                  <a:moveTo>
                    <a:pt x="0" y="23742"/>
                  </a:moveTo>
                  <a:lnTo>
                    <a:pt x="0" y="0"/>
                  </a:lnTo>
                  <a:lnTo>
                    <a:pt x="0" y="2374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29" name="Google Shape;1429;p15"/>
          <p:cNvGrpSpPr/>
          <p:nvPr/>
        </p:nvGrpSpPr>
        <p:grpSpPr>
          <a:xfrm>
            <a:off x="6493476" y="5375598"/>
            <a:ext cx="438150" cy="393383"/>
            <a:chOff x="6493476" y="5375598"/>
            <a:chExt cx="438150" cy="393383"/>
          </a:xfrm>
        </p:grpSpPr>
        <p:grpSp>
          <p:nvGrpSpPr>
            <p:cNvPr id="1430" name="Google Shape;1430;p15"/>
            <p:cNvGrpSpPr/>
            <p:nvPr/>
          </p:nvGrpSpPr>
          <p:grpSpPr>
            <a:xfrm>
              <a:off x="6493476" y="5418937"/>
              <a:ext cx="438150" cy="350044"/>
              <a:chOff x="6493476" y="5418937"/>
              <a:chExt cx="438150" cy="350044"/>
            </a:xfrm>
          </p:grpSpPr>
          <p:sp>
            <p:nvSpPr>
              <p:cNvPr id="1431" name="Google Shape;1431;p15"/>
              <p:cNvSpPr/>
              <p:nvPr/>
            </p:nvSpPr>
            <p:spPr>
              <a:xfrm>
                <a:off x="6767319" y="5418937"/>
                <a:ext cx="107822" cy="39909"/>
              </a:xfrm>
              <a:custGeom>
                <a:avLst/>
                <a:gdLst/>
                <a:ahLst/>
                <a:cxnLst/>
                <a:rect l="l" t="t" r="r" b="b"/>
                <a:pathLst>
                  <a:path w="107822" h="39909" extrusionOk="0">
                    <a:moveTo>
                      <a:pt x="0" y="0"/>
                    </a:moveTo>
                    <a:lnTo>
                      <a:pt x="107823" y="0"/>
                    </a:lnTo>
                    <a:lnTo>
                      <a:pt x="107823" y="39910"/>
                    </a:lnTo>
                    <a:lnTo>
                      <a:pt x="3048" y="399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2" name="Google Shape;1432;p15"/>
              <p:cNvSpPr/>
              <p:nvPr/>
            </p:nvSpPr>
            <p:spPr>
              <a:xfrm>
                <a:off x="6550054" y="5418937"/>
                <a:ext cx="243268" cy="39909"/>
              </a:xfrm>
              <a:custGeom>
                <a:avLst/>
                <a:gdLst/>
                <a:ahLst/>
                <a:cxnLst/>
                <a:rect l="l" t="t" r="r" b="b"/>
                <a:pathLst>
                  <a:path w="243268" h="39909" extrusionOk="0">
                    <a:moveTo>
                      <a:pt x="243269" y="39910"/>
                    </a:moveTo>
                    <a:lnTo>
                      <a:pt x="0" y="39910"/>
                    </a:lnTo>
                    <a:lnTo>
                      <a:pt x="0" y="0"/>
                    </a:lnTo>
                    <a:lnTo>
                      <a:pt x="243269"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3" name="Google Shape;1433;p15"/>
              <p:cNvSpPr/>
              <p:nvPr/>
            </p:nvSpPr>
            <p:spPr>
              <a:xfrm>
                <a:off x="6582439" y="5458847"/>
                <a:ext cx="9525" cy="300608"/>
              </a:xfrm>
              <a:custGeom>
                <a:avLst/>
                <a:gdLst/>
                <a:ahLst/>
                <a:cxnLst/>
                <a:rect l="l" t="t" r="r" b="b"/>
                <a:pathLst>
                  <a:path w="9525" h="300608" extrusionOk="0">
                    <a:moveTo>
                      <a:pt x="0" y="300609"/>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4" name="Google Shape;1434;p15"/>
              <p:cNvSpPr/>
              <p:nvPr/>
            </p:nvSpPr>
            <p:spPr>
              <a:xfrm>
                <a:off x="6842757" y="5458847"/>
                <a:ext cx="9525" cy="300608"/>
              </a:xfrm>
              <a:custGeom>
                <a:avLst/>
                <a:gdLst/>
                <a:ahLst/>
                <a:cxnLst/>
                <a:rect l="l" t="t" r="r" b="b"/>
                <a:pathLst>
                  <a:path w="9525" h="300608" extrusionOk="0">
                    <a:moveTo>
                      <a:pt x="0" y="0"/>
                    </a:moveTo>
                    <a:lnTo>
                      <a:pt x="0" y="30060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5" name="Google Shape;1435;p15"/>
              <p:cNvSpPr/>
              <p:nvPr/>
            </p:nvSpPr>
            <p:spPr>
              <a:xfrm>
                <a:off x="6652638" y="5674778"/>
                <a:ext cx="120015" cy="84677"/>
              </a:xfrm>
              <a:custGeom>
                <a:avLst/>
                <a:gdLst/>
                <a:ahLst/>
                <a:cxnLst/>
                <a:rect l="l" t="t" r="r" b="b"/>
                <a:pathLst>
                  <a:path w="120015" h="84677" extrusionOk="0">
                    <a:moveTo>
                      <a:pt x="0" y="0"/>
                    </a:moveTo>
                    <a:lnTo>
                      <a:pt x="120015" y="0"/>
                    </a:lnTo>
                    <a:lnTo>
                      <a:pt x="120015" y="84677"/>
                    </a:lnTo>
                    <a:lnTo>
                      <a:pt x="0" y="84677"/>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6" name="Google Shape;1436;p15"/>
              <p:cNvSpPr/>
              <p:nvPr/>
            </p:nvSpPr>
            <p:spPr>
              <a:xfrm>
                <a:off x="6712646" y="5674778"/>
                <a:ext cx="9525" cy="84677"/>
              </a:xfrm>
              <a:custGeom>
                <a:avLst/>
                <a:gdLst/>
                <a:ahLst/>
                <a:cxnLst/>
                <a:rect l="l" t="t" r="r" b="b"/>
                <a:pathLst>
                  <a:path w="9525" h="84677" extrusionOk="0">
                    <a:moveTo>
                      <a:pt x="0" y="0"/>
                    </a:moveTo>
                    <a:lnTo>
                      <a:pt x="0" y="84677"/>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7" name="Google Shape;1437;p15"/>
              <p:cNvSpPr/>
              <p:nvPr/>
            </p:nvSpPr>
            <p:spPr>
              <a:xfrm>
                <a:off x="6517669" y="5524760"/>
                <a:ext cx="9525" cy="16859"/>
              </a:xfrm>
              <a:custGeom>
                <a:avLst/>
                <a:gdLst/>
                <a:ahLst/>
                <a:cxnLst/>
                <a:rect l="l" t="t" r="r" b="b"/>
                <a:pathLst>
                  <a:path w="9525" h="16859" extrusionOk="0">
                    <a:moveTo>
                      <a:pt x="0" y="0"/>
                    </a:moveTo>
                    <a:lnTo>
                      <a:pt x="0" y="1685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8" name="Google Shape;1438;p15"/>
              <p:cNvSpPr/>
              <p:nvPr/>
            </p:nvSpPr>
            <p:spPr>
              <a:xfrm>
                <a:off x="6493571" y="5499328"/>
                <a:ext cx="60197" cy="260127"/>
              </a:xfrm>
              <a:custGeom>
                <a:avLst/>
                <a:gdLst/>
                <a:ahLst/>
                <a:cxnLst/>
                <a:rect l="l" t="t" r="r" b="b"/>
                <a:pathLst>
                  <a:path w="60197" h="260127" extrusionOk="0">
                    <a:moveTo>
                      <a:pt x="24098" y="260128"/>
                    </a:moveTo>
                    <a:lnTo>
                      <a:pt x="24098" y="0"/>
                    </a:lnTo>
                    <a:lnTo>
                      <a:pt x="60198" y="0"/>
                    </a:ln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9" name="Google Shape;1439;p15"/>
              <p:cNvSpPr/>
              <p:nvPr/>
            </p:nvSpPr>
            <p:spPr>
              <a:xfrm>
                <a:off x="6871428" y="5499328"/>
                <a:ext cx="60197" cy="260127"/>
              </a:xfrm>
              <a:custGeom>
                <a:avLst/>
                <a:gdLst/>
                <a:ahLst/>
                <a:cxnLst/>
                <a:rect l="l" t="t" r="r" b="b"/>
                <a:pathLst>
                  <a:path w="60197" h="260127" extrusionOk="0">
                    <a:moveTo>
                      <a:pt x="36100" y="260128"/>
                    </a:moveTo>
                    <a:lnTo>
                      <a:pt x="36100" y="0"/>
                    </a:lnTo>
                    <a:lnTo>
                      <a:pt x="0" y="0"/>
                    </a:lnTo>
                    <a:lnTo>
                      <a:pt x="6019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0" name="Google Shape;1440;p15"/>
              <p:cNvSpPr/>
              <p:nvPr/>
            </p:nvSpPr>
            <p:spPr>
              <a:xfrm>
                <a:off x="6493476" y="5759456"/>
                <a:ext cx="438150" cy="9525"/>
              </a:xfrm>
              <a:custGeom>
                <a:avLst/>
                <a:gdLst/>
                <a:ahLst/>
                <a:cxnLst/>
                <a:rect l="l" t="t" r="r" b="b"/>
                <a:pathLst>
                  <a:path w="438150" h="9525" extrusionOk="0">
                    <a:moveTo>
                      <a:pt x="0" y="0"/>
                    </a:moveTo>
                    <a:lnTo>
                      <a:pt x="43815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1" name="Google Shape;1441;p15"/>
              <p:cNvSpPr/>
              <p:nvPr/>
            </p:nvSpPr>
            <p:spPr>
              <a:xfrm>
                <a:off x="6652543" y="5608008"/>
                <a:ext cx="46577" cy="38100"/>
              </a:xfrm>
              <a:custGeom>
                <a:avLst/>
                <a:gdLst/>
                <a:ahLst/>
                <a:cxnLst/>
                <a:rect l="l" t="t" r="r" b="b"/>
                <a:pathLst>
                  <a:path w="46577" h="38100" extrusionOk="0">
                    <a:moveTo>
                      <a:pt x="46577" y="0"/>
                    </a:moveTo>
                    <a:lnTo>
                      <a:pt x="0" y="0"/>
                    </a:lnTo>
                    <a:lnTo>
                      <a:pt x="0" y="3810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2" name="Google Shape;1442;p15"/>
              <p:cNvSpPr/>
              <p:nvPr/>
            </p:nvSpPr>
            <p:spPr>
              <a:xfrm>
                <a:off x="6735030" y="5608008"/>
                <a:ext cx="46577" cy="38100"/>
              </a:xfrm>
              <a:custGeom>
                <a:avLst/>
                <a:gdLst/>
                <a:ahLst/>
                <a:cxnLst/>
                <a:rect l="l" t="t" r="r" b="b"/>
                <a:pathLst>
                  <a:path w="46577" h="38100" extrusionOk="0">
                    <a:moveTo>
                      <a:pt x="46577" y="0"/>
                    </a:moveTo>
                    <a:lnTo>
                      <a:pt x="0" y="0"/>
                    </a:lnTo>
                    <a:lnTo>
                      <a:pt x="0" y="3810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3" name="Google Shape;1443;p15"/>
              <p:cNvSpPr/>
              <p:nvPr/>
            </p:nvSpPr>
            <p:spPr>
              <a:xfrm>
                <a:off x="6652543" y="5541238"/>
                <a:ext cx="46577" cy="38100"/>
              </a:xfrm>
              <a:custGeom>
                <a:avLst/>
                <a:gdLst/>
                <a:ahLst/>
                <a:cxnLst/>
                <a:rect l="l" t="t" r="r" b="b"/>
                <a:pathLst>
                  <a:path w="46577" h="38100" extrusionOk="0">
                    <a:moveTo>
                      <a:pt x="46577" y="0"/>
                    </a:moveTo>
                    <a:lnTo>
                      <a:pt x="0" y="0"/>
                    </a:lnTo>
                    <a:lnTo>
                      <a:pt x="0" y="3810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4" name="Google Shape;1444;p15"/>
              <p:cNvSpPr/>
              <p:nvPr/>
            </p:nvSpPr>
            <p:spPr>
              <a:xfrm>
                <a:off x="6735030" y="5541238"/>
                <a:ext cx="46577" cy="38100"/>
              </a:xfrm>
              <a:custGeom>
                <a:avLst/>
                <a:gdLst/>
                <a:ahLst/>
                <a:cxnLst/>
                <a:rect l="l" t="t" r="r" b="b"/>
                <a:pathLst>
                  <a:path w="46577" h="38100" extrusionOk="0">
                    <a:moveTo>
                      <a:pt x="46577" y="0"/>
                    </a:moveTo>
                    <a:lnTo>
                      <a:pt x="0" y="0"/>
                    </a:lnTo>
                    <a:lnTo>
                      <a:pt x="0" y="3810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45" name="Google Shape;1445;p15"/>
            <p:cNvSpPr/>
            <p:nvPr/>
          </p:nvSpPr>
          <p:spPr>
            <a:xfrm>
              <a:off x="6661020" y="5375598"/>
              <a:ext cx="101441" cy="43338"/>
            </a:xfrm>
            <a:custGeom>
              <a:avLst/>
              <a:gdLst/>
              <a:ahLst/>
              <a:cxnLst/>
              <a:rect l="l" t="t" r="r" b="b"/>
              <a:pathLst>
                <a:path w="101441" h="43338" extrusionOk="0">
                  <a:moveTo>
                    <a:pt x="0" y="0"/>
                  </a:moveTo>
                  <a:lnTo>
                    <a:pt x="101441" y="0"/>
                  </a:lnTo>
                  <a:lnTo>
                    <a:pt x="101441" y="43339"/>
                  </a:lnTo>
                  <a:lnTo>
                    <a:pt x="0" y="43339"/>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46" name="Google Shape;1446;p15"/>
          <p:cNvGrpSpPr/>
          <p:nvPr/>
        </p:nvGrpSpPr>
        <p:grpSpPr>
          <a:xfrm>
            <a:off x="6531772" y="4504477"/>
            <a:ext cx="416676" cy="422650"/>
            <a:chOff x="6510938" y="4483345"/>
            <a:chExt cx="458343" cy="464915"/>
          </a:xfrm>
        </p:grpSpPr>
        <p:sp>
          <p:nvSpPr>
            <p:cNvPr id="1447" name="Google Shape;1447;p15"/>
            <p:cNvSpPr/>
            <p:nvPr/>
          </p:nvSpPr>
          <p:spPr>
            <a:xfrm>
              <a:off x="6510938" y="4502395"/>
              <a:ext cx="206787" cy="445865"/>
            </a:xfrm>
            <a:custGeom>
              <a:avLst/>
              <a:gdLst/>
              <a:ahLst/>
              <a:cxnLst/>
              <a:rect l="l" t="t" r="r" b="b"/>
              <a:pathLst>
                <a:path w="206787" h="445865" extrusionOk="0">
                  <a:moveTo>
                    <a:pt x="206788" y="445865"/>
                  </a:moveTo>
                  <a:lnTo>
                    <a:pt x="19050" y="445865"/>
                  </a:lnTo>
                  <a:cubicBezTo>
                    <a:pt x="8573" y="445865"/>
                    <a:pt x="0" y="437293"/>
                    <a:pt x="0" y="426815"/>
                  </a:cubicBezTo>
                  <a:lnTo>
                    <a:pt x="0" y="19050"/>
                  </a:lnTo>
                  <a:cubicBezTo>
                    <a:pt x="0" y="8573"/>
                    <a:pt x="8573" y="0"/>
                    <a:pt x="19050" y="0"/>
                  </a:cubicBezTo>
                  <a:lnTo>
                    <a:pt x="11277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8" name="Google Shape;1448;p15"/>
            <p:cNvSpPr/>
            <p:nvPr/>
          </p:nvSpPr>
          <p:spPr>
            <a:xfrm>
              <a:off x="6769923" y="4502395"/>
              <a:ext cx="112775" cy="141065"/>
            </a:xfrm>
            <a:custGeom>
              <a:avLst/>
              <a:gdLst/>
              <a:ahLst/>
              <a:cxnLst/>
              <a:rect l="l" t="t" r="r" b="b"/>
              <a:pathLst>
                <a:path w="112775" h="141065" extrusionOk="0">
                  <a:moveTo>
                    <a:pt x="0" y="0"/>
                  </a:moveTo>
                  <a:lnTo>
                    <a:pt x="93726" y="0"/>
                  </a:lnTo>
                  <a:cubicBezTo>
                    <a:pt x="104204" y="0"/>
                    <a:pt x="112776" y="8573"/>
                    <a:pt x="112776" y="19050"/>
                  </a:cubicBezTo>
                  <a:lnTo>
                    <a:pt x="112776" y="14106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9" name="Google Shape;1449;p15"/>
            <p:cNvSpPr/>
            <p:nvPr/>
          </p:nvSpPr>
          <p:spPr>
            <a:xfrm>
              <a:off x="6549038" y="4540495"/>
              <a:ext cx="168687" cy="366331"/>
            </a:xfrm>
            <a:custGeom>
              <a:avLst/>
              <a:gdLst/>
              <a:ahLst/>
              <a:cxnLst/>
              <a:rect l="l" t="t" r="r" b="b"/>
              <a:pathLst>
                <a:path w="168687" h="366331" extrusionOk="0">
                  <a:moveTo>
                    <a:pt x="168688" y="366332"/>
                  </a:moveTo>
                  <a:lnTo>
                    <a:pt x="0" y="366332"/>
                  </a:lnTo>
                  <a:lnTo>
                    <a:pt x="0" y="0"/>
                  </a:lnTo>
                  <a:lnTo>
                    <a:pt x="7467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0" name="Google Shape;1450;p15"/>
            <p:cNvSpPr/>
            <p:nvPr/>
          </p:nvSpPr>
          <p:spPr>
            <a:xfrm>
              <a:off x="6769923" y="4540495"/>
              <a:ext cx="71246" cy="102965"/>
            </a:xfrm>
            <a:custGeom>
              <a:avLst/>
              <a:gdLst/>
              <a:ahLst/>
              <a:cxnLst/>
              <a:rect l="l" t="t" r="r" b="b"/>
              <a:pathLst>
                <a:path w="71246" h="102965" extrusionOk="0">
                  <a:moveTo>
                    <a:pt x="0" y="0"/>
                  </a:moveTo>
                  <a:lnTo>
                    <a:pt x="71247" y="0"/>
                  </a:lnTo>
                  <a:lnTo>
                    <a:pt x="71247" y="10296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1" name="Google Shape;1451;p15"/>
            <p:cNvSpPr/>
            <p:nvPr/>
          </p:nvSpPr>
          <p:spPr>
            <a:xfrm>
              <a:off x="6623714" y="4502395"/>
              <a:ext cx="146208" cy="76200"/>
            </a:xfrm>
            <a:custGeom>
              <a:avLst/>
              <a:gdLst/>
              <a:ahLst/>
              <a:cxnLst/>
              <a:rect l="l" t="t" r="r" b="b"/>
              <a:pathLst>
                <a:path w="146208" h="76200" extrusionOk="0">
                  <a:moveTo>
                    <a:pt x="0" y="0"/>
                  </a:moveTo>
                  <a:lnTo>
                    <a:pt x="146209" y="0"/>
                  </a:lnTo>
                  <a:lnTo>
                    <a:pt x="146209" y="76200"/>
                  </a:lnTo>
                  <a:lnTo>
                    <a:pt x="0" y="7620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2" name="Google Shape;1452;p15"/>
            <p:cNvSpPr/>
            <p:nvPr/>
          </p:nvSpPr>
          <p:spPr>
            <a:xfrm>
              <a:off x="6696866" y="4483345"/>
              <a:ext cx="9525" cy="19050"/>
            </a:xfrm>
            <a:custGeom>
              <a:avLst/>
              <a:gdLst/>
              <a:ahLst/>
              <a:cxnLst/>
              <a:rect l="l" t="t" r="r" b="b"/>
              <a:pathLst>
                <a:path w="9525" h="19050" extrusionOk="0">
                  <a:moveTo>
                    <a:pt x="0" y="0"/>
                  </a:moveTo>
                  <a:lnTo>
                    <a:pt x="0" y="1905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53" name="Google Shape;1453;p15"/>
            <p:cNvGrpSpPr/>
            <p:nvPr/>
          </p:nvGrpSpPr>
          <p:grpSpPr>
            <a:xfrm>
              <a:off x="6755826" y="4681594"/>
              <a:ext cx="213455" cy="266666"/>
              <a:chOff x="6755826" y="4681594"/>
              <a:chExt cx="213455" cy="266666"/>
            </a:xfrm>
          </p:grpSpPr>
          <p:sp>
            <p:nvSpPr>
              <p:cNvPr id="1454" name="Google Shape;1454;p15"/>
              <p:cNvSpPr/>
              <p:nvPr/>
            </p:nvSpPr>
            <p:spPr>
              <a:xfrm>
                <a:off x="6755826" y="4872060"/>
                <a:ext cx="213455" cy="76200"/>
              </a:xfrm>
              <a:custGeom>
                <a:avLst/>
                <a:gdLst/>
                <a:ahLst/>
                <a:cxnLst/>
                <a:rect l="l" t="t" r="r" b="b"/>
                <a:pathLst>
                  <a:path w="213455" h="76200" extrusionOk="0">
                    <a:moveTo>
                      <a:pt x="0" y="76200"/>
                    </a:moveTo>
                    <a:lnTo>
                      <a:pt x="0" y="38481"/>
                    </a:lnTo>
                    <a:cubicBezTo>
                      <a:pt x="0" y="28289"/>
                      <a:pt x="67723" y="7239"/>
                      <a:pt x="87821" y="0"/>
                    </a:cubicBezTo>
                    <a:lnTo>
                      <a:pt x="87821" y="25717"/>
                    </a:lnTo>
                    <a:cubicBezTo>
                      <a:pt x="98489" y="41719"/>
                      <a:pt x="113348" y="42481"/>
                      <a:pt x="125158" y="25908"/>
                    </a:cubicBezTo>
                    <a:lnTo>
                      <a:pt x="125158" y="0"/>
                    </a:lnTo>
                    <a:cubicBezTo>
                      <a:pt x="143637" y="6763"/>
                      <a:pt x="213455" y="27908"/>
                      <a:pt x="213455" y="38481"/>
                    </a:cubicBezTo>
                    <a:lnTo>
                      <a:pt x="213455" y="7620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55" name="Google Shape;1455;p15"/>
              <p:cNvGrpSpPr/>
              <p:nvPr/>
            </p:nvGrpSpPr>
            <p:grpSpPr>
              <a:xfrm>
                <a:off x="6785861" y="4681594"/>
                <a:ext cx="148041" cy="190561"/>
                <a:chOff x="6785861" y="4681594"/>
                <a:chExt cx="148041" cy="190561"/>
              </a:xfrm>
            </p:grpSpPr>
            <p:sp>
              <p:nvSpPr>
                <p:cNvPr id="1456" name="Google Shape;1456;p15"/>
                <p:cNvSpPr/>
                <p:nvPr/>
              </p:nvSpPr>
              <p:spPr>
                <a:xfrm>
                  <a:off x="6805165" y="4789669"/>
                  <a:ext cx="113252" cy="82486"/>
                </a:xfrm>
                <a:custGeom>
                  <a:avLst/>
                  <a:gdLst/>
                  <a:ahLst/>
                  <a:cxnLst/>
                  <a:rect l="l" t="t" r="r" b="b"/>
                  <a:pathLst>
                    <a:path w="113252" h="82486" extrusionOk="0">
                      <a:moveTo>
                        <a:pt x="0" y="0"/>
                      </a:moveTo>
                      <a:cubicBezTo>
                        <a:pt x="0" y="27908"/>
                        <a:pt x="28384" y="76009"/>
                        <a:pt x="28384" y="76009"/>
                      </a:cubicBezTo>
                      <a:lnTo>
                        <a:pt x="28384" y="76009"/>
                      </a:lnTo>
                      <a:cubicBezTo>
                        <a:pt x="32004" y="80105"/>
                        <a:pt x="37148" y="82487"/>
                        <a:pt x="42577" y="82487"/>
                      </a:cubicBezTo>
                      <a:lnTo>
                        <a:pt x="70676" y="82487"/>
                      </a:lnTo>
                      <a:cubicBezTo>
                        <a:pt x="76105" y="82487"/>
                        <a:pt x="81344" y="80105"/>
                        <a:pt x="84868" y="76009"/>
                      </a:cubicBezTo>
                      <a:lnTo>
                        <a:pt x="84868" y="76009"/>
                      </a:lnTo>
                      <a:cubicBezTo>
                        <a:pt x="84868" y="76009"/>
                        <a:pt x="113252" y="27908"/>
                        <a:pt x="113252" y="0"/>
                      </a:cubicBezTo>
                      <a:lnTo>
                        <a:pt x="113252"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7" name="Google Shape;1457;p15"/>
                <p:cNvSpPr/>
                <p:nvPr/>
              </p:nvSpPr>
              <p:spPr>
                <a:xfrm>
                  <a:off x="6785861" y="4681594"/>
                  <a:ext cx="148041" cy="108075"/>
                </a:xfrm>
                <a:custGeom>
                  <a:avLst/>
                  <a:gdLst/>
                  <a:ahLst/>
                  <a:cxnLst/>
                  <a:rect l="l" t="t" r="r" b="b"/>
                  <a:pathLst>
                    <a:path w="148041" h="108075" extrusionOk="0">
                      <a:moveTo>
                        <a:pt x="19305" y="108075"/>
                      </a:moveTo>
                      <a:cubicBezTo>
                        <a:pt x="4065" y="97598"/>
                        <a:pt x="-17652" y="27208"/>
                        <a:pt x="24734" y="26351"/>
                      </a:cubicBezTo>
                      <a:cubicBezTo>
                        <a:pt x="32259" y="1490"/>
                        <a:pt x="92933" y="-8987"/>
                        <a:pt x="102077" y="9110"/>
                      </a:cubicBezTo>
                      <a:cubicBezTo>
                        <a:pt x="113412" y="31589"/>
                        <a:pt x="144177" y="22064"/>
                        <a:pt x="147130" y="49592"/>
                      </a:cubicBezTo>
                      <a:cubicBezTo>
                        <a:pt x="152464" y="98455"/>
                        <a:pt x="132652" y="108075"/>
                        <a:pt x="132652" y="108075"/>
                      </a:cubicBezTo>
                      <a:lnTo>
                        <a:pt x="132652" y="108075"/>
                      </a:lnTo>
                      <a:cubicBezTo>
                        <a:pt x="132652" y="108075"/>
                        <a:pt x="114840" y="82929"/>
                        <a:pt x="117126" y="59117"/>
                      </a:cubicBezTo>
                      <a:cubicBezTo>
                        <a:pt x="117126" y="59021"/>
                        <a:pt x="116936" y="58926"/>
                        <a:pt x="116841" y="59021"/>
                      </a:cubicBezTo>
                      <a:cubicBezTo>
                        <a:pt x="73883" y="92073"/>
                        <a:pt x="34164" y="65117"/>
                        <a:pt x="30258" y="62260"/>
                      </a:cubicBezTo>
                      <a:cubicBezTo>
                        <a:pt x="30068" y="62069"/>
                        <a:pt x="29877" y="62355"/>
                        <a:pt x="29877" y="62355"/>
                      </a:cubicBezTo>
                      <a:lnTo>
                        <a:pt x="19305" y="108075"/>
                      </a:lnTo>
                      <a:lnTo>
                        <a:pt x="19305" y="108075"/>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458" name="Google Shape;1458;p15"/>
            <p:cNvSpPr/>
            <p:nvPr/>
          </p:nvSpPr>
          <p:spPr>
            <a:xfrm>
              <a:off x="6644288" y="4685561"/>
              <a:ext cx="112014" cy="9525"/>
            </a:xfrm>
            <a:custGeom>
              <a:avLst/>
              <a:gdLst/>
              <a:ahLst/>
              <a:cxnLst/>
              <a:rect l="l" t="t" r="r" b="b"/>
              <a:pathLst>
                <a:path w="112014" h="9525" extrusionOk="0">
                  <a:moveTo>
                    <a:pt x="0" y="0"/>
                  </a:moveTo>
                  <a:lnTo>
                    <a:pt x="11201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9" name="Google Shape;1459;p15"/>
            <p:cNvSpPr/>
            <p:nvPr/>
          </p:nvSpPr>
          <p:spPr>
            <a:xfrm>
              <a:off x="6644288" y="4761761"/>
              <a:ext cx="92964" cy="9525"/>
            </a:xfrm>
            <a:custGeom>
              <a:avLst/>
              <a:gdLst/>
              <a:ahLst/>
              <a:cxnLst/>
              <a:rect l="l" t="t" r="r" b="b"/>
              <a:pathLst>
                <a:path w="92964" h="9525" extrusionOk="0">
                  <a:moveTo>
                    <a:pt x="0" y="0"/>
                  </a:moveTo>
                  <a:lnTo>
                    <a:pt x="9296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0" name="Google Shape;1460;p15"/>
            <p:cNvSpPr/>
            <p:nvPr/>
          </p:nvSpPr>
          <p:spPr>
            <a:xfrm>
              <a:off x="6644288" y="4837961"/>
              <a:ext cx="131064" cy="9525"/>
            </a:xfrm>
            <a:custGeom>
              <a:avLst/>
              <a:gdLst/>
              <a:ahLst/>
              <a:cxnLst/>
              <a:rect l="l" t="t" r="r" b="b"/>
              <a:pathLst>
                <a:path w="131064" h="9525" extrusionOk="0">
                  <a:moveTo>
                    <a:pt x="0" y="0"/>
                  </a:moveTo>
                  <a:lnTo>
                    <a:pt x="13106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1" name="Google Shape;1461;p15"/>
            <p:cNvSpPr/>
            <p:nvPr/>
          </p:nvSpPr>
          <p:spPr>
            <a:xfrm>
              <a:off x="6644288" y="4799861"/>
              <a:ext cx="92964" cy="9525"/>
            </a:xfrm>
            <a:custGeom>
              <a:avLst/>
              <a:gdLst/>
              <a:ahLst/>
              <a:cxnLst/>
              <a:rect l="l" t="t" r="r" b="b"/>
              <a:pathLst>
                <a:path w="92964" h="9525" extrusionOk="0">
                  <a:moveTo>
                    <a:pt x="0" y="0"/>
                  </a:moveTo>
                  <a:lnTo>
                    <a:pt x="9296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2" name="Google Shape;1462;p15"/>
            <p:cNvSpPr/>
            <p:nvPr/>
          </p:nvSpPr>
          <p:spPr>
            <a:xfrm>
              <a:off x="6644288" y="4647461"/>
              <a:ext cx="92964" cy="9525"/>
            </a:xfrm>
            <a:custGeom>
              <a:avLst/>
              <a:gdLst/>
              <a:ahLst/>
              <a:cxnLst/>
              <a:rect l="l" t="t" r="r" b="b"/>
              <a:pathLst>
                <a:path w="92964" h="9525" extrusionOk="0">
                  <a:moveTo>
                    <a:pt x="0" y="0"/>
                  </a:moveTo>
                  <a:lnTo>
                    <a:pt x="9296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3" name="Google Shape;1463;p15"/>
            <p:cNvSpPr/>
            <p:nvPr/>
          </p:nvSpPr>
          <p:spPr>
            <a:xfrm>
              <a:off x="6596663" y="46474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4" name="Google Shape;1464;p15"/>
            <p:cNvSpPr/>
            <p:nvPr/>
          </p:nvSpPr>
          <p:spPr>
            <a:xfrm>
              <a:off x="6596663" y="46855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5" name="Google Shape;1465;p15"/>
            <p:cNvSpPr/>
            <p:nvPr/>
          </p:nvSpPr>
          <p:spPr>
            <a:xfrm>
              <a:off x="6596663" y="47617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6" name="Google Shape;1466;p15"/>
            <p:cNvSpPr/>
            <p:nvPr/>
          </p:nvSpPr>
          <p:spPr>
            <a:xfrm>
              <a:off x="6596663" y="47998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7" name="Google Shape;1467;p15"/>
            <p:cNvSpPr/>
            <p:nvPr/>
          </p:nvSpPr>
          <p:spPr>
            <a:xfrm>
              <a:off x="6596663" y="48379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8" name="Google Shape;1468;p15"/>
            <p:cNvSpPr/>
            <p:nvPr/>
          </p:nvSpPr>
          <p:spPr>
            <a:xfrm>
              <a:off x="6644288" y="4723661"/>
              <a:ext cx="92964" cy="9525"/>
            </a:xfrm>
            <a:custGeom>
              <a:avLst/>
              <a:gdLst/>
              <a:ahLst/>
              <a:cxnLst/>
              <a:rect l="l" t="t" r="r" b="b"/>
              <a:pathLst>
                <a:path w="92964" h="9525" extrusionOk="0">
                  <a:moveTo>
                    <a:pt x="0" y="0"/>
                  </a:moveTo>
                  <a:lnTo>
                    <a:pt x="9296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9" name="Google Shape;1469;p15"/>
            <p:cNvSpPr/>
            <p:nvPr/>
          </p:nvSpPr>
          <p:spPr>
            <a:xfrm>
              <a:off x="6596663" y="4723661"/>
              <a:ext cx="19050" cy="9525"/>
            </a:xfrm>
            <a:custGeom>
              <a:avLst/>
              <a:gdLst/>
              <a:ahLst/>
              <a:cxnLst/>
              <a:rect l="l" t="t" r="r" b="b"/>
              <a:pathLst>
                <a:path w="19050" h="9525" extrusionOk="0">
                  <a:moveTo>
                    <a:pt x="1905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70" name="Google Shape;1470;p15"/>
          <p:cNvGrpSpPr/>
          <p:nvPr/>
        </p:nvGrpSpPr>
        <p:grpSpPr>
          <a:xfrm>
            <a:off x="6498868" y="3762800"/>
            <a:ext cx="449579" cy="424295"/>
            <a:chOff x="6476936" y="3793254"/>
            <a:chExt cx="449579" cy="424295"/>
          </a:xfrm>
        </p:grpSpPr>
        <p:sp>
          <p:nvSpPr>
            <p:cNvPr id="1471" name="Google Shape;1471;p15"/>
            <p:cNvSpPr/>
            <p:nvPr/>
          </p:nvSpPr>
          <p:spPr>
            <a:xfrm>
              <a:off x="6563527" y="3793254"/>
              <a:ext cx="296920" cy="104168"/>
            </a:xfrm>
            <a:custGeom>
              <a:avLst/>
              <a:gdLst/>
              <a:ahLst/>
              <a:cxnLst/>
              <a:rect l="l" t="t" r="r" b="b"/>
              <a:pathLst>
                <a:path w="296920" h="104168" extrusionOk="0">
                  <a:moveTo>
                    <a:pt x="0" y="104169"/>
                  </a:moveTo>
                  <a:lnTo>
                    <a:pt x="0" y="17318"/>
                  </a:lnTo>
                  <a:cubicBezTo>
                    <a:pt x="0" y="7793"/>
                    <a:pt x="7793" y="0"/>
                    <a:pt x="17318" y="0"/>
                  </a:cubicBezTo>
                  <a:lnTo>
                    <a:pt x="279602" y="0"/>
                  </a:lnTo>
                  <a:cubicBezTo>
                    <a:pt x="289127" y="0"/>
                    <a:pt x="296920" y="7793"/>
                    <a:pt x="296920" y="17318"/>
                  </a:cubicBezTo>
                  <a:lnTo>
                    <a:pt x="296920" y="8962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2" name="Google Shape;1472;p15"/>
            <p:cNvSpPr/>
            <p:nvPr/>
          </p:nvSpPr>
          <p:spPr>
            <a:xfrm>
              <a:off x="6615482" y="3845209"/>
              <a:ext cx="195522" cy="8659"/>
            </a:xfrm>
            <a:custGeom>
              <a:avLst/>
              <a:gdLst/>
              <a:ahLst/>
              <a:cxnLst/>
              <a:rect l="l" t="t" r="r" b="b"/>
              <a:pathLst>
                <a:path w="195522" h="8659" extrusionOk="0">
                  <a:moveTo>
                    <a:pt x="0" y="0"/>
                  </a:moveTo>
                  <a:lnTo>
                    <a:pt x="195522"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3" name="Google Shape;1473;p15"/>
            <p:cNvSpPr/>
            <p:nvPr/>
          </p:nvSpPr>
          <p:spPr>
            <a:xfrm>
              <a:off x="6615482" y="3879845"/>
              <a:ext cx="143567" cy="8659"/>
            </a:xfrm>
            <a:custGeom>
              <a:avLst/>
              <a:gdLst/>
              <a:ahLst/>
              <a:cxnLst/>
              <a:rect l="l" t="t" r="r" b="b"/>
              <a:pathLst>
                <a:path w="143567" h="8659" extrusionOk="0">
                  <a:moveTo>
                    <a:pt x="0" y="0"/>
                  </a:moveTo>
                  <a:lnTo>
                    <a:pt x="14356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4" name="Google Shape;1474;p15"/>
            <p:cNvSpPr/>
            <p:nvPr/>
          </p:nvSpPr>
          <p:spPr>
            <a:xfrm>
              <a:off x="6546209" y="4129140"/>
              <a:ext cx="34636" cy="79750"/>
            </a:xfrm>
            <a:custGeom>
              <a:avLst/>
              <a:gdLst/>
              <a:ahLst/>
              <a:cxnLst/>
              <a:rect l="l" t="t" r="r" b="b"/>
              <a:pathLst>
                <a:path w="34636" h="79750" extrusionOk="0">
                  <a:moveTo>
                    <a:pt x="0" y="17318"/>
                  </a:moveTo>
                  <a:lnTo>
                    <a:pt x="0" y="79750"/>
                  </a:lnTo>
                  <a:lnTo>
                    <a:pt x="34636" y="79750"/>
                  </a:lnTo>
                  <a:lnTo>
                    <a:pt x="34636" y="17318"/>
                  </a:lnTo>
                  <a:cubicBezTo>
                    <a:pt x="34636" y="7793"/>
                    <a:pt x="26843" y="0"/>
                    <a:pt x="17318" y="0"/>
                  </a:cubicBezTo>
                  <a:lnTo>
                    <a:pt x="17318" y="0"/>
                  </a:lnTo>
                  <a:cubicBezTo>
                    <a:pt x="7793" y="0"/>
                    <a:pt x="0" y="7793"/>
                    <a:pt x="0" y="17318"/>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5" name="Google Shape;1475;p15"/>
            <p:cNvSpPr/>
            <p:nvPr/>
          </p:nvSpPr>
          <p:spPr>
            <a:xfrm>
              <a:off x="6615482" y="4208890"/>
              <a:ext cx="227647" cy="8659"/>
            </a:xfrm>
            <a:custGeom>
              <a:avLst/>
              <a:gdLst/>
              <a:ahLst/>
              <a:cxnLst/>
              <a:rect l="l" t="t" r="r" b="b"/>
              <a:pathLst>
                <a:path w="227647" h="8659" extrusionOk="0">
                  <a:moveTo>
                    <a:pt x="227648"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6" name="Google Shape;1476;p15"/>
            <p:cNvSpPr/>
            <p:nvPr/>
          </p:nvSpPr>
          <p:spPr>
            <a:xfrm>
              <a:off x="6476936" y="3932059"/>
              <a:ext cx="173181" cy="173181"/>
            </a:xfrm>
            <a:custGeom>
              <a:avLst/>
              <a:gdLst/>
              <a:ahLst/>
              <a:cxnLst/>
              <a:rect l="l" t="t" r="r" b="b"/>
              <a:pathLst>
                <a:path w="173181" h="173181" extrusionOk="0">
                  <a:moveTo>
                    <a:pt x="173182" y="86591"/>
                  </a:moveTo>
                  <a:cubicBezTo>
                    <a:pt x="173182" y="134414"/>
                    <a:pt x="134414" y="173182"/>
                    <a:pt x="86591" y="173182"/>
                  </a:cubicBezTo>
                  <a:cubicBezTo>
                    <a:pt x="38768" y="173182"/>
                    <a:pt x="0" y="134414"/>
                    <a:pt x="0" y="86591"/>
                  </a:cubicBezTo>
                  <a:cubicBezTo>
                    <a:pt x="0" y="38768"/>
                    <a:pt x="38768" y="0"/>
                    <a:pt x="86591" y="0"/>
                  </a:cubicBezTo>
                  <a:cubicBezTo>
                    <a:pt x="134414" y="0"/>
                    <a:pt x="173182" y="38768"/>
                    <a:pt x="173182" y="86591"/>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7" name="Google Shape;1477;p15"/>
            <p:cNvSpPr/>
            <p:nvPr/>
          </p:nvSpPr>
          <p:spPr>
            <a:xfrm>
              <a:off x="6683022" y="4026357"/>
              <a:ext cx="243493" cy="182533"/>
            </a:xfrm>
            <a:custGeom>
              <a:avLst/>
              <a:gdLst/>
              <a:ahLst/>
              <a:cxnLst/>
              <a:rect l="l" t="t" r="r" b="b"/>
              <a:pathLst>
                <a:path w="243493" h="182533" extrusionOk="0">
                  <a:moveTo>
                    <a:pt x="0" y="0"/>
                  </a:moveTo>
                  <a:lnTo>
                    <a:pt x="243494" y="0"/>
                  </a:lnTo>
                  <a:lnTo>
                    <a:pt x="243494" y="182533"/>
                  </a:lnTo>
                  <a:lnTo>
                    <a:pt x="0" y="18253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8" name="Google Shape;1478;p15"/>
            <p:cNvSpPr/>
            <p:nvPr/>
          </p:nvSpPr>
          <p:spPr>
            <a:xfrm>
              <a:off x="6860447" y="3969466"/>
              <a:ext cx="8659" cy="56890"/>
            </a:xfrm>
            <a:custGeom>
              <a:avLst/>
              <a:gdLst/>
              <a:ahLst/>
              <a:cxnLst/>
              <a:rect l="l" t="t" r="r" b="b"/>
              <a:pathLst>
                <a:path w="8659" h="56890" extrusionOk="0">
                  <a:moveTo>
                    <a:pt x="0" y="0"/>
                  </a:moveTo>
                  <a:lnTo>
                    <a:pt x="0" y="5689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79" name="Google Shape;1479;p15"/>
            <p:cNvGrpSpPr/>
            <p:nvPr/>
          </p:nvGrpSpPr>
          <p:grpSpPr>
            <a:xfrm>
              <a:off x="6514603" y="3993885"/>
              <a:ext cx="90746" cy="49443"/>
              <a:chOff x="6514603" y="3993885"/>
              <a:chExt cx="90746" cy="49443"/>
            </a:xfrm>
          </p:grpSpPr>
          <p:sp>
            <p:nvSpPr>
              <p:cNvPr id="1480" name="Google Shape;1480;p15"/>
              <p:cNvSpPr/>
              <p:nvPr/>
            </p:nvSpPr>
            <p:spPr>
              <a:xfrm>
                <a:off x="6514603" y="3993972"/>
                <a:ext cx="37060" cy="49356"/>
              </a:xfrm>
              <a:custGeom>
                <a:avLst/>
                <a:gdLst/>
                <a:ahLst/>
                <a:cxnLst/>
                <a:rect l="l" t="t" r="r" b="b"/>
                <a:pathLst>
                  <a:path w="37060" h="49356" extrusionOk="0">
                    <a:moveTo>
                      <a:pt x="37061" y="49357"/>
                    </a:moveTo>
                    <a:lnTo>
                      <a:pt x="18011" y="49357"/>
                    </a:lnTo>
                    <a:cubicBezTo>
                      <a:pt x="8053" y="49357"/>
                      <a:pt x="0" y="41304"/>
                      <a:pt x="0" y="31346"/>
                    </a:cubicBezTo>
                    <a:lnTo>
                      <a:pt x="0" y="18011"/>
                    </a:lnTo>
                    <a:cubicBezTo>
                      <a:pt x="0" y="8053"/>
                      <a:pt x="8053" y="0"/>
                      <a:pt x="18011" y="0"/>
                    </a:cubicBezTo>
                    <a:lnTo>
                      <a:pt x="3706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81" name="Google Shape;1481;p15"/>
              <p:cNvSpPr/>
              <p:nvPr/>
            </p:nvSpPr>
            <p:spPr>
              <a:xfrm>
                <a:off x="6572532" y="3993885"/>
                <a:ext cx="32817" cy="49443"/>
              </a:xfrm>
              <a:custGeom>
                <a:avLst/>
                <a:gdLst/>
                <a:ahLst/>
                <a:cxnLst/>
                <a:rect l="l" t="t" r="r" b="b"/>
                <a:pathLst>
                  <a:path w="32817" h="49443" extrusionOk="0">
                    <a:moveTo>
                      <a:pt x="32818" y="0"/>
                    </a:moveTo>
                    <a:lnTo>
                      <a:pt x="32818" y="9265"/>
                    </a:lnTo>
                    <a:lnTo>
                      <a:pt x="16452" y="49443"/>
                    </a:lnTo>
                    <a:lnTo>
                      <a:pt x="15586" y="49443"/>
                    </a:lnTo>
                    <a:lnTo>
                      <a:pt x="0" y="9265"/>
                    </a:ln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82" name="Google Shape;1482;p15"/>
            <p:cNvGrpSpPr/>
            <p:nvPr/>
          </p:nvGrpSpPr>
          <p:grpSpPr>
            <a:xfrm>
              <a:off x="6799834" y="3882876"/>
              <a:ext cx="121227" cy="86590"/>
              <a:chOff x="6799834" y="3882876"/>
              <a:chExt cx="121227" cy="86590"/>
            </a:xfrm>
          </p:grpSpPr>
          <p:sp>
            <p:nvSpPr>
              <p:cNvPr id="1483" name="Google Shape;1483;p15"/>
              <p:cNvSpPr/>
              <p:nvPr/>
            </p:nvSpPr>
            <p:spPr>
              <a:xfrm>
                <a:off x="6799834" y="3882876"/>
                <a:ext cx="121227" cy="86590"/>
              </a:xfrm>
              <a:custGeom>
                <a:avLst/>
                <a:gdLst/>
                <a:ahLst/>
                <a:cxnLst/>
                <a:rect l="l" t="t" r="r" b="b"/>
                <a:pathLst>
                  <a:path w="121227" h="86590" extrusionOk="0">
                    <a:moveTo>
                      <a:pt x="0" y="0"/>
                    </a:moveTo>
                    <a:lnTo>
                      <a:pt x="121227" y="0"/>
                    </a:lnTo>
                    <a:lnTo>
                      <a:pt x="121227" y="86591"/>
                    </a:lnTo>
                    <a:lnTo>
                      <a:pt x="0" y="86591"/>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84" name="Google Shape;1484;p15"/>
              <p:cNvSpPr/>
              <p:nvPr/>
            </p:nvSpPr>
            <p:spPr>
              <a:xfrm>
                <a:off x="6799834" y="3882876"/>
                <a:ext cx="121227" cy="48231"/>
              </a:xfrm>
              <a:custGeom>
                <a:avLst/>
                <a:gdLst/>
                <a:ahLst/>
                <a:cxnLst/>
                <a:rect l="l" t="t" r="r" b="b"/>
                <a:pathLst>
                  <a:path w="121227" h="48231" extrusionOk="0">
                    <a:moveTo>
                      <a:pt x="0" y="0"/>
                    </a:moveTo>
                    <a:lnTo>
                      <a:pt x="60614" y="48231"/>
                    </a:lnTo>
                    <a:lnTo>
                      <a:pt x="12122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85" name="Google Shape;1485;p15"/>
            <p:cNvGrpSpPr/>
            <p:nvPr/>
          </p:nvGrpSpPr>
          <p:grpSpPr>
            <a:xfrm>
              <a:off x="6735237" y="4059348"/>
              <a:ext cx="138978" cy="149541"/>
              <a:chOff x="6735237" y="4059348"/>
              <a:chExt cx="138978" cy="149541"/>
            </a:xfrm>
          </p:grpSpPr>
          <p:grpSp>
            <p:nvGrpSpPr>
              <p:cNvPr id="1486" name="Google Shape;1486;p15"/>
              <p:cNvGrpSpPr/>
              <p:nvPr/>
            </p:nvGrpSpPr>
            <p:grpSpPr>
              <a:xfrm>
                <a:off x="6735237" y="4059348"/>
                <a:ext cx="138978" cy="149541"/>
                <a:chOff x="6735237" y="4059348"/>
                <a:chExt cx="138978" cy="149541"/>
              </a:xfrm>
            </p:grpSpPr>
            <p:grpSp>
              <p:nvGrpSpPr>
                <p:cNvPr id="1487" name="Google Shape;1487;p15"/>
                <p:cNvGrpSpPr/>
                <p:nvPr/>
              </p:nvGrpSpPr>
              <p:grpSpPr>
                <a:xfrm>
                  <a:off x="6772558" y="4059348"/>
                  <a:ext cx="64423" cy="97760"/>
                  <a:chOff x="6772558" y="4059348"/>
                  <a:chExt cx="64423" cy="97760"/>
                </a:xfrm>
              </p:grpSpPr>
              <p:grpSp>
                <p:nvGrpSpPr>
                  <p:cNvPr id="1488" name="Google Shape;1488;p15"/>
                  <p:cNvGrpSpPr/>
                  <p:nvPr/>
                </p:nvGrpSpPr>
                <p:grpSpPr>
                  <a:xfrm>
                    <a:off x="6772558" y="4059348"/>
                    <a:ext cx="64423" cy="79923"/>
                    <a:chOff x="6772558" y="4059348"/>
                    <a:chExt cx="64423" cy="79923"/>
                  </a:xfrm>
                </p:grpSpPr>
                <p:sp>
                  <p:nvSpPr>
                    <p:cNvPr id="1489" name="Google Shape;1489;p15"/>
                    <p:cNvSpPr/>
                    <p:nvPr/>
                  </p:nvSpPr>
                  <p:spPr>
                    <a:xfrm>
                      <a:off x="6772558" y="4089568"/>
                      <a:ext cx="64423" cy="49703"/>
                    </a:xfrm>
                    <a:custGeom>
                      <a:avLst/>
                      <a:gdLst/>
                      <a:ahLst/>
                      <a:cxnLst/>
                      <a:rect l="l" t="t" r="r" b="b"/>
                      <a:pathLst>
                        <a:path w="64423" h="49703" extrusionOk="0">
                          <a:moveTo>
                            <a:pt x="64424" y="0"/>
                          </a:moveTo>
                          <a:lnTo>
                            <a:pt x="64424" y="16712"/>
                          </a:lnTo>
                          <a:cubicBezTo>
                            <a:pt x="64424" y="25544"/>
                            <a:pt x="60873" y="34117"/>
                            <a:pt x="54639" y="40351"/>
                          </a:cubicBezTo>
                          <a:lnTo>
                            <a:pt x="54639" y="40351"/>
                          </a:lnTo>
                          <a:cubicBezTo>
                            <a:pt x="48664" y="46326"/>
                            <a:pt x="40611" y="49703"/>
                            <a:pt x="32212" y="49703"/>
                          </a:cubicBezTo>
                          <a:lnTo>
                            <a:pt x="32212" y="49703"/>
                          </a:lnTo>
                          <a:cubicBezTo>
                            <a:pt x="23726" y="49703"/>
                            <a:pt x="15673" y="46326"/>
                            <a:pt x="9698" y="40351"/>
                          </a:cubicBezTo>
                          <a:lnTo>
                            <a:pt x="9698" y="40351"/>
                          </a:lnTo>
                          <a:cubicBezTo>
                            <a:pt x="3464" y="34117"/>
                            <a:pt x="0" y="25631"/>
                            <a:pt x="0" y="16799"/>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0" name="Google Shape;1490;p15"/>
                    <p:cNvSpPr/>
                    <p:nvPr/>
                  </p:nvSpPr>
                  <p:spPr>
                    <a:xfrm>
                      <a:off x="6772558" y="4059348"/>
                      <a:ext cx="64423" cy="30220"/>
                    </a:xfrm>
                    <a:custGeom>
                      <a:avLst/>
                      <a:gdLst/>
                      <a:ahLst/>
                      <a:cxnLst/>
                      <a:rect l="l" t="t" r="r" b="b"/>
                      <a:pathLst>
                        <a:path w="64423" h="30220" extrusionOk="0">
                          <a:moveTo>
                            <a:pt x="0" y="30220"/>
                          </a:moveTo>
                          <a:cubicBezTo>
                            <a:pt x="0" y="13508"/>
                            <a:pt x="14461" y="0"/>
                            <a:pt x="32212" y="0"/>
                          </a:cubicBezTo>
                          <a:cubicBezTo>
                            <a:pt x="49963" y="0"/>
                            <a:pt x="64424" y="13508"/>
                            <a:pt x="64424" y="3022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91" name="Google Shape;1491;p15"/>
                  <p:cNvGrpSpPr/>
                  <p:nvPr/>
                </p:nvGrpSpPr>
                <p:grpSpPr>
                  <a:xfrm>
                    <a:off x="6785460" y="4133902"/>
                    <a:ext cx="47278" cy="23206"/>
                    <a:chOff x="6785460" y="4133902"/>
                    <a:chExt cx="47278" cy="23206"/>
                  </a:xfrm>
                </p:grpSpPr>
                <p:sp>
                  <p:nvSpPr>
                    <p:cNvPr id="1492" name="Google Shape;1492;p15"/>
                    <p:cNvSpPr/>
                    <p:nvPr/>
                  </p:nvSpPr>
                  <p:spPr>
                    <a:xfrm>
                      <a:off x="6785460" y="4133902"/>
                      <a:ext cx="8659" cy="23206"/>
                    </a:xfrm>
                    <a:custGeom>
                      <a:avLst/>
                      <a:gdLst/>
                      <a:ahLst/>
                      <a:cxnLst/>
                      <a:rect l="l" t="t" r="r" b="b"/>
                      <a:pathLst>
                        <a:path w="8659" h="23206" extrusionOk="0">
                          <a:moveTo>
                            <a:pt x="0" y="0"/>
                          </a:moveTo>
                          <a:lnTo>
                            <a:pt x="0" y="23206"/>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3" name="Google Shape;1493;p15"/>
                    <p:cNvSpPr/>
                    <p:nvPr/>
                  </p:nvSpPr>
                  <p:spPr>
                    <a:xfrm>
                      <a:off x="6824079" y="4133902"/>
                      <a:ext cx="8659" cy="23119"/>
                    </a:xfrm>
                    <a:custGeom>
                      <a:avLst/>
                      <a:gdLst/>
                      <a:ahLst/>
                      <a:cxnLst/>
                      <a:rect l="l" t="t" r="r" b="b"/>
                      <a:pathLst>
                        <a:path w="8659" h="23119" extrusionOk="0">
                          <a:moveTo>
                            <a:pt x="0" y="0"/>
                          </a:moveTo>
                          <a:lnTo>
                            <a:pt x="0" y="2312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494" name="Google Shape;1494;p15"/>
                <p:cNvSpPr/>
                <p:nvPr/>
              </p:nvSpPr>
              <p:spPr>
                <a:xfrm>
                  <a:off x="6735237" y="4157022"/>
                  <a:ext cx="138978" cy="51867"/>
                </a:xfrm>
                <a:custGeom>
                  <a:avLst/>
                  <a:gdLst/>
                  <a:ahLst/>
                  <a:cxnLst/>
                  <a:rect l="l" t="t" r="r" b="b"/>
                  <a:pathLst>
                    <a:path w="138978" h="51867" extrusionOk="0">
                      <a:moveTo>
                        <a:pt x="0" y="34203"/>
                      </a:moveTo>
                      <a:cubicBezTo>
                        <a:pt x="0" y="24505"/>
                        <a:pt x="50223" y="87"/>
                        <a:pt x="50223" y="87"/>
                      </a:cubicBezTo>
                      <a:cubicBezTo>
                        <a:pt x="50223" y="87"/>
                        <a:pt x="52128" y="4330"/>
                        <a:pt x="52907" y="5542"/>
                      </a:cubicBezTo>
                      <a:cubicBezTo>
                        <a:pt x="60267" y="16625"/>
                        <a:pt x="78538" y="16539"/>
                        <a:pt x="85985" y="5455"/>
                      </a:cubicBezTo>
                      <a:cubicBezTo>
                        <a:pt x="86851" y="4156"/>
                        <a:pt x="88756" y="0"/>
                        <a:pt x="88756" y="0"/>
                      </a:cubicBezTo>
                      <a:cubicBezTo>
                        <a:pt x="88756" y="0"/>
                        <a:pt x="138892" y="24159"/>
                        <a:pt x="138978" y="33944"/>
                      </a:cubicBezTo>
                      <a:lnTo>
                        <a:pt x="138978" y="51608"/>
                      </a:lnTo>
                      <a:lnTo>
                        <a:pt x="0" y="51868"/>
                      </a:lnTo>
                      <a:lnTo>
                        <a:pt x="0" y="3420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95" name="Google Shape;1495;p15"/>
              <p:cNvGrpSpPr/>
              <p:nvPr/>
            </p:nvGrpSpPr>
            <p:grpSpPr>
              <a:xfrm>
                <a:off x="6772558" y="4059348"/>
                <a:ext cx="64423" cy="97760"/>
                <a:chOff x="6772558" y="4059348"/>
                <a:chExt cx="64423" cy="97760"/>
              </a:xfrm>
            </p:grpSpPr>
            <p:grpSp>
              <p:nvGrpSpPr>
                <p:cNvPr id="1496" name="Google Shape;1496;p15"/>
                <p:cNvGrpSpPr/>
                <p:nvPr/>
              </p:nvGrpSpPr>
              <p:grpSpPr>
                <a:xfrm>
                  <a:off x="6772558" y="4059348"/>
                  <a:ext cx="64423" cy="79923"/>
                  <a:chOff x="6772558" y="4059348"/>
                  <a:chExt cx="64423" cy="79923"/>
                </a:xfrm>
              </p:grpSpPr>
              <p:sp>
                <p:nvSpPr>
                  <p:cNvPr id="1497" name="Google Shape;1497;p15"/>
                  <p:cNvSpPr/>
                  <p:nvPr/>
                </p:nvSpPr>
                <p:spPr>
                  <a:xfrm>
                    <a:off x="6772558" y="4089568"/>
                    <a:ext cx="64423" cy="49703"/>
                  </a:xfrm>
                  <a:custGeom>
                    <a:avLst/>
                    <a:gdLst/>
                    <a:ahLst/>
                    <a:cxnLst/>
                    <a:rect l="l" t="t" r="r" b="b"/>
                    <a:pathLst>
                      <a:path w="64423" h="49703" extrusionOk="0">
                        <a:moveTo>
                          <a:pt x="64424" y="0"/>
                        </a:moveTo>
                        <a:lnTo>
                          <a:pt x="64424" y="16712"/>
                        </a:lnTo>
                        <a:cubicBezTo>
                          <a:pt x="64424" y="25544"/>
                          <a:pt x="60873" y="34117"/>
                          <a:pt x="54639" y="40351"/>
                        </a:cubicBezTo>
                        <a:lnTo>
                          <a:pt x="54639" y="40351"/>
                        </a:lnTo>
                        <a:cubicBezTo>
                          <a:pt x="48664" y="46326"/>
                          <a:pt x="40611" y="49703"/>
                          <a:pt x="32212" y="49703"/>
                        </a:cubicBezTo>
                        <a:lnTo>
                          <a:pt x="32212" y="49703"/>
                        </a:lnTo>
                        <a:cubicBezTo>
                          <a:pt x="23726" y="49703"/>
                          <a:pt x="15673" y="46326"/>
                          <a:pt x="9698" y="40351"/>
                        </a:cubicBezTo>
                        <a:lnTo>
                          <a:pt x="9698" y="40351"/>
                        </a:lnTo>
                        <a:cubicBezTo>
                          <a:pt x="3464" y="34117"/>
                          <a:pt x="0" y="25631"/>
                          <a:pt x="0" y="16799"/>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8" name="Google Shape;1498;p15"/>
                  <p:cNvSpPr/>
                  <p:nvPr/>
                </p:nvSpPr>
                <p:spPr>
                  <a:xfrm>
                    <a:off x="6772558" y="4059348"/>
                    <a:ext cx="64423" cy="30220"/>
                  </a:xfrm>
                  <a:custGeom>
                    <a:avLst/>
                    <a:gdLst/>
                    <a:ahLst/>
                    <a:cxnLst/>
                    <a:rect l="l" t="t" r="r" b="b"/>
                    <a:pathLst>
                      <a:path w="64423" h="30220" extrusionOk="0">
                        <a:moveTo>
                          <a:pt x="0" y="30220"/>
                        </a:moveTo>
                        <a:cubicBezTo>
                          <a:pt x="0" y="13508"/>
                          <a:pt x="14461" y="0"/>
                          <a:pt x="32212" y="0"/>
                        </a:cubicBezTo>
                        <a:cubicBezTo>
                          <a:pt x="49963" y="0"/>
                          <a:pt x="64424" y="13508"/>
                          <a:pt x="64424" y="3022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99" name="Google Shape;1499;p15"/>
                <p:cNvGrpSpPr/>
                <p:nvPr/>
              </p:nvGrpSpPr>
              <p:grpSpPr>
                <a:xfrm>
                  <a:off x="6785460" y="4133902"/>
                  <a:ext cx="47278" cy="23206"/>
                  <a:chOff x="6785460" y="4133902"/>
                  <a:chExt cx="47278" cy="23206"/>
                </a:xfrm>
              </p:grpSpPr>
              <p:sp>
                <p:nvSpPr>
                  <p:cNvPr id="1500" name="Google Shape;1500;p15"/>
                  <p:cNvSpPr/>
                  <p:nvPr/>
                </p:nvSpPr>
                <p:spPr>
                  <a:xfrm>
                    <a:off x="6785460" y="4133902"/>
                    <a:ext cx="8659" cy="23206"/>
                  </a:xfrm>
                  <a:custGeom>
                    <a:avLst/>
                    <a:gdLst/>
                    <a:ahLst/>
                    <a:cxnLst/>
                    <a:rect l="l" t="t" r="r" b="b"/>
                    <a:pathLst>
                      <a:path w="8659" h="23206" extrusionOk="0">
                        <a:moveTo>
                          <a:pt x="0" y="0"/>
                        </a:moveTo>
                        <a:lnTo>
                          <a:pt x="0" y="23206"/>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1" name="Google Shape;1501;p15"/>
                  <p:cNvSpPr/>
                  <p:nvPr/>
                </p:nvSpPr>
                <p:spPr>
                  <a:xfrm>
                    <a:off x="6824079" y="4133902"/>
                    <a:ext cx="8659" cy="23119"/>
                  </a:xfrm>
                  <a:custGeom>
                    <a:avLst/>
                    <a:gdLst/>
                    <a:ahLst/>
                    <a:cxnLst/>
                    <a:rect l="l" t="t" r="r" b="b"/>
                    <a:pathLst>
                      <a:path w="8659" h="23119" extrusionOk="0">
                        <a:moveTo>
                          <a:pt x="0" y="0"/>
                        </a:moveTo>
                        <a:lnTo>
                          <a:pt x="0" y="2312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sp>
          <p:nvSpPr>
            <p:cNvPr id="1502" name="Google Shape;1502;p15"/>
            <p:cNvSpPr/>
            <p:nvPr/>
          </p:nvSpPr>
          <p:spPr>
            <a:xfrm>
              <a:off x="6563527" y="4105241"/>
              <a:ext cx="8659" cy="23552"/>
            </a:xfrm>
            <a:custGeom>
              <a:avLst/>
              <a:gdLst/>
              <a:ahLst/>
              <a:cxnLst/>
              <a:rect l="l" t="t" r="r" b="b"/>
              <a:pathLst>
                <a:path w="8659" h="23552" extrusionOk="0">
                  <a:moveTo>
                    <a:pt x="0" y="23553"/>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3" name="Google Shape;1503;p15"/>
            <p:cNvSpPr/>
            <p:nvPr/>
          </p:nvSpPr>
          <p:spPr>
            <a:xfrm>
              <a:off x="6695925" y="3919677"/>
              <a:ext cx="63124" cy="39139"/>
            </a:xfrm>
            <a:custGeom>
              <a:avLst/>
              <a:gdLst/>
              <a:ahLst/>
              <a:cxnLst/>
              <a:rect l="l" t="t" r="r" b="b"/>
              <a:pathLst>
                <a:path w="63124" h="39139" extrusionOk="0">
                  <a:moveTo>
                    <a:pt x="0" y="15240"/>
                  </a:moveTo>
                  <a:lnTo>
                    <a:pt x="23986" y="39139"/>
                  </a:lnTo>
                  <a:lnTo>
                    <a:pt x="63125"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04" name="Google Shape;1504;p15"/>
          <p:cNvGrpSpPr/>
          <p:nvPr/>
        </p:nvGrpSpPr>
        <p:grpSpPr>
          <a:xfrm>
            <a:off x="6535730" y="2516668"/>
            <a:ext cx="415549" cy="406457"/>
            <a:chOff x="6535730" y="2516668"/>
            <a:chExt cx="415549" cy="406457"/>
          </a:xfrm>
        </p:grpSpPr>
        <p:grpSp>
          <p:nvGrpSpPr>
            <p:cNvPr id="1505" name="Google Shape;1505;p15"/>
            <p:cNvGrpSpPr/>
            <p:nvPr/>
          </p:nvGrpSpPr>
          <p:grpSpPr>
            <a:xfrm>
              <a:off x="6535730" y="2732183"/>
              <a:ext cx="415549" cy="190942"/>
              <a:chOff x="6535730" y="2732183"/>
              <a:chExt cx="415549" cy="190942"/>
            </a:xfrm>
          </p:grpSpPr>
          <p:sp>
            <p:nvSpPr>
              <p:cNvPr id="1506" name="Google Shape;1506;p15"/>
              <p:cNvSpPr/>
              <p:nvPr/>
            </p:nvSpPr>
            <p:spPr>
              <a:xfrm>
                <a:off x="6535730" y="2782415"/>
                <a:ext cx="104688" cy="140710"/>
              </a:xfrm>
              <a:custGeom>
                <a:avLst/>
                <a:gdLst/>
                <a:ahLst/>
                <a:cxnLst/>
                <a:rect l="l" t="t" r="r" b="b"/>
                <a:pathLst>
                  <a:path w="104688" h="140710" extrusionOk="0">
                    <a:moveTo>
                      <a:pt x="0" y="14461"/>
                    </a:moveTo>
                    <a:lnTo>
                      <a:pt x="22254" y="0"/>
                    </a:lnTo>
                    <a:lnTo>
                      <a:pt x="104688" y="126249"/>
                    </a:lnTo>
                    <a:lnTo>
                      <a:pt x="82348" y="1407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7" name="Google Shape;1507;p15"/>
              <p:cNvSpPr/>
              <p:nvPr/>
            </p:nvSpPr>
            <p:spPr>
              <a:xfrm>
                <a:off x="6568461" y="2732183"/>
                <a:ext cx="245315" cy="77594"/>
              </a:xfrm>
              <a:custGeom>
                <a:avLst/>
                <a:gdLst/>
                <a:ahLst/>
                <a:cxnLst/>
                <a:rect l="l" t="t" r="r" b="b"/>
                <a:pathLst>
                  <a:path w="245315" h="77594" extrusionOk="0">
                    <a:moveTo>
                      <a:pt x="162964" y="77595"/>
                    </a:moveTo>
                    <a:lnTo>
                      <a:pt x="218728" y="74651"/>
                    </a:lnTo>
                    <a:cubicBezTo>
                      <a:pt x="233449" y="73871"/>
                      <a:pt x="245052" y="61922"/>
                      <a:pt x="245312" y="47201"/>
                    </a:cubicBezTo>
                    <a:lnTo>
                      <a:pt x="245312" y="47201"/>
                    </a:lnTo>
                    <a:cubicBezTo>
                      <a:pt x="245572" y="31269"/>
                      <a:pt x="232583" y="18280"/>
                      <a:pt x="216564" y="18627"/>
                    </a:cubicBezTo>
                    <a:lnTo>
                      <a:pt x="171277" y="19233"/>
                    </a:lnTo>
                    <a:cubicBezTo>
                      <a:pt x="165821" y="19406"/>
                      <a:pt x="157249" y="18713"/>
                      <a:pt x="154565" y="16289"/>
                    </a:cubicBezTo>
                    <a:lnTo>
                      <a:pt x="154565" y="16289"/>
                    </a:lnTo>
                    <a:cubicBezTo>
                      <a:pt x="128414" y="-7264"/>
                      <a:pt x="74295" y="-6485"/>
                      <a:pt x="44508" y="26593"/>
                    </a:cubicBezTo>
                    <a:lnTo>
                      <a:pt x="16712" y="52310"/>
                    </a:lnTo>
                    <a:lnTo>
                      <a:pt x="0" y="63654"/>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8" name="Google Shape;1508;p15"/>
              <p:cNvSpPr/>
              <p:nvPr/>
            </p:nvSpPr>
            <p:spPr>
              <a:xfrm>
                <a:off x="6632452" y="2757207"/>
                <a:ext cx="318827" cy="137169"/>
              </a:xfrm>
              <a:custGeom>
                <a:avLst/>
                <a:gdLst/>
                <a:ahLst/>
                <a:cxnLst/>
                <a:rect l="l" t="t" r="r" b="b"/>
                <a:pathLst>
                  <a:path w="318827" h="137169" extrusionOk="0">
                    <a:moveTo>
                      <a:pt x="0" y="137170"/>
                    </a:moveTo>
                    <a:lnTo>
                      <a:pt x="33857" y="114483"/>
                    </a:lnTo>
                    <a:lnTo>
                      <a:pt x="148243" y="111193"/>
                    </a:lnTo>
                    <a:cubicBezTo>
                      <a:pt x="184265" y="111193"/>
                      <a:pt x="190153" y="102707"/>
                      <a:pt x="224963" y="83050"/>
                    </a:cubicBezTo>
                    <a:cubicBezTo>
                      <a:pt x="244100" y="72227"/>
                      <a:pt x="270337" y="55428"/>
                      <a:pt x="288867" y="43652"/>
                    </a:cubicBezTo>
                    <a:lnTo>
                      <a:pt x="299951" y="36551"/>
                    </a:lnTo>
                    <a:cubicBezTo>
                      <a:pt x="307224" y="31962"/>
                      <a:pt x="314844" y="26680"/>
                      <a:pt x="318827" y="23130"/>
                    </a:cubicBezTo>
                    <a:cubicBezTo>
                      <a:pt x="308004" y="876"/>
                      <a:pt x="288694" y="-6051"/>
                      <a:pt x="265574" y="5552"/>
                    </a:cubicBezTo>
                    <a:cubicBezTo>
                      <a:pt x="260205" y="8236"/>
                      <a:pt x="254664" y="11094"/>
                      <a:pt x="248949" y="12999"/>
                    </a:cubicBezTo>
                    <a:cubicBezTo>
                      <a:pt x="200458" y="28671"/>
                      <a:pt x="178897" y="32828"/>
                      <a:pt x="178897" y="32828"/>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09" name="Google Shape;1509;p15"/>
            <p:cNvGrpSpPr/>
            <p:nvPr/>
          </p:nvGrpSpPr>
          <p:grpSpPr>
            <a:xfrm>
              <a:off x="6650376" y="2516668"/>
              <a:ext cx="295274" cy="251719"/>
              <a:chOff x="6650376" y="2516668"/>
              <a:chExt cx="295274" cy="251719"/>
            </a:xfrm>
          </p:grpSpPr>
          <p:sp>
            <p:nvSpPr>
              <p:cNvPr id="1510" name="Google Shape;1510;p15"/>
              <p:cNvSpPr/>
              <p:nvPr/>
            </p:nvSpPr>
            <p:spPr>
              <a:xfrm>
                <a:off x="6650376" y="2516668"/>
                <a:ext cx="295274" cy="241588"/>
              </a:xfrm>
              <a:custGeom>
                <a:avLst/>
                <a:gdLst/>
                <a:ahLst/>
                <a:cxnLst/>
                <a:rect l="l" t="t" r="r" b="b"/>
                <a:pathLst>
                  <a:path w="295274" h="241588" extrusionOk="0">
                    <a:moveTo>
                      <a:pt x="16539" y="215525"/>
                    </a:moveTo>
                    <a:cubicBezTo>
                      <a:pt x="5975" y="195176"/>
                      <a:pt x="0" y="172143"/>
                      <a:pt x="0" y="147637"/>
                    </a:cubicBezTo>
                    <a:cubicBezTo>
                      <a:pt x="0" y="66069"/>
                      <a:pt x="66069" y="0"/>
                      <a:pt x="147637" y="0"/>
                    </a:cubicBezTo>
                    <a:cubicBezTo>
                      <a:pt x="229206" y="0"/>
                      <a:pt x="295275" y="66069"/>
                      <a:pt x="295275" y="147637"/>
                    </a:cubicBezTo>
                    <a:cubicBezTo>
                      <a:pt x="295275" y="183313"/>
                      <a:pt x="282632" y="216044"/>
                      <a:pt x="261591" y="241588"/>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11" name="Google Shape;1511;p15"/>
              <p:cNvGrpSpPr/>
              <p:nvPr/>
            </p:nvGrpSpPr>
            <p:grpSpPr>
              <a:xfrm>
                <a:off x="6710643" y="2567843"/>
                <a:ext cx="175432" cy="200544"/>
                <a:chOff x="6710643" y="2567843"/>
                <a:chExt cx="175432" cy="200544"/>
              </a:xfrm>
            </p:grpSpPr>
            <p:grpSp>
              <p:nvGrpSpPr>
                <p:cNvPr id="1512" name="Google Shape;1512;p15"/>
                <p:cNvGrpSpPr/>
                <p:nvPr/>
              </p:nvGrpSpPr>
              <p:grpSpPr>
                <a:xfrm>
                  <a:off x="6757749" y="2567843"/>
                  <a:ext cx="81222" cy="123219"/>
                  <a:chOff x="6757749" y="2567843"/>
                  <a:chExt cx="81222" cy="123219"/>
                </a:xfrm>
              </p:grpSpPr>
              <p:grpSp>
                <p:nvGrpSpPr>
                  <p:cNvPr id="1513" name="Google Shape;1513;p15"/>
                  <p:cNvGrpSpPr/>
                  <p:nvPr/>
                </p:nvGrpSpPr>
                <p:grpSpPr>
                  <a:xfrm>
                    <a:off x="6757749" y="2567843"/>
                    <a:ext cx="81222" cy="100791"/>
                    <a:chOff x="6757749" y="2567843"/>
                    <a:chExt cx="81222" cy="100791"/>
                  </a:xfrm>
                </p:grpSpPr>
                <p:sp>
                  <p:nvSpPr>
                    <p:cNvPr id="1514" name="Google Shape;1514;p15"/>
                    <p:cNvSpPr/>
                    <p:nvPr/>
                  </p:nvSpPr>
                  <p:spPr>
                    <a:xfrm>
                      <a:off x="6757749" y="2605943"/>
                      <a:ext cx="81222" cy="62691"/>
                    </a:xfrm>
                    <a:custGeom>
                      <a:avLst/>
                      <a:gdLst/>
                      <a:ahLst/>
                      <a:cxnLst/>
                      <a:rect l="l" t="t" r="r" b="b"/>
                      <a:pathLst>
                        <a:path w="81222" h="62691" extrusionOk="0">
                          <a:moveTo>
                            <a:pt x="81222" y="0"/>
                          </a:moveTo>
                          <a:lnTo>
                            <a:pt x="81222" y="21042"/>
                          </a:lnTo>
                          <a:cubicBezTo>
                            <a:pt x="81222" y="32212"/>
                            <a:pt x="76806" y="42949"/>
                            <a:pt x="68926" y="50915"/>
                          </a:cubicBezTo>
                          <a:lnTo>
                            <a:pt x="68926" y="50915"/>
                          </a:lnTo>
                          <a:cubicBezTo>
                            <a:pt x="61393" y="58449"/>
                            <a:pt x="51262" y="62692"/>
                            <a:pt x="40611" y="62692"/>
                          </a:cubicBezTo>
                          <a:lnTo>
                            <a:pt x="40611" y="62692"/>
                          </a:lnTo>
                          <a:cubicBezTo>
                            <a:pt x="29960" y="62692"/>
                            <a:pt x="19743" y="58449"/>
                            <a:pt x="12209" y="50829"/>
                          </a:cubicBezTo>
                          <a:lnTo>
                            <a:pt x="12209" y="50829"/>
                          </a:lnTo>
                          <a:cubicBezTo>
                            <a:pt x="4416" y="42949"/>
                            <a:pt x="0" y="32212"/>
                            <a:pt x="0" y="21128"/>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15" name="Google Shape;1515;p15"/>
                    <p:cNvSpPr/>
                    <p:nvPr/>
                  </p:nvSpPr>
                  <p:spPr>
                    <a:xfrm>
                      <a:off x="6757749" y="2567843"/>
                      <a:ext cx="81222" cy="38099"/>
                    </a:xfrm>
                    <a:custGeom>
                      <a:avLst/>
                      <a:gdLst/>
                      <a:ahLst/>
                      <a:cxnLst/>
                      <a:rect l="l" t="t" r="r" b="b"/>
                      <a:pathLst>
                        <a:path w="81222" h="38099" extrusionOk="0">
                          <a:moveTo>
                            <a:pt x="0" y="38100"/>
                          </a:moveTo>
                          <a:cubicBezTo>
                            <a:pt x="0" y="17058"/>
                            <a:pt x="18184" y="0"/>
                            <a:pt x="40611" y="0"/>
                          </a:cubicBezTo>
                          <a:cubicBezTo>
                            <a:pt x="63038" y="0"/>
                            <a:pt x="81222" y="17058"/>
                            <a:pt x="81222" y="3810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16" name="Google Shape;1516;p15"/>
                  <p:cNvGrpSpPr/>
                  <p:nvPr/>
                </p:nvGrpSpPr>
                <p:grpSpPr>
                  <a:xfrm>
                    <a:off x="6774028" y="2661881"/>
                    <a:ext cx="57323" cy="29181"/>
                    <a:chOff x="6774028" y="2661881"/>
                    <a:chExt cx="57323" cy="29181"/>
                  </a:xfrm>
                </p:grpSpPr>
                <p:sp>
                  <p:nvSpPr>
                    <p:cNvPr id="1517" name="Google Shape;1517;p15"/>
                    <p:cNvSpPr/>
                    <p:nvPr/>
                  </p:nvSpPr>
                  <p:spPr>
                    <a:xfrm>
                      <a:off x="6774028" y="2661881"/>
                      <a:ext cx="8659" cy="29181"/>
                    </a:xfrm>
                    <a:custGeom>
                      <a:avLst/>
                      <a:gdLst/>
                      <a:ahLst/>
                      <a:cxnLst/>
                      <a:rect l="l" t="t" r="r" b="b"/>
                      <a:pathLst>
                        <a:path w="8659" h="29181" extrusionOk="0">
                          <a:moveTo>
                            <a:pt x="0" y="0"/>
                          </a:moveTo>
                          <a:lnTo>
                            <a:pt x="0" y="29181"/>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18" name="Google Shape;1518;p15"/>
                    <p:cNvSpPr/>
                    <p:nvPr/>
                  </p:nvSpPr>
                  <p:spPr>
                    <a:xfrm>
                      <a:off x="6822692" y="2661881"/>
                      <a:ext cx="8659" cy="29094"/>
                    </a:xfrm>
                    <a:custGeom>
                      <a:avLst/>
                      <a:gdLst/>
                      <a:ahLst/>
                      <a:cxnLst/>
                      <a:rect l="l" t="t" r="r" b="b"/>
                      <a:pathLst>
                        <a:path w="8659" h="29094" extrusionOk="0">
                          <a:moveTo>
                            <a:pt x="0" y="0"/>
                          </a:moveTo>
                          <a:lnTo>
                            <a:pt x="0" y="2909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519" name="Google Shape;1519;p15"/>
                <p:cNvSpPr/>
                <p:nvPr/>
              </p:nvSpPr>
              <p:spPr>
                <a:xfrm>
                  <a:off x="6710643" y="2690889"/>
                  <a:ext cx="175432" cy="77498"/>
                </a:xfrm>
                <a:custGeom>
                  <a:avLst/>
                  <a:gdLst/>
                  <a:ahLst/>
                  <a:cxnLst/>
                  <a:rect l="l" t="t" r="r" b="b"/>
                  <a:pathLst>
                    <a:path w="175432" h="77498" extrusionOk="0">
                      <a:moveTo>
                        <a:pt x="0" y="43295"/>
                      </a:moveTo>
                      <a:cubicBezTo>
                        <a:pt x="0" y="31000"/>
                        <a:pt x="63384" y="173"/>
                        <a:pt x="63384" y="173"/>
                      </a:cubicBezTo>
                      <a:cubicBezTo>
                        <a:pt x="63384" y="173"/>
                        <a:pt x="65722" y="5455"/>
                        <a:pt x="66762" y="7100"/>
                      </a:cubicBezTo>
                      <a:cubicBezTo>
                        <a:pt x="76113" y="21128"/>
                        <a:pt x="99146" y="20955"/>
                        <a:pt x="108498" y="6927"/>
                      </a:cubicBezTo>
                      <a:cubicBezTo>
                        <a:pt x="109537" y="5282"/>
                        <a:pt x="112049" y="0"/>
                        <a:pt x="112049" y="0"/>
                      </a:cubicBezTo>
                      <a:cubicBezTo>
                        <a:pt x="112049" y="0"/>
                        <a:pt x="175346" y="30480"/>
                        <a:pt x="175346" y="42776"/>
                      </a:cubicBezTo>
                      <a:lnTo>
                        <a:pt x="175433" y="7749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sp>
        <p:nvSpPr>
          <p:cNvPr id="1520" name="Google Shape;1520;p15"/>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521" name="Google Shape;1521;p15"/>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sp>
        <p:nvSpPr>
          <p:cNvPr id="1522" name="Google Shape;1522;p15"/>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15</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26"/>
        <p:cNvGrpSpPr/>
        <p:nvPr/>
      </p:nvGrpSpPr>
      <p:grpSpPr>
        <a:xfrm>
          <a:off x="0" y="0"/>
          <a:ext cx="0" cy="0"/>
          <a:chOff x="0" y="0"/>
          <a:chExt cx="0" cy="0"/>
        </a:xfrm>
      </p:grpSpPr>
      <p:sp>
        <p:nvSpPr>
          <p:cNvPr id="1527" name="Google Shape;1527;p16"/>
          <p:cNvSpPr txBox="1"/>
          <p:nvPr/>
        </p:nvSpPr>
        <p:spPr>
          <a:xfrm>
            <a:off x="752740" y="740459"/>
            <a:ext cx="11324960"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04</a:t>
            </a:r>
            <a:r>
              <a:rPr lang="ca-ES" sz="2800" b="0" i="0">
                <a:solidFill>
                  <a:schemeClr val="accent1"/>
                </a:solidFill>
                <a:latin typeface="Quattrocento Sans"/>
                <a:ea typeface="Quattrocento Sans"/>
                <a:cs typeface="Quattrocento Sans"/>
                <a:sym typeface="Quattrocento Sans"/>
              </a:rPr>
              <a:t>. </a:t>
            </a:r>
            <a:r>
              <a:rPr lang="ca-ES" sz="2800" b="0" i="0" u="none" strike="noStrike" cap="none">
                <a:solidFill>
                  <a:schemeClr val="dk1"/>
                </a:solidFill>
                <a:latin typeface="Quattrocento Sans"/>
                <a:ea typeface="Quattrocento Sans"/>
                <a:cs typeface="Quattrocento Sans"/>
                <a:sym typeface="Quattrocento Sans"/>
              </a:rPr>
              <a:t>COMPARATIVA TRÀMITS ADMINISTRATIUS</a:t>
            </a:r>
            <a:endParaRPr/>
          </a:p>
          <a:p>
            <a:pPr marL="0" marR="0" lvl="0" indent="0" algn="l" rtl="0">
              <a:lnSpc>
                <a:spcPct val="142857"/>
              </a:lnSpc>
              <a:spcBef>
                <a:spcPts val="0"/>
              </a:spcBef>
              <a:spcAft>
                <a:spcPts val="0"/>
              </a:spcAft>
              <a:buClr>
                <a:srgbClr val="424242"/>
              </a:buClr>
              <a:buSzPts val="2000"/>
              <a:buFont typeface="Arial"/>
              <a:buNone/>
            </a:pPr>
            <a:endParaRPr sz="2800" b="0" i="0" u="none" strike="noStrike" cap="none">
              <a:solidFill>
                <a:schemeClr val="dk2"/>
              </a:solidFill>
              <a:latin typeface="Quattrocento Sans"/>
              <a:ea typeface="Quattrocento Sans"/>
              <a:cs typeface="Quattrocento Sans"/>
              <a:sym typeface="Quattrocento Sans"/>
            </a:endParaRPr>
          </a:p>
          <a:p>
            <a:pPr marL="0" marR="0" lvl="0" indent="0" algn="l" rtl="0">
              <a:lnSpc>
                <a:spcPct val="142857"/>
              </a:lnSpc>
              <a:spcBef>
                <a:spcPts val="0"/>
              </a:spcBef>
              <a:spcAft>
                <a:spcPts val="0"/>
              </a:spcAft>
              <a:buClr>
                <a:srgbClr val="424242"/>
              </a:buClr>
              <a:buSzPts val="2000"/>
              <a:buFont typeface="Arial"/>
              <a:buNone/>
            </a:pPr>
            <a:endParaRPr sz="2800" b="0" i="0">
              <a:solidFill>
                <a:schemeClr val="dk2"/>
              </a:solidFill>
              <a:latin typeface="Quattrocento Sans"/>
              <a:ea typeface="Quattrocento Sans"/>
              <a:cs typeface="Quattrocento Sans"/>
              <a:sym typeface="Quattrocento Sans"/>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1528" name="Google Shape;1528;p16"/>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529" name="Google Shape;1529;p16"/>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aphicFrame>
        <p:nvGraphicFramePr>
          <p:cNvPr id="1530" name="Google Shape;1530;p16"/>
          <p:cNvGraphicFramePr/>
          <p:nvPr/>
        </p:nvGraphicFramePr>
        <p:xfrm>
          <a:off x="752740" y="1381489"/>
          <a:ext cx="11032850" cy="4961845"/>
        </p:xfrm>
        <a:graphic>
          <a:graphicData uri="http://schemas.openxmlformats.org/drawingml/2006/table">
            <a:tbl>
              <a:tblPr firstRow="1" bandRow="1">
                <a:noFill/>
                <a:tableStyleId>{4A30BEF2-E4ED-46FD-8203-F75EEEF940B8}</a:tableStyleId>
              </a:tblPr>
              <a:tblGrid>
                <a:gridCol w="2609575">
                  <a:extLst>
                    <a:ext uri="{9D8B030D-6E8A-4147-A177-3AD203B41FA5}">
                      <a16:colId xmlns:a16="http://schemas.microsoft.com/office/drawing/2014/main" val="20000"/>
                    </a:ext>
                  </a:extLst>
                </a:gridCol>
                <a:gridCol w="3736975">
                  <a:extLst>
                    <a:ext uri="{9D8B030D-6E8A-4147-A177-3AD203B41FA5}">
                      <a16:colId xmlns:a16="http://schemas.microsoft.com/office/drawing/2014/main" val="20001"/>
                    </a:ext>
                  </a:extLst>
                </a:gridCol>
                <a:gridCol w="4686300">
                  <a:extLst>
                    <a:ext uri="{9D8B030D-6E8A-4147-A177-3AD203B41FA5}">
                      <a16:colId xmlns:a16="http://schemas.microsoft.com/office/drawing/2014/main" val="20002"/>
                    </a:ext>
                  </a:extLst>
                </a:gridCol>
              </a:tblGrid>
              <a:tr h="245250">
                <a:tc>
                  <a:txBody>
                    <a:bodyPr/>
                    <a:lstStyle/>
                    <a:p>
                      <a:pPr marL="252000" marR="0" lvl="0" indent="0" algn="l" rtl="0">
                        <a:spcBef>
                          <a:spcPts val="0"/>
                        </a:spcBef>
                        <a:spcAft>
                          <a:spcPts val="0"/>
                        </a:spcAft>
                        <a:buNone/>
                      </a:pPr>
                      <a:r>
                        <a:rPr lang="ca-ES" sz="1050" b="0" u="none" strike="noStrike" cap="none">
                          <a:solidFill>
                            <a:schemeClr val="accent1"/>
                          </a:solidFill>
                          <a:latin typeface="Quattrocento Sans"/>
                          <a:ea typeface="Quattrocento Sans"/>
                          <a:cs typeface="Quattrocento Sans"/>
                          <a:sym typeface="Quattrocento Sans"/>
                        </a:rPr>
                        <a:t>ENTITAT</a:t>
                      </a:r>
                      <a:endParaRPr/>
                    </a:p>
                  </a:txBody>
                  <a:tcPr marL="91450" marR="91450" marT="45725" marB="45725">
                    <a:lnB w="9525" cap="flat" cmpd="sng">
                      <a:solidFill>
                        <a:schemeClr val="accent1"/>
                      </a:solidFill>
                      <a:prstDash val="solid"/>
                      <a:round/>
                      <a:headEnd type="none" w="sm" len="sm"/>
                      <a:tailEnd type="none" w="sm" len="sm"/>
                    </a:lnB>
                    <a:solidFill>
                      <a:schemeClr val="lt1"/>
                    </a:solidFill>
                  </a:tcPr>
                </a:tc>
                <a:tc>
                  <a:txBody>
                    <a:bodyPr/>
                    <a:lstStyle/>
                    <a:p>
                      <a:pPr marL="252000" marR="0" lvl="0" indent="0" algn="l" rtl="0">
                        <a:spcBef>
                          <a:spcPts val="0"/>
                        </a:spcBef>
                        <a:spcAft>
                          <a:spcPts val="0"/>
                        </a:spcAft>
                        <a:buNone/>
                      </a:pPr>
                      <a:r>
                        <a:rPr lang="ca-ES" sz="1050" b="0" u="none" strike="noStrike" cap="none">
                          <a:solidFill>
                            <a:schemeClr val="accent1"/>
                          </a:solidFill>
                          <a:latin typeface="Quattrocento Sans"/>
                          <a:ea typeface="Quattrocento Sans"/>
                          <a:cs typeface="Quattrocento Sans"/>
                          <a:sym typeface="Quattrocento Sans"/>
                        </a:rPr>
                        <a:t>SOCIETAT LIMITADA</a:t>
                      </a:r>
                      <a:endParaRPr/>
                    </a:p>
                  </a:txBody>
                  <a:tcPr marL="91450" marR="91450" marT="45725" marB="45725">
                    <a:lnB w="9525" cap="flat" cmpd="sng">
                      <a:solidFill>
                        <a:schemeClr val="accent1"/>
                      </a:solidFill>
                      <a:prstDash val="solid"/>
                      <a:round/>
                      <a:headEnd type="none" w="sm" len="sm"/>
                      <a:tailEnd type="none" w="sm" len="sm"/>
                    </a:lnB>
                    <a:solidFill>
                      <a:schemeClr val="lt1"/>
                    </a:solidFill>
                  </a:tcPr>
                </a:tc>
                <a:tc>
                  <a:txBody>
                    <a:bodyPr/>
                    <a:lstStyle/>
                    <a:p>
                      <a:pPr marL="252000" marR="0" lvl="0" indent="0" algn="l" rtl="0">
                        <a:spcBef>
                          <a:spcPts val="0"/>
                        </a:spcBef>
                        <a:spcAft>
                          <a:spcPts val="0"/>
                        </a:spcAft>
                        <a:buNone/>
                      </a:pPr>
                      <a:r>
                        <a:rPr lang="ca-ES" sz="1050" b="0" u="none" strike="noStrike" cap="none">
                          <a:solidFill>
                            <a:schemeClr val="accent1"/>
                          </a:solidFill>
                          <a:latin typeface="Quattrocento Sans"/>
                          <a:ea typeface="Quattrocento Sans"/>
                          <a:cs typeface="Quattrocento Sans"/>
                          <a:sym typeface="Quattrocento Sans"/>
                        </a:rPr>
                        <a:t>AUTÒNOM</a:t>
                      </a:r>
                      <a:endParaRPr/>
                    </a:p>
                  </a:txBody>
                  <a:tcPr marL="91450" marR="91450" marT="45725" marB="45725">
                    <a:lnB w="9525" cap="flat" cmpd="sng">
                      <a:solidFill>
                        <a:schemeClr val="accent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45250">
                <a:tc>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Registre Mercantil Central</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Sol·licitud de Certificació Negativa. Nom de l’Entitat</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Cap formalitat, ja que es factura amb el NIF</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245250">
                <a:tc>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Notari</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Escriptura pública de constitució y estatuts socials</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Cap formalitat</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401325">
                <a:tc>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Conselleria d’Economía i Hisenda</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Autoliquidació de l’Impost de Transmissions patrimonials i actes jurídics documentats</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r h="245250">
                <a:tc>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Registre Mercantil</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Calificació e inscripció de l’escriptura de constitució</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Cap formalitat, ja que es factura amb el NIF</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4"/>
                  </a:ext>
                </a:extLst>
              </a:tr>
              <a:tr h="127000">
                <a:tc rowSpan="3">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Agència Tributaria</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Declaració Censal</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Declaració Censal (IVA)</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5"/>
                  </a:ext>
                </a:extLst>
              </a:tr>
              <a:tr h="19460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Obtenció del CIF</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6"/>
                  </a:ext>
                </a:extLst>
              </a:tr>
              <a:tr h="24525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Alta en l’IAE</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lnSpc>
                          <a:spcPct val="100000"/>
                        </a:lnSpc>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Alta en l’IAE</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7"/>
                  </a:ext>
                </a:extLst>
              </a:tr>
              <a:tr h="127000">
                <a:tc rowSpan="4">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Tresorería General de la Seguretat Social</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Inscripció de l’empresa en la Seguridad Social.</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Afiliació i alta en el règim d’autònoms (RETA)</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8"/>
                  </a:ext>
                </a:extLst>
              </a:tr>
              <a:tr h="142075">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Alta en un sistema de riscos AT i EP</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Sol·licitud de número de patronal (Sols quan s’hagi de contractar a algun treballador)</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9"/>
                  </a:ext>
                </a:extLst>
              </a:tr>
              <a:tr h="12700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Alta i afiliació dels socis en el R.E.T.A.</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Afiliació i alta de treballadors</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10"/>
                  </a:ext>
                </a:extLst>
              </a:tr>
              <a:tr h="24525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Alta i afiliació dels treballadors al seu càrrec</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11"/>
                  </a:ext>
                </a:extLst>
              </a:tr>
              <a:tr h="245250">
                <a:tc>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Direcció General de Treball</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Comunicació d’obertura del centre de treball</a:t>
                      </a:r>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12"/>
                  </a:ext>
                </a:extLst>
              </a:tr>
              <a:tr h="127000">
                <a:tc rowSpan="2">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Inspecció de Treball i Seguretat Social</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Diligència del libre de visites</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13"/>
                  </a:ext>
                </a:extLst>
              </a:tr>
              <a:tr h="24525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Obtenció del calendari laboral</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171450" marR="0" lvl="0" indent="-107950" algn="l" rtl="0">
                        <a:spcBef>
                          <a:spcPts val="0"/>
                        </a:spcBef>
                        <a:spcAft>
                          <a:spcPts val="0"/>
                        </a:spcAft>
                        <a:buClr>
                          <a:schemeClr val="accent1"/>
                        </a:buClr>
                        <a:buSzPts val="1000"/>
                        <a:buFont typeface="Arial"/>
                        <a:buNone/>
                      </a:pPr>
                      <a:endParaRPr sz="1000" u="none" strike="noStrike" cap="none">
                        <a:solidFill>
                          <a:schemeClr val="dk1"/>
                        </a:solidFill>
                        <a:latin typeface="Quattrocento Sans"/>
                        <a:ea typeface="Quattrocento Sans"/>
                        <a:cs typeface="Quattrocento Sans"/>
                        <a:sym typeface="Quattrocento Sans"/>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14"/>
                  </a:ext>
                </a:extLst>
              </a:tr>
              <a:tr h="127000">
                <a:tc rowSpan="4">
                  <a:txBody>
                    <a:bodyPr/>
                    <a:lstStyle/>
                    <a:p>
                      <a:pPr marL="0" marR="0" lvl="0" indent="0" algn="l" rtl="0">
                        <a:spcBef>
                          <a:spcPts val="0"/>
                        </a:spcBef>
                        <a:spcAft>
                          <a:spcPts val="0"/>
                        </a:spcAft>
                        <a:buNone/>
                      </a:pPr>
                      <a:r>
                        <a:rPr lang="ca-ES" sz="1000" u="none" strike="noStrike" cap="none">
                          <a:solidFill>
                            <a:schemeClr val="dk1"/>
                          </a:solidFill>
                          <a:latin typeface="Quattrocento Sans"/>
                          <a:ea typeface="Quattrocento Sans"/>
                          <a:cs typeface="Quattrocento Sans"/>
                          <a:sym typeface="Quattrocento Sans"/>
                        </a:rPr>
                        <a:t>Ajuntament</a:t>
                      </a:r>
                      <a:endParaRPr/>
                    </a:p>
                  </a:txBody>
                  <a:tcPr marL="91450" marR="91450" marT="45725" marB="45725" anchor="ctr">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Comunicació d’obertura del Centre de Treball (Si procedeix)</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lnSpc>
                          <a:spcPct val="100000"/>
                        </a:lnSpc>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Comunicació d’Obertura del Centre de Treball (Si procedeix)</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accen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15"/>
                  </a:ext>
                </a:extLst>
              </a:tr>
              <a:tr h="12700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 d’Obras (Si procedeix)</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lnSpc>
                          <a:spcPct val="100000"/>
                        </a:lnSpc>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 d’Obres (Si procedeix)</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16"/>
                  </a:ext>
                </a:extLst>
              </a:tr>
              <a:tr h="12700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 d’obertura</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71450" marR="0" lvl="0" indent="-171450" algn="l" rtl="0">
                        <a:lnSpc>
                          <a:spcPct val="100000"/>
                        </a:lnSpc>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 d’obertura</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17"/>
                  </a:ext>
                </a:extLst>
              </a:tr>
              <a:tr h="245250">
                <a:tc vMerge="1">
                  <a:txBody>
                    <a:bodyPr/>
                    <a:lstStyle/>
                    <a:p>
                      <a:endParaRPr lang="es-ES"/>
                    </a:p>
                  </a:txBody>
                  <a:tcPr/>
                </a:tc>
                <a:tc>
                  <a:txBody>
                    <a:bodyPr/>
                    <a:lstStyle/>
                    <a:p>
                      <a:pPr marL="171450" marR="0" lvl="0" indent="-171450" algn="l" rtl="0">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 d’activitats e instal·lacions</a:t>
                      </a:r>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tcPr>
                </a:tc>
                <a:tc>
                  <a:txBody>
                    <a:bodyPr/>
                    <a:lstStyle/>
                    <a:p>
                      <a:pPr marL="171450" marR="0" lvl="0" indent="-171450" algn="l" rtl="0">
                        <a:lnSpc>
                          <a:spcPct val="100000"/>
                        </a:lnSpc>
                        <a:spcBef>
                          <a:spcPts val="0"/>
                        </a:spcBef>
                        <a:spcAft>
                          <a:spcPts val="0"/>
                        </a:spcAft>
                        <a:buClr>
                          <a:schemeClr val="accent1"/>
                        </a:buClr>
                        <a:buSzPts val="1000"/>
                        <a:buFont typeface="Arial"/>
                        <a:buChar char="•"/>
                      </a:pPr>
                      <a:r>
                        <a:rPr lang="ca-ES" sz="1000" u="none" strike="noStrike" cap="none">
                          <a:solidFill>
                            <a:schemeClr val="dk1"/>
                          </a:solidFill>
                          <a:latin typeface="Quattrocento Sans"/>
                          <a:ea typeface="Quattrocento Sans"/>
                          <a:cs typeface="Quattrocento Sans"/>
                          <a:sym typeface="Quattrocento Sans"/>
                        </a:rPr>
                        <a:t>Llicència</a:t>
                      </a:r>
                      <a:r>
                        <a:rPr lang="ca-ES" sz="1000" u="none" strike="noStrike" cap="none">
                          <a:solidFill>
                            <a:schemeClr val="dk1"/>
                          </a:solidFill>
                        </a:rPr>
                        <a:t> d’activitats e instal·lacions</a:t>
                      </a:r>
                      <a:endParaRPr/>
                    </a:p>
                  </a:txBody>
                  <a:tcPr marL="91450" marR="91450" marT="45725" marB="45725">
                    <a:lnL w="9525" cap="flat" cmpd="sng">
                      <a:solidFill>
                        <a:schemeClr val="lt1"/>
                      </a:solidFill>
                      <a:prstDash val="solid"/>
                      <a:round/>
                      <a:headEnd type="none" w="sm" len="sm"/>
                      <a:tailEnd type="none" w="sm" len="sm"/>
                    </a:lnL>
                    <a:lnT w="9525" cap="flat" cmpd="sng">
                      <a:solidFill>
                        <a:schemeClr val="lt1"/>
                      </a:solidFill>
                      <a:prstDash val="solid"/>
                      <a:round/>
                      <a:headEnd type="none" w="sm" len="sm"/>
                      <a:tailEnd type="none" w="sm" len="sm"/>
                    </a:lnT>
                  </a:tcPr>
                </a:tc>
                <a:extLst>
                  <a:ext uri="{0D108BD9-81ED-4DB2-BD59-A6C34878D82A}">
                    <a16:rowId xmlns:a16="http://schemas.microsoft.com/office/drawing/2014/main" val="10018"/>
                  </a:ext>
                </a:extLst>
              </a:tr>
            </a:tbl>
          </a:graphicData>
        </a:graphic>
      </p:graphicFrame>
      <p:sp>
        <p:nvSpPr>
          <p:cNvPr id="1531" name="Google Shape;1531;p16"/>
          <p:cNvSpPr/>
          <p:nvPr/>
        </p:nvSpPr>
        <p:spPr>
          <a:xfrm>
            <a:off x="11438428" y="1328638"/>
            <a:ext cx="753572" cy="552936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1532" name="Google Shape;1532;p16"/>
          <p:cNvGrpSpPr/>
          <p:nvPr/>
        </p:nvGrpSpPr>
        <p:grpSpPr>
          <a:xfrm>
            <a:off x="7154244" y="1296713"/>
            <a:ext cx="167374" cy="256625"/>
            <a:chOff x="7154244" y="1296713"/>
            <a:chExt cx="167374" cy="256625"/>
          </a:xfrm>
        </p:grpSpPr>
        <p:sp>
          <p:nvSpPr>
            <p:cNvPr id="1533" name="Google Shape;1533;p16"/>
            <p:cNvSpPr/>
            <p:nvPr/>
          </p:nvSpPr>
          <p:spPr>
            <a:xfrm>
              <a:off x="7245109" y="1453495"/>
              <a:ext cx="44894" cy="52045"/>
            </a:xfrm>
            <a:custGeom>
              <a:avLst/>
              <a:gdLst/>
              <a:ahLst/>
              <a:cxnLst/>
              <a:rect l="l" t="t" r="r" b="b"/>
              <a:pathLst>
                <a:path w="44894" h="52045" extrusionOk="0">
                  <a:moveTo>
                    <a:pt x="0" y="52046"/>
                  </a:moveTo>
                  <a:lnTo>
                    <a:pt x="23173" y="44518"/>
                  </a:lnTo>
                  <a:lnTo>
                    <a:pt x="27528" y="27690"/>
                  </a:lnTo>
                  <a:lnTo>
                    <a:pt x="41669" y="24786"/>
                  </a:lnTo>
                  <a:lnTo>
                    <a:pt x="44895" y="0"/>
                  </a:lnTo>
                  <a:lnTo>
                    <a:pt x="41669" y="24786"/>
                  </a:lnTo>
                  <a:lnTo>
                    <a:pt x="27528" y="27690"/>
                  </a:lnTo>
                  <a:lnTo>
                    <a:pt x="23173" y="4451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4" name="Google Shape;1534;p16"/>
            <p:cNvSpPr/>
            <p:nvPr/>
          </p:nvSpPr>
          <p:spPr>
            <a:xfrm>
              <a:off x="7185858" y="1453495"/>
              <a:ext cx="45593" cy="52206"/>
            </a:xfrm>
            <a:custGeom>
              <a:avLst/>
              <a:gdLst/>
              <a:ahLst/>
              <a:cxnLst/>
              <a:rect l="l" t="t" r="r" b="b"/>
              <a:pathLst>
                <a:path w="45593" h="52206" extrusionOk="0">
                  <a:moveTo>
                    <a:pt x="0" y="0"/>
                  </a:moveTo>
                  <a:lnTo>
                    <a:pt x="3226" y="24786"/>
                  </a:lnTo>
                  <a:lnTo>
                    <a:pt x="17420" y="27690"/>
                  </a:lnTo>
                  <a:lnTo>
                    <a:pt x="21775" y="44518"/>
                  </a:lnTo>
                  <a:lnTo>
                    <a:pt x="45594" y="52207"/>
                  </a:lnTo>
                  <a:lnTo>
                    <a:pt x="21775" y="44518"/>
                  </a:lnTo>
                  <a:lnTo>
                    <a:pt x="17420" y="27690"/>
                  </a:lnTo>
                  <a:lnTo>
                    <a:pt x="3226" y="2478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5" name="Google Shape;1535;p16"/>
            <p:cNvSpPr/>
            <p:nvPr/>
          </p:nvSpPr>
          <p:spPr>
            <a:xfrm>
              <a:off x="7154244" y="1448387"/>
              <a:ext cx="167374" cy="104951"/>
            </a:xfrm>
            <a:custGeom>
              <a:avLst/>
              <a:gdLst/>
              <a:ahLst/>
              <a:cxnLst/>
              <a:rect l="l" t="t" r="r" b="b"/>
              <a:pathLst>
                <a:path w="167374" h="104951" extrusionOk="0">
                  <a:moveTo>
                    <a:pt x="0" y="104951"/>
                  </a:moveTo>
                  <a:lnTo>
                    <a:pt x="0" y="28980"/>
                  </a:lnTo>
                  <a:cubicBezTo>
                    <a:pt x="0" y="18334"/>
                    <a:pt x="7904" y="9302"/>
                    <a:pt x="18442" y="7850"/>
                  </a:cubicBezTo>
                  <a:lnTo>
                    <a:pt x="56024" y="0"/>
                  </a:lnTo>
                  <a:lnTo>
                    <a:pt x="84037" y="75972"/>
                  </a:lnTo>
                  <a:lnTo>
                    <a:pt x="111350" y="0"/>
                  </a:lnTo>
                  <a:lnTo>
                    <a:pt x="148933" y="7850"/>
                  </a:lnTo>
                  <a:cubicBezTo>
                    <a:pt x="159524" y="9248"/>
                    <a:pt x="167374" y="18280"/>
                    <a:pt x="167374" y="28980"/>
                  </a:cubicBezTo>
                  <a:lnTo>
                    <a:pt x="167374" y="104951"/>
                  </a:lnTo>
                  <a:lnTo>
                    <a:pt x="167374" y="28980"/>
                  </a:lnTo>
                  <a:cubicBezTo>
                    <a:pt x="167374" y="18334"/>
                    <a:pt x="159471" y="9302"/>
                    <a:pt x="148933" y="7850"/>
                  </a:cubicBezTo>
                  <a:lnTo>
                    <a:pt x="111350" y="0"/>
                  </a:lnTo>
                  <a:lnTo>
                    <a:pt x="84037" y="75972"/>
                  </a:lnTo>
                  <a:lnTo>
                    <a:pt x="56024" y="0"/>
                  </a:lnTo>
                  <a:lnTo>
                    <a:pt x="18442" y="7850"/>
                  </a:lnTo>
                  <a:cubicBezTo>
                    <a:pt x="7904" y="9302"/>
                    <a:pt x="0" y="18334"/>
                    <a:pt x="0" y="28980"/>
                  </a:cubicBezTo>
                  <a:lnTo>
                    <a:pt x="0" y="10495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6" name="Google Shape;1536;p16"/>
            <p:cNvSpPr/>
            <p:nvPr/>
          </p:nvSpPr>
          <p:spPr>
            <a:xfrm>
              <a:off x="7171610" y="1296713"/>
              <a:ext cx="133394" cy="81455"/>
            </a:xfrm>
            <a:custGeom>
              <a:avLst/>
              <a:gdLst/>
              <a:ahLst/>
              <a:cxnLst/>
              <a:rect l="l" t="t" r="r" b="b"/>
              <a:pathLst>
                <a:path w="133394" h="81455" extrusionOk="0">
                  <a:moveTo>
                    <a:pt x="14248" y="80918"/>
                  </a:moveTo>
                  <a:cubicBezTo>
                    <a:pt x="5807" y="76832"/>
                    <a:pt x="0" y="68175"/>
                    <a:pt x="0" y="58121"/>
                  </a:cubicBezTo>
                  <a:cubicBezTo>
                    <a:pt x="0" y="44142"/>
                    <a:pt x="11345" y="32797"/>
                    <a:pt x="25324" y="32797"/>
                  </a:cubicBezTo>
                  <a:lnTo>
                    <a:pt x="25324" y="32797"/>
                  </a:lnTo>
                  <a:cubicBezTo>
                    <a:pt x="25324" y="14678"/>
                    <a:pt x="40002" y="0"/>
                    <a:pt x="58121" y="0"/>
                  </a:cubicBezTo>
                  <a:lnTo>
                    <a:pt x="75273" y="0"/>
                  </a:lnTo>
                  <a:cubicBezTo>
                    <a:pt x="93392" y="0"/>
                    <a:pt x="108070" y="14678"/>
                    <a:pt x="108070" y="32797"/>
                  </a:cubicBezTo>
                  <a:lnTo>
                    <a:pt x="108070" y="32797"/>
                  </a:lnTo>
                  <a:cubicBezTo>
                    <a:pt x="122049" y="32797"/>
                    <a:pt x="133394" y="44142"/>
                    <a:pt x="133394" y="58121"/>
                  </a:cubicBezTo>
                  <a:cubicBezTo>
                    <a:pt x="133394" y="68606"/>
                    <a:pt x="126996" y="77585"/>
                    <a:pt x="117909" y="81456"/>
                  </a:cubicBezTo>
                  <a:cubicBezTo>
                    <a:pt x="126996" y="77638"/>
                    <a:pt x="133394" y="68606"/>
                    <a:pt x="133394" y="58121"/>
                  </a:cubicBezTo>
                  <a:cubicBezTo>
                    <a:pt x="133394" y="44142"/>
                    <a:pt x="122049" y="32797"/>
                    <a:pt x="108070" y="32797"/>
                  </a:cubicBezTo>
                  <a:lnTo>
                    <a:pt x="108070" y="32797"/>
                  </a:lnTo>
                  <a:cubicBezTo>
                    <a:pt x="108070" y="14678"/>
                    <a:pt x="93392" y="0"/>
                    <a:pt x="75273" y="0"/>
                  </a:cubicBezTo>
                  <a:lnTo>
                    <a:pt x="58121" y="0"/>
                  </a:lnTo>
                  <a:cubicBezTo>
                    <a:pt x="40002" y="0"/>
                    <a:pt x="25324" y="14678"/>
                    <a:pt x="25324" y="32797"/>
                  </a:cubicBezTo>
                  <a:lnTo>
                    <a:pt x="25324" y="32797"/>
                  </a:lnTo>
                  <a:cubicBezTo>
                    <a:pt x="11345" y="32797"/>
                    <a:pt x="0" y="44142"/>
                    <a:pt x="0" y="58121"/>
                  </a:cubicBezTo>
                  <a:cubicBezTo>
                    <a:pt x="0" y="68122"/>
                    <a:pt x="5807" y="76832"/>
                    <a:pt x="14248" y="8091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7" name="Google Shape;1537;p16"/>
            <p:cNvSpPr/>
            <p:nvPr/>
          </p:nvSpPr>
          <p:spPr>
            <a:xfrm>
              <a:off x="7174137" y="1373330"/>
              <a:ext cx="28764" cy="41184"/>
            </a:xfrm>
            <a:custGeom>
              <a:avLst/>
              <a:gdLst/>
              <a:ahLst/>
              <a:cxnLst/>
              <a:rect l="l" t="t" r="r" b="b"/>
              <a:pathLst>
                <a:path w="28764" h="41184" extrusionOk="0">
                  <a:moveTo>
                    <a:pt x="5538" y="0"/>
                  </a:moveTo>
                  <a:cubicBezTo>
                    <a:pt x="2097" y="4355"/>
                    <a:pt x="0" y="9839"/>
                    <a:pt x="0" y="15861"/>
                  </a:cubicBezTo>
                  <a:cubicBezTo>
                    <a:pt x="0" y="29840"/>
                    <a:pt x="14786" y="41185"/>
                    <a:pt x="28765" y="41185"/>
                  </a:cubicBezTo>
                  <a:cubicBezTo>
                    <a:pt x="14786" y="41185"/>
                    <a:pt x="0" y="29840"/>
                    <a:pt x="0" y="15861"/>
                  </a:cubicBezTo>
                  <a:cubicBezTo>
                    <a:pt x="0" y="9839"/>
                    <a:pt x="2097" y="4355"/>
                    <a:pt x="5538"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8" name="Google Shape;1538;p16"/>
            <p:cNvSpPr/>
            <p:nvPr/>
          </p:nvSpPr>
          <p:spPr>
            <a:xfrm>
              <a:off x="7273712" y="1373383"/>
              <a:ext cx="28818" cy="41131"/>
            </a:xfrm>
            <a:custGeom>
              <a:avLst/>
              <a:gdLst/>
              <a:ahLst/>
              <a:cxnLst/>
              <a:rect l="l" t="t" r="r" b="b"/>
              <a:pathLst>
                <a:path w="28818" h="41131" extrusionOk="0">
                  <a:moveTo>
                    <a:pt x="0" y="41131"/>
                  </a:moveTo>
                  <a:cubicBezTo>
                    <a:pt x="13979" y="41131"/>
                    <a:pt x="28819" y="29786"/>
                    <a:pt x="28819" y="15807"/>
                  </a:cubicBezTo>
                  <a:cubicBezTo>
                    <a:pt x="28819" y="9839"/>
                    <a:pt x="26722" y="4301"/>
                    <a:pt x="23281" y="0"/>
                  </a:cubicBezTo>
                  <a:cubicBezTo>
                    <a:pt x="26776" y="4355"/>
                    <a:pt x="28819" y="9839"/>
                    <a:pt x="28819" y="15807"/>
                  </a:cubicBezTo>
                  <a:cubicBezTo>
                    <a:pt x="28765" y="29786"/>
                    <a:pt x="13979" y="41131"/>
                    <a:pt x="0" y="4113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9" name="Google Shape;1539;p16"/>
            <p:cNvSpPr/>
            <p:nvPr/>
          </p:nvSpPr>
          <p:spPr>
            <a:xfrm>
              <a:off x="7200698" y="1347844"/>
              <a:ext cx="75218" cy="92155"/>
            </a:xfrm>
            <a:custGeom>
              <a:avLst/>
              <a:gdLst/>
              <a:ahLst/>
              <a:cxnLst/>
              <a:rect l="l" t="t" r="r" b="b"/>
              <a:pathLst>
                <a:path w="75218" h="92155" extrusionOk="0">
                  <a:moveTo>
                    <a:pt x="75219" y="27367"/>
                  </a:moveTo>
                  <a:lnTo>
                    <a:pt x="75219" y="53605"/>
                  </a:lnTo>
                  <a:cubicBezTo>
                    <a:pt x="75219" y="63982"/>
                    <a:pt x="71133" y="73928"/>
                    <a:pt x="63821" y="81241"/>
                  </a:cubicBezTo>
                  <a:lnTo>
                    <a:pt x="63821" y="81241"/>
                  </a:lnTo>
                  <a:cubicBezTo>
                    <a:pt x="56885" y="88230"/>
                    <a:pt x="47422" y="92155"/>
                    <a:pt x="37583" y="92155"/>
                  </a:cubicBezTo>
                  <a:lnTo>
                    <a:pt x="37583" y="92155"/>
                  </a:lnTo>
                  <a:cubicBezTo>
                    <a:pt x="27690" y="92155"/>
                    <a:pt x="18227" y="88230"/>
                    <a:pt x="11291" y="81187"/>
                  </a:cubicBezTo>
                  <a:lnTo>
                    <a:pt x="11291" y="81187"/>
                  </a:lnTo>
                  <a:cubicBezTo>
                    <a:pt x="4032" y="73875"/>
                    <a:pt x="0" y="63982"/>
                    <a:pt x="0" y="53712"/>
                  </a:cubicBezTo>
                  <a:lnTo>
                    <a:pt x="0" y="27367"/>
                  </a:lnTo>
                  <a:cubicBezTo>
                    <a:pt x="0" y="27367"/>
                    <a:pt x="33120" y="26184"/>
                    <a:pt x="37583" y="0"/>
                  </a:cubicBezTo>
                  <a:cubicBezTo>
                    <a:pt x="37636" y="0"/>
                    <a:pt x="48981" y="26238"/>
                    <a:pt x="75219" y="27367"/>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0" name="Google Shape;1540;p16"/>
            <p:cNvSpPr/>
            <p:nvPr/>
          </p:nvSpPr>
          <p:spPr>
            <a:xfrm>
              <a:off x="7238334" y="1524359"/>
              <a:ext cx="5376" cy="28979"/>
            </a:xfrm>
            <a:custGeom>
              <a:avLst/>
              <a:gdLst/>
              <a:ahLst/>
              <a:cxnLst/>
              <a:rect l="l" t="t" r="r" b="b"/>
              <a:pathLst>
                <a:path w="5376" h="28979" extrusionOk="0">
                  <a:moveTo>
                    <a:pt x="0" y="0"/>
                  </a:moveTo>
                  <a:lnTo>
                    <a:pt x="0" y="2898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41" name="Google Shape;1541;p16"/>
          <p:cNvGrpSpPr/>
          <p:nvPr/>
        </p:nvGrpSpPr>
        <p:grpSpPr>
          <a:xfrm>
            <a:off x="755697" y="1314401"/>
            <a:ext cx="253130" cy="253130"/>
            <a:chOff x="755697" y="1314401"/>
            <a:chExt cx="253130" cy="253130"/>
          </a:xfrm>
        </p:grpSpPr>
        <p:sp>
          <p:nvSpPr>
            <p:cNvPr id="1542" name="Google Shape;1542;p16"/>
            <p:cNvSpPr/>
            <p:nvPr/>
          </p:nvSpPr>
          <p:spPr>
            <a:xfrm>
              <a:off x="882262" y="1336165"/>
              <a:ext cx="5914" cy="32055"/>
            </a:xfrm>
            <a:custGeom>
              <a:avLst/>
              <a:gdLst/>
              <a:ahLst/>
              <a:cxnLst/>
              <a:rect l="l" t="t" r="r" b="b"/>
              <a:pathLst>
                <a:path w="5914" h="32055" extrusionOk="0">
                  <a:moveTo>
                    <a:pt x="0" y="32055"/>
                  </a:moveTo>
                  <a:lnTo>
                    <a:pt x="0" y="0"/>
                  </a:lnTo>
                  <a:lnTo>
                    <a:pt x="0" y="3205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3" name="Google Shape;1543;p16"/>
            <p:cNvSpPr/>
            <p:nvPr/>
          </p:nvSpPr>
          <p:spPr>
            <a:xfrm>
              <a:off x="871025" y="1314401"/>
              <a:ext cx="22474" cy="22474"/>
            </a:xfrm>
            <a:custGeom>
              <a:avLst/>
              <a:gdLst/>
              <a:ahLst/>
              <a:cxnLst/>
              <a:rect l="l" t="t" r="r" b="b"/>
              <a:pathLst>
                <a:path w="22474" h="22474" extrusionOk="0">
                  <a:moveTo>
                    <a:pt x="22474" y="11237"/>
                  </a:moveTo>
                  <a:cubicBezTo>
                    <a:pt x="22474" y="17443"/>
                    <a:pt x="17443" y="22474"/>
                    <a:pt x="11237" y="22474"/>
                  </a:cubicBezTo>
                  <a:cubicBezTo>
                    <a:pt x="5031" y="22474"/>
                    <a:pt x="0" y="17443"/>
                    <a:pt x="0" y="11237"/>
                  </a:cubicBezTo>
                  <a:cubicBezTo>
                    <a:pt x="0" y="5031"/>
                    <a:pt x="5031" y="0"/>
                    <a:pt x="11237" y="0"/>
                  </a:cubicBezTo>
                  <a:cubicBezTo>
                    <a:pt x="17443" y="0"/>
                    <a:pt x="22474" y="5031"/>
                    <a:pt x="22474" y="1123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4" name="Google Shape;1544;p16"/>
            <p:cNvSpPr/>
            <p:nvPr/>
          </p:nvSpPr>
          <p:spPr>
            <a:xfrm>
              <a:off x="882262" y="1513771"/>
              <a:ext cx="5914" cy="32055"/>
            </a:xfrm>
            <a:custGeom>
              <a:avLst/>
              <a:gdLst/>
              <a:ahLst/>
              <a:cxnLst/>
              <a:rect l="l" t="t" r="r" b="b"/>
              <a:pathLst>
                <a:path w="5914" h="32055" extrusionOk="0">
                  <a:moveTo>
                    <a:pt x="0" y="0"/>
                  </a:moveTo>
                  <a:lnTo>
                    <a:pt x="0" y="32055"/>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5" name="Google Shape;1545;p16"/>
            <p:cNvSpPr/>
            <p:nvPr/>
          </p:nvSpPr>
          <p:spPr>
            <a:xfrm>
              <a:off x="871025" y="1545057"/>
              <a:ext cx="22474" cy="22474"/>
            </a:xfrm>
            <a:custGeom>
              <a:avLst/>
              <a:gdLst/>
              <a:ahLst/>
              <a:cxnLst/>
              <a:rect l="l" t="t" r="r" b="b"/>
              <a:pathLst>
                <a:path w="22474" h="22474" extrusionOk="0">
                  <a:moveTo>
                    <a:pt x="11237" y="22474"/>
                  </a:moveTo>
                  <a:cubicBezTo>
                    <a:pt x="5027" y="22474"/>
                    <a:pt x="0" y="17447"/>
                    <a:pt x="0" y="11237"/>
                  </a:cubicBezTo>
                  <a:cubicBezTo>
                    <a:pt x="0" y="5027"/>
                    <a:pt x="5027" y="0"/>
                    <a:pt x="11237" y="0"/>
                  </a:cubicBezTo>
                  <a:cubicBezTo>
                    <a:pt x="17447" y="0"/>
                    <a:pt x="22474" y="5027"/>
                    <a:pt x="22474" y="11237"/>
                  </a:cubicBezTo>
                  <a:cubicBezTo>
                    <a:pt x="22474" y="17447"/>
                    <a:pt x="17447" y="22474"/>
                    <a:pt x="11237" y="2247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6" name="Google Shape;1546;p16"/>
            <p:cNvSpPr/>
            <p:nvPr/>
          </p:nvSpPr>
          <p:spPr>
            <a:xfrm>
              <a:off x="808156" y="1366860"/>
              <a:ext cx="22651" cy="22651"/>
            </a:xfrm>
            <a:custGeom>
              <a:avLst/>
              <a:gdLst/>
              <a:ahLst/>
              <a:cxnLst/>
              <a:rect l="l" t="t" r="r" b="b"/>
              <a:pathLst>
                <a:path w="22651" h="22651" extrusionOk="0">
                  <a:moveTo>
                    <a:pt x="22652" y="22652"/>
                  </a:moveTo>
                  <a:lnTo>
                    <a:pt x="0" y="0"/>
                  </a:lnTo>
                  <a:lnTo>
                    <a:pt x="22652" y="2265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7" name="Google Shape;1547;p16"/>
            <p:cNvSpPr/>
            <p:nvPr/>
          </p:nvSpPr>
          <p:spPr>
            <a:xfrm>
              <a:off x="789497" y="1348201"/>
              <a:ext cx="22474" cy="22474"/>
            </a:xfrm>
            <a:custGeom>
              <a:avLst/>
              <a:gdLst/>
              <a:ahLst/>
              <a:cxnLst/>
              <a:rect l="l" t="t" r="r" b="b"/>
              <a:pathLst>
                <a:path w="22474" h="22474" extrusionOk="0">
                  <a:moveTo>
                    <a:pt x="3282" y="3282"/>
                  </a:moveTo>
                  <a:cubicBezTo>
                    <a:pt x="7659" y="-1094"/>
                    <a:pt x="14756" y="-1094"/>
                    <a:pt x="19192" y="3282"/>
                  </a:cubicBezTo>
                  <a:cubicBezTo>
                    <a:pt x="23568" y="7659"/>
                    <a:pt x="23568" y="14756"/>
                    <a:pt x="19192" y="19192"/>
                  </a:cubicBezTo>
                  <a:cubicBezTo>
                    <a:pt x="14815" y="23568"/>
                    <a:pt x="7718" y="23568"/>
                    <a:pt x="3282" y="19192"/>
                  </a:cubicBezTo>
                  <a:cubicBezTo>
                    <a:pt x="-1094" y="14756"/>
                    <a:pt x="-1094" y="7659"/>
                    <a:pt x="3282" y="328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8" name="Google Shape;1548;p16"/>
            <p:cNvSpPr/>
            <p:nvPr/>
          </p:nvSpPr>
          <p:spPr>
            <a:xfrm>
              <a:off x="933716" y="1492420"/>
              <a:ext cx="22651" cy="22651"/>
            </a:xfrm>
            <a:custGeom>
              <a:avLst/>
              <a:gdLst/>
              <a:ahLst/>
              <a:cxnLst/>
              <a:rect l="l" t="t" r="r" b="b"/>
              <a:pathLst>
                <a:path w="22651" h="22651" extrusionOk="0">
                  <a:moveTo>
                    <a:pt x="0" y="0"/>
                  </a:moveTo>
                  <a:lnTo>
                    <a:pt x="22652" y="2265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9" name="Google Shape;1549;p16"/>
            <p:cNvSpPr/>
            <p:nvPr/>
          </p:nvSpPr>
          <p:spPr>
            <a:xfrm>
              <a:off x="952553" y="1511257"/>
              <a:ext cx="22518" cy="22474"/>
            </a:xfrm>
            <a:custGeom>
              <a:avLst/>
              <a:gdLst/>
              <a:ahLst/>
              <a:cxnLst/>
              <a:rect l="l" t="t" r="r" b="b"/>
              <a:pathLst>
                <a:path w="22518" h="22474" extrusionOk="0">
                  <a:moveTo>
                    <a:pt x="19192" y="19192"/>
                  </a:moveTo>
                  <a:cubicBezTo>
                    <a:pt x="14815" y="23568"/>
                    <a:pt x="7718" y="23568"/>
                    <a:pt x="3282" y="19192"/>
                  </a:cubicBezTo>
                  <a:cubicBezTo>
                    <a:pt x="-1094" y="14815"/>
                    <a:pt x="-1094" y="7718"/>
                    <a:pt x="3282" y="3282"/>
                  </a:cubicBezTo>
                  <a:cubicBezTo>
                    <a:pt x="7659" y="-1094"/>
                    <a:pt x="14756" y="-1094"/>
                    <a:pt x="19192" y="3282"/>
                  </a:cubicBezTo>
                  <a:cubicBezTo>
                    <a:pt x="23628" y="7718"/>
                    <a:pt x="23628" y="14815"/>
                    <a:pt x="19192" y="1919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0" name="Google Shape;1550;p16"/>
            <p:cNvSpPr/>
            <p:nvPr/>
          </p:nvSpPr>
          <p:spPr>
            <a:xfrm>
              <a:off x="777461" y="1440966"/>
              <a:ext cx="32055" cy="5914"/>
            </a:xfrm>
            <a:custGeom>
              <a:avLst/>
              <a:gdLst/>
              <a:ahLst/>
              <a:cxnLst/>
              <a:rect l="l" t="t" r="r" b="b"/>
              <a:pathLst>
                <a:path w="32055" h="5914" extrusionOk="0">
                  <a:moveTo>
                    <a:pt x="32055" y="0"/>
                  </a:moveTo>
                  <a:lnTo>
                    <a:pt x="0" y="0"/>
                  </a:lnTo>
                  <a:lnTo>
                    <a:pt x="32055"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1" name="Google Shape;1551;p16"/>
            <p:cNvSpPr/>
            <p:nvPr/>
          </p:nvSpPr>
          <p:spPr>
            <a:xfrm>
              <a:off x="755697" y="1429729"/>
              <a:ext cx="22474" cy="22474"/>
            </a:xfrm>
            <a:custGeom>
              <a:avLst/>
              <a:gdLst/>
              <a:ahLst/>
              <a:cxnLst/>
              <a:rect l="l" t="t" r="r" b="b"/>
              <a:pathLst>
                <a:path w="22474" h="22474" extrusionOk="0">
                  <a:moveTo>
                    <a:pt x="22474" y="11237"/>
                  </a:moveTo>
                  <a:cubicBezTo>
                    <a:pt x="22474" y="17443"/>
                    <a:pt x="17443" y="22474"/>
                    <a:pt x="11237" y="22474"/>
                  </a:cubicBezTo>
                  <a:cubicBezTo>
                    <a:pt x="5031" y="22474"/>
                    <a:pt x="0" y="17443"/>
                    <a:pt x="0" y="11237"/>
                  </a:cubicBezTo>
                  <a:cubicBezTo>
                    <a:pt x="0" y="5031"/>
                    <a:pt x="5031" y="0"/>
                    <a:pt x="11237" y="0"/>
                  </a:cubicBezTo>
                  <a:cubicBezTo>
                    <a:pt x="17443" y="0"/>
                    <a:pt x="22474" y="5031"/>
                    <a:pt x="22474" y="1123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2" name="Google Shape;1552;p16"/>
            <p:cNvSpPr/>
            <p:nvPr/>
          </p:nvSpPr>
          <p:spPr>
            <a:xfrm>
              <a:off x="955067" y="1440966"/>
              <a:ext cx="32055" cy="5914"/>
            </a:xfrm>
            <a:custGeom>
              <a:avLst/>
              <a:gdLst/>
              <a:ahLst/>
              <a:cxnLst/>
              <a:rect l="l" t="t" r="r" b="b"/>
              <a:pathLst>
                <a:path w="32055" h="5914" extrusionOk="0">
                  <a:moveTo>
                    <a:pt x="0" y="0"/>
                  </a:moveTo>
                  <a:lnTo>
                    <a:pt x="3205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3" name="Google Shape;1553;p16"/>
            <p:cNvSpPr/>
            <p:nvPr/>
          </p:nvSpPr>
          <p:spPr>
            <a:xfrm>
              <a:off x="986353" y="1429729"/>
              <a:ext cx="22474" cy="22474"/>
            </a:xfrm>
            <a:custGeom>
              <a:avLst/>
              <a:gdLst/>
              <a:ahLst/>
              <a:cxnLst/>
              <a:rect l="l" t="t" r="r" b="b"/>
              <a:pathLst>
                <a:path w="22474" h="22474" extrusionOk="0">
                  <a:moveTo>
                    <a:pt x="22474" y="11237"/>
                  </a:moveTo>
                  <a:cubicBezTo>
                    <a:pt x="22474" y="17443"/>
                    <a:pt x="17443" y="22474"/>
                    <a:pt x="11237" y="22474"/>
                  </a:cubicBezTo>
                  <a:cubicBezTo>
                    <a:pt x="5031" y="22474"/>
                    <a:pt x="0" y="17443"/>
                    <a:pt x="0" y="11237"/>
                  </a:cubicBezTo>
                  <a:cubicBezTo>
                    <a:pt x="0" y="5031"/>
                    <a:pt x="5031" y="0"/>
                    <a:pt x="11237" y="0"/>
                  </a:cubicBezTo>
                  <a:cubicBezTo>
                    <a:pt x="17443" y="0"/>
                    <a:pt x="22474" y="5031"/>
                    <a:pt x="22474" y="1123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4" name="Google Shape;1554;p16"/>
            <p:cNvSpPr/>
            <p:nvPr/>
          </p:nvSpPr>
          <p:spPr>
            <a:xfrm>
              <a:off x="808156" y="1492420"/>
              <a:ext cx="22651" cy="22651"/>
            </a:xfrm>
            <a:custGeom>
              <a:avLst/>
              <a:gdLst/>
              <a:ahLst/>
              <a:cxnLst/>
              <a:rect l="l" t="t" r="r" b="b"/>
              <a:pathLst>
                <a:path w="22651" h="22651" extrusionOk="0">
                  <a:moveTo>
                    <a:pt x="22652" y="0"/>
                  </a:moveTo>
                  <a:lnTo>
                    <a:pt x="0" y="22652"/>
                  </a:lnTo>
                  <a:lnTo>
                    <a:pt x="22652"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5" name="Google Shape;1555;p16"/>
            <p:cNvSpPr/>
            <p:nvPr/>
          </p:nvSpPr>
          <p:spPr>
            <a:xfrm>
              <a:off x="789497" y="1511257"/>
              <a:ext cx="22474" cy="22518"/>
            </a:xfrm>
            <a:custGeom>
              <a:avLst/>
              <a:gdLst/>
              <a:ahLst/>
              <a:cxnLst/>
              <a:rect l="l" t="t" r="r" b="b"/>
              <a:pathLst>
                <a:path w="22474" h="22518" extrusionOk="0">
                  <a:moveTo>
                    <a:pt x="3282" y="19192"/>
                  </a:moveTo>
                  <a:cubicBezTo>
                    <a:pt x="-1094" y="14815"/>
                    <a:pt x="-1094" y="7718"/>
                    <a:pt x="3282" y="3282"/>
                  </a:cubicBezTo>
                  <a:cubicBezTo>
                    <a:pt x="7659" y="-1094"/>
                    <a:pt x="14756" y="-1094"/>
                    <a:pt x="19192" y="3282"/>
                  </a:cubicBezTo>
                  <a:cubicBezTo>
                    <a:pt x="23568" y="7659"/>
                    <a:pt x="23568" y="14756"/>
                    <a:pt x="19192" y="19192"/>
                  </a:cubicBezTo>
                  <a:cubicBezTo>
                    <a:pt x="14756" y="23628"/>
                    <a:pt x="7659" y="23628"/>
                    <a:pt x="3282" y="1919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6" name="Google Shape;1556;p16"/>
            <p:cNvSpPr/>
            <p:nvPr/>
          </p:nvSpPr>
          <p:spPr>
            <a:xfrm>
              <a:off x="933716" y="1366860"/>
              <a:ext cx="22651" cy="22651"/>
            </a:xfrm>
            <a:custGeom>
              <a:avLst/>
              <a:gdLst/>
              <a:ahLst/>
              <a:cxnLst/>
              <a:rect l="l" t="t" r="r" b="b"/>
              <a:pathLst>
                <a:path w="22651" h="22651" extrusionOk="0">
                  <a:moveTo>
                    <a:pt x="0" y="22652"/>
                  </a:moveTo>
                  <a:lnTo>
                    <a:pt x="22652" y="0"/>
                  </a:lnTo>
                  <a:lnTo>
                    <a:pt x="0" y="2265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7" name="Google Shape;1557;p16"/>
            <p:cNvSpPr/>
            <p:nvPr/>
          </p:nvSpPr>
          <p:spPr>
            <a:xfrm>
              <a:off x="952553" y="1348201"/>
              <a:ext cx="22474" cy="22474"/>
            </a:xfrm>
            <a:custGeom>
              <a:avLst/>
              <a:gdLst/>
              <a:ahLst/>
              <a:cxnLst/>
              <a:rect l="l" t="t" r="r" b="b"/>
              <a:pathLst>
                <a:path w="22474" h="22474" extrusionOk="0">
                  <a:moveTo>
                    <a:pt x="19192" y="3282"/>
                  </a:moveTo>
                  <a:cubicBezTo>
                    <a:pt x="23568" y="7659"/>
                    <a:pt x="23568" y="14756"/>
                    <a:pt x="19192" y="19192"/>
                  </a:cubicBezTo>
                  <a:cubicBezTo>
                    <a:pt x="14815" y="23568"/>
                    <a:pt x="7718" y="23568"/>
                    <a:pt x="3282" y="19192"/>
                  </a:cubicBezTo>
                  <a:cubicBezTo>
                    <a:pt x="-1094" y="14815"/>
                    <a:pt x="-1094" y="7718"/>
                    <a:pt x="3282" y="3282"/>
                  </a:cubicBezTo>
                  <a:cubicBezTo>
                    <a:pt x="7718" y="-1094"/>
                    <a:pt x="14815" y="-1094"/>
                    <a:pt x="19192" y="328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8" name="Google Shape;1558;p16"/>
            <p:cNvSpPr/>
            <p:nvPr/>
          </p:nvSpPr>
          <p:spPr>
            <a:xfrm>
              <a:off x="848610" y="1441853"/>
              <a:ext cx="67363" cy="30221"/>
            </a:xfrm>
            <a:custGeom>
              <a:avLst/>
              <a:gdLst/>
              <a:ahLst/>
              <a:cxnLst/>
              <a:rect l="l" t="t" r="r" b="b"/>
              <a:pathLst>
                <a:path w="67363" h="30221" extrusionOk="0">
                  <a:moveTo>
                    <a:pt x="67364" y="30222"/>
                  </a:moveTo>
                  <a:lnTo>
                    <a:pt x="67364" y="13780"/>
                  </a:lnTo>
                  <a:cubicBezTo>
                    <a:pt x="67364" y="8694"/>
                    <a:pt x="63933" y="4258"/>
                    <a:pt x="59024" y="2957"/>
                  </a:cubicBezTo>
                  <a:lnTo>
                    <a:pt x="47965" y="0"/>
                  </a:lnTo>
                  <a:lnTo>
                    <a:pt x="33652" y="13248"/>
                  </a:lnTo>
                  <a:lnTo>
                    <a:pt x="18630" y="0"/>
                  </a:lnTo>
                  <a:lnTo>
                    <a:pt x="8221" y="2898"/>
                  </a:lnTo>
                  <a:cubicBezTo>
                    <a:pt x="3371" y="4258"/>
                    <a:pt x="0" y="8694"/>
                    <a:pt x="0" y="13721"/>
                  </a:cubicBezTo>
                  <a:lnTo>
                    <a:pt x="0" y="30222"/>
                  </a:lnTo>
                  <a:lnTo>
                    <a:pt x="0" y="13721"/>
                  </a:lnTo>
                  <a:cubicBezTo>
                    <a:pt x="0" y="8694"/>
                    <a:pt x="3371" y="4258"/>
                    <a:pt x="8221" y="2898"/>
                  </a:cubicBezTo>
                  <a:lnTo>
                    <a:pt x="18630" y="0"/>
                  </a:lnTo>
                  <a:lnTo>
                    <a:pt x="33652" y="13248"/>
                  </a:lnTo>
                  <a:lnTo>
                    <a:pt x="47965" y="0"/>
                  </a:lnTo>
                  <a:lnTo>
                    <a:pt x="59024" y="2957"/>
                  </a:lnTo>
                  <a:cubicBezTo>
                    <a:pt x="63933" y="4258"/>
                    <a:pt x="67364" y="8694"/>
                    <a:pt x="67364" y="13780"/>
                  </a:cubicBezTo>
                  <a:lnTo>
                    <a:pt x="67364" y="3022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9" name="Google Shape;1559;p16"/>
            <p:cNvSpPr/>
            <p:nvPr/>
          </p:nvSpPr>
          <p:spPr>
            <a:xfrm>
              <a:off x="866530" y="1398383"/>
              <a:ext cx="30517" cy="30518"/>
            </a:xfrm>
            <a:custGeom>
              <a:avLst/>
              <a:gdLst/>
              <a:ahLst/>
              <a:cxnLst/>
              <a:rect l="l" t="t" r="r" b="b"/>
              <a:pathLst>
                <a:path w="30517" h="30518" extrusionOk="0">
                  <a:moveTo>
                    <a:pt x="30518" y="15259"/>
                  </a:moveTo>
                  <a:cubicBezTo>
                    <a:pt x="30518" y="23717"/>
                    <a:pt x="23657" y="30518"/>
                    <a:pt x="15259" y="30518"/>
                  </a:cubicBezTo>
                  <a:cubicBezTo>
                    <a:pt x="6801" y="30518"/>
                    <a:pt x="0" y="23657"/>
                    <a:pt x="0" y="15259"/>
                  </a:cubicBezTo>
                  <a:cubicBezTo>
                    <a:pt x="0" y="6802"/>
                    <a:pt x="6861" y="0"/>
                    <a:pt x="15259" y="0"/>
                  </a:cubicBezTo>
                  <a:cubicBezTo>
                    <a:pt x="23716" y="-59"/>
                    <a:pt x="30518" y="6802"/>
                    <a:pt x="30518" y="15259"/>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1560" name="Google Shape;1560;p16"/>
          <p:cNvCxnSpPr/>
          <p:nvPr/>
        </p:nvCxnSpPr>
        <p:spPr>
          <a:xfrm rot="10800000">
            <a:off x="3358994" y="1296714"/>
            <a:ext cx="0" cy="5078260"/>
          </a:xfrm>
          <a:prstGeom prst="straightConnector1">
            <a:avLst/>
          </a:prstGeom>
          <a:noFill/>
          <a:ln w="9525" cap="flat" cmpd="sng">
            <a:solidFill>
              <a:schemeClr val="accent1"/>
            </a:solidFill>
            <a:prstDash val="solid"/>
            <a:miter lim="800000"/>
            <a:headEnd type="none" w="sm" len="sm"/>
            <a:tailEnd type="none" w="sm" len="sm"/>
          </a:ln>
        </p:spPr>
      </p:cxnSp>
      <p:cxnSp>
        <p:nvCxnSpPr>
          <p:cNvPr id="1561" name="Google Shape;1561;p16"/>
          <p:cNvCxnSpPr/>
          <p:nvPr/>
        </p:nvCxnSpPr>
        <p:spPr>
          <a:xfrm rot="10800000">
            <a:off x="7099144" y="1296714"/>
            <a:ext cx="0" cy="5078260"/>
          </a:xfrm>
          <a:prstGeom prst="straightConnector1">
            <a:avLst/>
          </a:prstGeom>
          <a:noFill/>
          <a:ln w="9525" cap="flat" cmpd="sng">
            <a:solidFill>
              <a:schemeClr val="accent1"/>
            </a:solidFill>
            <a:prstDash val="solid"/>
            <a:miter lim="800000"/>
            <a:headEnd type="none" w="sm" len="sm"/>
            <a:tailEnd type="none" w="sm" len="sm"/>
          </a:ln>
        </p:spPr>
      </p:cxnSp>
      <p:grpSp>
        <p:nvGrpSpPr>
          <p:cNvPr id="1562" name="Google Shape;1562;p16"/>
          <p:cNvGrpSpPr/>
          <p:nvPr/>
        </p:nvGrpSpPr>
        <p:grpSpPr>
          <a:xfrm>
            <a:off x="3411453" y="1319581"/>
            <a:ext cx="233090" cy="245872"/>
            <a:chOff x="1472242" y="2521047"/>
            <a:chExt cx="220230" cy="232307"/>
          </a:xfrm>
        </p:grpSpPr>
        <p:sp>
          <p:nvSpPr>
            <p:cNvPr id="1563" name="Google Shape;1563;p16"/>
            <p:cNvSpPr/>
            <p:nvPr/>
          </p:nvSpPr>
          <p:spPr>
            <a:xfrm>
              <a:off x="1537333" y="2613486"/>
              <a:ext cx="91009" cy="74670"/>
            </a:xfrm>
            <a:custGeom>
              <a:avLst/>
              <a:gdLst/>
              <a:ahLst/>
              <a:cxnLst/>
              <a:rect l="l" t="t" r="r" b="b"/>
              <a:pathLst>
                <a:path w="91009" h="74670" extrusionOk="0">
                  <a:moveTo>
                    <a:pt x="77810" y="74670"/>
                  </a:moveTo>
                  <a:lnTo>
                    <a:pt x="91010" y="41644"/>
                  </a:lnTo>
                  <a:lnTo>
                    <a:pt x="83688" y="14763"/>
                  </a:lnTo>
                  <a:cubicBezTo>
                    <a:pt x="82673" y="11396"/>
                    <a:pt x="79947" y="8831"/>
                    <a:pt x="76581" y="7976"/>
                  </a:cubicBezTo>
                  <a:lnTo>
                    <a:pt x="47509" y="281"/>
                  </a:lnTo>
                  <a:cubicBezTo>
                    <a:pt x="45906" y="-94"/>
                    <a:pt x="44249" y="-94"/>
                    <a:pt x="42646" y="281"/>
                  </a:cubicBezTo>
                  <a:lnTo>
                    <a:pt x="13200" y="7709"/>
                  </a:lnTo>
                  <a:cubicBezTo>
                    <a:pt x="9780" y="8564"/>
                    <a:pt x="7108" y="11129"/>
                    <a:pt x="6092" y="14496"/>
                  </a:cubicBezTo>
                  <a:lnTo>
                    <a:pt x="0" y="41644"/>
                  </a:lnTo>
                  <a:lnTo>
                    <a:pt x="12238" y="74617"/>
                  </a:lnTo>
                  <a:lnTo>
                    <a:pt x="0" y="41644"/>
                  </a:lnTo>
                  <a:lnTo>
                    <a:pt x="6092" y="14496"/>
                  </a:lnTo>
                  <a:cubicBezTo>
                    <a:pt x="7108" y="11129"/>
                    <a:pt x="9833" y="8564"/>
                    <a:pt x="13200" y="7709"/>
                  </a:cubicBezTo>
                  <a:lnTo>
                    <a:pt x="42646" y="281"/>
                  </a:lnTo>
                  <a:cubicBezTo>
                    <a:pt x="44249" y="-94"/>
                    <a:pt x="45906" y="-94"/>
                    <a:pt x="47509" y="281"/>
                  </a:cubicBezTo>
                  <a:lnTo>
                    <a:pt x="76581" y="7976"/>
                  </a:lnTo>
                  <a:cubicBezTo>
                    <a:pt x="80001" y="8831"/>
                    <a:pt x="82673" y="11396"/>
                    <a:pt x="83688" y="14763"/>
                  </a:cubicBezTo>
                  <a:lnTo>
                    <a:pt x="91010" y="41644"/>
                  </a:lnTo>
                  <a:lnTo>
                    <a:pt x="77810" y="7467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4" name="Google Shape;1564;p16"/>
            <p:cNvSpPr/>
            <p:nvPr/>
          </p:nvSpPr>
          <p:spPr>
            <a:xfrm>
              <a:off x="1582384" y="2683240"/>
              <a:ext cx="5344" cy="70060"/>
            </a:xfrm>
            <a:custGeom>
              <a:avLst/>
              <a:gdLst/>
              <a:ahLst/>
              <a:cxnLst/>
              <a:rect l="l" t="t" r="r" b="b"/>
              <a:pathLst>
                <a:path w="5344" h="70060" extrusionOk="0">
                  <a:moveTo>
                    <a:pt x="0" y="0"/>
                  </a:moveTo>
                  <a:lnTo>
                    <a:pt x="0" y="7006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5" name="Google Shape;1565;p16"/>
            <p:cNvSpPr/>
            <p:nvPr/>
          </p:nvSpPr>
          <p:spPr>
            <a:xfrm>
              <a:off x="1562343"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6" name="Google Shape;1566;p16"/>
            <p:cNvSpPr/>
            <p:nvPr/>
          </p:nvSpPr>
          <p:spPr>
            <a:xfrm>
              <a:off x="1602424"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7" name="Google Shape;1567;p16"/>
            <p:cNvSpPr/>
            <p:nvPr/>
          </p:nvSpPr>
          <p:spPr>
            <a:xfrm>
              <a:off x="1638871" y="2633526"/>
              <a:ext cx="53601" cy="59706"/>
            </a:xfrm>
            <a:custGeom>
              <a:avLst/>
              <a:gdLst/>
              <a:ahLst/>
              <a:cxnLst/>
              <a:rect l="l" t="t" r="r" b="b"/>
              <a:pathLst>
                <a:path w="53601" h="59706" extrusionOk="0">
                  <a:moveTo>
                    <a:pt x="53601" y="59707"/>
                  </a:moveTo>
                  <a:lnTo>
                    <a:pt x="53601" y="17489"/>
                  </a:lnTo>
                  <a:cubicBezTo>
                    <a:pt x="53601" y="12893"/>
                    <a:pt x="50448" y="8884"/>
                    <a:pt x="46013" y="7762"/>
                  </a:cubicBezTo>
                  <a:lnTo>
                    <a:pt x="15979" y="281"/>
                  </a:lnTo>
                  <a:cubicBezTo>
                    <a:pt x="14376" y="-94"/>
                    <a:pt x="12719" y="-94"/>
                    <a:pt x="11116" y="281"/>
                  </a:cubicBezTo>
                  <a:lnTo>
                    <a:pt x="0" y="3059"/>
                  </a:lnTo>
                  <a:lnTo>
                    <a:pt x="11116" y="281"/>
                  </a:lnTo>
                  <a:cubicBezTo>
                    <a:pt x="12719" y="-94"/>
                    <a:pt x="14376" y="-94"/>
                    <a:pt x="15979" y="281"/>
                  </a:cubicBezTo>
                  <a:lnTo>
                    <a:pt x="46013" y="7762"/>
                  </a:lnTo>
                  <a:cubicBezTo>
                    <a:pt x="50448" y="8884"/>
                    <a:pt x="53601" y="12893"/>
                    <a:pt x="53601" y="17489"/>
                  </a:cubicBezTo>
                  <a:lnTo>
                    <a:pt x="53601" y="5970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8" name="Google Shape;1568;p16"/>
            <p:cNvSpPr/>
            <p:nvPr/>
          </p:nvSpPr>
          <p:spPr>
            <a:xfrm>
              <a:off x="1652445"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9" name="Google Shape;1569;p16"/>
            <p:cNvSpPr/>
            <p:nvPr/>
          </p:nvSpPr>
          <p:spPr>
            <a:xfrm>
              <a:off x="1672485"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0" name="Google Shape;1570;p16"/>
            <p:cNvSpPr/>
            <p:nvPr/>
          </p:nvSpPr>
          <p:spPr>
            <a:xfrm>
              <a:off x="1472242" y="2633526"/>
              <a:ext cx="53601" cy="59706"/>
            </a:xfrm>
            <a:custGeom>
              <a:avLst/>
              <a:gdLst/>
              <a:ahLst/>
              <a:cxnLst/>
              <a:rect l="l" t="t" r="r" b="b"/>
              <a:pathLst>
                <a:path w="53601" h="59706" extrusionOk="0">
                  <a:moveTo>
                    <a:pt x="53601" y="3059"/>
                  </a:moveTo>
                  <a:lnTo>
                    <a:pt x="42486" y="281"/>
                  </a:lnTo>
                  <a:cubicBezTo>
                    <a:pt x="40882" y="-94"/>
                    <a:pt x="39226" y="-94"/>
                    <a:pt x="37622" y="281"/>
                  </a:cubicBezTo>
                  <a:lnTo>
                    <a:pt x="7589" y="7762"/>
                  </a:lnTo>
                  <a:cubicBezTo>
                    <a:pt x="3153" y="8884"/>
                    <a:pt x="0" y="12893"/>
                    <a:pt x="0" y="17489"/>
                  </a:cubicBezTo>
                  <a:lnTo>
                    <a:pt x="0" y="59707"/>
                  </a:lnTo>
                  <a:lnTo>
                    <a:pt x="0" y="17489"/>
                  </a:lnTo>
                  <a:cubicBezTo>
                    <a:pt x="0" y="12893"/>
                    <a:pt x="3153" y="8884"/>
                    <a:pt x="7589" y="7762"/>
                  </a:cubicBezTo>
                  <a:lnTo>
                    <a:pt x="37622" y="281"/>
                  </a:lnTo>
                  <a:cubicBezTo>
                    <a:pt x="39226" y="-94"/>
                    <a:pt x="40882" y="-94"/>
                    <a:pt x="42486" y="281"/>
                  </a:cubicBezTo>
                  <a:lnTo>
                    <a:pt x="53601" y="305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1" name="Google Shape;1571;p16"/>
            <p:cNvSpPr/>
            <p:nvPr/>
          </p:nvSpPr>
          <p:spPr>
            <a:xfrm>
              <a:off x="1512269"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2" name="Google Shape;1572;p16"/>
            <p:cNvSpPr/>
            <p:nvPr/>
          </p:nvSpPr>
          <p:spPr>
            <a:xfrm>
              <a:off x="1492282"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73" name="Google Shape;1573;p16"/>
            <p:cNvGrpSpPr/>
            <p:nvPr/>
          </p:nvGrpSpPr>
          <p:grpSpPr>
            <a:xfrm>
              <a:off x="1499069" y="2521047"/>
              <a:ext cx="166735" cy="94162"/>
              <a:chOff x="1499069" y="2521047"/>
              <a:chExt cx="166735" cy="94162"/>
            </a:xfrm>
          </p:grpSpPr>
          <p:sp>
            <p:nvSpPr>
              <p:cNvPr id="1574" name="Google Shape;1574;p16"/>
              <p:cNvSpPr/>
              <p:nvPr/>
            </p:nvSpPr>
            <p:spPr>
              <a:xfrm>
                <a:off x="1568115" y="2569250"/>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5" name="Google Shape;1575;p16"/>
              <p:cNvSpPr/>
              <p:nvPr/>
            </p:nvSpPr>
            <p:spPr>
              <a:xfrm>
                <a:off x="1568115" y="2521047"/>
                <a:ext cx="27254" cy="27254"/>
              </a:xfrm>
              <a:custGeom>
                <a:avLst/>
                <a:gdLst/>
                <a:ahLst/>
                <a:cxnLst/>
                <a:rect l="l" t="t" r="r" b="b"/>
                <a:pathLst>
                  <a:path w="27254" h="27254" extrusionOk="0">
                    <a:moveTo>
                      <a:pt x="27255" y="13627"/>
                    </a:moveTo>
                    <a:cubicBezTo>
                      <a:pt x="27255" y="21163"/>
                      <a:pt x="21163" y="27255"/>
                      <a:pt x="13627" y="27255"/>
                    </a:cubicBezTo>
                    <a:cubicBezTo>
                      <a:pt x="6092" y="27255"/>
                      <a:pt x="0" y="21163"/>
                      <a:pt x="0" y="13627"/>
                    </a:cubicBezTo>
                    <a:cubicBezTo>
                      <a:pt x="0" y="6092"/>
                      <a:pt x="6092" y="0"/>
                      <a:pt x="13627" y="0"/>
                    </a:cubicBezTo>
                    <a:cubicBezTo>
                      <a:pt x="21163" y="0"/>
                      <a:pt x="27255" y="6092"/>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6" name="Google Shape;1576;p16"/>
              <p:cNvSpPr/>
              <p:nvPr/>
            </p:nvSpPr>
            <p:spPr>
              <a:xfrm>
                <a:off x="1523332"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7" name="Google Shape;1577;p16"/>
              <p:cNvSpPr/>
              <p:nvPr/>
            </p:nvSpPr>
            <p:spPr>
              <a:xfrm>
                <a:off x="1499069"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8" name="Google Shape;1578;p16"/>
              <p:cNvSpPr/>
              <p:nvPr/>
            </p:nvSpPr>
            <p:spPr>
              <a:xfrm>
                <a:off x="1638550"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9" name="Google Shape;1579;p16"/>
              <p:cNvSpPr/>
              <p:nvPr/>
            </p:nvSpPr>
            <p:spPr>
              <a:xfrm>
                <a:off x="1613486"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84"/>
        <p:cNvGrpSpPr/>
        <p:nvPr/>
      </p:nvGrpSpPr>
      <p:grpSpPr>
        <a:xfrm>
          <a:off x="0" y="0"/>
          <a:ext cx="0" cy="0"/>
          <a:chOff x="0" y="0"/>
          <a:chExt cx="0" cy="0"/>
        </a:xfrm>
      </p:grpSpPr>
      <p:pic>
        <p:nvPicPr>
          <p:cNvPr id="1585" name="Google Shape;1585;p17"/>
          <p:cNvPicPr preferRelativeResize="0"/>
          <p:nvPr/>
        </p:nvPicPr>
        <p:blipFill rotWithShape="1">
          <a:blip r:embed="rId3">
            <a:alphaModFix/>
          </a:blip>
          <a:srcRect l="10096" t="25909" r="4536" b="2196"/>
          <a:stretch/>
        </p:blipFill>
        <p:spPr>
          <a:xfrm>
            <a:off x="0" y="1366519"/>
            <a:ext cx="12192000" cy="6858000"/>
          </a:xfrm>
          <a:prstGeom prst="rect">
            <a:avLst/>
          </a:prstGeom>
          <a:noFill/>
          <a:ln>
            <a:noFill/>
          </a:ln>
        </p:spPr>
      </p:pic>
      <p:sp>
        <p:nvSpPr>
          <p:cNvPr id="1586" name="Google Shape;1586;p17"/>
          <p:cNvSpPr txBox="1"/>
          <p:nvPr/>
        </p:nvSpPr>
        <p:spPr>
          <a:xfrm>
            <a:off x="0" y="1366518"/>
            <a:ext cx="12192000" cy="6858001"/>
          </a:xfrm>
          <a:prstGeom prst="rect">
            <a:avLst/>
          </a:prstGeom>
          <a:gradFill>
            <a:gsLst>
              <a:gs pos="0">
                <a:srgbClr val="009AD8">
                  <a:alpha val="7843"/>
                </a:srgbClr>
              </a:gs>
              <a:gs pos="43000">
                <a:srgbClr val="009AD8">
                  <a:alpha val="7843"/>
                </a:srgbClr>
              </a:gs>
              <a:gs pos="75000">
                <a:srgbClr val="4ABDF0">
                  <a:alpha val="29803"/>
                </a:srgbClr>
              </a:gs>
              <a:gs pos="87000">
                <a:srgbClr val="4ABDF0">
                  <a:alpha val="25882"/>
                </a:srgbClr>
              </a:gs>
              <a:gs pos="100000">
                <a:srgbClr val="4ABDF0">
                  <a:alpha val="18823"/>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1587" name="Google Shape;1587;p17"/>
          <p:cNvSpPr/>
          <p:nvPr/>
        </p:nvSpPr>
        <p:spPr>
          <a:xfrm>
            <a:off x="371475" y="0"/>
            <a:ext cx="5181600" cy="5938520"/>
          </a:xfrm>
          <a:prstGeom prst="rect">
            <a:avLst/>
          </a:prstGeom>
          <a:solidFill>
            <a:schemeClr val="accent1">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588" name="Google Shape;1588;p17"/>
          <p:cNvSpPr/>
          <p:nvPr/>
        </p:nvSpPr>
        <p:spPr>
          <a:xfrm>
            <a:off x="371475" y="71120"/>
            <a:ext cx="5181600" cy="564388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589" name="Google Shape;1589;p17"/>
          <p:cNvCxnSpPr/>
          <p:nvPr/>
        </p:nvCxnSpPr>
        <p:spPr>
          <a:xfrm>
            <a:off x="1127125" y="3086778"/>
            <a:ext cx="1095214" cy="0"/>
          </a:xfrm>
          <a:prstGeom prst="straightConnector1">
            <a:avLst/>
          </a:prstGeom>
          <a:noFill/>
          <a:ln w="38100" cap="rnd" cmpd="sng">
            <a:solidFill>
              <a:schemeClr val="accent2"/>
            </a:solidFill>
            <a:prstDash val="solid"/>
            <a:round/>
            <a:headEnd type="none" w="sm" len="sm"/>
            <a:tailEnd type="none" w="sm" len="sm"/>
          </a:ln>
        </p:spPr>
      </p:cxnSp>
      <p:sp>
        <p:nvSpPr>
          <p:cNvPr id="1590" name="Google Shape;1590;p17"/>
          <p:cNvSpPr txBox="1"/>
          <p:nvPr/>
        </p:nvSpPr>
        <p:spPr>
          <a:xfrm>
            <a:off x="1127125" y="3221989"/>
            <a:ext cx="2743835" cy="166199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9AD8"/>
              </a:buClr>
              <a:buSzPts val="2400"/>
              <a:buFont typeface="Open Sans SemiBold"/>
              <a:buNone/>
            </a:pPr>
            <a:r>
              <a:rPr lang="ca-ES" sz="5400" i="0" u="none" strike="noStrike" cap="none">
                <a:solidFill>
                  <a:schemeClr val="accent2"/>
                </a:solidFill>
                <a:latin typeface="Quattrocento Sans"/>
                <a:ea typeface="Quattrocento Sans"/>
                <a:cs typeface="Quattrocento Sans"/>
                <a:sym typeface="Quattrocento Sans"/>
              </a:rPr>
              <a:t>Moltes gràcies</a:t>
            </a:r>
            <a:endParaRPr/>
          </a:p>
        </p:txBody>
      </p:sp>
      <p:pic>
        <p:nvPicPr>
          <p:cNvPr id="1591" name="Google Shape;1591;p17"/>
          <p:cNvPicPr preferRelativeResize="0"/>
          <p:nvPr/>
        </p:nvPicPr>
        <p:blipFill rotWithShape="1">
          <a:blip r:embed="rId4">
            <a:alphaModFix/>
          </a:blip>
          <a:srcRect/>
          <a:stretch/>
        </p:blipFill>
        <p:spPr>
          <a:xfrm>
            <a:off x="1084475" y="2359456"/>
            <a:ext cx="2275727" cy="5038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pic>
        <p:nvPicPr>
          <p:cNvPr id="42" name="Google Shape;42;p2"/>
          <p:cNvPicPr preferRelativeResize="0"/>
          <p:nvPr/>
        </p:nvPicPr>
        <p:blipFill rotWithShape="1">
          <a:blip r:embed="rId3">
            <a:alphaModFix/>
          </a:blip>
          <a:srcRect t="3135" b="31739"/>
          <a:stretch/>
        </p:blipFill>
        <p:spPr>
          <a:xfrm>
            <a:off x="0" y="1575163"/>
            <a:ext cx="12192000" cy="5282837"/>
          </a:xfrm>
          <a:prstGeom prst="rect">
            <a:avLst/>
          </a:prstGeom>
          <a:noFill/>
          <a:ln>
            <a:noFill/>
          </a:ln>
        </p:spPr>
      </p:pic>
      <p:sp>
        <p:nvSpPr>
          <p:cNvPr id="43" name="Google Shape;43;p2"/>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dk1"/>
              </a:buClr>
              <a:buSzPts val="2000"/>
              <a:buFont typeface="Arial"/>
              <a:buNone/>
            </a:pPr>
            <a:r>
              <a:rPr lang="ca-ES" sz="2800" b="0" i="0" u="none" strike="noStrike" cap="none">
                <a:solidFill>
                  <a:schemeClr val="dk1"/>
                </a:solidFill>
                <a:latin typeface="Quattrocento Sans"/>
                <a:ea typeface="Quattrocento Sans"/>
                <a:cs typeface="Quattrocento Sans"/>
                <a:sym typeface="Quattrocento Sans"/>
              </a:rPr>
              <a:t>ÍNDEX</a:t>
            </a:r>
            <a:endParaRPr sz="2000" b="0" i="0" u="none" strike="noStrike" cap="none">
              <a:solidFill>
                <a:schemeClr val="dk1"/>
              </a:solidFill>
              <a:latin typeface="Quattrocento Sans"/>
              <a:ea typeface="Quattrocento Sans"/>
              <a:cs typeface="Quattrocento Sans"/>
              <a:sym typeface="Quattrocento Sans"/>
            </a:endParaRPr>
          </a:p>
        </p:txBody>
      </p:sp>
      <p:cxnSp>
        <p:nvCxnSpPr>
          <p:cNvPr id="44" name="Google Shape;44;p2"/>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45" name="Google Shape;45;p2"/>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 name="Google Shape;46;p2"/>
          <p:cNvSpPr txBox="1"/>
          <p:nvPr/>
        </p:nvSpPr>
        <p:spPr>
          <a:xfrm>
            <a:off x="0" y="1548723"/>
            <a:ext cx="12192002" cy="530927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47" name="Google Shape;47;p2"/>
          <p:cNvSpPr/>
          <p:nvPr/>
        </p:nvSpPr>
        <p:spPr>
          <a:xfrm>
            <a:off x="-2" y="1286477"/>
            <a:ext cx="11425236" cy="37984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8" name="Google Shape;48;p2"/>
          <p:cNvSpPr txBox="1"/>
          <p:nvPr/>
        </p:nvSpPr>
        <p:spPr>
          <a:xfrm>
            <a:off x="755276" y="1510812"/>
            <a:ext cx="10769973"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ca-ES" sz="1800" b="0" i="0">
                <a:solidFill>
                  <a:schemeClr val="accent1"/>
                </a:solidFill>
                <a:latin typeface="Quattrocento Sans"/>
                <a:ea typeface="Quattrocento Sans"/>
                <a:cs typeface="Quattrocento Sans"/>
                <a:sym typeface="Quattrocento Sans"/>
              </a:rPr>
              <a:t>CONSTITUCIÓ DE L’EMPRESA JURÍDICA:</a:t>
            </a:r>
            <a:endParaRPr/>
          </a:p>
          <a:p>
            <a:pPr marL="0" marR="0" lvl="0" indent="0" algn="l" rtl="0">
              <a:lnSpc>
                <a:spcPct val="100000"/>
              </a:lnSpc>
              <a:spcBef>
                <a:spcPts val="0"/>
              </a:spcBef>
              <a:spcAft>
                <a:spcPts val="0"/>
              </a:spcAft>
              <a:buClr>
                <a:schemeClr val="accent1"/>
              </a:buClr>
              <a:buSzPts val="1800"/>
              <a:buFont typeface="Arial"/>
              <a:buNone/>
            </a:pPr>
            <a:r>
              <a:rPr lang="ca-ES" sz="1800" b="0" i="0">
                <a:solidFill>
                  <a:schemeClr val="accent1"/>
                </a:solidFill>
                <a:latin typeface="Quattrocento Sans"/>
                <a:ea typeface="Quattrocento Sans"/>
                <a:cs typeface="Quattrocento Sans"/>
                <a:sym typeface="Quattrocento Sans"/>
              </a:rPr>
              <a:t>LA SOCIETAT LIMITADA</a:t>
            </a:r>
            <a:endParaRPr/>
          </a:p>
        </p:txBody>
      </p:sp>
      <p:grpSp>
        <p:nvGrpSpPr>
          <p:cNvPr id="49" name="Google Shape;49;p2"/>
          <p:cNvGrpSpPr/>
          <p:nvPr/>
        </p:nvGrpSpPr>
        <p:grpSpPr>
          <a:xfrm>
            <a:off x="766763" y="2536233"/>
            <a:ext cx="1671276" cy="1687924"/>
            <a:chOff x="777344" y="1874502"/>
            <a:chExt cx="1671276" cy="1687924"/>
          </a:xfrm>
        </p:grpSpPr>
        <p:sp>
          <p:nvSpPr>
            <p:cNvPr id="50" name="Google Shape;50;p2"/>
            <p:cNvSpPr txBox="1"/>
            <p:nvPr/>
          </p:nvSpPr>
          <p:spPr>
            <a:xfrm>
              <a:off x="777345" y="2916095"/>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Introducció.</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Què és una Societat Limitada?</a:t>
              </a:r>
              <a:endParaRPr/>
            </a:p>
          </p:txBody>
        </p:sp>
        <p:grpSp>
          <p:nvGrpSpPr>
            <p:cNvPr id="51" name="Google Shape;51;p2"/>
            <p:cNvGrpSpPr/>
            <p:nvPr/>
          </p:nvGrpSpPr>
          <p:grpSpPr>
            <a:xfrm>
              <a:off x="777344" y="1874502"/>
              <a:ext cx="1214187" cy="934537"/>
              <a:chOff x="777344" y="1874502"/>
              <a:chExt cx="1214187" cy="934537"/>
            </a:xfrm>
          </p:grpSpPr>
          <p:sp>
            <p:nvSpPr>
              <p:cNvPr id="52" name="Google Shape;52;p2"/>
              <p:cNvSpPr txBox="1"/>
              <p:nvPr/>
            </p:nvSpPr>
            <p:spPr>
              <a:xfrm>
                <a:off x="777344" y="1874502"/>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6000">
                    <a:latin typeface="Quattrocento Sans"/>
                    <a:ea typeface="Quattrocento Sans"/>
                    <a:cs typeface="Quattrocento Sans"/>
                    <a:sym typeface="Quattrocento Sans"/>
                  </a:rPr>
                  <a:t>01</a:t>
                </a:r>
                <a:endParaRPr/>
              </a:p>
            </p:txBody>
          </p:sp>
          <p:cxnSp>
            <p:nvCxnSpPr>
              <p:cNvPr id="53" name="Google Shape;53;p2"/>
              <p:cNvCxnSpPr/>
              <p:nvPr/>
            </p:nvCxnSpPr>
            <p:spPr>
              <a:xfrm>
                <a:off x="777345" y="2809039"/>
                <a:ext cx="835637" cy="0"/>
              </a:xfrm>
              <a:prstGeom prst="straightConnector1">
                <a:avLst/>
              </a:prstGeom>
              <a:noFill/>
              <a:ln w="25400" cap="rnd" cmpd="sng">
                <a:solidFill>
                  <a:schemeClr val="accent1"/>
                </a:solidFill>
                <a:prstDash val="solid"/>
                <a:round/>
                <a:headEnd type="none" w="sm" len="sm"/>
                <a:tailEnd type="none" w="sm" len="sm"/>
              </a:ln>
            </p:spPr>
          </p:cxnSp>
          <p:sp>
            <p:nvSpPr>
              <p:cNvPr id="54" name="Google Shape;54;p2"/>
              <p:cNvSpPr/>
              <p:nvPr/>
            </p:nvSpPr>
            <p:spPr>
              <a:xfrm>
                <a:off x="1430767" y="1944966"/>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grpSp>
        <p:nvGrpSpPr>
          <p:cNvPr id="55" name="Google Shape;55;p2"/>
          <p:cNvGrpSpPr/>
          <p:nvPr/>
        </p:nvGrpSpPr>
        <p:grpSpPr>
          <a:xfrm>
            <a:off x="3354180" y="2547595"/>
            <a:ext cx="2130329" cy="1903367"/>
            <a:chOff x="3088568" y="1885864"/>
            <a:chExt cx="2130329" cy="1903367"/>
          </a:xfrm>
        </p:grpSpPr>
        <p:sp>
          <p:nvSpPr>
            <p:cNvPr id="56" name="Google Shape;56;p2"/>
            <p:cNvSpPr txBox="1"/>
            <p:nvPr/>
          </p:nvSpPr>
          <p:spPr>
            <a:xfrm>
              <a:off x="3088569" y="2927457"/>
              <a:ext cx="2130328"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Avantatges i inconvenients de la Societat Limitada enfront a una Societat individual (Autònom)</a:t>
              </a:r>
              <a:endParaRPr/>
            </a:p>
          </p:txBody>
        </p:sp>
        <p:sp>
          <p:nvSpPr>
            <p:cNvPr id="57" name="Google Shape;57;p2"/>
            <p:cNvSpPr txBox="1"/>
            <p:nvPr/>
          </p:nvSpPr>
          <p:spPr>
            <a:xfrm>
              <a:off x="3088568"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6000">
                  <a:latin typeface="Quattrocento Sans"/>
                  <a:ea typeface="Quattrocento Sans"/>
                  <a:cs typeface="Quattrocento Sans"/>
                  <a:sym typeface="Quattrocento Sans"/>
                </a:rPr>
                <a:t>02</a:t>
              </a:r>
              <a:endParaRPr/>
            </a:p>
          </p:txBody>
        </p:sp>
        <p:cxnSp>
          <p:nvCxnSpPr>
            <p:cNvPr id="58" name="Google Shape;58;p2"/>
            <p:cNvCxnSpPr/>
            <p:nvPr/>
          </p:nvCxnSpPr>
          <p:spPr>
            <a:xfrm>
              <a:off x="3088569"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59" name="Google Shape;59;p2"/>
            <p:cNvSpPr/>
            <p:nvPr/>
          </p:nvSpPr>
          <p:spPr>
            <a:xfrm>
              <a:off x="3741991"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60" name="Google Shape;60;p2"/>
          <p:cNvGrpSpPr/>
          <p:nvPr/>
        </p:nvGrpSpPr>
        <p:grpSpPr>
          <a:xfrm>
            <a:off x="5941597" y="2541914"/>
            <a:ext cx="1671276" cy="1687924"/>
            <a:chOff x="5413267" y="1885864"/>
            <a:chExt cx="1671276" cy="1687924"/>
          </a:xfrm>
        </p:grpSpPr>
        <p:sp>
          <p:nvSpPr>
            <p:cNvPr id="61" name="Google Shape;61;p2"/>
            <p:cNvSpPr txBox="1"/>
            <p:nvPr/>
          </p:nvSpPr>
          <p:spPr>
            <a:xfrm>
              <a:off x="5413268" y="2927457"/>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Característiques generals de la Societat Limitada </a:t>
              </a:r>
              <a:endParaRPr/>
            </a:p>
          </p:txBody>
        </p:sp>
        <p:sp>
          <p:nvSpPr>
            <p:cNvPr id="62" name="Google Shape;62;p2"/>
            <p:cNvSpPr txBox="1"/>
            <p:nvPr/>
          </p:nvSpPr>
          <p:spPr>
            <a:xfrm>
              <a:off x="5413267"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6000">
                  <a:latin typeface="Quattrocento Sans"/>
                  <a:ea typeface="Quattrocento Sans"/>
                  <a:cs typeface="Quattrocento Sans"/>
                  <a:sym typeface="Quattrocento Sans"/>
                </a:rPr>
                <a:t>03</a:t>
              </a:r>
              <a:endParaRPr/>
            </a:p>
          </p:txBody>
        </p:sp>
        <p:cxnSp>
          <p:nvCxnSpPr>
            <p:cNvPr id="63" name="Google Shape;63;p2"/>
            <p:cNvCxnSpPr/>
            <p:nvPr/>
          </p:nvCxnSpPr>
          <p:spPr>
            <a:xfrm>
              <a:off x="5413268"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64" name="Google Shape;64;p2"/>
            <p:cNvSpPr/>
            <p:nvPr/>
          </p:nvSpPr>
          <p:spPr>
            <a:xfrm>
              <a:off x="6066690"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65" name="Google Shape;65;p2"/>
          <p:cNvGrpSpPr/>
          <p:nvPr/>
        </p:nvGrpSpPr>
        <p:grpSpPr>
          <a:xfrm>
            <a:off x="8539783" y="2541914"/>
            <a:ext cx="2509217" cy="1903367"/>
            <a:chOff x="5413267" y="1885864"/>
            <a:chExt cx="2509217" cy="1903367"/>
          </a:xfrm>
        </p:grpSpPr>
        <p:sp>
          <p:nvSpPr>
            <p:cNvPr id="66" name="Google Shape;66;p2"/>
            <p:cNvSpPr txBox="1"/>
            <p:nvPr/>
          </p:nvSpPr>
          <p:spPr>
            <a:xfrm>
              <a:off x="5413268" y="2927457"/>
              <a:ext cx="2509216"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Comparativa dels tràmits administratius de la Societat Limitada i la Societat individual (Autònoms)</a:t>
              </a:r>
              <a:endParaRPr/>
            </a:p>
          </p:txBody>
        </p:sp>
        <p:sp>
          <p:nvSpPr>
            <p:cNvPr id="67" name="Google Shape;67;p2"/>
            <p:cNvSpPr txBox="1"/>
            <p:nvPr/>
          </p:nvSpPr>
          <p:spPr>
            <a:xfrm>
              <a:off x="5413267"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6000">
                  <a:latin typeface="Quattrocento Sans"/>
                  <a:ea typeface="Quattrocento Sans"/>
                  <a:cs typeface="Quattrocento Sans"/>
                  <a:sym typeface="Quattrocento Sans"/>
                </a:rPr>
                <a:t>04</a:t>
              </a:r>
              <a:endParaRPr/>
            </a:p>
          </p:txBody>
        </p:sp>
        <p:cxnSp>
          <p:nvCxnSpPr>
            <p:cNvPr id="68" name="Google Shape;68;p2"/>
            <p:cNvCxnSpPr/>
            <p:nvPr/>
          </p:nvCxnSpPr>
          <p:spPr>
            <a:xfrm>
              <a:off x="5413268"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69" name="Google Shape;69;p2"/>
            <p:cNvSpPr/>
            <p:nvPr/>
          </p:nvSpPr>
          <p:spPr>
            <a:xfrm>
              <a:off x="6066690"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70" name="Google Shape;70;p2"/>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700"/>
              <a:buFont typeface="Arial"/>
              <a:buNone/>
            </a:pPr>
            <a:r>
              <a:rPr lang="ca-ES" sz="700" b="0" i="0" u="none" strike="noStrike" cap="none">
                <a:solidFill>
                  <a:schemeClr val="lt1"/>
                </a:solidFill>
                <a:latin typeface="Quattrocento Sans"/>
                <a:ea typeface="Quattrocento Sans"/>
                <a:cs typeface="Quattrocento Sans"/>
                <a:sym typeface="Quattrocento Sans"/>
              </a:rPr>
              <a:t>Associació de Voluntaris de CaixaBank, Barcelona, ​​2022</a:t>
            </a:r>
            <a:endParaRPr/>
          </a:p>
        </p:txBody>
      </p:sp>
      <p:sp>
        <p:nvSpPr>
          <p:cNvPr id="71" name="Google Shape;71;p2"/>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lt1"/>
                </a:solidFill>
                <a:latin typeface="Quattrocento Sans"/>
                <a:ea typeface="Quattrocento Sans"/>
                <a:cs typeface="Quattrocento Sans"/>
                <a:sym typeface="Quattrocento Sans"/>
              </a:rPr>
              <a:t>p. </a:t>
            </a:r>
            <a:fld id="{00000000-1234-1234-1234-123412341234}" type="slidenum">
              <a:rPr lang="ca-ES" sz="900">
                <a:solidFill>
                  <a:schemeClr val="lt1"/>
                </a:solidFill>
                <a:latin typeface="Quattrocento Sans"/>
                <a:ea typeface="Quattrocento Sans"/>
                <a:cs typeface="Quattrocento Sans"/>
                <a:sym typeface="Quattrocento Sans"/>
              </a:rPr>
              <a:t>2</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3"/>
          <p:cNvSpPr/>
          <p:nvPr/>
        </p:nvSpPr>
        <p:spPr>
          <a:xfrm>
            <a:off x="8130199" y="3503647"/>
            <a:ext cx="1020944"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8" name="Google Shape;78;p3"/>
          <p:cNvSpPr/>
          <p:nvPr/>
        </p:nvSpPr>
        <p:spPr>
          <a:xfrm>
            <a:off x="8130199" y="3724321"/>
            <a:ext cx="1020944"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9" name="Google Shape;79;p3"/>
          <p:cNvSpPr/>
          <p:nvPr/>
        </p:nvSpPr>
        <p:spPr>
          <a:xfrm>
            <a:off x="8130199" y="3944994"/>
            <a:ext cx="1020944"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0" name="Google Shape;80;p3"/>
          <p:cNvSpPr/>
          <p:nvPr/>
        </p:nvSpPr>
        <p:spPr>
          <a:xfrm>
            <a:off x="969041" y="3719073"/>
            <a:ext cx="820351"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1" name="Google Shape;81;p3"/>
          <p:cNvSpPr txBox="1"/>
          <p:nvPr/>
        </p:nvSpPr>
        <p:spPr>
          <a:xfrm>
            <a:off x="752739" y="740459"/>
            <a:ext cx="8972286"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01. </a:t>
            </a:r>
            <a:r>
              <a:rPr lang="ca-ES" sz="2800" b="0" i="0">
                <a:solidFill>
                  <a:schemeClr val="dk1"/>
                </a:solidFill>
                <a:latin typeface="Quattrocento Sans"/>
                <a:ea typeface="Quattrocento Sans"/>
                <a:cs typeface="Quattrocento Sans"/>
                <a:sym typeface="Quattrocento Sans"/>
              </a:rPr>
              <a:t>CLASSIFICACIÓ DE LES EMPRESES</a:t>
            </a:r>
            <a:endParaRPr sz="2800" b="0" i="0">
              <a:solidFill>
                <a:schemeClr val="dk1"/>
              </a:solidFill>
              <a:latin typeface="Quattrocento Sans"/>
              <a:ea typeface="Quattrocento Sans"/>
              <a:cs typeface="Quattrocento Sans"/>
              <a:sym typeface="Quattrocento Sans"/>
            </a:endParaRPr>
          </a:p>
          <a:p>
            <a:pPr marL="0" marR="0" lvl="0" indent="0" algn="l" rtl="0">
              <a:lnSpc>
                <a:spcPct val="142857"/>
              </a:lnSpc>
              <a:spcBef>
                <a:spcPts val="0"/>
              </a:spcBef>
              <a:spcAft>
                <a:spcPts val="0"/>
              </a:spcAft>
              <a:buClr>
                <a:schemeClr val="dk1"/>
              </a:buClr>
              <a:buSzPts val="2000"/>
              <a:buFont typeface="Arial"/>
              <a:buNone/>
            </a:pPr>
            <a:r>
              <a:rPr lang="ca-ES" sz="2800" b="0" i="0">
                <a:solidFill>
                  <a:schemeClr val="dk1"/>
                </a:solidFill>
                <a:latin typeface="Quattrocento Sans"/>
                <a:ea typeface="Quattrocento Sans"/>
                <a:cs typeface="Quattrocento Sans"/>
                <a:sym typeface="Quattrocento Sans"/>
              </a:rPr>
              <a:t>SEGONS ORIGEN I ORIENTACIÓ</a:t>
            </a:r>
            <a:endParaRPr/>
          </a:p>
        </p:txBody>
      </p:sp>
      <p:cxnSp>
        <p:nvCxnSpPr>
          <p:cNvPr id="82" name="Google Shape;82;p3"/>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83" name="Google Shape;83;p3"/>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4" name="Google Shape;84;p3"/>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5" name="Google Shape;85;p3"/>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sp>
        <p:nvSpPr>
          <p:cNvPr id="86" name="Google Shape;86;p3"/>
          <p:cNvSpPr/>
          <p:nvPr/>
        </p:nvSpPr>
        <p:spPr>
          <a:xfrm>
            <a:off x="4325496" y="3470229"/>
            <a:ext cx="1252117" cy="1252117"/>
          </a:xfrm>
          <a:prstGeom prst="ellipse">
            <a:avLst/>
          </a:pr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87" name="Google Shape;87;p3"/>
          <p:cNvSpPr txBox="1"/>
          <p:nvPr/>
        </p:nvSpPr>
        <p:spPr>
          <a:xfrm>
            <a:off x="4368090" y="3766992"/>
            <a:ext cx="1166928" cy="885381"/>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ca-ES" sz="1400">
                <a:solidFill>
                  <a:schemeClr val="dk1"/>
                </a:solidFill>
                <a:latin typeface="Quattrocento Sans"/>
                <a:ea typeface="Quattrocento Sans"/>
                <a:cs typeface="Quattrocento Sans"/>
                <a:sym typeface="Quattrocento Sans"/>
              </a:rPr>
              <a:t>EMPRESA</a:t>
            </a:r>
            <a:endParaRPr sz="1400">
              <a:solidFill>
                <a:schemeClr val="dk1"/>
              </a:solidFill>
              <a:latin typeface="Quattrocento Sans"/>
              <a:ea typeface="Quattrocento Sans"/>
              <a:cs typeface="Quattrocento Sans"/>
              <a:sym typeface="Quattrocento Sans"/>
            </a:endParaRPr>
          </a:p>
        </p:txBody>
      </p:sp>
      <p:sp>
        <p:nvSpPr>
          <p:cNvPr id="88" name="Google Shape;88;p3"/>
          <p:cNvSpPr/>
          <p:nvPr/>
        </p:nvSpPr>
        <p:spPr>
          <a:xfrm rot="-5400000">
            <a:off x="4763288" y="3268269"/>
            <a:ext cx="376532" cy="27386"/>
          </a:xfrm>
          <a:custGeom>
            <a:avLst/>
            <a:gdLst/>
            <a:ahLst/>
            <a:cxnLst/>
            <a:rect l="l" t="t" r="r" b="b"/>
            <a:pathLst>
              <a:path w="120000" h="120000" extrusionOk="0">
                <a:moveTo>
                  <a:pt x="0" y="59998"/>
                </a:moveTo>
                <a:lnTo>
                  <a:pt x="120000" y="59998"/>
                </a:lnTo>
              </a:path>
            </a:pathLst>
          </a:cu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89" name="Google Shape;89;p3"/>
          <p:cNvSpPr/>
          <p:nvPr/>
        </p:nvSpPr>
        <p:spPr>
          <a:xfrm rot="-1080000">
            <a:off x="5537757" y="3830954"/>
            <a:ext cx="376532" cy="27386"/>
          </a:xfrm>
          <a:custGeom>
            <a:avLst/>
            <a:gdLst/>
            <a:ahLst/>
            <a:cxnLst/>
            <a:rect l="l" t="t" r="r" b="b"/>
            <a:pathLst>
              <a:path w="120000" h="120000" extrusionOk="0">
                <a:moveTo>
                  <a:pt x="0" y="59998"/>
                </a:moveTo>
                <a:lnTo>
                  <a:pt x="120000" y="59998"/>
                </a:lnTo>
              </a:path>
            </a:pathLst>
          </a:cu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90" name="Google Shape;90;p3"/>
          <p:cNvSpPr txBox="1"/>
          <p:nvPr/>
        </p:nvSpPr>
        <p:spPr>
          <a:xfrm>
            <a:off x="5967376" y="3500687"/>
            <a:ext cx="1709605" cy="65467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ca-ES" sz="1400">
                <a:solidFill>
                  <a:schemeClr val="dk1"/>
                </a:solidFill>
                <a:latin typeface="Quattrocento Sans"/>
                <a:ea typeface="Quattrocento Sans"/>
                <a:cs typeface="Quattrocento Sans"/>
                <a:sym typeface="Quattrocento Sans"/>
              </a:rPr>
              <a:t>SECTOR PRODUCTIU</a:t>
            </a:r>
            <a:endParaRPr sz="1400">
              <a:solidFill>
                <a:schemeClr val="dk1"/>
              </a:solidFill>
              <a:latin typeface="Quattrocento Sans"/>
              <a:ea typeface="Quattrocento Sans"/>
              <a:cs typeface="Quattrocento Sans"/>
              <a:sym typeface="Quattrocento Sans"/>
            </a:endParaRPr>
          </a:p>
        </p:txBody>
      </p:sp>
      <p:sp>
        <p:nvSpPr>
          <p:cNvPr id="91" name="Google Shape;91;p3"/>
          <p:cNvSpPr/>
          <p:nvPr/>
        </p:nvSpPr>
        <p:spPr>
          <a:xfrm rot="3240000">
            <a:off x="5241936" y="4741397"/>
            <a:ext cx="376532" cy="27386"/>
          </a:xfrm>
          <a:custGeom>
            <a:avLst/>
            <a:gdLst/>
            <a:ahLst/>
            <a:cxnLst/>
            <a:rect l="l" t="t" r="r" b="b"/>
            <a:pathLst>
              <a:path w="120000" h="120000" extrusionOk="0">
                <a:moveTo>
                  <a:pt x="0" y="59998"/>
                </a:moveTo>
                <a:lnTo>
                  <a:pt x="120000" y="59998"/>
                </a:lnTo>
              </a:path>
            </a:pathLst>
          </a:cu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92" name="Google Shape;92;p3"/>
          <p:cNvSpPr txBox="1"/>
          <p:nvPr/>
        </p:nvSpPr>
        <p:spPr>
          <a:xfrm rot="3240000">
            <a:off x="5420789" y="4745676"/>
            <a:ext cx="18826" cy="188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1400" b="0" i="0" u="none" strike="noStrike" cap="none">
              <a:solidFill>
                <a:schemeClr val="dk1"/>
              </a:solidFill>
              <a:latin typeface="Calibri"/>
              <a:ea typeface="Calibri"/>
              <a:cs typeface="Calibri"/>
              <a:sym typeface="Calibri"/>
            </a:endParaRPr>
          </a:p>
        </p:txBody>
      </p:sp>
      <p:sp>
        <p:nvSpPr>
          <p:cNvPr id="93" name="Google Shape;93;p3"/>
          <p:cNvSpPr/>
          <p:nvPr/>
        </p:nvSpPr>
        <p:spPr>
          <a:xfrm rot="7560000">
            <a:off x="4284640" y="4741397"/>
            <a:ext cx="376532" cy="27386"/>
          </a:xfrm>
          <a:custGeom>
            <a:avLst/>
            <a:gdLst/>
            <a:ahLst/>
            <a:cxnLst/>
            <a:rect l="l" t="t" r="r" b="b"/>
            <a:pathLst>
              <a:path w="120000" h="120000" extrusionOk="0">
                <a:moveTo>
                  <a:pt x="0" y="59998"/>
                </a:moveTo>
                <a:lnTo>
                  <a:pt x="120000" y="59998"/>
                </a:lnTo>
              </a:path>
            </a:pathLst>
          </a:cu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94" name="Google Shape;94;p3"/>
          <p:cNvSpPr/>
          <p:nvPr/>
        </p:nvSpPr>
        <p:spPr>
          <a:xfrm rot="-9720000">
            <a:off x="3988820" y="3830954"/>
            <a:ext cx="376532" cy="27386"/>
          </a:xfrm>
          <a:custGeom>
            <a:avLst/>
            <a:gdLst/>
            <a:ahLst/>
            <a:cxnLst/>
            <a:rect l="l" t="t" r="r" b="b"/>
            <a:pathLst>
              <a:path w="120000" h="120000" extrusionOk="0">
                <a:moveTo>
                  <a:pt x="0" y="59998"/>
                </a:moveTo>
                <a:lnTo>
                  <a:pt x="120000" y="59998"/>
                </a:lnTo>
              </a:path>
            </a:pathLst>
          </a:custGeom>
          <a:noFill/>
          <a:ln w="1905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400"/>
              <a:buFont typeface="Quattrocento Sans"/>
              <a:buNone/>
            </a:pPr>
            <a:endParaRPr sz="1400">
              <a:solidFill>
                <a:schemeClr val="dk1"/>
              </a:solidFill>
              <a:latin typeface="Quattrocento Sans"/>
              <a:ea typeface="Quattrocento Sans"/>
              <a:cs typeface="Quattrocento Sans"/>
              <a:sym typeface="Quattrocento Sans"/>
            </a:endParaRPr>
          </a:p>
        </p:txBody>
      </p:sp>
      <p:sp>
        <p:nvSpPr>
          <p:cNvPr id="95" name="Google Shape;95;p3"/>
          <p:cNvSpPr txBox="1"/>
          <p:nvPr/>
        </p:nvSpPr>
        <p:spPr>
          <a:xfrm rot="1080000">
            <a:off x="4167672" y="3835234"/>
            <a:ext cx="18826" cy="188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1400" b="0" i="0" u="none" strike="noStrike" cap="none">
              <a:solidFill>
                <a:schemeClr val="dk1"/>
              </a:solidFill>
              <a:latin typeface="Calibri"/>
              <a:ea typeface="Calibri"/>
              <a:cs typeface="Calibri"/>
              <a:sym typeface="Calibri"/>
            </a:endParaRPr>
          </a:p>
        </p:txBody>
      </p:sp>
      <p:cxnSp>
        <p:nvCxnSpPr>
          <p:cNvPr id="96" name="Google Shape;96;p3"/>
          <p:cNvCxnSpPr/>
          <p:nvPr/>
        </p:nvCxnSpPr>
        <p:spPr>
          <a:xfrm rot="10800000">
            <a:off x="4646662" y="4332460"/>
            <a:ext cx="609784" cy="0"/>
          </a:xfrm>
          <a:prstGeom prst="straightConnector1">
            <a:avLst/>
          </a:prstGeom>
          <a:noFill/>
          <a:ln w="19050" cap="rnd" cmpd="sng">
            <a:solidFill>
              <a:srgbClr val="4ABDF0"/>
            </a:solidFill>
            <a:prstDash val="solid"/>
            <a:round/>
            <a:headEnd type="none" w="sm" len="sm"/>
            <a:tailEnd type="none" w="sm" len="sm"/>
          </a:ln>
        </p:spPr>
      </p:cxnSp>
      <p:sp>
        <p:nvSpPr>
          <p:cNvPr id="97" name="Google Shape;97;p3"/>
          <p:cNvSpPr/>
          <p:nvPr/>
        </p:nvSpPr>
        <p:spPr>
          <a:xfrm>
            <a:off x="5897748" y="3505325"/>
            <a:ext cx="1848860" cy="645395"/>
          </a:xfrm>
          <a:prstGeom prst="roundRect">
            <a:avLst>
              <a:gd name="adj" fmla="val 50000"/>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Quattrocento Sans"/>
              <a:ea typeface="Quattrocento Sans"/>
              <a:cs typeface="Quattrocento Sans"/>
              <a:sym typeface="Quattrocento Sans"/>
            </a:endParaRPr>
          </a:p>
        </p:txBody>
      </p:sp>
      <p:sp>
        <p:nvSpPr>
          <p:cNvPr id="98" name="Google Shape;98;p3"/>
          <p:cNvSpPr txBox="1"/>
          <p:nvPr/>
        </p:nvSpPr>
        <p:spPr>
          <a:xfrm>
            <a:off x="4077528" y="2451084"/>
            <a:ext cx="1709605" cy="645396"/>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ca-ES" sz="1400">
                <a:solidFill>
                  <a:schemeClr val="dk1"/>
                </a:solidFill>
                <a:latin typeface="Quattrocento Sans"/>
                <a:ea typeface="Quattrocento Sans"/>
                <a:cs typeface="Quattrocento Sans"/>
                <a:sym typeface="Quattrocento Sans"/>
              </a:rPr>
              <a:t>FINALITAT</a:t>
            </a:r>
            <a:endParaRPr/>
          </a:p>
        </p:txBody>
      </p:sp>
      <p:sp>
        <p:nvSpPr>
          <p:cNvPr id="99" name="Google Shape;99;p3"/>
          <p:cNvSpPr/>
          <p:nvPr/>
        </p:nvSpPr>
        <p:spPr>
          <a:xfrm>
            <a:off x="4007900" y="2451085"/>
            <a:ext cx="1848860" cy="645395"/>
          </a:xfrm>
          <a:prstGeom prst="roundRect">
            <a:avLst>
              <a:gd name="adj" fmla="val 50000"/>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Quattrocento Sans"/>
              <a:ea typeface="Quattrocento Sans"/>
              <a:cs typeface="Quattrocento Sans"/>
              <a:sym typeface="Quattrocento Sans"/>
            </a:endParaRPr>
          </a:p>
        </p:txBody>
      </p:sp>
      <p:sp>
        <p:nvSpPr>
          <p:cNvPr id="100" name="Google Shape;100;p3"/>
          <p:cNvSpPr txBox="1"/>
          <p:nvPr/>
        </p:nvSpPr>
        <p:spPr>
          <a:xfrm>
            <a:off x="5146291" y="4904487"/>
            <a:ext cx="1709605" cy="64580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ca-ES" sz="1400">
                <a:solidFill>
                  <a:schemeClr val="dk1"/>
                </a:solidFill>
                <a:latin typeface="Quattrocento Sans"/>
                <a:ea typeface="Quattrocento Sans"/>
                <a:cs typeface="Quattrocento Sans"/>
                <a:sym typeface="Quattrocento Sans"/>
              </a:rPr>
              <a:t>MIDA</a:t>
            </a:r>
            <a:endParaRPr sz="1400">
              <a:solidFill>
                <a:schemeClr val="dk1"/>
              </a:solidFill>
              <a:latin typeface="Quattrocento Sans"/>
              <a:ea typeface="Quattrocento Sans"/>
              <a:cs typeface="Quattrocento Sans"/>
              <a:sym typeface="Quattrocento Sans"/>
            </a:endParaRPr>
          </a:p>
        </p:txBody>
      </p:sp>
      <p:sp>
        <p:nvSpPr>
          <p:cNvPr id="101" name="Google Shape;101;p3"/>
          <p:cNvSpPr/>
          <p:nvPr/>
        </p:nvSpPr>
        <p:spPr>
          <a:xfrm>
            <a:off x="5076663" y="4904690"/>
            <a:ext cx="1848860" cy="645395"/>
          </a:xfrm>
          <a:prstGeom prst="roundRect">
            <a:avLst>
              <a:gd name="adj" fmla="val 50000"/>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Quattrocento Sans"/>
              <a:ea typeface="Quattrocento Sans"/>
              <a:cs typeface="Quattrocento Sans"/>
              <a:sym typeface="Quattrocento Sans"/>
            </a:endParaRPr>
          </a:p>
        </p:txBody>
      </p:sp>
      <p:sp>
        <p:nvSpPr>
          <p:cNvPr id="102" name="Google Shape;102;p3"/>
          <p:cNvSpPr txBox="1"/>
          <p:nvPr/>
        </p:nvSpPr>
        <p:spPr>
          <a:xfrm>
            <a:off x="2974261" y="4904422"/>
            <a:ext cx="1709605" cy="645396"/>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ca-ES" sz="1400">
                <a:solidFill>
                  <a:schemeClr val="dk1"/>
                </a:solidFill>
                <a:latin typeface="Quattrocento Sans"/>
                <a:ea typeface="Quattrocento Sans"/>
                <a:cs typeface="Quattrocento Sans"/>
                <a:sym typeface="Quattrocento Sans"/>
              </a:rPr>
              <a:t>TERRITORI</a:t>
            </a:r>
            <a:endParaRPr sz="1400">
              <a:solidFill>
                <a:schemeClr val="dk1"/>
              </a:solidFill>
              <a:latin typeface="Quattrocento Sans"/>
              <a:ea typeface="Quattrocento Sans"/>
              <a:cs typeface="Quattrocento Sans"/>
              <a:sym typeface="Quattrocento Sans"/>
            </a:endParaRPr>
          </a:p>
        </p:txBody>
      </p:sp>
      <p:sp>
        <p:nvSpPr>
          <p:cNvPr id="103" name="Google Shape;103;p3"/>
          <p:cNvSpPr/>
          <p:nvPr/>
        </p:nvSpPr>
        <p:spPr>
          <a:xfrm>
            <a:off x="2904633" y="4904423"/>
            <a:ext cx="1848860" cy="645395"/>
          </a:xfrm>
          <a:prstGeom prst="roundRect">
            <a:avLst>
              <a:gd name="adj" fmla="val 50000"/>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Quattrocento Sans"/>
              <a:ea typeface="Quattrocento Sans"/>
              <a:cs typeface="Quattrocento Sans"/>
              <a:sym typeface="Quattrocento Sans"/>
            </a:endParaRPr>
          </a:p>
        </p:txBody>
      </p:sp>
      <p:sp>
        <p:nvSpPr>
          <p:cNvPr id="104" name="Google Shape;104;p3"/>
          <p:cNvSpPr txBox="1"/>
          <p:nvPr/>
        </p:nvSpPr>
        <p:spPr>
          <a:xfrm>
            <a:off x="2229020" y="3517180"/>
            <a:ext cx="1709605" cy="61377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ca-ES" sz="1400">
                <a:solidFill>
                  <a:schemeClr val="dk1"/>
                </a:solidFill>
                <a:latin typeface="Quattrocento Sans"/>
                <a:ea typeface="Quattrocento Sans"/>
                <a:cs typeface="Quattrocento Sans"/>
                <a:sym typeface="Quattrocento Sans"/>
              </a:rPr>
              <a:t>ORIGEN DEL CAPITAL</a:t>
            </a:r>
            <a:endParaRPr/>
          </a:p>
        </p:txBody>
      </p:sp>
      <p:sp>
        <p:nvSpPr>
          <p:cNvPr id="105" name="Google Shape;105;p3"/>
          <p:cNvSpPr/>
          <p:nvPr/>
        </p:nvSpPr>
        <p:spPr>
          <a:xfrm>
            <a:off x="2159392" y="3501368"/>
            <a:ext cx="1848860" cy="645395"/>
          </a:xfrm>
          <a:prstGeom prst="roundRect">
            <a:avLst>
              <a:gd name="adj" fmla="val 50000"/>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Quattrocento Sans"/>
              <a:ea typeface="Quattrocento Sans"/>
              <a:cs typeface="Quattrocento Sans"/>
              <a:sym typeface="Quattrocento Sans"/>
            </a:endParaRPr>
          </a:p>
        </p:txBody>
      </p:sp>
      <p:sp>
        <p:nvSpPr>
          <p:cNvPr id="106" name="Google Shape;106;p3"/>
          <p:cNvSpPr/>
          <p:nvPr/>
        </p:nvSpPr>
        <p:spPr>
          <a:xfrm>
            <a:off x="8235046" y="3493547"/>
            <a:ext cx="779059" cy="646331"/>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Primari</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Secundari</a:t>
            </a:r>
            <a:endParaRPr/>
          </a:p>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Terciari</a:t>
            </a:r>
            <a:endParaRPr/>
          </a:p>
        </p:txBody>
      </p:sp>
      <p:cxnSp>
        <p:nvCxnSpPr>
          <p:cNvPr id="107" name="Google Shape;107;p3"/>
          <p:cNvCxnSpPr/>
          <p:nvPr/>
        </p:nvCxnSpPr>
        <p:spPr>
          <a:xfrm rot="10800000">
            <a:off x="8046326" y="3497719"/>
            <a:ext cx="0" cy="637987"/>
          </a:xfrm>
          <a:prstGeom prst="straightConnector1">
            <a:avLst/>
          </a:prstGeom>
          <a:noFill/>
          <a:ln w="19050" cap="rnd" cmpd="sng">
            <a:solidFill>
              <a:schemeClr val="accent1"/>
            </a:solidFill>
            <a:prstDash val="solid"/>
            <a:round/>
            <a:headEnd type="none" w="sm" len="sm"/>
            <a:tailEnd type="none" w="sm" len="sm"/>
          </a:ln>
        </p:spPr>
      </p:cxnSp>
      <p:sp>
        <p:nvSpPr>
          <p:cNvPr id="108" name="Google Shape;108;p3"/>
          <p:cNvSpPr/>
          <p:nvPr/>
        </p:nvSpPr>
        <p:spPr>
          <a:xfrm>
            <a:off x="906610" y="3501089"/>
            <a:ext cx="772648" cy="646331"/>
          </a:xfrm>
          <a:prstGeom prst="rect">
            <a:avLst/>
          </a:prstGeom>
          <a:noFill/>
          <a:ln>
            <a:noFill/>
          </a:ln>
        </p:spPr>
        <p:txBody>
          <a:bodyPr spcFirstLastPara="1" wrap="square" lIns="0" tIns="0" rIns="0" bIns="0" anchor="ctr" anchorCtr="0">
            <a:spAutoFit/>
          </a:bodyPr>
          <a:lstStyle/>
          <a:p>
            <a:pPr marL="0" marR="0" lvl="0" indent="0" algn="r" rtl="0">
              <a:spcBef>
                <a:spcPts val="0"/>
              </a:spcBef>
              <a:spcAft>
                <a:spcPts val="0"/>
              </a:spcAft>
              <a:buNone/>
            </a:pPr>
            <a:r>
              <a:rPr lang="ca-ES" sz="1400">
                <a:solidFill>
                  <a:schemeClr val="dk1"/>
                </a:solidFill>
                <a:latin typeface="Quattrocento Sans"/>
                <a:ea typeface="Quattrocento Sans"/>
                <a:cs typeface="Quattrocento Sans"/>
                <a:sym typeface="Quattrocento Sans"/>
              </a:rPr>
              <a:t>Públiques</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Privades</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Mixtes</a:t>
            </a:r>
            <a:endParaRPr/>
          </a:p>
        </p:txBody>
      </p:sp>
      <p:cxnSp>
        <p:nvCxnSpPr>
          <p:cNvPr id="109" name="Google Shape;109;p3"/>
          <p:cNvCxnSpPr/>
          <p:nvPr/>
        </p:nvCxnSpPr>
        <p:spPr>
          <a:xfrm rot="10800000">
            <a:off x="1877582" y="3505261"/>
            <a:ext cx="0" cy="637987"/>
          </a:xfrm>
          <a:prstGeom prst="straightConnector1">
            <a:avLst/>
          </a:prstGeom>
          <a:noFill/>
          <a:ln w="19050" cap="rnd" cmpd="sng">
            <a:solidFill>
              <a:schemeClr val="accent1"/>
            </a:solidFill>
            <a:prstDash val="solid"/>
            <a:round/>
            <a:headEnd type="none" w="sm" len="sm"/>
            <a:tailEnd type="none" w="sm" len="sm"/>
          </a:ln>
        </p:spPr>
      </p:cxnSp>
      <p:cxnSp>
        <p:nvCxnSpPr>
          <p:cNvPr id="110" name="Google Shape;110;p3"/>
          <p:cNvCxnSpPr/>
          <p:nvPr/>
        </p:nvCxnSpPr>
        <p:spPr>
          <a:xfrm rot="10800000">
            <a:off x="2626175" y="4907659"/>
            <a:ext cx="0" cy="637987"/>
          </a:xfrm>
          <a:prstGeom prst="straightConnector1">
            <a:avLst/>
          </a:prstGeom>
          <a:noFill/>
          <a:ln w="19050" cap="rnd" cmpd="sng">
            <a:solidFill>
              <a:schemeClr val="accent1"/>
            </a:solidFill>
            <a:prstDash val="solid"/>
            <a:round/>
            <a:headEnd type="none" w="sm" len="sm"/>
            <a:tailEnd type="none" w="sm" len="sm"/>
          </a:ln>
        </p:spPr>
      </p:cxnSp>
      <p:cxnSp>
        <p:nvCxnSpPr>
          <p:cNvPr id="111" name="Google Shape;111;p3"/>
          <p:cNvCxnSpPr/>
          <p:nvPr/>
        </p:nvCxnSpPr>
        <p:spPr>
          <a:xfrm rot="10800000">
            <a:off x="7199228" y="4903487"/>
            <a:ext cx="0" cy="637987"/>
          </a:xfrm>
          <a:prstGeom prst="straightConnector1">
            <a:avLst/>
          </a:prstGeom>
          <a:noFill/>
          <a:ln w="19050" cap="rnd" cmpd="sng">
            <a:solidFill>
              <a:schemeClr val="accent1"/>
            </a:solidFill>
            <a:prstDash val="solid"/>
            <a:round/>
            <a:headEnd type="none" w="sm" len="sm"/>
            <a:tailEnd type="none" w="sm" len="sm"/>
          </a:ln>
        </p:spPr>
      </p:cxnSp>
      <p:pic>
        <p:nvPicPr>
          <p:cNvPr id="112" name="Google Shape;112;p3"/>
          <p:cNvPicPr preferRelativeResize="0"/>
          <p:nvPr/>
        </p:nvPicPr>
        <p:blipFill rotWithShape="1">
          <a:blip r:embed="rId3">
            <a:alphaModFix/>
          </a:blip>
          <a:srcRect l="57660" t="196" r="21561" b="-195"/>
          <a:stretch/>
        </p:blipFill>
        <p:spPr>
          <a:xfrm>
            <a:off x="10054468" y="0"/>
            <a:ext cx="2137531" cy="6858000"/>
          </a:xfrm>
          <a:prstGeom prst="rect">
            <a:avLst/>
          </a:prstGeom>
          <a:noFill/>
          <a:ln>
            <a:noFill/>
          </a:ln>
        </p:spPr>
      </p:pic>
      <p:sp>
        <p:nvSpPr>
          <p:cNvPr id="113" name="Google Shape;113;p3"/>
          <p:cNvSpPr txBox="1"/>
          <p:nvPr/>
        </p:nvSpPr>
        <p:spPr>
          <a:xfrm>
            <a:off x="10055956" y="0"/>
            <a:ext cx="2125068" cy="6858001"/>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pic>
        <p:nvPicPr>
          <p:cNvPr id="114" name="Google Shape;114;p3"/>
          <p:cNvPicPr preferRelativeResize="0"/>
          <p:nvPr/>
        </p:nvPicPr>
        <p:blipFill rotWithShape="1">
          <a:blip r:embed="rId4">
            <a:alphaModFix/>
          </a:blip>
          <a:srcRect/>
          <a:stretch/>
        </p:blipFill>
        <p:spPr>
          <a:xfrm>
            <a:off x="10646978" y="445701"/>
            <a:ext cx="1114004" cy="246619"/>
          </a:xfrm>
          <a:prstGeom prst="rect">
            <a:avLst/>
          </a:prstGeom>
          <a:noFill/>
          <a:ln>
            <a:noFill/>
          </a:ln>
        </p:spPr>
      </p:pic>
      <p:sp>
        <p:nvSpPr>
          <p:cNvPr id="115" name="Google Shape;115;p3"/>
          <p:cNvSpPr/>
          <p:nvPr/>
        </p:nvSpPr>
        <p:spPr>
          <a:xfrm>
            <a:off x="1691484" y="5018830"/>
            <a:ext cx="820351"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6" name="Google Shape;116;p3"/>
          <p:cNvSpPr/>
          <p:nvPr/>
        </p:nvSpPr>
        <p:spPr>
          <a:xfrm>
            <a:off x="1402056" y="5011209"/>
            <a:ext cx="1025795" cy="430887"/>
          </a:xfrm>
          <a:prstGeom prst="rect">
            <a:avLst/>
          </a:prstGeom>
          <a:noFill/>
          <a:ln>
            <a:noFill/>
          </a:ln>
        </p:spPr>
        <p:txBody>
          <a:bodyPr spcFirstLastPara="1" wrap="square" lIns="0" tIns="0" rIns="0" bIns="0" anchor="ctr" anchorCtr="0">
            <a:spAutoFit/>
          </a:bodyPr>
          <a:lstStyle/>
          <a:p>
            <a:pPr marL="0" marR="0" lvl="0" indent="0" algn="r" rtl="0">
              <a:spcBef>
                <a:spcPts val="0"/>
              </a:spcBef>
              <a:spcAft>
                <a:spcPts val="0"/>
              </a:spcAft>
              <a:buNone/>
            </a:pPr>
            <a:r>
              <a:rPr lang="ca-ES" sz="1400">
                <a:solidFill>
                  <a:schemeClr val="dk1"/>
                </a:solidFill>
                <a:latin typeface="Quattrocento Sans"/>
                <a:ea typeface="Quattrocento Sans"/>
                <a:cs typeface="Quattrocento Sans"/>
                <a:sym typeface="Quattrocento Sans"/>
              </a:rPr>
              <a:t>Nacional</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Internacional</a:t>
            </a:r>
            <a:endParaRPr/>
          </a:p>
        </p:txBody>
      </p:sp>
      <p:sp>
        <p:nvSpPr>
          <p:cNvPr id="117" name="Google Shape;117;p3"/>
          <p:cNvSpPr/>
          <p:nvPr/>
        </p:nvSpPr>
        <p:spPr>
          <a:xfrm>
            <a:off x="7294282" y="4906027"/>
            <a:ext cx="820351" cy="210363"/>
          </a:xfrm>
          <a:prstGeom prst="roundRect">
            <a:avLst>
              <a:gd name="adj" fmla="val 50000"/>
            </a:avLst>
          </a:prstGeom>
          <a:solidFill>
            <a:schemeClr val="accen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8" name="Google Shape;118;p3"/>
          <p:cNvSpPr/>
          <p:nvPr/>
        </p:nvSpPr>
        <p:spPr>
          <a:xfrm>
            <a:off x="7387948" y="4899315"/>
            <a:ext cx="593111" cy="646331"/>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Petita</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Mitjana</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Gran</a:t>
            </a:r>
            <a:endParaRPr/>
          </a:p>
        </p:txBody>
      </p:sp>
      <p:grpSp>
        <p:nvGrpSpPr>
          <p:cNvPr id="119" name="Google Shape;119;p3"/>
          <p:cNvGrpSpPr/>
          <p:nvPr/>
        </p:nvGrpSpPr>
        <p:grpSpPr>
          <a:xfrm>
            <a:off x="4795042" y="3728256"/>
            <a:ext cx="312830" cy="324401"/>
            <a:chOff x="4795042" y="3728256"/>
            <a:chExt cx="312830" cy="324401"/>
          </a:xfrm>
        </p:grpSpPr>
        <p:sp>
          <p:nvSpPr>
            <p:cNvPr id="120" name="Google Shape;120;p3"/>
            <p:cNvSpPr/>
            <p:nvPr/>
          </p:nvSpPr>
          <p:spPr>
            <a:xfrm>
              <a:off x="5031751" y="3872056"/>
              <a:ext cx="76121" cy="84800"/>
            </a:xfrm>
            <a:custGeom>
              <a:avLst/>
              <a:gdLst/>
              <a:ahLst/>
              <a:cxnLst/>
              <a:rect l="l" t="t" r="r" b="b"/>
              <a:pathLst>
                <a:path w="76121" h="84800" extrusionOk="0">
                  <a:moveTo>
                    <a:pt x="76121" y="84800"/>
                  </a:moveTo>
                  <a:lnTo>
                    <a:pt x="76121" y="24816"/>
                  </a:lnTo>
                  <a:cubicBezTo>
                    <a:pt x="76121" y="18283"/>
                    <a:pt x="71713" y="12615"/>
                    <a:pt x="65337" y="11040"/>
                  </a:cubicBezTo>
                  <a:lnTo>
                    <a:pt x="22671" y="413"/>
                  </a:lnTo>
                  <a:cubicBezTo>
                    <a:pt x="20388" y="-138"/>
                    <a:pt x="18027" y="-138"/>
                    <a:pt x="15744" y="413"/>
                  </a:cubicBezTo>
                  <a:lnTo>
                    <a:pt x="0" y="4349"/>
                  </a:lnTo>
                  <a:lnTo>
                    <a:pt x="15744" y="413"/>
                  </a:lnTo>
                  <a:cubicBezTo>
                    <a:pt x="18027" y="-138"/>
                    <a:pt x="20388" y="-138"/>
                    <a:pt x="22671" y="413"/>
                  </a:cubicBezTo>
                  <a:lnTo>
                    <a:pt x="65337" y="11040"/>
                  </a:lnTo>
                  <a:cubicBezTo>
                    <a:pt x="71634" y="12615"/>
                    <a:pt x="76121" y="18283"/>
                    <a:pt x="76121" y="24816"/>
                  </a:cubicBezTo>
                  <a:lnTo>
                    <a:pt x="76121" y="848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 name="Google Shape;121;p3"/>
            <p:cNvSpPr/>
            <p:nvPr/>
          </p:nvSpPr>
          <p:spPr>
            <a:xfrm>
              <a:off x="5051037" y="4012196"/>
              <a:ext cx="7871" cy="29991"/>
            </a:xfrm>
            <a:custGeom>
              <a:avLst/>
              <a:gdLst/>
              <a:ahLst/>
              <a:cxnLst/>
              <a:rect l="l" t="t" r="r" b="b"/>
              <a:pathLst>
                <a:path w="7871" h="29991" extrusionOk="0">
                  <a:moveTo>
                    <a:pt x="0" y="0"/>
                  </a:moveTo>
                  <a:lnTo>
                    <a:pt x="0" y="2999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 name="Google Shape;122;p3"/>
            <p:cNvSpPr/>
            <p:nvPr/>
          </p:nvSpPr>
          <p:spPr>
            <a:xfrm>
              <a:off x="5079454" y="3914191"/>
              <a:ext cx="7871" cy="127997"/>
            </a:xfrm>
            <a:custGeom>
              <a:avLst/>
              <a:gdLst/>
              <a:ahLst/>
              <a:cxnLst/>
              <a:rect l="l" t="t" r="r" b="b"/>
              <a:pathLst>
                <a:path w="7871" h="127997" extrusionOk="0">
                  <a:moveTo>
                    <a:pt x="0" y="0"/>
                  </a:moveTo>
                  <a:lnTo>
                    <a:pt x="0" y="12799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 name="Google Shape;123;p3"/>
            <p:cNvSpPr/>
            <p:nvPr/>
          </p:nvSpPr>
          <p:spPr>
            <a:xfrm>
              <a:off x="4795042" y="3872056"/>
              <a:ext cx="76121" cy="84800"/>
            </a:xfrm>
            <a:custGeom>
              <a:avLst/>
              <a:gdLst/>
              <a:ahLst/>
              <a:cxnLst/>
              <a:rect l="l" t="t" r="r" b="b"/>
              <a:pathLst>
                <a:path w="76121" h="84800" extrusionOk="0">
                  <a:moveTo>
                    <a:pt x="0" y="84800"/>
                  </a:moveTo>
                  <a:lnTo>
                    <a:pt x="0" y="24816"/>
                  </a:lnTo>
                  <a:cubicBezTo>
                    <a:pt x="0" y="18283"/>
                    <a:pt x="4408" y="12615"/>
                    <a:pt x="10785" y="11040"/>
                  </a:cubicBezTo>
                  <a:lnTo>
                    <a:pt x="53450" y="413"/>
                  </a:lnTo>
                  <a:cubicBezTo>
                    <a:pt x="55733" y="-138"/>
                    <a:pt x="58095" y="-138"/>
                    <a:pt x="60377" y="413"/>
                  </a:cubicBezTo>
                  <a:lnTo>
                    <a:pt x="76121" y="4349"/>
                  </a:lnTo>
                  <a:lnTo>
                    <a:pt x="60377" y="413"/>
                  </a:lnTo>
                  <a:cubicBezTo>
                    <a:pt x="58095" y="-138"/>
                    <a:pt x="55733" y="-138"/>
                    <a:pt x="53450" y="413"/>
                  </a:cubicBezTo>
                  <a:lnTo>
                    <a:pt x="10785" y="11040"/>
                  </a:lnTo>
                  <a:cubicBezTo>
                    <a:pt x="4487" y="12615"/>
                    <a:pt x="0" y="18283"/>
                    <a:pt x="0" y="24816"/>
                  </a:cubicBezTo>
                  <a:lnTo>
                    <a:pt x="0" y="848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 name="Google Shape;124;p3"/>
            <p:cNvSpPr/>
            <p:nvPr/>
          </p:nvSpPr>
          <p:spPr>
            <a:xfrm>
              <a:off x="4851878" y="4012196"/>
              <a:ext cx="7871" cy="29991"/>
            </a:xfrm>
            <a:custGeom>
              <a:avLst/>
              <a:gdLst/>
              <a:ahLst/>
              <a:cxnLst/>
              <a:rect l="l" t="t" r="r" b="b"/>
              <a:pathLst>
                <a:path w="7871" h="29991" extrusionOk="0">
                  <a:moveTo>
                    <a:pt x="0" y="0"/>
                  </a:moveTo>
                  <a:lnTo>
                    <a:pt x="0" y="2999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 name="Google Shape;125;p3"/>
            <p:cNvSpPr/>
            <p:nvPr/>
          </p:nvSpPr>
          <p:spPr>
            <a:xfrm>
              <a:off x="4823460" y="3914191"/>
              <a:ext cx="7871" cy="127997"/>
            </a:xfrm>
            <a:custGeom>
              <a:avLst/>
              <a:gdLst/>
              <a:ahLst/>
              <a:cxnLst/>
              <a:rect l="l" t="t" r="r" b="b"/>
              <a:pathLst>
                <a:path w="7871" h="127997" extrusionOk="0">
                  <a:moveTo>
                    <a:pt x="0" y="0"/>
                  </a:moveTo>
                  <a:lnTo>
                    <a:pt x="0" y="12799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6" name="Google Shape;126;p3"/>
            <p:cNvSpPr/>
            <p:nvPr/>
          </p:nvSpPr>
          <p:spPr>
            <a:xfrm>
              <a:off x="4894071" y="3843560"/>
              <a:ext cx="113827" cy="48195"/>
            </a:xfrm>
            <a:custGeom>
              <a:avLst/>
              <a:gdLst/>
              <a:ahLst/>
              <a:cxnLst/>
              <a:rect l="l" t="t" r="r" b="b"/>
              <a:pathLst>
                <a:path w="113827" h="48195" extrusionOk="0">
                  <a:moveTo>
                    <a:pt x="113828" y="48196"/>
                  </a:moveTo>
                  <a:lnTo>
                    <a:pt x="113828" y="24895"/>
                  </a:lnTo>
                  <a:cubicBezTo>
                    <a:pt x="113828" y="18361"/>
                    <a:pt x="109341" y="12615"/>
                    <a:pt x="102964" y="11040"/>
                  </a:cubicBezTo>
                  <a:lnTo>
                    <a:pt x="60377" y="413"/>
                  </a:lnTo>
                  <a:cubicBezTo>
                    <a:pt x="58095" y="-138"/>
                    <a:pt x="55733" y="-138"/>
                    <a:pt x="53450" y="413"/>
                  </a:cubicBezTo>
                  <a:lnTo>
                    <a:pt x="10863" y="11040"/>
                  </a:lnTo>
                  <a:cubicBezTo>
                    <a:pt x="4487" y="12615"/>
                    <a:pt x="0" y="18361"/>
                    <a:pt x="0" y="24895"/>
                  </a:cubicBezTo>
                  <a:lnTo>
                    <a:pt x="0" y="48196"/>
                  </a:lnTo>
                  <a:lnTo>
                    <a:pt x="0" y="24895"/>
                  </a:lnTo>
                  <a:cubicBezTo>
                    <a:pt x="0" y="18361"/>
                    <a:pt x="4487" y="12615"/>
                    <a:pt x="10863" y="11040"/>
                  </a:cubicBezTo>
                  <a:lnTo>
                    <a:pt x="53450" y="413"/>
                  </a:lnTo>
                  <a:cubicBezTo>
                    <a:pt x="55733" y="-138"/>
                    <a:pt x="58095" y="-138"/>
                    <a:pt x="60377" y="413"/>
                  </a:cubicBezTo>
                  <a:lnTo>
                    <a:pt x="102964" y="11040"/>
                  </a:lnTo>
                  <a:cubicBezTo>
                    <a:pt x="109341" y="12615"/>
                    <a:pt x="113828" y="18361"/>
                    <a:pt x="113828" y="24895"/>
                  </a:cubicBezTo>
                  <a:lnTo>
                    <a:pt x="113828" y="481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27" name="Google Shape;127;p3"/>
            <p:cNvGrpSpPr/>
            <p:nvPr/>
          </p:nvGrpSpPr>
          <p:grpSpPr>
            <a:xfrm>
              <a:off x="4871951" y="3893645"/>
              <a:ext cx="159012" cy="159012"/>
              <a:chOff x="4871951" y="3893645"/>
              <a:chExt cx="159012" cy="159012"/>
            </a:xfrm>
          </p:grpSpPr>
          <p:sp>
            <p:nvSpPr>
              <p:cNvPr id="128" name="Google Shape;128;p3"/>
              <p:cNvSpPr/>
              <p:nvPr/>
            </p:nvSpPr>
            <p:spPr>
              <a:xfrm>
                <a:off x="4871951" y="3893645"/>
                <a:ext cx="159012" cy="159012"/>
              </a:xfrm>
              <a:custGeom>
                <a:avLst/>
                <a:gdLst/>
                <a:ahLst/>
                <a:cxnLst/>
                <a:rect l="l" t="t" r="r" b="b"/>
                <a:pathLst>
                  <a:path w="159012" h="159012" extrusionOk="0">
                    <a:moveTo>
                      <a:pt x="159012" y="71319"/>
                    </a:moveTo>
                    <a:lnTo>
                      <a:pt x="137837" y="63762"/>
                    </a:lnTo>
                    <a:cubicBezTo>
                      <a:pt x="136420" y="58646"/>
                      <a:pt x="134452" y="53765"/>
                      <a:pt x="131854" y="49278"/>
                    </a:cubicBezTo>
                    <a:lnTo>
                      <a:pt x="141458" y="29047"/>
                    </a:lnTo>
                    <a:lnTo>
                      <a:pt x="129808" y="17476"/>
                    </a:lnTo>
                    <a:lnTo>
                      <a:pt x="109577" y="27079"/>
                    </a:lnTo>
                    <a:cubicBezTo>
                      <a:pt x="105090" y="24482"/>
                      <a:pt x="100288" y="22514"/>
                      <a:pt x="95171" y="21175"/>
                    </a:cubicBezTo>
                    <a:lnTo>
                      <a:pt x="87614" y="0"/>
                    </a:lnTo>
                    <a:lnTo>
                      <a:pt x="71398" y="0"/>
                    </a:lnTo>
                    <a:lnTo>
                      <a:pt x="63841" y="21175"/>
                    </a:lnTo>
                    <a:cubicBezTo>
                      <a:pt x="58724" y="22514"/>
                      <a:pt x="53923" y="24560"/>
                      <a:pt x="49436" y="27079"/>
                    </a:cubicBezTo>
                    <a:lnTo>
                      <a:pt x="29205" y="17476"/>
                    </a:lnTo>
                    <a:lnTo>
                      <a:pt x="17554" y="29047"/>
                    </a:lnTo>
                    <a:lnTo>
                      <a:pt x="27158" y="49278"/>
                    </a:lnTo>
                    <a:cubicBezTo>
                      <a:pt x="24560" y="53765"/>
                      <a:pt x="22514" y="58646"/>
                      <a:pt x="21175" y="63762"/>
                    </a:cubicBezTo>
                    <a:lnTo>
                      <a:pt x="0" y="71319"/>
                    </a:lnTo>
                    <a:lnTo>
                      <a:pt x="0" y="87693"/>
                    </a:lnTo>
                    <a:lnTo>
                      <a:pt x="21175" y="95250"/>
                    </a:lnTo>
                    <a:cubicBezTo>
                      <a:pt x="22592" y="100367"/>
                      <a:pt x="24560" y="105247"/>
                      <a:pt x="27158" y="109734"/>
                    </a:cubicBezTo>
                    <a:lnTo>
                      <a:pt x="17554" y="129965"/>
                    </a:lnTo>
                    <a:lnTo>
                      <a:pt x="29205" y="141537"/>
                    </a:lnTo>
                    <a:lnTo>
                      <a:pt x="49436" y="131933"/>
                    </a:lnTo>
                    <a:cubicBezTo>
                      <a:pt x="53923" y="134531"/>
                      <a:pt x="58724" y="136499"/>
                      <a:pt x="63841" y="137837"/>
                    </a:cubicBezTo>
                    <a:lnTo>
                      <a:pt x="71398" y="159012"/>
                    </a:lnTo>
                    <a:lnTo>
                      <a:pt x="87614" y="159012"/>
                    </a:lnTo>
                    <a:lnTo>
                      <a:pt x="95171" y="137837"/>
                    </a:lnTo>
                    <a:cubicBezTo>
                      <a:pt x="100288" y="136499"/>
                      <a:pt x="105090" y="134452"/>
                      <a:pt x="109577" y="131933"/>
                    </a:cubicBezTo>
                    <a:lnTo>
                      <a:pt x="129808" y="141537"/>
                    </a:lnTo>
                    <a:lnTo>
                      <a:pt x="141458" y="129965"/>
                    </a:lnTo>
                    <a:lnTo>
                      <a:pt x="131854" y="109734"/>
                    </a:lnTo>
                    <a:cubicBezTo>
                      <a:pt x="134452" y="105247"/>
                      <a:pt x="136499" y="100367"/>
                      <a:pt x="137837" y="95250"/>
                    </a:cubicBezTo>
                    <a:lnTo>
                      <a:pt x="159012" y="87693"/>
                    </a:lnTo>
                    <a:lnTo>
                      <a:pt x="159012" y="7131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 name="Google Shape;129;p3"/>
              <p:cNvSpPr/>
              <p:nvPr/>
            </p:nvSpPr>
            <p:spPr>
              <a:xfrm>
                <a:off x="4920914" y="3942608"/>
                <a:ext cx="61085" cy="61085"/>
              </a:xfrm>
              <a:custGeom>
                <a:avLst/>
                <a:gdLst/>
                <a:ahLst/>
                <a:cxnLst/>
                <a:rect l="l" t="t" r="r" b="b"/>
                <a:pathLst>
                  <a:path w="61085" h="61085" extrusionOk="0">
                    <a:moveTo>
                      <a:pt x="61086" y="30543"/>
                    </a:moveTo>
                    <a:cubicBezTo>
                      <a:pt x="61086" y="47411"/>
                      <a:pt x="47411" y="61086"/>
                      <a:pt x="30543" y="61086"/>
                    </a:cubicBezTo>
                    <a:cubicBezTo>
                      <a:pt x="13675" y="61086"/>
                      <a:pt x="0" y="47411"/>
                      <a:pt x="0" y="30543"/>
                    </a:cubicBezTo>
                    <a:cubicBezTo>
                      <a:pt x="0" y="13675"/>
                      <a:pt x="13675" y="0"/>
                      <a:pt x="30543" y="0"/>
                    </a:cubicBezTo>
                    <a:cubicBezTo>
                      <a:pt x="47411" y="0"/>
                      <a:pt x="61086" y="13675"/>
                      <a:pt x="61086" y="3054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0" name="Google Shape;130;p3"/>
            <p:cNvSpPr/>
            <p:nvPr/>
          </p:nvSpPr>
          <p:spPr>
            <a:xfrm>
              <a:off x="4931148" y="3788870"/>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0"/>
                    <a:pt x="38730" y="8659"/>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 name="Google Shape;131;p3"/>
            <p:cNvSpPr/>
            <p:nvPr/>
          </p:nvSpPr>
          <p:spPr>
            <a:xfrm>
              <a:off x="4931148" y="3728256"/>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0"/>
                    <a:pt x="38730" y="8659"/>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 name="Google Shape;132;p3"/>
            <p:cNvSpPr/>
            <p:nvPr/>
          </p:nvSpPr>
          <p:spPr>
            <a:xfrm>
              <a:off x="4867464" y="3761712"/>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79"/>
                    <a:pt x="38730" y="8738"/>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 name="Google Shape;133;p3"/>
            <p:cNvSpPr/>
            <p:nvPr/>
          </p:nvSpPr>
          <p:spPr>
            <a:xfrm>
              <a:off x="4833064" y="3815398"/>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0"/>
                    <a:pt x="38730" y="8659"/>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 name="Google Shape;134;p3"/>
            <p:cNvSpPr/>
            <p:nvPr/>
          </p:nvSpPr>
          <p:spPr>
            <a:xfrm>
              <a:off x="5031121" y="3815398"/>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0"/>
                    <a:pt x="38730" y="8659"/>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 name="Google Shape;135;p3"/>
            <p:cNvSpPr/>
            <p:nvPr/>
          </p:nvSpPr>
          <p:spPr>
            <a:xfrm>
              <a:off x="4995619" y="3761712"/>
              <a:ext cx="38729" cy="38729"/>
            </a:xfrm>
            <a:custGeom>
              <a:avLst/>
              <a:gdLst/>
              <a:ahLst/>
              <a:cxnLst/>
              <a:rect l="l" t="t" r="r" b="b"/>
              <a:pathLst>
                <a:path w="38729" h="38729" extrusionOk="0">
                  <a:moveTo>
                    <a:pt x="38730" y="19365"/>
                  </a:moveTo>
                  <a:cubicBezTo>
                    <a:pt x="38730" y="30071"/>
                    <a:pt x="30071" y="38730"/>
                    <a:pt x="19365" y="38730"/>
                  </a:cubicBezTo>
                  <a:cubicBezTo>
                    <a:pt x="8659" y="38730"/>
                    <a:pt x="0" y="30071"/>
                    <a:pt x="0" y="19365"/>
                  </a:cubicBezTo>
                  <a:cubicBezTo>
                    <a:pt x="0" y="8659"/>
                    <a:pt x="8659" y="0"/>
                    <a:pt x="19365" y="0"/>
                  </a:cubicBezTo>
                  <a:cubicBezTo>
                    <a:pt x="30071" y="79"/>
                    <a:pt x="38730" y="8738"/>
                    <a:pt x="38730" y="1936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6" name="Google Shape;136;p3"/>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lt1"/>
                </a:solidFill>
                <a:latin typeface="Quattrocento Sans"/>
                <a:ea typeface="Quattrocento Sans"/>
                <a:cs typeface="Quattrocento Sans"/>
                <a:sym typeface="Quattrocento Sans"/>
              </a:rPr>
              <a:t>p. </a:t>
            </a:r>
            <a:fld id="{00000000-1234-1234-1234-123412341234}" type="slidenum">
              <a:rPr lang="ca-ES" sz="900">
                <a:solidFill>
                  <a:schemeClr val="lt1"/>
                </a:solidFill>
                <a:latin typeface="Quattrocento Sans"/>
                <a:ea typeface="Quattrocento Sans"/>
                <a:cs typeface="Quattrocento Sans"/>
                <a:sym typeface="Quattrocento Sans"/>
              </a:rPr>
              <a:t>3</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4"/>
          <p:cNvPicPr preferRelativeResize="0"/>
          <p:nvPr/>
        </p:nvPicPr>
        <p:blipFill rotWithShape="1">
          <a:blip r:embed="rId3">
            <a:alphaModFix/>
          </a:blip>
          <a:srcRect l="-38537" t="-14235" r="1" b="24302"/>
          <a:stretch/>
        </p:blipFill>
        <p:spPr>
          <a:xfrm>
            <a:off x="0" y="1575163"/>
            <a:ext cx="12192000" cy="5282837"/>
          </a:xfrm>
          <a:prstGeom prst="rect">
            <a:avLst/>
          </a:prstGeom>
          <a:noFill/>
          <a:ln>
            <a:noFill/>
          </a:ln>
        </p:spPr>
      </p:pic>
      <p:sp>
        <p:nvSpPr>
          <p:cNvPr id="143" name="Google Shape;143;p4"/>
          <p:cNvSpPr txBox="1"/>
          <p:nvPr/>
        </p:nvSpPr>
        <p:spPr>
          <a:xfrm>
            <a:off x="-2" y="1548723"/>
            <a:ext cx="12192002" cy="530927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144" name="Google Shape;144;p4"/>
          <p:cNvSpPr/>
          <p:nvPr/>
        </p:nvSpPr>
        <p:spPr>
          <a:xfrm>
            <a:off x="3323357" y="1286477"/>
            <a:ext cx="8271740" cy="31761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5" name="Google Shape;145;p4"/>
          <p:cNvSpPr/>
          <p:nvPr/>
        </p:nvSpPr>
        <p:spPr>
          <a:xfrm>
            <a:off x="-2" y="1286477"/>
            <a:ext cx="3939330" cy="52044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46" name="Google Shape;146;p4"/>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47" name="Google Shape;147;p4"/>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8" name="Google Shape;148;p4"/>
          <p:cNvSpPr txBox="1"/>
          <p:nvPr/>
        </p:nvSpPr>
        <p:spPr>
          <a:xfrm>
            <a:off x="752739" y="740458"/>
            <a:ext cx="8518261" cy="1133459"/>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01. </a:t>
            </a:r>
            <a:r>
              <a:rPr lang="ca-ES" sz="2800" b="0" i="0">
                <a:solidFill>
                  <a:schemeClr val="dk1"/>
                </a:solidFill>
                <a:latin typeface="Quattrocento Sans"/>
                <a:ea typeface="Quattrocento Sans"/>
                <a:cs typeface="Quattrocento Sans"/>
                <a:sym typeface="Quattrocento Sans"/>
              </a:rPr>
              <a:t>FORMES JURÍDIQUES MÉS HABITUALS</a:t>
            </a:r>
            <a:endParaRPr/>
          </a:p>
          <a:p>
            <a:pPr marL="0" marR="0" lvl="0" indent="0" algn="l" rtl="0">
              <a:lnSpc>
                <a:spcPct val="142857"/>
              </a:lnSpc>
              <a:spcBef>
                <a:spcPts val="0"/>
              </a:spcBef>
              <a:spcAft>
                <a:spcPts val="0"/>
              </a:spcAft>
              <a:buClr>
                <a:schemeClr val="dk1"/>
              </a:buClr>
              <a:buSzPts val="2000"/>
              <a:buFont typeface="Arial"/>
              <a:buNone/>
            </a:pPr>
            <a:r>
              <a:rPr lang="ca-ES" sz="2800" b="0" i="0">
                <a:solidFill>
                  <a:schemeClr val="dk1"/>
                </a:solidFill>
                <a:latin typeface="Quattrocento Sans"/>
                <a:ea typeface="Quattrocento Sans"/>
                <a:cs typeface="Quattrocento Sans"/>
                <a:sym typeface="Quattrocento Sans"/>
              </a:rPr>
              <a:t>PER ALS EMPRENDEDORS</a:t>
            </a:r>
            <a:endParaRPr/>
          </a:p>
        </p:txBody>
      </p:sp>
      <p:cxnSp>
        <p:nvCxnSpPr>
          <p:cNvPr id="149" name="Google Shape;149;p4"/>
          <p:cNvCxnSpPr/>
          <p:nvPr/>
        </p:nvCxnSpPr>
        <p:spPr>
          <a:xfrm rot="10800000">
            <a:off x="5046533" y="2053614"/>
            <a:ext cx="0" cy="2412000"/>
          </a:xfrm>
          <a:prstGeom prst="straightConnector1">
            <a:avLst/>
          </a:prstGeom>
          <a:noFill/>
          <a:ln w="19050" cap="rnd" cmpd="sng">
            <a:solidFill>
              <a:schemeClr val="accent2">
                <a:alpha val="49803"/>
              </a:schemeClr>
            </a:solidFill>
            <a:prstDash val="solid"/>
            <a:round/>
            <a:headEnd type="none" w="sm" len="sm"/>
            <a:tailEnd type="none" w="sm" len="sm"/>
          </a:ln>
        </p:spPr>
      </p:cxnSp>
      <p:cxnSp>
        <p:nvCxnSpPr>
          <p:cNvPr id="150" name="Google Shape;150;p4"/>
          <p:cNvCxnSpPr/>
          <p:nvPr/>
        </p:nvCxnSpPr>
        <p:spPr>
          <a:xfrm rot="10800000">
            <a:off x="8650549" y="2053614"/>
            <a:ext cx="0" cy="2412000"/>
          </a:xfrm>
          <a:prstGeom prst="straightConnector1">
            <a:avLst/>
          </a:prstGeom>
          <a:noFill/>
          <a:ln w="19050" cap="rnd" cmpd="sng">
            <a:solidFill>
              <a:schemeClr val="accent2">
                <a:alpha val="49803"/>
              </a:schemeClr>
            </a:solidFill>
            <a:prstDash val="solid"/>
            <a:round/>
            <a:headEnd type="none" w="sm" len="sm"/>
            <a:tailEnd type="none" w="sm" len="sm"/>
          </a:ln>
        </p:spPr>
      </p:cxnSp>
      <p:sp>
        <p:nvSpPr>
          <p:cNvPr id="151" name="Google Shape;151;p4"/>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52" name="Google Shape;152;p4"/>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53" name="Google Shape;153;p4"/>
          <p:cNvGrpSpPr/>
          <p:nvPr/>
        </p:nvGrpSpPr>
        <p:grpSpPr>
          <a:xfrm>
            <a:off x="1386550" y="1874585"/>
            <a:ext cx="2549564" cy="777083"/>
            <a:chOff x="6713534" y="1874585"/>
            <a:chExt cx="2549564" cy="777083"/>
          </a:xfrm>
        </p:grpSpPr>
        <p:sp>
          <p:nvSpPr>
            <p:cNvPr id="154" name="Google Shape;154;p4"/>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 name="Google Shape;155;p4"/>
            <p:cNvSpPr txBox="1"/>
            <p:nvPr/>
          </p:nvSpPr>
          <p:spPr>
            <a:xfrm>
              <a:off x="6942242" y="2005337"/>
              <a:ext cx="2320856"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Societat individual. Empresari individual. Autònom</a:t>
              </a:r>
              <a:endParaRPr/>
            </a:p>
          </p:txBody>
        </p:sp>
      </p:grpSp>
      <p:sp>
        <p:nvSpPr>
          <p:cNvPr id="156" name="Google Shape;156;p4"/>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57" name="Google Shape;157;p4"/>
          <p:cNvGrpSpPr/>
          <p:nvPr/>
        </p:nvGrpSpPr>
        <p:grpSpPr>
          <a:xfrm>
            <a:off x="4975759" y="1874585"/>
            <a:ext cx="2549563" cy="346196"/>
            <a:chOff x="6713534" y="1874585"/>
            <a:chExt cx="2549563" cy="346196"/>
          </a:xfrm>
        </p:grpSpPr>
        <p:sp>
          <p:nvSpPr>
            <p:cNvPr id="158" name="Google Shape;158;p4"/>
            <p:cNvSpPr/>
            <p:nvPr/>
          </p:nvSpPr>
          <p:spPr>
            <a:xfrm>
              <a:off x="6713534" y="1874585"/>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59" name="Google Shape;159;p4"/>
            <p:cNvSpPr txBox="1"/>
            <p:nvPr/>
          </p:nvSpPr>
          <p:spPr>
            <a:xfrm>
              <a:off x="6942242" y="2005337"/>
              <a:ext cx="232085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Societat laboral</a:t>
              </a:r>
              <a:endParaRPr/>
            </a:p>
          </p:txBody>
        </p:sp>
      </p:grpSp>
      <p:grpSp>
        <p:nvGrpSpPr>
          <p:cNvPr id="160" name="Google Shape;160;p4"/>
          <p:cNvGrpSpPr/>
          <p:nvPr/>
        </p:nvGrpSpPr>
        <p:grpSpPr>
          <a:xfrm>
            <a:off x="8579775" y="1874585"/>
            <a:ext cx="2370991" cy="561639"/>
            <a:chOff x="6713534" y="1874585"/>
            <a:chExt cx="2370991" cy="561639"/>
          </a:xfrm>
        </p:grpSpPr>
        <p:sp>
          <p:nvSpPr>
            <p:cNvPr id="161" name="Google Shape;161;p4"/>
            <p:cNvSpPr/>
            <p:nvPr/>
          </p:nvSpPr>
          <p:spPr>
            <a:xfrm>
              <a:off x="6713534" y="1874585"/>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2" name="Google Shape;162;p4"/>
            <p:cNvSpPr txBox="1"/>
            <p:nvPr/>
          </p:nvSpPr>
          <p:spPr>
            <a:xfrm>
              <a:off x="6942242" y="2005337"/>
              <a:ext cx="2142283"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Societat Comanditária por accions</a:t>
              </a:r>
              <a:endParaRPr/>
            </a:p>
          </p:txBody>
        </p:sp>
      </p:grpSp>
      <p:grpSp>
        <p:nvGrpSpPr>
          <p:cNvPr id="163" name="Google Shape;163;p4"/>
          <p:cNvGrpSpPr/>
          <p:nvPr/>
        </p:nvGrpSpPr>
        <p:grpSpPr>
          <a:xfrm>
            <a:off x="1391355" y="3224642"/>
            <a:ext cx="2718645" cy="338820"/>
            <a:chOff x="6718339" y="2788607"/>
            <a:chExt cx="2718645" cy="338820"/>
          </a:xfrm>
        </p:grpSpPr>
        <p:sp>
          <p:nvSpPr>
            <p:cNvPr id="164" name="Google Shape;164;p4"/>
            <p:cNvSpPr/>
            <p:nvPr/>
          </p:nvSpPr>
          <p:spPr>
            <a:xfrm>
              <a:off x="6718339" y="2788607"/>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5" name="Google Shape;165;p4"/>
            <p:cNvSpPr txBox="1"/>
            <p:nvPr/>
          </p:nvSpPr>
          <p:spPr>
            <a:xfrm>
              <a:off x="6947048" y="2911983"/>
              <a:ext cx="2489936"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Societat anónima</a:t>
              </a:r>
              <a:endParaRPr/>
            </a:p>
          </p:txBody>
        </p:sp>
      </p:grpSp>
      <p:grpSp>
        <p:nvGrpSpPr>
          <p:cNvPr id="166" name="Google Shape;166;p4"/>
          <p:cNvGrpSpPr/>
          <p:nvPr/>
        </p:nvGrpSpPr>
        <p:grpSpPr>
          <a:xfrm>
            <a:off x="4980562" y="3224642"/>
            <a:ext cx="1934202" cy="338820"/>
            <a:chOff x="6718337" y="2788607"/>
            <a:chExt cx="3080707" cy="338820"/>
          </a:xfrm>
        </p:grpSpPr>
        <p:sp>
          <p:nvSpPr>
            <p:cNvPr id="167" name="Google Shape;167;p4"/>
            <p:cNvSpPr/>
            <p:nvPr/>
          </p:nvSpPr>
          <p:spPr>
            <a:xfrm>
              <a:off x="6718337" y="2788607"/>
              <a:ext cx="504584"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8" name="Google Shape;168;p4"/>
            <p:cNvSpPr txBox="1"/>
            <p:nvPr/>
          </p:nvSpPr>
          <p:spPr>
            <a:xfrm>
              <a:off x="6947048" y="2911983"/>
              <a:ext cx="2851996"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Societat col-lectiva</a:t>
              </a:r>
              <a:endParaRPr/>
            </a:p>
          </p:txBody>
        </p:sp>
      </p:grpSp>
      <p:grpSp>
        <p:nvGrpSpPr>
          <p:cNvPr id="169" name="Google Shape;169;p4"/>
          <p:cNvGrpSpPr/>
          <p:nvPr/>
        </p:nvGrpSpPr>
        <p:grpSpPr>
          <a:xfrm>
            <a:off x="8579775" y="3224642"/>
            <a:ext cx="2743500" cy="346196"/>
            <a:chOff x="6713534" y="1874585"/>
            <a:chExt cx="2743500" cy="346196"/>
          </a:xfrm>
        </p:grpSpPr>
        <p:sp>
          <p:nvSpPr>
            <p:cNvPr id="170" name="Google Shape;170;p4"/>
            <p:cNvSpPr/>
            <p:nvPr/>
          </p:nvSpPr>
          <p:spPr>
            <a:xfrm>
              <a:off x="6713534" y="1874585"/>
              <a:ext cx="316960" cy="316960"/>
            </a:xfrm>
            <a:prstGeom prst="ellipse">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71" name="Google Shape;171;p4"/>
            <p:cNvSpPr txBox="1"/>
            <p:nvPr/>
          </p:nvSpPr>
          <p:spPr>
            <a:xfrm>
              <a:off x="6942242" y="2005337"/>
              <a:ext cx="2514792"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Societats cooperatives</a:t>
              </a:r>
              <a:endParaRPr/>
            </a:p>
          </p:txBody>
        </p:sp>
      </p:grpSp>
      <p:grpSp>
        <p:nvGrpSpPr>
          <p:cNvPr id="172" name="Google Shape;172;p4"/>
          <p:cNvGrpSpPr/>
          <p:nvPr/>
        </p:nvGrpSpPr>
        <p:grpSpPr>
          <a:xfrm>
            <a:off x="1391355" y="4482343"/>
            <a:ext cx="2009969" cy="769707"/>
            <a:chOff x="6718339" y="2788607"/>
            <a:chExt cx="2009969" cy="769707"/>
          </a:xfrm>
        </p:grpSpPr>
        <p:sp>
          <p:nvSpPr>
            <p:cNvPr id="173" name="Google Shape;173;p4"/>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 name="Google Shape;174;p4"/>
            <p:cNvSpPr txBox="1"/>
            <p:nvPr/>
          </p:nvSpPr>
          <p:spPr>
            <a:xfrm>
              <a:off x="6947048" y="2911983"/>
              <a:ext cx="1781260"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Societat de Responsabilitat Limitada. SL</a:t>
              </a:r>
              <a:endParaRPr/>
            </a:p>
          </p:txBody>
        </p:sp>
      </p:grpSp>
      <p:cxnSp>
        <p:nvCxnSpPr>
          <p:cNvPr id="175" name="Google Shape;175;p4"/>
          <p:cNvCxnSpPr/>
          <p:nvPr/>
        </p:nvCxnSpPr>
        <p:spPr>
          <a:xfrm rot="10800000">
            <a:off x="1457324" y="2053614"/>
            <a:ext cx="0" cy="4804386"/>
          </a:xfrm>
          <a:prstGeom prst="straightConnector1">
            <a:avLst/>
          </a:prstGeom>
          <a:noFill/>
          <a:ln w="19050" cap="rnd" cmpd="sng">
            <a:solidFill>
              <a:schemeClr val="accent2"/>
            </a:solidFill>
            <a:prstDash val="solid"/>
            <a:round/>
            <a:headEnd type="none" w="sm" len="sm"/>
            <a:tailEnd type="none" w="sm" len="sm"/>
          </a:ln>
        </p:spPr>
      </p:cxnSp>
      <p:grpSp>
        <p:nvGrpSpPr>
          <p:cNvPr id="176" name="Google Shape;176;p4"/>
          <p:cNvGrpSpPr/>
          <p:nvPr/>
        </p:nvGrpSpPr>
        <p:grpSpPr>
          <a:xfrm>
            <a:off x="904891" y="1995060"/>
            <a:ext cx="326164" cy="500092"/>
            <a:chOff x="9298031" y="2851688"/>
            <a:chExt cx="326164" cy="500092"/>
          </a:xfrm>
        </p:grpSpPr>
        <p:sp>
          <p:nvSpPr>
            <p:cNvPr id="177" name="Google Shape;177;p4"/>
            <p:cNvSpPr/>
            <p:nvPr/>
          </p:nvSpPr>
          <p:spPr>
            <a:xfrm>
              <a:off x="9475101" y="3157212"/>
              <a:ext cx="87487" cy="101422"/>
            </a:xfrm>
            <a:custGeom>
              <a:avLst/>
              <a:gdLst/>
              <a:ahLst/>
              <a:cxnLst/>
              <a:rect l="l" t="t" r="r" b="b"/>
              <a:pathLst>
                <a:path w="87487" h="101422" extrusionOk="0">
                  <a:moveTo>
                    <a:pt x="0" y="101422"/>
                  </a:moveTo>
                  <a:lnTo>
                    <a:pt x="45158" y="86754"/>
                  </a:lnTo>
                  <a:lnTo>
                    <a:pt x="53645" y="53959"/>
                  </a:lnTo>
                  <a:lnTo>
                    <a:pt x="81201" y="48301"/>
                  </a:lnTo>
                  <a:lnTo>
                    <a:pt x="87487" y="0"/>
                  </a:lnTo>
                  <a:lnTo>
                    <a:pt x="81201" y="48301"/>
                  </a:lnTo>
                  <a:lnTo>
                    <a:pt x="53645" y="53959"/>
                  </a:lnTo>
                  <a:lnTo>
                    <a:pt x="45158" y="8675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8" name="Google Shape;178;p4"/>
            <p:cNvSpPr/>
            <p:nvPr/>
          </p:nvSpPr>
          <p:spPr>
            <a:xfrm>
              <a:off x="9359639" y="3157212"/>
              <a:ext cx="88849" cy="101736"/>
            </a:xfrm>
            <a:custGeom>
              <a:avLst/>
              <a:gdLst/>
              <a:ahLst/>
              <a:cxnLst/>
              <a:rect l="l" t="t" r="r" b="b"/>
              <a:pathLst>
                <a:path w="88849" h="101736" extrusionOk="0">
                  <a:moveTo>
                    <a:pt x="0" y="0"/>
                  </a:moveTo>
                  <a:lnTo>
                    <a:pt x="6286" y="48301"/>
                  </a:lnTo>
                  <a:lnTo>
                    <a:pt x="33947" y="53959"/>
                  </a:lnTo>
                  <a:lnTo>
                    <a:pt x="42434" y="86754"/>
                  </a:lnTo>
                  <a:lnTo>
                    <a:pt x="88849" y="101737"/>
                  </a:lnTo>
                  <a:lnTo>
                    <a:pt x="42434" y="86754"/>
                  </a:lnTo>
                  <a:lnTo>
                    <a:pt x="33947" y="53959"/>
                  </a:lnTo>
                  <a:lnTo>
                    <a:pt x="6286" y="4830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9" name="Google Shape;179;p4"/>
            <p:cNvSpPr/>
            <p:nvPr/>
          </p:nvSpPr>
          <p:spPr>
            <a:xfrm>
              <a:off x="9298031" y="3147259"/>
              <a:ext cx="326164" cy="204521"/>
            </a:xfrm>
            <a:custGeom>
              <a:avLst/>
              <a:gdLst/>
              <a:ahLst/>
              <a:cxnLst/>
              <a:rect l="l" t="t" r="r" b="b"/>
              <a:pathLst>
                <a:path w="326164" h="204521" extrusionOk="0">
                  <a:moveTo>
                    <a:pt x="0" y="204521"/>
                  </a:moveTo>
                  <a:lnTo>
                    <a:pt x="0" y="56474"/>
                  </a:lnTo>
                  <a:cubicBezTo>
                    <a:pt x="0" y="35728"/>
                    <a:pt x="15402" y="18126"/>
                    <a:pt x="35938" y="15297"/>
                  </a:cubicBezTo>
                  <a:lnTo>
                    <a:pt x="109176" y="0"/>
                  </a:lnTo>
                  <a:lnTo>
                    <a:pt x="163763" y="148047"/>
                  </a:lnTo>
                  <a:lnTo>
                    <a:pt x="216989" y="0"/>
                  </a:lnTo>
                  <a:lnTo>
                    <a:pt x="290227" y="15297"/>
                  </a:lnTo>
                  <a:cubicBezTo>
                    <a:pt x="310867" y="18021"/>
                    <a:pt x="326165" y="35624"/>
                    <a:pt x="326165" y="56474"/>
                  </a:cubicBezTo>
                  <a:lnTo>
                    <a:pt x="326165" y="204521"/>
                  </a:lnTo>
                  <a:lnTo>
                    <a:pt x="326165" y="56474"/>
                  </a:lnTo>
                  <a:cubicBezTo>
                    <a:pt x="326165" y="35728"/>
                    <a:pt x="310763" y="18126"/>
                    <a:pt x="290227" y="15297"/>
                  </a:cubicBezTo>
                  <a:lnTo>
                    <a:pt x="216989" y="0"/>
                  </a:lnTo>
                  <a:lnTo>
                    <a:pt x="163763" y="148047"/>
                  </a:lnTo>
                  <a:lnTo>
                    <a:pt x="109176" y="0"/>
                  </a:lnTo>
                  <a:lnTo>
                    <a:pt x="35938" y="15297"/>
                  </a:lnTo>
                  <a:cubicBezTo>
                    <a:pt x="15402" y="18126"/>
                    <a:pt x="0" y="35728"/>
                    <a:pt x="0" y="56474"/>
                  </a:cubicBezTo>
                  <a:lnTo>
                    <a:pt x="0" y="2045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0" name="Google Shape;180;p4"/>
            <p:cNvSpPr/>
            <p:nvPr/>
          </p:nvSpPr>
          <p:spPr>
            <a:xfrm>
              <a:off x="9331874" y="2851688"/>
              <a:ext cx="259946" cy="158734"/>
            </a:xfrm>
            <a:custGeom>
              <a:avLst/>
              <a:gdLst/>
              <a:ahLst/>
              <a:cxnLst/>
              <a:rect l="l" t="t" r="r" b="b"/>
              <a:pathLst>
                <a:path w="259946" h="158734" extrusionOk="0">
                  <a:moveTo>
                    <a:pt x="27765" y="157687"/>
                  </a:moveTo>
                  <a:cubicBezTo>
                    <a:pt x="11316" y="149724"/>
                    <a:pt x="0" y="132855"/>
                    <a:pt x="0" y="113262"/>
                  </a:cubicBezTo>
                  <a:cubicBezTo>
                    <a:pt x="0" y="86020"/>
                    <a:pt x="22108" y="63913"/>
                    <a:pt x="49349" y="63913"/>
                  </a:cubicBezTo>
                  <a:lnTo>
                    <a:pt x="49349" y="63913"/>
                  </a:lnTo>
                  <a:cubicBezTo>
                    <a:pt x="49349" y="28604"/>
                    <a:pt x="77953" y="0"/>
                    <a:pt x="113262" y="0"/>
                  </a:cubicBezTo>
                  <a:lnTo>
                    <a:pt x="146685" y="0"/>
                  </a:lnTo>
                  <a:cubicBezTo>
                    <a:pt x="181994" y="0"/>
                    <a:pt x="210598" y="28604"/>
                    <a:pt x="210598" y="63913"/>
                  </a:cubicBezTo>
                  <a:lnTo>
                    <a:pt x="210598" y="63913"/>
                  </a:lnTo>
                  <a:cubicBezTo>
                    <a:pt x="237839" y="63913"/>
                    <a:pt x="259947" y="86020"/>
                    <a:pt x="259947" y="113262"/>
                  </a:cubicBezTo>
                  <a:cubicBezTo>
                    <a:pt x="259947" y="133693"/>
                    <a:pt x="247479" y="151190"/>
                    <a:pt x="229772" y="158734"/>
                  </a:cubicBezTo>
                  <a:cubicBezTo>
                    <a:pt x="247479" y="151295"/>
                    <a:pt x="259947" y="133693"/>
                    <a:pt x="259947" y="113262"/>
                  </a:cubicBezTo>
                  <a:cubicBezTo>
                    <a:pt x="259947" y="86020"/>
                    <a:pt x="237839" y="63913"/>
                    <a:pt x="210598" y="63913"/>
                  </a:cubicBezTo>
                  <a:lnTo>
                    <a:pt x="210598" y="63913"/>
                  </a:lnTo>
                  <a:cubicBezTo>
                    <a:pt x="210598" y="28604"/>
                    <a:pt x="181994" y="0"/>
                    <a:pt x="146685" y="0"/>
                  </a:cubicBezTo>
                  <a:lnTo>
                    <a:pt x="113262" y="0"/>
                  </a:lnTo>
                  <a:cubicBezTo>
                    <a:pt x="77953" y="0"/>
                    <a:pt x="49349" y="28604"/>
                    <a:pt x="49349" y="63913"/>
                  </a:cubicBezTo>
                  <a:lnTo>
                    <a:pt x="49349" y="63913"/>
                  </a:lnTo>
                  <a:cubicBezTo>
                    <a:pt x="22108" y="63913"/>
                    <a:pt x="0" y="86020"/>
                    <a:pt x="0" y="113262"/>
                  </a:cubicBezTo>
                  <a:cubicBezTo>
                    <a:pt x="0" y="132750"/>
                    <a:pt x="11316" y="149724"/>
                    <a:pt x="27765" y="15768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 name="Google Shape;181;p4"/>
            <p:cNvSpPr/>
            <p:nvPr/>
          </p:nvSpPr>
          <p:spPr>
            <a:xfrm>
              <a:off x="9336798" y="3000993"/>
              <a:ext cx="56054" cy="80257"/>
            </a:xfrm>
            <a:custGeom>
              <a:avLst/>
              <a:gdLst/>
              <a:ahLst/>
              <a:cxnLst/>
              <a:rect l="l" t="t" r="r" b="b"/>
              <a:pathLst>
                <a:path w="56054" h="80257" extrusionOk="0">
                  <a:moveTo>
                    <a:pt x="10792" y="0"/>
                  </a:moveTo>
                  <a:cubicBezTo>
                    <a:pt x="4086" y="8487"/>
                    <a:pt x="0" y="19174"/>
                    <a:pt x="0" y="30909"/>
                  </a:cubicBezTo>
                  <a:cubicBezTo>
                    <a:pt x="0" y="58150"/>
                    <a:pt x="28813" y="80258"/>
                    <a:pt x="56055" y="80258"/>
                  </a:cubicBezTo>
                  <a:cubicBezTo>
                    <a:pt x="28813" y="80258"/>
                    <a:pt x="0" y="58150"/>
                    <a:pt x="0" y="30909"/>
                  </a:cubicBezTo>
                  <a:cubicBezTo>
                    <a:pt x="0" y="19174"/>
                    <a:pt x="4086" y="8487"/>
                    <a:pt x="10792"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2" name="Google Shape;182;p4"/>
            <p:cNvSpPr/>
            <p:nvPr/>
          </p:nvSpPr>
          <p:spPr>
            <a:xfrm>
              <a:off x="9530841" y="3001098"/>
              <a:ext cx="56159" cy="80152"/>
            </a:xfrm>
            <a:custGeom>
              <a:avLst/>
              <a:gdLst/>
              <a:ahLst/>
              <a:cxnLst/>
              <a:rect l="l" t="t" r="r" b="b"/>
              <a:pathLst>
                <a:path w="56159" h="80152" extrusionOk="0">
                  <a:moveTo>
                    <a:pt x="0" y="80153"/>
                  </a:moveTo>
                  <a:cubicBezTo>
                    <a:pt x="27242" y="80153"/>
                    <a:pt x="56159" y="58045"/>
                    <a:pt x="56159" y="30804"/>
                  </a:cubicBezTo>
                  <a:cubicBezTo>
                    <a:pt x="56159" y="19174"/>
                    <a:pt x="52073" y="8382"/>
                    <a:pt x="45368" y="0"/>
                  </a:cubicBezTo>
                  <a:cubicBezTo>
                    <a:pt x="52178" y="8487"/>
                    <a:pt x="56159" y="19174"/>
                    <a:pt x="56159" y="30804"/>
                  </a:cubicBezTo>
                  <a:cubicBezTo>
                    <a:pt x="56055" y="58045"/>
                    <a:pt x="27242" y="80153"/>
                    <a:pt x="0" y="8015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3" name="Google Shape;183;p4"/>
            <p:cNvSpPr/>
            <p:nvPr/>
          </p:nvSpPr>
          <p:spPr>
            <a:xfrm>
              <a:off x="9388557" y="2951329"/>
              <a:ext cx="146580" cy="179584"/>
            </a:xfrm>
            <a:custGeom>
              <a:avLst/>
              <a:gdLst/>
              <a:ahLst/>
              <a:cxnLst/>
              <a:rect l="l" t="t" r="r" b="b"/>
              <a:pathLst>
                <a:path w="146580" h="179584" extrusionOk="0">
                  <a:moveTo>
                    <a:pt x="146580" y="53331"/>
                  </a:moveTo>
                  <a:lnTo>
                    <a:pt x="146580" y="104461"/>
                  </a:lnTo>
                  <a:cubicBezTo>
                    <a:pt x="146580" y="124682"/>
                    <a:pt x="138617" y="144066"/>
                    <a:pt x="124368" y="158315"/>
                  </a:cubicBezTo>
                  <a:lnTo>
                    <a:pt x="124368" y="158315"/>
                  </a:lnTo>
                  <a:cubicBezTo>
                    <a:pt x="110852" y="171936"/>
                    <a:pt x="92412" y="179585"/>
                    <a:pt x="73238" y="179585"/>
                  </a:cubicBezTo>
                  <a:lnTo>
                    <a:pt x="73238" y="179585"/>
                  </a:lnTo>
                  <a:cubicBezTo>
                    <a:pt x="53959" y="179585"/>
                    <a:pt x="35519" y="171936"/>
                    <a:pt x="22003" y="158210"/>
                  </a:cubicBezTo>
                  <a:lnTo>
                    <a:pt x="22003" y="158210"/>
                  </a:lnTo>
                  <a:cubicBezTo>
                    <a:pt x="7858" y="143961"/>
                    <a:pt x="0" y="124682"/>
                    <a:pt x="0" y="104670"/>
                  </a:cubicBezTo>
                  <a:lnTo>
                    <a:pt x="0" y="53331"/>
                  </a:lnTo>
                  <a:cubicBezTo>
                    <a:pt x="0" y="53331"/>
                    <a:pt x="64541" y="51025"/>
                    <a:pt x="73238" y="0"/>
                  </a:cubicBezTo>
                  <a:cubicBezTo>
                    <a:pt x="73342" y="0"/>
                    <a:pt x="95450" y="51130"/>
                    <a:pt x="146580" y="5333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4" name="Google Shape;184;p4"/>
            <p:cNvSpPr/>
            <p:nvPr/>
          </p:nvSpPr>
          <p:spPr>
            <a:xfrm>
              <a:off x="9461899" y="3295306"/>
              <a:ext cx="10477" cy="56473"/>
            </a:xfrm>
            <a:custGeom>
              <a:avLst/>
              <a:gdLst/>
              <a:ahLst/>
              <a:cxnLst/>
              <a:rect l="l" t="t" r="r" b="b"/>
              <a:pathLst>
                <a:path w="10477" h="56473" extrusionOk="0">
                  <a:moveTo>
                    <a:pt x="0" y="0"/>
                  </a:moveTo>
                  <a:lnTo>
                    <a:pt x="0" y="564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85" name="Google Shape;185;p4"/>
          <p:cNvGrpSpPr/>
          <p:nvPr/>
        </p:nvGrpSpPr>
        <p:grpSpPr>
          <a:xfrm>
            <a:off x="890585" y="3375351"/>
            <a:ext cx="368141" cy="376904"/>
            <a:chOff x="890585" y="3375351"/>
            <a:chExt cx="368141" cy="376904"/>
          </a:xfrm>
        </p:grpSpPr>
        <p:sp>
          <p:nvSpPr>
            <p:cNvPr id="186" name="Google Shape;186;p4"/>
            <p:cNvSpPr/>
            <p:nvPr/>
          </p:nvSpPr>
          <p:spPr>
            <a:xfrm>
              <a:off x="1146236" y="3641670"/>
              <a:ext cx="96869" cy="96869"/>
            </a:xfrm>
            <a:custGeom>
              <a:avLst/>
              <a:gdLst/>
              <a:ahLst/>
              <a:cxnLst/>
              <a:rect l="l" t="t" r="r" b="b"/>
              <a:pathLst>
                <a:path w="96869" h="96869" extrusionOk="0">
                  <a:moveTo>
                    <a:pt x="96869" y="27527"/>
                  </a:moveTo>
                  <a:lnTo>
                    <a:pt x="69342" y="0"/>
                  </a:lnTo>
                  <a:lnTo>
                    <a:pt x="0" y="69342"/>
                  </a:lnTo>
                  <a:lnTo>
                    <a:pt x="27527" y="96869"/>
                  </a:lnTo>
                  <a:lnTo>
                    <a:pt x="0" y="69342"/>
                  </a:lnTo>
                  <a:lnTo>
                    <a:pt x="69342"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 name="Google Shape;187;p4"/>
            <p:cNvSpPr/>
            <p:nvPr/>
          </p:nvSpPr>
          <p:spPr>
            <a:xfrm>
              <a:off x="1012314" y="3571661"/>
              <a:ext cx="71247" cy="71246"/>
            </a:xfrm>
            <a:custGeom>
              <a:avLst/>
              <a:gdLst/>
              <a:ahLst/>
              <a:cxnLst/>
              <a:rect l="l" t="t" r="r" b="b"/>
              <a:pathLst>
                <a:path w="71247" h="71246" extrusionOk="0">
                  <a:moveTo>
                    <a:pt x="71247" y="71247"/>
                  </a:moveTo>
                  <a:lnTo>
                    <a:pt x="0" y="0"/>
                  </a:lnTo>
                  <a:lnTo>
                    <a:pt x="71247" y="71247"/>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 name="Google Shape;188;p4"/>
            <p:cNvSpPr/>
            <p:nvPr/>
          </p:nvSpPr>
          <p:spPr>
            <a:xfrm>
              <a:off x="1044199" y="3510130"/>
              <a:ext cx="161568" cy="190404"/>
            </a:xfrm>
            <a:custGeom>
              <a:avLst/>
              <a:gdLst/>
              <a:ahLst/>
              <a:cxnLst/>
              <a:rect l="l" t="t" r="r" b="b"/>
              <a:pathLst>
                <a:path w="161568" h="190404" extrusionOk="0">
                  <a:moveTo>
                    <a:pt x="52698" y="0"/>
                  </a:moveTo>
                  <a:lnTo>
                    <a:pt x="108419" y="55721"/>
                  </a:lnTo>
                  <a:lnTo>
                    <a:pt x="108419" y="55721"/>
                  </a:lnTo>
                  <a:cubicBezTo>
                    <a:pt x="126421" y="73724"/>
                    <a:pt x="148519" y="127445"/>
                    <a:pt x="152520" y="132302"/>
                  </a:cubicBezTo>
                  <a:cubicBezTo>
                    <a:pt x="156616" y="137160"/>
                    <a:pt x="161569" y="141351"/>
                    <a:pt x="161569" y="141351"/>
                  </a:cubicBezTo>
                  <a:lnTo>
                    <a:pt x="112515" y="190405"/>
                  </a:lnTo>
                  <a:lnTo>
                    <a:pt x="105752" y="183642"/>
                  </a:lnTo>
                  <a:cubicBezTo>
                    <a:pt x="105752" y="183642"/>
                    <a:pt x="69557" y="191072"/>
                    <a:pt x="54317" y="186595"/>
                  </a:cubicBezTo>
                  <a:cubicBezTo>
                    <a:pt x="20694" y="176784"/>
                    <a:pt x="-9119" y="171260"/>
                    <a:pt x="2596" y="153829"/>
                  </a:cubicBezTo>
                  <a:cubicBezTo>
                    <a:pt x="-9119" y="171260"/>
                    <a:pt x="20694" y="176879"/>
                    <a:pt x="54317" y="186595"/>
                  </a:cubicBezTo>
                  <a:cubicBezTo>
                    <a:pt x="69557" y="191072"/>
                    <a:pt x="105752" y="183642"/>
                    <a:pt x="105752" y="183642"/>
                  </a:cubicBezTo>
                  <a:lnTo>
                    <a:pt x="112515" y="190405"/>
                  </a:lnTo>
                  <a:lnTo>
                    <a:pt x="161569" y="141351"/>
                  </a:lnTo>
                  <a:cubicBezTo>
                    <a:pt x="161569" y="141351"/>
                    <a:pt x="156616" y="137065"/>
                    <a:pt x="152520" y="132302"/>
                  </a:cubicBezTo>
                  <a:cubicBezTo>
                    <a:pt x="148424" y="127445"/>
                    <a:pt x="126421" y="73724"/>
                    <a:pt x="108419" y="55721"/>
                  </a:cubicBezTo>
                  <a:lnTo>
                    <a:pt x="108419" y="55721"/>
                  </a:lnTo>
                  <a:lnTo>
                    <a:pt x="52698"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 name="Google Shape;189;p4"/>
            <p:cNvSpPr/>
            <p:nvPr/>
          </p:nvSpPr>
          <p:spPr>
            <a:xfrm>
              <a:off x="1055653" y="3517369"/>
              <a:ext cx="60007" cy="60007"/>
            </a:xfrm>
            <a:custGeom>
              <a:avLst/>
              <a:gdLst/>
              <a:ahLst/>
              <a:cxnLst/>
              <a:rect l="l" t="t" r="r" b="b"/>
              <a:pathLst>
                <a:path w="60007" h="60007" extrusionOk="0">
                  <a:moveTo>
                    <a:pt x="60007" y="60007"/>
                  </a:moveTo>
                  <a:lnTo>
                    <a:pt x="60007" y="60007"/>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 name="Google Shape;190;p4"/>
            <p:cNvSpPr/>
            <p:nvPr/>
          </p:nvSpPr>
          <p:spPr>
            <a:xfrm>
              <a:off x="1027269" y="3537847"/>
              <a:ext cx="61055" cy="61055"/>
            </a:xfrm>
            <a:custGeom>
              <a:avLst/>
              <a:gdLst/>
              <a:ahLst/>
              <a:cxnLst/>
              <a:rect l="l" t="t" r="r" b="b"/>
              <a:pathLst>
                <a:path w="61055" h="61055" extrusionOk="0">
                  <a:moveTo>
                    <a:pt x="61055" y="61055"/>
                  </a:moveTo>
                  <a:lnTo>
                    <a:pt x="0" y="0"/>
                  </a:lnTo>
                  <a:lnTo>
                    <a:pt x="61055" y="61055"/>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 name="Google Shape;191;p4"/>
            <p:cNvSpPr/>
            <p:nvPr/>
          </p:nvSpPr>
          <p:spPr>
            <a:xfrm>
              <a:off x="890585" y="3375351"/>
              <a:ext cx="114014" cy="114014"/>
            </a:xfrm>
            <a:custGeom>
              <a:avLst/>
              <a:gdLst/>
              <a:ahLst/>
              <a:cxnLst/>
              <a:rect l="l" t="t" r="r" b="b"/>
              <a:pathLst>
                <a:path w="114014" h="114014" extrusionOk="0">
                  <a:moveTo>
                    <a:pt x="0" y="86297"/>
                  </a:moveTo>
                  <a:lnTo>
                    <a:pt x="27718" y="114014"/>
                  </a:lnTo>
                  <a:lnTo>
                    <a:pt x="114014" y="27718"/>
                  </a:lnTo>
                  <a:lnTo>
                    <a:pt x="86297" y="0"/>
                  </a:lnTo>
                  <a:lnTo>
                    <a:pt x="114014" y="27718"/>
                  </a:lnTo>
                  <a:lnTo>
                    <a:pt x="27718" y="114014"/>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 name="Google Shape;192;p4"/>
            <p:cNvSpPr/>
            <p:nvPr/>
          </p:nvSpPr>
          <p:spPr>
            <a:xfrm>
              <a:off x="928018" y="3413451"/>
              <a:ext cx="154019" cy="128587"/>
            </a:xfrm>
            <a:custGeom>
              <a:avLst/>
              <a:gdLst/>
              <a:ahLst/>
              <a:cxnLst/>
              <a:rect l="l" t="t" r="r" b="b"/>
              <a:pathLst>
                <a:path w="154019" h="128587" extrusionOk="0">
                  <a:moveTo>
                    <a:pt x="154019" y="53245"/>
                  </a:moveTo>
                  <a:cubicBezTo>
                    <a:pt x="149924" y="48959"/>
                    <a:pt x="142875" y="42101"/>
                    <a:pt x="131921" y="31147"/>
                  </a:cubicBezTo>
                  <a:cubicBezTo>
                    <a:pt x="112967" y="12192"/>
                    <a:pt x="77915" y="11906"/>
                    <a:pt x="77915" y="11906"/>
                  </a:cubicBezTo>
                  <a:lnTo>
                    <a:pt x="66008" y="0"/>
                  </a:lnTo>
                  <a:lnTo>
                    <a:pt x="0" y="66008"/>
                  </a:lnTo>
                  <a:cubicBezTo>
                    <a:pt x="0" y="66008"/>
                    <a:pt x="10096" y="75343"/>
                    <a:pt x="14192" y="80201"/>
                  </a:cubicBezTo>
                  <a:cubicBezTo>
                    <a:pt x="18288" y="85058"/>
                    <a:pt x="23241" y="108871"/>
                    <a:pt x="43053" y="128588"/>
                  </a:cubicBezTo>
                  <a:cubicBezTo>
                    <a:pt x="23336" y="108871"/>
                    <a:pt x="18288" y="85058"/>
                    <a:pt x="14192" y="80201"/>
                  </a:cubicBezTo>
                  <a:cubicBezTo>
                    <a:pt x="10096" y="75343"/>
                    <a:pt x="0" y="66008"/>
                    <a:pt x="0" y="66008"/>
                  </a:cubicBezTo>
                  <a:lnTo>
                    <a:pt x="66008" y="0"/>
                  </a:lnTo>
                  <a:lnTo>
                    <a:pt x="77915" y="11906"/>
                  </a:lnTo>
                  <a:cubicBezTo>
                    <a:pt x="77915" y="11906"/>
                    <a:pt x="112967" y="12192"/>
                    <a:pt x="131921" y="31147"/>
                  </a:cubicBezTo>
                  <a:cubicBezTo>
                    <a:pt x="142970" y="42196"/>
                    <a:pt x="149924" y="48959"/>
                    <a:pt x="154019" y="5324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3" name="Google Shape;193;p4"/>
            <p:cNvSpPr/>
            <p:nvPr/>
          </p:nvSpPr>
          <p:spPr>
            <a:xfrm>
              <a:off x="1144807" y="3375351"/>
              <a:ext cx="113919" cy="114014"/>
            </a:xfrm>
            <a:custGeom>
              <a:avLst/>
              <a:gdLst/>
              <a:ahLst/>
              <a:cxnLst/>
              <a:rect l="l" t="t" r="r" b="b"/>
              <a:pathLst>
                <a:path w="113919" h="114014" extrusionOk="0">
                  <a:moveTo>
                    <a:pt x="27718" y="0"/>
                  </a:moveTo>
                  <a:lnTo>
                    <a:pt x="0" y="27718"/>
                  </a:lnTo>
                  <a:lnTo>
                    <a:pt x="86296" y="114014"/>
                  </a:lnTo>
                  <a:lnTo>
                    <a:pt x="113919" y="86297"/>
                  </a:lnTo>
                  <a:lnTo>
                    <a:pt x="86296" y="114014"/>
                  </a:lnTo>
                  <a:lnTo>
                    <a:pt x="0" y="27718"/>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 name="Google Shape;194;p4"/>
            <p:cNvSpPr/>
            <p:nvPr/>
          </p:nvSpPr>
          <p:spPr>
            <a:xfrm>
              <a:off x="1144807" y="3375351"/>
              <a:ext cx="113919" cy="114014"/>
            </a:xfrm>
            <a:custGeom>
              <a:avLst/>
              <a:gdLst/>
              <a:ahLst/>
              <a:cxnLst/>
              <a:rect l="l" t="t" r="r" b="b"/>
              <a:pathLst>
                <a:path w="113919" h="114014" extrusionOk="0">
                  <a:moveTo>
                    <a:pt x="27718" y="0"/>
                  </a:moveTo>
                  <a:lnTo>
                    <a:pt x="0" y="27718"/>
                  </a:lnTo>
                  <a:lnTo>
                    <a:pt x="86296" y="114014"/>
                  </a:lnTo>
                  <a:lnTo>
                    <a:pt x="113919" y="86297"/>
                  </a:lnTo>
                  <a:lnTo>
                    <a:pt x="86296" y="114014"/>
                  </a:lnTo>
                  <a:lnTo>
                    <a:pt x="0" y="27718"/>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 name="Google Shape;195;p4"/>
            <p:cNvSpPr/>
            <p:nvPr/>
          </p:nvSpPr>
          <p:spPr>
            <a:xfrm>
              <a:off x="1097563" y="3412880"/>
              <a:ext cx="123063" cy="144303"/>
            </a:xfrm>
            <a:custGeom>
              <a:avLst/>
              <a:gdLst/>
              <a:ahLst/>
              <a:cxnLst/>
              <a:rect l="l" t="t" r="r" b="b"/>
              <a:pathLst>
                <a:path w="123063" h="144303" extrusionOk="0">
                  <a:moveTo>
                    <a:pt x="85249" y="144304"/>
                  </a:moveTo>
                  <a:lnTo>
                    <a:pt x="97155" y="132398"/>
                  </a:lnTo>
                  <a:cubicBezTo>
                    <a:pt x="107537" y="122015"/>
                    <a:pt x="104299" y="84773"/>
                    <a:pt x="104299" y="84773"/>
                  </a:cubicBezTo>
                  <a:lnTo>
                    <a:pt x="123063" y="66008"/>
                  </a:lnTo>
                  <a:lnTo>
                    <a:pt x="57055" y="0"/>
                  </a:lnTo>
                  <a:cubicBezTo>
                    <a:pt x="57055" y="0"/>
                    <a:pt x="40862" y="16954"/>
                    <a:pt x="36005" y="21050"/>
                  </a:cubicBezTo>
                  <a:cubicBezTo>
                    <a:pt x="31147" y="25146"/>
                    <a:pt x="10668" y="26861"/>
                    <a:pt x="0" y="37529"/>
                  </a:cubicBezTo>
                  <a:cubicBezTo>
                    <a:pt x="10668" y="26861"/>
                    <a:pt x="31147" y="25241"/>
                    <a:pt x="36005" y="21050"/>
                  </a:cubicBezTo>
                  <a:cubicBezTo>
                    <a:pt x="40862" y="16954"/>
                    <a:pt x="57055" y="0"/>
                    <a:pt x="57055" y="0"/>
                  </a:cubicBezTo>
                  <a:lnTo>
                    <a:pt x="123063" y="66008"/>
                  </a:lnTo>
                  <a:lnTo>
                    <a:pt x="104299" y="84773"/>
                  </a:lnTo>
                  <a:cubicBezTo>
                    <a:pt x="104299" y="84773"/>
                    <a:pt x="107537" y="122015"/>
                    <a:pt x="97155" y="132398"/>
                  </a:cubicBezTo>
                  <a:lnTo>
                    <a:pt x="85249" y="144304"/>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6" name="Google Shape;196;p4"/>
            <p:cNvSpPr/>
            <p:nvPr/>
          </p:nvSpPr>
          <p:spPr>
            <a:xfrm>
              <a:off x="1097563" y="3412880"/>
              <a:ext cx="123063" cy="144303"/>
            </a:xfrm>
            <a:custGeom>
              <a:avLst/>
              <a:gdLst/>
              <a:ahLst/>
              <a:cxnLst/>
              <a:rect l="l" t="t" r="r" b="b"/>
              <a:pathLst>
                <a:path w="123063" h="144303" extrusionOk="0">
                  <a:moveTo>
                    <a:pt x="85249" y="144304"/>
                  </a:moveTo>
                  <a:lnTo>
                    <a:pt x="97155" y="132398"/>
                  </a:lnTo>
                  <a:cubicBezTo>
                    <a:pt x="107537" y="122015"/>
                    <a:pt x="104299" y="84773"/>
                    <a:pt x="104299" y="84773"/>
                  </a:cubicBezTo>
                  <a:lnTo>
                    <a:pt x="123063" y="66008"/>
                  </a:lnTo>
                  <a:lnTo>
                    <a:pt x="57055" y="0"/>
                  </a:lnTo>
                  <a:cubicBezTo>
                    <a:pt x="57055" y="0"/>
                    <a:pt x="40862" y="16954"/>
                    <a:pt x="36005" y="21050"/>
                  </a:cubicBezTo>
                  <a:cubicBezTo>
                    <a:pt x="31147" y="25146"/>
                    <a:pt x="10668" y="26861"/>
                    <a:pt x="0" y="37529"/>
                  </a:cubicBezTo>
                  <a:cubicBezTo>
                    <a:pt x="10668" y="26861"/>
                    <a:pt x="31147" y="25241"/>
                    <a:pt x="36005" y="21050"/>
                  </a:cubicBezTo>
                  <a:cubicBezTo>
                    <a:pt x="40862" y="16954"/>
                    <a:pt x="57055" y="0"/>
                    <a:pt x="57055" y="0"/>
                  </a:cubicBezTo>
                  <a:lnTo>
                    <a:pt x="123063" y="66008"/>
                  </a:lnTo>
                  <a:lnTo>
                    <a:pt x="104299" y="84773"/>
                  </a:lnTo>
                  <a:cubicBezTo>
                    <a:pt x="104299" y="84773"/>
                    <a:pt x="107537" y="122015"/>
                    <a:pt x="97155" y="132398"/>
                  </a:cubicBezTo>
                  <a:lnTo>
                    <a:pt x="85249" y="144304"/>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7" name="Google Shape;197;p4"/>
            <p:cNvSpPr/>
            <p:nvPr/>
          </p:nvSpPr>
          <p:spPr>
            <a:xfrm>
              <a:off x="890585" y="3638241"/>
              <a:ext cx="114014" cy="114014"/>
            </a:xfrm>
            <a:custGeom>
              <a:avLst/>
              <a:gdLst/>
              <a:ahLst/>
              <a:cxnLst/>
              <a:rect l="l" t="t" r="r" b="b"/>
              <a:pathLst>
                <a:path w="114014" h="114014" extrusionOk="0">
                  <a:moveTo>
                    <a:pt x="86297" y="114014"/>
                  </a:moveTo>
                  <a:lnTo>
                    <a:pt x="114014" y="86296"/>
                  </a:lnTo>
                  <a:lnTo>
                    <a:pt x="27718" y="0"/>
                  </a:lnTo>
                  <a:lnTo>
                    <a:pt x="0" y="27718"/>
                  </a:lnTo>
                  <a:lnTo>
                    <a:pt x="27718" y="0"/>
                  </a:lnTo>
                  <a:lnTo>
                    <a:pt x="114014" y="86296"/>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8" name="Google Shape;198;p4"/>
            <p:cNvSpPr/>
            <p:nvPr/>
          </p:nvSpPr>
          <p:spPr>
            <a:xfrm>
              <a:off x="928780" y="3567184"/>
              <a:ext cx="93249" cy="147542"/>
            </a:xfrm>
            <a:custGeom>
              <a:avLst/>
              <a:gdLst/>
              <a:ahLst/>
              <a:cxnLst/>
              <a:rect l="l" t="t" r="r" b="b"/>
              <a:pathLst>
                <a:path w="93249" h="147542" extrusionOk="0">
                  <a:moveTo>
                    <a:pt x="93250" y="120301"/>
                  </a:moveTo>
                  <a:cubicBezTo>
                    <a:pt x="88392" y="124397"/>
                    <a:pt x="66008" y="147542"/>
                    <a:pt x="66008" y="147542"/>
                  </a:cubicBezTo>
                  <a:lnTo>
                    <a:pt x="0" y="81534"/>
                  </a:lnTo>
                  <a:lnTo>
                    <a:pt x="11906" y="69628"/>
                  </a:lnTo>
                  <a:cubicBezTo>
                    <a:pt x="11906" y="69628"/>
                    <a:pt x="10477" y="29813"/>
                    <a:pt x="20860" y="19526"/>
                  </a:cubicBezTo>
                  <a:cubicBezTo>
                    <a:pt x="20860" y="19526"/>
                    <a:pt x="30575" y="8477"/>
                    <a:pt x="41148" y="0"/>
                  </a:cubicBezTo>
                  <a:cubicBezTo>
                    <a:pt x="30575" y="8477"/>
                    <a:pt x="20860" y="19526"/>
                    <a:pt x="20860" y="19526"/>
                  </a:cubicBezTo>
                  <a:cubicBezTo>
                    <a:pt x="10477" y="29909"/>
                    <a:pt x="11906" y="69628"/>
                    <a:pt x="11906" y="69628"/>
                  </a:cubicBezTo>
                  <a:lnTo>
                    <a:pt x="0" y="81534"/>
                  </a:lnTo>
                  <a:lnTo>
                    <a:pt x="66008" y="147542"/>
                  </a:lnTo>
                  <a:cubicBezTo>
                    <a:pt x="66008" y="147542"/>
                    <a:pt x="88392" y="124397"/>
                    <a:pt x="93250" y="120301"/>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99" name="Google Shape;199;p4"/>
          <p:cNvGrpSpPr/>
          <p:nvPr/>
        </p:nvGrpSpPr>
        <p:grpSpPr>
          <a:xfrm>
            <a:off x="877577" y="4637586"/>
            <a:ext cx="355350" cy="374836"/>
            <a:chOff x="1472242" y="2521047"/>
            <a:chExt cx="220230" cy="232307"/>
          </a:xfrm>
        </p:grpSpPr>
        <p:sp>
          <p:nvSpPr>
            <p:cNvPr id="200" name="Google Shape;200;p4"/>
            <p:cNvSpPr/>
            <p:nvPr/>
          </p:nvSpPr>
          <p:spPr>
            <a:xfrm>
              <a:off x="1537333" y="2613486"/>
              <a:ext cx="91009" cy="74670"/>
            </a:xfrm>
            <a:custGeom>
              <a:avLst/>
              <a:gdLst/>
              <a:ahLst/>
              <a:cxnLst/>
              <a:rect l="l" t="t" r="r" b="b"/>
              <a:pathLst>
                <a:path w="91009" h="74670" extrusionOk="0">
                  <a:moveTo>
                    <a:pt x="77810" y="74670"/>
                  </a:moveTo>
                  <a:lnTo>
                    <a:pt x="91010" y="41644"/>
                  </a:lnTo>
                  <a:lnTo>
                    <a:pt x="83688" y="14763"/>
                  </a:lnTo>
                  <a:cubicBezTo>
                    <a:pt x="82673" y="11396"/>
                    <a:pt x="79947" y="8831"/>
                    <a:pt x="76581" y="7976"/>
                  </a:cubicBezTo>
                  <a:lnTo>
                    <a:pt x="47509" y="281"/>
                  </a:lnTo>
                  <a:cubicBezTo>
                    <a:pt x="45906" y="-94"/>
                    <a:pt x="44249" y="-94"/>
                    <a:pt x="42646" y="281"/>
                  </a:cubicBezTo>
                  <a:lnTo>
                    <a:pt x="13200" y="7709"/>
                  </a:lnTo>
                  <a:cubicBezTo>
                    <a:pt x="9780" y="8564"/>
                    <a:pt x="7108" y="11129"/>
                    <a:pt x="6092" y="14496"/>
                  </a:cubicBezTo>
                  <a:lnTo>
                    <a:pt x="0" y="41644"/>
                  </a:lnTo>
                  <a:lnTo>
                    <a:pt x="12238" y="74617"/>
                  </a:lnTo>
                  <a:lnTo>
                    <a:pt x="0" y="41644"/>
                  </a:lnTo>
                  <a:lnTo>
                    <a:pt x="6092" y="14496"/>
                  </a:lnTo>
                  <a:cubicBezTo>
                    <a:pt x="7108" y="11129"/>
                    <a:pt x="9833" y="8564"/>
                    <a:pt x="13200" y="7709"/>
                  </a:cubicBezTo>
                  <a:lnTo>
                    <a:pt x="42646" y="281"/>
                  </a:lnTo>
                  <a:cubicBezTo>
                    <a:pt x="44249" y="-94"/>
                    <a:pt x="45906" y="-94"/>
                    <a:pt x="47509" y="281"/>
                  </a:cubicBezTo>
                  <a:lnTo>
                    <a:pt x="76581" y="7976"/>
                  </a:lnTo>
                  <a:cubicBezTo>
                    <a:pt x="80001" y="8831"/>
                    <a:pt x="82673" y="11396"/>
                    <a:pt x="83688" y="14763"/>
                  </a:cubicBezTo>
                  <a:lnTo>
                    <a:pt x="91010" y="41644"/>
                  </a:lnTo>
                  <a:lnTo>
                    <a:pt x="77810" y="7467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 name="Google Shape;201;p4"/>
            <p:cNvSpPr/>
            <p:nvPr/>
          </p:nvSpPr>
          <p:spPr>
            <a:xfrm>
              <a:off x="1582384" y="2683240"/>
              <a:ext cx="5344" cy="70060"/>
            </a:xfrm>
            <a:custGeom>
              <a:avLst/>
              <a:gdLst/>
              <a:ahLst/>
              <a:cxnLst/>
              <a:rect l="l" t="t" r="r" b="b"/>
              <a:pathLst>
                <a:path w="5344" h="70060" extrusionOk="0">
                  <a:moveTo>
                    <a:pt x="0" y="0"/>
                  </a:moveTo>
                  <a:lnTo>
                    <a:pt x="0" y="7006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 name="Google Shape;202;p4"/>
            <p:cNvSpPr/>
            <p:nvPr/>
          </p:nvSpPr>
          <p:spPr>
            <a:xfrm>
              <a:off x="1562343"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 name="Google Shape;203;p4"/>
            <p:cNvSpPr/>
            <p:nvPr/>
          </p:nvSpPr>
          <p:spPr>
            <a:xfrm>
              <a:off x="1602424"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 name="Google Shape;204;p4"/>
            <p:cNvSpPr/>
            <p:nvPr/>
          </p:nvSpPr>
          <p:spPr>
            <a:xfrm>
              <a:off x="1638871" y="2633526"/>
              <a:ext cx="53601" cy="59706"/>
            </a:xfrm>
            <a:custGeom>
              <a:avLst/>
              <a:gdLst/>
              <a:ahLst/>
              <a:cxnLst/>
              <a:rect l="l" t="t" r="r" b="b"/>
              <a:pathLst>
                <a:path w="53601" h="59706" extrusionOk="0">
                  <a:moveTo>
                    <a:pt x="53601" y="59707"/>
                  </a:moveTo>
                  <a:lnTo>
                    <a:pt x="53601" y="17489"/>
                  </a:lnTo>
                  <a:cubicBezTo>
                    <a:pt x="53601" y="12893"/>
                    <a:pt x="50448" y="8884"/>
                    <a:pt x="46013" y="7762"/>
                  </a:cubicBezTo>
                  <a:lnTo>
                    <a:pt x="15979" y="281"/>
                  </a:lnTo>
                  <a:cubicBezTo>
                    <a:pt x="14376" y="-94"/>
                    <a:pt x="12719" y="-94"/>
                    <a:pt x="11116" y="281"/>
                  </a:cubicBezTo>
                  <a:lnTo>
                    <a:pt x="0" y="3059"/>
                  </a:lnTo>
                  <a:lnTo>
                    <a:pt x="11116" y="281"/>
                  </a:lnTo>
                  <a:cubicBezTo>
                    <a:pt x="12719" y="-94"/>
                    <a:pt x="14376" y="-94"/>
                    <a:pt x="15979" y="281"/>
                  </a:cubicBezTo>
                  <a:lnTo>
                    <a:pt x="46013" y="7762"/>
                  </a:lnTo>
                  <a:cubicBezTo>
                    <a:pt x="50448" y="8884"/>
                    <a:pt x="53601" y="12893"/>
                    <a:pt x="53601" y="17489"/>
                  </a:cubicBezTo>
                  <a:lnTo>
                    <a:pt x="53601" y="5970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 name="Google Shape;205;p4"/>
            <p:cNvSpPr/>
            <p:nvPr/>
          </p:nvSpPr>
          <p:spPr>
            <a:xfrm>
              <a:off x="1652445"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6" name="Google Shape;206;p4"/>
            <p:cNvSpPr/>
            <p:nvPr/>
          </p:nvSpPr>
          <p:spPr>
            <a:xfrm>
              <a:off x="1672485"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 name="Google Shape;207;p4"/>
            <p:cNvSpPr/>
            <p:nvPr/>
          </p:nvSpPr>
          <p:spPr>
            <a:xfrm>
              <a:off x="1472242" y="2633526"/>
              <a:ext cx="53601" cy="59706"/>
            </a:xfrm>
            <a:custGeom>
              <a:avLst/>
              <a:gdLst/>
              <a:ahLst/>
              <a:cxnLst/>
              <a:rect l="l" t="t" r="r" b="b"/>
              <a:pathLst>
                <a:path w="53601" h="59706" extrusionOk="0">
                  <a:moveTo>
                    <a:pt x="53601" y="3059"/>
                  </a:moveTo>
                  <a:lnTo>
                    <a:pt x="42486" y="281"/>
                  </a:lnTo>
                  <a:cubicBezTo>
                    <a:pt x="40882" y="-94"/>
                    <a:pt x="39226" y="-94"/>
                    <a:pt x="37622" y="281"/>
                  </a:cubicBezTo>
                  <a:lnTo>
                    <a:pt x="7589" y="7762"/>
                  </a:lnTo>
                  <a:cubicBezTo>
                    <a:pt x="3153" y="8884"/>
                    <a:pt x="0" y="12893"/>
                    <a:pt x="0" y="17489"/>
                  </a:cubicBezTo>
                  <a:lnTo>
                    <a:pt x="0" y="59707"/>
                  </a:lnTo>
                  <a:lnTo>
                    <a:pt x="0" y="17489"/>
                  </a:lnTo>
                  <a:cubicBezTo>
                    <a:pt x="0" y="12893"/>
                    <a:pt x="3153" y="8884"/>
                    <a:pt x="7589" y="7762"/>
                  </a:cubicBezTo>
                  <a:lnTo>
                    <a:pt x="37622" y="281"/>
                  </a:lnTo>
                  <a:cubicBezTo>
                    <a:pt x="39226" y="-94"/>
                    <a:pt x="40882" y="-94"/>
                    <a:pt x="42486" y="281"/>
                  </a:cubicBezTo>
                  <a:lnTo>
                    <a:pt x="53601" y="305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8" name="Google Shape;208;p4"/>
            <p:cNvSpPr/>
            <p:nvPr/>
          </p:nvSpPr>
          <p:spPr>
            <a:xfrm>
              <a:off x="1512269"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9" name="Google Shape;209;p4"/>
            <p:cNvSpPr/>
            <p:nvPr/>
          </p:nvSpPr>
          <p:spPr>
            <a:xfrm>
              <a:off x="1492282"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210" name="Google Shape;210;p4"/>
            <p:cNvGrpSpPr/>
            <p:nvPr/>
          </p:nvGrpSpPr>
          <p:grpSpPr>
            <a:xfrm>
              <a:off x="1499069" y="2521047"/>
              <a:ext cx="166735" cy="94162"/>
              <a:chOff x="1499069" y="2521047"/>
              <a:chExt cx="166735" cy="94162"/>
            </a:xfrm>
          </p:grpSpPr>
          <p:sp>
            <p:nvSpPr>
              <p:cNvPr id="211" name="Google Shape;211;p4"/>
              <p:cNvSpPr/>
              <p:nvPr/>
            </p:nvSpPr>
            <p:spPr>
              <a:xfrm>
                <a:off x="1568115" y="2569250"/>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2" name="Google Shape;212;p4"/>
              <p:cNvSpPr/>
              <p:nvPr/>
            </p:nvSpPr>
            <p:spPr>
              <a:xfrm>
                <a:off x="1568115" y="2521047"/>
                <a:ext cx="27254" cy="27254"/>
              </a:xfrm>
              <a:custGeom>
                <a:avLst/>
                <a:gdLst/>
                <a:ahLst/>
                <a:cxnLst/>
                <a:rect l="l" t="t" r="r" b="b"/>
                <a:pathLst>
                  <a:path w="27254" h="27254" extrusionOk="0">
                    <a:moveTo>
                      <a:pt x="27255" y="13627"/>
                    </a:moveTo>
                    <a:cubicBezTo>
                      <a:pt x="27255" y="21163"/>
                      <a:pt x="21163" y="27255"/>
                      <a:pt x="13627" y="27255"/>
                    </a:cubicBezTo>
                    <a:cubicBezTo>
                      <a:pt x="6092" y="27255"/>
                      <a:pt x="0" y="21163"/>
                      <a:pt x="0" y="13627"/>
                    </a:cubicBezTo>
                    <a:cubicBezTo>
                      <a:pt x="0" y="6092"/>
                      <a:pt x="6092" y="0"/>
                      <a:pt x="13627" y="0"/>
                    </a:cubicBezTo>
                    <a:cubicBezTo>
                      <a:pt x="21163" y="0"/>
                      <a:pt x="27255" y="6092"/>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3" name="Google Shape;213;p4"/>
              <p:cNvSpPr/>
              <p:nvPr/>
            </p:nvSpPr>
            <p:spPr>
              <a:xfrm>
                <a:off x="1523332"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4" name="Google Shape;214;p4"/>
              <p:cNvSpPr/>
              <p:nvPr/>
            </p:nvSpPr>
            <p:spPr>
              <a:xfrm>
                <a:off x="1499069"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5" name="Google Shape;215;p4"/>
              <p:cNvSpPr/>
              <p:nvPr/>
            </p:nvSpPr>
            <p:spPr>
              <a:xfrm>
                <a:off x="1638550"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6" name="Google Shape;216;p4"/>
              <p:cNvSpPr/>
              <p:nvPr/>
            </p:nvSpPr>
            <p:spPr>
              <a:xfrm>
                <a:off x="1613486"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217" name="Google Shape;217;p4"/>
          <p:cNvGrpSpPr/>
          <p:nvPr/>
        </p:nvGrpSpPr>
        <p:grpSpPr>
          <a:xfrm>
            <a:off x="4461508" y="1996035"/>
            <a:ext cx="389553" cy="481409"/>
            <a:chOff x="4461508" y="1996035"/>
            <a:chExt cx="389553" cy="481409"/>
          </a:xfrm>
        </p:grpSpPr>
        <p:sp>
          <p:nvSpPr>
            <p:cNvPr id="218" name="Google Shape;218;p4"/>
            <p:cNvSpPr/>
            <p:nvPr/>
          </p:nvSpPr>
          <p:spPr>
            <a:xfrm>
              <a:off x="4461623" y="2424198"/>
              <a:ext cx="129774" cy="53246"/>
            </a:xfrm>
            <a:custGeom>
              <a:avLst/>
              <a:gdLst/>
              <a:ahLst/>
              <a:cxnLst/>
              <a:rect l="l" t="t" r="r" b="b"/>
              <a:pathLst>
                <a:path w="129774" h="53246" extrusionOk="0">
                  <a:moveTo>
                    <a:pt x="129774" y="53247"/>
                  </a:moveTo>
                  <a:lnTo>
                    <a:pt x="129774" y="26623"/>
                  </a:lnTo>
                  <a:cubicBezTo>
                    <a:pt x="129774" y="15905"/>
                    <a:pt x="123205" y="6569"/>
                    <a:pt x="113754" y="3803"/>
                  </a:cubicBezTo>
                  <a:lnTo>
                    <a:pt x="102575" y="2420"/>
                  </a:lnTo>
                  <a:cubicBezTo>
                    <a:pt x="77104" y="-807"/>
                    <a:pt x="51287" y="-807"/>
                    <a:pt x="25701" y="2420"/>
                  </a:cubicBezTo>
                  <a:lnTo>
                    <a:pt x="15790" y="3688"/>
                  </a:lnTo>
                  <a:cubicBezTo>
                    <a:pt x="6454" y="6569"/>
                    <a:pt x="0" y="15790"/>
                    <a:pt x="0" y="26393"/>
                  </a:cubicBezTo>
                  <a:lnTo>
                    <a:pt x="0" y="53247"/>
                  </a:lnTo>
                  <a:lnTo>
                    <a:pt x="0" y="26393"/>
                  </a:lnTo>
                  <a:cubicBezTo>
                    <a:pt x="0" y="15790"/>
                    <a:pt x="6454" y="6454"/>
                    <a:pt x="15790" y="3688"/>
                  </a:cubicBezTo>
                  <a:lnTo>
                    <a:pt x="25701" y="2420"/>
                  </a:lnTo>
                  <a:cubicBezTo>
                    <a:pt x="51172" y="-807"/>
                    <a:pt x="76989" y="-807"/>
                    <a:pt x="102575" y="2420"/>
                  </a:cubicBezTo>
                  <a:lnTo>
                    <a:pt x="113754" y="3803"/>
                  </a:lnTo>
                  <a:cubicBezTo>
                    <a:pt x="123205" y="6569"/>
                    <a:pt x="129774" y="15905"/>
                    <a:pt x="129774" y="26623"/>
                  </a:cubicBezTo>
                  <a:lnTo>
                    <a:pt x="129774" y="53247"/>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9" name="Google Shape;219;p4"/>
            <p:cNvSpPr/>
            <p:nvPr/>
          </p:nvSpPr>
          <p:spPr>
            <a:xfrm>
              <a:off x="4591398" y="2424198"/>
              <a:ext cx="129774" cy="53246"/>
            </a:xfrm>
            <a:custGeom>
              <a:avLst/>
              <a:gdLst/>
              <a:ahLst/>
              <a:cxnLst/>
              <a:rect l="l" t="t" r="r" b="b"/>
              <a:pathLst>
                <a:path w="129774" h="53246" extrusionOk="0">
                  <a:moveTo>
                    <a:pt x="0" y="53247"/>
                  </a:moveTo>
                  <a:lnTo>
                    <a:pt x="0" y="26393"/>
                  </a:lnTo>
                  <a:cubicBezTo>
                    <a:pt x="0" y="15790"/>
                    <a:pt x="6454" y="6454"/>
                    <a:pt x="15790" y="3688"/>
                  </a:cubicBezTo>
                  <a:lnTo>
                    <a:pt x="25701" y="2420"/>
                  </a:lnTo>
                  <a:cubicBezTo>
                    <a:pt x="51172" y="-807"/>
                    <a:pt x="76989" y="-807"/>
                    <a:pt x="102575" y="2420"/>
                  </a:cubicBezTo>
                  <a:lnTo>
                    <a:pt x="113754" y="3803"/>
                  </a:lnTo>
                  <a:cubicBezTo>
                    <a:pt x="123205" y="6569"/>
                    <a:pt x="129774" y="15905"/>
                    <a:pt x="129774" y="26623"/>
                  </a:cubicBezTo>
                  <a:lnTo>
                    <a:pt x="129774" y="53247"/>
                  </a:lnTo>
                  <a:lnTo>
                    <a:pt x="129774" y="26623"/>
                  </a:lnTo>
                  <a:cubicBezTo>
                    <a:pt x="129774" y="15905"/>
                    <a:pt x="123205" y="6569"/>
                    <a:pt x="113754" y="3803"/>
                  </a:cubicBezTo>
                  <a:lnTo>
                    <a:pt x="102575" y="2420"/>
                  </a:lnTo>
                  <a:cubicBezTo>
                    <a:pt x="77104" y="-807"/>
                    <a:pt x="51287" y="-807"/>
                    <a:pt x="25701" y="2420"/>
                  </a:cubicBezTo>
                  <a:lnTo>
                    <a:pt x="15790" y="3688"/>
                  </a:lnTo>
                  <a:cubicBezTo>
                    <a:pt x="6454" y="6569"/>
                    <a:pt x="0" y="15790"/>
                    <a:pt x="0" y="26393"/>
                  </a:cubicBezTo>
                  <a:lnTo>
                    <a:pt x="0" y="53247"/>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0" name="Google Shape;220;p4"/>
            <p:cNvSpPr/>
            <p:nvPr/>
          </p:nvSpPr>
          <p:spPr>
            <a:xfrm>
              <a:off x="4721287" y="2424198"/>
              <a:ext cx="129774" cy="53246"/>
            </a:xfrm>
            <a:custGeom>
              <a:avLst/>
              <a:gdLst/>
              <a:ahLst/>
              <a:cxnLst/>
              <a:rect l="l" t="t" r="r" b="b"/>
              <a:pathLst>
                <a:path w="129774" h="53246" extrusionOk="0">
                  <a:moveTo>
                    <a:pt x="129774" y="53247"/>
                  </a:moveTo>
                  <a:lnTo>
                    <a:pt x="129774" y="26623"/>
                  </a:lnTo>
                  <a:cubicBezTo>
                    <a:pt x="129774" y="15905"/>
                    <a:pt x="123205" y="6569"/>
                    <a:pt x="113754" y="3803"/>
                  </a:cubicBezTo>
                  <a:lnTo>
                    <a:pt x="102575" y="2420"/>
                  </a:lnTo>
                  <a:cubicBezTo>
                    <a:pt x="77104" y="-807"/>
                    <a:pt x="51287" y="-807"/>
                    <a:pt x="25701" y="2420"/>
                  </a:cubicBezTo>
                  <a:lnTo>
                    <a:pt x="15790" y="3688"/>
                  </a:lnTo>
                  <a:cubicBezTo>
                    <a:pt x="6454" y="6569"/>
                    <a:pt x="0" y="15790"/>
                    <a:pt x="0" y="26393"/>
                  </a:cubicBezTo>
                  <a:lnTo>
                    <a:pt x="0" y="53247"/>
                  </a:lnTo>
                  <a:lnTo>
                    <a:pt x="0" y="26393"/>
                  </a:lnTo>
                  <a:cubicBezTo>
                    <a:pt x="0" y="15790"/>
                    <a:pt x="6454" y="6454"/>
                    <a:pt x="15790" y="3688"/>
                  </a:cubicBezTo>
                  <a:lnTo>
                    <a:pt x="25701" y="2420"/>
                  </a:lnTo>
                  <a:cubicBezTo>
                    <a:pt x="51172" y="-807"/>
                    <a:pt x="76989" y="-807"/>
                    <a:pt x="102575" y="2420"/>
                  </a:cubicBezTo>
                  <a:lnTo>
                    <a:pt x="113754" y="3803"/>
                  </a:lnTo>
                  <a:cubicBezTo>
                    <a:pt x="123205" y="6569"/>
                    <a:pt x="129774" y="15905"/>
                    <a:pt x="129774" y="26623"/>
                  </a:cubicBezTo>
                  <a:lnTo>
                    <a:pt x="129774" y="53247"/>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1" name="Google Shape;221;p4"/>
            <p:cNvSpPr/>
            <p:nvPr/>
          </p:nvSpPr>
          <p:spPr>
            <a:xfrm>
              <a:off x="4461508" y="1996035"/>
              <a:ext cx="389324" cy="281792"/>
            </a:xfrm>
            <a:custGeom>
              <a:avLst/>
              <a:gdLst/>
              <a:ahLst/>
              <a:cxnLst/>
              <a:rect l="l" t="t" r="r" b="b"/>
              <a:pathLst>
                <a:path w="389324" h="281792" extrusionOk="0">
                  <a:moveTo>
                    <a:pt x="339534" y="0"/>
                  </a:moveTo>
                  <a:lnTo>
                    <a:pt x="50020" y="0"/>
                  </a:lnTo>
                  <a:cubicBezTo>
                    <a:pt x="22359" y="0"/>
                    <a:pt x="0" y="22359"/>
                    <a:pt x="0" y="50020"/>
                  </a:cubicBezTo>
                  <a:lnTo>
                    <a:pt x="0" y="193740"/>
                  </a:lnTo>
                  <a:cubicBezTo>
                    <a:pt x="0" y="221400"/>
                    <a:pt x="22474" y="243759"/>
                    <a:pt x="50020" y="243759"/>
                  </a:cubicBezTo>
                  <a:lnTo>
                    <a:pt x="59470" y="243759"/>
                  </a:lnTo>
                  <a:lnTo>
                    <a:pt x="85056" y="281793"/>
                  </a:lnTo>
                  <a:lnTo>
                    <a:pt x="110642" y="243759"/>
                  </a:lnTo>
                  <a:lnTo>
                    <a:pt x="169076" y="243759"/>
                  </a:lnTo>
                  <a:lnTo>
                    <a:pt x="194662" y="281793"/>
                  </a:lnTo>
                  <a:lnTo>
                    <a:pt x="220248" y="243759"/>
                  </a:lnTo>
                  <a:lnTo>
                    <a:pt x="278681" y="243759"/>
                  </a:lnTo>
                  <a:lnTo>
                    <a:pt x="304267" y="281793"/>
                  </a:lnTo>
                  <a:lnTo>
                    <a:pt x="329853" y="243759"/>
                  </a:lnTo>
                  <a:lnTo>
                    <a:pt x="339304" y="243759"/>
                  </a:lnTo>
                  <a:cubicBezTo>
                    <a:pt x="366964" y="243759"/>
                    <a:pt x="389323" y="221400"/>
                    <a:pt x="389323" y="193740"/>
                  </a:cubicBezTo>
                  <a:lnTo>
                    <a:pt x="389323" y="50020"/>
                  </a:lnTo>
                  <a:cubicBezTo>
                    <a:pt x="389554" y="22359"/>
                    <a:pt x="367195" y="0"/>
                    <a:pt x="339534" y="0"/>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2" name="Google Shape;222;p4"/>
            <p:cNvSpPr/>
            <p:nvPr/>
          </p:nvSpPr>
          <p:spPr>
            <a:xfrm>
              <a:off x="4602001" y="2063688"/>
              <a:ext cx="108567" cy="108567"/>
            </a:xfrm>
            <a:custGeom>
              <a:avLst/>
              <a:gdLst/>
              <a:ahLst/>
              <a:cxnLst/>
              <a:rect l="l" t="t" r="r" b="b"/>
              <a:pathLst>
                <a:path w="108567" h="108567" extrusionOk="0">
                  <a:moveTo>
                    <a:pt x="108568" y="54284"/>
                  </a:moveTo>
                  <a:cubicBezTo>
                    <a:pt x="108568" y="84250"/>
                    <a:pt x="84250" y="108568"/>
                    <a:pt x="54284" y="108568"/>
                  </a:cubicBezTo>
                  <a:cubicBezTo>
                    <a:pt x="24318" y="108568"/>
                    <a:pt x="0" y="84250"/>
                    <a:pt x="0" y="54284"/>
                  </a:cubicBezTo>
                  <a:cubicBezTo>
                    <a:pt x="0" y="24318"/>
                    <a:pt x="24318" y="0"/>
                    <a:pt x="54284" y="0"/>
                  </a:cubicBezTo>
                  <a:cubicBezTo>
                    <a:pt x="84250" y="0"/>
                    <a:pt x="108568" y="24318"/>
                    <a:pt x="108568" y="54284"/>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3" name="Google Shape;223;p4"/>
            <p:cNvSpPr/>
            <p:nvPr/>
          </p:nvSpPr>
          <p:spPr>
            <a:xfrm>
              <a:off x="4570076" y="2117972"/>
              <a:ext cx="26738" cy="11525"/>
            </a:xfrm>
            <a:custGeom>
              <a:avLst/>
              <a:gdLst/>
              <a:ahLst/>
              <a:cxnLst/>
              <a:rect l="l" t="t" r="r" b="b"/>
              <a:pathLst>
                <a:path w="26738" h="11525" extrusionOk="0">
                  <a:moveTo>
                    <a:pt x="0" y="0"/>
                  </a:moveTo>
                  <a:lnTo>
                    <a:pt x="26739" y="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4" name="Google Shape;224;p4"/>
            <p:cNvSpPr/>
            <p:nvPr/>
          </p:nvSpPr>
          <p:spPr>
            <a:xfrm>
              <a:off x="4715871" y="2117972"/>
              <a:ext cx="26738" cy="11525"/>
            </a:xfrm>
            <a:custGeom>
              <a:avLst/>
              <a:gdLst/>
              <a:ahLst/>
              <a:cxnLst/>
              <a:rect l="l" t="t" r="r" b="b"/>
              <a:pathLst>
                <a:path w="26738" h="11525" extrusionOk="0">
                  <a:moveTo>
                    <a:pt x="0" y="0"/>
                  </a:moveTo>
                  <a:lnTo>
                    <a:pt x="26739" y="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5" name="Google Shape;225;p4"/>
            <p:cNvSpPr/>
            <p:nvPr/>
          </p:nvSpPr>
          <p:spPr>
            <a:xfrm>
              <a:off x="4595316" y="2160040"/>
              <a:ext cx="18901" cy="18901"/>
            </a:xfrm>
            <a:custGeom>
              <a:avLst/>
              <a:gdLst/>
              <a:ahLst/>
              <a:cxnLst/>
              <a:rect l="l" t="t" r="r" b="b"/>
              <a:pathLst>
                <a:path w="18901" h="18901" extrusionOk="0">
                  <a:moveTo>
                    <a:pt x="0" y="18901"/>
                  </a:moveTo>
                  <a:lnTo>
                    <a:pt x="18901" y="0"/>
                  </a:lnTo>
                  <a:lnTo>
                    <a:pt x="0" y="1890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6" name="Google Shape;226;p4"/>
            <p:cNvSpPr/>
            <p:nvPr/>
          </p:nvSpPr>
          <p:spPr>
            <a:xfrm>
              <a:off x="4698467" y="2056888"/>
              <a:ext cx="18901" cy="18901"/>
            </a:xfrm>
            <a:custGeom>
              <a:avLst/>
              <a:gdLst/>
              <a:ahLst/>
              <a:cxnLst/>
              <a:rect l="l" t="t" r="r" b="b"/>
              <a:pathLst>
                <a:path w="18901" h="18901" extrusionOk="0">
                  <a:moveTo>
                    <a:pt x="0" y="18901"/>
                  </a:moveTo>
                  <a:lnTo>
                    <a:pt x="18901" y="0"/>
                  </a:lnTo>
                  <a:lnTo>
                    <a:pt x="0" y="1890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7" name="Google Shape;227;p4"/>
            <p:cNvSpPr/>
            <p:nvPr/>
          </p:nvSpPr>
          <p:spPr>
            <a:xfrm>
              <a:off x="4656285" y="2177443"/>
              <a:ext cx="11525" cy="26738"/>
            </a:xfrm>
            <a:custGeom>
              <a:avLst/>
              <a:gdLst/>
              <a:ahLst/>
              <a:cxnLst/>
              <a:rect l="l" t="t" r="r" b="b"/>
              <a:pathLst>
                <a:path w="11525" h="26738" extrusionOk="0">
                  <a:moveTo>
                    <a:pt x="0" y="26739"/>
                  </a:moveTo>
                  <a:lnTo>
                    <a:pt x="0" y="0"/>
                  </a:lnTo>
                  <a:lnTo>
                    <a:pt x="0" y="2673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8" name="Google Shape;228;p4"/>
            <p:cNvSpPr/>
            <p:nvPr/>
          </p:nvSpPr>
          <p:spPr>
            <a:xfrm>
              <a:off x="4656285" y="2031648"/>
              <a:ext cx="11525" cy="26738"/>
            </a:xfrm>
            <a:custGeom>
              <a:avLst/>
              <a:gdLst/>
              <a:ahLst/>
              <a:cxnLst/>
              <a:rect l="l" t="t" r="r" b="b"/>
              <a:pathLst>
                <a:path w="11525" h="26738" extrusionOk="0">
                  <a:moveTo>
                    <a:pt x="0" y="26739"/>
                  </a:moveTo>
                  <a:lnTo>
                    <a:pt x="0" y="0"/>
                  </a:lnTo>
                  <a:lnTo>
                    <a:pt x="0" y="2673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29" name="Google Shape;229;p4"/>
            <p:cNvSpPr/>
            <p:nvPr/>
          </p:nvSpPr>
          <p:spPr>
            <a:xfrm>
              <a:off x="4698352" y="2160040"/>
              <a:ext cx="18901" cy="18901"/>
            </a:xfrm>
            <a:custGeom>
              <a:avLst/>
              <a:gdLst/>
              <a:ahLst/>
              <a:cxnLst/>
              <a:rect l="l" t="t" r="r" b="b"/>
              <a:pathLst>
                <a:path w="18901" h="18901" extrusionOk="0">
                  <a:moveTo>
                    <a:pt x="18901" y="18901"/>
                  </a:moveTo>
                  <a:lnTo>
                    <a:pt x="0" y="0"/>
                  </a:lnTo>
                  <a:lnTo>
                    <a:pt x="18901" y="1890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0" name="Google Shape;230;p4"/>
            <p:cNvSpPr/>
            <p:nvPr/>
          </p:nvSpPr>
          <p:spPr>
            <a:xfrm>
              <a:off x="4595316" y="2056888"/>
              <a:ext cx="18901" cy="18901"/>
            </a:xfrm>
            <a:custGeom>
              <a:avLst/>
              <a:gdLst/>
              <a:ahLst/>
              <a:cxnLst/>
              <a:rect l="l" t="t" r="r" b="b"/>
              <a:pathLst>
                <a:path w="18901" h="18901" extrusionOk="0">
                  <a:moveTo>
                    <a:pt x="18901" y="18901"/>
                  </a:moveTo>
                  <a:lnTo>
                    <a:pt x="0" y="0"/>
                  </a:lnTo>
                  <a:lnTo>
                    <a:pt x="18901" y="1890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1" name="Google Shape;231;p4"/>
            <p:cNvSpPr/>
            <p:nvPr/>
          </p:nvSpPr>
          <p:spPr>
            <a:xfrm>
              <a:off x="4491243" y="2319088"/>
              <a:ext cx="70304" cy="70304"/>
            </a:xfrm>
            <a:custGeom>
              <a:avLst/>
              <a:gdLst/>
              <a:ahLst/>
              <a:cxnLst/>
              <a:rect l="l" t="t" r="r" b="b"/>
              <a:pathLst>
                <a:path w="70304" h="70304" extrusionOk="0">
                  <a:moveTo>
                    <a:pt x="70304" y="35152"/>
                  </a:moveTo>
                  <a:cubicBezTo>
                    <a:pt x="70304" y="54514"/>
                    <a:pt x="54514" y="70304"/>
                    <a:pt x="35152" y="70304"/>
                  </a:cubicBezTo>
                  <a:cubicBezTo>
                    <a:pt x="15790" y="70304"/>
                    <a:pt x="0" y="54514"/>
                    <a:pt x="0" y="35152"/>
                  </a:cubicBezTo>
                  <a:cubicBezTo>
                    <a:pt x="0" y="15790"/>
                    <a:pt x="15790" y="0"/>
                    <a:pt x="35152" y="0"/>
                  </a:cubicBezTo>
                  <a:cubicBezTo>
                    <a:pt x="54630" y="0"/>
                    <a:pt x="70304" y="15790"/>
                    <a:pt x="70304" y="3515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2" name="Google Shape;232;p4"/>
            <p:cNvSpPr/>
            <p:nvPr/>
          </p:nvSpPr>
          <p:spPr>
            <a:xfrm>
              <a:off x="4621133" y="2319088"/>
              <a:ext cx="70304" cy="70304"/>
            </a:xfrm>
            <a:custGeom>
              <a:avLst/>
              <a:gdLst/>
              <a:ahLst/>
              <a:cxnLst/>
              <a:rect l="l" t="t" r="r" b="b"/>
              <a:pathLst>
                <a:path w="70304" h="70304" extrusionOk="0">
                  <a:moveTo>
                    <a:pt x="70304" y="35152"/>
                  </a:moveTo>
                  <a:cubicBezTo>
                    <a:pt x="70304" y="54514"/>
                    <a:pt x="54514" y="70304"/>
                    <a:pt x="35152" y="70304"/>
                  </a:cubicBezTo>
                  <a:cubicBezTo>
                    <a:pt x="15790" y="70304"/>
                    <a:pt x="0" y="54514"/>
                    <a:pt x="0" y="35152"/>
                  </a:cubicBezTo>
                  <a:cubicBezTo>
                    <a:pt x="0" y="15790"/>
                    <a:pt x="15790" y="0"/>
                    <a:pt x="35152" y="0"/>
                  </a:cubicBezTo>
                  <a:cubicBezTo>
                    <a:pt x="54630" y="0"/>
                    <a:pt x="70304" y="15790"/>
                    <a:pt x="70304" y="3515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3" name="Google Shape;233;p4"/>
            <p:cNvSpPr/>
            <p:nvPr/>
          </p:nvSpPr>
          <p:spPr>
            <a:xfrm>
              <a:off x="4751023" y="2319088"/>
              <a:ext cx="70304" cy="70304"/>
            </a:xfrm>
            <a:custGeom>
              <a:avLst/>
              <a:gdLst/>
              <a:ahLst/>
              <a:cxnLst/>
              <a:rect l="l" t="t" r="r" b="b"/>
              <a:pathLst>
                <a:path w="70304" h="70304" extrusionOk="0">
                  <a:moveTo>
                    <a:pt x="70304" y="35152"/>
                  </a:moveTo>
                  <a:cubicBezTo>
                    <a:pt x="70304" y="54514"/>
                    <a:pt x="54514" y="70304"/>
                    <a:pt x="35152" y="70304"/>
                  </a:cubicBezTo>
                  <a:cubicBezTo>
                    <a:pt x="15790" y="70304"/>
                    <a:pt x="0" y="54514"/>
                    <a:pt x="0" y="35152"/>
                  </a:cubicBezTo>
                  <a:cubicBezTo>
                    <a:pt x="0" y="15790"/>
                    <a:pt x="15790" y="0"/>
                    <a:pt x="35152" y="0"/>
                  </a:cubicBezTo>
                  <a:cubicBezTo>
                    <a:pt x="54514" y="0"/>
                    <a:pt x="70304" y="15790"/>
                    <a:pt x="70304" y="3515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34" name="Google Shape;234;p4"/>
          <p:cNvGrpSpPr/>
          <p:nvPr/>
        </p:nvGrpSpPr>
        <p:grpSpPr>
          <a:xfrm>
            <a:off x="4451243" y="3324096"/>
            <a:ext cx="400869" cy="453047"/>
            <a:chOff x="4451243" y="3324096"/>
            <a:chExt cx="400869" cy="453047"/>
          </a:xfrm>
        </p:grpSpPr>
        <p:sp>
          <p:nvSpPr>
            <p:cNvPr id="235" name="Google Shape;235;p4"/>
            <p:cNvSpPr/>
            <p:nvPr/>
          </p:nvSpPr>
          <p:spPr>
            <a:xfrm>
              <a:off x="4565867" y="3683789"/>
              <a:ext cx="171726" cy="93354"/>
            </a:xfrm>
            <a:custGeom>
              <a:avLst/>
              <a:gdLst/>
              <a:ahLst/>
              <a:cxnLst/>
              <a:rect l="l" t="t" r="r" b="b"/>
              <a:pathLst>
                <a:path w="171726" h="93354" extrusionOk="0">
                  <a:moveTo>
                    <a:pt x="171726" y="93355"/>
                  </a:moveTo>
                  <a:lnTo>
                    <a:pt x="171726" y="37509"/>
                  </a:lnTo>
                  <a:cubicBezTo>
                    <a:pt x="171726" y="27661"/>
                    <a:pt x="165021" y="19069"/>
                    <a:pt x="155486" y="16764"/>
                  </a:cubicBezTo>
                  <a:lnTo>
                    <a:pt x="91050" y="629"/>
                  </a:lnTo>
                  <a:cubicBezTo>
                    <a:pt x="87592" y="-210"/>
                    <a:pt x="84030" y="-210"/>
                    <a:pt x="80677" y="629"/>
                  </a:cubicBezTo>
                  <a:lnTo>
                    <a:pt x="16240" y="16764"/>
                  </a:lnTo>
                  <a:cubicBezTo>
                    <a:pt x="6706" y="19174"/>
                    <a:pt x="0" y="27765"/>
                    <a:pt x="0" y="37509"/>
                  </a:cubicBezTo>
                  <a:lnTo>
                    <a:pt x="0" y="93355"/>
                  </a:lnTo>
                  <a:lnTo>
                    <a:pt x="0" y="37509"/>
                  </a:lnTo>
                  <a:cubicBezTo>
                    <a:pt x="0" y="27661"/>
                    <a:pt x="6706" y="19069"/>
                    <a:pt x="16240" y="16764"/>
                  </a:cubicBezTo>
                  <a:lnTo>
                    <a:pt x="80677" y="629"/>
                  </a:lnTo>
                  <a:cubicBezTo>
                    <a:pt x="84134" y="-210"/>
                    <a:pt x="87697" y="-210"/>
                    <a:pt x="91050" y="629"/>
                  </a:cubicBezTo>
                  <a:lnTo>
                    <a:pt x="155486" y="16764"/>
                  </a:lnTo>
                  <a:cubicBezTo>
                    <a:pt x="165021" y="19174"/>
                    <a:pt x="171726" y="27765"/>
                    <a:pt x="171726" y="37509"/>
                  </a:cubicBezTo>
                  <a:lnTo>
                    <a:pt x="171726" y="93355"/>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6" name="Google Shape;236;p4"/>
            <p:cNvSpPr/>
            <p:nvPr/>
          </p:nvSpPr>
          <p:spPr>
            <a:xfrm>
              <a:off x="4771436" y="3699924"/>
              <a:ext cx="80676" cy="77219"/>
            </a:xfrm>
            <a:custGeom>
              <a:avLst/>
              <a:gdLst/>
              <a:ahLst/>
              <a:cxnLst/>
              <a:rect l="l" t="t" r="r" b="b"/>
              <a:pathLst>
                <a:path w="80676" h="77219" extrusionOk="0">
                  <a:moveTo>
                    <a:pt x="80677" y="77219"/>
                  </a:moveTo>
                  <a:lnTo>
                    <a:pt x="80677" y="36147"/>
                  </a:lnTo>
                  <a:cubicBezTo>
                    <a:pt x="80677" y="26927"/>
                    <a:pt x="74809" y="18860"/>
                    <a:pt x="66113" y="15821"/>
                  </a:cubicBezTo>
                  <a:lnTo>
                    <a:pt x="21374" y="629"/>
                  </a:lnTo>
                  <a:cubicBezTo>
                    <a:pt x="17917" y="-210"/>
                    <a:pt x="14354" y="-210"/>
                    <a:pt x="11001" y="629"/>
                  </a:cubicBezTo>
                  <a:lnTo>
                    <a:pt x="0" y="3353"/>
                  </a:lnTo>
                  <a:lnTo>
                    <a:pt x="11001" y="629"/>
                  </a:lnTo>
                  <a:cubicBezTo>
                    <a:pt x="14459" y="-210"/>
                    <a:pt x="18021" y="-210"/>
                    <a:pt x="21374" y="629"/>
                  </a:cubicBezTo>
                  <a:lnTo>
                    <a:pt x="66113" y="15821"/>
                  </a:lnTo>
                  <a:cubicBezTo>
                    <a:pt x="74809" y="18755"/>
                    <a:pt x="80677" y="26927"/>
                    <a:pt x="80677" y="36147"/>
                  </a:cubicBezTo>
                  <a:lnTo>
                    <a:pt x="80677" y="772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7" name="Google Shape;237;p4"/>
            <p:cNvSpPr/>
            <p:nvPr/>
          </p:nvSpPr>
          <p:spPr>
            <a:xfrm>
              <a:off x="4451243" y="3699924"/>
              <a:ext cx="80676" cy="77219"/>
            </a:xfrm>
            <a:custGeom>
              <a:avLst/>
              <a:gdLst/>
              <a:ahLst/>
              <a:cxnLst/>
              <a:rect l="l" t="t" r="r" b="b"/>
              <a:pathLst>
                <a:path w="80676" h="77219" extrusionOk="0">
                  <a:moveTo>
                    <a:pt x="0" y="77219"/>
                  </a:moveTo>
                  <a:lnTo>
                    <a:pt x="0" y="36147"/>
                  </a:lnTo>
                  <a:cubicBezTo>
                    <a:pt x="0" y="26927"/>
                    <a:pt x="5867" y="18860"/>
                    <a:pt x="14564" y="15821"/>
                  </a:cubicBezTo>
                  <a:lnTo>
                    <a:pt x="59303" y="629"/>
                  </a:lnTo>
                  <a:cubicBezTo>
                    <a:pt x="62760" y="-210"/>
                    <a:pt x="66323" y="-210"/>
                    <a:pt x="69675" y="629"/>
                  </a:cubicBezTo>
                  <a:lnTo>
                    <a:pt x="80677" y="3353"/>
                  </a:lnTo>
                  <a:lnTo>
                    <a:pt x="69675" y="629"/>
                  </a:lnTo>
                  <a:cubicBezTo>
                    <a:pt x="66218" y="-210"/>
                    <a:pt x="62656" y="-210"/>
                    <a:pt x="59303" y="629"/>
                  </a:cubicBezTo>
                  <a:lnTo>
                    <a:pt x="14564" y="15821"/>
                  </a:lnTo>
                  <a:cubicBezTo>
                    <a:pt x="5867" y="18755"/>
                    <a:pt x="0" y="26927"/>
                    <a:pt x="0" y="36147"/>
                  </a:cubicBezTo>
                  <a:lnTo>
                    <a:pt x="0" y="772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8" name="Google Shape;238;p4"/>
            <p:cNvSpPr/>
            <p:nvPr/>
          </p:nvSpPr>
          <p:spPr>
            <a:xfrm>
              <a:off x="4651678" y="3324201"/>
              <a:ext cx="10477" cy="235219"/>
            </a:xfrm>
            <a:custGeom>
              <a:avLst/>
              <a:gdLst/>
              <a:ahLst/>
              <a:cxnLst/>
              <a:rect l="l" t="t" r="r" b="b"/>
              <a:pathLst>
                <a:path w="10477" h="235219" extrusionOk="0">
                  <a:moveTo>
                    <a:pt x="0" y="0"/>
                  </a:moveTo>
                  <a:lnTo>
                    <a:pt x="0" y="23522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9" name="Google Shape;239;p4"/>
            <p:cNvSpPr/>
            <p:nvPr/>
          </p:nvSpPr>
          <p:spPr>
            <a:xfrm>
              <a:off x="4505726" y="3394086"/>
              <a:ext cx="292846" cy="31746"/>
            </a:xfrm>
            <a:custGeom>
              <a:avLst/>
              <a:gdLst/>
              <a:ahLst/>
              <a:cxnLst/>
              <a:rect l="l" t="t" r="r" b="b"/>
              <a:pathLst>
                <a:path w="292846" h="31746" extrusionOk="0">
                  <a:moveTo>
                    <a:pt x="0" y="524"/>
                  </a:moveTo>
                  <a:cubicBezTo>
                    <a:pt x="34681" y="19593"/>
                    <a:pt x="87173" y="31747"/>
                    <a:pt x="145952" y="31747"/>
                  </a:cubicBezTo>
                  <a:cubicBezTo>
                    <a:pt x="205254" y="31747"/>
                    <a:pt x="258061" y="19383"/>
                    <a:pt x="292847" y="0"/>
                  </a:cubicBezTo>
                  <a:cubicBezTo>
                    <a:pt x="258166" y="19383"/>
                    <a:pt x="205254" y="31747"/>
                    <a:pt x="145952" y="31747"/>
                  </a:cubicBezTo>
                  <a:cubicBezTo>
                    <a:pt x="87173" y="31747"/>
                    <a:pt x="34681" y="19593"/>
                    <a:pt x="0" y="524"/>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0" name="Google Shape;240;p4"/>
            <p:cNvSpPr/>
            <p:nvPr/>
          </p:nvSpPr>
          <p:spPr>
            <a:xfrm>
              <a:off x="4462454" y="3513425"/>
              <a:ext cx="378342" cy="10477"/>
            </a:xfrm>
            <a:custGeom>
              <a:avLst/>
              <a:gdLst/>
              <a:ahLst/>
              <a:cxnLst/>
              <a:rect l="l" t="t" r="r" b="b"/>
              <a:pathLst>
                <a:path w="378342" h="10477" extrusionOk="0">
                  <a:moveTo>
                    <a:pt x="0" y="0"/>
                  </a:moveTo>
                  <a:lnTo>
                    <a:pt x="378343" y="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1" name="Google Shape;241;p4"/>
            <p:cNvSpPr/>
            <p:nvPr/>
          </p:nvSpPr>
          <p:spPr>
            <a:xfrm>
              <a:off x="4546589" y="3324201"/>
              <a:ext cx="210283" cy="245173"/>
            </a:xfrm>
            <a:custGeom>
              <a:avLst/>
              <a:gdLst/>
              <a:ahLst/>
              <a:cxnLst/>
              <a:rect l="l" t="t" r="r" b="b"/>
              <a:pathLst>
                <a:path w="210283" h="245173" extrusionOk="0">
                  <a:moveTo>
                    <a:pt x="205569" y="245174"/>
                  </a:moveTo>
                  <a:cubicBezTo>
                    <a:pt x="208607" y="227467"/>
                    <a:pt x="210284" y="208712"/>
                    <a:pt x="210284" y="189224"/>
                  </a:cubicBezTo>
                  <a:cubicBezTo>
                    <a:pt x="210284" y="84763"/>
                    <a:pt x="163240" y="0"/>
                    <a:pt x="105194" y="0"/>
                  </a:cubicBezTo>
                  <a:cubicBezTo>
                    <a:pt x="47149" y="0"/>
                    <a:pt x="0" y="84658"/>
                    <a:pt x="0" y="189224"/>
                  </a:cubicBezTo>
                  <a:cubicBezTo>
                    <a:pt x="0" y="208712"/>
                    <a:pt x="1676" y="227571"/>
                    <a:pt x="4715" y="245174"/>
                  </a:cubicBezTo>
                  <a:cubicBezTo>
                    <a:pt x="1676" y="227467"/>
                    <a:pt x="0" y="208712"/>
                    <a:pt x="0" y="189224"/>
                  </a:cubicBezTo>
                  <a:cubicBezTo>
                    <a:pt x="0" y="84658"/>
                    <a:pt x="47044" y="0"/>
                    <a:pt x="105089" y="0"/>
                  </a:cubicBezTo>
                  <a:cubicBezTo>
                    <a:pt x="163135" y="0"/>
                    <a:pt x="210179" y="84658"/>
                    <a:pt x="210179" y="189224"/>
                  </a:cubicBezTo>
                  <a:cubicBezTo>
                    <a:pt x="210179" y="208712"/>
                    <a:pt x="208607" y="227467"/>
                    <a:pt x="205569" y="245174"/>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2" name="Google Shape;242;p4"/>
            <p:cNvSpPr/>
            <p:nvPr/>
          </p:nvSpPr>
          <p:spPr>
            <a:xfrm>
              <a:off x="4462454" y="3324096"/>
              <a:ext cx="378447" cy="267909"/>
            </a:xfrm>
            <a:custGeom>
              <a:avLst/>
              <a:gdLst/>
              <a:ahLst/>
              <a:cxnLst/>
              <a:rect l="l" t="t" r="r" b="b"/>
              <a:pathLst>
                <a:path w="378447" h="267909" extrusionOk="0">
                  <a:moveTo>
                    <a:pt x="361160" y="267805"/>
                  </a:moveTo>
                  <a:cubicBezTo>
                    <a:pt x="372161" y="243916"/>
                    <a:pt x="378343" y="217303"/>
                    <a:pt x="378343" y="189224"/>
                  </a:cubicBezTo>
                  <a:cubicBezTo>
                    <a:pt x="378343" y="84763"/>
                    <a:pt x="293685" y="0"/>
                    <a:pt x="189119" y="0"/>
                  </a:cubicBezTo>
                  <a:cubicBezTo>
                    <a:pt x="84763" y="105"/>
                    <a:pt x="0" y="84763"/>
                    <a:pt x="0" y="189328"/>
                  </a:cubicBezTo>
                  <a:cubicBezTo>
                    <a:pt x="0" y="217408"/>
                    <a:pt x="6287" y="243916"/>
                    <a:pt x="17183" y="267910"/>
                  </a:cubicBezTo>
                  <a:cubicBezTo>
                    <a:pt x="6182" y="244021"/>
                    <a:pt x="0" y="217408"/>
                    <a:pt x="0" y="189328"/>
                  </a:cubicBezTo>
                  <a:cubicBezTo>
                    <a:pt x="0" y="84763"/>
                    <a:pt x="84763" y="105"/>
                    <a:pt x="189224" y="105"/>
                  </a:cubicBezTo>
                  <a:cubicBezTo>
                    <a:pt x="293685" y="105"/>
                    <a:pt x="378448" y="84763"/>
                    <a:pt x="378448" y="189328"/>
                  </a:cubicBezTo>
                  <a:cubicBezTo>
                    <a:pt x="378448" y="217303"/>
                    <a:pt x="372161" y="243916"/>
                    <a:pt x="361160" y="26780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3" name="Google Shape;243;p4"/>
            <p:cNvSpPr/>
            <p:nvPr/>
          </p:nvSpPr>
          <p:spPr>
            <a:xfrm>
              <a:off x="4622446" y="3598397"/>
              <a:ext cx="58464" cy="58464"/>
            </a:xfrm>
            <a:custGeom>
              <a:avLst/>
              <a:gdLst/>
              <a:ahLst/>
              <a:cxnLst/>
              <a:rect l="l" t="t" r="r" b="b"/>
              <a:pathLst>
                <a:path w="58464" h="58464" extrusionOk="0">
                  <a:moveTo>
                    <a:pt x="58465" y="29232"/>
                  </a:moveTo>
                  <a:cubicBezTo>
                    <a:pt x="58465" y="45377"/>
                    <a:pt x="45377" y="58464"/>
                    <a:pt x="29232" y="58464"/>
                  </a:cubicBezTo>
                  <a:cubicBezTo>
                    <a:pt x="13088" y="58464"/>
                    <a:pt x="0" y="45377"/>
                    <a:pt x="0" y="29232"/>
                  </a:cubicBezTo>
                  <a:cubicBezTo>
                    <a:pt x="0" y="13088"/>
                    <a:pt x="13088" y="0"/>
                    <a:pt x="29232" y="0"/>
                  </a:cubicBezTo>
                  <a:cubicBezTo>
                    <a:pt x="45377" y="0"/>
                    <a:pt x="58465" y="13088"/>
                    <a:pt x="58465" y="2923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4" name="Google Shape;244;p4"/>
            <p:cNvSpPr/>
            <p:nvPr/>
          </p:nvSpPr>
          <p:spPr>
            <a:xfrm>
              <a:off x="4756768" y="3616314"/>
              <a:ext cx="58464" cy="58464"/>
            </a:xfrm>
            <a:custGeom>
              <a:avLst/>
              <a:gdLst/>
              <a:ahLst/>
              <a:cxnLst/>
              <a:rect l="l" t="t" r="r" b="b"/>
              <a:pathLst>
                <a:path w="58464" h="58464" extrusionOk="0">
                  <a:moveTo>
                    <a:pt x="58465" y="29232"/>
                  </a:moveTo>
                  <a:cubicBezTo>
                    <a:pt x="58465" y="45368"/>
                    <a:pt x="45368" y="58464"/>
                    <a:pt x="29232" y="58464"/>
                  </a:cubicBezTo>
                  <a:cubicBezTo>
                    <a:pt x="13097" y="58464"/>
                    <a:pt x="0" y="45368"/>
                    <a:pt x="0" y="29232"/>
                  </a:cubicBezTo>
                  <a:cubicBezTo>
                    <a:pt x="0" y="13097"/>
                    <a:pt x="13097" y="0"/>
                    <a:pt x="29232" y="0"/>
                  </a:cubicBezTo>
                  <a:cubicBezTo>
                    <a:pt x="45368" y="105"/>
                    <a:pt x="58465" y="13097"/>
                    <a:pt x="58465" y="2923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5" name="Google Shape;245;p4"/>
            <p:cNvSpPr/>
            <p:nvPr/>
          </p:nvSpPr>
          <p:spPr>
            <a:xfrm>
              <a:off x="4485505" y="3616314"/>
              <a:ext cx="58464" cy="58464"/>
            </a:xfrm>
            <a:custGeom>
              <a:avLst/>
              <a:gdLst/>
              <a:ahLst/>
              <a:cxnLst/>
              <a:rect l="l" t="t" r="r" b="b"/>
              <a:pathLst>
                <a:path w="58464" h="58464" extrusionOk="0">
                  <a:moveTo>
                    <a:pt x="58465" y="29232"/>
                  </a:moveTo>
                  <a:cubicBezTo>
                    <a:pt x="58465" y="45377"/>
                    <a:pt x="45377" y="58464"/>
                    <a:pt x="29232" y="58464"/>
                  </a:cubicBezTo>
                  <a:cubicBezTo>
                    <a:pt x="13088" y="58464"/>
                    <a:pt x="0" y="45377"/>
                    <a:pt x="0" y="29232"/>
                  </a:cubicBezTo>
                  <a:cubicBezTo>
                    <a:pt x="0" y="13088"/>
                    <a:pt x="13088" y="0"/>
                    <a:pt x="29232" y="0"/>
                  </a:cubicBezTo>
                  <a:cubicBezTo>
                    <a:pt x="45377" y="0"/>
                    <a:pt x="58465" y="13088"/>
                    <a:pt x="58465" y="29232"/>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46" name="Google Shape;246;p4"/>
          <p:cNvGrpSpPr/>
          <p:nvPr/>
        </p:nvGrpSpPr>
        <p:grpSpPr>
          <a:xfrm>
            <a:off x="7943929" y="2017192"/>
            <a:ext cx="493926" cy="452231"/>
            <a:chOff x="7943929" y="2017192"/>
            <a:chExt cx="493926" cy="452231"/>
          </a:xfrm>
        </p:grpSpPr>
        <p:sp>
          <p:nvSpPr>
            <p:cNvPr id="247" name="Google Shape;247;p4"/>
            <p:cNvSpPr/>
            <p:nvPr/>
          </p:nvSpPr>
          <p:spPr>
            <a:xfrm>
              <a:off x="7943929" y="2138948"/>
              <a:ext cx="207788" cy="103070"/>
            </a:xfrm>
            <a:custGeom>
              <a:avLst/>
              <a:gdLst/>
              <a:ahLst/>
              <a:cxnLst/>
              <a:rect l="l" t="t" r="r" b="b"/>
              <a:pathLst>
                <a:path w="207788" h="103070" extrusionOk="0">
                  <a:moveTo>
                    <a:pt x="207789" y="103071"/>
                  </a:moveTo>
                  <a:lnTo>
                    <a:pt x="207789" y="45387"/>
                  </a:lnTo>
                  <a:cubicBezTo>
                    <a:pt x="207789" y="33469"/>
                    <a:pt x="199675" y="23074"/>
                    <a:pt x="188138" y="20284"/>
                  </a:cubicBezTo>
                  <a:lnTo>
                    <a:pt x="110170" y="761"/>
                  </a:lnTo>
                  <a:cubicBezTo>
                    <a:pt x="105986" y="-254"/>
                    <a:pt x="101676" y="-254"/>
                    <a:pt x="97619" y="761"/>
                  </a:cubicBezTo>
                  <a:lnTo>
                    <a:pt x="19651" y="20284"/>
                  </a:lnTo>
                  <a:cubicBezTo>
                    <a:pt x="8114" y="23200"/>
                    <a:pt x="0" y="33596"/>
                    <a:pt x="0" y="45387"/>
                  </a:cubicBezTo>
                  <a:lnTo>
                    <a:pt x="0" y="103071"/>
                  </a:lnTo>
                  <a:lnTo>
                    <a:pt x="0" y="45387"/>
                  </a:lnTo>
                  <a:cubicBezTo>
                    <a:pt x="0" y="33469"/>
                    <a:pt x="8114" y="23074"/>
                    <a:pt x="19651" y="20284"/>
                  </a:cubicBezTo>
                  <a:lnTo>
                    <a:pt x="97619" y="761"/>
                  </a:lnTo>
                  <a:cubicBezTo>
                    <a:pt x="101803" y="-254"/>
                    <a:pt x="106113" y="-254"/>
                    <a:pt x="110170" y="761"/>
                  </a:cubicBezTo>
                  <a:lnTo>
                    <a:pt x="188138" y="20284"/>
                  </a:lnTo>
                  <a:cubicBezTo>
                    <a:pt x="199675" y="23200"/>
                    <a:pt x="207789" y="33596"/>
                    <a:pt x="207789" y="45387"/>
                  </a:cubicBezTo>
                  <a:lnTo>
                    <a:pt x="207789" y="10307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8" name="Google Shape;248;p4"/>
            <p:cNvSpPr/>
            <p:nvPr/>
          </p:nvSpPr>
          <p:spPr>
            <a:xfrm>
              <a:off x="7995781" y="2216029"/>
              <a:ext cx="12677" cy="25989"/>
            </a:xfrm>
            <a:custGeom>
              <a:avLst/>
              <a:gdLst/>
              <a:ahLst/>
              <a:cxnLst/>
              <a:rect l="l" t="t" r="r" b="b"/>
              <a:pathLst>
                <a:path w="12677" h="25989" extrusionOk="0">
                  <a:moveTo>
                    <a:pt x="0" y="25990"/>
                  </a:moveTo>
                  <a:lnTo>
                    <a:pt x="0" y="0"/>
                  </a:lnTo>
                  <a:lnTo>
                    <a:pt x="0" y="2599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9" name="Google Shape;249;p4"/>
            <p:cNvSpPr/>
            <p:nvPr/>
          </p:nvSpPr>
          <p:spPr>
            <a:xfrm>
              <a:off x="8099739" y="2216029"/>
              <a:ext cx="12677" cy="25989"/>
            </a:xfrm>
            <a:custGeom>
              <a:avLst/>
              <a:gdLst/>
              <a:ahLst/>
              <a:cxnLst/>
              <a:rect l="l" t="t" r="r" b="b"/>
              <a:pathLst>
                <a:path w="12677" h="25989" extrusionOk="0">
                  <a:moveTo>
                    <a:pt x="0" y="25990"/>
                  </a:moveTo>
                  <a:lnTo>
                    <a:pt x="0" y="0"/>
                  </a:lnTo>
                  <a:lnTo>
                    <a:pt x="0" y="2599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0" name="Google Shape;250;p4"/>
            <p:cNvSpPr/>
            <p:nvPr/>
          </p:nvSpPr>
          <p:spPr>
            <a:xfrm>
              <a:off x="8230067" y="2346864"/>
              <a:ext cx="207788" cy="103070"/>
            </a:xfrm>
            <a:custGeom>
              <a:avLst/>
              <a:gdLst/>
              <a:ahLst/>
              <a:cxnLst/>
              <a:rect l="l" t="t" r="r" b="b"/>
              <a:pathLst>
                <a:path w="207788" h="103070" extrusionOk="0">
                  <a:moveTo>
                    <a:pt x="207789" y="103071"/>
                  </a:moveTo>
                  <a:lnTo>
                    <a:pt x="207789" y="45387"/>
                  </a:lnTo>
                  <a:cubicBezTo>
                    <a:pt x="207789" y="33469"/>
                    <a:pt x="199675" y="23074"/>
                    <a:pt x="188138" y="20285"/>
                  </a:cubicBezTo>
                  <a:lnTo>
                    <a:pt x="110170" y="761"/>
                  </a:lnTo>
                  <a:cubicBezTo>
                    <a:pt x="105986" y="-254"/>
                    <a:pt x="101676" y="-254"/>
                    <a:pt x="97619" y="761"/>
                  </a:cubicBezTo>
                  <a:lnTo>
                    <a:pt x="19651" y="20285"/>
                  </a:lnTo>
                  <a:cubicBezTo>
                    <a:pt x="8114" y="23200"/>
                    <a:pt x="0" y="33596"/>
                    <a:pt x="0" y="45387"/>
                  </a:cubicBezTo>
                  <a:lnTo>
                    <a:pt x="0" y="103071"/>
                  </a:lnTo>
                  <a:lnTo>
                    <a:pt x="0" y="45387"/>
                  </a:lnTo>
                  <a:cubicBezTo>
                    <a:pt x="0" y="33469"/>
                    <a:pt x="8114" y="23074"/>
                    <a:pt x="19651" y="20285"/>
                  </a:cubicBezTo>
                  <a:lnTo>
                    <a:pt x="97619" y="761"/>
                  </a:lnTo>
                  <a:cubicBezTo>
                    <a:pt x="101803" y="-254"/>
                    <a:pt x="106113" y="-254"/>
                    <a:pt x="110170" y="761"/>
                  </a:cubicBezTo>
                  <a:lnTo>
                    <a:pt x="188138" y="20285"/>
                  </a:lnTo>
                  <a:cubicBezTo>
                    <a:pt x="199675" y="23200"/>
                    <a:pt x="207789" y="33596"/>
                    <a:pt x="207789" y="45387"/>
                  </a:cubicBezTo>
                  <a:lnTo>
                    <a:pt x="207789" y="103071"/>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1" name="Google Shape;251;p4"/>
            <p:cNvSpPr/>
            <p:nvPr/>
          </p:nvSpPr>
          <p:spPr>
            <a:xfrm>
              <a:off x="8282045" y="2423945"/>
              <a:ext cx="12677" cy="25989"/>
            </a:xfrm>
            <a:custGeom>
              <a:avLst/>
              <a:gdLst/>
              <a:ahLst/>
              <a:cxnLst/>
              <a:rect l="l" t="t" r="r" b="b"/>
              <a:pathLst>
                <a:path w="12677" h="25989" extrusionOk="0">
                  <a:moveTo>
                    <a:pt x="0" y="0"/>
                  </a:moveTo>
                  <a:lnTo>
                    <a:pt x="0" y="2599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2" name="Google Shape;252;p4"/>
            <p:cNvSpPr/>
            <p:nvPr/>
          </p:nvSpPr>
          <p:spPr>
            <a:xfrm>
              <a:off x="8386003" y="2423945"/>
              <a:ext cx="12677" cy="25989"/>
            </a:xfrm>
            <a:custGeom>
              <a:avLst/>
              <a:gdLst/>
              <a:ahLst/>
              <a:cxnLst/>
              <a:rect l="l" t="t" r="r" b="b"/>
              <a:pathLst>
                <a:path w="12677" h="25989" extrusionOk="0">
                  <a:moveTo>
                    <a:pt x="0" y="0"/>
                  </a:moveTo>
                  <a:lnTo>
                    <a:pt x="0" y="25990"/>
                  </a:ln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3" name="Google Shape;253;p4"/>
            <p:cNvSpPr/>
            <p:nvPr/>
          </p:nvSpPr>
          <p:spPr>
            <a:xfrm>
              <a:off x="8008459" y="2305408"/>
              <a:ext cx="146935" cy="129947"/>
            </a:xfrm>
            <a:custGeom>
              <a:avLst/>
              <a:gdLst/>
              <a:ahLst/>
              <a:cxnLst/>
              <a:rect l="l" t="t" r="r" b="b"/>
              <a:pathLst>
                <a:path w="146935" h="129947" extrusionOk="0">
                  <a:moveTo>
                    <a:pt x="146935" y="129948"/>
                  </a:moveTo>
                  <a:lnTo>
                    <a:pt x="25989" y="129948"/>
                  </a:lnTo>
                  <a:cubicBezTo>
                    <a:pt x="11664" y="129948"/>
                    <a:pt x="0" y="118284"/>
                    <a:pt x="0" y="103958"/>
                  </a:cubicBezTo>
                  <a:lnTo>
                    <a:pt x="0" y="0"/>
                  </a:lnTo>
                  <a:lnTo>
                    <a:pt x="0" y="103958"/>
                  </a:lnTo>
                  <a:cubicBezTo>
                    <a:pt x="0" y="118284"/>
                    <a:pt x="11664" y="129948"/>
                    <a:pt x="25989" y="129948"/>
                  </a:cubicBezTo>
                  <a:lnTo>
                    <a:pt x="146935" y="129948"/>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4" name="Google Shape;254;p4"/>
            <p:cNvSpPr/>
            <p:nvPr/>
          </p:nvSpPr>
          <p:spPr>
            <a:xfrm rot="-2700000">
              <a:off x="8114299" y="2411270"/>
              <a:ext cx="48175" cy="48175"/>
            </a:xfrm>
            <a:custGeom>
              <a:avLst/>
              <a:gdLst/>
              <a:ahLst/>
              <a:cxnLst/>
              <a:rect l="l" t="t" r="r" b="b"/>
              <a:pathLst>
                <a:path w="48175" h="48175" extrusionOk="0">
                  <a:moveTo>
                    <a:pt x="48175" y="0"/>
                  </a:moveTo>
                  <a:lnTo>
                    <a:pt x="48175" y="48175"/>
                  </a:lnTo>
                  <a:lnTo>
                    <a:pt x="0" y="48175"/>
                  </a:lnTo>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5" name="Google Shape;255;p4"/>
            <p:cNvSpPr/>
            <p:nvPr/>
          </p:nvSpPr>
          <p:spPr>
            <a:xfrm>
              <a:off x="8199640" y="2051218"/>
              <a:ext cx="134257" cy="129947"/>
            </a:xfrm>
            <a:custGeom>
              <a:avLst/>
              <a:gdLst/>
              <a:ahLst/>
              <a:cxnLst/>
              <a:rect l="l" t="t" r="r" b="b"/>
              <a:pathLst>
                <a:path w="134257" h="129947" extrusionOk="0">
                  <a:moveTo>
                    <a:pt x="0" y="0"/>
                  </a:moveTo>
                  <a:lnTo>
                    <a:pt x="108268" y="0"/>
                  </a:lnTo>
                  <a:cubicBezTo>
                    <a:pt x="122594" y="0"/>
                    <a:pt x="134258" y="11664"/>
                    <a:pt x="134258" y="25990"/>
                  </a:cubicBezTo>
                  <a:lnTo>
                    <a:pt x="134258" y="129948"/>
                  </a:lnTo>
                  <a:lnTo>
                    <a:pt x="134258" y="25990"/>
                  </a:lnTo>
                  <a:cubicBezTo>
                    <a:pt x="134258" y="11664"/>
                    <a:pt x="122594" y="0"/>
                    <a:pt x="108268" y="0"/>
                  </a:cubicBezTo>
                  <a:lnTo>
                    <a:pt x="0"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6" name="Google Shape;256;p4"/>
            <p:cNvSpPr/>
            <p:nvPr/>
          </p:nvSpPr>
          <p:spPr>
            <a:xfrm rot="-2700000">
              <a:off x="8192558" y="2027169"/>
              <a:ext cx="48175" cy="48175"/>
            </a:xfrm>
            <a:custGeom>
              <a:avLst/>
              <a:gdLst/>
              <a:ahLst/>
              <a:cxnLst/>
              <a:rect l="l" t="t" r="r" b="b"/>
              <a:pathLst>
                <a:path w="48175" h="48175" extrusionOk="0">
                  <a:moveTo>
                    <a:pt x="0" y="48175"/>
                  </a:moveTo>
                  <a:lnTo>
                    <a:pt x="0" y="0"/>
                  </a:lnTo>
                  <a:lnTo>
                    <a:pt x="48175" y="0"/>
                  </a:lnTo>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7" name="Google Shape;257;p4"/>
            <p:cNvSpPr/>
            <p:nvPr/>
          </p:nvSpPr>
          <p:spPr>
            <a:xfrm>
              <a:off x="8009093" y="2027510"/>
              <a:ext cx="77334" cy="77334"/>
            </a:xfrm>
            <a:custGeom>
              <a:avLst/>
              <a:gdLst/>
              <a:ahLst/>
              <a:cxnLst/>
              <a:rect l="l" t="t" r="r" b="b"/>
              <a:pathLst>
                <a:path w="77334" h="77334" extrusionOk="0">
                  <a:moveTo>
                    <a:pt x="77334" y="38667"/>
                  </a:moveTo>
                  <a:cubicBezTo>
                    <a:pt x="77334" y="59966"/>
                    <a:pt x="59966" y="77335"/>
                    <a:pt x="38667" y="77335"/>
                  </a:cubicBezTo>
                  <a:cubicBezTo>
                    <a:pt x="17369" y="77335"/>
                    <a:pt x="0" y="59966"/>
                    <a:pt x="0" y="38667"/>
                  </a:cubicBezTo>
                  <a:cubicBezTo>
                    <a:pt x="0" y="17369"/>
                    <a:pt x="17369" y="0"/>
                    <a:pt x="38667" y="0"/>
                  </a:cubicBezTo>
                  <a:cubicBezTo>
                    <a:pt x="59966" y="0"/>
                    <a:pt x="77334" y="17242"/>
                    <a:pt x="77334" y="38667"/>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8" name="Google Shape;258;p4"/>
            <p:cNvSpPr/>
            <p:nvPr/>
          </p:nvSpPr>
          <p:spPr>
            <a:xfrm>
              <a:off x="8295230" y="2235553"/>
              <a:ext cx="77334" cy="77334"/>
            </a:xfrm>
            <a:custGeom>
              <a:avLst/>
              <a:gdLst/>
              <a:ahLst/>
              <a:cxnLst/>
              <a:rect l="l" t="t" r="r" b="b"/>
              <a:pathLst>
                <a:path w="77334" h="77334" extrusionOk="0">
                  <a:moveTo>
                    <a:pt x="77334" y="38667"/>
                  </a:moveTo>
                  <a:cubicBezTo>
                    <a:pt x="77334" y="59966"/>
                    <a:pt x="59966" y="77335"/>
                    <a:pt x="38667" y="77335"/>
                  </a:cubicBezTo>
                  <a:cubicBezTo>
                    <a:pt x="17369" y="77335"/>
                    <a:pt x="0" y="59966"/>
                    <a:pt x="0" y="38667"/>
                  </a:cubicBezTo>
                  <a:cubicBezTo>
                    <a:pt x="0" y="17369"/>
                    <a:pt x="17369" y="0"/>
                    <a:pt x="38667" y="0"/>
                  </a:cubicBezTo>
                  <a:cubicBezTo>
                    <a:pt x="60093" y="0"/>
                    <a:pt x="77334" y="17242"/>
                    <a:pt x="77334" y="38667"/>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59" name="Google Shape;259;p4"/>
          <p:cNvGrpSpPr/>
          <p:nvPr/>
        </p:nvGrpSpPr>
        <p:grpSpPr>
          <a:xfrm>
            <a:off x="7938483" y="3336050"/>
            <a:ext cx="519673" cy="442109"/>
            <a:chOff x="7938483" y="3336050"/>
            <a:chExt cx="519673" cy="442109"/>
          </a:xfrm>
        </p:grpSpPr>
        <p:sp>
          <p:nvSpPr>
            <p:cNvPr id="260" name="Google Shape;260;p4"/>
            <p:cNvSpPr/>
            <p:nvPr/>
          </p:nvSpPr>
          <p:spPr>
            <a:xfrm>
              <a:off x="8316396" y="3714540"/>
              <a:ext cx="141760" cy="63619"/>
            </a:xfrm>
            <a:custGeom>
              <a:avLst/>
              <a:gdLst/>
              <a:ahLst/>
              <a:cxnLst/>
              <a:rect l="l" t="t" r="r" b="b"/>
              <a:pathLst>
                <a:path w="141760" h="63619" extrusionOk="0">
                  <a:moveTo>
                    <a:pt x="141761" y="63619"/>
                  </a:moveTo>
                  <a:lnTo>
                    <a:pt x="141761" y="29044"/>
                  </a:lnTo>
                  <a:cubicBezTo>
                    <a:pt x="141761" y="18325"/>
                    <a:pt x="134615" y="8990"/>
                    <a:pt x="124242" y="6224"/>
                  </a:cubicBezTo>
                  <a:lnTo>
                    <a:pt x="100961" y="0"/>
                  </a:lnTo>
                  <a:lnTo>
                    <a:pt x="70880" y="27891"/>
                  </a:lnTo>
                  <a:lnTo>
                    <a:pt x="39186" y="0"/>
                  </a:lnTo>
                  <a:lnTo>
                    <a:pt x="17288" y="6108"/>
                  </a:lnTo>
                  <a:cubicBezTo>
                    <a:pt x="7030" y="8990"/>
                    <a:pt x="0" y="18210"/>
                    <a:pt x="0" y="28813"/>
                  </a:cubicBezTo>
                  <a:lnTo>
                    <a:pt x="0" y="63504"/>
                  </a:lnTo>
                  <a:lnTo>
                    <a:pt x="0" y="28813"/>
                  </a:lnTo>
                  <a:cubicBezTo>
                    <a:pt x="0" y="18210"/>
                    <a:pt x="7030" y="8874"/>
                    <a:pt x="17288" y="6108"/>
                  </a:cubicBezTo>
                  <a:lnTo>
                    <a:pt x="39186" y="0"/>
                  </a:lnTo>
                  <a:lnTo>
                    <a:pt x="70880" y="27891"/>
                  </a:lnTo>
                  <a:lnTo>
                    <a:pt x="100961" y="0"/>
                  </a:lnTo>
                  <a:lnTo>
                    <a:pt x="124242" y="6224"/>
                  </a:lnTo>
                  <a:cubicBezTo>
                    <a:pt x="134615" y="8990"/>
                    <a:pt x="141761" y="18325"/>
                    <a:pt x="141761" y="29044"/>
                  </a:cubicBezTo>
                  <a:lnTo>
                    <a:pt x="141761" y="636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1" name="Google Shape;261;p4"/>
            <p:cNvSpPr/>
            <p:nvPr/>
          </p:nvSpPr>
          <p:spPr>
            <a:xfrm>
              <a:off x="8127497" y="3714540"/>
              <a:ext cx="141760" cy="63619"/>
            </a:xfrm>
            <a:custGeom>
              <a:avLst/>
              <a:gdLst/>
              <a:ahLst/>
              <a:cxnLst/>
              <a:rect l="l" t="t" r="r" b="b"/>
              <a:pathLst>
                <a:path w="141760" h="63619" extrusionOk="0">
                  <a:moveTo>
                    <a:pt x="141761" y="63619"/>
                  </a:moveTo>
                  <a:lnTo>
                    <a:pt x="141761" y="29044"/>
                  </a:lnTo>
                  <a:cubicBezTo>
                    <a:pt x="141761" y="18325"/>
                    <a:pt x="134615" y="8990"/>
                    <a:pt x="124242" y="6224"/>
                  </a:cubicBezTo>
                  <a:lnTo>
                    <a:pt x="100961" y="0"/>
                  </a:lnTo>
                  <a:lnTo>
                    <a:pt x="70880" y="27891"/>
                  </a:lnTo>
                  <a:lnTo>
                    <a:pt x="39186" y="0"/>
                  </a:lnTo>
                  <a:lnTo>
                    <a:pt x="17288" y="6108"/>
                  </a:lnTo>
                  <a:cubicBezTo>
                    <a:pt x="7030" y="8990"/>
                    <a:pt x="0" y="18210"/>
                    <a:pt x="0" y="28813"/>
                  </a:cubicBezTo>
                  <a:lnTo>
                    <a:pt x="0" y="63504"/>
                  </a:lnTo>
                  <a:lnTo>
                    <a:pt x="0" y="28813"/>
                  </a:lnTo>
                  <a:cubicBezTo>
                    <a:pt x="0" y="18210"/>
                    <a:pt x="7030" y="8874"/>
                    <a:pt x="17288" y="6108"/>
                  </a:cubicBezTo>
                  <a:lnTo>
                    <a:pt x="39186" y="0"/>
                  </a:lnTo>
                  <a:lnTo>
                    <a:pt x="70880" y="27891"/>
                  </a:lnTo>
                  <a:lnTo>
                    <a:pt x="100961" y="0"/>
                  </a:lnTo>
                  <a:lnTo>
                    <a:pt x="124242" y="6224"/>
                  </a:lnTo>
                  <a:cubicBezTo>
                    <a:pt x="134615" y="8990"/>
                    <a:pt x="141761" y="18325"/>
                    <a:pt x="141761" y="29044"/>
                  </a:cubicBezTo>
                  <a:lnTo>
                    <a:pt x="141761" y="636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2" name="Google Shape;262;p4"/>
            <p:cNvSpPr/>
            <p:nvPr/>
          </p:nvSpPr>
          <p:spPr>
            <a:xfrm>
              <a:off x="8127497" y="3420761"/>
              <a:ext cx="141760" cy="63734"/>
            </a:xfrm>
            <a:custGeom>
              <a:avLst/>
              <a:gdLst/>
              <a:ahLst/>
              <a:cxnLst/>
              <a:rect l="l" t="t" r="r" b="b"/>
              <a:pathLst>
                <a:path w="141760" h="63734" extrusionOk="0">
                  <a:moveTo>
                    <a:pt x="0" y="63619"/>
                  </a:moveTo>
                  <a:lnTo>
                    <a:pt x="0" y="28928"/>
                  </a:lnTo>
                  <a:cubicBezTo>
                    <a:pt x="0" y="18325"/>
                    <a:pt x="7030" y="8990"/>
                    <a:pt x="17288" y="6224"/>
                  </a:cubicBezTo>
                  <a:lnTo>
                    <a:pt x="39186" y="115"/>
                  </a:lnTo>
                  <a:lnTo>
                    <a:pt x="70880" y="28006"/>
                  </a:lnTo>
                  <a:lnTo>
                    <a:pt x="100961" y="115"/>
                  </a:lnTo>
                  <a:lnTo>
                    <a:pt x="124242" y="6339"/>
                  </a:lnTo>
                  <a:cubicBezTo>
                    <a:pt x="134615" y="9105"/>
                    <a:pt x="141761" y="18440"/>
                    <a:pt x="141761" y="29159"/>
                  </a:cubicBezTo>
                  <a:lnTo>
                    <a:pt x="141761" y="63735"/>
                  </a:lnTo>
                  <a:lnTo>
                    <a:pt x="141761" y="29159"/>
                  </a:lnTo>
                  <a:cubicBezTo>
                    <a:pt x="141761" y="18440"/>
                    <a:pt x="134615" y="9105"/>
                    <a:pt x="124242" y="6339"/>
                  </a:cubicBezTo>
                  <a:lnTo>
                    <a:pt x="100961" y="115"/>
                  </a:lnTo>
                  <a:lnTo>
                    <a:pt x="70880" y="28006"/>
                  </a:lnTo>
                  <a:lnTo>
                    <a:pt x="39186" y="0"/>
                  </a:lnTo>
                  <a:lnTo>
                    <a:pt x="17288" y="6108"/>
                  </a:lnTo>
                  <a:cubicBezTo>
                    <a:pt x="7030" y="8990"/>
                    <a:pt x="0" y="18210"/>
                    <a:pt x="0" y="28813"/>
                  </a:cubicBezTo>
                  <a:lnTo>
                    <a:pt x="0" y="636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3" name="Google Shape;263;p4"/>
            <p:cNvSpPr/>
            <p:nvPr/>
          </p:nvSpPr>
          <p:spPr>
            <a:xfrm>
              <a:off x="7938483" y="3714540"/>
              <a:ext cx="141760" cy="63619"/>
            </a:xfrm>
            <a:custGeom>
              <a:avLst/>
              <a:gdLst/>
              <a:ahLst/>
              <a:cxnLst/>
              <a:rect l="l" t="t" r="r" b="b"/>
              <a:pathLst>
                <a:path w="141760" h="63619" extrusionOk="0">
                  <a:moveTo>
                    <a:pt x="141761" y="63619"/>
                  </a:moveTo>
                  <a:lnTo>
                    <a:pt x="141761" y="29044"/>
                  </a:lnTo>
                  <a:cubicBezTo>
                    <a:pt x="141761" y="18325"/>
                    <a:pt x="134615" y="8990"/>
                    <a:pt x="124242" y="6224"/>
                  </a:cubicBezTo>
                  <a:lnTo>
                    <a:pt x="100961" y="0"/>
                  </a:lnTo>
                  <a:lnTo>
                    <a:pt x="70880" y="27891"/>
                  </a:lnTo>
                  <a:lnTo>
                    <a:pt x="39186" y="115"/>
                  </a:lnTo>
                  <a:lnTo>
                    <a:pt x="17288" y="6224"/>
                  </a:lnTo>
                  <a:cubicBezTo>
                    <a:pt x="7030" y="9105"/>
                    <a:pt x="0" y="18325"/>
                    <a:pt x="0" y="28928"/>
                  </a:cubicBezTo>
                  <a:lnTo>
                    <a:pt x="0" y="63619"/>
                  </a:lnTo>
                  <a:lnTo>
                    <a:pt x="0" y="28928"/>
                  </a:lnTo>
                  <a:cubicBezTo>
                    <a:pt x="0" y="18325"/>
                    <a:pt x="7030" y="8990"/>
                    <a:pt x="17288" y="6224"/>
                  </a:cubicBezTo>
                  <a:lnTo>
                    <a:pt x="39186" y="115"/>
                  </a:lnTo>
                  <a:lnTo>
                    <a:pt x="70880" y="28006"/>
                  </a:lnTo>
                  <a:lnTo>
                    <a:pt x="100961" y="115"/>
                  </a:lnTo>
                  <a:lnTo>
                    <a:pt x="124242" y="6339"/>
                  </a:lnTo>
                  <a:cubicBezTo>
                    <a:pt x="134615" y="9105"/>
                    <a:pt x="141761" y="18440"/>
                    <a:pt x="141761" y="29159"/>
                  </a:cubicBezTo>
                  <a:lnTo>
                    <a:pt x="141761" y="63619"/>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4" name="Google Shape;264;p4"/>
            <p:cNvSpPr/>
            <p:nvPr/>
          </p:nvSpPr>
          <p:spPr>
            <a:xfrm>
              <a:off x="8008557" y="3552264"/>
              <a:ext cx="377913" cy="47253"/>
            </a:xfrm>
            <a:custGeom>
              <a:avLst/>
              <a:gdLst/>
              <a:ahLst/>
              <a:cxnLst/>
              <a:rect l="l" t="t" r="r" b="b"/>
              <a:pathLst>
                <a:path w="377913" h="47253" extrusionOk="0">
                  <a:moveTo>
                    <a:pt x="377913" y="47254"/>
                  </a:moveTo>
                  <a:lnTo>
                    <a:pt x="377913" y="0"/>
                  </a:lnTo>
                  <a:lnTo>
                    <a:pt x="0" y="0"/>
                  </a:lnTo>
                  <a:lnTo>
                    <a:pt x="0" y="47254"/>
                  </a:lnTo>
                  <a:lnTo>
                    <a:pt x="0" y="0"/>
                  </a:lnTo>
                  <a:lnTo>
                    <a:pt x="377913" y="0"/>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5" name="Google Shape;265;p4"/>
            <p:cNvSpPr/>
            <p:nvPr/>
          </p:nvSpPr>
          <p:spPr>
            <a:xfrm>
              <a:off x="8197571" y="3508583"/>
              <a:ext cx="11525" cy="90934"/>
            </a:xfrm>
            <a:custGeom>
              <a:avLst/>
              <a:gdLst/>
              <a:ahLst/>
              <a:cxnLst/>
              <a:rect l="l" t="t" r="r" b="b"/>
              <a:pathLst>
                <a:path w="11525" h="90934" extrusionOk="0">
                  <a:moveTo>
                    <a:pt x="0" y="90934"/>
                  </a:moveTo>
                  <a:lnTo>
                    <a:pt x="0" y="0"/>
                  </a:lnTo>
                  <a:lnTo>
                    <a:pt x="0" y="90934"/>
                  </a:ln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6" name="Google Shape;266;p4"/>
            <p:cNvSpPr/>
            <p:nvPr/>
          </p:nvSpPr>
          <p:spPr>
            <a:xfrm>
              <a:off x="7977208" y="3626487"/>
              <a:ext cx="64310" cy="64310"/>
            </a:xfrm>
            <a:custGeom>
              <a:avLst/>
              <a:gdLst/>
              <a:ahLst/>
              <a:cxnLst/>
              <a:rect l="l" t="t" r="r" b="b"/>
              <a:pathLst>
                <a:path w="64310" h="64310" extrusionOk="0">
                  <a:moveTo>
                    <a:pt x="64311" y="32155"/>
                  </a:moveTo>
                  <a:cubicBezTo>
                    <a:pt x="64311" y="49914"/>
                    <a:pt x="49914" y="64311"/>
                    <a:pt x="32155" y="64311"/>
                  </a:cubicBezTo>
                  <a:cubicBezTo>
                    <a:pt x="14396" y="64311"/>
                    <a:pt x="0" y="49914"/>
                    <a:pt x="0" y="32155"/>
                  </a:cubicBezTo>
                  <a:cubicBezTo>
                    <a:pt x="0" y="14396"/>
                    <a:pt x="14396" y="0"/>
                    <a:pt x="32155" y="0"/>
                  </a:cubicBezTo>
                  <a:cubicBezTo>
                    <a:pt x="49914" y="0"/>
                    <a:pt x="64311" y="14396"/>
                    <a:pt x="64311" y="3215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7" name="Google Shape;267;p4"/>
            <p:cNvSpPr/>
            <p:nvPr/>
          </p:nvSpPr>
          <p:spPr>
            <a:xfrm>
              <a:off x="8165070" y="3626487"/>
              <a:ext cx="64310" cy="64310"/>
            </a:xfrm>
            <a:custGeom>
              <a:avLst/>
              <a:gdLst/>
              <a:ahLst/>
              <a:cxnLst/>
              <a:rect l="l" t="t" r="r" b="b"/>
              <a:pathLst>
                <a:path w="64310" h="64310" extrusionOk="0">
                  <a:moveTo>
                    <a:pt x="64311" y="32155"/>
                  </a:moveTo>
                  <a:cubicBezTo>
                    <a:pt x="64311" y="49904"/>
                    <a:pt x="49904" y="64311"/>
                    <a:pt x="32155" y="64311"/>
                  </a:cubicBezTo>
                  <a:cubicBezTo>
                    <a:pt x="14407" y="64311"/>
                    <a:pt x="0" y="49904"/>
                    <a:pt x="0" y="32155"/>
                  </a:cubicBezTo>
                  <a:cubicBezTo>
                    <a:pt x="0" y="14407"/>
                    <a:pt x="14407" y="0"/>
                    <a:pt x="32155" y="0"/>
                  </a:cubicBezTo>
                  <a:cubicBezTo>
                    <a:pt x="49904" y="0"/>
                    <a:pt x="64311" y="14407"/>
                    <a:pt x="64311" y="3215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8" name="Google Shape;268;p4"/>
            <p:cNvSpPr/>
            <p:nvPr/>
          </p:nvSpPr>
          <p:spPr>
            <a:xfrm>
              <a:off x="8165070" y="3336050"/>
              <a:ext cx="64310" cy="64310"/>
            </a:xfrm>
            <a:custGeom>
              <a:avLst/>
              <a:gdLst/>
              <a:ahLst/>
              <a:cxnLst/>
              <a:rect l="l" t="t" r="r" b="b"/>
              <a:pathLst>
                <a:path w="64310" h="64310" extrusionOk="0">
                  <a:moveTo>
                    <a:pt x="64311" y="32155"/>
                  </a:moveTo>
                  <a:cubicBezTo>
                    <a:pt x="64311" y="49904"/>
                    <a:pt x="49904" y="64311"/>
                    <a:pt x="32155" y="64311"/>
                  </a:cubicBezTo>
                  <a:cubicBezTo>
                    <a:pt x="14407" y="64311"/>
                    <a:pt x="0" y="49904"/>
                    <a:pt x="0" y="32155"/>
                  </a:cubicBezTo>
                  <a:cubicBezTo>
                    <a:pt x="0" y="14407"/>
                    <a:pt x="14407" y="0"/>
                    <a:pt x="32155" y="0"/>
                  </a:cubicBezTo>
                  <a:cubicBezTo>
                    <a:pt x="49904" y="0"/>
                    <a:pt x="64311" y="14407"/>
                    <a:pt x="64311" y="3215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9" name="Google Shape;269;p4"/>
            <p:cNvSpPr/>
            <p:nvPr/>
          </p:nvSpPr>
          <p:spPr>
            <a:xfrm>
              <a:off x="8353047" y="3626487"/>
              <a:ext cx="64310" cy="64310"/>
            </a:xfrm>
            <a:custGeom>
              <a:avLst/>
              <a:gdLst/>
              <a:ahLst/>
              <a:cxnLst/>
              <a:rect l="l" t="t" r="r" b="b"/>
              <a:pathLst>
                <a:path w="64310" h="64310" extrusionOk="0">
                  <a:moveTo>
                    <a:pt x="64311" y="32155"/>
                  </a:moveTo>
                  <a:cubicBezTo>
                    <a:pt x="64311" y="49904"/>
                    <a:pt x="49904" y="64311"/>
                    <a:pt x="32155" y="64311"/>
                  </a:cubicBezTo>
                  <a:cubicBezTo>
                    <a:pt x="14407" y="64311"/>
                    <a:pt x="0" y="49904"/>
                    <a:pt x="0" y="32155"/>
                  </a:cubicBezTo>
                  <a:cubicBezTo>
                    <a:pt x="0" y="14407"/>
                    <a:pt x="14407" y="0"/>
                    <a:pt x="32155" y="0"/>
                  </a:cubicBezTo>
                  <a:cubicBezTo>
                    <a:pt x="49904" y="0"/>
                    <a:pt x="64311" y="14407"/>
                    <a:pt x="64311" y="32155"/>
                  </a:cubicBezTo>
                  <a:close/>
                </a:path>
              </a:pathLst>
            </a:custGeom>
            <a:noFill/>
            <a:ln w="9525" cap="rnd" cmpd="sng">
              <a:solidFill>
                <a:schemeClr val="dk2">
                  <a:alpha val="40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70" name="Google Shape;270;p4"/>
          <p:cNvSpPr/>
          <p:nvPr/>
        </p:nvSpPr>
        <p:spPr>
          <a:xfrm>
            <a:off x="0" y="6440461"/>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71" name="Google Shape;271;p4"/>
          <p:cNvSpPr txBox="1"/>
          <p:nvPr/>
        </p:nvSpPr>
        <p:spPr>
          <a:xfrm>
            <a:off x="544077" y="6490966"/>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sp>
        <p:nvSpPr>
          <p:cNvPr id="272" name="Google Shape;272;p4"/>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4</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graphicFrame>
        <p:nvGraphicFramePr>
          <p:cNvPr id="277" name="Google Shape;277;p5"/>
          <p:cNvGraphicFramePr/>
          <p:nvPr/>
        </p:nvGraphicFramePr>
        <p:xfrm>
          <a:off x="5411256" y="1714717"/>
          <a:ext cx="4184294" cy="2789529"/>
        </p:xfrm>
        <a:graphic>
          <a:graphicData uri="http://schemas.openxmlformats.org/drawingml/2006/chart">
            <c:chart xmlns:c="http://schemas.openxmlformats.org/drawingml/2006/chart" xmlns:r="http://schemas.openxmlformats.org/officeDocument/2006/relationships" r:id="rId3"/>
          </a:graphicData>
        </a:graphic>
      </p:graphicFrame>
      <p:pic>
        <p:nvPicPr>
          <p:cNvPr id="278" name="Google Shape;278;p5"/>
          <p:cNvPicPr preferRelativeResize="0"/>
          <p:nvPr/>
        </p:nvPicPr>
        <p:blipFill rotWithShape="1">
          <a:blip r:embed="rId4">
            <a:alphaModFix/>
          </a:blip>
          <a:srcRect t="36318" b="36318"/>
          <a:stretch/>
        </p:blipFill>
        <p:spPr>
          <a:xfrm>
            <a:off x="0" y="4630634"/>
            <a:ext cx="12192000" cy="2227365"/>
          </a:xfrm>
          <a:prstGeom prst="rect">
            <a:avLst/>
          </a:prstGeom>
          <a:noFill/>
          <a:ln>
            <a:noFill/>
          </a:ln>
        </p:spPr>
      </p:pic>
      <p:sp>
        <p:nvSpPr>
          <p:cNvPr id="279" name="Google Shape;279;p5"/>
          <p:cNvSpPr txBox="1"/>
          <p:nvPr/>
        </p:nvSpPr>
        <p:spPr>
          <a:xfrm>
            <a:off x="0" y="4630636"/>
            <a:ext cx="12192002" cy="2227364"/>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280" name="Google Shape;280;p5"/>
          <p:cNvSpPr txBox="1"/>
          <p:nvPr/>
        </p:nvSpPr>
        <p:spPr>
          <a:xfrm>
            <a:off x="752739" y="740459"/>
            <a:ext cx="8497856"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01. </a:t>
            </a:r>
            <a:r>
              <a:rPr lang="ca-ES" sz="2800" b="0" i="0">
                <a:solidFill>
                  <a:schemeClr val="dk1"/>
                </a:solidFill>
                <a:latin typeface="Quattrocento Sans"/>
                <a:ea typeface="Quattrocento Sans"/>
                <a:cs typeface="Quattrocento Sans"/>
                <a:sym typeface="Quattrocento Sans"/>
              </a:rPr>
              <a:t>FORMES JURÍDIQUES MÉS HABITUALS</a:t>
            </a:r>
            <a:endParaRPr/>
          </a:p>
          <a:p>
            <a:pPr marL="0" marR="0" lvl="0" indent="0" algn="l" rtl="0">
              <a:lnSpc>
                <a:spcPct val="142857"/>
              </a:lnSpc>
              <a:spcBef>
                <a:spcPts val="0"/>
              </a:spcBef>
              <a:spcAft>
                <a:spcPts val="0"/>
              </a:spcAft>
              <a:buClr>
                <a:schemeClr val="dk1"/>
              </a:buClr>
              <a:buSzPts val="2000"/>
              <a:buFont typeface="Arial"/>
              <a:buNone/>
            </a:pPr>
            <a:r>
              <a:rPr lang="ca-ES" sz="2800" b="0" i="0">
                <a:solidFill>
                  <a:schemeClr val="dk1"/>
                </a:solidFill>
                <a:latin typeface="Quattrocento Sans"/>
                <a:ea typeface="Quattrocento Sans"/>
                <a:cs typeface="Quattrocento Sans"/>
                <a:sym typeface="Quattrocento Sans"/>
              </a:rPr>
              <a:t>PER ALS EMPRENDEDORS</a:t>
            </a:r>
            <a:endParaRPr/>
          </a:p>
        </p:txBody>
      </p:sp>
      <p:cxnSp>
        <p:nvCxnSpPr>
          <p:cNvPr id="281" name="Google Shape;281;p5"/>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282" name="Google Shape;282;p5"/>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83" name="Google Shape;283;p5"/>
          <p:cNvSpPr/>
          <p:nvPr/>
        </p:nvSpPr>
        <p:spPr>
          <a:xfrm>
            <a:off x="1862820" y="2079720"/>
            <a:ext cx="898575" cy="89857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84" name="Google Shape;284;p5"/>
          <p:cNvSpPr txBox="1"/>
          <p:nvPr/>
        </p:nvSpPr>
        <p:spPr>
          <a:xfrm>
            <a:off x="2272297" y="2349752"/>
            <a:ext cx="3480261"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Les empreses d’Autònoms i la </a:t>
            </a:r>
            <a:endParaRPr/>
          </a:p>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Societat Limitada (SL), també </a:t>
            </a:r>
            <a:endParaRPr/>
          </a:p>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coneguda com Societat de </a:t>
            </a:r>
            <a:endParaRPr/>
          </a:p>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Responsabilitat Limitada. (SRL), </a:t>
            </a:r>
            <a:br>
              <a:rPr lang="ca-ES" sz="1800">
                <a:solidFill>
                  <a:schemeClr val="dk1"/>
                </a:solidFill>
                <a:latin typeface="Quattrocento Sans"/>
                <a:ea typeface="Quattrocento Sans"/>
                <a:cs typeface="Quattrocento Sans"/>
                <a:sym typeface="Quattrocento Sans"/>
              </a:rPr>
            </a:br>
            <a:r>
              <a:rPr lang="ca-ES" sz="1800">
                <a:solidFill>
                  <a:schemeClr val="dk1"/>
                </a:solidFill>
                <a:latin typeface="Quattrocento Sans"/>
                <a:ea typeface="Quattrocento Sans"/>
                <a:cs typeface="Quattrocento Sans"/>
                <a:sym typeface="Quattrocento Sans"/>
              </a:rPr>
              <a:t>són els tipus de societat mercantil més estesos a Espanya</a:t>
            </a:r>
            <a:endParaRPr/>
          </a:p>
        </p:txBody>
      </p:sp>
      <p:sp>
        <p:nvSpPr>
          <p:cNvPr id="285" name="Google Shape;285;p5"/>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86" name="Google Shape;286;p5"/>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grpSp>
        <p:nvGrpSpPr>
          <p:cNvPr id="287" name="Google Shape;287;p5"/>
          <p:cNvGrpSpPr/>
          <p:nvPr/>
        </p:nvGrpSpPr>
        <p:grpSpPr>
          <a:xfrm>
            <a:off x="10067000" y="1753344"/>
            <a:ext cx="504946" cy="734998"/>
            <a:chOff x="6805081" y="2260965"/>
            <a:chExt cx="504946" cy="734998"/>
          </a:xfrm>
        </p:grpSpPr>
        <p:sp>
          <p:nvSpPr>
            <p:cNvPr id="288" name="Google Shape;288;p5"/>
            <p:cNvSpPr/>
            <p:nvPr/>
          </p:nvSpPr>
          <p:spPr>
            <a:xfrm>
              <a:off x="6805081" y="2626631"/>
              <a:ext cx="468077" cy="369332"/>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1400">
                  <a:solidFill>
                    <a:schemeClr val="dk1"/>
                  </a:solidFill>
                  <a:latin typeface="Quattrocento Sans"/>
                  <a:ea typeface="Quattrocento Sans"/>
                  <a:cs typeface="Quattrocento Sans"/>
                  <a:sym typeface="Quattrocento Sans"/>
                </a:rPr>
                <a:t>Altres</a:t>
              </a:r>
              <a:endParaRPr/>
            </a:p>
          </p:txBody>
        </p:sp>
        <p:sp>
          <p:nvSpPr>
            <p:cNvPr id="289" name="Google Shape;289;p5"/>
            <p:cNvSpPr/>
            <p:nvPr/>
          </p:nvSpPr>
          <p:spPr>
            <a:xfrm>
              <a:off x="6805081" y="2260965"/>
              <a:ext cx="504946"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2400">
                  <a:solidFill>
                    <a:srgbClr val="4ABDF0"/>
                  </a:solidFill>
                  <a:latin typeface="Quattrocento Sans"/>
                  <a:ea typeface="Quattrocento Sans"/>
                  <a:cs typeface="Quattrocento Sans"/>
                  <a:sym typeface="Quattrocento Sans"/>
                </a:rPr>
                <a:t>11%</a:t>
              </a:r>
              <a:endParaRPr/>
            </a:p>
          </p:txBody>
        </p:sp>
      </p:grpSp>
      <p:cxnSp>
        <p:nvCxnSpPr>
          <p:cNvPr id="290" name="Google Shape;290;p5"/>
          <p:cNvCxnSpPr/>
          <p:nvPr/>
        </p:nvCxnSpPr>
        <p:spPr>
          <a:xfrm rot="10800000">
            <a:off x="9890944" y="1923272"/>
            <a:ext cx="0" cy="540000"/>
          </a:xfrm>
          <a:prstGeom prst="straightConnector1">
            <a:avLst/>
          </a:prstGeom>
          <a:noFill/>
          <a:ln w="19050" cap="rnd" cmpd="sng">
            <a:solidFill>
              <a:srgbClr val="4ABDF0"/>
            </a:solidFill>
            <a:prstDash val="solid"/>
            <a:round/>
            <a:headEnd type="none" w="sm" len="sm"/>
            <a:tailEnd type="none" w="sm" len="sm"/>
          </a:ln>
        </p:spPr>
      </p:cxnSp>
      <p:grpSp>
        <p:nvGrpSpPr>
          <p:cNvPr id="291" name="Google Shape;291;p5"/>
          <p:cNvGrpSpPr/>
          <p:nvPr/>
        </p:nvGrpSpPr>
        <p:grpSpPr>
          <a:xfrm>
            <a:off x="10067000" y="2656197"/>
            <a:ext cx="842154" cy="734998"/>
            <a:chOff x="6805081" y="2260965"/>
            <a:chExt cx="842154" cy="734998"/>
          </a:xfrm>
        </p:grpSpPr>
        <p:sp>
          <p:nvSpPr>
            <p:cNvPr id="292" name="Google Shape;292;p5"/>
            <p:cNvSpPr/>
            <p:nvPr/>
          </p:nvSpPr>
          <p:spPr>
            <a:xfrm>
              <a:off x="6805081" y="2626631"/>
              <a:ext cx="842154" cy="369332"/>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1400">
                  <a:solidFill>
                    <a:schemeClr val="dk1"/>
                  </a:solidFill>
                  <a:latin typeface="Quattrocento Sans"/>
                  <a:ea typeface="Quattrocento Sans"/>
                  <a:cs typeface="Quattrocento Sans"/>
                  <a:sym typeface="Quattrocento Sans"/>
                </a:rPr>
                <a:t>Autònoms</a:t>
              </a:r>
              <a:endParaRPr/>
            </a:p>
          </p:txBody>
        </p:sp>
        <p:sp>
          <p:nvSpPr>
            <p:cNvPr id="293" name="Google Shape;293;p5"/>
            <p:cNvSpPr/>
            <p:nvPr/>
          </p:nvSpPr>
          <p:spPr>
            <a:xfrm>
              <a:off x="6805081" y="2260965"/>
              <a:ext cx="601127"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2400">
                  <a:solidFill>
                    <a:srgbClr val="797979"/>
                  </a:solidFill>
                  <a:latin typeface="Quattrocento Sans"/>
                  <a:ea typeface="Quattrocento Sans"/>
                  <a:cs typeface="Quattrocento Sans"/>
                  <a:sym typeface="Quattrocento Sans"/>
                </a:rPr>
                <a:t>55%</a:t>
              </a:r>
              <a:endParaRPr/>
            </a:p>
          </p:txBody>
        </p:sp>
      </p:grpSp>
      <p:cxnSp>
        <p:nvCxnSpPr>
          <p:cNvPr id="294" name="Google Shape;294;p5"/>
          <p:cNvCxnSpPr/>
          <p:nvPr/>
        </p:nvCxnSpPr>
        <p:spPr>
          <a:xfrm rot="10800000">
            <a:off x="9890944" y="2833149"/>
            <a:ext cx="0" cy="540000"/>
          </a:xfrm>
          <a:prstGeom prst="straightConnector1">
            <a:avLst/>
          </a:prstGeom>
          <a:noFill/>
          <a:ln w="19050" cap="rnd" cmpd="sng">
            <a:solidFill>
              <a:srgbClr val="009AD8"/>
            </a:solidFill>
            <a:prstDash val="solid"/>
            <a:round/>
            <a:headEnd type="none" w="sm" len="sm"/>
            <a:tailEnd type="none" w="sm" len="sm"/>
          </a:ln>
        </p:spPr>
      </p:cxnSp>
      <p:grpSp>
        <p:nvGrpSpPr>
          <p:cNvPr id="295" name="Google Shape;295;p5"/>
          <p:cNvGrpSpPr/>
          <p:nvPr/>
        </p:nvGrpSpPr>
        <p:grpSpPr>
          <a:xfrm>
            <a:off x="10067000" y="3567029"/>
            <a:ext cx="607539" cy="734998"/>
            <a:chOff x="6805081" y="2260965"/>
            <a:chExt cx="607539" cy="734998"/>
          </a:xfrm>
        </p:grpSpPr>
        <p:sp>
          <p:nvSpPr>
            <p:cNvPr id="296" name="Google Shape;296;p5"/>
            <p:cNvSpPr/>
            <p:nvPr/>
          </p:nvSpPr>
          <p:spPr>
            <a:xfrm>
              <a:off x="6805081" y="2626631"/>
              <a:ext cx="272510" cy="369332"/>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1400">
                  <a:solidFill>
                    <a:schemeClr val="dk1"/>
                  </a:solidFill>
                  <a:latin typeface="Quattrocento Sans"/>
                  <a:ea typeface="Quattrocento Sans"/>
                  <a:cs typeface="Quattrocento Sans"/>
                  <a:sym typeface="Quattrocento Sans"/>
                </a:rPr>
                <a:t>S.L.</a:t>
              </a:r>
              <a:endParaRPr/>
            </a:p>
          </p:txBody>
        </p:sp>
        <p:sp>
          <p:nvSpPr>
            <p:cNvPr id="297" name="Google Shape;297;p5"/>
            <p:cNvSpPr/>
            <p:nvPr/>
          </p:nvSpPr>
          <p:spPr>
            <a:xfrm>
              <a:off x="6805081" y="2260965"/>
              <a:ext cx="607539"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ca-ES" sz="2400">
                  <a:solidFill>
                    <a:schemeClr val="accent2"/>
                  </a:solidFill>
                  <a:latin typeface="Quattrocento Sans"/>
                  <a:ea typeface="Quattrocento Sans"/>
                  <a:cs typeface="Quattrocento Sans"/>
                  <a:sym typeface="Quattrocento Sans"/>
                </a:rPr>
                <a:t>34%</a:t>
              </a:r>
              <a:endParaRPr/>
            </a:p>
          </p:txBody>
        </p:sp>
      </p:grpSp>
      <p:grpSp>
        <p:nvGrpSpPr>
          <p:cNvPr id="298" name="Google Shape;298;p5"/>
          <p:cNvGrpSpPr/>
          <p:nvPr/>
        </p:nvGrpSpPr>
        <p:grpSpPr>
          <a:xfrm>
            <a:off x="9250595" y="3780181"/>
            <a:ext cx="429973" cy="453552"/>
            <a:chOff x="1472242" y="2521047"/>
            <a:chExt cx="220230" cy="232307"/>
          </a:xfrm>
        </p:grpSpPr>
        <p:sp>
          <p:nvSpPr>
            <p:cNvPr id="299" name="Google Shape;299;p5"/>
            <p:cNvSpPr/>
            <p:nvPr/>
          </p:nvSpPr>
          <p:spPr>
            <a:xfrm>
              <a:off x="1537333" y="2613486"/>
              <a:ext cx="91009" cy="74670"/>
            </a:xfrm>
            <a:custGeom>
              <a:avLst/>
              <a:gdLst/>
              <a:ahLst/>
              <a:cxnLst/>
              <a:rect l="l" t="t" r="r" b="b"/>
              <a:pathLst>
                <a:path w="91009" h="74670" extrusionOk="0">
                  <a:moveTo>
                    <a:pt x="77810" y="74670"/>
                  </a:moveTo>
                  <a:lnTo>
                    <a:pt x="91010" y="41644"/>
                  </a:lnTo>
                  <a:lnTo>
                    <a:pt x="83688" y="14763"/>
                  </a:lnTo>
                  <a:cubicBezTo>
                    <a:pt x="82673" y="11396"/>
                    <a:pt x="79947" y="8831"/>
                    <a:pt x="76581" y="7976"/>
                  </a:cubicBezTo>
                  <a:lnTo>
                    <a:pt x="47509" y="281"/>
                  </a:lnTo>
                  <a:cubicBezTo>
                    <a:pt x="45906" y="-94"/>
                    <a:pt x="44249" y="-94"/>
                    <a:pt x="42646" y="281"/>
                  </a:cubicBezTo>
                  <a:lnTo>
                    <a:pt x="13200" y="7709"/>
                  </a:lnTo>
                  <a:cubicBezTo>
                    <a:pt x="9780" y="8564"/>
                    <a:pt x="7108" y="11129"/>
                    <a:pt x="6092" y="14496"/>
                  </a:cubicBezTo>
                  <a:lnTo>
                    <a:pt x="0" y="41644"/>
                  </a:lnTo>
                  <a:lnTo>
                    <a:pt x="12238" y="74617"/>
                  </a:lnTo>
                  <a:lnTo>
                    <a:pt x="0" y="41644"/>
                  </a:lnTo>
                  <a:lnTo>
                    <a:pt x="6092" y="14496"/>
                  </a:lnTo>
                  <a:cubicBezTo>
                    <a:pt x="7108" y="11129"/>
                    <a:pt x="9833" y="8564"/>
                    <a:pt x="13200" y="7709"/>
                  </a:cubicBezTo>
                  <a:lnTo>
                    <a:pt x="42646" y="281"/>
                  </a:lnTo>
                  <a:cubicBezTo>
                    <a:pt x="44249" y="-94"/>
                    <a:pt x="45906" y="-94"/>
                    <a:pt x="47509" y="281"/>
                  </a:cubicBezTo>
                  <a:lnTo>
                    <a:pt x="76581" y="7976"/>
                  </a:lnTo>
                  <a:cubicBezTo>
                    <a:pt x="80001" y="8831"/>
                    <a:pt x="82673" y="11396"/>
                    <a:pt x="83688" y="14763"/>
                  </a:cubicBezTo>
                  <a:lnTo>
                    <a:pt x="91010" y="41644"/>
                  </a:lnTo>
                  <a:lnTo>
                    <a:pt x="77810" y="7467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0" name="Google Shape;300;p5"/>
            <p:cNvSpPr/>
            <p:nvPr/>
          </p:nvSpPr>
          <p:spPr>
            <a:xfrm>
              <a:off x="1582384" y="2683240"/>
              <a:ext cx="5344" cy="70060"/>
            </a:xfrm>
            <a:custGeom>
              <a:avLst/>
              <a:gdLst/>
              <a:ahLst/>
              <a:cxnLst/>
              <a:rect l="l" t="t" r="r" b="b"/>
              <a:pathLst>
                <a:path w="5344" h="70060" extrusionOk="0">
                  <a:moveTo>
                    <a:pt x="0" y="0"/>
                  </a:moveTo>
                  <a:lnTo>
                    <a:pt x="0" y="7006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1" name="Google Shape;301;p5"/>
            <p:cNvSpPr/>
            <p:nvPr/>
          </p:nvSpPr>
          <p:spPr>
            <a:xfrm>
              <a:off x="1562343"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2" name="Google Shape;302;p5"/>
            <p:cNvSpPr/>
            <p:nvPr/>
          </p:nvSpPr>
          <p:spPr>
            <a:xfrm>
              <a:off x="1602424"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3" name="Google Shape;303;p5"/>
            <p:cNvSpPr/>
            <p:nvPr/>
          </p:nvSpPr>
          <p:spPr>
            <a:xfrm>
              <a:off x="1638871" y="2633526"/>
              <a:ext cx="53601" cy="59706"/>
            </a:xfrm>
            <a:custGeom>
              <a:avLst/>
              <a:gdLst/>
              <a:ahLst/>
              <a:cxnLst/>
              <a:rect l="l" t="t" r="r" b="b"/>
              <a:pathLst>
                <a:path w="53601" h="59706" extrusionOk="0">
                  <a:moveTo>
                    <a:pt x="53601" y="59707"/>
                  </a:moveTo>
                  <a:lnTo>
                    <a:pt x="53601" y="17489"/>
                  </a:lnTo>
                  <a:cubicBezTo>
                    <a:pt x="53601" y="12893"/>
                    <a:pt x="50448" y="8884"/>
                    <a:pt x="46013" y="7762"/>
                  </a:cubicBezTo>
                  <a:lnTo>
                    <a:pt x="15979" y="281"/>
                  </a:lnTo>
                  <a:cubicBezTo>
                    <a:pt x="14376" y="-94"/>
                    <a:pt x="12719" y="-94"/>
                    <a:pt x="11116" y="281"/>
                  </a:cubicBezTo>
                  <a:lnTo>
                    <a:pt x="0" y="3059"/>
                  </a:lnTo>
                  <a:lnTo>
                    <a:pt x="11116" y="281"/>
                  </a:lnTo>
                  <a:cubicBezTo>
                    <a:pt x="12719" y="-94"/>
                    <a:pt x="14376" y="-94"/>
                    <a:pt x="15979" y="281"/>
                  </a:cubicBezTo>
                  <a:lnTo>
                    <a:pt x="46013" y="7762"/>
                  </a:lnTo>
                  <a:cubicBezTo>
                    <a:pt x="50448" y="8884"/>
                    <a:pt x="53601" y="12893"/>
                    <a:pt x="53601" y="17489"/>
                  </a:cubicBezTo>
                  <a:lnTo>
                    <a:pt x="53601" y="5970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4" name="Google Shape;304;p5"/>
            <p:cNvSpPr/>
            <p:nvPr/>
          </p:nvSpPr>
          <p:spPr>
            <a:xfrm>
              <a:off x="1652445"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5" name="Google Shape;305;p5"/>
            <p:cNvSpPr/>
            <p:nvPr/>
          </p:nvSpPr>
          <p:spPr>
            <a:xfrm>
              <a:off x="1672485"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6" name="Google Shape;306;p5"/>
            <p:cNvSpPr/>
            <p:nvPr/>
          </p:nvSpPr>
          <p:spPr>
            <a:xfrm>
              <a:off x="1472242" y="2633526"/>
              <a:ext cx="53601" cy="59706"/>
            </a:xfrm>
            <a:custGeom>
              <a:avLst/>
              <a:gdLst/>
              <a:ahLst/>
              <a:cxnLst/>
              <a:rect l="l" t="t" r="r" b="b"/>
              <a:pathLst>
                <a:path w="53601" h="59706" extrusionOk="0">
                  <a:moveTo>
                    <a:pt x="53601" y="3059"/>
                  </a:moveTo>
                  <a:lnTo>
                    <a:pt x="42486" y="281"/>
                  </a:lnTo>
                  <a:cubicBezTo>
                    <a:pt x="40882" y="-94"/>
                    <a:pt x="39226" y="-94"/>
                    <a:pt x="37622" y="281"/>
                  </a:cubicBezTo>
                  <a:lnTo>
                    <a:pt x="7589" y="7762"/>
                  </a:lnTo>
                  <a:cubicBezTo>
                    <a:pt x="3153" y="8884"/>
                    <a:pt x="0" y="12893"/>
                    <a:pt x="0" y="17489"/>
                  </a:cubicBezTo>
                  <a:lnTo>
                    <a:pt x="0" y="59707"/>
                  </a:lnTo>
                  <a:lnTo>
                    <a:pt x="0" y="17489"/>
                  </a:lnTo>
                  <a:cubicBezTo>
                    <a:pt x="0" y="12893"/>
                    <a:pt x="3153" y="8884"/>
                    <a:pt x="7589" y="7762"/>
                  </a:cubicBezTo>
                  <a:lnTo>
                    <a:pt x="37622" y="281"/>
                  </a:lnTo>
                  <a:cubicBezTo>
                    <a:pt x="39226" y="-94"/>
                    <a:pt x="40882" y="-94"/>
                    <a:pt x="42486" y="281"/>
                  </a:cubicBezTo>
                  <a:lnTo>
                    <a:pt x="53601" y="305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7" name="Google Shape;307;p5"/>
            <p:cNvSpPr/>
            <p:nvPr/>
          </p:nvSpPr>
          <p:spPr>
            <a:xfrm>
              <a:off x="1512269"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8" name="Google Shape;308;p5"/>
            <p:cNvSpPr/>
            <p:nvPr/>
          </p:nvSpPr>
          <p:spPr>
            <a:xfrm>
              <a:off x="1492282"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09" name="Google Shape;309;p5"/>
            <p:cNvGrpSpPr/>
            <p:nvPr/>
          </p:nvGrpSpPr>
          <p:grpSpPr>
            <a:xfrm>
              <a:off x="1499069" y="2521047"/>
              <a:ext cx="166735" cy="94162"/>
              <a:chOff x="1499069" y="2521047"/>
              <a:chExt cx="166735" cy="94162"/>
            </a:xfrm>
          </p:grpSpPr>
          <p:sp>
            <p:nvSpPr>
              <p:cNvPr id="310" name="Google Shape;310;p5"/>
              <p:cNvSpPr/>
              <p:nvPr/>
            </p:nvSpPr>
            <p:spPr>
              <a:xfrm>
                <a:off x="1568115" y="2569250"/>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1" name="Google Shape;311;p5"/>
              <p:cNvSpPr/>
              <p:nvPr/>
            </p:nvSpPr>
            <p:spPr>
              <a:xfrm>
                <a:off x="1568115" y="2521047"/>
                <a:ext cx="27254" cy="27254"/>
              </a:xfrm>
              <a:custGeom>
                <a:avLst/>
                <a:gdLst/>
                <a:ahLst/>
                <a:cxnLst/>
                <a:rect l="l" t="t" r="r" b="b"/>
                <a:pathLst>
                  <a:path w="27254" h="27254" extrusionOk="0">
                    <a:moveTo>
                      <a:pt x="27255" y="13627"/>
                    </a:moveTo>
                    <a:cubicBezTo>
                      <a:pt x="27255" y="21163"/>
                      <a:pt x="21163" y="27255"/>
                      <a:pt x="13627" y="27255"/>
                    </a:cubicBezTo>
                    <a:cubicBezTo>
                      <a:pt x="6092" y="27255"/>
                      <a:pt x="0" y="21163"/>
                      <a:pt x="0" y="13627"/>
                    </a:cubicBezTo>
                    <a:cubicBezTo>
                      <a:pt x="0" y="6092"/>
                      <a:pt x="6092" y="0"/>
                      <a:pt x="13627" y="0"/>
                    </a:cubicBezTo>
                    <a:cubicBezTo>
                      <a:pt x="21163" y="0"/>
                      <a:pt x="27255" y="6092"/>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2" name="Google Shape;312;p5"/>
              <p:cNvSpPr/>
              <p:nvPr/>
            </p:nvSpPr>
            <p:spPr>
              <a:xfrm>
                <a:off x="1523332"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3" name="Google Shape;313;p5"/>
              <p:cNvSpPr/>
              <p:nvPr/>
            </p:nvSpPr>
            <p:spPr>
              <a:xfrm>
                <a:off x="1499069"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4" name="Google Shape;314;p5"/>
              <p:cNvSpPr/>
              <p:nvPr/>
            </p:nvSpPr>
            <p:spPr>
              <a:xfrm>
                <a:off x="1638550"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5" name="Google Shape;315;p5"/>
              <p:cNvSpPr/>
              <p:nvPr/>
            </p:nvSpPr>
            <p:spPr>
              <a:xfrm>
                <a:off x="1613486"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cxnSp>
        <p:nvCxnSpPr>
          <p:cNvPr id="316" name="Google Shape;316;p5"/>
          <p:cNvCxnSpPr/>
          <p:nvPr/>
        </p:nvCxnSpPr>
        <p:spPr>
          <a:xfrm rot="10800000">
            <a:off x="9890944" y="3736957"/>
            <a:ext cx="0" cy="540000"/>
          </a:xfrm>
          <a:prstGeom prst="straightConnector1">
            <a:avLst/>
          </a:prstGeom>
          <a:noFill/>
          <a:ln w="19050" cap="rnd" cmpd="sng">
            <a:solidFill>
              <a:srgbClr val="7F7F7F"/>
            </a:solidFill>
            <a:prstDash val="solid"/>
            <a:round/>
            <a:headEnd type="none" w="sm" len="sm"/>
            <a:tailEnd type="none" w="sm" len="sm"/>
          </a:ln>
        </p:spPr>
      </p:cxnSp>
      <p:grpSp>
        <p:nvGrpSpPr>
          <p:cNvPr id="317" name="Google Shape;317;p5"/>
          <p:cNvGrpSpPr/>
          <p:nvPr/>
        </p:nvGrpSpPr>
        <p:grpSpPr>
          <a:xfrm>
            <a:off x="9232132" y="2014315"/>
            <a:ext cx="448437" cy="448437"/>
            <a:chOff x="9252593" y="2014315"/>
            <a:chExt cx="448437" cy="448437"/>
          </a:xfrm>
        </p:grpSpPr>
        <p:sp>
          <p:nvSpPr>
            <p:cNvPr id="318" name="Google Shape;318;p5"/>
            <p:cNvSpPr/>
            <p:nvPr/>
          </p:nvSpPr>
          <p:spPr>
            <a:xfrm>
              <a:off x="9476812" y="2052872"/>
              <a:ext cx="10477" cy="56788"/>
            </a:xfrm>
            <a:custGeom>
              <a:avLst/>
              <a:gdLst/>
              <a:ahLst/>
              <a:cxnLst/>
              <a:rect l="l" t="t" r="r" b="b"/>
              <a:pathLst>
                <a:path w="10477" h="56788" extrusionOk="0">
                  <a:moveTo>
                    <a:pt x="0" y="56788"/>
                  </a:moveTo>
                  <a:lnTo>
                    <a:pt x="0" y="0"/>
                  </a:lnTo>
                  <a:lnTo>
                    <a:pt x="0" y="5678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9" name="Google Shape;319;p5"/>
            <p:cNvSpPr/>
            <p:nvPr/>
          </p:nvSpPr>
          <p:spPr>
            <a:xfrm>
              <a:off x="9456905" y="2014315"/>
              <a:ext cx="39814" cy="39814"/>
            </a:xfrm>
            <a:custGeom>
              <a:avLst/>
              <a:gdLst/>
              <a:ahLst/>
              <a:cxnLst/>
              <a:rect l="l" t="t" r="r" b="b"/>
              <a:pathLst>
                <a:path w="39814" h="39814" extrusionOk="0">
                  <a:moveTo>
                    <a:pt x="39814" y="19907"/>
                  </a:moveTo>
                  <a:cubicBezTo>
                    <a:pt x="39814" y="30902"/>
                    <a:pt x="30902" y="39815"/>
                    <a:pt x="19907" y="39815"/>
                  </a:cubicBezTo>
                  <a:cubicBezTo>
                    <a:pt x="8913" y="39815"/>
                    <a:pt x="0" y="30902"/>
                    <a:pt x="0" y="19907"/>
                  </a:cubicBezTo>
                  <a:cubicBezTo>
                    <a:pt x="0" y="8913"/>
                    <a:pt x="8913" y="0"/>
                    <a:pt x="19907" y="0"/>
                  </a:cubicBezTo>
                  <a:cubicBezTo>
                    <a:pt x="30902" y="0"/>
                    <a:pt x="39814" y="8913"/>
                    <a:pt x="39814" y="1990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0" name="Google Shape;320;p5"/>
            <p:cNvSpPr/>
            <p:nvPr/>
          </p:nvSpPr>
          <p:spPr>
            <a:xfrm>
              <a:off x="9476812" y="2367512"/>
              <a:ext cx="10477" cy="56788"/>
            </a:xfrm>
            <a:custGeom>
              <a:avLst/>
              <a:gdLst/>
              <a:ahLst/>
              <a:cxnLst/>
              <a:rect l="l" t="t" r="r" b="b"/>
              <a:pathLst>
                <a:path w="10477" h="56788" extrusionOk="0">
                  <a:moveTo>
                    <a:pt x="0" y="0"/>
                  </a:moveTo>
                  <a:lnTo>
                    <a:pt x="0" y="5678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1" name="Google Shape;321;p5"/>
            <p:cNvSpPr/>
            <p:nvPr/>
          </p:nvSpPr>
          <p:spPr>
            <a:xfrm>
              <a:off x="9456905" y="2422938"/>
              <a:ext cx="39814" cy="39814"/>
            </a:xfrm>
            <a:custGeom>
              <a:avLst/>
              <a:gdLst/>
              <a:ahLst/>
              <a:cxnLst/>
              <a:rect l="l" t="t" r="r" b="b"/>
              <a:pathLst>
                <a:path w="39814" h="39814" extrusionOk="0">
                  <a:moveTo>
                    <a:pt x="19907" y="39814"/>
                  </a:moveTo>
                  <a:cubicBezTo>
                    <a:pt x="8906" y="39814"/>
                    <a:pt x="0" y="30909"/>
                    <a:pt x="0" y="19907"/>
                  </a:cubicBezTo>
                  <a:cubicBezTo>
                    <a:pt x="0" y="8906"/>
                    <a:pt x="8906" y="0"/>
                    <a:pt x="19907" y="0"/>
                  </a:cubicBezTo>
                  <a:cubicBezTo>
                    <a:pt x="30909" y="0"/>
                    <a:pt x="39814" y="8906"/>
                    <a:pt x="39814" y="19907"/>
                  </a:cubicBezTo>
                  <a:cubicBezTo>
                    <a:pt x="39814" y="30909"/>
                    <a:pt x="30909" y="39814"/>
                    <a:pt x="19907" y="3981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2" name="Google Shape;322;p5"/>
            <p:cNvSpPr/>
            <p:nvPr/>
          </p:nvSpPr>
          <p:spPr>
            <a:xfrm>
              <a:off x="9345529" y="2107251"/>
              <a:ext cx="40128" cy="40128"/>
            </a:xfrm>
            <a:custGeom>
              <a:avLst/>
              <a:gdLst/>
              <a:ahLst/>
              <a:cxnLst/>
              <a:rect l="l" t="t" r="r" b="b"/>
              <a:pathLst>
                <a:path w="40128" h="40128" extrusionOk="0">
                  <a:moveTo>
                    <a:pt x="40129" y="40129"/>
                  </a:moveTo>
                  <a:lnTo>
                    <a:pt x="0" y="0"/>
                  </a:lnTo>
                  <a:lnTo>
                    <a:pt x="40129" y="401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3" name="Google Shape;323;p5"/>
            <p:cNvSpPr/>
            <p:nvPr/>
          </p:nvSpPr>
          <p:spPr>
            <a:xfrm>
              <a:off x="9312472" y="2074194"/>
              <a:ext cx="39814" cy="39814"/>
            </a:xfrm>
            <a:custGeom>
              <a:avLst/>
              <a:gdLst/>
              <a:ahLst/>
              <a:cxnLst/>
              <a:rect l="l" t="t" r="r" b="b"/>
              <a:pathLst>
                <a:path w="39814" h="39814" extrusionOk="0">
                  <a:moveTo>
                    <a:pt x="5815" y="5815"/>
                  </a:moveTo>
                  <a:cubicBezTo>
                    <a:pt x="13568" y="-1938"/>
                    <a:pt x="26141" y="-1938"/>
                    <a:pt x="33999" y="5815"/>
                  </a:cubicBezTo>
                  <a:cubicBezTo>
                    <a:pt x="41753" y="13568"/>
                    <a:pt x="41753" y="26141"/>
                    <a:pt x="33999" y="33999"/>
                  </a:cubicBezTo>
                  <a:cubicBezTo>
                    <a:pt x="26246" y="41753"/>
                    <a:pt x="13673" y="41753"/>
                    <a:pt x="5815" y="33999"/>
                  </a:cubicBezTo>
                  <a:cubicBezTo>
                    <a:pt x="-1938" y="26141"/>
                    <a:pt x="-1938" y="13568"/>
                    <a:pt x="5815" y="581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4" name="Google Shape;324;p5"/>
            <p:cNvSpPr/>
            <p:nvPr/>
          </p:nvSpPr>
          <p:spPr>
            <a:xfrm>
              <a:off x="9567966" y="2329688"/>
              <a:ext cx="40128" cy="40128"/>
            </a:xfrm>
            <a:custGeom>
              <a:avLst/>
              <a:gdLst/>
              <a:ahLst/>
              <a:cxnLst/>
              <a:rect l="l" t="t" r="r" b="b"/>
              <a:pathLst>
                <a:path w="40128" h="40128" extrusionOk="0">
                  <a:moveTo>
                    <a:pt x="0" y="0"/>
                  </a:moveTo>
                  <a:lnTo>
                    <a:pt x="40129" y="40129"/>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5" name="Google Shape;325;p5"/>
            <p:cNvSpPr/>
            <p:nvPr/>
          </p:nvSpPr>
          <p:spPr>
            <a:xfrm>
              <a:off x="9601337" y="2363059"/>
              <a:ext cx="39893" cy="39814"/>
            </a:xfrm>
            <a:custGeom>
              <a:avLst/>
              <a:gdLst/>
              <a:ahLst/>
              <a:cxnLst/>
              <a:rect l="l" t="t" r="r" b="b"/>
              <a:pathLst>
                <a:path w="39893" h="39814" extrusionOk="0">
                  <a:moveTo>
                    <a:pt x="33999" y="33999"/>
                  </a:moveTo>
                  <a:cubicBezTo>
                    <a:pt x="26246" y="41753"/>
                    <a:pt x="13673" y="41753"/>
                    <a:pt x="5815" y="33999"/>
                  </a:cubicBezTo>
                  <a:cubicBezTo>
                    <a:pt x="-1938" y="26246"/>
                    <a:pt x="-1938" y="13673"/>
                    <a:pt x="5815" y="5815"/>
                  </a:cubicBezTo>
                  <a:cubicBezTo>
                    <a:pt x="13568" y="-1938"/>
                    <a:pt x="26141" y="-1938"/>
                    <a:pt x="33999" y="5815"/>
                  </a:cubicBezTo>
                  <a:cubicBezTo>
                    <a:pt x="41858" y="13673"/>
                    <a:pt x="41858" y="26246"/>
                    <a:pt x="33999" y="3399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6" name="Google Shape;326;p5"/>
            <p:cNvSpPr/>
            <p:nvPr/>
          </p:nvSpPr>
          <p:spPr>
            <a:xfrm>
              <a:off x="9291150" y="2238534"/>
              <a:ext cx="56788" cy="10477"/>
            </a:xfrm>
            <a:custGeom>
              <a:avLst/>
              <a:gdLst/>
              <a:ahLst/>
              <a:cxnLst/>
              <a:rect l="l" t="t" r="r" b="b"/>
              <a:pathLst>
                <a:path w="56788" h="10477" extrusionOk="0">
                  <a:moveTo>
                    <a:pt x="56788" y="0"/>
                  </a:moveTo>
                  <a:lnTo>
                    <a:pt x="0" y="0"/>
                  </a:lnTo>
                  <a:lnTo>
                    <a:pt x="56788"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7" name="Google Shape;327;p5"/>
            <p:cNvSpPr/>
            <p:nvPr/>
          </p:nvSpPr>
          <p:spPr>
            <a:xfrm>
              <a:off x="9252593" y="2218627"/>
              <a:ext cx="39814" cy="39814"/>
            </a:xfrm>
            <a:custGeom>
              <a:avLst/>
              <a:gdLst/>
              <a:ahLst/>
              <a:cxnLst/>
              <a:rect l="l" t="t" r="r" b="b"/>
              <a:pathLst>
                <a:path w="39814" h="39814" extrusionOk="0">
                  <a:moveTo>
                    <a:pt x="39815" y="19907"/>
                  </a:moveTo>
                  <a:cubicBezTo>
                    <a:pt x="39815" y="30902"/>
                    <a:pt x="30902" y="39814"/>
                    <a:pt x="19907" y="39814"/>
                  </a:cubicBezTo>
                  <a:cubicBezTo>
                    <a:pt x="8913" y="39814"/>
                    <a:pt x="0" y="30902"/>
                    <a:pt x="0" y="19907"/>
                  </a:cubicBezTo>
                  <a:cubicBezTo>
                    <a:pt x="0" y="8913"/>
                    <a:pt x="8913" y="0"/>
                    <a:pt x="19907" y="0"/>
                  </a:cubicBezTo>
                  <a:cubicBezTo>
                    <a:pt x="30902" y="0"/>
                    <a:pt x="39815" y="8913"/>
                    <a:pt x="39815" y="1990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8" name="Google Shape;328;p5"/>
            <p:cNvSpPr/>
            <p:nvPr/>
          </p:nvSpPr>
          <p:spPr>
            <a:xfrm>
              <a:off x="9605790" y="2238534"/>
              <a:ext cx="56788" cy="10477"/>
            </a:xfrm>
            <a:custGeom>
              <a:avLst/>
              <a:gdLst/>
              <a:ahLst/>
              <a:cxnLst/>
              <a:rect l="l" t="t" r="r" b="b"/>
              <a:pathLst>
                <a:path w="56788" h="10477" extrusionOk="0">
                  <a:moveTo>
                    <a:pt x="0" y="0"/>
                  </a:moveTo>
                  <a:lnTo>
                    <a:pt x="56788"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9" name="Google Shape;329;p5"/>
            <p:cNvSpPr/>
            <p:nvPr/>
          </p:nvSpPr>
          <p:spPr>
            <a:xfrm>
              <a:off x="9661216" y="2218627"/>
              <a:ext cx="39814" cy="39814"/>
            </a:xfrm>
            <a:custGeom>
              <a:avLst/>
              <a:gdLst/>
              <a:ahLst/>
              <a:cxnLst/>
              <a:rect l="l" t="t" r="r" b="b"/>
              <a:pathLst>
                <a:path w="39814" h="39814" extrusionOk="0">
                  <a:moveTo>
                    <a:pt x="39814" y="19907"/>
                  </a:moveTo>
                  <a:cubicBezTo>
                    <a:pt x="39814" y="30902"/>
                    <a:pt x="30902" y="39814"/>
                    <a:pt x="19907" y="39814"/>
                  </a:cubicBezTo>
                  <a:cubicBezTo>
                    <a:pt x="8913" y="39814"/>
                    <a:pt x="0" y="30902"/>
                    <a:pt x="0" y="19907"/>
                  </a:cubicBezTo>
                  <a:cubicBezTo>
                    <a:pt x="0" y="8913"/>
                    <a:pt x="8913" y="0"/>
                    <a:pt x="19907" y="0"/>
                  </a:cubicBezTo>
                  <a:cubicBezTo>
                    <a:pt x="30902" y="0"/>
                    <a:pt x="39814" y="8913"/>
                    <a:pt x="39814" y="1990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0" name="Google Shape;330;p5"/>
            <p:cNvSpPr/>
            <p:nvPr/>
          </p:nvSpPr>
          <p:spPr>
            <a:xfrm>
              <a:off x="9345529" y="2329688"/>
              <a:ext cx="40128" cy="40128"/>
            </a:xfrm>
            <a:custGeom>
              <a:avLst/>
              <a:gdLst/>
              <a:ahLst/>
              <a:cxnLst/>
              <a:rect l="l" t="t" r="r" b="b"/>
              <a:pathLst>
                <a:path w="40128" h="40128" extrusionOk="0">
                  <a:moveTo>
                    <a:pt x="40129" y="0"/>
                  </a:moveTo>
                  <a:lnTo>
                    <a:pt x="0" y="40129"/>
                  </a:lnTo>
                  <a:lnTo>
                    <a:pt x="4012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1" name="Google Shape;331;p5"/>
            <p:cNvSpPr/>
            <p:nvPr/>
          </p:nvSpPr>
          <p:spPr>
            <a:xfrm>
              <a:off x="9312472" y="2363059"/>
              <a:ext cx="39814" cy="39893"/>
            </a:xfrm>
            <a:custGeom>
              <a:avLst/>
              <a:gdLst/>
              <a:ahLst/>
              <a:cxnLst/>
              <a:rect l="l" t="t" r="r" b="b"/>
              <a:pathLst>
                <a:path w="39814" h="39893" extrusionOk="0">
                  <a:moveTo>
                    <a:pt x="5815" y="33999"/>
                  </a:moveTo>
                  <a:cubicBezTo>
                    <a:pt x="-1938" y="26246"/>
                    <a:pt x="-1938" y="13673"/>
                    <a:pt x="5815" y="5815"/>
                  </a:cubicBezTo>
                  <a:cubicBezTo>
                    <a:pt x="13568" y="-1938"/>
                    <a:pt x="26141" y="-1938"/>
                    <a:pt x="33999" y="5815"/>
                  </a:cubicBezTo>
                  <a:cubicBezTo>
                    <a:pt x="41753" y="13568"/>
                    <a:pt x="41753" y="26141"/>
                    <a:pt x="33999" y="33999"/>
                  </a:cubicBezTo>
                  <a:cubicBezTo>
                    <a:pt x="26141" y="41858"/>
                    <a:pt x="13568" y="41858"/>
                    <a:pt x="5815" y="3399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2" name="Google Shape;332;p5"/>
            <p:cNvSpPr/>
            <p:nvPr/>
          </p:nvSpPr>
          <p:spPr>
            <a:xfrm>
              <a:off x="9567966" y="2107251"/>
              <a:ext cx="40128" cy="40128"/>
            </a:xfrm>
            <a:custGeom>
              <a:avLst/>
              <a:gdLst/>
              <a:ahLst/>
              <a:cxnLst/>
              <a:rect l="l" t="t" r="r" b="b"/>
              <a:pathLst>
                <a:path w="40128" h="40128" extrusionOk="0">
                  <a:moveTo>
                    <a:pt x="0" y="40129"/>
                  </a:moveTo>
                  <a:lnTo>
                    <a:pt x="40129" y="0"/>
                  </a:lnTo>
                  <a:lnTo>
                    <a:pt x="0" y="401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3" name="Google Shape;333;p5"/>
            <p:cNvSpPr/>
            <p:nvPr/>
          </p:nvSpPr>
          <p:spPr>
            <a:xfrm>
              <a:off x="9601337" y="2074194"/>
              <a:ext cx="39814" cy="39814"/>
            </a:xfrm>
            <a:custGeom>
              <a:avLst/>
              <a:gdLst/>
              <a:ahLst/>
              <a:cxnLst/>
              <a:rect l="l" t="t" r="r" b="b"/>
              <a:pathLst>
                <a:path w="39814" h="39814" extrusionOk="0">
                  <a:moveTo>
                    <a:pt x="33999" y="5815"/>
                  </a:moveTo>
                  <a:cubicBezTo>
                    <a:pt x="41753" y="13568"/>
                    <a:pt x="41753" y="26141"/>
                    <a:pt x="33999" y="33999"/>
                  </a:cubicBezTo>
                  <a:cubicBezTo>
                    <a:pt x="26246" y="41753"/>
                    <a:pt x="13673" y="41753"/>
                    <a:pt x="5815" y="33999"/>
                  </a:cubicBezTo>
                  <a:cubicBezTo>
                    <a:pt x="-1938" y="26246"/>
                    <a:pt x="-1938" y="13673"/>
                    <a:pt x="5815" y="5815"/>
                  </a:cubicBezTo>
                  <a:cubicBezTo>
                    <a:pt x="13673" y="-1938"/>
                    <a:pt x="26246" y="-1938"/>
                    <a:pt x="33999" y="581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4" name="Google Shape;334;p5"/>
            <p:cNvSpPr/>
            <p:nvPr/>
          </p:nvSpPr>
          <p:spPr>
            <a:xfrm>
              <a:off x="9417195" y="2240105"/>
              <a:ext cx="119338" cy="53540"/>
            </a:xfrm>
            <a:custGeom>
              <a:avLst/>
              <a:gdLst/>
              <a:ahLst/>
              <a:cxnLst/>
              <a:rect l="l" t="t" r="r" b="b"/>
              <a:pathLst>
                <a:path w="119338" h="53540" extrusionOk="0">
                  <a:moveTo>
                    <a:pt x="119339" y="53540"/>
                  </a:moveTo>
                  <a:lnTo>
                    <a:pt x="119339" y="24413"/>
                  </a:lnTo>
                  <a:cubicBezTo>
                    <a:pt x="119339" y="15402"/>
                    <a:pt x="113262" y="7544"/>
                    <a:pt x="104565" y="5239"/>
                  </a:cubicBezTo>
                  <a:lnTo>
                    <a:pt x="84973" y="0"/>
                  </a:lnTo>
                  <a:lnTo>
                    <a:pt x="59617" y="23470"/>
                  </a:lnTo>
                  <a:lnTo>
                    <a:pt x="33004" y="0"/>
                  </a:lnTo>
                  <a:lnTo>
                    <a:pt x="14564" y="5134"/>
                  </a:lnTo>
                  <a:cubicBezTo>
                    <a:pt x="5972" y="7544"/>
                    <a:pt x="0" y="15402"/>
                    <a:pt x="0" y="24308"/>
                  </a:cubicBezTo>
                  <a:lnTo>
                    <a:pt x="0" y="53540"/>
                  </a:lnTo>
                  <a:lnTo>
                    <a:pt x="0" y="24308"/>
                  </a:lnTo>
                  <a:cubicBezTo>
                    <a:pt x="0" y="15402"/>
                    <a:pt x="5972" y="7544"/>
                    <a:pt x="14564" y="5134"/>
                  </a:cubicBezTo>
                  <a:lnTo>
                    <a:pt x="33004" y="0"/>
                  </a:lnTo>
                  <a:lnTo>
                    <a:pt x="59617" y="23470"/>
                  </a:lnTo>
                  <a:lnTo>
                    <a:pt x="84973" y="0"/>
                  </a:lnTo>
                  <a:lnTo>
                    <a:pt x="104565" y="5239"/>
                  </a:lnTo>
                  <a:cubicBezTo>
                    <a:pt x="113262" y="7544"/>
                    <a:pt x="119339" y="15402"/>
                    <a:pt x="119339" y="24413"/>
                  </a:cubicBezTo>
                  <a:lnTo>
                    <a:pt x="119339" y="5354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5" name="Google Shape;335;p5"/>
            <p:cNvSpPr/>
            <p:nvPr/>
          </p:nvSpPr>
          <p:spPr>
            <a:xfrm>
              <a:off x="9448942" y="2163095"/>
              <a:ext cx="54063" cy="54064"/>
            </a:xfrm>
            <a:custGeom>
              <a:avLst/>
              <a:gdLst/>
              <a:ahLst/>
              <a:cxnLst/>
              <a:rect l="l" t="t" r="r" b="b"/>
              <a:pathLst>
                <a:path w="54063" h="54064" extrusionOk="0">
                  <a:moveTo>
                    <a:pt x="54064" y="27033"/>
                  </a:moveTo>
                  <a:cubicBezTo>
                    <a:pt x="54064" y="42015"/>
                    <a:pt x="41910" y="54065"/>
                    <a:pt x="27032" y="54065"/>
                  </a:cubicBezTo>
                  <a:cubicBezTo>
                    <a:pt x="12049" y="54065"/>
                    <a:pt x="0" y="41911"/>
                    <a:pt x="0" y="27033"/>
                  </a:cubicBezTo>
                  <a:cubicBezTo>
                    <a:pt x="0" y="12050"/>
                    <a:pt x="12154" y="1"/>
                    <a:pt x="27032" y="1"/>
                  </a:cubicBezTo>
                  <a:cubicBezTo>
                    <a:pt x="42015" y="-104"/>
                    <a:pt x="54064" y="12050"/>
                    <a:pt x="54064" y="27033"/>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336" name="Google Shape;336;p5"/>
          <p:cNvGrpSpPr/>
          <p:nvPr/>
        </p:nvGrpSpPr>
        <p:grpSpPr>
          <a:xfrm>
            <a:off x="9298031" y="2851688"/>
            <a:ext cx="326164" cy="500092"/>
            <a:chOff x="9298031" y="2851688"/>
            <a:chExt cx="326164" cy="500092"/>
          </a:xfrm>
        </p:grpSpPr>
        <p:sp>
          <p:nvSpPr>
            <p:cNvPr id="337" name="Google Shape;337;p5"/>
            <p:cNvSpPr/>
            <p:nvPr/>
          </p:nvSpPr>
          <p:spPr>
            <a:xfrm>
              <a:off x="9475101" y="3157212"/>
              <a:ext cx="87487" cy="101422"/>
            </a:xfrm>
            <a:custGeom>
              <a:avLst/>
              <a:gdLst/>
              <a:ahLst/>
              <a:cxnLst/>
              <a:rect l="l" t="t" r="r" b="b"/>
              <a:pathLst>
                <a:path w="87487" h="101422" extrusionOk="0">
                  <a:moveTo>
                    <a:pt x="0" y="101422"/>
                  </a:moveTo>
                  <a:lnTo>
                    <a:pt x="45158" y="86754"/>
                  </a:lnTo>
                  <a:lnTo>
                    <a:pt x="53645" y="53959"/>
                  </a:lnTo>
                  <a:lnTo>
                    <a:pt x="81201" y="48301"/>
                  </a:lnTo>
                  <a:lnTo>
                    <a:pt x="87487" y="0"/>
                  </a:lnTo>
                  <a:lnTo>
                    <a:pt x="81201" y="48301"/>
                  </a:lnTo>
                  <a:lnTo>
                    <a:pt x="53645" y="53959"/>
                  </a:lnTo>
                  <a:lnTo>
                    <a:pt x="45158" y="8675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8" name="Google Shape;338;p5"/>
            <p:cNvSpPr/>
            <p:nvPr/>
          </p:nvSpPr>
          <p:spPr>
            <a:xfrm>
              <a:off x="9359639" y="3157212"/>
              <a:ext cx="88849" cy="101736"/>
            </a:xfrm>
            <a:custGeom>
              <a:avLst/>
              <a:gdLst/>
              <a:ahLst/>
              <a:cxnLst/>
              <a:rect l="l" t="t" r="r" b="b"/>
              <a:pathLst>
                <a:path w="88849" h="101736" extrusionOk="0">
                  <a:moveTo>
                    <a:pt x="0" y="0"/>
                  </a:moveTo>
                  <a:lnTo>
                    <a:pt x="6286" y="48301"/>
                  </a:lnTo>
                  <a:lnTo>
                    <a:pt x="33947" y="53959"/>
                  </a:lnTo>
                  <a:lnTo>
                    <a:pt x="42434" y="86754"/>
                  </a:lnTo>
                  <a:lnTo>
                    <a:pt x="88849" y="101737"/>
                  </a:lnTo>
                  <a:lnTo>
                    <a:pt x="42434" y="86754"/>
                  </a:lnTo>
                  <a:lnTo>
                    <a:pt x="33947" y="53959"/>
                  </a:lnTo>
                  <a:lnTo>
                    <a:pt x="6286" y="4830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9" name="Google Shape;339;p5"/>
            <p:cNvSpPr/>
            <p:nvPr/>
          </p:nvSpPr>
          <p:spPr>
            <a:xfrm>
              <a:off x="9298031" y="3147259"/>
              <a:ext cx="326164" cy="204521"/>
            </a:xfrm>
            <a:custGeom>
              <a:avLst/>
              <a:gdLst/>
              <a:ahLst/>
              <a:cxnLst/>
              <a:rect l="l" t="t" r="r" b="b"/>
              <a:pathLst>
                <a:path w="326164" h="204521" extrusionOk="0">
                  <a:moveTo>
                    <a:pt x="0" y="204521"/>
                  </a:moveTo>
                  <a:lnTo>
                    <a:pt x="0" y="56474"/>
                  </a:lnTo>
                  <a:cubicBezTo>
                    <a:pt x="0" y="35728"/>
                    <a:pt x="15402" y="18126"/>
                    <a:pt x="35938" y="15297"/>
                  </a:cubicBezTo>
                  <a:lnTo>
                    <a:pt x="109176" y="0"/>
                  </a:lnTo>
                  <a:lnTo>
                    <a:pt x="163763" y="148047"/>
                  </a:lnTo>
                  <a:lnTo>
                    <a:pt x="216989" y="0"/>
                  </a:lnTo>
                  <a:lnTo>
                    <a:pt x="290227" y="15297"/>
                  </a:lnTo>
                  <a:cubicBezTo>
                    <a:pt x="310867" y="18021"/>
                    <a:pt x="326165" y="35624"/>
                    <a:pt x="326165" y="56474"/>
                  </a:cubicBezTo>
                  <a:lnTo>
                    <a:pt x="326165" y="204521"/>
                  </a:lnTo>
                  <a:lnTo>
                    <a:pt x="326165" y="56474"/>
                  </a:lnTo>
                  <a:cubicBezTo>
                    <a:pt x="326165" y="35728"/>
                    <a:pt x="310763" y="18126"/>
                    <a:pt x="290227" y="15297"/>
                  </a:cubicBezTo>
                  <a:lnTo>
                    <a:pt x="216989" y="0"/>
                  </a:lnTo>
                  <a:lnTo>
                    <a:pt x="163763" y="148047"/>
                  </a:lnTo>
                  <a:lnTo>
                    <a:pt x="109176" y="0"/>
                  </a:lnTo>
                  <a:lnTo>
                    <a:pt x="35938" y="15297"/>
                  </a:lnTo>
                  <a:cubicBezTo>
                    <a:pt x="15402" y="18126"/>
                    <a:pt x="0" y="35728"/>
                    <a:pt x="0" y="56474"/>
                  </a:cubicBezTo>
                  <a:lnTo>
                    <a:pt x="0" y="2045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0" name="Google Shape;340;p5"/>
            <p:cNvSpPr/>
            <p:nvPr/>
          </p:nvSpPr>
          <p:spPr>
            <a:xfrm>
              <a:off x="9331874" y="2851688"/>
              <a:ext cx="259946" cy="158734"/>
            </a:xfrm>
            <a:custGeom>
              <a:avLst/>
              <a:gdLst/>
              <a:ahLst/>
              <a:cxnLst/>
              <a:rect l="l" t="t" r="r" b="b"/>
              <a:pathLst>
                <a:path w="259946" h="158734" extrusionOk="0">
                  <a:moveTo>
                    <a:pt x="27765" y="157687"/>
                  </a:moveTo>
                  <a:cubicBezTo>
                    <a:pt x="11316" y="149724"/>
                    <a:pt x="0" y="132855"/>
                    <a:pt x="0" y="113262"/>
                  </a:cubicBezTo>
                  <a:cubicBezTo>
                    <a:pt x="0" y="86020"/>
                    <a:pt x="22108" y="63913"/>
                    <a:pt x="49349" y="63913"/>
                  </a:cubicBezTo>
                  <a:lnTo>
                    <a:pt x="49349" y="63913"/>
                  </a:lnTo>
                  <a:cubicBezTo>
                    <a:pt x="49349" y="28604"/>
                    <a:pt x="77953" y="0"/>
                    <a:pt x="113262" y="0"/>
                  </a:cubicBezTo>
                  <a:lnTo>
                    <a:pt x="146685" y="0"/>
                  </a:lnTo>
                  <a:cubicBezTo>
                    <a:pt x="181994" y="0"/>
                    <a:pt x="210598" y="28604"/>
                    <a:pt x="210598" y="63913"/>
                  </a:cubicBezTo>
                  <a:lnTo>
                    <a:pt x="210598" y="63913"/>
                  </a:lnTo>
                  <a:cubicBezTo>
                    <a:pt x="237839" y="63913"/>
                    <a:pt x="259947" y="86020"/>
                    <a:pt x="259947" y="113262"/>
                  </a:cubicBezTo>
                  <a:cubicBezTo>
                    <a:pt x="259947" y="133693"/>
                    <a:pt x="247479" y="151190"/>
                    <a:pt x="229772" y="158734"/>
                  </a:cubicBezTo>
                  <a:cubicBezTo>
                    <a:pt x="247479" y="151295"/>
                    <a:pt x="259947" y="133693"/>
                    <a:pt x="259947" y="113262"/>
                  </a:cubicBezTo>
                  <a:cubicBezTo>
                    <a:pt x="259947" y="86020"/>
                    <a:pt x="237839" y="63913"/>
                    <a:pt x="210598" y="63913"/>
                  </a:cubicBezTo>
                  <a:lnTo>
                    <a:pt x="210598" y="63913"/>
                  </a:lnTo>
                  <a:cubicBezTo>
                    <a:pt x="210598" y="28604"/>
                    <a:pt x="181994" y="0"/>
                    <a:pt x="146685" y="0"/>
                  </a:cubicBezTo>
                  <a:lnTo>
                    <a:pt x="113262" y="0"/>
                  </a:lnTo>
                  <a:cubicBezTo>
                    <a:pt x="77953" y="0"/>
                    <a:pt x="49349" y="28604"/>
                    <a:pt x="49349" y="63913"/>
                  </a:cubicBezTo>
                  <a:lnTo>
                    <a:pt x="49349" y="63913"/>
                  </a:lnTo>
                  <a:cubicBezTo>
                    <a:pt x="22108" y="63913"/>
                    <a:pt x="0" y="86020"/>
                    <a:pt x="0" y="113262"/>
                  </a:cubicBezTo>
                  <a:cubicBezTo>
                    <a:pt x="0" y="132750"/>
                    <a:pt x="11316" y="149724"/>
                    <a:pt x="27765" y="15768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1" name="Google Shape;341;p5"/>
            <p:cNvSpPr/>
            <p:nvPr/>
          </p:nvSpPr>
          <p:spPr>
            <a:xfrm>
              <a:off x="9336798" y="3000993"/>
              <a:ext cx="56054" cy="80257"/>
            </a:xfrm>
            <a:custGeom>
              <a:avLst/>
              <a:gdLst/>
              <a:ahLst/>
              <a:cxnLst/>
              <a:rect l="l" t="t" r="r" b="b"/>
              <a:pathLst>
                <a:path w="56054" h="80257" extrusionOk="0">
                  <a:moveTo>
                    <a:pt x="10792" y="0"/>
                  </a:moveTo>
                  <a:cubicBezTo>
                    <a:pt x="4086" y="8487"/>
                    <a:pt x="0" y="19174"/>
                    <a:pt x="0" y="30909"/>
                  </a:cubicBezTo>
                  <a:cubicBezTo>
                    <a:pt x="0" y="58150"/>
                    <a:pt x="28813" y="80258"/>
                    <a:pt x="56055" y="80258"/>
                  </a:cubicBezTo>
                  <a:cubicBezTo>
                    <a:pt x="28813" y="80258"/>
                    <a:pt x="0" y="58150"/>
                    <a:pt x="0" y="30909"/>
                  </a:cubicBezTo>
                  <a:cubicBezTo>
                    <a:pt x="0" y="19174"/>
                    <a:pt x="4086" y="8487"/>
                    <a:pt x="10792"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2" name="Google Shape;342;p5"/>
            <p:cNvSpPr/>
            <p:nvPr/>
          </p:nvSpPr>
          <p:spPr>
            <a:xfrm>
              <a:off x="9530841" y="3001098"/>
              <a:ext cx="56159" cy="80152"/>
            </a:xfrm>
            <a:custGeom>
              <a:avLst/>
              <a:gdLst/>
              <a:ahLst/>
              <a:cxnLst/>
              <a:rect l="l" t="t" r="r" b="b"/>
              <a:pathLst>
                <a:path w="56159" h="80152" extrusionOk="0">
                  <a:moveTo>
                    <a:pt x="0" y="80153"/>
                  </a:moveTo>
                  <a:cubicBezTo>
                    <a:pt x="27242" y="80153"/>
                    <a:pt x="56159" y="58045"/>
                    <a:pt x="56159" y="30804"/>
                  </a:cubicBezTo>
                  <a:cubicBezTo>
                    <a:pt x="56159" y="19174"/>
                    <a:pt x="52073" y="8382"/>
                    <a:pt x="45368" y="0"/>
                  </a:cubicBezTo>
                  <a:cubicBezTo>
                    <a:pt x="52178" y="8487"/>
                    <a:pt x="56159" y="19174"/>
                    <a:pt x="56159" y="30804"/>
                  </a:cubicBezTo>
                  <a:cubicBezTo>
                    <a:pt x="56055" y="58045"/>
                    <a:pt x="27242" y="80153"/>
                    <a:pt x="0" y="8015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3" name="Google Shape;343;p5"/>
            <p:cNvSpPr/>
            <p:nvPr/>
          </p:nvSpPr>
          <p:spPr>
            <a:xfrm>
              <a:off x="9388557" y="2951329"/>
              <a:ext cx="146580" cy="179584"/>
            </a:xfrm>
            <a:custGeom>
              <a:avLst/>
              <a:gdLst/>
              <a:ahLst/>
              <a:cxnLst/>
              <a:rect l="l" t="t" r="r" b="b"/>
              <a:pathLst>
                <a:path w="146580" h="179584" extrusionOk="0">
                  <a:moveTo>
                    <a:pt x="146580" y="53331"/>
                  </a:moveTo>
                  <a:lnTo>
                    <a:pt x="146580" y="104461"/>
                  </a:lnTo>
                  <a:cubicBezTo>
                    <a:pt x="146580" y="124682"/>
                    <a:pt x="138617" y="144066"/>
                    <a:pt x="124368" y="158315"/>
                  </a:cubicBezTo>
                  <a:lnTo>
                    <a:pt x="124368" y="158315"/>
                  </a:lnTo>
                  <a:cubicBezTo>
                    <a:pt x="110852" y="171936"/>
                    <a:pt x="92412" y="179585"/>
                    <a:pt x="73238" y="179585"/>
                  </a:cubicBezTo>
                  <a:lnTo>
                    <a:pt x="73238" y="179585"/>
                  </a:lnTo>
                  <a:cubicBezTo>
                    <a:pt x="53959" y="179585"/>
                    <a:pt x="35519" y="171936"/>
                    <a:pt x="22003" y="158210"/>
                  </a:cubicBezTo>
                  <a:lnTo>
                    <a:pt x="22003" y="158210"/>
                  </a:lnTo>
                  <a:cubicBezTo>
                    <a:pt x="7858" y="143961"/>
                    <a:pt x="0" y="124682"/>
                    <a:pt x="0" y="104670"/>
                  </a:cubicBezTo>
                  <a:lnTo>
                    <a:pt x="0" y="53331"/>
                  </a:lnTo>
                  <a:cubicBezTo>
                    <a:pt x="0" y="53331"/>
                    <a:pt x="64541" y="51025"/>
                    <a:pt x="73238" y="0"/>
                  </a:cubicBezTo>
                  <a:cubicBezTo>
                    <a:pt x="73342" y="0"/>
                    <a:pt x="95450" y="51130"/>
                    <a:pt x="146580" y="5333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4" name="Google Shape;344;p5"/>
            <p:cNvSpPr/>
            <p:nvPr/>
          </p:nvSpPr>
          <p:spPr>
            <a:xfrm>
              <a:off x="9461899" y="3295306"/>
              <a:ext cx="10477" cy="56473"/>
            </a:xfrm>
            <a:custGeom>
              <a:avLst/>
              <a:gdLst/>
              <a:ahLst/>
              <a:cxnLst/>
              <a:rect l="l" t="t" r="r" b="b"/>
              <a:pathLst>
                <a:path w="10477" h="56473" extrusionOk="0">
                  <a:moveTo>
                    <a:pt x="0" y="0"/>
                  </a:moveTo>
                  <a:lnTo>
                    <a:pt x="0" y="564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345" name="Google Shape;345;p5"/>
          <p:cNvCxnSpPr/>
          <p:nvPr/>
        </p:nvCxnSpPr>
        <p:spPr>
          <a:xfrm rot="10800000">
            <a:off x="2046541" y="2523851"/>
            <a:ext cx="0" cy="2097258"/>
          </a:xfrm>
          <a:prstGeom prst="straightConnector1">
            <a:avLst/>
          </a:prstGeom>
          <a:noFill/>
          <a:ln w="19050" cap="rnd" cmpd="sng">
            <a:solidFill>
              <a:schemeClr val="accent2"/>
            </a:solidFill>
            <a:prstDash val="solid"/>
            <a:round/>
            <a:headEnd type="none" w="sm" len="sm"/>
            <a:tailEnd type="none" w="sm" len="sm"/>
          </a:ln>
        </p:spPr>
      </p:cxnSp>
      <p:grpSp>
        <p:nvGrpSpPr>
          <p:cNvPr id="346" name="Google Shape;346;p5"/>
          <p:cNvGrpSpPr/>
          <p:nvPr/>
        </p:nvGrpSpPr>
        <p:grpSpPr>
          <a:xfrm>
            <a:off x="835221" y="2259219"/>
            <a:ext cx="872447" cy="872447"/>
            <a:chOff x="835221" y="2259219"/>
            <a:chExt cx="872447" cy="872447"/>
          </a:xfrm>
        </p:grpSpPr>
        <p:sp>
          <p:nvSpPr>
            <p:cNvPr id="347" name="Google Shape;347;p5"/>
            <p:cNvSpPr/>
            <p:nvPr/>
          </p:nvSpPr>
          <p:spPr>
            <a:xfrm>
              <a:off x="1197226" y="2341502"/>
              <a:ext cx="237661" cy="209280"/>
            </a:xfrm>
            <a:custGeom>
              <a:avLst/>
              <a:gdLst/>
              <a:ahLst/>
              <a:cxnLst/>
              <a:rect l="l" t="t" r="r" b="b"/>
              <a:pathLst>
                <a:path w="237661" h="209280" extrusionOk="0">
                  <a:moveTo>
                    <a:pt x="237662" y="0"/>
                  </a:moveTo>
                  <a:lnTo>
                    <a:pt x="0" y="0"/>
                  </a:lnTo>
                  <a:lnTo>
                    <a:pt x="0" y="209281"/>
                  </a:lnTo>
                  <a:lnTo>
                    <a:pt x="202339" y="209281"/>
                  </a:lnTo>
                  <a:lnTo>
                    <a:pt x="0" y="20928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8" name="Google Shape;348;p5"/>
            <p:cNvSpPr/>
            <p:nvPr/>
          </p:nvSpPr>
          <p:spPr>
            <a:xfrm>
              <a:off x="1107797" y="2839898"/>
              <a:ext cx="237865" cy="209280"/>
            </a:xfrm>
            <a:custGeom>
              <a:avLst/>
              <a:gdLst/>
              <a:ahLst/>
              <a:cxnLst/>
              <a:rect l="l" t="t" r="r" b="b"/>
              <a:pathLst>
                <a:path w="237865" h="209280" extrusionOk="0">
                  <a:moveTo>
                    <a:pt x="0" y="209281"/>
                  </a:moveTo>
                  <a:lnTo>
                    <a:pt x="237866" y="209281"/>
                  </a:lnTo>
                  <a:lnTo>
                    <a:pt x="237866" y="0"/>
                  </a:lnTo>
                  <a:lnTo>
                    <a:pt x="35527" y="0"/>
                  </a:lnTo>
                  <a:lnTo>
                    <a:pt x="237866" y="0"/>
                  </a:lnTo>
                  <a:lnTo>
                    <a:pt x="237866" y="209281"/>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9" name="Google Shape;349;p5"/>
            <p:cNvSpPr/>
            <p:nvPr/>
          </p:nvSpPr>
          <p:spPr>
            <a:xfrm>
              <a:off x="1623139" y="2341502"/>
              <a:ext cx="84529" cy="20417"/>
            </a:xfrm>
            <a:custGeom>
              <a:avLst/>
              <a:gdLst/>
              <a:ahLst/>
              <a:cxnLst/>
              <a:rect l="l" t="t" r="r" b="b"/>
              <a:pathLst>
                <a:path w="84529" h="20417" extrusionOk="0">
                  <a:moveTo>
                    <a:pt x="0" y="0"/>
                  </a:moveTo>
                  <a:lnTo>
                    <a:pt x="84529"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0" name="Google Shape;350;p5"/>
            <p:cNvSpPr/>
            <p:nvPr/>
          </p:nvSpPr>
          <p:spPr>
            <a:xfrm>
              <a:off x="1598842" y="2550783"/>
              <a:ext cx="108621" cy="20417"/>
            </a:xfrm>
            <a:custGeom>
              <a:avLst/>
              <a:gdLst/>
              <a:ahLst/>
              <a:cxnLst/>
              <a:rect l="l" t="t" r="r" b="b"/>
              <a:pathLst>
                <a:path w="108621" h="20417" extrusionOk="0">
                  <a:moveTo>
                    <a:pt x="0" y="0"/>
                  </a:moveTo>
                  <a:lnTo>
                    <a:pt x="108622"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1" name="Google Shape;351;p5"/>
            <p:cNvSpPr/>
            <p:nvPr/>
          </p:nvSpPr>
          <p:spPr>
            <a:xfrm>
              <a:off x="835221" y="3049179"/>
              <a:ext cx="84529" cy="20417"/>
            </a:xfrm>
            <a:custGeom>
              <a:avLst/>
              <a:gdLst/>
              <a:ahLst/>
              <a:cxnLst/>
              <a:rect l="l" t="t" r="r" b="b"/>
              <a:pathLst>
                <a:path w="84529" h="20417" extrusionOk="0">
                  <a:moveTo>
                    <a:pt x="84529" y="0"/>
                  </a:moveTo>
                  <a:lnTo>
                    <a:pt x="0" y="0"/>
                  </a:lnTo>
                  <a:lnTo>
                    <a:pt x="84529"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2" name="Google Shape;352;p5"/>
            <p:cNvSpPr/>
            <p:nvPr/>
          </p:nvSpPr>
          <p:spPr>
            <a:xfrm>
              <a:off x="835221" y="2839898"/>
              <a:ext cx="108621" cy="20417"/>
            </a:xfrm>
            <a:custGeom>
              <a:avLst/>
              <a:gdLst/>
              <a:ahLst/>
              <a:cxnLst/>
              <a:rect l="l" t="t" r="r" b="b"/>
              <a:pathLst>
                <a:path w="108621" h="20417" extrusionOk="0">
                  <a:moveTo>
                    <a:pt x="108622" y="0"/>
                  </a:moveTo>
                  <a:lnTo>
                    <a:pt x="0" y="0"/>
                  </a:lnTo>
                  <a:lnTo>
                    <a:pt x="108622"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3" name="Google Shape;353;p5"/>
            <p:cNvSpPr/>
            <p:nvPr/>
          </p:nvSpPr>
          <p:spPr>
            <a:xfrm>
              <a:off x="1415900" y="2621224"/>
              <a:ext cx="209280" cy="237661"/>
            </a:xfrm>
            <a:custGeom>
              <a:avLst/>
              <a:gdLst/>
              <a:ahLst/>
              <a:cxnLst/>
              <a:rect l="l" t="t" r="r" b="b"/>
              <a:pathLst>
                <a:path w="209280" h="237661" extrusionOk="0">
                  <a:moveTo>
                    <a:pt x="209281" y="237662"/>
                  </a:moveTo>
                  <a:lnTo>
                    <a:pt x="209281" y="0"/>
                  </a:lnTo>
                  <a:lnTo>
                    <a:pt x="0" y="0"/>
                  </a:lnTo>
                  <a:lnTo>
                    <a:pt x="0" y="207648"/>
                  </a:lnTo>
                  <a:lnTo>
                    <a:pt x="0" y="0"/>
                  </a:lnTo>
                  <a:lnTo>
                    <a:pt x="20928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4" name="Google Shape;354;p5"/>
            <p:cNvSpPr/>
            <p:nvPr/>
          </p:nvSpPr>
          <p:spPr>
            <a:xfrm>
              <a:off x="1354658" y="2290663"/>
              <a:ext cx="268480" cy="330561"/>
            </a:xfrm>
            <a:custGeom>
              <a:avLst/>
              <a:gdLst/>
              <a:ahLst/>
              <a:cxnLst/>
              <a:rect l="l" t="t" r="r" b="b"/>
              <a:pathLst>
                <a:path w="268480" h="330561" extrusionOk="0">
                  <a:moveTo>
                    <a:pt x="268481" y="31647"/>
                  </a:moveTo>
                  <a:lnTo>
                    <a:pt x="268481" y="161504"/>
                  </a:lnTo>
                  <a:cubicBezTo>
                    <a:pt x="268481" y="202339"/>
                    <a:pt x="232750" y="288297"/>
                    <a:pt x="231933" y="298506"/>
                  </a:cubicBezTo>
                  <a:cubicBezTo>
                    <a:pt x="231117" y="308715"/>
                    <a:pt x="231933" y="330562"/>
                    <a:pt x="231933" y="330562"/>
                  </a:cubicBezTo>
                  <a:lnTo>
                    <a:pt x="97789" y="330562"/>
                  </a:lnTo>
                  <a:lnTo>
                    <a:pt x="97789" y="303815"/>
                  </a:lnTo>
                  <a:cubicBezTo>
                    <a:pt x="97789" y="303815"/>
                    <a:pt x="48583" y="271147"/>
                    <a:pt x="36332" y="248891"/>
                  </a:cubicBezTo>
                  <a:cubicBezTo>
                    <a:pt x="9381" y="199685"/>
                    <a:pt x="-17775" y="159462"/>
                    <a:pt x="15098" y="152928"/>
                  </a:cubicBezTo>
                  <a:cubicBezTo>
                    <a:pt x="19794" y="151907"/>
                    <a:pt x="33678" y="157829"/>
                    <a:pt x="47358" y="164566"/>
                  </a:cubicBezTo>
                  <a:cubicBezTo>
                    <a:pt x="63896" y="172733"/>
                    <a:pt x="80230" y="182126"/>
                    <a:pt x="80230" y="182126"/>
                  </a:cubicBezTo>
                  <a:lnTo>
                    <a:pt x="80230" y="0"/>
                  </a:lnTo>
                  <a:lnTo>
                    <a:pt x="80230" y="181921"/>
                  </a:lnTo>
                  <a:cubicBezTo>
                    <a:pt x="80230" y="181921"/>
                    <a:pt x="63896" y="172529"/>
                    <a:pt x="47358" y="164362"/>
                  </a:cubicBezTo>
                  <a:cubicBezTo>
                    <a:pt x="33678" y="157624"/>
                    <a:pt x="19998" y="151907"/>
                    <a:pt x="15098" y="152724"/>
                  </a:cubicBezTo>
                  <a:cubicBezTo>
                    <a:pt x="-17775" y="159258"/>
                    <a:pt x="9585" y="199276"/>
                    <a:pt x="36332" y="248687"/>
                  </a:cubicBezTo>
                  <a:cubicBezTo>
                    <a:pt x="48583" y="270942"/>
                    <a:pt x="97789" y="303611"/>
                    <a:pt x="97789" y="303611"/>
                  </a:cubicBezTo>
                  <a:lnTo>
                    <a:pt x="97789" y="330358"/>
                  </a:lnTo>
                  <a:lnTo>
                    <a:pt x="231933" y="330358"/>
                  </a:lnTo>
                  <a:cubicBezTo>
                    <a:pt x="231933" y="330358"/>
                    <a:pt x="231117" y="308511"/>
                    <a:pt x="231933" y="298302"/>
                  </a:cubicBezTo>
                  <a:cubicBezTo>
                    <a:pt x="232750" y="288093"/>
                    <a:pt x="268481" y="202135"/>
                    <a:pt x="268481" y="161300"/>
                  </a:cubicBezTo>
                  <a:lnTo>
                    <a:pt x="268481" y="3164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5" name="Google Shape;355;p5"/>
            <p:cNvSpPr/>
            <p:nvPr/>
          </p:nvSpPr>
          <p:spPr>
            <a:xfrm>
              <a:off x="1560252" y="2282904"/>
              <a:ext cx="20417" cy="115972"/>
            </a:xfrm>
            <a:custGeom>
              <a:avLst/>
              <a:gdLst/>
              <a:ahLst/>
              <a:cxnLst/>
              <a:rect l="l" t="t" r="r" b="b"/>
              <a:pathLst>
                <a:path w="20417" h="115972" extrusionOk="0">
                  <a:moveTo>
                    <a:pt x="0" y="0"/>
                  </a:moveTo>
                  <a:lnTo>
                    <a:pt x="0" y="1159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6" name="Google Shape;356;p5"/>
            <p:cNvSpPr/>
            <p:nvPr/>
          </p:nvSpPr>
          <p:spPr>
            <a:xfrm>
              <a:off x="1497570" y="2259219"/>
              <a:ext cx="20417" cy="129447"/>
            </a:xfrm>
            <a:custGeom>
              <a:avLst/>
              <a:gdLst/>
              <a:ahLst/>
              <a:cxnLst/>
              <a:rect l="l" t="t" r="r" b="b"/>
              <a:pathLst>
                <a:path w="20417" h="129447" extrusionOk="0">
                  <a:moveTo>
                    <a:pt x="0" y="0"/>
                  </a:moveTo>
                  <a:lnTo>
                    <a:pt x="0" y="12944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7" name="Google Shape;357;p5"/>
            <p:cNvSpPr/>
            <p:nvPr/>
          </p:nvSpPr>
          <p:spPr>
            <a:xfrm>
              <a:off x="917504" y="2531795"/>
              <a:ext cx="209280" cy="237865"/>
            </a:xfrm>
            <a:custGeom>
              <a:avLst/>
              <a:gdLst/>
              <a:ahLst/>
              <a:cxnLst/>
              <a:rect l="l" t="t" r="r" b="b"/>
              <a:pathLst>
                <a:path w="209280" h="237865" extrusionOk="0">
                  <a:moveTo>
                    <a:pt x="209281" y="35527"/>
                  </a:moveTo>
                  <a:lnTo>
                    <a:pt x="209281" y="237866"/>
                  </a:lnTo>
                  <a:lnTo>
                    <a:pt x="0" y="237866"/>
                  </a:lnTo>
                  <a:lnTo>
                    <a:pt x="0" y="0"/>
                  </a:lnTo>
                  <a:lnTo>
                    <a:pt x="0" y="237866"/>
                  </a:lnTo>
                  <a:lnTo>
                    <a:pt x="209281" y="23786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8" name="Google Shape;358;p5"/>
            <p:cNvSpPr/>
            <p:nvPr/>
          </p:nvSpPr>
          <p:spPr>
            <a:xfrm>
              <a:off x="919750" y="2769661"/>
              <a:ext cx="268480" cy="330561"/>
            </a:xfrm>
            <a:custGeom>
              <a:avLst/>
              <a:gdLst/>
              <a:ahLst/>
              <a:cxnLst/>
              <a:rect l="l" t="t" r="r" b="b"/>
              <a:pathLst>
                <a:path w="268480" h="330561" extrusionOk="0">
                  <a:moveTo>
                    <a:pt x="188047" y="330562"/>
                  </a:moveTo>
                  <a:lnTo>
                    <a:pt x="188047" y="148641"/>
                  </a:lnTo>
                  <a:cubicBezTo>
                    <a:pt x="188047" y="148641"/>
                    <a:pt x="204381" y="158033"/>
                    <a:pt x="220919" y="166200"/>
                  </a:cubicBezTo>
                  <a:cubicBezTo>
                    <a:pt x="234599" y="172938"/>
                    <a:pt x="248279" y="178655"/>
                    <a:pt x="253179" y="177838"/>
                  </a:cubicBezTo>
                  <a:cubicBezTo>
                    <a:pt x="286051" y="171304"/>
                    <a:pt x="258692" y="131286"/>
                    <a:pt x="231945" y="81875"/>
                  </a:cubicBezTo>
                  <a:cubicBezTo>
                    <a:pt x="219694" y="59415"/>
                    <a:pt x="170487" y="26951"/>
                    <a:pt x="170487" y="26951"/>
                  </a:cubicBezTo>
                  <a:lnTo>
                    <a:pt x="170487" y="0"/>
                  </a:lnTo>
                  <a:lnTo>
                    <a:pt x="36548" y="0"/>
                  </a:lnTo>
                  <a:cubicBezTo>
                    <a:pt x="36548" y="0"/>
                    <a:pt x="37364" y="21847"/>
                    <a:pt x="36548" y="32056"/>
                  </a:cubicBezTo>
                  <a:cubicBezTo>
                    <a:pt x="35731" y="42265"/>
                    <a:pt x="0" y="128223"/>
                    <a:pt x="0" y="169058"/>
                  </a:cubicBezTo>
                  <a:lnTo>
                    <a:pt x="0" y="298915"/>
                  </a:lnTo>
                  <a:lnTo>
                    <a:pt x="0" y="169058"/>
                  </a:lnTo>
                  <a:cubicBezTo>
                    <a:pt x="0" y="128223"/>
                    <a:pt x="35731" y="42265"/>
                    <a:pt x="36548" y="32056"/>
                  </a:cubicBezTo>
                  <a:cubicBezTo>
                    <a:pt x="37364" y="21847"/>
                    <a:pt x="36548" y="0"/>
                    <a:pt x="36548" y="0"/>
                  </a:cubicBezTo>
                  <a:lnTo>
                    <a:pt x="170692" y="0"/>
                  </a:lnTo>
                  <a:lnTo>
                    <a:pt x="170692" y="26747"/>
                  </a:lnTo>
                  <a:cubicBezTo>
                    <a:pt x="170692" y="26747"/>
                    <a:pt x="219898" y="59415"/>
                    <a:pt x="232149" y="81671"/>
                  </a:cubicBezTo>
                  <a:cubicBezTo>
                    <a:pt x="259100" y="130877"/>
                    <a:pt x="286256" y="171100"/>
                    <a:pt x="253383" y="177634"/>
                  </a:cubicBezTo>
                  <a:cubicBezTo>
                    <a:pt x="248687" y="178655"/>
                    <a:pt x="234803" y="172733"/>
                    <a:pt x="221123" y="165996"/>
                  </a:cubicBezTo>
                  <a:cubicBezTo>
                    <a:pt x="204585" y="157829"/>
                    <a:pt x="188251" y="148436"/>
                    <a:pt x="188251" y="148436"/>
                  </a:cubicBezTo>
                  <a:lnTo>
                    <a:pt x="188251" y="33056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9" name="Google Shape;359;p5"/>
            <p:cNvSpPr/>
            <p:nvPr/>
          </p:nvSpPr>
          <p:spPr>
            <a:xfrm>
              <a:off x="982433" y="2991805"/>
              <a:ext cx="20417" cy="115972"/>
            </a:xfrm>
            <a:custGeom>
              <a:avLst/>
              <a:gdLst/>
              <a:ahLst/>
              <a:cxnLst/>
              <a:rect l="l" t="t" r="r" b="b"/>
              <a:pathLst>
                <a:path w="20417" h="115972" extrusionOk="0">
                  <a:moveTo>
                    <a:pt x="0" y="115972"/>
                  </a:moveTo>
                  <a:lnTo>
                    <a:pt x="0" y="0"/>
                  </a:lnTo>
                  <a:lnTo>
                    <a:pt x="0" y="11597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0" name="Google Shape;360;p5"/>
            <p:cNvSpPr/>
            <p:nvPr/>
          </p:nvSpPr>
          <p:spPr>
            <a:xfrm>
              <a:off x="1045115" y="3001810"/>
              <a:ext cx="20417" cy="129652"/>
            </a:xfrm>
            <a:custGeom>
              <a:avLst/>
              <a:gdLst/>
              <a:ahLst/>
              <a:cxnLst/>
              <a:rect l="l" t="t" r="r" b="b"/>
              <a:pathLst>
                <a:path w="20417" h="129652" extrusionOk="0">
                  <a:moveTo>
                    <a:pt x="0" y="129652"/>
                  </a:moveTo>
                  <a:lnTo>
                    <a:pt x="0" y="0"/>
                  </a:lnTo>
                  <a:lnTo>
                    <a:pt x="0" y="12965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1" name="Google Shape;361;p5"/>
            <p:cNvSpPr/>
            <p:nvPr/>
          </p:nvSpPr>
          <p:spPr>
            <a:xfrm>
              <a:off x="866665" y="2343748"/>
              <a:ext cx="330561" cy="268276"/>
            </a:xfrm>
            <a:custGeom>
              <a:avLst/>
              <a:gdLst/>
              <a:ahLst/>
              <a:cxnLst/>
              <a:rect l="l" t="t" r="r" b="b"/>
              <a:pathLst>
                <a:path w="330561" h="268276" extrusionOk="0">
                  <a:moveTo>
                    <a:pt x="0" y="188047"/>
                  </a:moveTo>
                  <a:lnTo>
                    <a:pt x="181921" y="188047"/>
                  </a:lnTo>
                  <a:cubicBezTo>
                    <a:pt x="181921" y="188047"/>
                    <a:pt x="172529" y="204381"/>
                    <a:pt x="164362" y="220919"/>
                  </a:cubicBezTo>
                  <a:cubicBezTo>
                    <a:pt x="157624" y="234599"/>
                    <a:pt x="151907" y="248279"/>
                    <a:pt x="152724" y="253179"/>
                  </a:cubicBezTo>
                  <a:cubicBezTo>
                    <a:pt x="159258" y="286051"/>
                    <a:pt x="199276" y="258692"/>
                    <a:pt x="248687" y="231945"/>
                  </a:cubicBezTo>
                  <a:cubicBezTo>
                    <a:pt x="270942" y="219694"/>
                    <a:pt x="303611" y="170692"/>
                    <a:pt x="303611" y="170692"/>
                  </a:cubicBezTo>
                  <a:lnTo>
                    <a:pt x="330358" y="170692"/>
                  </a:lnTo>
                  <a:lnTo>
                    <a:pt x="330358" y="36548"/>
                  </a:lnTo>
                  <a:cubicBezTo>
                    <a:pt x="330358" y="36548"/>
                    <a:pt x="308511" y="37364"/>
                    <a:pt x="298302" y="36548"/>
                  </a:cubicBezTo>
                  <a:cubicBezTo>
                    <a:pt x="288093" y="35731"/>
                    <a:pt x="202135" y="0"/>
                    <a:pt x="161300" y="0"/>
                  </a:cubicBezTo>
                  <a:lnTo>
                    <a:pt x="31647" y="0"/>
                  </a:lnTo>
                  <a:lnTo>
                    <a:pt x="161504" y="0"/>
                  </a:lnTo>
                  <a:cubicBezTo>
                    <a:pt x="202339" y="0"/>
                    <a:pt x="288297" y="35731"/>
                    <a:pt x="298506" y="36548"/>
                  </a:cubicBezTo>
                  <a:cubicBezTo>
                    <a:pt x="308715" y="37364"/>
                    <a:pt x="330562" y="36548"/>
                    <a:pt x="330562" y="36548"/>
                  </a:cubicBezTo>
                  <a:lnTo>
                    <a:pt x="330562" y="170692"/>
                  </a:lnTo>
                  <a:lnTo>
                    <a:pt x="303815" y="170692"/>
                  </a:lnTo>
                  <a:cubicBezTo>
                    <a:pt x="303815" y="170692"/>
                    <a:pt x="271147" y="219898"/>
                    <a:pt x="248891" y="231945"/>
                  </a:cubicBezTo>
                  <a:cubicBezTo>
                    <a:pt x="199685" y="258896"/>
                    <a:pt x="159462" y="286051"/>
                    <a:pt x="152928" y="253179"/>
                  </a:cubicBezTo>
                  <a:cubicBezTo>
                    <a:pt x="151907" y="248483"/>
                    <a:pt x="157829" y="234599"/>
                    <a:pt x="164566" y="220919"/>
                  </a:cubicBezTo>
                  <a:cubicBezTo>
                    <a:pt x="172733" y="204381"/>
                    <a:pt x="182126" y="188047"/>
                    <a:pt x="182126" y="188047"/>
                  </a:cubicBezTo>
                  <a:lnTo>
                    <a:pt x="0" y="18804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2" name="Google Shape;362;p5"/>
            <p:cNvSpPr/>
            <p:nvPr/>
          </p:nvSpPr>
          <p:spPr>
            <a:xfrm>
              <a:off x="858906" y="2406431"/>
              <a:ext cx="115972" cy="20417"/>
            </a:xfrm>
            <a:custGeom>
              <a:avLst/>
              <a:gdLst/>
              <a:ahLst/>
              <a:cxnLst/>
              <a:rect l="l" t="t" r="r" b="b"/>
              <a:pathLst>
                <a:path w="115972" h="20417" extrusionOk="0">
                  <a:moveTo>
                    <a:pt x="0" y="0"/>
                  </a:moveTo>
                  <a:lnTo>
                    <a:pt x="11597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3" name="Google Shape;363;p5"/>
            <p:cNvSpPr/>
            <p:nvPr/>
          </p:nvSpPr>
          <p:spPr>
            <a:xfrm>
              <a:off x="835221" y="2469113"/>
              <a:ext cx="129447" cy="20417"/>
            </a:xfrm>
            <a:custGeom>
              <a:avLst/>
              <a:gdLst/>
              <a:ahLst/>
              <a:cxnLst/>
              <a:rect l="l" t="t" r="r" b="b"/>
              <a:pathLst>
                <a:path w="129447" h="20417" extrusionOk="0">
                  <a:moveTo>
                    <a:pt x="0" y="0"/>
                  </a:moveTo>
                  <a:lnTo>
                    <a:pt x="129448"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4" name="Google Shape;364;p5"/>
            <p:cNvSpPr/>
            <p:nvPr/>
          </p:nvSpPr>
          <p:spPr>
            <a:xfrm>
              <a:off x="1345663" y="2778656"/>
              <a:ext cx="330561" cy="268480"/>
            </a:xfrm>
            <a:custGeom>
              <a:avLst/>
              <a:gdLst/>
              <a:ahLst/>
              <a:cxnLst/>
              <a:rect l="l" t="t" r="r" b="b"/>
              <a:pathLst>
                <a:path w="330561" h="268480" extrusionOk="0">
                  <a:moveTo>
                    <a:pt x="330562" y="80230"/>
                  </a:moveTo>
                  <a:lnTo>
                    <a:pt x="148641" y="80230"/>
                  </a:lnTo>
                  <a:cubicBezTo>
                    <a:pt x="148641" y="80230"/>
                    <a:pt x="158033" y="63896"/>
                    <a:pt x="166200" y="47358"/>
                  </a:cubicBezTo>
                  <a:cubicBezTo>
                    <a:pt x="172938" y="33678"/>
                    <a:pt x="178655" y="19998"/>
                    <a:pt x="177838" y="15098"/>
                  </a:cubicBezTo>
                  <a:cubicBezTo>
                    <a:pt x="171304" y="-17775"/>
                    <a:pt x="131286" y="9585"/>
                    <a:pt x="81875" y="36332"/>
                  </a:cubicBezTo>
                  <a:cubicBezTo>
                    <a:pt x="59620" y="48583"/>
                    <a:pt x="26951" y="97789"/>
                    <a:pt x="26951" y="97789"/>
                  </a:cubicBezTo>
                  <a:lnTo>
                    <a:pt x="0" y="97789"/>
                  </a:lnTo>
                  <a:lnTo>
                    <a:pt x="0" y="231933"/>
                  </a:lnTo>
                  <a:cubicBezTo>
                    <a:pt x="0" y="231933"/>
                    <a:pt x="21847" y="231117"/>
                    <a:pt x="32056" y="231933"/>
                  </a:cubicBezTo>
                  <a:cubicBezTo>
                    <a:pt x="42265" y="232750"/>
                    <a:pt x="128223" y="268481"/>
                    <a:pt x="169058" y="268481"/>
                  </a:cubicBezTo>
                  <a:lnTo>
                    <a:pt x="298915" y="268481"/>
                  </a:lnTo>
                  <a:lnTo>
                    <a:pt x="169058" y="268481"/>
                  </a:lnTo>
                  <a:cubicBezTo>
                    <a:pt x="128223" y="268481"/>
                    <a:pt x="42265" y="232750"/>
                    <a:pt x="32056" y="231933"/>
                  </a:cubicBezTo>
                  <a:cubicBezTo>
                    <a:pt x="21847" y="231117"/>
                    <a:pt x="0" y="231933"/>
                    <a:pt x="0" y="231933"/>
                  </a:cubicBezTo>
                  <a:lnTo>
                    <a:pt x="0" y="97789"/>
                  </a:lnTo>
                  <a:lnTo>
                    <a:pt x="26747" y="97789"/>
                  </a:lnTo>
                  <a:cubicBezTo>
                    <a:pt x="26747" y="97789"/>
                    <a:pt x="59415" y="48583"/>
                    <a:pt x="81671" y="36332"/>
                  </a:cubicBezTo>
                  <a:cubicBezTo>
                    <a:pt x="130877" y="9381"/>
                    <a:pt x="171100" y="-17775"/>
                    <a:pt x="177634" y="15098"/>
                  </a:cubicBezTo>
                  <a:cubicBezTo>
                    <a:pt x="178655" y="19794"/>
                    <a:pt x="172733" y="33678"/>
                    <a:pt x="165996" y="47358"/>
                  </a:cubicBezTo>
                  <a:cubicBezTo>
                    <a:pt x="157829" y="63896"/>
                    <a:pt x="148436" y="80230"/>
                    <a:pt x="148436" y="80230"/>
                  </a:cubicBezTo>
                  <a:lnTo>
                    <a:pt x="330562" y="8023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5" name="Google Shape;365;p5"/>
            <p:cNvSpPr/>
            <p:nvPr/>
          </p:nvSpPr>
          <p:spPr>
            <a:xfrm>
              <a:off x="1567807" y="2984250"/>
              <a:ext cx="115972" cy="20417"/>
            </a:xfrm>
            <a:custGeom>
              <a:avLst/>
              <a:gdLst/>
              <a:ahLst/>
              <a:cxnLst/>
              <a:rect l="l" t="t" r="r" b="b"/>
              <a:pathLst>
                <a:path w="115972" h="20417" extrusionOk="0">
                  <a:moveTo>
                    <a:pt x="115972" y="0"/>
                  </a:moveTo>
                  <a:lnTo>
                    <a:pt x="0" y="0"/>
                  </a:lnTo>
                  <a:lnTo>
                    <a:pt x="115972"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6" name="Google Shape;366;p5"/>
            <p:cNvSpPr/>
            <p:nvPr/>
          </p:nvSpPr>
          <p:spPr>
            <a:xfrm>
              <a:off x="1578016" y="2921568"/>
              <a:ext cx="129447" cy="20417"/>
            </a:xfrm>
            <a:custGeom>
              <a:avLst/>
              <a:gdLst/>
              <a:ahLst/>
              <a:cxnLst/>
              <a:rect l="l" t="t" r="r" b="b"/>
              <a:pathLst>
                <a:path w="129447" h="20417" extrusionOk="0">
                  <a:moveTo>
                    <a:pt x="129448" y="0"/>
                  </a:moveTo>
                  <a:lnTo>
                    <a:pt x="0" y="0"/>
                  </a:lnTo>
                  <a:lnTo>
                    <a:pt x="129448"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7" name="Google Shape;367;p5"/>
            <p:cNvSpPr/>
            <p:nvPr/>
          </p:nvSpPr>
          <p:spPr>
            <a:xfrm>
              <a:off x="917504" y="2259219"/>
              <a:ext cx="20417" cy="84529"/>
            </a:xfrm>
            <a:custGeom>
              <a:avLst/>
              <a:gdLst/>
              <a:ahLst/>
              <a:cxnLst/>
              <a:rect l="l" t="t" r="r" b="b"/>
              <a:pathLst>
                <a:path w="20417" h="84529" extrusionOk="0">
                  <a:moveTo>
                    <a:pt x="0" y="84529"/>
                  </a:moveTo>
                  <a:lnTo>
                    <a:pt x="0" y="0"/>
                  </a:lnTo>
                  <a:lnTo>
                    <a:pt x="0" y="84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8" name="Google Shape;368;p5"/>
            <p:cNvSpPr/>
            <p:nvPr/>
          </p:nvSpPr>
          <p:spPr>
            <a:xfrm>
              <a:off x="1126785" y="2259219"/>
              <a:ext cx="20417" cy="108621"/>
            </a:xfrm>
            <a:custGeom>
              <a:avLst/>
              <a:gdLst/>
              <a:ahLst/>
              <a:cxnLst/>
              <a:rect l="l" t="t" r="r" b="b"/>
              <a:pathLst>
                <a:path w="20417" h="108621" extrusionOk="0">
                  <a:moveTo>
                    <a:pt x="0" y="108622"/>
                  </a:moveTo>
                  <a:lnTo>
                    <a:pt x="0" y="0"/>
                  </a:lnTo>
                  <a:lnTo>
                    <a:pt x="0" y="10862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9" name="Google Shape;369;p5"/>
            <p:cNvSpPr/>
            <p:nvPr/>
          </p:nvSpPr>
          <p:spPr>
            <a:xfrm>
              <a:off x="1625181" y="3047137"/>
              <a:ext cx="20417" cy="84529"/>
            </a:xfrm>
            <a:custGeom>
              <a:avLst/>
              <a:gdLst/>
              <a:ahLst/>
              <a:cxnLst/>
              <a:rect l="l" t="t" r="r" b="b"/>
              <a:pathLst>
                <a:path w="20417" h="84529" extrusionOk="0">
                  <a:moveTo>
                    <a:pt x="0" y="0"/>
                  </a:moveTo>
                  <a:lnTo>
                    <a:pt x="0" y="84529"/>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0" name="Google Shape;370;p5"/>
            <p:cNvSpPr/>
            <p:nvPr/>
          </p:nvSpPr>
          <p:spPr>
            <a:xfrm>
              <a:off x="1415900" y="3022840"/>
              <a:ext cx="20417" cy="108621"/>
            </a:xfrm>
            <a:custGeom>
              <a:avLst/>
              <a:gdLst/>
              <a:ahLst/>
              <a:cxnLst/>
              <a:rect l="l" t="t" r="r" b="b"/>
              <a:pathLst>
                <a:path w="20417" h="108621" extrusionOk="0">
                  <a:moveTo>
                    <a:pt x="0" y="0"/>
                  </a:moveTo>
                  <a:lnTo>
                    <a:pt x="0" y="10862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371" name="Google Shape;371;p5"/>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5</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6"/>
          <p:cNvPicPr preferRelativeResize="0"/>
          <p:nvPr/>
        </p:nvPicPr>
        <p:blipFill rotWithShape="1">
          <a:blip r:embed="rId3">
            <a:alphaModFix/>
          </a:blip>
          <a:srcRect t="10118" r="13779" b="27036"/>
          <a:stretch/>
        </p:blipFill>
        <p:spPr>
          <a:xfrm>
            <a:off x="0" y="1575163"/>
            <a:ext cx="12192000" cy="5282837"/>
          </a:xfrm>
          <a:prstGeom prst="rect">
            <a:avLst/>
          </a:prstGeom>
          <a:noFill/>
          <a:ln>
            <a:noFill/>
          </a:ln>
        </p:spPr>
      </p:pic>
      <p:sp>
        <p:nvSpPr>
          <p:cNvPr id="378" name="Google Shape;378;p6"/>
          <p:cNvSpPr txBox="1"/>
          <p:nvPr/>
        </p:nvSpPr>
        <p:spPr>
          <a:xfrm>
            <a:off x="752739" y="740459"/>
            <a:ext cx="105121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01</a:t>
            </a:r>
            <a:r>
              <a:rPr lang="ca-ES" sz="2800" b="0"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SOCIETAT LIMITADA</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379" name="Google Shape;379;p6"/>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380" name="Google Shape;380;p6"/>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81" name="Google Shape;381;p6"/>
          <p:cNvSpPr txBox="1"/>
          <p:nvPr/>
        </p:nvSpPr>
        <p:spPr>
          <a:xfrm>
            <a:off x="0" y="1575163"/>
            <a:ext cx="12192002" cy="528283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382" name="Google Shape;382;p6"/>
          <p:cNvSpPr/>
          <p:nvPr/>
        </p:nvSpPr>
        <p:spPr>
          <a:xfrm>
            <a:off x="-2" y="1286477"/>
            <a:ext cx="9296402" cy="33613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83" name="Google Shape;383;p6"/>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700"/>
              <a:buFont typeface="Arial"/>
              <a:buNone/>
            </a:pPr>
            <a:r>
              <a:rPr lang="ca-ES" sz="700" b="0" i="0" u="none" strike="noStrike" cap="none">
                <a:solidFill>
                  <a:schemeClr val="lt1"/>
                </a:solidFill>
                <a:latin typeface="Quattrocento Sans"/>
                <a:ea typeface="Quattrocento Sans"/>
                <a:cs typeface="Quattrocento Sans"/>
                <a:sym typeface="Quattrocento Sans"/>
              </a:rPr>
              <a:t>Associació de Voluntaris de CaixaBank, Barcelona, ​​2022</a:t>
            </a:r>
            <a:endParaRPr/>
          </a:p>
        </p:txBody>
      </p:sp>
      <p:sp>
        <p:nvSpPr>
          <p:cNvPr id="384" name="Google Shape;384;p6"/>
          <p:cNvSpPr txBox="1"/>
          <p:nvPr/>
        </p:nvSpPr>
        <p:spPr>
          <a:xfrm>
            <a:off x="755276" y="1510812"/>
            <a:ext cx="10769973"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ca-ES" sz="1800" b="0" i="0">
                <a:solidFill>
                  <a:schemeClr val="accent1"/>
                </a:solidFill>
                <a:latin typeface="Quattrocento Sans"/>
                <a:ea typeface="Quattrocento Sans"/>
                <a:cs typeface="Quattrocento Sans"/>
                <a:sym typeface="Quattrocento Sans"/>
              </a:rPr>
              <a:t>QUÈ ÉS?</a:t>
            </a:r>
            <a:endParaRPr/>
          </a:p>
        </p:txBody>
      </p:sp>
      <p:sp>
        <p:nvSpPr>
          <p:cNvPr id="385" name="Google Shape;385;p6"/>
          <p:cNvSpPr/>
          <p:nvPr/>
        </p:nvSpPr>
        <p:spPr>
          <a:xfrm>
            <a:off x="1720403" y="1998159"/>
            <a:ext cx="898575" cy="89857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86" name="Google Shape;386;p6"/>
          <p:cNvSpPr txBox="1"/>
          <p:nvPr/>
        </p:nvSpPr>
        <p:spPr>
          <a:xfrm>
            <a:off x="2129880" y="2225136"/>
            <a:ext cx="6690269" cy="23083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És un tipus d’empresa  (societat mercantil) el capital de la qual està format per les aportacions del soci o socis que contrauen un dret amb la societat. </a:t>
            </a:r>
            <a:endParaRPr/>
          </a:p>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Una de les característiques principals d’aquest tipus d’empresa és que els seus socis no respondran personalment dels deutes socials generats per l’empresa.</a:t>
            </a:r>
            <a:endParaRPr sz="1800">
              <a:solidFill>
                <a:schemeClr val="dk1"/>
              </a:solidFill>
              <a:latin typeface="Quattrocento Sans"/>
              <a:ea typeface="Quattrocento Sans"/>
              <a:cs typeface="Quattrocento Sans"/>
              <a:sym typeface="Quattrocento Sans"/>
            </a:endParaRPr>
          </a:p>
          <a:p>
            <a:pPr marL="0" marR="0" lvl="0" indent="0" algn="l" rtl="0">
              <a:spcBef>
                <a:spcPts val="0"/>
              </a:spcBef>
              <a:spcAft>
                <a:spcPts val="0"/>
              </a:spcAft>
              <a:buClr>
                <a:srgbClr val="000000"/>
              </a:buClr>
              <a:buSzPts val="1800"/>
              <a:buFont typeface="Arial"/>
              <a:buNone/>
            </a:pPr>
            <a:r>
              <a:rPr lang="ca-ES" sz="1800">
                <a:solidFill>
                  <a:schemeClr val="dk1"/>
                </a:solidFill>
                <a:latin typeface="Quattrocento Sans"/>
                <a:ea typeface="Quattrocento Sans"/>
                <a:cs typeface="Quattrocento Sans"/>
                <a:sym typeface="Quattrocento Sans"/>
              </a:rPr>
              <a:t>És molt útil per a petites i mitjanes empreses de capital reduït amb pocs socis.</a:t>
            </a:r>
            <a:endParaRPr/>
          </a:p>
        </p:txBody>
      </p:sp>
      <p:grpSp>
        <p:nvGrpSpPr>
          <p:cNvPr id="387" name="Google Shape;387;p6"/>
          <p:cNvGrpSpPr/>
          <p:nvPr/>
        </p:nvGrpSpPr>
        <p:grpSpPr>
          <a:xfrm>
            <a:off x="766762" y="2226926"/>
            <a:ext cx="809114" cy="742631"/>
            <a:chOff x="2993636" y="2308487"/>
            <a:chExt cx="809114" cy="742631"/>
          </a:xfrm>
        </p:grpSpPr>
        <p:sp>
          <p:nvSpPr>
            <p:cNvPr id="388" name="Google Shape;388;p6"/>
            <p:cNvSpPr/>
            <p:nvPr/>
          </p:nvSpPr>
          <p:spPr>
            <a:xfrm>
              <a:off x="3585074" y="2679887"/>
              <a:ext cx="16874" cy="50622"/>
            </a:xfrm>
            <a:custGeom>
              <a:avLst/>
              <a:gdLst/>
              <a:ahLst/>
              <a:cxnLst/>
              <a:rect l="l" t="t" r="r" b="b"/>
              <a:pathLst>
                <a:path w="16874" h="50622" extrusionOk="0">
                  <a:moveTo>
                    <a:pt x="0" y="0"/>
                  </a:moveTo>
                  <a:lnTo>
                    <a:pt x="0" y="50622"/>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89" name="Google Shape;389;p6"/>
            <p:cNvSpPr/>
            <p:nvPr/>
          </p:nvSpPr>
          <p:spPr>
            <a:xfrm>
              <a:off x="2993636" y="2342404"/>
              <a:ext cx="363300" cy="708714"/>
            </a:xfrm>
            <a:custGeom>
              <a:avLst/>
              <a:gdLst/>
              <a:ahLst/>
              <a:cxnLst/>
              <a:rect l="l" t="t" r="r" b="b"/>
              <a:pathLst>
                <a:path w="363300" h="708714" extrusionOk="0">
                  <a:moveTo>
                    <a:pt x="363300" y="708040"/>
                  </a:moveTo>
                  <a:lnTo>
                    <a:pt x="0" y="708715"/>
                  </a:lnTo>
                  <a:lnTo>
                    <a:pt x="0" y="0"/>
                  </a:lnTo>
                  <a:lnTo>
                    <a:pt x="324490"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90" name="Google Shape;390;p6"/>
            <p:cNvGrpSpPr/>
            <p:nvPr/>
          </p:nvGrpSpPr>
          <p:grpSpPr>
            <a:xfrm>
              <a:off x="3356936" y="2730509"/>
              <a:ext cx="319933" cy="319934"/>
              <a:chOff x="3356936" y="2730509"/>
              <a:chExt cx="319933" cy="319934"/>
            </a:xfrm>
          </p:grpSpPr>
          <p:sp>
            <p:nvSpPr>
              <p:cNvPr id="391" name="Google Shape;391;p6"/>
              <p:cNvSpPr/>
              <p:nvPr/>
            </p:nvSpPr>
            <p:spPr>
              <a:xfrm>
                <a:off x="3516903" y="2970460"/>
                <a:ext cx="159966" cy="79983"/>
              </a:xfrm>
              <a:custGeom>
                <a:avLst/>
                <a:gdLst/>
                <a:ahLst/>
                <a:cxnLst/>
                <a:rect l="l" t="t" r="r" b="b"/>
                <a:pathLst>
                  <a:path w="159966" h="79983" extrusionOk="0">
                    <a:moveTo>
                      <a:pt x="143093" y="79984"/>
                    </a:moveTo>
                    <a:lnTo>
                      <a:pt x="16874" y="79984"/>
                    </a:lnTo>
                    <a:cubicBezTo>
                      <a:pt x="7593" y="79984"/>
                      <a:pt x="0" y="72390"/>
                      <a:pt x="0" y="63109"/>
                    </a:cubicBezTo>
                    <a:lnTo>
                      <a:pt x="0" y="16874"/>
                    </a:lnTo>
                    <a:cubicBezTo>
                      <a:pt x="0" y="7593"/>
                      <a:pt x="7593" y="0"/>
                      <a:pt x="16874" y="0"/>
                    </a:cubicBezTo>
                    <a:lnTo>
                      <a:pt x="143093" y="0"/>
                    </a:lnTo>
                    <a:cubicBezTo>
                      <a:pt x="152374" y="0"/>
                      <a:pt x="159967" y="7593"/>
                      <a:pt x="159967" y="16874"/>
                    </a:cubicBezTo>
                    <a:lnTo>
                      <a:pt x="159967" y="63109"/>
                    </a:lnTo>
                    <a:cubicBezTo>
                      <a:pt x="159967" y="72390"/>
                      <a:pt x="152374" y="79984"/>
                      <a:pt x="143093" y="79984"/>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2" name="Google Shape;392;p6"/>
              <p:cNvSpPr/>
              <p:nvPr/>
            </p:nvSpPr>
            <p:spPr>
              <a:xfrm>
                <a:off x="3516903" y="2890476"/>
                <a:ext cx="159966" cy="79983"/>
              </a:xfrm>
              <a:custGeom>
                <a:avLst/>
                <a:gdLst/>
                <a:ahLst/>
                <a:cxnLst/>
                <a:rect l="l" t="t" r="r" b="b"/>
                <a:pathLst>
                  <a:path w="159966" h="79983" extrusionOk="0">
                    <a:moveTo>
                      <a:pt x="143093" y="79983"/>
                    </a:moveTo>
                    <a:lnTo>
                      <a:pt x="16874" y="79983"/>
                    </a:lnTo>
                    <a:cubicBezTo>
                      <a:pt x="7593" y="79983"/>
                      <a:pt x="0" y="72390"/>
                      <a:pt x="0" y="63109"/>
                    </a:cubicBezTo>
                    <a:lnTo>
                      <a:pt x="0" y="16874"/>
                    </a:lnTo>
                    <a:cubicBezTo>
                      <a:pt x="0" y="7593"/>
                      <a:pt x="7593" y="0"/>
                      <a:pt x="16874" y="0"/>
                    </a:cubicBezTo>
                    <a:lnTo>
                      <a:pt x="143093" y="0"/>
                    </a:lnTo>
                    <a:cubicBezTo>
                      <a:pt x="152374" y="0"/>
                      <a:pt x="159967" y="7593"/>
                      <a:pt x="159967" y="16874"/>
                    </a:cubicBezTo>
                    <a:lnTo>
                      <a:pt x="159967" y="63109"/>
                    </a:lnTo>
                    <a:cubicBezTo>
                      <a:pt x="159967" y="72390"/>
                      <a:pt x="152374" y="79983"/>
                      <a:pt x="143093" y="79983"/>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3" name="Google Shape;393;p6"/>
              <p:cNvSpPr/>
              <p:nvPr/>
            </p:nvSpPr>
            <p:spPr>
              <a:xfrm>
                <a:off x="3356936" y="2970460"/>
                <a:ext cx="159966" cy="79983"/>
              </a:xfrm>
              <a:custGeom>
                <a:avLst/>
                <a:gdLst/>
                <a:ahLst/>
                <a:cxnLst/>
                <a:rect l="l" t="t" r="r" b="b"/>
                <a:pathLst>
                  <a:path w="159966" h="79983" extrusionOk="0">
                    <a:moveTo>
                      <a:pt x="143093" y="79984"/>
                    </a:moveTo>
                    <a:lnTo>
                      <a:pt x="16874" y="79984"/>
                    </a:lnTo>
                    <a:cubicBezTo>
                      <a:pt x="7593" y="79984"/>
                      <a:pt x="0" y="72390"/>
                      <a:pt x="0" y="63109"/>
                    </a:cubicBezTo>
                    <a:lnTo>
                      <a:pt x="0" y="16874"/>
                    </a:lnTo>
                    <a:cubicBezTo>
                      <a:pt x="0" y="7593"/>
                      <a:pt x="7593" y="0"/>
                      <a:pt x="16874" y="0"/>
                    </a:cubicBezTo>
                    <a:lnTo>
                      <a:pt x="143093" y="0"/>
                    </a:lnTo>
                    <a:cubicBezTo>
                      <a:pt x="152373" y="0"/>
                      <a:pt x="159967" y="7593"/>
                      <a:pt x="159967" y="16874"/>
                    </a:cubicBezTo>
                    <a:lnTo>
                      <a:pt x="159967" y="63109"/>
                    </a:lnTo>
                    <a:cubicBezTo>
                      <a:pt x="159967" y="72390"/>
                      <a:pt x="152373" y="79984"/>
                      <a:pt x="143093" y="79984"/>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4" name="Google Shape;394;p6"/>
              <p:cNvSpPr/>
              <p:nvPr/>
            </p:nvSpPr>
            <p:spPr>
              <a:xfrm>
                <a:off x="3356936" y="2890476"/>
                <a:ext cx="159966" cy="79983"/>
              </a:xfrm>
              <a:custGeom>
                <a:avLst/>
                <a:gdLst/>
                <a:ahLst/>
                <a:cxnLst/>
                <a:rect l="l" t="t" r="r" b="b"/>
                <a:pathLst>
                  <a:path w="159966" h="79983" extrusionOk="0">
                    <a:moveTo>
                      <a:pt x="143093" y="79983"/>
                    </a:moveTo>
                    <a:lnTo>
                      <a:pt x="16874" y="79983"/>
                    </a:lnTo>
                    <a:cubicBezTo>
                      <a:pt x="7593" y="79983"/>
                      <a:pt x="0" y="72390"/>
                      <a:pt x="0" y="63109"/>
                    </a:cubicBezTo>
                    <a:lnTo>
                      <a:pt x="0" y="16874"/>
                    </a:lnTo>
                    <a:cubicBezTo>
                      <a:pt x="0" y="7593"/>
                      <a:pt x="7593" y="0"/>
                      <a:pt x="16874" y="0"/>
                    </a:cubicBezTo>
                    <a:lnTo>
                      <a:pt x="143093" y="0"/>
                    </a:lnTo>
                    <a:cubicBezTo>
                      <a:pt x="152373" y="0"/>
                      <a:pt x="159967" y="7593"/>
                      <a:pt x="159967" y="16874"/>
                    </a:cubicBezTo>
                    <a:lnTo>
                      <a:pt x="159967" y="63109"/>
                    </a:lnTo>
                    <a:cubicBezTo>
                      <a:pt x="159967" y="72390"/>
                      <a:pt x="152373" y="79983"/>
                      <a:pt x="143093" y="79983"/>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5" name="Google Shape;395;p6"/>
              <p:cNvSpPr/>
              <p:nvPr/>
            </p:nvSpPr>
            <p:spPr>
              <a:xfrm>
                <a:off x="3516903" y="2810493"/>
                <a:ext cx="159966" cy="79983"/>
              </a:xfrm>
              <a:custGeom>
                <a:avLst/>
                <a:gdLst/>
                <a:ahLst/>
                <a:cxnLst/>
                <a:rect l="l" t="t" r="r" b="b"/>
                <a:pathLst>
                  <a:path w="159966" h="79983" extrusionOk="0">
                    <a:moveTo>
                      <a:pt x="143093" y="79984"/>
                    </a:moveTo>
                    <a:lnTo>
                      <a:pt x="16874" y="79984"/>
                    </a:lnTo>
                    <a:cubicBezTo>
                      <a:pt x="7593" y="79984"/>
                      <a:pt x="0" y="72390"/>
                      <a:pt x="0" y="63109"/>
                    </a:cubicBezTo>
                    <a:lnTo>
                      <a:pt x="0" y="16874"/>
                    </a:lnTo>
                    <a:cubicBezTo>
                      <a:pt x="0" y="7593"/>
                      <a:pt x="7593" y="0"/>
                      <a:pt x="16874" y="0"/>
                    </a:cubicBezTo>
                    <a:lnTo>
                      <a:pt x="143093" y="0"/>
                    </a:lnTo>
                    <a:cubicBezTo>
                      <a:pt x="152374" y="0"/>
                      <a:pt x="159967" y="7593"/>
                      <a:pt x="159967" y="16874"/>
                    </a:cubicBezTo>
                    <a:lnTo>
                      <a:pt x="159967" y="63109"/>
                    </a:lnTo>
                    <a:cubicBezTo>
                      <a:pt x="159967" y="72390"/>
                      <a:pt x="152374" y="79984"/>
                      <a:pt x="143093" y="79984"/>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6" name="Google Shape;396;p6"/>
              <p:cNvSpPr/>
              <p:nvPr/>
            </p:nvSpPr>
            <p:spPr>
              <a:xfrm>
                <a:off x="3516903" y="2730509"/>
                <a:ext cx="159966" cy="79983"/>
              </a:xfrm>
              <a:custGeom>
                <a:avLst/>
                <a:gdLst/>
                <a:ahLst/>
                <a:cxnLst/>
                <a:rect l="l" t="t" r="r" b="b"/>
                <a:pathLst>
                  <a:path w="159966" h="79983" extrusionOk="0">
                    <a:moveTo>
                      <a:pt x="143093" y="79983"/>
                    </a:moveTo>
                    <a:lnTo>
                      <a:pt x="16874" y="79983"/>
                    </a:lnTo>
                    <a:cubicBezTo>
                      <a:pt x="7593" y="79983"/>
                      <a:pt x="0" y="72390"/>
                      <a:pt x="0" y="63109"/>
                    </a:cubicBezTo>
                    <a:lnTo>
                      <a:pt x="0" y="16874"/>
                    </a:lnTo>
                    <a:cubicBezTo>
                      <a:pt x="0" y="7593"/>
                      <a:pt x="7593" y="0"/>
                      <a:pt x="16874" y="0"/>
                    </a:cubicBezTo>
                    <a:lnTo>
                      <a:pt x="143093" y="0"/>
                    </a:lnTo>
                    <a:cubicBezTo>
                      <a:pt x="152374" y="0"/>
                      <a:pt x="159967" y="7593"/>
                      <a:pt x="159967" y="16874"/>
                    </a:cubicBezTo>
                    <a:lnTo>
                      <a:pt x="159967" y="63109"/>
                    </a:lnTo>
                    <a:cubicBezTo>
                      <a:pt x="159967" y="72390"/>
                      <a:pt x="152374" y="79983"/>
                      <a:pt x="143093" y="79983"/>
                    </a:cubicBezTo>
                    <a:close/>
                  </a:path>
                </a:pathLst>
              </a:custGeom>
              <a:noFill/>
              <a:ln w="9525"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397" name="Google Shape;397;p6"/>
            <p:cNvGrpSpPr/>
            <p:nvPr/>
          </p:nvGrpSpPr>
          <p:grpSpPr>
            <a:xfrm>
              <a:off x="3066532" y="2504396"/>
              <a:ext cx="354525" cy="328707"/>
              <a:chOff x="3066532" y="2504396"/>
              <a:chExt cx="354525" cy="328707"/>
            </a:xfrm>
          </p:grpSpPr>
          <p:sp>
            <p:nvSpPr>
              <p:cNvPr id="398" name="Google Shape;398;p6"/>
              <p:cNvSpPr/>
              <p:nvPr/>
            </p:nvSpPr>
            <p:spPr>
              <a:xfrm>
                <a:off x="3387309" y="2765607"/>
                <a:ext cx="33748" cy="67496"/>
              </a:xfrm>
              <a:custGeom>
                <a:avLst/>
                <a:gdLst/>
                <a:ahLst/>
                <a:cxnLst/>
                <a:rect l="l" t="t" r="r" b="b"/>
                <a:pathLst>
                  <a:path w="33748" h="67496" extrusionOk="0">
                    <a:moveTo>
                      <a:pt x="0" y="0"/>
                    </a:moveTo>
                    <a:lnTo>
                      <a:pt x="33748" y="33748"/>
                    </a:lnTo>
                    <a:lnTo>
                      <a:pt x="0" y="67497"/>
                    </a:lnTo>
                  </a:path>
                </a:pathLst>
              </a:custGeom>
              <a:noFill/>
              <a:ln w="9525" cap="flat" cmpd="sng">
                <a:solidFill>
                  <a:schemeClr val="accent1"/>
                </a:solidFill>
                <a:prstDash val="solid"/>
                <a:bevel/>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99" name="Google Shape;399;p6"/>
              <p:cNvGrpSpPr/>
              <p:nvPr/>
            </p:nvGrpSpPr>
            <p:grpSpPr>
              <a:xfrm>
                <a:off x="3066532" y="2504396"/>
                <a:ext cx="337651" cy="294960"/>
                <a:chOff x="3066532" y="2504396"/>
                <a:chExt cx="337651" cy="294960"/>
              </a:xfrm>
            </p:grpSpPr>
            <p:sp>
              <p:nvSpPr>
                <p:cNvPr id="400" name="Google Shape;400;p6"/>
                <p:cNvSpPr/>
                <p:nvPr/>
              </p:nvSpPr>
              <p:spPr>
                <a:xfrm>
                  <a:off x="3134028" y="2698111"/>
                  <a:ext cx="16874" cy="101244"/>
                </a:xfrm>
                <a:custGeom>
                  <a:avLst/>
                  <a:gdLst/>
                  <a:ahLst/>
                  <a:cxnLst/>
                  <a:rect l="l" t="t" r="r" b="b"/>
                  <a:pathLst>
                    <a:path w="16874" h="101244" extrusionOk="0">
                      <a:moveTo>
                        <a:pt x="0" y="101245"/>
                      </a:moveTo>
                      <a:lnTo>
                        <a:pt x="0"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1" name="Google Shape;401;p6"/>
                <p:cNvSpPr/>
                <p:nvPr/>
              </p:nvSpPr>
              <p:spPr>
                <a:xfrm>
                  <a:off x="3201525" y="2616440"/>
                  <a:ext cx="16874" cy="182915"/>
                </a:xfrm>
                <a:custGeom>
                  <a:avLst/>
                  <a:gdLst/>
                  <a:ahLst/>
                  <a:cxnLst/>
                  <a:rect l="l" t="t" r="r" b="b"/>
                  <a:pathLst>
                    <a:path w="16874" h="182915" extrusionOk="0">
                      <a:moveTo>
                        <a:pt x="0" y="182916"/>
                      </a:moveTo>
                      <a:lnTo>
                        <a:pt x="0"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2" name="Google Shape;402;p6"/>
                <p:cNvSpPr/>
                <p:nvPr/>
              </p:nvSpPr>
              <p:spPr>
                <a:xfrm>
                  <a:off x="3269022" y="2698111"/>
                  <a:ext cx="16874" cy="101244"/>
                </a:xfrm>
                <a:custGeom>
                  <a:avLst/>
                  <a:gdLst/>
                  <a:ahLst/>
                  <a:cxnLst/>
                  <a:rect l="l" t="t" r="r" b="b"/>
                  <a:pathLst>
                    <a:path w="16874" h="101244" extrusionOk="0">
                      <a:moveTo>
                        <a:pt x="0" y="101245"/>
                      </a:moveTo>
                      <a:lnTo>
                        <a:pt x="0"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3" name="Google Shape;403;p6"/>
                <p:cNvSpPr/>
                <p:nvPr/>
              </p:nvSpPr>
              <p:spPr>
                <a:xfrm>
                  <a:off x="3336518" y="2664363"/>
                  <a:ext cx="16874" cy="134993"/>
                </a:xfrm>
                <a:custGeom>
                  <a:avLst/>
                  <a:gdLst/>
                  <a:ahLst/>
                  <a:cxnLst/>
                  <a:rect l="l" t="t" r="r" b="b"/>
                  <a:pathLst>
                    <a:path w="16874" h="134993" extrusionOk="0">
                      <a:moveTo>
                        <a:pt x="0" y="134993"/>
                      </a:moveTo>
                      <a:lnTo>
                        <a:pt x="0"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4" name="Google Shape;404;p6"/>
                <p:cNvSpPr/>
                <p:nvPr/>
              </p:nvSpPr>
              <p:spPr>
                <a:xfrm>
                  <a:off x="3131835" y="2520257"/>
                  <a:ext cx="208058" cy="84202"/>
                </a:xfrm>
                <a:custGeom>
                  <a:avLst/>
                  <a:gdLst/>
                  <a:ahLst/>
                  <a:cxnLst/>
                  <a:rect l="l" t="t" r="r" b="b"/>
                  <a:pathLst>
                    <a:path w="208058" h="84202" extrusionOk="0">
                      <a:moveTo>
                        <a:pt x="208058" y="42017"/>
                      </a:moveTo>
                      <a:lnTo>
                        <a:pt x="198946" y="42017"/>
                      </a:lnTo>
                      <a:lnTo>
                        <a:pt x="142587" y="84202"/>
                      </a:lnTo>
                      <a:lnTo>
                        <a:pt x="126725" y="84202"/>
                      </a:lnTo>
                      <a:lnTo>
                        <a:pt x="74921" y="0"/>
                      </a:lnTo>
                      <a:lnTo>
                        <a:pt x="60578" y="0"/>
                      </a:lnTo>
                      <a:lnTo>
                        <a:pt x="7931" y="76609"/>
                      </a:lnTo>
                      <a:lnTo>
                        <a:pt x="0" y="76609"/>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5" name="Google Shape;405;p6"/>
                <p:cNvSpPr/>
                <p:nvPr/>
              </p:nvSpPr>
              <p:spPr>
                <a:xfrm>
                  <a:off x="3066532" y="2504396"/>
                  <a:ext cx="337651" cy="294960"/>
                </a:xfrm>
                <a:custGeom>
                  <a:avLst/>
                  <a:gdLst/>
                  <a:ahLst/>
                  <a:cxnLst/>
                  <a:rect l="l" t="t" r="r" b="b"/>
                  <a:pathLst>
                    <a:path w="337651" h="294960" extrusionOk="0">
                      <a:moveTo>
                        <a:pt x="0" y="0"/>
                      </a:moveTo>
                      <a:lnTo>
                        <a:pt x="0" y="294960"/>
                      </a:lnTo>
                      <a:lnTo>
                        <a:pt x="337652" y="294960"/>
                      </a:lnTo>
                    </a:path>
                  </a:pathLst>
                </a:custGeom>
                <a:noFill/>
                <a:ln w="9525" cap="sq" cmpd="sng">
                  <a:solidFill>
                    <a:schemeClr val="accen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406" name="Google Shape;406;p6"/>
            <p:cNvGrpSpPr/>
            <p:nvPr/>
          </p:nvGrpSpPr>
          <p:grpSpPr>
            <a:xfrm>
              <a:off x="3367398" y="2308487"/>
              <a:ext cx="435352" cy="320777"/>
              <a:chOff x="3367398" y="2308487"/>
              <a:chExt cx="435352" cy="320777"/>
            </a:xfrm>
          </p:grpSpPr>
          <p:sp>
            <p:nvSpPr>
              <p:cNvPr id="407" name="Google Shape;407;p6"/>
              <p:cNvSpPr/>
              <p:nvPr/>
            </p:nvSpPr>
            <p:spPr>
              <a:xfrm>
                <a:off x="3652571" y="2436055"/>
                <a:ext cx="150179" cy="75089"/>
              </a:xfrm>
              <a:custGeom>
                <a:avLst/>
                <a:gdLst/>
                <a:ahLst/>
                <a:cxnLst/>
                <a:rect l="l" t="t" r="r" b="b"/>
                <a:pathLst>
                  <a:path w="150179" h="75089" extrusionOk="0">
                    <a:moveTo>
                      <a:pt x="150180" y="0"/>
                    </a:moveTo>
                    <a:cubicBezTo>
                      <a:pt x="150180" y="41510"/>
                      <a:pt x="116600" y="75090"/>
                      <a:pt x="75090" y="75090"/>
                    </a:cubicBezTo>
                    <a:cubicBezTo>
                      <a:pt x="33580" y="75090"/>
                      <a:pt x="0" y="41510"/>
                      <a:pt x="0" y="0"/>
                    </a:cubicBezTo>
                    <a:lnTo>
                      <a:pt x="150180" y="0"/>
                    </a:lnTo>
                    <a:close/>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8" name="Google Shape;408;p6"/>
              <p:cNvSpPr/>
              <p:nvPr/>
            </p:nvSpPr>
            <p:spPr>
              <a:xfrm>
                <a:off x="3367398" y="2436055"/>
                <a:ext cx="150179" cy="75089"/>
              </a:xfrm>
              <a:custGeom>
                <a:avLst/>
                <a:gdLst/>
                <a:ahLst/>
                <a:cxnLst/>
                <a:rect l="l" t="t" r="r" b="b"/>
                <a:pathLst>
                  <a:path w="150179" h="75089" extrusionOk="0">
                    <a:moveTo>
                      <a:pt x="150180" y="0"/>
                    </a:moveTo>
                    <a:cubicBezTo>
                      <a:pt x="150180" y="41510"/>
                      <a:pt x="116600" y="75090"/>
                      <a:pt x="75090" y="75090"/>
                    </a:cubicBezTo>
                    <a:cubicBezTo>
                      <a:pt x="33580" y="75090"/>
                      <a:pt x="0" y="41510"/>
                      <a:pt x="0" y="0"/>
                    </a:cubicBezTo>
                    <a:lnTo>
                      <a:pt x="150180" y="0"/>
                    </a:lnTo>
                    <a:close/>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9" name="Google Shape;409;p6"/>
              <p:cNvSpPr/>
              <p:nvPr/>
            </p:nvSpPr>
            <p:spPr>
              <a:xfrm>
                <a:off x="3374991" y="2334810"/>
                <a:ext cx="134993" cy="101244"/>
              </a:xfrm>
              <a:custGeom>
                <a:avLst/>
                <a:gdLst/>
                <a:ahLst/>
                <a:cxnLst/>
                <a:rect l="l" t="t" r="r" b="b"/>
                <a:pathLst>
                  <a:path w="134993" h="101244" extrusionOk="0">
                    <a:moveTo>
                      <a:pt x="134993" y="101245"/>
                    </a:moveTo>
                    <a:lnTo>
                      <a:pt x="67497" y="0"/>
                    </a:lnTo>
                    <a:lnTo>
                      <a:pt x="0" y="101245"/>
                    </a:lnTo>
                  </a:path>
                </a:pathLst>
              </a:custGeom>
              <a:noFill/>
              <a:ln w="9525" cap="sq" cmpd="sng">
                <a:solidFill>
                  <a:schemeClr val="dk2"/>
                </a:solidFill>
                <a:prstDash val="solid"/>
                <a:bevel/>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0" name="Google Shape;410;p6"/>
              <p:cNvSpPr/>
              <p:nvPr/>
            </p:nvSpPr>
            <p:spPr>
              <a:xfrm>
                <a:off x="3660164" y="2334810"/>
                <a:ext cx="134993" cy="101244"/>
              </a:xfrm>
              <a:custGeom>
                <a:avLst/>
                <a:gdLst/>
                <a:ahLst/>
                <a:cxnLst/>
                <a:rect l="l" t="t" r="r" b="b"/>
                <a:pathLst>
                  <a:path w="134993" h="101244" extrusionOk="0">
                    <a:moveTo>
                      <a:pt x="134993" y="101245"/>
                    </a:moveTo>
                    <a:lnTo>
                      <a:pt x="67497" y="0"/>
                    </a:lnTo>
                    <a:lnTo>
                      <a:pt x="0" y="101245"/>
                    </a:lnTo>
                  </a:path>
                </a:pathLst>
              </a:custGeom>
              <a:noFill/>
              <a:ln w="9525" cap="sq" cmpd="sng">
                <a:solidFill>
                  <a:schemeClr val="dk2"/>
                </a:solidFill>
                <a:prstDash val="solid"/>
                <a:bevel/>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1" name="Google Shape;411;p6"/>
              <p:cNvSpPr/>
              <p:nvPr/>
            </p:nvSpPr>
            <p:spPr>
              <a:xfrm>
                <a:off x="3448562" y="2342235"/>
                <a:ext cx="273023" cy="16874"/>
              </a:xfrm>
              <a:custGeom>
                <a:avLst/>
                <a:gdLst/>
                <a:ahLst/>
                <a:cxnLst/>
                <a:rect l="l" t="t" r="r" b="b"/>
                <a:pathLst>
                  <a:path w="273023" h="16874" extrusionOk="0">
                    <a:moveTo>
                      <a:pt x="0" y="0"/>
                    </a:moveTo>
                    <a:lnTo>
                      <a:pt x="273024" y="0"/>
                    </a:lnTo>
                  </a:path>
                </a:pathLst>
              </a:custGeom>
              <a:noFill/>
              <a:ln w="9525" cap="flat" cmpd="sng">
                <a:solidFill>
                  <a:schemeClr val="dk2"/>
                </a:solidFill>
                <a:prstDash val="solid"/>
                <a:bevel/>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2" name="Google Shape;412;p6"/>
              <p:cNvSpPr/>
              <p:nvPr/>
            </p:nvSpPr>
            <p:spPr>
              <a:xfrm>
                <a:off x="3585074" y="2308487"/>
                <a:ext cx="16874" cy="303903"/>
              </a:xfrm>
              <a:custGeom>
                <a:avLst/>
                <a:gdLst/>
                <a:ahLst/>
                <a:cxnLst/>
                <a:rect l="l" t="t" r="r" b="b"/>
                <a:pathLst>
                  <a:path w="16874" h="303903" extrusionOk="0">
                    <a:moveTo>
                      <a:pt x="0" y="0"/>
                    </a:moveTo>
                    <a:lnTo>
                      <a:pt x="0" y="303904"/>
                    </a:lnTo>
                  </a:path>
                </a:pathLst>
              </a:custGeom>
              <a:noFill/>
              <a:ln w="9525" cap="sq" cmpd="sng">
                <a:solidFill>
                  <a:schemeClr val="accen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3" name="Google Shape;413;p6"/>
              <p:cNvSpPr/>
              <p:nvPr/>
            </p:nvSpPr>
            <p:spPr>
              <a:xfrm>
                <a:off x="3476236" y="2612390"/>
                <a:ext cx="217676" cy="16874"/>
              </a:xfrm>
              <a:custGeom>
                <a:avLst/>
                <a:gdLst/>
                <a:ahLst/>
                <a:cxnLst/>
                <a:rect l="l" t="t" r="r" b="b"/>
                <a:pathLst>
                  <a:path w="217676" h="16874" extrusionOk="0">
                    <a:moveTo>
                      <a:pt x="0" y="0"/>
                    </a:moveTo>
                    <a:lnTo>
                      <a:pt x="217676" y="0"/>
                    </a:lnTo>
                  </a:path>
                </a:pathLst>
              </a:custGeom>
              <a:noFill/>
              <a:ln w="9525" cap="sq"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cxnSp>
        <p:nvCxnSpPr>
          <p:cNvPr id="414" name="Google Shape;414;p6"/>
          <p:cNvCxnSpPr/>
          <p:nvPr/>
        </p:nvCxnSpPr>
        <p:spPr>
          <a:xfrm rot="10800000">
            <a:off x="1904124" y="2451816"/>
            <a:ext cx="0" cy="2196000"/>
          </a:xfrm>
          <a:prstGeom prst="straightConnector1">
            <a:avLst/>
          </a:prstGeom>
          <a:noFill/>
          <a:ln w="19050" cap="rnd" cmpd="sng">
            <a:solidFill>
              <a:schemeClr val="accent2"/>
            </a:solidFill>
            <a:prstDash val="solid"/>
            <a:round/>
            <a:headEnd type="none" w="sm" len="sm"/>
            <a:tailEnd type="none" w="sm" len="sm"/>
          </a:ln>
        </p:spPr>
      </p:cxnSp>
      <p:sp>
        <p:nvSpPr>
          <p:cNvPr id="415" name="Google Shape;415;p6"/>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lt1"/>
                </a:solidFill>
                <a:latin typeface="Quattrocento Sans"/>
                <a:ea typeface="Quattrocento Sans"/>
                <a:cs typeface="Quattrocento Sans"/>
                <a:sym typeface="Quattrocento Sans"/>
              </a:rPr>
              <a:t>p. </a:t>
            </a:r>
            <a:fld id="{00000000-1234-1234-1234-123412341234}" type="slidenum">
              <a:rPr lang="ca-ES" sz="900">
                <a:solidFill>
                  <a:schemeClr val="lt1"/>
                </a:solidFill>
                <a:latin typeface="Quattrocento Sans"/>
                <a:ea typeface="Quattrocento Sans"/>
                <a:cs typeface="Quattrocento Sans"/>
                <a:sym typeface="Quattrocento Sans"/>
              </a:rPr>
              <a:t>6</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7"/>
          <p:cNvPicPr preferRelativeResize="0"/>
          <p:nvPr/>
        </p:nvPicPr>
        <p:blipFill rotWithShape="1">
          <a:blip r:embed="rId3">
            <a:alphaModFix/>
          </a:blip>
          <a:srcRect t="13871" b="13871"/>
          <a:stretch/>
        </p:blipFill>
        <p:spPr>
          <a:xfrm>
            <a:off x="4913322" y="1925345"/>
            <a:ext cx="7277355" cy="3506478"/>
          </a:xfrm>
          <a:prstGeom prst="rect">
            <a:avLst/>
          </a:prstGeom>
          <a:noFill/>
          <a:ln>
            <a:noFill/>
          </a:ln>
        </p:spPr>
      </p:pic>
      <p:sp>
        <p:nvSpPr>
          <p:cNvPr id="422" name="Google Shape;422;p7"/>
          <p:cNvSpPr txBox="1"/>
          <p:nvPr/>
        </p:nvSpPr>
        <p:spPr>
          <a:xfrm>
            <a:off x="4913322" y="1925345"/>
            <a:ext cx="7273873" cy="3263336"/>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423" name="Google Shape;423;p7"/>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24" name="Google Shape;424;p7"/>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grpSp>
        <p:nvGrpSpPr>
          <p:cNvPr id="425" name="Google Shape;425;p7"/>
          <p:cNvGrpSpPr/>
          <p:nvPr/>
        </p:nvGrpSpPr>
        <p:grpSpPr>
          <a:xfrm>
            <a:off x="1391355" y="3024123"/>
            <a:ext cx="2660439" cy="554263"/>
            <a:chOff x="6718339" y="2788607"/>
            <a:chExt cx="2660439" cy="554263"/>
          </a:xfrm>
        </p:grpSpPr>
        <p:sp>
          <p:nvSpPr>
            <p:cNvPr id="426" name="Google Shape;426;p7"/>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27" name="Google Shape;427;p7"/>
            <p:cNvSpPr txBox="1"/>
            <p:nvPr/>
          </p:nvSpPr>
          <p:spPr>
            <a:xfrm>
              <a:off x="6947048" y="2911983"/>
              <a:ext cx="2431730"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RESPONSABILITAT</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Limitada al capital aportat</a:t>
              </a:r>
              <a:endParaRPr/>
            </a:p>
          </p:txBody>
        </p:sp>
      </p:grpSp>
      <p:grpSp>
        <p:nvGrpSpPr>
          <p:cNvPr id="428" name="Google Shape;428;p7"/>
          <p:cNvGrpSpPr/>
          <p:nvPr/>
        </p:nvGrpSpPr>
        <p:grpSpPr>
          <a:xfrm>
            <a:off x="1391355" y="4166285"/>
            <a:ext cx="2905608" cy="769876"/>
            <a:chOff x="6718339" y="3693317"/>
            <a:chExt cx="2905608" cy="769876"/>
          </a:xfrm>
        </p:grpSpPr>
        <p:sp>
          <p:nvSpPr>
            <p:cNvPr id="429" name="Google Shape;429;p7"/>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30" name="Google Shape;430;p7"/>
            <p:cNvSpPr txBox="1"/>
            <p:nvPr/>
          </p:nvSpPr>
          <p:spPr>
            <a:xfrm>
              <a:off x="6947047" y="3816693"/>
              <a:ext cx="2676900" cy="6465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2"/>
                  </a:solidFill>
                  <a:latin typeface="Quattrocento Sans"/>
                  <a:ea typeface="Quattrocento Sans"/>
                  <a:cs typeface="Quattrocento Sans"/>
                  <a:sym typeface="Quattrocento Sans"/>
                </a:rPr>
                <a:t>CAPITAL</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Mínim 3.000 € </a:t>
              </a:r>
              <a:r>
                <a:rPr lang="ca-ES" b="1">
                  <a:solidFill>
                    <a:schemeClr val="dk1"/>
                  </a:solidFill>
                  <a:latin typeface="Quattrocento Sans"/>
                  <a:ea typeface="Quattrocento Sans"/>
                  <a:cs typeface="Quattrocento Sans"/>
                  <a:sym typeface="Quattrocento Sans"/>
                </a:rPr>
                <a:t>(*)</a:t>
              </a:r>
              <a:endParaRPr b="1">
                <a:solidFill>
                  <a:schemeClr val="dk1"/>
                </a:solidFill>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M</a:t>
              </a:r>
              <a:r>
                <a:rPr lang="ca-ES">
                  <a:solidFill>
                    <a:schemeClr val="dk1"/>
                  </a:solidFill>
                  <a:latin typeface="Quattrocento Sans"/>
                  <a:ea typeface="Quattrocento Sans"/>
                  <a:cs typeface="Quattrocento Sans"/>
                  <a:sym typeface="Quattrocento Sans"/>
                </a:rPr>
                <a:t>à</a:t>
              </a:r>
              <a:r>
                <a:rPr lang="ca-ES" sz="1400">
                  <a:solidFill>
                    <a:schemeClr val="dk1"/>
                  </a:solidFill>
                  <a:latin typeface="Quattrocento Sans"/>
                  <a:ea typeface="Quattrocento Sans"/>
                  <a:cs typeface="Quattrocento Sans"/>
                  <a:sym typeface="Quattrocento Sans"/>
                </a:rPr>
                <a:t>xim 120.000 €</a:t>
              </a:r>
              <a:endParaRPr/>
            </a:p>
          </p:txBody>
        </p:sp>
      </p:grpSp>
      <p:grpSp>
        <p:nvGrpSpPr>
          <p:cNvPr id="431" name="Google Shape;431;p7"/>
          <p:cNvGrpSpPr/>
          <p:nvPr/>
        </p:nvGrpSpPr>
        <p:grpSpPr>
          <a:xfrm>
            <a:off x="1386550" y="1874585"/>
            <a:ext cx="2910456" cy="561639"/>
            <a:chOff x="6713534" y="1874585"/>
            <a:chExt cx="2910456" cy="561639"/>
          </a:xfrm>
        </p:grpSpPr>
        <p:sp>
          <p:nvSpPr>
            <p:cNvPr id="432" name="Google Shape;432;p7"/>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33" name="Google Shape;433;p7"/>
            <p:cNvSpPr txBox="1"/>
            <p:nvPr/>
          </p:nvSpPr>
          <p:spPr>
            <a:xfrm>
              <a:off x="6942242" y="2005337"/>
              <a:ext cx="268174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NÚMERO DE SOCIS</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D’ 1 fins a  5</a:t>
              </a:r>
              <a:endParaRPr/>
            </a:p>
          </p:txBody>
        </p:sp>
      </p:grpSp>
      <p:cxnSp>
        <p:nvCxnSpPr>
          <p:cNvPr id="434" name="Google Shape;434;p7"/>
          <p:cNvCxnSpPr/>
          <p:nvPr/>
        </p:nvCxnSpPr>
        <p:spPr>
          <a:xfrm rot="10800000">
            <a:off x="1457324" y="2053614"/>
            <a:ext cx="0" cy="4392000"/>
          </a:xfrm>
          <a:prstGeom prst="straightConnector1">
            <a:avLst/>
          </a:prstGeom>
          <a:noFill/>
          <a:ln w="19050" cap="rnd" cmpd="sng">
            <a:solidFill>
              <a:schemeClr val="accent2"/>
            </a:solidFill>
            <a:prstDash val="solid"/>
            <a:round/>
            <a:headEnd type="none" w="sm" len="sm"/>
            <a:tailEnd type="none" w="sm" len="sm"/>
          </a:ln>
        </p:spPr>
      </p:cxnSp>
      <p:sp>
        <p:nvSpPr>
          <p:cNvPr id="435" name="Google Shape;435;p7"/>
          <p:cNvSpPr txBox="1"/>
          <p:nvPr/>
        </p:nvSpPr>
        <p:spPr>
          <a:xfrm>
            <a:off x="752739" y="740459"/>
            <a:ext cx="100168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1" i="0">
                <a:solidFill>
                  <a:schemeClr val="accent1"/>
                </a:solidFill>
                <a:latin typeface="Quattrocento Sans"/>
                <a:ea typeface="Quattrocento Sans"/>
                <a:cs typeface="Quattrocento Sans"/>
                <a:sym typeface="Quattrocento Sans"/>
              </a:rPr>
              <a:t>01</a:t>
            </a:r>
            <a:r>
              <a:rPr lang="ca-ES" sz="2800" b="0" i="0">
                <a:solidFill>
                  <a:schemeClr val="accent1"/>
                </a:solidFill>
                <a:latin typeface="Quattrocento Sans"/>
                <a:ea typeface="Quattrocento Sans"/>
                <a:cs typeface="Quattrocento Sans"/>
                <a:sym typeface="Quattrocento Sans"/>
              </a:rPr>
              <a:t>. </a:t>
            </a:r>
            <a:r>
              <a:rPr lang="ca-ES" sz="2800" b="0" i="0" u="none" strike="noStrike" cap="none">
                <a:solidFill>
                  <a:schemeClr val="dk1"/>
                </a:solidFill>
                <a:latin typeface="Quattrocento Sans"/>
                <a:ea typeface="Quattrocento Sans"/>
                <a:cs typeface="Quattrocento Sans"/>
                <a:sym typeface="Quattrocento Sans"/>
              </a:rPr>
              <a:t>CARACTERÍSTIQUES </a:t>
            </a:r>
            <a:r>
              <a:rPr lang="ca-ES" sz="2800" b="0" i="0">
                <a:solidFill>
                  <a:schemeClr val="dk1"/>
                </a:solidFill>
                <a:latin typeface="Quattrocento Sans"/>
                <a:ea typeface="Quattrocento Sans"/>
                <a:cs typeface="Quattrocento Sans"/>
                <a:sym typeface="Quattrocento Sans"/>
              </a:rPr>
              <a:t>DE LA SOCIETAT LIMITADA</a:t>
            </a:r>
            <a:endParaRPr/>
          </a:p>
          <a:p>
            <a:pPr marL="0" marR="0" lvl="0" indent="0" algn="l" rtl="0">
              <a:lnSpc>
                <a:spcPct val="200000"/>
              </a:lnSpc>
              <a:spcBef>
                <a:spcPts val="0"/>
              </a:spcBef>
              <a:spcAft>
                <a:spcPts val="0"/>
              </a:spcAft>
              <a:buClr>
                <a:srgbClr val="424242"/>
              </a:buClr>
              <a:buSzPts val="2000"/>
              <a:buFont typeface="Arial"/>
              <a:buNone/>
            </a:pPr>
            <a:endParaRPr sz="2000" b="0" i="0" u="none" strike="noStrike" cap="none" baseline="30000">
              <a:solidFill>
                <a:schemeClr val="dk2"/>
              </a:solidFill>
              <a:latin typeface="Quattrocento Sans"/>
              <a:ea typeface="Quattrocento Sans"/>
              <a:cs typeface="Quattrocento Sans"/>
              <a:sym typeface="Quattrocento Sans"/>
            </a:endParaRPr>
          </a:p>
        </p:txBody>
      </p:sp>
      <p:cxnSp>
        <p:nvCxnSpPr>
          <p:cNvPr id="436" name="Google Shape;436;p7"/>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437" name="Google Shape;437;p7"/>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38" name="Google Shape;438;p7"/>
          <p:cNvSpPr/>
          <p:nvPr/>
        </p:nvSpPr>
        <p:spPr>
          <a:xfrm>
            <a:off x="4452178" y="3678584"/>
            <a:ext cx="7753721" cy="265817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39" name="Google Shape;439;p7"/>
          <p:cNvSpPr txBox="1"/>
          <p:nvPr/>
        </p:nvSpPr>
        <p:spPr>
          <a:xfrm>
            <a:off x="5654827" y="4596824"/>
            <a:ext cx="5545590" cy="138499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ca-ES" sz="1800">
                <a:solidFill>
                  <a:schemeClr val="lt1"/>
                </a:solidFill>
                <a:latin typeface="Quattrocento Sans"/>
                <a:ea typeface="Quattrocento Sans"/>
                <a:cs typeface="Quattrocento Sans"/>
                <a:sym typeface="Quattrocento Sans"/>
              </a:rPr>
              <a:t>E</a:t>
            </a:r>
            <a:r>
              <a:rPr lang="ca-ES" sz="1800" b="0" i="0" u="none" strike="noStrike" cap="none">
                <a:solidFill>
                  <a:schemeClr val="lt1"/>
                </a:solidFill>
                <a:latin typeface="Quattrocento Sans"/>
                <a:ea typeface="Quattrocento Sans"/>
                <a:cs typeface="Quattrocento Sans"/>
                <a:sym typeface="Quattrocento Sans"/>
              </a:rPr>
              <a:t>l capital social pot estar format per aportacions monetàries (diners) o en espècies, com per exemple un ordinador, una furgoneta o qualsevol altre bé, sent necessari disposar d’una valoració acceptada per tots els socis fundadors</a:t>
            </a:r>
            <a:endParaRPr/>
          </a:p>
        </p:txBody>
      </p:sp>
      <p:cxnSp>
        <p:nvCxnSpPr>
          <p:cNvPr id="440" name="Google Shape;440;p7"/>
          <p:cNvCxnSpPr/>
          <p:nvPr/>
        </p:nvCxnSpPr>
        <p:spPr>
          <a:xfrm rot="10800000">
            <a:off x="5496894" y="4638864"/>
            <a:ext cx="0" cy="2140783"/>
          </a:xfrm>
          <a:prstGeom prst="straightConnector1">
            <a:avLst/>
          </a:prstGeom>
          <a:noFill/>
          <a:ln w="19050" cap="rnd" cmpd="sng">
            <a:solidFill>
              <a:schemeClr val="lt1"/>
            </a:solidFill>
            <a:prstDash val="solid"/>
            <a:round/>
            <a:headEnd type="none" w="sm" len="sm"/>
            <a:tailEnd type="none" w="sm" len="sm"/>
          </a:ln>
        </p:spPr>
      </p:cxnSp>
      <p:sp>
        <p:nvSpPr>
          <p:cNvPr id="441" name="Google Shape;441;p7"/>
          <p:cNvSpPr/>
          <p:nvPr/>
        </p:nvSpPr>
        <p:spPr>
          <a:xfrm>
            <a:off x="5392299" y="4499287"/>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42" name="Google Shape;442;p7"/>
          <p:cNvSpPr txBox="1"/>
          <p:nvPr/>
        </p:nvSpPr>
        <p:spPr>
          <a:xfrm>
            <a:off x="4808264" y="4065445"/>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ca-ES" sz="1800" b="0" i="0">
                <a:solidFill>
                  <a:schemeClr val="lt1"/>
                </a:solidFill>
                <a:latin typeface="Quattrocento Sans"/>
                <a:ea typeface="Quattrocento Sans"/>
                <a:cs typeface="Quattrocento Sans"/>
                <a:sym typeface="Quattrocento Sans"/>
              </a:rPr>
              <a:t>NOTA</a:t>
            </a:r>
            <a:endParaRPr/>
          </a:p>
        </p:txBody>
      </p:sp>
      <p:grpSp>
        <p:nvGrpSpPr>
          <p:cNvPr id="443" name="Google Shape;443;p7"/>
          <p:cNvGrpSpPr/>
          <p:nvPr/>
        </p:nvGrpSpPr>
        <p:grpSpPr>
          <a:xfrm>
            <a:off x="1391355" y="5308447"/>
            <a:ext cx="2371035" cy="554263"/>
            <a:chOff x="6718339" y="3693317"/>
            <a:chExt cx="2371035" cy="554263"/>
          </a:xfrm>
        </p:grpSpPr>
        <p:sp>
          <p:nvSpPr>
            <p:cNvPr id="444" name="Google Shape;444;p7"/>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45" name="Google Shape;445;p7"/>
            <p:cNvSpPr txBox="1"/>
            <p:nvPr/>
          </p:nvSpPr>
          <p:spPr>
            <a:xfrm>
              <a:off x="6947047" y="3816693"/>
              <a:ext cx="2142327"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FISCALITAT</a:t>
              </a:r>
              <a:endParaRPr/>
            </a:p>
            <a:p>
              <a:pPr marL="285750" marR="0" lvl="0" indent="-180000" algn="l" rtl="0">
                <a:spcBef>
                  <a:spcPts val="0"/>
                </a:spcBef>
                <a:spcAft>
                  <a:spcPts val="0"/>
                </a:spcAft>
                <a:buClr>
                  <a:schemeClr val="accent1"/>
                </a:buClr>
                <a:buSzPts val="1400"/>
                <a:buFont typeface="Arial"/>
                <a:buChar char="•"/>
              </a:pPr>
              <a:r>
                <a:rPr lang="ca-ES" sz="1400">
                  <a:solidFill>
                    <a:schemeClr val="dk1"/>
                  </a:solidFill>
                  <a:latin typeface="Quattrocento Sans"/>
                  <a:ea typeface="Quattrocento Sans"/>
                  <a:cs typeface="Quattrocento Sans"/>
                  <a:sym typeface="Quattrocento Sans"/>
                </a:rPr>
                <a:t>Impost sobre Societats</a:t>
              </a:r>
              <a:endParaRPr/>
            </a:p>
          </p:txBody>
        </p:sp>
      </p:grpSp>
      <p:grpSp>
        <p:nvGrpSpPr>
          <p:cNvPr id="446" name="Google Shape;446;p7"/>
          <p:cNvGrpSpPr/>
          <p:nvPr/>
        </p:nvGrpSpPr>
        <p:grpSpPr>
          <a:xfrm>
            <a:off x="753457" y="4247702"/>
            <a:ext cx="457199" cy="452152"/>
            <a:chOff x="753457" y="4247702"/>
            <a:chExt cx="457199" cy="452152"/>
          </a:xfrm>
        </p:grpSpPr>
        <p:grpSp>
          <p:nvGrpSpPr>
            <p:cNvPr id="447" name="Google Shape;447;p7"/>
            <p:cNvGrpSpPr/>
            <p:nvPr/>
          </p:nvGrpSpPr>
          <p:grpSpPr>
            <a:xfrm>
              <a:off x="1123503" y="4559646"/>
              <a:ext cx="87153" cy="130683"/>
              <a:chOff x="1123503" y="4559646"/>
              <a:chExt cx="87153" cy="130683"/>
            </a:xfrm>
          </p:grpSpPr>
          <p:sp>
            <p:nvSpPr>
              <p:cNvPr id="448" name="Google Shape;448;p7"/>
              <p:cNvSpPr/>
              <p:nvPr/>
            </p:nvSpPr>
            <p:spPr>
              <a:xfrm>
                <a:off x="1123503" y="4646800"/>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49" name="Google Shape;449;p7"/>
              <p:cNvSpPr/>
              <p:nvPr/>
            </p:nvSpPr>
            <p:spPr>
              <a:xfrm>
                <a:off x="1123503" y="4603270"/>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0" name="Google Shape;450;p7"/>
              <p:cNvSpPr/>
              <p:nvPr/>
            </p:nvSpPr>
            <p:spPr>
              <a:xfrm>
                <a:off x="1123503" y="4559646"/>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51" name="Google Shape;451;p7"/>
            <p:cNvGrpSpPr/>
            <p:nvPr/>
          </p:nvGrpSpPr>
          <p:grpSpPr>
            <a:xfrm>
              <a:off x="835277" y="4428677"/>
              <a:ext cx="87153" cy="87058"/>
              <a:chOff x="835277" y="4428677"/>
              <a:chExt cx="87153" cy="87058"/>
            </a:xfrm>
          </p:grpSpPr>
          <p:sp>
            <p:nvSpPr>
              <p:cNvPr id="452" name="Google Shape;452;p7"/>
              <p:cNvSpPr/>
              <p:nvPr/>
            </p:nvSpPr>
            <p:spPr>
              <a:xfrm>
                <a:off x="835277" y="4472206"/>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3" name="Google Shape;453;p7"/>
              <p:cNvSpPr/>
              <p:nvPr/>
            </p:nvSpPr>
            <p:spPr>
              <a:xfrm>
                <a:off x="835277" y="4428677"/>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54" name="Google Shape;454;p7"/>
            <p:cNvGrpSpPr/>
            <p:nvPr/>
          </p:nvGrpSpPr>
          <p:grpSpPr>
            <a:xfrm>
              <a:off x="882997" y="4247702"/>
              <a:ext cx="305943" cy="452152"/>
              <a:chOff x="882997" y="4247702"/>
              <a:chExt cx="305943" cy="452152"/>
            </a:xfrm>
          </p:grpSpPr>
          <p:sp>
            <p:nvSpPr>
              <p:cNvPr id="455" name="Google Shape;455;p7"/>
              <p:cNvSpPr/>
              <p:nvPr/>
            </p:nvSpPr>
            <p:spPr>
              <a:xfrm>
                <a:off x="974052" y="4247702"/>
                <a:ext cx="123642" cy="109537"/>
              </a:xfrm>
              <a:custGeom>
                <a:avLst/>
                <a:gdLst/>
                <a:ahLst/>
                <a:cxnLst/>
                <a:rect l="l" t="t" r="r" b="b"/>
                <a:pathLst>
                  <a:path w="123642" h="109537" extrusionOk="0">
                    <a:moveTo>
                      <a:pt x="861" y="20955"/>
                    </a:moveTo>
                    <a:cubicBezTo>
                      <a:pt x="-2282" y="11335"/>
                      <a:pt x="3528" y="190"/>
                      <a:pt x="12577" y="0"/>
                    </a:cubicBezTo>
                    <a:cubicBezTo>
                      <a:pt x="12672" y="0"/>
                      <a:pt x="12768" y="0"/>
                      <a:pt x="12863" y="0"/>
                    </a:cubicBezTo>
                    <a:cubicBezTo>
                      <a:pt x="18197" y="0"/>
                      <a:pt x="40104" y="26480"/>
                      <a:pt x="53535" y="24289"/>
                    </a:cubicBezTo>
                    <a:cubicBezTo>
                      <a:pt x="80109" y="20098"/>
                      <a:pt x="105446" y="0"/>
                      <a:pt x="110780" y="0"/>
                    </a:cubicBezTo>
                    <a:cubicBezTo>
                      <a:pt x="110875" y="0"/>
                      <a:pt x="110970" y="0"/>
                      <a:pt x="111066" y="0"/>
                    </a:cubicBezTo>
                    <a:cubicBezTo>
                      <a:pt x="120114" y="190"/>
                      <a:pt x="125925" y="11239"/>
                      <a:pt x="122781" y="20955"/>
                    </a:cubicBezTo>
                    <a:lnTo>
                      <a:pt x="109923" y="52769"/>
                    </a:lnTo>
                    <a:cubicBezTo>
                      <a:pt x="107351" y="59055"/>
                      <a:pt x="106113" y="65818"/>
                      <a:pt x="106113" y="72581"/>
                    </a:cubicBezTo>
                    <a:lnTo>
                      <a:pt x="106113" y="109538"/>
                    </a:lnTo>
                    <a:lnTo>
                      <a:pt x="17530" y="109538"/>
                    </a:lnTo>
                    <a:lnTo>
                      <a:pt x="17530" y="72581"/>
                    </a:lnTo>
                    <a:cubicBezTo>
                      <a:pt x="17530" y="65818"/>
                      <a:pt x="16197" y="59055"/>
                      <a:pt x="13720" y="52769"/>
                    </a:cubicBezTo>
                    <a:lnTo>
                      <a:pt x="861" y="2095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6" name="Google Shape;456;p7"/>
              <p:cNvSpPr/>
              <p:nvPr/>
            </p:nvSpPr>
            <p:spPr>
              <a:xfrm>
                <a:off x="991582" y="4317520"/>
                <a:ext cx="88582" cy="9525"/>
              </a:xfrm>
              <a:custGeom>
                <a:avLst/>
                <a:gdLst/>
                <a:ahLst/>
                <a:cxnLst/>
                <a:rect l="l" t="t" r="r" b="b"/>
                <a:pathLst>
                  <a:path w="88582" h="9525" extrusionOk="0">
                    <a:moveTo>
                      <a:pt x="8858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7" name="Google Shape;457;p7"/>
              <p:cNvSpPr/>
              <p:nvPr/>
            </p:nvSpPr>
            <p:spPr>
              <a:xfrm>
                <a:off x="922430" y="4357240"/>
                <a:ext cx="69151" cy="71437"/>
              </a:xfrm>
              <a:custGeom>
                <a:avLst/>
                <a:gdLst/>
                <a:ahLst/>
                <a:cxnLst/>
                <a:rect l="l" t="t" r="r" b="b"/>
                <a:pathLst>
                  <a:path w="69151" h="71437" extrusionOk="0">
                    <a:moveTo>
                      <a:pt x="0" y="71438"/>
                    </a:moveTo>
                    <a:cubicBezTo>
                      <a:pt x="13049" y="40005"/>
                      <a:pt x="34576" y="15049"/>
                      <a:pt x="69152"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8" name="Google Shape;458;p7"/>
              <p:cNvSpPr/>
              <p:nvPr/>
            </p:nvSpPr>
            <p:spPr>
              <a:xfrm>
                <a:off x="882997" y="4690329"/>
                <a:ext cx="305943" cy="9525"/>
              </a:xfrm>
              <a:custGeom>
                <a:avLst/>
                <a:gdLst/>
                <a:ahLst/>
                <a:cxnLst/>
                <a:rect l="l" t="t" r="r" b="b"/>
                <a:pathLst>
                  <a:path w="305943" h="9525" extrusionOk="0">
                    <a:moveTo>
                      <a:pt x="305943"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59" name="Google Shape;459;p7"/>
              <p:cNvSpPr/>
              <p:nvPr/>
            </p:nvSpPr>
            <p:spPr>
              <a:xfrm>
                <a:off x="1080355" y="4357240"/>
                <a:ext cx="86772" cy="202406"/>
              </a:xfrm>
              <a:custGeom>
                <a:avLst/>
                <a:gdLst/>
                <a:ahLst/>
                <a:cxnLst/>
                <a:rect l="l" t="t" r="r" b="b"/>
                <a:pathLst>
                  <a:path w="86772" h="202406" extrusionOk="0">
                    <a:moveTo>
                      <a:pt x="0" y="0"/>
                    </a:moveTo>
                    <a:cubicBezTo>
                      <a:pt x="69914" y="30385"/>
                      <a:pt x="86773" y="101537"/>
                      <a:pt x="86773" y="184118"/>
                    </a:cubicBezTo>
                    <a:lnTo>
                      <a:pt x="86773" y="20240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60" name="Google Shape;460;p7"/>
            <p:cNvGrpSpPr/>
            <p:nvPr/>
          </p:nvGrpSpPr>
          <p:grpSpPr>
            <a:xfrm>
              <a:off x="753457" y="4516497"/>
              <a:ext cx="326707" cy="173546"/>
              <a:chOff x="753457" y="4516497"/>
              <a:chExt cx="326707" cy="173546"/>
            </a:xfrm>
          </p:grpSpPr>
          <p:sp>
            <p:nvSpPr>
              <p:cNvPr id="461" name="Google Shape;461;p7"/>
              <p:cNvSpPr/>
              <p:nvPr/>
            </p:nvSpPr>
            <p:spPr>
              <a:xfrm>
                <a:off x="753457" y="4516498"/>
                <a:ext cx="326707" cy="173545"/>
              </a:xfrm>
              <a:custGeom>
                <a:avLst/>
                <a:gdLst/>
                <a:ahLst/>
                <a:cxnLst/>
                <a:rect l="l" t="t" r="r" b="b"/>
                <a:pathLst>
                  <a:path w="326707" h="173545" extrusionOk="0">
                    <a:moveTo>
                      <a:pt x="0" y="0"/>
                    </a:moveTo>
                    <a:lnTo>
                      <a:pt x="326708" y="0"/>
                    </a:lnTo>
                    <a:lnTo>
                      <a:pt x="326708" y="173545"/>
                    </a:lnTo>
                    <a:lnTo>
                      <a:pt x="0" y="173545"/>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2" name="Google Shape;462;p7"/>
              <p:cNvSpPr/>
              <p:nvPr/>
            </p:nvSpPr>
            <p:spPr>
              <a:xfrm>
                <a:off x="1036635" y="4646419"/>
                <a:ext cx="43529" cy="43529"/>
              </a:xfrm>
              <a:custGeom>
                <a:avLst/>
                <a:gdLst/>
                <a:ahLst/>
                <a:cxnLst/>
                <a:rect l="l" t="t" r="r" b="b"/>
                <a:pathLst>
                  <a:path w="43529" h="43529" extrusionOk="0">
                    <a:moveTo>
                      <a:pt x="0" y="43529"/>
                    </a:moveTo>
                    <a:cubicBezTo>
                      <a:pt x="0" y="19431"/>
                      <a:pt x="19526" y="0"/>
                      <a:pt x="43529"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3" name="Google Shape;463;p7"/>
              <p:cNvSpPr/>
              <p:nvPr/>
            </p:nvSpPr>
            <p:spPr>
              <a:xfrm>
                <a:off x="753457" y="4646419"/>
                <a:ext cx="43529" cy="43529"/>
              </a:xfrm>
              <a:custGeom>
                <a:avLst/>
                <a:gdLst/>
                <a:ahLst/>
                <a:cxnLst/>
                <a:rect l="l" t="t" r="r" b="b"/>
                <a:pathLst>
                  <a:path w="43529" h="43529" extrusionOk="0">
                    <a:moveTo>
                      <a:pt x="0" y="0"/>
                    </a:moveTo>
                    <a:cubicBezTo>
                      <a:pt x="24098" y="0"/>
                      <a:pt x="43529" y="19526"/>
                      <a:pt x="43529" y="4352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4" name="Google Shape;464;p7"/>
              <p:cNvSpPr/>
              <p:nvPr/>
            </p:nvSpPr>
            <p:spPr>
              <a:xfrm>
                <a:off x="753457" y="4516497"/>
                <a:ext cx="43529" cy="43529"/>
              </a:xfrm>
              <a:custGeom>
                <a:avLst/>
                <a:gdLst/>
                <a:ahLst/>
                <a:cxnLst/>
                <a:rect l="l" t="t" r="r" b="b"/>
                <a:pathLst>
                  <a:path w="43529" h="43529" extrusionOk="0">
                    <a:moveTo>
                      <a:pt x="43529" y="0"/>
                    </a:moveTo>
                    <a:cubicBezTo>
                      <a:pt x="43529" y="24098"/>
                      <a:pt x="24003" y="43529"/>
                      <a:pt x="0" y="4352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5" name="Google Shape;465;p7"/>
              <p:cNvSpPr/>
              <p:nvPr/>
            </p:nvSpPr>
            <p:spPr>
              <a:xfrm>
                <a:off x="1036635" y="4516497"/>
                <a:ext cx="43529" cy="43529"/>
              </a:xfrm>
              <a:custGeom>
                <a:avLst/>
                <a:gdLst/>
                <a:ahLst/>
                <a:cxnLst/>
                <a:rect l="l" t="t" r="r" b="b"/>
                <a:pathLst>
                  <a:path w="43529" h="43529" extrusionOk="0">
                    <a:moveTo>
                      <a:pt x="43529" y="43529"/>
                    </a:moveTo>
                    <a:cubicBezTo>
                      <a:pt x="19431" y="43529"/>
                      <a:pt x="0" y="24003"/>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466" name="Google Shape;466;p7"/>
              <p:cNvGrpSpPr/>
              <p:nvPr/>
            </p:nvGrpSpPr>
            <p:grpSpPr>
              <a:xfrm>
                <a:off x="896713" y="4549168"/>
                <a:ext cx="40195" cy="108109"/>
                <a:chOff x="896713" y="4549168"/>
                <a:chExt cx="40195" cy="108109"/>
              </a:xfrm>
            </p:grpSpPr>
            <p:sp>
              <p:nvSpPr>
                <p:cNvPr id="467" name="Google Shape;467;p7"/>
                <p:cNvSpPr/>
                <p:nvPr/>
              </p:nvSpPr>
              <p:spPr>
                <a:xfrm>
                  <a:off x="896713" y="4569456"/>
                  <a:ext cx="40195" cy="67437"/>
                </a:xfrm>
                <a:custGeom>
                  <a:avLst/>
                  <a:gdLst/>
                  <a:ahLst/>
                  <a:cxnLst/>
                  <a:rect l="l" t="t" r="r" b="b"/>
                  <a:pathLst>
                    <a:path w="40195" h="67437" extrusionOk="0">
                      <a:moveTo>
                        <a:pt x="0" y="50578"/>
                      </a:moveTo>
                      <a:cubicBezTo>
                        <a:pt x="0" y="59912"/>
                        <a:pt x="9049" y="67437"/>
                        <a:pt x="20098" y="67437"/>
                      </a:cubicBezTo>
                      <a:cubicBezTo>
                        <a:pt x="31242" y="67437"/>
                        <a:pt x="40196" y="59912"/>
                        <a:pt x="40196" y="50578"/>
                      </a:cubicBezTo>
                      <a:cubicBezTo>
                        <a:pt x="40196" y="41243"/>
                        <a:pt x="33052" y="33719"/>
                        <a:pt x="20098" y="33719"/>
                      </a:cubicBezTo>
                      <a:cubicBezTo>
                        <a:pt x="6667" y="33719"/>
                        <a:pt x="0" y="26194"/>
                        <a:pt x="0" y="16859"/>
                      </a:cubicBezTo>
                      <a:cubicBezTo>
                        <a:pt x="0" y="7525"/>
                        <a:pt x="9049" y="0"/>
                        <a:pt x="20098" y="0"/>
                      </a:cubicBezTo>
                      <a:cubicBezTo>
                        <a:pt x="31242" y="0"/>
                        <a:pt x="40196" y="7525"/>
                        <a:pt x="40196" y="1685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8" name="Google Shape;468;p7"/>
                <p:cNvSpPr/>
                <p:nvPr/>
              </p:nvSpPr>
              <p:spPr>
                <a:xfrm>
                  <a:off x="916811" y="4549168"/>
                  <a:ext cx="9525" cy="20383"/>
                </a:xfrm>
                <a:custGeom>
                  <a:avLst/>
                  <a:gdLst/>
                  <a:ahLst/>
                  <a:cxnLst/>
                  <a:rect l="l" t="t" r="r" b="b"/>
                  <a:pathLst>
                    <a:path w="9525" h="20383" extrusionOk="0">
                      <a:moveTo>
                        <a:pt x="0" y="2038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69" name="Google Shape;469;p7"/>
                <p:cNvSpPr/>
                <p:nvPr/>
              </p:nvSpPr>
              <p:spPr>
                <a:xfrm>
                  <a:off x="916811" y="4636894"/>
                  <a:ext cx="9525" cy="20383"/>
                </a:xfrm>
                <a:custGeom>
                  <a:avLst/>
                  <a:gdLst/>
                  <a:ahLst/>
                  <a:cxnLst/>
                  <a:rect l="l" t="t" r="r" b="b"/>
                  <a:pathLst>
                    <a:path w="9525" h="20383" extrusionOk="0">
                      <a:moveTo>
                        <a:pt x="0" y="2038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470" name="Google Shape;470;p7"/>
          <p:cNvGrpSpPr/>
          <p:nvPr/>
        </p:nvGrpSpPr>
        <p:grpSpPr>
          <a:xfrm>
            <a:off x="4689426" y="4565975"/>
            <a:ext cx="547552" cy="498364"/>
            <a:chOff x="4689426" y="4222540"/>
            <a:chExt cx="547552" cy="498364"/>
          </a:xfrm>
        </p:grpSpPr>
        <p:grpSp>
          <p:nvGrpSpPr>
            <p:cNvPr id="471" name="Google Shape;471;p7"/>
            <p:cNvGrpSpPr/>
            <p:nvPr/>
          </p:nvGrpSpPr>
          <p:grpSpPr>
            <a:xfrm>
              <a:off x="4689426" y="4457430"/>
              <a:ext cx="547552" cy="263474"/>
              <a:chOff x="4689426" y="4457430"/>
              <a:chExt cx="547552" cy="263474"/>
            </a:xfrm>
          </p:grpSpPr>
          <p:sp>
            <p:nvSpPr>
              <p:cNvPr id="472" name="Google Shape;472;p7"/>
              <p:cNvSpPr/>
              <p:nvPr/>
            </p:nvSpPr>
            <p:spPr>
              <a:xfrm>
                <a:off x="4689426" y="4511087"/>
                <a:ext cx="168234" cy="209817"/>
              </a:xfrm>
              <a:custGeom>
                <a:avLst/>
                <a:gdLst/>
                <a:ahLst/>
                <a:cxnLst/>
                <a:rect l="l" t="t" r="r" b="b"/>
                <a:pathLst>
                  <a:path w="168234" h="209817" extrusionOk="0">
                    <a:moveTo>
                      <a:pt x="0" y="35878"/>
                    </a:moveTo>
                    <a:lnTo>
                      <a:pt x="55275" y="0"/>
                    </a:lnTo>
                    <a:lnTo>
                      <a:pt x="168234" y="173939"/>
                    </a:lnTo>
                    <a:lnTo>
                      <a:pt x="112959" y="209817"/>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3" name="Google Shape;473;p7"/>
              <p:cNvSpPr/>
              <p:nvPr/>
            </p:nvSpPr>
            <p:spPr>
              <a:xfrm>
                <a:off x="4718205" y="4576884"/>
                <a:ext cx="22059" cy="14325"/>
              </a:xfrm>
              <a:custGeom>
                <a:avLst/>
                <a:gdLst/>
                <a:ahLst/>
                <a:cxnLst/>
                <a:rect l="l" t="t" r="r" b="b"/>
                <a:pathLst>
                  <a:path w="22059" h="14325" extrusionOk="0">
                    <a:moveTo>
                      <a:pt x="0" y="14326"/>
                    </a:moveTo>
                    <a:lnTo>
                      <a:pt x="22059"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4" name="Google Shape;474;p7"/>
              <p:cNvSpPr/>
              <p:nvPr/>
            </p:nvSpPr>
            <p:spPr>
              <a:xfrm>
                <a:off x="4762324" y="4457430"/>
                <a:ext cx="304146" cy="96253"/>
              </a:xfrm>
              <a:custGeom>
                <a:avLst/>
                <a:gdLst/>
                <a:ahLst/>
                <a:cxnLst/>
                <a:rect l="l" t="t" r="r" b="b"/>
                <a:pathLst>
                  <a:path w="304146" h="96253" extrusionOk="0">
                    <a:moveTo>
                      <a:pt x="202084" y="96254"/>
                    </a:moveTo>
                    <a:lnTo>
                      <a:pt x="271178" y="92577"/>
                    </a:lnTo>
                    <a:cubicBezTo>
                      <a:pt x="289434" y="91563"/>
                      <a:pt x="303759" y="76730"/>
                      <a:pt x="304140" y="58474"/>
                    </a:cubicBezTo>
                    <a:lnTo>
                      <a:pt x="304140" y="58474"/>
                    </a:lnTo>
                    <a:cubicBezTo>
                      <a:pt x="304520" y="38697"/>
                      <a:pt x="288293" y="22596"/>
                      <a:pt x="268515" y="23103"/>
                    </a:cubicBezTo>
                    <a:lnTo>
                      <a:pt x="212353" y="23864"/>
                    </a:lnTo>
                    <a:cubicBezTo>
                      <a:pt x="205507" y="23991"/>
                      <a:pt x="194984" y="23230"/>
                      <a:pt x="191688" y="20187"/>
                    </a:cubicBezTo>
                    <a:lnTo>
                      <a:pt x="191688" y="20187"/>
                    </a:lnTo>
                    <a:cubicBezTo>
                      <a:pt x="159360" y="-8972"/>
                      <a:pt x="92167" y="-8084"/>
                      <a:pt x="55275" y="32992"/>
                    </a:cubicBezTo>
                    <a:lnTo>
                      <a:pt x="20792" y="64940"/>
                    </a:lnTo>
                    <a:lnTo>
                      <a:pt x="0" y="7901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5" name="Google Shape;475;p7"/>
              <p:cNvSpPr/>
              <p:nvPr/>
            </p:nvSpPr>
            <p:spPr>
              <a:xfrm>
                <a:off x="4841686" y="4488403"/>
                <a:ext cx="395292" cy="170126"/>
              </a:xfrm>
              <a:custGeom>
                <a:avLst/>
                <a:gdLst/>
                <a:ahLst/>
                <a:cxnLst/>
                <a:rect l="l" t="t" r="r" b="b"/>
                <a:pathLst>
                  <a:path w="395292" h="170126" extrusionOk="0">
                    <a:moveTo>
                      <a:pt x="0" y="170126"/>
                    </a:moveTo>
                    <a:lnTo>
                      <a:pt x="41963" y="141982"/>
                    </a:lnTo>
                    <a:lnTo>
                      <a:pt x="183828" y="137925"/>
                    </a:lnTo>
                    <a:cubicBezTo>
                      <a:pt x="228453" y="137925"/>
                      <a:pt x="235807" y="127402"/>
                      <a:pt x="278911" y="103061"/>
                    </a:cubicBezTo>
                    <a:cubicBezTo>
                      <a:pt x="302618" y="89623"/>
                      <a:pt x="335200" y="68831"/>
                      <a:pt x="358147" y="54252"/>
                    </a:cubicBezTo>
                    <a:lnTo>
                      <a:pt x="371839" y="45377"/>
                    </a:lnTo>
                    <a:cubicBezTo>
                      <a:pt x="380840" y="39672"/>
                      <a:pt x="390349" y="33206"/>
                      <a:pt x="395293" y="28642"/>
                    </a:cubicBezTo>
                    <a:cubicBezTo>
                      <a:pt x="381981" y="1132"/>
                      <a:pt x="357894" y="-7489"/>
                      <a:pt x="329369" y="6837"/>
                    </a:cubicBezTo>
                    <a:cubicBezTo>
                      <a:pt x="322649" y="10133"/>
                      <a:pt x="315803" y="13683"/>
                      <a:pt x="308704" y="15965"/>
                    </a:cubicBezTo>
                    <a:cubicBezTo>
                      <a:pt x="248611" y="35488"/>
                      <a:pt x="221861" y="40560"/>
                      <a:pt x="221861" y="4056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76" name="Google Shape;476;p7"/>
            <p:cNvGrpSpPr/>
            <p:nvPr/>
          </p:nvGrpSpPr>
          <p:grpSpPr>
            <a:xfrm>
              <a:off x="4928022" y="4222540"/>
              <a:ext cx="269275" cy="224523"/>
              <a:chOff x="4928022" y="4222540"/>
              <a:chExt cx="269275" cy="224523"/>
            </a:xfrm>
          </p:grpSpPr>
          <p:grpSp>
            <p:nvGrpSpPr>
              <p:cNvPr id="477" name="Google Shape;477;p7"/>
              <p:cNvGrpSpPr/>
              <p:nvPr/>
            </p:nvGrpSpPr>
            <p:grpSpPr>
              <a:xfrm>
                <a:off x="5030712" y="4268307"/>
                <a:ext cx="63388" cy="177742"/>
                <a:chOff x="5030712" y="4268307"/>
                <a:chExt cx="63388" cy="177742"/>
              </a:xfrm>
            </p:grpSpPr>
            <p:sp>
              <p:nvSpPr>
                <p:cNvPr id="478" name="Google Shape;478;p7"/>
                <p:cNvSpPr/>
                <p:nvPr/>
              </p:nvSpPr>
              <p:spPr>
                <a:xfrm>
                  <a:off x="5030712" y="4293789"/>
                  <a:ext cx="63388" cy="126777"/>
                </a:xfrm>
                <a:custGeom>
                  <a:avLst/>
                  <a:gdLst/>
                  <a:ahLst/>
                  <a:cxnLst/>
                  <a:rect l="l" t="t" r="r" b="b"/>
                  <a:pathLst>
                    <a:path w="63388" h="126777" extrusionOk="0">
                      <a:moveTo>
                        <a:pt x="0" y="95083"/>
                      </a:moveTo>
                      <a:cubicBezTo>
                        <a:pt x="0" y="112579"/>
                        <a:pt x="14199" y="126778"/>
                        <a:pt x="31694" y="126778"/>
                      </a:cubicBezTo>
                      <a:cubicBezTo>
                        <a:pt x="49190" y="126778"/>
                        <a:pt x="63389" y="112579"/>
                        <a:pt x="63389" y="95083"/>
                      </a:cubicBezTo>
                      <a:cubicBezTo>
                        <a:pt x="63389" y="77588"/>
                        <a:pt x="49190" y="63389"/>
                        <a:pt x="31694" y="63389"/>
                      </a:cubicBezTo>
                      <a:cubicBezTo>
                        <a:pt x="14199" y="63389"/>
                        <a:pt x="0" y="49190"/>
                        <a:pt x="0" y="31694"/>
                      </a:cubicBezTo>
                      <a:cubicBezTo>
                        <a:pt x="0" y="14199"/>
                        <a:pt x="14199" y="0"/>
                        <a:pt x="31694" y="0"/>
                      </a:cubicBezTo>
                      <a:cubicBezTo>
                        <a:pt x="49190" y="0"/>
                        <a:pt x="63389" y="14199"/>
                        <a:pt x="63389" y="31694"/>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9" name="Google Shape;479;p7"/>
                <p:cNvSpPr/>
                <p:nvPr/>
              </p:nvSpPr>
              <p:spPr>
                <a:xfrm>
                  <a:off x="5062533" y="4268307"/>
                  <a:ext cx="12677" cy="25355"/>
                </a:xfrm>
                <a:custGeom>
                  <a:avLst/>
                  <a:gdLst/>
                  <a:ahLst/>
                  <a:cxnLst/>
                  <a:rect l="l" t="t" r="r" b="b"/>
                  <a:pathLst>
                    <a:path w="12677" h="25355" extrusionOk="0">
                      <a:moveTo>
                        <a:pt x="0" y="25356"/>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0" name="Google Shape;480;p7"/>
                <p:cNvSpPr/>
                <p:nvPr/>
              </p:nvSpPr>
              <p:spPr>
                <a:xfrm>
                  <a:off x="5062533" y="4420694"/>
                  <a:ext cx="12677" cy="25355"/>
                </a:xfrm>
                <a:custGeom>
                  <a:avLst/>
                  <a:gdLst/>
                  <a:ahLst/>
                  <a:cxnLst/>
                  <a:rect l="l" t="t" r="r" b="b"/>
                  <a:pathLst>
                    <a:path w="12677" h="25355" extrusionOk="0">
                      <a:moveTo>
                        <a:pt x="0" y="25356"/>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481" name="Google Shape;481;p7"/>
              <p:cNvSpPr/>
              <p:nvPr/>
            </p:nvSpPr>
            <p:spPr>
              <a:xfrm>
                <a:off x="4928022" y="4222540"/>
                <a:ext cx="269275" cy="224523"/>
              </a:xfrm>
              <a:custGeom>
                <a:avLst/>
                <a:gdLst/>
                <a:ahLst/>
                <a:cxnLst/>
                <a:rect l="l" t="t" r="r" b="b"/>
                <a:pathLst>
                  <a:path w="269275" h="224523" extrusionOk="0">
                    <a:moveTo>
                      <a:pt x="15847" y="198154"/>
                    </a:moveTo>
                    <a:cubicBezTo>
                      <a:pt x="5705" y="179264"/>
                      <a:pt x="0" y="157585"/>
                      <a:pt x="0" y="134638"/>
                    </a:cubicBezTo>
                    <a:cubicBezTo>
                      <a:pt x="0" y="60346"/>
                      <a:pt x="60219" y="0"/>
                      <a:pt x="134638" y="0"/>
                    </a:cubicBezTo>
                    <a:cubicBezTo>
                      <a:pt x="208930" y="0"/>
                      <a:pt x="269276" y="60219"/>
                      <a:pt x="269276" y="134638"/>
                    </a:cubicBezTo>
                    <a:cubicBezTo>
                      <a:pt x="269276" y="169248"/>
                      <a:pt x="256218" y="200689"/>
                      <a:pt x="234792" y="224523"/>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482" name="Google Shape;482;p7"/>
          <p:cNvGrpSpPr/>
          <p:nvPr/>
        </p:nvGrpSpPr>
        <p:grpSpPr>
          <a:xfrm>
            <a:off x="807639" y="3064004"/>
            <a:ext cx="414465" cy="625411"/>
            <a:chOff x="807639" y="3064004"/>
            <a:chExt cx="414465" cy="625411"/>
          </a:xfrm>
        </p:grpSpPr>
        <p:grpSp>
          <p:nvGrpSpPr>
            <p:cNvPr id="483" name="Google Shape;483;p7"/>
            <p:cNvGrpSpPr/>
            <p:nvPr/>
          </p:nvGrpSpPr>
          <p:grpSpPr>
            <a:xfrm>
              <a:off x="807639" y="3490153"/>
              <a:ext cx="414465" cy="199262"/>
              <a:chOff x="807639" y="3490153"/>
              <a:chExt cx="414465" cy="199262"/>
            </a:xfrm>
          </p:grpSpPr>
          <p:sp>
            <p:nvSpPr>
              <p:cNvPr id="484" name="Google Shape;484;p7"/>
              <p:cNvSpPr/>
              <p:nvPr/>
            </p:nvSpPr>
            <p:spPr>
              <a:xfrm>
                <a:off x="807639" y="3542826"/>
                <a:ext cx="146589" cy="146589"/>
              </a:xfrm>
              <a:custGeom>
                <a:avLst/>
                <a:gdLst/>
                <a:ahLst/>
                <a:cxnLst/>
                <a:rect l="l" t="t" r="r" b="b"/>
                <a:pathLst>
                  <a:path w="146589" h="146589" extrusionOk="0">
                    <a:moveTo>
                      <a:pt x="113919" y="146590"/>
                    </a:moveTo>
                    <a:lnTo>
                      <a:pt x="146590" y="113919"/>
                    </a:lnTo>
                    <a:lnTo>
                      <a:pt x="32671" y="0"/>
                    </a:lnTo>
                    <a:lnTo>
                      <a:pt x="0" y="32671"/>
                    </a:lnTo>
                    <a:lnTo>
                      <a:pt x="32671" y="0"/>
                    </a:lnTo>
                    <a:lnTo>
                      <a:pt x="146590" y="11391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5" name="Google Shape;485;p7"/>
              <p:cNvSpPr/>
              <p:nvPr/>
            </p:nvSpPr>
            <p:spPr>
              <a:xfrm>
                <a:off x="833738" y="3588546"/>
                <a:ext cx="13049" cy="13049"/>
              </a:xfrm>
              <a:custGeom>
                <a:avLst/>
                <a:gdLst/>
                <a:ahLst/>
                <a:cxnLst/>
                <a:rect l="l" t="t" r="r" b="b"/>
                <a:pathLst>
                  <a:path w="13049" h="13049" extrusionOk="0">
                    <a:moveTo>
                      <a:pt x="0" y="13049"/>
                    </a:moveTo>
                    <a:lnTo>
                      <a:pt x="13049" y="0"/>
                    </a:lnTo>
                    <a:lnTo>
                      <a:pt x="0" y="1304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6" name="Google Shape;486;p7"/>
              <p:cNvSpPr/>
              <p:nvPr/>
            </p:nvSpPr>
            <p:spPr>
              <a:xfrm>
                <a:off x="858407" y="3497203"/>
                <a:ext cx="241432" cy="76578"/>
              </a:xfrm>
              <a:custGeom>
                <a:avLst/>
                <a:gdLst/>
                <a:ahLst/>
                <a:cxnLst/>
                <a:rect l="l" t="t" r="r" b="b"/>
                <a:pathLst>
                  <a:path w="241432" h="76578" extrusionOk="0">
                    <a:moveTo>
                      <a:pt x="0" y="63720"/>
                    </a:moveTo>
                    <a:lnTo>
                      <a:pt x="40862" y="22858"/>
                    </a:lnTo>
                    <a:cubicBezTo>
                      <a:pt x="71533" y="-7813"/>
                      <a:pt x="124301" y="-5812"/>
                      <a:pt x="148590" y="18381"/>
                    </a:cubicBezTo>
                    <a:lnTo>
                      <a:pt x="148590" y="18381"/>
                    </a:lnTo>
                    <a:cubicBezTo>
                      <a:pt x="151067" y="20858"/>
                      <a:pt x="156210" y="24572"/>
                      <a:pt x="161068" y="24763"/>
                    </a:cubicBezTo>
                    <a:lnTo>
                      <a:pt x="217075" y="26382"/>
                    </a:lnTo>
                    <a:cubicBezTo>
                      <a:pt x="231362" y="26763"/>
                      <a:pt x="242411" y="38955"/>
                      <a:pt x="241364" y="53243"/>
                    </a:cubicBezTo>
                    <a:lnTo>
                      <a:pt x="241364" y="53243"/>
                    </a:lnTo>
                    <a:cubicBezTo>
                      <a:pt x="240411" y="66387"/>
                      <a:pt x="229553" y="76579"/>
                      <a:pt x="216313" y="76579"/>
                    </a:cubicBezTo>
                    <a:lnTo>
                      <a:pt x="150876" y="76579"/>
                    </a:lnTo>
                    <a:lnTo>
                      <a:pt x="216313" y="76579"/>
                    </a:lnTo>
                    <a:cubicBezTo>
                      <a:pt x="229457" y="76579"/>
                      <a:pt x="240411" y="66387"/>
                      <a:pt x="241364" y="53243"/>
                    </a:cubicBezTo>
                    <a:lnTo>
                      <a:pt x="241364" y="53243"/>
                    </a:lnTo>
                    <a:cubicBezTo>
                      <a:pt x="242411" y="39050"/>
                      <a:pt x="231362" y="26763"/>
                      <a:pt x="217075" y="26382"/>
                    </a:cubicBezTo>
                    <a:lnTo>
                      <a:pt x="161068" y="24763"/>
                    </a:lnTo>
                    <a:cubicBezTo>
                      <a:pt x="156210" y="24668"/>
                      <a:pt x="151067" y="20953"/>
                      <a:pt x="148590" y="18381"/>
                    </a:cubicBezTo>
                    <a:lnTo>
                      <a:pt x="148590" y="18381"/>
                    </a:lnTo>
                    <a:cubicBezTo>
                      <a:pt x="124396" y="-5812"/>
                      <a:pt x="71628" y="-7908"/>
                      <a:pt x="40862" y="22858"/>
                    </a:cubicBezTo>
                    <a:lnTo>
                      <a:pt x="0" y="6372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7" name="Google Shape;487;p7"/>
              <p:cNvSpPr/>
              <p:nvPr/>
            </p:nvSpPr>
            <p:spPr>
              <a:xfrm>
                <a:off x="935846" y="3490153"/>
                <a:ext cx="286258" cy="148208"/>
              </a:xfrm>
              <a:custGeom>
                <a:avLst/>
                <a:gdLst/>
                <a:ahLst/>
                <a:cxnLst/>
                <a:rect l="l" t="t" r="r" b="b"/>
                <a:pathLst>
                  <a:path w="286258" h="148208" extrusionOk="0">
                    <a:moveTo>
                      <a:pt x="0" y="148209"/>
                    </a:moveTo>
                    <a:lnTo>
                      <a:pt x="12383" y="135826"/>
                    </a:lnTo>
                    <a:lnTo>
                      <a:pt x="143923" y="135826"/>
                    </a:lnTo>
                    <a:cubicBezTo>
                      <a:pt x="154115" y="135826"/>
                      <a:pt x="163925" y="132207"/>
                      <a:pt x="171641" y="125730"/>
                    </a:cubicBezTo>
                    <a:lnTo>
                      <a:pt x="205931" y="96774"/>
                    </a:lnTo>
                    <a:cubicBezTo>
                      <a:pt x="221552" y="83629"/>
                      <a:pt x="232791" y="71532"/>
                      <a:pt x="247841" y="57721"/>
                    </a:cubicBezTo>
                    <a:lnTo>
                      <a:pt x="282226" y="26479"/>
                    </a:lnTo>
                    <a:cubicBezTo>
                      <a:pt x="288131" y="21050"/>
                      <a:pt x="287465" y="11620"/>
                      <a:pt x="280797" y="7143"/>
                    </a:cubicBezTo>
                    <a:lnTo>
                      <a:pt x="280797" y="7143"/>
                    </a:lnTo>
                    <a:cubicBezTo>
                      <a:pt x="259080" y="-7525"/>
                      <a:pt x="250412" y="2381"/>
                      <a:pt x="224695" y="18954"/>
                    </a:cubicBezTo>
                    <a:cubicBezTo>
                      <a:pt x="197549" y="36480"/>
                      <a:pt x="162782" y="51435"/>
                      <a:pt x="162782" y="51435"/>
                    </a:cubicBezTo>
                    <a:cubicBezTo>
                      <a:pt x="162782" y="51435"/>
                      <a:pt x="197549" y="36576"/>
                      <a:pt x="224695" y="18954"/>
                    </a:cubicBezTo>
                    <a:cubicBezTo>
                      <a:pt x="250412" y="2381"/>
                      <a:pt x="259080" y="-7525"/>
                      <a:pt x="280797" y="7143"/>
                    </a:cubicBezTo>
                    <a:lnTo>
                      <a:pt x="280797" y="7143"/>
                    </a:lnTo>
                    <a:cubicBezTo>
                      <a:pt x="287465" y="11620"/>
                      <a:pt x="288131" y="21145"/>
                      <a:pt x="282226" y="26479"/>
                    </a:cubicBezTo>
                    <a:lnTo>
                      <a:pt x="247841" y="57721"/>
                    </a:lnTo>
                    <a:cubicBezTo>
                      <a:pt x="232791" y="71437"/>
                      <a:pt x="221456" y="83534"/>
                      <a:pt x="205931" y="96774"/>
                    </a:cubicBezTo>
                    <a:lnTo>
                      <a:pt x="171641" y="125730"/>
                    </a:lnTo>
                    <a:cubicBezTo>
                      <a:pt x="163925" y="132302"/>
                      <a:pt x="154115" y="135826"/>
                      <a:pt x="143923" y="135826"/>
                    </a:cubicBezTo>
                    <a:lnTo>
                      <a:pt x="12478" y="135826"/>
                    </a:lnTo>
                    <a:lnTo>
                      <a:pt x="0" y="14820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88" name="Google Shape;488;p7"/>
            <p:cNvGrpSpPr/>
            <p:nvPr/>
          </p:nvGrpSpPr>
          <p:grpSpPr>
            <a:xfrm>
              <a:off x="920510" y="3064004"/>
              <a:ext cx="253678" cy="426053"/>
              <a:chOff x="920510" y="3064004"/>
              <a:chExt cx="253678" cy="426053"/>
            </a:xfrm>
          </p:grpSpPr>
          <p:sp>
            <p:nvSpPr>
              <p:cNvPr id="489" name="Google Shape;489;p7"/>
              <p:cNvSpPr/>
              <p:nvPr/>
            </p:nvSpPr>
            <p:spPr>
              <a:xfrm>
                <a:off x="1050050" y="3207070"/>
                <a:ext cx="45148" cy="75818"/>
              </a:xfrm>
              <a:custGeom>
                <a:avLst/>
                <a:gdLst/>
                <a:ahLst/>
                <a:cxnLst/>
                <a:rect l="l" t="t" r="r" b="b"/>
                <a:pathLst>
                  <a:path w="45148" h="75818" extrusionOk="0">
                    <a:moveTo>
                      <a:pt x="45148" y="18955"/>
                    </a:moveTo>
                    <a:cubicBezTo>
                      <a:pt x="45148" y="8477"/>
                      <a:pt x="35052" y="0"/>
                      <a:pt x="22574" y="0"/>
                    </a:cubicBezTo>
                    <a:cubicBezTo>
                      <a:pt x="10096" y="0"/>
                      <a:pt x="0" y="8477"/>
                      <a:pt x="0" y="18955"/>
                    </a:cubicBezTo>
                    <a:cubicBezTo>
                      <a:pt x="0" y="29432"/>
                      <a:pt x="7525" y="37909"/>
                      <a:pt x="22574" y="37909"/>
                    </a:cubicBezTo>
                    <a:cubicBezTo>
                      <a:pt x="37147" y="37909"/>
                      <a:pt x="45148" y="46387"/>
                      <a:pt x="45148" y="56864"/>
                    </a:cubicBezTo>
                    <a:cubicBezTo>
                      <a:pt x="45148" y="67342"/>
                      <a:pt x="35052" y="75819"/>
                      <a:pt x="22574" y="75819"/>
                    </a:cubicBezTo>
                    <a:cubicBezTo>
                      <a:pt x="10096" y="75819"/>
                      <a:pt x="0" y="67342"/>
                      <a:pt x="0" y="56864"/>
                    </a:cubicBezTo>
                    <a:cubicBezTo>
                      <a:pt x="0" y="67342"/>
                      <a:pt x="10096" y="75819"/>
                      <a:pt x="22574" y="75819"/>
                    </a:cubicBezTo>
                    <a:cubicBezTo>
                      <a:pt x="35052" y="75819"/>
                      <a:pt x="45148" y="67342"/>
                      <a:pt x="45148" y="56864"/>
                    </a:cubicBezTo>
                    <a:cubicBezTo>
                      <a:pt x="45148" y="46387"/>
                      <a:pt x="37147" y="37909"/>
                      <a:pt x="22574" y="37909"/>
                    </a:cubicBezTo>
                    <a:cubicBezTo>
                      <a:pt x="7525" y="37909"/>
                      <a:pt x="0" y="29432"/>
                      <a:pt x="0" y="18955"/>
                    </a:cubicBezTo>
                    <a:cubicBezTo>
                      <a:pt x="0" y="8477"/>
                      <a:pt x="10096" y="0"/>
                      <a:pt x="22574" y="0"/>
                    </a:cubicBezTo>
                    <a:cubicBezTo>
                      <a:pt x="35052" y="95"/>
                      <a:pt x="45148" y="8572"/>
                      <a:pt x="45148" y="1895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0" name="Google Shape;490;p7"/>
              <p:cNvSpPr/>
              <p:nvPr/>
            </p:nvSpPr>
            <p:spPr>
              <a:xfrm>
                <a:off x="1072624" y="3190496"/>
                <a:ext cx="9525" cy="12954"/>
              </a:xfrm>
              <a:custGeom>
                <a:avLst/>
                <a:gdLst/>
                <a:ahLst/>
                <a:cxnLst/>
                <a:rect l="l" t="t" r="r" b="b"/>
                <a:pathLst>
                  <a:path w="9525" h="12954" extrusionOk="0">
                    <a:moveTo>
                      <a:pt x="0" y="12954"/>
                    </a:moveTo>
                    <a:lnTo>
                      <a:pt x="0" y="0"/>
                    </a:lnTo>
                    <a:lnTo>
                      <a:pt x="0" y="1295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1" name="Google Shape;491;p7"/>
              <p:cNvSpPr/>
              <p:nvPr/>
            </p:nvSpPr>
            <p:spPr>
              <a:xfrm>
                <a:off x="1072624" y="3286603"/>
                <a:ext cx="9525" cy="12953"/>
              </a:xfrm>
              <a:custGeom>
                <a:avLst/>
                <a:gdLst/>
                <a:ahLst/>
                <a:cxnLst/>
                <a:rect l="l" t="t" r="r" b="b"/>
                <a:pathLst>
                  <a:path w="9525" h="12953" extrusionOk="0">
                    <a:moveTo>
                      <a:pt x="0" y="12954"/>
                    </a:moveTo>
                    <a:lnTo>
                      <a:pt x="0" y="0"/>
                    </a:lnTo>
                    <a:lnTo>
                      <a:pt x="0" y="1295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2" name="Google Shape;492;p7"/>
              <p:cNvSpPr/>
              <p:nvPr/>
            </p:nvSpPr>
            <p:spPr>
              <a:xfrm>
                <a:off x="996044" y="3167922"/>
                <a:ext cx="153161" cy="138874"/>
              </a:xfrm>
              <a:custGeom>
                <a:avLst/>
                <a:gdLst/>
                <a:ahLst/>
                <a:cxnLst/>
                <a:rect l="l" t="t" r="r" b="b"/>
                <a:pathLst>
                  <a:path w="153161" h="138874" extrusionOk="0">
                    <a:moveTo>
                      <a:pt x="32004" y="138875"/>
                    </a:moveTo>
                    <a:cubicBezTo>
                      <a:pt x="12668" y="124968"/>
                      <a:pt x="0" y="102299"/>
                      <a:pt x="0" y="76581"/>
                    </a:cubicBezTo>
                    <a:cubicBezTo>
                      <a:pt x="0" y="34290"/>
                      <a:pt x="34290" y="0"/>
                      <a:pt x="76581" y="0"/>
                    </a:cubicBezTo>
                    <a:cubicBezTo>
                      <a:pt x="118872" y="0"/>
                      <a:pt x="153162" y="34290"/>
                      <a:pt x="153162" y="76581"/>
                    </a:cubicBezTo>
                    <a:cubicBezTo>
                      <a:pt x="153162" y="101822"/>
                      <a:pt x="140970" y="124206"/>
                      <a:pt x="122110" y="138113"/>
                    </a:cubicBezTo>
                    <a:cubicBezTo>
                      <a:pt x="140970" y="124206"/>
                      <a:pt x="153162" y="101822"/>
                      <a:pt x="153162" y="76581"/>
                    </a:cubicBezTo>
                    <a:cubicBezTo>
                      <a:pt x="153162" y="34290"/>
                      <a:pt x="118872" y="0"/>
                      <a:pt x="76581" y="0"/>
                    </a:cubicBezTo>
                    <a:cubicBezTo>
                      <a:pt x="34290" y="0"/>
                      <a:pt x="0" y="34290"/>
                      <a:pt x="0" y="76581"/>
                    </a:cubicBezTo>
                    <a:cubicBezTo>
                      <a:pt x="0" y="102299"/>
                      <a:pt x="12668" y="124968"/>
                      <a:pt x="32004" y="13887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3" name="Google Shape;493;p7"/>
              <p:cNvSpPr/>
              <p:nvPr/>
            </p:nvSpPr>
            <p:spPr>
              <a:xfrm>
                <a:off x="920510" y="3120678"/>
                <a:ext cx="91726" cy="94678"/>
              </a:xfrm>
              <a:custGeom>
                <a:avLst/>
                <a:gdLst/>
                <a:ahLst/>
                <a:cxnLst/>
                <a:rect l="l" t="t" r="r" b="b"/>
                <a:pathLst>
                  <a:path w="91726" h="94678" extrusionOk="0">
                    <a:moveTo>
                      <a:pt x="47340" y="94678"/>
                    </a:moveTo>
                    <a:cubicBezTo>
                      <a:pt x="21146" y="94678"/>
                      <a:pt x="0" y="73438"/>
                      <a:pt x="0" y="47339"/>
                    </a:cubicBezTo>
                    <a:cubicBezTo>
                      <a:pt x="0" y="21146"/>
                      <a:pt x="21241" y="0"/>
                      <a:pt x="47340" y="0"/>
                    </a:cubicBezTo>
                    <a:cubicBezTo>
                      <a:pt x="67723" y="0"/>
                      <a:pt x="85059" y="12859"/>
                      <a:pt x="91726" y="30861"/>
                    </a:cubicBezTo>
                    <a:cubicBezTo>
                      <a:pt x="85059" y="12859"/>
                      <a:pt x="67628" y="0"/>
                      <a:pt x="47340" y="0"/>
                    </a:cubicBezTo>
                    <a:cubicBezTo>
                      <a:pt x="21146" y="0"/>
                      <a:pt x="0" y="21241"/>
                      <a:pt x="0" y="47339"/>
                    </a:cubicBezTo>
                    <a:cubicBezTo>
                      <a:pt x="-95" y="73438"/>
                      <a:pt x="21146" y="94678"/>
                      <a:pt x="47340" y="946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4" name="Google Shape;494;p7"/>
              <p:cNvSpPr/>
              <p:nvPr/>
            </p:nvSpPr>
            <p:spPr>
              <a:xfrm>
                <a:off x="1061004" y="3064004"/>
                <a:ext cx="70675" cy="70675"/>
              </a:xfrm>
              <a:custGeom>
                <a:avLst/>
                <a:gdLst/>
                <a:ahLst/>
                <a:cxnLst/>
                <a:rect l="l" t="t" r="r" b="b"/>
                <a:pathLst>
                  <a:path w="70675" h="70675" extrusionOk="0">
                    <a:moveTo>
                      <a:pt x="70676" y="35338"/>
                    </a:moveTo>
                    <a:cubicBezTo>
                      <a:pt x="70676" y="54864"/>
                      <a:pt x="54864" y="70676"/>
                      <a:pt x="35338" y="70676"/>
                    </a:cubicBezTo>
                    <a:cubicBezTo>
                      <a:pt x="15811" y="70676"/>
                      <a:pt x="0" y="54864"/>
                      <a:pt x="0" y="35338"/>
                    </a:cubicBezTo>
                    <a:cubicBezTo>
                      <a:pt x="0" y="15812"/>
                      <a:pt x="15811" y="0"/>
                      <a:pt x="35338" y="0"/>
                    </a:cubicBezTo>
                    <a:cubicBezTo>
                      <a:pt x="54864" y="0"/>
                      <a:pt x="70676" y="15812"/>
                      <a:pt x="70676" y="3533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5" name="Google Shape;495;p7"/>
              <p:cNvSpPr/>
              <p:nvPr/>
            </p:nvSpPr>
            <p:spPr>
              <a:xfrm>
                <a:off x="1087960" y="3099342"/>
                <a:ext cx="16859" cy="9525"/>
              </a:xfrm>
              <a:custGeom>
                <a:avLst/>
                <a:gdLst/>
                <a:ahLst/>
                <a:cxnLst/>
                <a:rect l="l" t="t" r="r" b="b"/>
                <a:pathLst>
                  <a:path w="16859" h="9525" extrusionOk="0">
                    <a:moveTo>
                      <a:pt x="0" y="0"/>
                    </a:moveTo>
                    <a:lnTo>
                      <a:pt x="1685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6" name="Google Shape;496;p7"/>
              <p:cNvSpPr/>
              <p:nvPr/>
            </p:nvSpPr>
            <p:spPr>
              <a:xfrm>
                <a:off x="957944" y="3168017"/>
                <a:ext cx="16859" cy="9525"/>
              </a:xfrm>
              <a:custGeom>
                <a:avLst/>
                <a:gdLst/>
                <a:ahLst/>
                <a:cxnLst/>
                <a:rect l="l" t="t" r="r" b="b"/>
                <a:pathLst>
                  <a:path w="16859" h="9525" extrusionOk="0">
                    <a:moveTo>
                      <a:pt x="0" y="0"/>
                    </a:moveTo>
                    <a:lnTo>
                      <a:pt x="1685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7" name="Google Shape;497;p7"/>
              <p:cNvSpPr/>
              <p:nvPr/>
            </p:nvSpPr>
            <p:spPr>
              <a:xfrm>
                <a:off x="971097" y="3306820"/>
                <a:ext cx="203091" cy="183237"/>
              </a:xfrm>
              <a:custGeom>
                <a:avLst/>
                <a:gdLst/>
                <a:ahLst/>
                <a:cxnLst/>
                <a:rect l="l" t="t" r="r" b="b"/>
                <a:pathLst>
                  <a:path w="203091" h="183237" extrusionOk="0">
                    <a:moveTo>
                      <a:pt x="19232" y="103513"/>
                    </a:moveTo>
                    <a:cubicBezTo>
                      <a:pt x="-6391" y="77891"/>
                      <a:pt x="-5819" y="40458"/>
                      <a:pt x="17422" y="17312"/>
                    </a:cubicBezTo>
                    <a:cubicBezTo>
                      <a:pt x="40663" y="-5834"/>
                      <a:pt x="78287" y="-5739"/>
                      <a:pt x="101528" y="17407"/>
                    </a:cubicBezTo>
                    <a:cubicBezTo>
                      <a:pt x="124769" y="-5739"/>
                      <a:pt x="162297" y="-5834"/>
                      <a:pt x="185633" y="17312"/>
                    </a:cubicBezTo>
                    <a:cubicBezTo>
                      <a:pt x="208970" y="40458"/>
                      <a:pt x="209446" y="77891"/>
                      <a:pt x="183824" y="103513"/>
                    </a:cubicBezTo>
                    <a:cubicBezTo>
                      <a:pt x="155439" y="131898"/>
                      <a:pt x="101528" y="183237"/>
                      <a:pt x="101528" y="183237"/>
                    </a:cubicBezTo>
                    <a:cubicBezTo>
                      <a:pt x="101528" y="183237"/>
                      <a:pt x="47521" y="131802"/>
                      <a:pt x="19232" y="103513"/>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498" name="Google Shape;498;p7"/>
          <p:cNvGrpSpPr/>
          <p:nvPr/>
        </p:nvGrpSpPr>
        <p:grpSpPr>
          <a:xfrm>
            <a:off x="785680" y="2012553"/>
            <a:ext cx="448542" cy="384000"/>
            <a:chOff x="785680" y="2012553"/>
            <a:chExt cx="448542" cy="384000"/>
          </a:xfrm>
        </p:grpSpPr>
        <p:sp>
          <p:nvSpPr>
            <p:cNvPr id="499" name="Google Shape;499;p7"/>
            <p:cNvSpPr/>
            <p:nvPr/>
          </p:nvSpPr>
          <p:spPr>
            <a:xfrm>
              <a:off x="1119389" y="2139541"/>
              <a:ext cx="114833" cy="128244"/>
            </a:xfrm>
            <a:custGeom>
              <a:avLst/>
              <a:gdLst/>
              <a:ahLst/>
              <a:cxnLst/>
              <a:rect l="l" t="t" r="r" b="b"/>
              <a:pathLst>
                <a:path w="114833" h="128244" extrusionOk="0">
                  <a:moveTo>
                    <a:pt x="0" y="6601"/>
                  </a:moveTo>
                  <a:lnTo>
                    <a:pt x="23784" y="629"/>
                  </a:lnTo>
                  <a:cubicBezTo>
                    <a:pt x="27242" y="-210"/>
                    <a:pt x="30804" y="-210"/>
                    <a:pt x="34157" y="629"/>
                  </a:cubicBezTo>
                  <a:lnTo>
                    <a:pt x="98593" y="16764"/>
                  </a:lnTo>
                  <a:cubicBezTo>
                    <a:pt x="108128" y="19174"/>
                    <a:pt x="114833" y="27765"/>
                    <a:pt x="114833" y="37614"/>
                  </a:cubicBezTo>
                  <a:lnTo>
                    <a:pt x="114833" y="128245"/>
                  </a:lnTo>
                  <a:lnTo>
                    <a:pt x="114833" y="37614"/>
                  </a:lnTo>
                  <a:cubicBezTo>
                    <a:pt x="114833" y="27765"/>
                    <a:pt x="108128" y="19174"/>
                    <a:pt x="98593" y="16764"/>
                  </a:cubicBezTo>
                  <a:lnTo>
                    <a:pt x="34157" y="629"/>
                  </a:lnTo>
                  <a:cubicBezTo>
                    <a:pt x="30699" y="-210"/>
                    <a:pt x="27137" y="-210"/>
                    <a:pt x="23784" y="629"/>
                  </a:cubicBezTo>
                  <a:lnTo>
                    <a:pt x="0" y="660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0" name="Google Shape;500;p7"/>
            <p:cNvSpPr/>
            <p:nvPr/>
          </p:nvSpPr>
          <p:spPr>
            <a:xfrm>
              <a:off x="1148411" y="2289159"/>
              <a:ext cx="10477" cy="107394"/>
            </a:xfrm>
            <a:custGeom>
              <a:avLst/>
              <a:gdLst/>
              <a:ahLst/>
              <a:cxnLst/>
              <a:rect l="l" t="t" r="r" b="b"/>
              <a:pathLst>
                <a:path w="10477" h="107394" extrusionOk="0">
                  <a:moveTo>
                    <a:pt x="0" y="0"/>
                  </a:moveTo>
                  <a:lnTo>
                    <a:pt x="0" y="10739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1" name="Google Shape;501;p7"/>
            <p:cNvSpPr/>
            <p:nvPr/>
          </p:nvSpPr>
          <p:spPr>
            <a:xfrm>
              <a:off x="1191369" y="2203244"/>
              <a:ext cx="10477" cy="193309"/>
            </a:xfrm>
            <a:custGeom>
              <a:avLst/>
              <a:gdLst/>
              <a:ahLst/>
              <a:cxnLst/>
              <a:rect l="l" t="t" r="r" b="b"/>
              <a:pathLst>
                <a:path w="10477" h="193309" extrusionOk="0">
                  <a:moveTo>
                    <a:pt x="0" y="0"/>
                  </a:moveTo>
                  <a:lnTo>
                    <a:pt x="0" y="19331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2" name="Google Shape;502;p7"/>
            <p:cNvSpPr/>
            <p:nvPr/>
          </p:nvSpPr>
          <p:spPr>
            <a:xfrm>
              <a:off x="785680" y="2096583"/>
              <a:ext cx="171830" cy="171097"/>
            </a:xfrm>
            <a:custGeom>
              <a:avLst/>
              <a:gdLst/>
              <a:ahLst/>
              <a:cxnLst/>
              <a:rect l="l" t="t" r="r" b="b"/>
              <a:pathLst>
                <a:path w="171830" h="171097" extrusionOk="0">
                  <a:moveTo>
                    <a:pt x="171831" y="171098"/>
                  </a:moveTo>
                  <a:lnTo>
                    <a:pt x="171831" y="37614"/>
                  </a:lnTo>
                  <a:cubicBezTo>
                    <a:pt x="171831" y="27661"/>
                    <a:pt x="165125" y="19069"/>
                    <a:pt x="155486" y="16659"/>
                  </a:cubicBezTo>
                  <a:lnTo>
                    <a:pt x="91154" y="629"/>
                  </a:lnTo>
                  <a:cubicBezTo>
                    <a:pt x="87697" y="-210"/>
                    <a:pt x="84134" y="-210"/>
                    <a:pt x="80677" y="629"/>
                  </a:cubicBezTo>
                  <a:lnTo>
                    <a:pt x="16345" y="16659"/>
                  </a:lnTo>
                  <a:cubicBezTo>
                    <a:pt x="6706" y="19069"/>
                    <a:pt x="0" y="27661"/>
                    <a:pt x="0" y="37614"/>
                  </a:cubicBezTo>
                  <a:lnTo>
                    <a:pt x="0" y="171098"/>
                  </a:lnTo>
                  <a:lnTo>
                    <a:pt x="0" y="37614"/>
                  </a:lnTo>
                  <a:cubicBezTo>
                    <a:pt x="0" y="27661"/>
                    <a:pt x="6706" y="19069"/>
                    <a:pt x="16345" y="16659"/>
                  </a:cubicBezTo>
                  <a:lnTo>
                    <a:pt x="80677" y="629"/>
                  </a:lnTo>
                  <a:cubicBezTo>
                    <a:pt x="84134" y="-210"/>
                    <a:pt x="87697" y="-210"/>
                    <a:pt x="91154" y="629"/>
                  </a:cubicBezTo>
                  <a:lnTo>
                    <a:pt x="155486" y="16659"/>
                  </a:lnTo>
                  <a:cubicBezTo>
                    <a:pt x="165125" y="19069"/>
                    <a:pt x="171831" y="27661"/>
                    <a:pt x="171831" y="37614"/>
                  </a:cubicBezTo>
                  <a:lnTo>
                    <a:pt x="171831" y="17109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3" name="Google Shape;503;p7"/>
            <p:cNvSpPr/>
            <p:nvPr/>
          </p:nvSpPr>
          <p:spPr>
            <a:xfrm>
              <a:off x="871596" y="2246201"/>
              <a:ext cx="10477" cy="150352"/>
            </a:xfrm>
            <a:custGeom>
              <a:avLst/>
              <a:gdLst/>
              <a:ahLst/>
              <a:cxnLst/>
              <a:rect l="l" t="t" r="r" b="b"/>
              <a:pathLst>
                <a:path w="10477" h="150352" extrusionOk="0">
                  <a:moveTo>
                    <a:pt x="0" y="0"/>
                  </a:moveTo>
                  <a:lnTo>
                    <a:pt x="0" y="15035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4" name="Google Shape;504;p7"/>
            <p:cNvSpPr/>
            <p:nvPr/>
          </p:nvSpPr>
          <p:spPr>
            <a:xfrm>
              <a:off x="828638" y="2160286"/>
              <a:ext cx="10477" cy="236267"/>
            </a:xfrm>
            <a:custGeom>
              <a:avLst/>
              <a:gdLst/>
              <a:ahLst/>
              <a:cxnLst/>
              <a:rect l="l" t="t" r="r" b="b"/>
              <a:pathLst>
                <a:path w="10477" h="236267" extrusionOk="0">
                  <a:moveTo>
                    <a:pt x="0" y="0"/>
                  </a:moveTo>
                  <a:lnTo>
                    <a:pt x="0" y="23626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5" name="Google Shape;505;p7"/>
            <p:cNvSpPr/>
            <p:nvPr/>
          </p:nvSpPr>
          <p:spPr>
            <a:xfrm>
              <a:off x="914554" y="2160286"/>
              <a:ext cx="10477" cy="236267"/>
            </a:xfrm>
            <a:custGeom>
              <a:avLst/>
              <a:gdLst/>
              <a:ahLst/>
              <a:cxnLst/>
              <a:rect l="l" t="t" r="r" b="b"/>
              <a:pathLst>
                <a:path w="10477" h="236267" extrusionOk="0">
                  <a:moveTo>
                    <a:pt x="0" y="0"/>
                  </a:moveTo>
                  <a:lnTo>
                    <a:pt x="0" y="23626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6" name="Google Shape;506;p7"/>
            <p:cNvSpPr/>
            <p:nvPr/>
          </p:nvSpPr>
          <p:spPr>
            <a:xfrm>
              <a:off x="982448" y="2112928"/>
              <a:ext cx="132435" cy="117557"/>
            </a:xfrm>
            <a:custGeom>
              <a:avLst/>
              <a:gdLst/>
              <a:ahLst/>
              <a:cxnLst/>
              <a:rect l="l" t="t" r="r" b="b"/>
              <a:pathLst>
                <a:path w="132435" h="117557" extrusionOk="0">
                  <a:moveTo>
                    <a:pt x="132436" y="117558"/>
                  </a:moveTo>
                  <a:lnTo>
                    <a:pt x="107290" y="32166"/>
                  </a:lnTo>
                  <a:cubicBezTo>
                    <a:pt x="105508" y="25041"/>
                    <a:pt x="100270" y="19383"/>
                    <a:pt x="93355" y="16974"/>
                  </a:cubicBezTo>
                  <a:lnTo>
                    <a:pt x="45263" y="629"/>
                  </a:lnTo>
                  <a:cubicBezTo>
                    <a:pt x="41805" y="-210"/>
                    <a:pt x="38243" y="-210"/>
                    <a:pt x="34785" y="629"/>
                  </a:cubicBezTo>
                  <a:lnTo>
                    <a:pt x="0" y="12468"/>
                  </a:lnTo>
                  <a:lnTo>
                    <a:pt x="34785" y="629"/>
                  </a:lnTo>
                  <a:cubicBezTo>
                    <a:pt x="38243" y="-210"/>
                    <a:pt x="41805" y="-210"/>
                    <a:pt x="45263" y="629"/>
                  </a:cubicBezTo>
                  <a:lnTo>
                    <a:pt x="93355" y="16974"/>
                  </a:lnTo>
                  <a:cubicBezTo>
                    <a:pt x="100270" y="19279"/>
                    <a:pt x="105508" y="25041"/>
                    <a:pt x="107290" y="32166"/>
                  </a:cubicBezTo>
                  <a:lnTo>
                    <a:pt x="132436" y="117558"/>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7" name="Google Shape;507;p7"/>
            <p:cNvSpPr/>
            <p:nvPr/>
          </p:nvSpPr>
          <p:spPr>
            <a:xfrm>
              <a:off x="1044055" y="2291988"/>
              <a:ext cx="10477" cy="104565"/>
            </a:xfrm>
            <a:custGeom>
              <a:avLst/>
              <a:gdLst/>
              <a:ahLst/>
              <a:cxnLst/>
              <a:rect l="l" t="t" r="r" b="b"/>
              <a:pathLst>
                <a:path w="10477" h="104565" extrusionOk="0">
                  <a:moveTo>
                    <a:pt x="0" y="0"/>
                  </a:moveTo>
                  <a:lnTo>
                    <a:pt x="0" y="104565"/>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8" name="Google Shape;508;p7"/>
            <p:cNvSpPr/>
            <p:nvPr/>
          </p:nvSpPr>
          <p:spPr>
            <a:xfrm>
              <a:off x="1001098" y="2291988"/>
              <a:ext cx="10477" cy="104565"/>
            </a:xfrm>
            <a:custGeom>
              <a:avLst/>
              <a:gdLst/>
              <a:ahLst/>
              <a:cxnLst/>
              <a:rect l="l" t="t" r="r" b="b"/>
              <a:pathLst>
                <a:path w="10477" h="104565" extrusionOk="0">
                  <a:moveTo>
                    <a:pt x="0" y="0"/>
                  </a:moveTo>
                  <a:lnTo>
                    <a:pt x="0" y="104565"/>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9" name="Google Shape;509;p7"/>
            <p:cNvSpPr/>
            <p:nvPr/>
          </p:nvSpPr>
          <p:spPr>
            <a:xfrm>
              <a:off x="1065639" y="2219693"/>
              <a:ext cx="18545" cy="77009"/>
            </a:xfrm>
            <a:custGeom>
              <a:avLst/>
              <a:gdLst/>
              <a:ahLst/>
              <a:cxnLst/>
              <a:rect l="l" t="t" r="r" b="b"/>
              <a:pathLst>
                <a:path w="18545" h="77009" extrusionOk="0">
                  <a:moveTo>
                    <a:pt x="0" y="0"/>
                  </a:moveTo>
                  <a:lnTo>
                    <a:pt x="18545" y="7701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0" name="Google Shape;510;p7"/>
            <p:cNvSpPr/>
            <p:nvPr/>
          </p:nvSpPr>
          <p:spPr>
            <a:xfrm>
              <a:off x="842364" y="2012553"/>
              <a:ext cx="58464" cy="58464"/>
            </a:xfrm>
            <a:custGeom>
              <a:avLst/>
              <a:gdLst/>
              <a:ahLst/>
              <a:cxnLst/>
              <a:rect l="l" t="t" r="r" b="b"/>
              <a:pathLst>
                <a:path w="58464" h="58464" extrusionOk="0">
                  <a:moveTo>
                    <a:pt x="58464" y="29232"/>
                  </a:moveTo>
                  <a:cubicBezTo>
                    <a:pt x="58464" y="45368"/>
                    <a:pt x="45368" y="58464"/>
                    <a:pt x="29232" y="58464"/>
                  </a:cubicBezTo>
                  <a:cubicBezTo>
                    <a:pt x="13097" y="58464"/>
                    <a:pt x="0" y="45368"/>
                    <a:pt x="0" y="29232"/>
                  </a:cubicBezTo>
                  <a:cubicBezTo>
                    <a:pt x="0" y="13097"/>
                    <a:pt x="13097" y="0"/>
                    <a:pt x="29232" y="0"/>
                  </a:cubicBezTo>
                  <a:cubicBezTo>
                    <a:pt x="45368" y="0"/>
                    <a:pt x="58464" y="13097"/>
                    <a:pt x="58464" y="2923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1" name="Google Shape;511;p7"/>
            <p:cNvSpPr/>
            <p:nvPr/>
          </p:nvSpPr>
          <p:spPr>
            <a:xfrm>
              <a:off x="990411" y="2028689"/>
              <a:ext cx="58464" cy="58464"/>
            </a:xfrm>
            <a:custGeom>
              <a:avLst/>
              <a:gdLst/>
              <a:ahLst/>
              <a:cxnLst/>
              <a:rect l="l" t="t" r="r" b="b"/>
              <a:pathLst>
                <a:path w="58464" h="58464" extrusionOk="0">
                  <a:moveTo>
                    <a:pt x="58464" y="29232"/>
                  </a:moveTo>
                  <a:cubicBezTo>
                    <a:pt x="58464" y="45368"/>
                    <a:pt x="45368" y="58464"/>
                    <a:pt x="29232" y="58464"/>
                  </a:cubicBezTo>
                  <a:cubicBezTo>
                    <a:pt x="13097" y="58464"/>
                    <a:pt x="0" y="45368"/>
                    <a:pt x="0" y="29232"/>
                  </a:cubicBezTo>
                  <a:cubicBezTo>
                    <a:pt x="0" y="13097"/>
                    <a:pt x="13097" y="0"/>
                    <a:pt x="29232" y="0"/>
                  </a:cubicBezTo>
                  <a:cubicBezTo>
                    <a:pt x="45472" y="0"/>
                    <a:pt x="58464" y="13097"/>
                    <a:pt x="58464" y="29232"/>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2" name="Google Shape;512;p7"/>
            <p:cNvSpPr/>
            <p:nvPr/>
          </p:nvSpPr>
          <p:spPr>
            <a:xfrm>
              <a:off x="1114883" y="2055511"/>
              <a:ext cx="58464" cy="58464"/>
            </a:xfrm>
            <a:custGeom>
              <a:avLst/>
              <a:gdLst/>
              <a:ahLst/>
              <a:cxnLst/>
              <a:rect l="l" t="t" r="r" b="b"/>
              <a:pathLst>
                <a:path w="58464" h="58464" extrusionOk="0">
                  <a:moveTo>
                    <a:pt x="58464" y="29232"/>
                  </a:moveTo>
                  <a:cubicBezTo>
                    <a:pt x="58464" y="45368"/>
                    <a:pt x="45368" y="58464"/>
                    <a:pt x="29232" y="58464"/>
                  </a:cubicBezTo>
                  <a:cubicBezTo>
                    <a:pt x="13097" y="58464"/>
                    <a:pt x="0" y="45368"/>
                    <a:pt x="0" y="29232"/>
                  </a:cubicBezTo>
                  <a:cubicBezTo>
                    <a:pt x="0" y="13097"/>
                    <a:pt x="13097" y="0"/>
                    <a:pt x="29232" y="0"/>
                  </a:cubicBezTo>
                  <a:cubicBezTo>
                    <a:pt x="45368" y="0"/>
                    <a:pt x="58464" y="13097"/>
                    <a:pt x="58464" y="2923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13" name="Google Shape;513;p7"/>
          <p:cNvGrpSpPr/>
          <p:nvPr/>
        </p:nvGrpSpPr>
        <p:grpSpPr>
          <a:xfrm>
            <a:off x="781910" y="5408868"/>
            <a:ext cx="402812" cy="466725"/>
            <a:chOff x="781910" y="5408868"/>
            <a:chExt cx="402812" cy="466725"/>
          </a:xfrm>
        </p:grpSpPr>
        <p:sp>
          <p:nvSpPr>
            <p:cNvPr id="514" name="Google Shape;514;p7"/>
            <p:cNvSpPr/>
            <p:nvPr/>
          </p:nvSpPr>
          <p:spPr>
            <a:xfrm>
              <a:off x="781910" y="5408868"/>
              <a:ext cx="364712" cy="457200"/>
            </a:xfrm>
            <a:custGeom>
              <a:avLst/>
              <a:gdLst/>
              <a:ahLst/>
              <a:cxnLst/>
              <a:rect l="l" t="t" r="r" b="b"/>
              <a:pathLst>
                <a:path w="364712" h="457200" extrusionOk="0">
                  <a:moveTo>
                    <a:pt x="78962" y="457200"/>
                  </a:moveTo>
                  <a:lnTo>
                    <a:pt x="0" y="457200"/>
                  </a:lnTo>
                  <a:lnTo>
                    <a:pt x="0" y="0"/>
                  </a:lnTo>
                  <a:lnTo>
                    <a:pt x="364712" y="0"/>
                  </a:lnTo>
                  <a:lnTo>
                    <a:pt x="364712" y="20107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15" name="Google Shape;515;p7"/>
            <p:cNvGrpSpPr/>
            <p:nvPr/>
          </p:nvGrpSpPr>
          <p:grpSpPr>
            <a:xfrm>
              <a:off x="837155" y="5449635"/>
              <a:ext cx="42481" cy="114300"/>
              <a:chOff x="837155" y="5449635"/>
              <a:chExt cx="42481" cy="114300"/>
            </a:xfrm>
          </p:grpSpPr>
          <p:sp>
            <p:nvSpPr>
              <p:cNvPr id="516" name="Google Shape;516;p7"/>
              <p:cNvSpPr/>
              <p:nvPr/>
            </p:nvSpPr>
            <p:spPr>
              <a:xfrm>
                <a:off x="837155" y="5471161"/>
                <a:ext cx="42481" cy="71247"/>
              </a:xfrm>
              <a:custGeom>
                <a:avLst/>
                <a:gdLst/>
                <a:ahLst/>
                <a:cxnLst/>
                <a:rect l="l" t="t" r="r" b="b"/>
                <a:pathLst>
                  <a:path w="42481" h="71247" extrusionOk="0">
                    <a:moveTo>
                      <a:pt x="0" y="53435"/>
                    </a:moveTo>
                    <a:cubicBezTo>
                      <a:pt x="0" y="63246"/>
                      <a:pt x="9525" y="71247"/>
                      <a:pt x="21241" y="71247"/>
                    </a:cubicBezTo>
                    <a:cubicBezTo>
                      <a:pt x="32957" y="71247"/>
                      <a:pt x="42482" y="63246"/>
                      <a:pt x="42482" y="53435"/>
                    </a:cubicBezTo>
                    <a:cubicBezTo>
                      <a:pt x="42482" y="43625"/>
                      <a:pt x="34957" y="35623"/>
                      <a:pt x="21241" y="35623"/>
                    </a:cubicBezTo>
                    <a:cubicBezTo>
                      <a:pt x="7048" y="35623"/>
                      <a:pt x="0" y="27622"/>
                      <a:pt x="0" y="17812"/>
                    </a:cubicBezTo>
                    <a:cubicBezTo>
                      <a:pt x="0" y="8001"/>
                      <a:pt x="9525" y="0"/>
                      <a:pt x="21241" y="0"/>
                    </a:cubicBezTo>
                    <a:cubicBezTo>
                      <a:pt x="32957" y="0"/>
                      <a:pt x="42482" y="8001"/>
                      <a:pt x="42482" y="1781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7" name="Google Shape;517;p7"/>
              <p:cNvSpPr/>
              <p:nvPr/>
            </p:nvSpPr>
            <p:spPr>
              <a:xfrm>
                <a:off x="858396" y="5449635"/>
                <a:ext cx="9525" cy="21621"/>
              </a:xfrm>
              <a:custGeom>
                <a:avLst/>
                <a:gdLst/>
                <a:ahLst/>
                <a:cxnLst/>
                <a:rect l="l" t="t" r="r" b="b"/>
                <a:pathLst>
                  <a:path w="9525" h="21621" extrusionOk="0">
                    <a:moveTo>
                      <a:pt x="0" y="2162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8" name="Google Shape;518;p7"/>
              <p:cNvSpPr/>
              <p:nvPr/>
            </p:nvSpPr>
            <p:spPr>
              <a:xfrm>
                <a:off x="858396" y="5542409"/>
                <a:ext cx="9525" cy="21526"/>
              </a:xfrm>
              <a:custGeom>
                <a:avLst/>
                <a:gdLst/>
                <a:ahLst/>
                <a:cxnLst/>
                <a:rect l="l" t="t" r="r" b="b"/>
                <a:pathLst>
                  <a:path w="9525" h="21526" extrusionOk="0">
                    <a:moveTo>
                      <a:pt x="0" y="215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19" name="Google Shape;519;p7"/>
            <p:cNvGrpSpPr/>
            <p:nvPr/>
          </p:nvGrpSpPr>
          <p:grpSpPr>
            <a:xfrm>
              <a:off x="898972" y="5648041"/>
              <a:ext cx="285750" cy="227552"/>
              <a:chOff x="898972" y="5648041"/>
              <a:chExt cx="285750" cy="227552"/>
            </a:xfrm>
          </p:grpSpPr>
          <p:sp>
            <p:nvSpPr>
              <p:cNvPr id="520" name="Google Shape;520;p7"/>
              <p:cNvSpPr/>
              <p:nvPr/>
            </p:nvSpPr>
            <p:spPr>
              <a:xfrm>
                <a:off x="898972" y="5866068"/>
                <a:ext cx="285750" cy="9525"/>
              </a:xfrm>
              <a:custGeom>
                <a:avLst/>
                <a:gdLst/>
                <a:ahLst/>
                <a:cxnLst/>
                <a:rect l="l" t="t" r="r" b="b"/>
                <a:pathLst>
                  <a:path w="285750" h="9525" extrusionOk="0">
                    <a:moveTo>
                      <a:pt x="0" y="0"/>
                    </a:moveTo>
                    <a:lnTo>
                      <a:pt x="2857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1" name="Google Shape;521;p7"/>
              <p:cNvSpPr/>
              <p:nvPr/>
            </p:nvSpPr>
            <p:spPr>
              <a:xfrm>
                <a:off x="1032322" y="5827968"/>
                <a:ext cx="152400" cy="38100"/>
              </a:xfrm>
              <a:custGeom>
                <a:avLst/>
                <a:gdLst/>
                <a:ahLst/>
                <a:cxnLst/>
                <a:rect l="l" t="t" r="r" b="b"/>
                <a:pathLst>
                  <a:path w="152400" h="38100" extrusionOk="0">
                    <a:moveTo>
                      <a:pt x="152400" y="38100"/>
                    </a:moveTo>
                    <a:lnTo>
                      <a:pt x="0" y="38100"/>
                    </a:lnTo>
                    <a:lnTo>
                      <a:pt x="0" y="19050"/>
                    </a:lnTo>
                    <a:cubicBezTo>
                      <a:pt x="0" y="8573"/>
                      <a:pt x="8572" y="0"/>
                      <a:pt x="19050" y="0"/>
                    </a:cubicBezTo>
                    <a:lnTo>
                      <a:pt x="133350" y="0"/>
                    </a:lnTo>
                    <a:cubicBezTo>
                      <a:pt x="143827" y="0"/>
                      <a:pt x="152400" y="8573"/>
                      <a:pt x="152400" y="19050"/>
                    </a:cubicBezTo>
                    <a:lnTo>
                      <a:pt x="152400" y="381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2" name="Google Shape;522;p7"/>
              <p:cNvSpPr/>
              <p:nvPr/>
            </p:nvSpPr>
            <p:spPr>
              <a:xfrm>
                <a:off x="1071851" y="5648041"/>
                <a:ext cx="74295" cy="141827"/>
              </a:xfrm>
              <a:custGeom>
                <a:avLst/>
                <a:gdLst/>
                <a:ahLst/>
                <a:cxnLst/>
                <a:rect l="l" t="t" r="r" b="b"/>
                <a:pathLst>
                  <a:path w="74295" h="141827" extrusionOk="0">
                    <a:moveTo>
                      <a:pt x="0" y="0"/>
                    </a:moveTo>
                    <a:lnTo>
                      <a:pt x="74295" y="0"/>
                    </a:lnTo>
                    <a:lnTo>
                      <a:pt x="74295" y="70961"/>
                    </a:lnTo>
                    <a:lnTo>
                      <a:pt x="74295" y="141827"/>
                    </a:lnTo>
                    <a:lnTo>
                      <a:pt x="0" y="141827"/>
                    </a:lnTo>
                    <a:lnTo>
                      <a:pt x="0" y="7181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3" name="Google Shape;523;p7"/>
              <p:cNvSpPr/>
              <p:nvPr/>
            </p:nvSpPr>
            <p:spPr>
              <a:xfrm>
                <a:off x="1059088" y="5789868"/>
                <a:ext cx="99821" cy="9525"/>
              </a:xfrm>
              <a:custGeom>
                <a:avLst/>
                <a:gdLst/>
                <a:ahLst/>
                <a:cxnLst/>
                <a:rect l="l" t="t" r="r" b="b"/>
                <a:pathLst>
                  <a:path w="99821" h="9525" extrusionOk="0">
                    <a:moveTo>
                      <a:pt x="0" y="0"/>
                    </a:moveTo>
                    <a:lnTo>
                      <a:pt x="9982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4" name="Google Shape;524;p7"/>
              <p:cNvSpPr/>
              <p:nvPr/>
            </p:nvSpPr>
            <p:spPr>
              <a:xfrm>
                <a:off x="1059088" y="5648041"/>
                <a:ext cx="99821" cy="9525"/>
              </a:xfrm>
              <a:custGeom>
                <a:avLst/>
                <a:gdLst/>
                <a:ahLst/>
                <a:cxnLst/>
                <a:rect l="l" t="t" r="r" b="b"/>
                <a:pathLst>
                  <a:path w="99821" h="9525" extrusionOk="0">
                    <a:moveTo>
                      <a:pt x="9982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5" name="Google Shape;525;p7"/>
              <p:cNvSpPr/>
              <p:nvPr/>
            </p:nvSpPr>
            <p:spPr>
              <a:xfrm>
                <a:off x="898972" y="5719002"/>
                <a:ext cx="134778" cy="9525"/>
              </a:xfrm>
              <a:custGeom>
                <a:avLst/>
                <a:gdLst/>
                <a:ahLst/>
                <a:cxnLst/>
                <a:rect l="l" t="t" r="r" b="b"/>
                <a:pathLst>
                  <a:path w="134778" h="9525" extrusionOk="0">
                    <a:moveTo>
                      <a:pt x="134779" y="0"/>
                    </a:moveTo>
                    <a:lnTo>
                      <a:pt x="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6" name="Google Shape;526;p7"/>
              <p:cNvSpPr/>
              <p:nvPr/>
            </p:nvSpPr>
            <p:spPr>
              <a:xfrm>
                <a:off x="1033751" y="5694999"/>
                <a:ext cx="38100" cy="47910"/>
              </a:xfrm>
              <a:custGeom>
                <a:avLst/>
                <a:gdLst/>
                <a:ahLst/>
                <a:cxnLst/>
                <a:rect l="l" t="t" r="r" b="b"/>
                <a:pathLst>
                  <a:path w="38100" h="47910" extrusionOk="0">
                    <a:moveTo>
                      <a:pt x="0" y="9525"/>
                    </a:moveTo>
                    <a:lnTo>
                      <a:pt x="38100" y="0"/>
                    </a:lnTo>
                    <a:lnTo>
                      <a:pt x="38100" y="47911"/>
                    </a:lnTo>
                    <a:lnTo>
                      <a:pt x="0" y="4048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27" name="Google Shape;527;p7"/>
            <p:cNvGrpSpPr/>
            <p:nvPr/>
          </p:nvGrpSpPr>
          <p:grpSpPr>
            <a:xfrm>
              <a:off x="964980" y="5457255"/>
              <a:ext cx="133350" cy="133350"/>
              <a:chOff x="964980" y="5457255"/>
              <a:chExt cx="133350" cy="133350"/>
            </a:xfrm>
          </p:grpSpPr>
          <p:grpSp>
            <p:nvGrpSpPr>
              <p:cNvPr id="528" name="Google Shape;528;p7"/>
              <p:cNvGrpSpPr/>
              <p:nvPr/>
            </p:nvGrpSpPr>
            <p:grpSpPr>
              <a:xfrm>
                <a:off x="1018225" y="5510500"/>
                <a:ext cx="26955" cy="26955"/>
                <a:chOff x="1018225" y="5510500"/>
                <a:chExt cx="26955" cy="26955"/>
              </a:xfrm>
            </p:grpSpPr>
            <p:sp>
              <p:nvSpPr>
                <p:cNvPr id="529" name="Google Shape;529;p7"/>
                <p:cNvSpPr/>
                <p:nvPr/>
              </p:nvSpPr>
              <p:spPr>
                <a:xfrm>
                  <a:off x="1018225" y="5510500"/>
                  <a:ext cx="26955" cy="26955"/>
                </a:xfrm>
                <a:custGeom>
                  <a:avLst/>
                  <a:gdLst/>
                  <a:ahLst/>
                  <a:cxnLst/>
                  <a:rect l="l" t="t" r="r" b="b"/>
                  <a:pathLst>
                    <a:path w="26955" h="26955" extrusionOk="0">
                      <a:moveTo>
                        <a:pt x="0" y="0"/>
                      </a:moveTo>
                      <a:lnTo>
                        <a:pt x="26956" y="269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0" name="Google Shape;530;p7"/>
                <p:cNvSpPr/>
                <p:nvPr/>
              </p:nvSpPr>
              <p:spPr>
                <a:xfrm>
                  <a:off x="1018225" y="5510500"/>
                  <a:ext cx="26955" cy="26955"/>
                </a:xfrm>
                <a:custGeom>
                  <a:avLst/>
                  <a:gdLst/>
                  <a:ahLst/>
                  <a:cxnLst/>
                  <a:rect l="l" t="t" r="r" b="b"/>
                  <a:pathLst>
                    <a:path w="26955" h="26955" extrusionOk="0">
                      <a:moveTo>
                        <a:pt x="26956" y="0"/>
                      </a:moveTo>
                      <a:lnTo>
                        <a:pt x="0" y="269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31" name="Google Shape;531;p7"/>
              <p:cNvSpPr/>
              <p:nvPr/>
            </p:nvSpPr>
            <p:spPr>
              <a:xfrm>
                <a:off x="964980" y="5457255"/>
                <a:ext cx="133350" cy="133350"/>
              </a:xfrm>
              <a:custGeom>
                <a:avLst/>
                <a:gdLst/>
                <a:ahLst/>
                <a:cxnLst/>
                <a:rect l="l" t="t" r="r" b="b"/>
                <a:pathLst>
                  <a:path w="133350" h="133350" extrusionOk="0">
                    <a:moveTo>
                      <a:pt x="133350" y="66675"/>
                    </a:moveTo>
                    <a:cubicBezTo>
                      <a:pt x="133350" y="103537"/>
                      <a:pt x="103537" y="133350"/>
                      <a:pt x="66675" y="133350"/>
                    </a:cubicBezTo>
                    <a:cubicBezTo>
                      <a:pt x="29813" y="133350"/>
                      <a:pt x="0" y="103537"/>
                      <a:pt x="0" y="66675"/>
                    </a:cubicBezTo>
                    <a:cubicBezTo>
                      <a:pt x="0" y="29813"/>
                      <a:pt x="29813" y="0"/>
                      <a:pt x="66675" y="0"/>
                    </a:cubicBezTo>
                    <a:cubicBezTo>
                      <a:pt x="103537" y="0"/>
                      <a:pt x="133350" y="29909"/>
                      <a:pt x="133350" y="6667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32" name="Google Shape;532;p7"/>
            <p:cNvSpPr/>
            <p:nvPr/>
          </p:nvSpPr>
          <p:spPr>
            <a:xfrm>
              <a:off x="839060" y="5609941"/>
              <a:ext cx="108204" cy="9525"/>
            </a:xfrm>
            <a:custGeom>
              <a:avLst/>
              <a:gdLst/>
              <a:ahLst/>
              <a:cxnLst/>
              <a:rect l="l" t="t" r="r" b="b"/>
              <a:pathLst>
                <a:path w="108204" h="9525" extrusionOk="0">
                  <a:moveTo>
                    <a:pt x="10820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3" name="Google Shape;533;p7"/>
            <p:cNvSpPr/>
            <p:nvPr/>
          </p:nvSpPr>
          <p:spPr>
            <a:xfrm>
              <a:off x="839060" y="5648041"/>
              <a:ext cx="127254" cy="9525"/>
            </a:xfrm>
            <a:custGeom>
              <a:avLst/>
              <a:gdLst/>
              <a:ahLst/>
              <a:cxnLst/>
              <a:rect l="l" t="t" r="r" b="b"/>
              <a:pathLst>
                <a:path w="127254" h="9525" extrusionOk="0">
                  <a:moveTo>
                    <a:pt x="12725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34" name="Google Shape;534;p7"/>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7</a:t>
            </a:fld>
            <a:endParaRPr sz="900">
              <a:solidFill>
                <a:schemeClr val="dk2"/>
              </a:solidFill>
              <a:latin typeface="Quattrocento Sans"/>
              <a:ea typeface="Quattrocento Sans"/>
              <a:cs typeface="Quattrocento Sans"/>
              <a:sym typeface="Quattrocento Sans"/>
            </a:endParaRPr>
          </a:p>
        </p:txBody>
      </p:sp>
      <p:sp>
        <p:nvSpPr>
          <p:cNvPr id="535" name="Google Shape;535;p7"/>
          <p:cNvSpPr txBox="1"/>
          <p:nvPr/>
        </p:nvSpPr>
        <p:spPr>
          <a:xfrm>
            <a:off x="1806131" y="5909989"/>
            <a:ext cx="2681748" cy="169277"/>
          </a:xfrm>
          <a:prstGeom prst="rect">
            <a:avLst/>
          </a:prstGeom>
          <a:noFill/>
          <a:ln>
            <a:noFill/>
          </a:ln>
        </p:spPr>
        <p:txBody>
          <a:bodyPr spcFirstLastPara="1" wrap="square" lIns="0" tIns="0" rIns="0" bIns="0" anchor="t" anchorCtr="0">
            <a:spAutoFit/>
          </a:bodyPr>
          <a:lstStyle/>
          <a:p>
            <a:pPr marL="105750" marR="0" lvl="0" indent="0" algn="l" rtl="0">
              <a:spcBef>
                <a:spcPts val="0"/>
              </a:spcBef>
              <a:spcAft>
                <a:spcPts val="0"/>
              </a:spcAft>
              <a:buNone/>
            </a:pPr>
            <a:r>
              <a:rPr lang="ca-ES" sz="1100" u="sng">
                <a:solidFill>
                  <a:schemeClr val="accent1"/>
                </a:solidFill>
                <a:latin typeface="Quattrocento Sans"/>
                <a:ea typeface="Quattrocento Sans"/>
                <a:cs typeface="Quattrocento Sans"/>
                <a:sym typeface="Quattrocento Sans"/>
                <a:hlinkClick r:id="rId4">
                  <a:extLst>
                    <a:ext uri="{A12FA001-AC4F-418D-AE19-62706E023703}">
                      <ahyp:hlinkClr xmlns:ahyp="http://schemas.microsoft.com/office/drawing/2018/hyperlinkcolor" val="tx"/>
                    </a:ext>
                  </a:extLst>
                </a:hlinkClick>
              </a:rPr>
              <a:t>https://plataformapyme.es/es-es</a:t>
            </a:r>
            <a:endParaRPr sz="1100">
              <a:solidFill>
                <a:schemeClr val="accent1"/>
              </a:solidFill>
              <a:latin typeface="Quattrocento Sans"/>
              <a:ea typeface="Quattrocento Sans"/>
              <a:cs typeface="Quattrocento Sans"/>
              <a:sym typeface="Quattrocento Sans"/>
            </a:endParaRPr>
          </a:p>
        </p:txBody>
      </p:sp>
      <p:sp>
        <p:nvSpPr>
          <p:cNvPr id="536" name="Google Shape;536;p7"/>
          <p:cNvSpPr txBox="1"/>
          <p:nvPr/>
        </p:nvSpPr>
        <p:spPr>
          <a:xfrm>
            <a:off x="2956132" y="6358541"/>
            <a:ext cx="81153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a-ES" sz="1200">
                <a:solidFill>
                  <a:schemeClr val="dk1"/>
                </a:solidFill>
                <a:latin typeface="Quattrocento Sans"/>
                <a:ea typeface="Quattrocento Sans"/>
                <a:cs typeface="Quattrocento Sans"/>
                <a:sym typeface="Quattrocento Sans"/>
              </a:rPr>
              <a:t>(*) En el moment de constituir la societat, no existeix capital mínim fins els 3.000€ de Capital Social.</a:t>
            </a:r>
            <a:endParaRPr>
              <a:solidFill>
                <a:schemeClr val="dk1"/>
              </a:solidFill>
            </a:endParaRPr>
          </a:p>
          <a:p>
            <a:pPr marL="0" marR="0" lvl="0" indent="0" algn="l" rtl="0">
              <a:spcBef>
                <a:spcPts val="0"/>
              </a:spcBef>
              <a:spcAft>
                <a:spcPts val="0"/>
              </a:spcAft>
              <a:buNone/>
            </a:pPr>
            <a:r>
              <a:rPr lang="ca-ES" sz="1200">
                <a:solidFill>
                  <a:schemeClr val="dk1"/>
                </a:solidFill>
                <a:latin typeface="Quattrocento Sans"/>
                <a:ea typeface="Quattrocento Sans"/>
                <a:cs typeface="Quattrocento Sans"/>
                <a:sym typeface="Quattrocento Sans"/>
              </a:rPr>
              <a:t>Durant aquest temps la societat estará sota el </a:t>
            </a:r>
            <a:r>
              <a:rPr lang="ca-ES" sz="1200" b="1">
                <a:solidFill>
                  <a:schemeClr val="dk1"/>
                </a:solidFill>
                <a:latin typeface="Quattrocento Sans"/>
                <a:ea typeface="Quattrocento Sans"/>
                <a:cs typeface="Quattrocento Sans"/>
                <a:sym typeface="Quattrocento Sans"/>
              </a:rPr>
              <a:t>règim de formació successiva </a:t>
            </a:r>
            <a:r>
              <a:rPr lang="ca-ES" sz="1200">
                <a:solidFill>
                  <a:schemeClr val="dk1"/>
                </a:solidFill>
                <a:latin typeface="Quattrocento Sans"/>
                <a:ea typeface="Quattrocento Sans"/>
                <a:cs typeface="Quattrocento Sans"/>
                <a:sym typeface="Quattrocento Sans"/>
              </a:rPr>
              <a:t>segons les regles establertes.</a:t>
            </a:r>
            <a:endParaRPr>
              <a:solidFill>
                <a:schemeClr val="dk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cxnSp>
        <p:nvCxnSpPr>
          <p:cNvPr id="541" name="Google Shape;541;p8"/>
          <p:cNvCxnSpPr/>
          <p:nvPr/>
        </p:nvCxnSpPr>
        <p:spPr>
          <a:xfrm rot="10800000">
            <a:off x="5046533" y="2053614"/>
            <a:ext cx="0" cy="4804386"/>
          </a:xfrm>
          <a:prstGeom prst="straightConnector1">
            <a:avLst/>
          </a:prstGeom>
          <a:noFill/>
          <a:ln w="19050" cap="rnd" cmpd="sng">
            <a:solidFill>
              <a:schemeClr val="accent2"/>
            </a:solidFill>
            <a:prstDash val="solid"/>
            <a:round/>
            <a:headEnd type="none" w="sm" len="sm"/>
            <a:tailEnd type="none" w="sm" len="sm"/>
          </a:ln>
        </p:spPr>
      </p:cxnSp>
      <p:cxnSp>
        <p:nvCxnSpPr>
          <p:cNvPr id="542" name="Google Shape;542;p8"/>
          <p:cNvCxnSpPr/>
          <p:nvPr/>
        </p:nvCxnSpPr>
        <p:spPr>
          <a:xfrm rot="10800000">
            <a:off x="8650549" y="2053614"/>
            <a:ext cx="0" cy="4804386"/>
          </a:xfrm>
          <a:prstGeom prst="straightConnector1">
            <a:avLst/>
          </a:prstGeom>
          <a:noFill/>
          <a:ln w="19050" cap="rnd" cmpd="sng">
            <a:solidFill>
              <a:schemeClr val="accent2"/>
            </a:solidFill>
            <a:prstDash val="solid"/>
            <a:round/>
            <a:headEnd type="none" w="sm" len="sm"/>
            <a:tailEnd type="none" w="sm" len="sm"/>
          </a:ln>
        </p:spPr>
      </p:cxnSp>
      <p:sp>
        <p:nvSpPr>
          <p:cNvPr id="543" name="Google Shape;543;p8"/>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4" name="Google Shape;544;p8"/>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545" name="Google Shape;545;p8"/>
          <p:cNvGrpSpPr/>
          <p:nvPr/>
        </p:nvGrpSpPr>
        <p:grpSpPr>
          <a:xfrm>
            <a:off x="1386550" y="1874585"/>
            <a:ext cx="2712884" cy="777083"/>
            <a:chOff x="6713534" y="1874585"/>
            <a:chExt cx="2712884" cy="777083"/>
          </a:xfrm>
        </p:grpSpPr>
        <p:sp>
          <p:nvSpPr>
            <p:cNvPr id="546" name="Google Shape;546;p8"/>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7" name="Google Shape;547;p8"/>
            <p:cNvSpPr txBox="1"/>
            <p:nvPr/>
          </p:nvSpPr>
          <p:spPr>
            <a:xfrm>
              <a:off x="6942242" y="2005337"/>
              <a:ext cx="2484176"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És utilitzada per emprenedors que inicialment sols disposen d’un capital reduït</a:t>
              </a:r>
              <a:endParaRPr sz="1400">
                <a:solidFill>
                  <a:schemeClr val="dk1"/>
                </a:solidFill>
                <a:latin typeface="Quattrocento Sans"/>
                <a:ea typeface="Quattrocento Sans"/>
                <a:cs typeface="Quattrocento Sans"/>
                <a:sym typeface="Quattrocento Sans"/>
              </a:endParaRPr>
            </a:p>
          </p:txBody>
        </p:sp>
      </p:grpSp>
      <p:cxnSp>
        <p:nvCxnSpPr>
          <p:cNvPr id="548" name="Google Shape;548;p8"/>
          <p:cNvCxnSpPr/>
          <p:nvPr/>
        </p:nvCxnSpPr>
        <p:spPr>
          <a:xfrm rot="10800000">
            <a:off x="1457324" y="2053614"/>
            <a:ext cx="0" cy="4804386"/>
          </a:xfrm>
          <a:prstGeom prst="straightConnector1">
            <a:avLst/>
          </a:prstGeom>
          <a:noFill/>
          <a:ln w="19050" cap="rnd" cmpd="sng">
            <a:solidFill>
              <a:schemeClr val="accent2"/>
            </a:solidFill>
            <a:prstDash val="solid"/>
            <a:round/>
            <a:headEnd type="none" w="sm" len="sm"/>
            <a:tailEnd type="none" w="sm" len="sm"/>
          </a:ln>
        </p:spPr>
      </p:cxnSp>
      <p:sp>
        <p:nvSpPr>
          <p:cNvPr id="549" name="Google Shape;549;p8"/>
          <p:cNvSpPr txBox="1"/>
          <p:nvPr/>
        </p:nvSpPr>
        <p:spPr>
          <a:xfrm>
            <a:off x="752739" y="740459"/>
            <a:ext cx="9280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0" i="0">
                <a:solidFill>
                  <a:schemeClr val="accent1"/>
                </a:solidFill>
                <a:latin typeface="Quattrocento Sans"/>
                <a:ea typeface="Quattrocento Sans"/>
                <a:cs typeface="Quattrocento Sans"/>
                <a:sym typeface="Quattrocento Sans"/>
              </a:rPr>
              <a:t>02</a:t>
            </a:r>
            <a:r>
              <a:rPr lang="ca-ES" sz="2800" b="1"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AVANTATGES</a:t>
            </a:r>
            <a:r>
              <a:rPr lang="ca-ES" sz="2800" b="0" i="0" u="none" strike="noStrike" cap="none">
                <a:solidFill>
                  <a:schemeClr val="dk1"/>
                </a:solidFill>
                <a:latin typeface="Quattrocento Sans"/>
                <a:ea typeface="Quattrocento Sans"/>
                <a:cs typeface="Quattrocento Sans"/>
                <a:sym typeface="Quattrocento Sans"/>
              </a:rPr>
              <a:t> DE LA SOCIETAT LIMITADA </a:t>
            </a:r>
            <a:endParaRPr/>
          </a:p>
        </p:txBody>
      </p:sp>
      <p:cxnSp>
        <p:nvCxnSpPr>
          <p:cNvPr id="550" name="Google Shape;550;p8"/>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551" name="Google Shape;551;p8"/>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2" name="Google Shape;552;p8"/>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pic>
        <p:nvPicPr>
          <p:cNvPr id="553" name="Google Shape;553;p8"/>
          <p:cNvPicPr preferRelativeResize="0"/>
          <p:nvPr/>
        </p:nvPicPr>
        <p:blipFill rotWithShape="1">
          <a:blip r:embed="rId3">
            <a:alphaModFix/>
          </a:blip>
          <a:srcRect t="59481" b="15875"/>
          <a:stretch/>
        </p:blipFill>
        <p:spPr>
          <a:xfrm>
            <a:off x="0" y="4845692"/>
            <a:ext cx="12192000" cy="2004343"/>
          </a:xfrm>
          <a:prstGeom prst="rect">
            <a:avLst/>
          </a:prstGeom>
          <a:noFill/>
          <a:ln>
            <a:noFill/>
          </a:ln>
        </p:spPr>
      </p:pic>
      <p:sp>
        <p:nvSpPr>
          <p:cNvPr id="554" name="Google Shape;554;p8"/>
          <p:cNvSpPr txBox="1"/>
          <p:nvPr/>
        </p:nvSpPr>
        <p:spPr>
          <a:xfrm>
            <a:off x="0" y="4857366"/>
            <a:ext cx="12192002" cy="1992669"/>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555" name="Google Shape;555;p8"/>
          <p:cNvSpPr/>
          <p:nvPr/>
        </p:nvSpPr>
        <p:spPr>
          <a:xfrm>
            <a:off x="0" y="6440461"/>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6" name="Google Shape;556;p8"/>
          <p:cNvSpPr txBox="1"/>
          <p:nvPr/>
        </p:nvSpPr>
        <p:spPr>
          <a:xfrm>
            <a:off x="544077" y="6490966"/>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grpSp>
        <p:nvGrpSpPr>
          <p:cNvPr id="557" name="Google Shape;557;p8"/>
          <p:cNvGrpSpPr/>
          <p:nvPr/>
        </p:nvGrpSpPr>
        <p:grpSpPr>
          <a:xfrm>
            <a:off x="4975759" y="1874585"/>
            <a:ext cx="2879561" cy="561639"/>
            <a:chOff x="6713534" y="1874585"/>
            <a:chExt cx="2879561" cy="561639"/>
          </a:xfrm>
        </p:grpSpPr>
        <p:sp>
          <p:nvSpPr>
            <p:cNvPr id="558" name="Google Shape;558;p8"/>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59" name="Google Shape;559;p8"/>
            <p:cNvSpPr txBox="1"/>
            <p:nvPr/>
          </p:nvSpPr>
          <p:spPr>
            <a:xfrm>
              <a:off x="6942242" y="2005337"/>
              <a:ext cx="2650853"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Pot estar formada per un sol soci (Societat Limitada Unipersonal)</a:t>
              </a:r>
              <a:endParaRPr/>
            </a:p>
          </p:txBody>
        </p:sp>
      </p:grpSp>
      <p:grpSp>
        <p:nvGrpSpPr>
          <p:cNvPr id="560" name="Google Shape;560;p8"/>
          <p:cNvGrpSpPr/>
          <p:nvPr/>
        </p:nvGrpSpPr>
        <p:grpSpPr>
          <a:xfrm>
            <a:off x="8579775" y="1874585"/>
            <a:ext cx="3048464" cy="1638857"/>
            <a:chOff x="6713534" y="1874585"/>
            <a:chExt cx="3048464" cy="1638857"/>
          </a:xfrm>
        </p:grpSpPr>
        <p:sp>
          <p:nvSpPr>
            <p:cNvPr id="561" name="Google Shape;561;p8"/>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2" name="Google Shape;562;p8"/>
            <p:cNvSpPr txBox="1"/>
            <p:nvPr/>
          </p:nvSpPr>
          <p:spPr>
            <a:xfrm>
              <a:off x="6942242" y="2005337"/>
              <a:ext cx="2819756" cy="150810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Les societat limitades, a diferència dels Autònoms, tenen una major facilitat d’accés al crèdit bancari, ja que ofereixen una informació més clara sobre el seu funcionament. A més a més acostumen a oferir una millor imatge</a:t>
              </a:r>
              <a:endParaRPr/>
            </a:p>
          </p:txBody>
        </p:sp>
      </p:grpSp>
      <p:grpSp>
        <p:nvGrpSpPr>
          <p:cNvPr id="563" name="Google Shape;563;p8"/>
          <p:cNvGrpSpPr/>
          <p:nvPr/>
        </p:nvGrpSpPr>
        <p:grpSpPr>
          <a:xfrm>
            <a:off x="1391355" y="3224642"/>
            <a:ext cx="2718645" cy="769707"/>
            <a:chOff x="6718339" y="2788607"/>
            <a:chExt cx="2718645" cy="769707"/>
          </a:xfrm>
        </p:grpSpPr>
        <p:sp>
          <p:nvSpPr>
            <p:cNvPr id="564" name="Google Shape;564;p8"/>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5" name="Google Shape;565;p8"/>
            <p:cNvSpPr txBox="1"/>
            <p:nvPr/>
          </p:nvSpPr>
          <p:spPr>
            <a:xfrm>
              <a:off x="6947048" y="2911983"/>
              <a:ext cx="2489936"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La responsabilitat dels socis en els deutes de la societat està limitada al capital aportat</a:t>
              </a:r>
              <a:endParaRPr/>
            </a:p>
          </p:txBody>
        </p:sp>
      </p:grpSp>
      <p:grpSp>
        <p:nvGrpSpPr>
          <p:cNvPr id="566" name="Google Shape;566;p8"/>
          <p:cNvGrpSpPr/>
          <p:nvPr/>
        </p:nvGrpSpPr>
        <p:grpSpPr>
          <a:xfrm>
            <a:off x="4980564" y="3224642"/>
            <a:ext cx="3080705" cy="1200594"/>
            <a:chOff x="6718339" y="2788607"/>
            <a:chExt cx="3080705" cy="1200594"/>
          </a:xfrm>
        </p:grpSpPr>
        <p:sp>
          <p:nvSpPr>
            <p:cNvPr id="567" name="Google Shape;567;p8"/>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8" name="Google Shape;568;p8"/>
            <p:cNvSpPr txBox="1"/>
            <p:nvPr/>
          </p:nvSpPr>
          <p:spPr>
            <a:xfrm>
              <a:off x="6947048" y="2911983"/>
              <a:ext cx="2851996" cy="107721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Permet realitzar nombroses deduccions, com despeses de menjars, negocis, viatges...</a:t>
              </a:r>
              <a:br>
                <a:rPr lang="ca-ES" sz="1400">
                  <a:solidFill>
                    <a:schemeClr val="dk1"/>
                  </a:solidFill>
                  <a:latin typeface="Quattrocento Sans"/>
                  <a:ea typeface="Quattrocento Sans"/>
                  <a:cs typeface="Quattrocento Sans"/>
                  <a:sym typeface="Quattrocento Sans"/>
                </a:rPr>
              </a:br>
              <a:r>
                <a:rPr lang="ca-ES" sz="1400">
                  <a:solidFill>
                    <a:schemeClr val="dk1"/>
                  </a:solidFill>
                  <a:latin typeface="Quattrocento Sans"/>
                  <a:ea typeface="Quattrocento Sans"/>
                  <a:cs typeface="Quattrocento Sans"/>
                  <a:sym typeface="Quattrocento Sans"/>
                </a:rPr>
                <a:t>(Sempre les considerades com a despeses necessàries)</a:t>
              </a:r>
              <a:endParaRPr/>
            </a:p>
          </p:txBody>
        </p:sp>
      </p:grpSp>
      <p:grpSp>
        <p:nvGrpSpPr>
          <p:cNvPr id="569" name="Google Shape;569;p8"/>
          <p:cNvGrpSpPr/>
          <p:nvPr/>
        </p:nvGrpSpPr>
        <p:grpSpPr>
          <a:xfrm>
            <a:off x="768940" y="2010685"/>
            <a:ext cx="502920" cy="447075"/>
            <a:chOff x="768940" y="2010685"/>
            <a:chExt cx="502920" cy="447075"/>
          </a:xfrm>
        </p:grpSpPr>
        <p:grpSp>
          <p:nvGrpSpPr>
            <p:cNvPr id="570" name="Google Shape;570;p8"/>
            <p:cNvGrpSpPr/>
            <p:nvPr/>
          </p:nvGrpSpPr>
          <p:grpSpPr>
            <a:xfrm>
              <a:off x="768940" y="2065516"/>
              <a:ext cx="330670" cy="392244"/>
              <a:chOff x="768940" y="2065516"/>
              <a:chExt cx="330670" cy="392244"/>
            </a:xfrm>
          </p:grpSpPr>
          <p:sp>
            <p:nvSpPr>
              <p:cNvPr id="571" name="Google Shape;571;p8"/>
              <p:cNvSpPr/>
              <p:nvPr/>
            </p:nvSpPr>
            <p:spPr>
              <a:xfrm>
                <a:off x="768940" y="2360634"/>
                <a:ext cx="330670" cy="97126"/>
              </a:xfrm>
              <a:custGeom>
                <a:avLst/>
                <a:gdLst/>
                <a:ahLst/>
                <a:cxnLst/>
                <a:rect l="l" t="t" r="r" b="b"/>
                <a:pathLst>
                  <a:path w="330670" h="97126" extrusionOk="0">
                    <a:moveTo>
                      <a:pt x="0" y="97126"/>
                    </a:moveTo>
                    <a:lnTo>
                      <a:pt x="0" y="59617"/>
                    </a:lnTo>
                    <a:cubicBezTo>
                      <a:pt x="0" y="43796"/>
                      <a:pt x="104880" y="11211"/>
                      <a:pt x="135998" y="0"/>
                    </a:cubicBezTo>
                    <a:lnTo>
                      <a:pt x="135998" y="39919"/>
                    </a:lnTo>
                    <a:cubicBezTo>
                      <a:pt x="152448" y="64751"/>
                      <a:pt x="175603" y="66008"/>
                      <a:pt x="193834" y="40234"/>
                    </a:cubicBezTo>
                    <a:lnTo>
                      <a:pt x="193834" y="0"/>
                    </a:lnTo>
                    <a:cubicBezTo>
                      <a:pt x="222438" y="10478"/>
                      <a:pt x="330670" y="43167"/>
                      <a:pt x="330670" y="59617"/>
                    </a:cubicBezTo>
                    <a:lnTo>
                      <a:pt x="330670" y="9712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72" name="Google Shape;572;p8"/>
              <p:cNvGrpSpPr/>
              <p:nvPr/>
            </p:nvGrpSpPr>
            <p:grpSpPr>
              <a:xfrm>
                <a:off x="815545" y="2065516"/>
                <a:ext cx="229289" cy="295222"/>
                <a:chOff x="815545" y="2065516"/>
                <a:chExt cx="229289" cy="295222"/>
              </a:xfrm>
            </p:grpSpPr>
            <p:sp>
              <p:nvSpPr>
                <p:cNvPr id="573" name="Google Shape;573;p8"/>
                <p:cNvSpPr/>
                <p:nvPr/>
              </p:nvSpPr>
              <p:spPr>
                <a:xfrm>
                  <a:off x="845426" y="2232913"/>
                  <a:ext cx="175498" cy="127825"/>
                </a:xfrm>
                <a:custGeom>
                  <a:avLst/>
                  <a:gdLst/>
                  <a:ahLst/>
                  <a:cxnLst/>
                  <a:rect l="l" t="t" r="r" b="b"/>
                  <a:pathLst>
                    <a:path w="175498" h="127825" extrusionOk="0">
                      <a:moveTo>
                        <a:pt x="0" y="0"/>
                      </a:moveTo>
                      <a:cubicBezTo>
                        <a:pt x="0" y="43272"/>
                        <a:pt x="44006" y="117767"/>
                        <a:pt x="44006" y="117767"/>
                      </a:cubicBezTo>
                      <a:lnTo>
                        <a:pt x="44006" y="117767"/>
                      </a:lnTo>
                      <a:cubicBezTo>
                        <a:pt x="49559" y="124158"/>
                        <a:pt x="57522" y="127826"/>
                        <a:pt x="66008" y="127826"/>
                      </a:cubicBezTo>
                      <a:lnTo>
                        <a:pt x="109490" y="127826"/>
                      </a:lnTo>
                      <a:cubicBezTo>
                        <a:pt x="117977" y="127826"/>
                        <a:pt x="125940" y="124158"/>
                        <a:pt x="131493" y="117767"/>
                      </a:cubicBezTo>
                      <a:lnTo>
                        <a:pt x="131493" y="117767"/>
                      </a:lnTo>
                      <a:cubicBezTo>
                        <a:pt x="131493" y="117767"/>
                        <a:pt x="175498" y="43272"/>
                        <a:pt x="175498" y="0"/>
                      </a:cubicBezTo>
                      <a:lnTo>
                        <a:pt x="175498"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4" name="Google Shape;574;p8"/>
                <p:cNvSpPr/>
                <p:nvPr/>
              </p:nvSpPr>
              <p:spPr>
                <a:xfrm>
                  <a:off x="815545" y="2065516"/>
                  <a:ext cx="229289" cy="167397"/>
                </a:xfrm>
                <a:custGeom>
                  <a:avLst/>
                  <a:gdLst/>
                  <a:ahLst/>
                  <a:cxnLst/>
                  <a:rect l="l" t="t" r="r" b="b"/>
                  <a:pathLst>
                    <a:path w="229289" h="167397" extrusionOk="0">
                      <a:moveTo>
                        <a:pt x="29881" y="167397"/>
                      </a:moveTo>
                      <a:cubicBezTo>
                        <a:pt x="6307" y="151157"/>
                        <a:pt x="-27326" y="41982"/>
                        <a:pt x="38263" y="40829"/>
                      </a:cubicBezTo>
                      <a:cubicBezTo>
                        <a:pt x="49893" y="2272"/>
                        <a:pt x="143981" y="-13968"/>
                        <a:pt x="158126" y="14216"/>
                      </a:cubicBezTo>
                      <a:cubicBezTo>
                        <a:pt x="175728" y="49002"/>
                        <a:pt x="223296" y="34228"/>
                        <a:pt x="227906" y="76872"/>
                      </a:cubicBezTo>
                      <a:cubicBezTo>
                        <a:pt x="236079" y="152624"/>
                        <a:pt x="205380" y="167397"/>
                        <a:pt x="205380" y="167397"/>
                      </a:cubicBezTo>
                      <a:lnTo>
                        <a:pt x="205380" y="167397"/>
                      </a:lnTo>
                      <a:cubicBezTo>
                        <a:pt x="205380" y="167397"/>
                        <a:pt x="177719" y="128421"/>
                        <a:pt x="181281" y="91540"/>
                      </a:cubicBezTo>
                      <a:cubicBezTo>
                        <a:pt x="181281" y="91331"/>
                        <a:pt x="180967" y="91226"/>
                        <a:pt x="180757" y="91331"/>
                      </a:cubicBezTo>
                      <a:cubicBezTo>
                        <a:pt x="114120" y="142566"/>
                        <a:pt x="52617" y="100761"/>
                        <a:pt x="46645" y="96360"/>
                      </a:cubicBezTo>
                      <a:cubicBezTo>
                        <a:pt x="46331" y="96150"/>
                        <a:pt x="46017" y="96570"/>
                        <a:pt x="46017" y="96570"/>
                      </a:cubicBezTo>
                      <a:lnTo>
                        <a:pt x="29881" y="167397"/>
                      </a:lnTo>
                      <a:lnTo>
                        <a:pt x="29881" y="16739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75" name="Google Shape;575;p8"/>
            <p:cNvGrpSpPr/>
            <p:nvPr/>
          </p:nvGrpSpPr>
          <p:grpSpPr>
            <a:xfrm>
              <a:off x="954916" y="2010685"/>
              <a:ext cx="316944" cy="405898"/>
              <a:chOff x="954916" y="2010685"/>
              <a:chExt cx="316944" cy="405898"/>
            </a:xfrm>
          </p:grpSpPr>
          <p:sp>
            <p:nvSpPr>
              <p:cNvPr id="576" name="Google Shape;576;p8"/>
              <p:cNvSpPr/>
              <p:nvPr/>
            </p:nvSpPr>
            <p:spPr>
              <a:xfrm>
                <a:off x="1050261" y="2059301"/>
                <a:ext cx="172983" cy="172983"/>
              </a:xfrm>
              <a:custGeom>
                <a:avLst/>
                <a:gdLst/>
                <a:ahLst/>
                <a:cxnLst/>
                <a:rect l="l" t="t" r="r" b="b"/>
                <a:pathLst>
                  <a:path w="172983" h="172983" extrusionOk="0">
                    <a:moveTo>
                      <a:pt x="0" y="172984"/>
                    </a:moveTo>
                    <a:lnTo>
                      <a:pt x="17298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7" name="Google Shape;577;p8"/>
              <p:cNvSpPr/>
              <p:nvPr/>
            </p:nvSpPr>
            <p:spPr>
              <a:xfrm>
                <a:off x="1223245" y="2010685"/>
                <a:ext cx="48615" cy="48615"/>
              </a:xfrm>
              <a:custGeom>
                <a:avLst/>
                <a:gdLst/>
                <a:ahLst/>
                <a:cxnLst/>
                <a:rect l="l" t="t" r="r" b="b"/>
                <a:pathLst>
                  <a:path w="48615" h="48615" extrusionOk="0">
                    <a:moveTo>
                      <a:pt x="0" y="0"/>
                    </a:moveTo>
                    <a:lnTo>
                      <a:pt x="0" y="48616"/>
                    </a:lnTo>
                    <a:lnTo>
                      <a:pt x="48616" y="4861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8" name="Google Shape;578;p8"/>
              <p:cNvSpPr/>
              <p:nvPr/>
            </p:nvSpPr>
            <p:spPr>
              <a:xfrm>
                <a:off x="954916" y="2041908"/>
                <a:ext cx="285721" cy="374675"/>
              </a:xfrm>
              <a:custGeom>
                <a:avLst/>
                <a:gdLst/>
                <a:ahLst/>
                <a:cxnLst/>
                <a:rect l="l" t="t" r="r" b="b"/>
                <a:pathLst>
                  <a:path w="285721" h="374675" extrusionOk="0">
                    <a:moveTo>
                      <a:pt x="0" y="25565"/>
                    </a:moveTo>
                    <a:cubicBezTo>
                      <a:pt x="28080" y="9325"/>
                      <a:pt x="60560" y="0"/>
                      <a:pt x="95345" y="0"/>
                    </a:cubicBezTo>
                    <a:cubicBezTo>
                      <a:pt x="200540" y="0"/>
                      <a:pt x="285722" y="85287"/>
                      <a:pt x="285722" y="190376"/>
                    </a:cubicBezTo>
                    <a:cubicBezTo>
                      <a:pt x="285722" y="279016"/>
                      <a:pt x="225162" y="353511"/>
                      <a:pt x="143228" y="37467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9" name="Google Shape;579;p8"/>
              <p:cNvSpPr/>
              <p:nvPr/>
            </p:nvSpPr>
            <p:spPr>
              <a:xfrm>
                <a:off x="979329" y="2097963"/>
                <a:ext cx="205359" cy="268852"/>
              </a:xfrm>
              <a:custGeom>
                <a:avLst/>
                <a:gdLst/>
                <a:ahLst/>
                <a:cxnLst/>
                <a:rect l="l" t="t" r="r" b="b"/>
                <a:pathLst>
                  <a:path w="205359" h="268852" extrusionOk="0">
                    <a:moveTo>
                      <a:pt x="30070" y="6287"/>
                    </a:moveTo>
                    <a:cubicBezTo>
                      <a:pt x="42958" y="2200"/>
                      <a:pt x="56683" y="0"/>
                      <a:pt x="70933" y="0"/>
                    </a:cubicBezTo>
                    <a:cubicBezTo>
                      <a:pt x="145114" y="0"/>
                      <a:pt x="205359" y="60141"/>
                      <a:pt x="205359" y="134426"/>
                    </a:cubicBezTo>
                    <a:cubicBezTo>
                      <a:pt x="205359" y="208607"/>
                      <a:pt x="145218" y="268853"/>
                      <a:pt x="70933" y="268853"/>
                    </a:cubicBezTo>
                    <a:cubicBezTo>
                      <a:pt x="44844" y="268853"/>
                      <a:pt x="20536" y="261414"/>
                      <a:pt x="0" y="2486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0" name="Google Shape;580;p8"/>
              <p:cNvSpPr/>
              <p:nvPr/>
            </p:nvSpPr>
            <p:spPr>
              <a:xfrm>
                <a:off x="1004265" y="2153913"/>
                <a:ext cx="124368" cy="156743"/>
              </a:xfrm>
              <a:custGeom>
                <a:avLst/>
                <a:gdLst/>
                <a:ahLst/>
                <a:cxnLst/>
                <a:rect l="l" t="t" r="r" b="b"/>
                <a:pathLst>
                  <a:path w="124368" h="156743" extrusionOk="0">
                    <a:moveTo>
                      <a:pt x="45996" y="0"/>
                    </a:moveTo>
                    <a:cubicBezTo>
                      <a:pt x="89268" y="0"/>
                      <a:pt x="124368" y="35100"/>
                      <a:pt x="124368" y="78372"/>
                    </a:cubicBezTo>
                    <a:cubicBezTo>
                      <a:pt x="124368" y="121644"/>
                      <a:pt x="89268" y="156743"/>
                      <a:pt x="45996" y="156743"/>
                    </a:cubicBezTo>
                    <a:cubicBezTo>
                      <a:pt x="28813" y="156743"/>
                      <a:pt x="12992" y="151190"/>
                      <a:pt x="0" y="14186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1" name="Google Shape;581;p8"/>
              <p:cNvSpPr/>
              <p:nvPr/>
            </p:nvSpPr>
            <p:spPr>
              <a:xfrm>
                <a:off x="1039050" y="2232284"/>
                <a:ext cx="22421" cy="10477"/>
              </a:xfrm>
              <a:custGeom>
                <a:avLst/>
                <a:gdLst/>
                <a:ahLst/>
                <a:cxnLst/>
                <a:rect l="l" t="t" r="r" b="b"/>
                <a:pathLst>
                  <a:path w="22421" h="10477" extrusionOk="0">
                    <a:moveTo>
                      <a:pt x="0" y="0"/>
                    </a:moveTo>
                    <a:lnTo>
                      <a:pt x="2242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82" name="Google Shape;582;p8"/>
          <p:cNvGrpSpPr/>
          <p:nvPr/>
        </p:nvGrpSpPr>
        <p:grpSpPr>
          <a:xfrm>
            <a:off x="8020135" y="1955479"/>
            <a:ext cx="452818" cy="460248"/>
            <a:chOff x="8020135" y="1955479"/>
            <a:chExt cx="452818" cy="460248"/>
          </a:xfrm>
        </p:grpSpPr>
        <p:sp>
          <p:nvSpPr>
            <p:cNvPr id="583" name="Google Shape;583;p8"/>
            <p:cNvSpPr/>
            <p:nvPr/>
          </p:nvSpPr>
          <p:spPr>
            <a:xfrm>
              <a:off x="8313695" y="2406202"/>
              <a:ext cx="115823" cy="9525"/>
            </a:xfrm>
            <a:custGeom>
              <a:avLst/>
              <a:gdLst/>
              <a:ahLst/>
              <a:cxnLst/>
              <a:rect l="l" t="t" r="r" b="b"/>
              <a:pathLst>
                <a:path w="115823" h="9525" extrusionOk="0">
                  <a:moveTo>
                    <a:pt x="0" y="0"/>
                  </a:moveTo>
                  <a:lnTo>
                    <a:pt x="11582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84" name="Google Shape;584;p8"/>
            <p:cNvGrpSpPr/>
            <p:nvPr/>
          </p:nvGrpSpPr>
          <p:grpSpPr>
            <a:xfrm>
              <a:off x="8020135" y="1955479"/>
              <a:ext cx="452818" cy="450341"/>
              <a:chOff x="8020135" y="1955479"/>
              <a:chExt cx="452818" cy="450341"/>
            </a:xfrm>
          </p:grpSpPr>
          <p:sp>
            <p:nvSpPr>
              <p:cNvPr id="585" name="Google Shape;585;p8"/>
              <p:cNvSpPr/>
              <p:nvPr/>
            </p:nvSpPr>
            <p:spPr>
              <a:xfrm>
                <a:off x="8020135" y="2092639"/>
                <a:ext cx="299561" cy="216122"/>
              </a:xfrm>
              <a:custGeom>
                <a:avLst/>
                <a:gdLst/>
                <a:ahLst/>
                <a:cxnLst/>
                <a:rect l="l" t="t" r="r" b="b"/>
                <a:pathLst>
                  <a:path w="299561" h="216122" extrusionOk="0">
                    <a:moveTo>
                      <a:pt x="299561" y="216122"/>
                    </a:moveTo>
                    <a:lnTo>
                      <a:pt x="0" y="216122"/>
                    </a:lnTo>
                    <a:lnTo>
                      <a:pt x="0" y="0"/>
                    </a:lnTo>
                    <a:lnTo>
                      <a:pt x="299561" y="0"/>
                    </a:lnTo>
                    <a:lnTo>
                      <a:pt x="0" y="0"/>
                    </a:lnTo>
                    <a:lnTo>
                      <a:pt x="0" y="21612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6" name="Google Shape;586;p8"/>
              <p:cNvSpPr/>
              <p:nvPr/>
            </p:nvSpPr>
            <p:spPr>
              <a:xfrm>
                <a:off x="8020135" y="2092639"/>
                <a:ext cx="299561" cy="216122"/>
              </a:xfrm>
              <a:custGeom>
                <a:avLst/>
                <a:gdLst/>
                <a:ahLst/>
                <a:cxnLst/>
                <a:rect l="l" t="t" r="r" b="b"/>
                <a:pathLst>
                  <a:path w="299561" h="216122" extrusionOk="0">
                    <a:moveTo>
                      <a:pt x="299561" y="216122"/>
                    </a:moveTo>
                    <a:lnTo>
                      <a:pt x="0" y="216122"/>
                    </a:lnTo>
                    <a:lnTo>
                      <a:pt x="0" y="0"/>
                    </a:lnTo>
                    <a:lnTo>
                      <a:pt x="299561" y="0"/>
                    </a:lnTo>
                    <a:lnTo>
                      <a:pt x="0" y="0"/>
                    </a:lnTo>
                    <a:lnTo>
                      <a:pt x="0" y="21612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7" name="Google Shape;587;p8"/>
              <p:cNvSpPr/>
              <p:nvPr/>
            </p:nvSpPr>
            <p:spPr>
              <a:xfrm>
                <a:off x="8423900" y="2092639"/>
                <a:ext cx="49053" cy="216122"/>
              </a:xfrm>
              <a:custGeom>
                <a:avLst/>
                <a:gdLst/>
                <a:ahLst/>
                <a:cxnLst/>
                <a:rect l="l" t="t" r="r" b="b"/>
                <a:pathLst>
                  <a:path w="49053" h="216122" extrusionOk="0">
                    <a:moveTo>
                      <a:pt x="0" y="0"/>
                    </a:moveTo>
                    <a:lnTo>
                      <a:pt x="49054" y="0"/>
                    </a:lnTo>
                    <a:lnTo>
                      <a:pt x="49054" y="216122"/>
                    </a:lnTo>
                    <a:lnTo>
                      <a:pt x="0" y="216122"/>
                    </a:lnTo>
                    <a:lnTo>
                      <a:pt x="49054" y="216122"/>
                    </a:lnTo>
                    <a:lnTo>
                      <a:pt x="49054"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8" name="Google Shape;588;p8"/>
              <p:cNvSpPr/>
              <p:nvPr/>
            </p:nvSpPr>
            <p:spPr>
              <a:xfrm>
                <a:off x="8103383" y="2155409"/>
                <a:ext cx="54292" cy="90678"/>
              </a:xfrm>
              <a:custGeom>
                <a:avLst/>
                <a:gdLst/>
                <a:ahLst/>
                <a:cxnLst/>
                <a:rect l="l" t="t" r="r" b="b"/>
                <a:pathLst>
                  <a:path w="54292" h="90678" extrusionOk="0">
                    <a:moveTo>
                      <a:pt x="0" y="68008"/>
                    </a:moveTo>
                    <a:cubicBezTo>
                      <a:pt x="0" y="80582"/>
                      <a:pt x="12192" y="90678"/>
                      <a:pt x="27146" y="90678"/>
                    </a:cubicBezTo>
                    <a:cubicBezTo>
                      <a:pt x="42101" y="90678"/>
                      <a:pt x="54293" y="80486"/>
                      <a:pt x="54293" y="68008"/>
                    </a:cubicBezTo>
                    <a:cubicBezTo>
                      <a:pt x="54293" y="55435"/>
                      <a:pt x="44672" y="45339"/>
                      <a:pt x="27146" y="45339"/>
                    </a:cubicBezTo>
                    <a:cubicBezTo>
                      <a:pt x="9049" y="45339"/>
                      <a:pt x="0" y="35147"/>
                      <a:pt x="0" y="22670"/>
                    </a:cubicBezTo>
                    <a:cubicBezTo>
                      <a:pt x="0" y="10096"/>
                      <a:pt x="12192" y="0"/>
                      <a:pt x="27146" y="0"/>
                    </a:cubicBezTo>
                    <a:cubicBezTo>
                      <a:pt x="42101" y="0"/>
                      <a:pt x="54293" y="10192"/>
                      <a:pt x="54293" y="22670"/>
                    </a:cubicBezTo>
                    <a:cubicBezTo>
                      <a:pt x="54293" y="10096"/>
                      <a:pt x="42101" y="0"/>
                      <a:pt x="27146" y="0"/>
                    </a:cubicBezTo>
                    <a:cubicBezTo>
                      <a:pt x="12192" y="0"/>
                      <a:pt x="0" y="10192"/>
                      <a:pt x="0" y="22670"/>
                    </a:cubicBezTo>
                    <a:cubicBezTo>
                      <a:pt x="0" y="35243"/>
                      <a:pt x="9049" y="45339"/>
                      <a:pt x="27146" y="45339"/>
                    </a:cubicBezTo>
                    <a:cubicBezTo>
                      <a:pt x="44672" y="45339"/>
                      <a:pt x="54293" y="55531"/>
                      <a:pt x="54293" y="68008"/>
                    </a:cubicBezTo>
                    <a:cubicBezTo>
                      <a:pt x="54293" y="80582"/>
                      <a:pt x="42101" y="90678"/>
                      <a:pt x="27146" y="90678"/>
                    </a:cubicBezTo>
                    <a:cubicBezTo>
                      <a:pt x="12192" y="90773"/>
                      <a:pt x="0" y="80582"/>
                      <a:pt x="0" y="6800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9" name="Google Shape;589;p8"/>
              <p:cNvSpPr/>
              <p:nvPr/>
            </p:nvSpPr>
            <p:spPr>
              <a:xfrm>
                <a:off x="8130530" y="2135216"/>
                <a:ext cx="9525" cy="15620"/>
              </a:xfrm>
              <a:custGeom>
                <a:avLst/>
                <a:gdLst/>
                <a:ahLst/>
                <a:cxnLst/>
                <a:rect l="l" t="t" r="r" b="b"/>
                <a:pathLst>
                  <a:path w="9525" h="15620" extrusionOk="0">
                    <a:moveTo>
                      <a:pt x="0" y="15621"/>
                    </a:moveTo>
                    <a:lnTo>
                      <a:pt x="0" y="0"/>
                    </a:lnTo>
                    <a:lnTo>
                      <a:pt x="0" y="156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0" name="Google Shape;590;p8"/>
              <p:cNvSpPr/>
              <p:nvPr/>
            </p:nvSpPr>
            <p:spPr>
              <a:xfrm>
                <a:off x="8130530" y="2250563"/>
                <a:ext cx="9525" cy="15620"/>
              </a:xfrm>
              <a:custGeom>
                <a:avLst/>
                <a:gdLst/>
                <a:ahLst/>
                <a:cxnLst/>
                <a:rect l="l" t="t" r="r" b="b"/>
                <a:pathLst>
                  <a:path w="9525" h="15620" extrusionOk="0">
                    <a:moveTo>
                      <a:pt x="0" y="15621"/>
                    </a:moveTo>
                    <a:lnTo>
                      <a:pt x="0" y="0"/>
                    </a:lnTo>
                    <a:lnTo>
                      <a:pt x="0" y="156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1" name="Google Shape;591;p8"/>
              <p:cNvSpPr/>
              <p:nvPr/>
            </p:nvSpPr>
            <p:spPr>
              <a:xfrm>
                <a:off x="8195109" y="2141788"/>
                <a:ext cx="80105" cy="9525"/>
              </a:xfrm>
              <a:custGeom>
                <a:avLst/>
                <a:gdLst/>
                <a:ahLst/>
                <a:cxnLst/>
                <a:rect l="l" t="t" r="r" b="b"/>
                <a:pathLst>
                  <a:path w="80105" h="9525" extrusionOk="0">
                    <a:moveTo>
                      <a:pt x="0" y="0"/>
                    </a:moveTo>
                    <a:lnTo>
                      <a:pt x="8010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2" name="Google Shape;592;p8"/>
              <p:cNvSpPr/>
              <p:nvPr/>
            </p:nvSpPr>
            <p:spPr>
              <a:xfrm>
                <a:off x="8195109" y="2181031"/>
                <a:ext cx="100964" cy="9525"/>
              </a:xfrm>
              <a:custGeom>
                <a:avLst/>
                <a:gdLst/>
                <a:ahLst/>
                <a:cxnLst/>
                <a:rect l="l" t="t" r="r" b="b"/>
                <a:pathLst>
                  <a:path w="100964" h="9525" extrusionOk="0">
                    <a:moveTo>
                      <a:pt x="0" y="0"/>
                    </a:moveTo>
                    <a:lnTo>
                      <a:pt x="10096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3" name="Google Shape;593;p8"/>
              <p:cNvSpPr/>
              <p:nvPr/>
            </p:nvSpPr>
            <p:spPr>
              <a:xfrm>
                <a:off x="8195109" y="2220369"/>
                <a:ext cx="113633" cy="9525"/>
              </a:xfrm>
              <a:custGeom>
                <a:avLst/>
                <a:gdLst/>
                <a:ahLst/>
                <a:cxnLst/>
                <a:rect l="l" t="t" r="r" b="b"/>
                <a:pathLst>
                  <a:path w="113633" h="9525" extrusionOk="0">
                    <a:moveTo>
                      <a:pt x="0" y="0"/>
                    </a:moveTo>
                    <a:lnTo>
                      <a:pt x="11363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4" name="Google Shape;594;p8"/>
              <p:cNvSpPr/>
              <p:nvPr/>
            </p:nvSpPr>
            <p:spPr>
              <a:xfrm>
                <a:off x="8195109" y="2259707"/>
                <a:ext cx="80105" cy="9525"/>
              </a:xfrm>
              <a:custGeom>
                <a:avLst/>
                <a:gdLst/>
                <a:ahLst/>
                <a:cxnLst/>
                <a:rect l="l" t="t" r="r" b="b"/>
                <a:pathLst>
                  <a:path w="80105" h="9525" extrusionOk="0">
                    <a:moveTo>
                      <a:pt x="0" y="0"/>
                    </a:moveTo>
                    <a:lnTo>
                      <a:pt x="8010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5" name="Google Shape;595;p8"/>
              <p:cNvSpPr/>
              <p:nvPr/>
            </p:nvSpPr>
            <p:spPr>
              <a:xfrm>
                <a:off x="8423900" y="2132263"/>
                <a:ext cx="19621" cy="9525"/>
              </a:xfrm>
              <a:custGeom>
                <a:avLst/>
                <a:gdLst/>
                <a:ahLst/>
                <a:cxnLst/>
                <a:rect l="l" t="t" r="r" b="b"/>
                <a:pathLst>
                  <a:path w="19621" h="9525" extrusionOk="0">
                    <a:moveTo>
                      <a:pt x="0" y="0"/>
                    </a:moveTo>
                    <a:lnTo>
                      <a:pt x="1962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6" name="Google Shape;596;p8"/>
              <p:cNvSpPr/>
              <p:nvPr/>
            </p:nvSpPr>
            <p:spPr>
              <a:xfrm>
                <a:off x="8423900" y="2269423"/>
                <a:ext cx="19621" cy="9525"/>
              </a:xfrm>
              <a:custGeom>
                <a:avLst/>
                <a:gdLst/>
                <a:ahLst/>
                <a:cxnLst/>
                <a:rect l="l" t="t" r="r" b="b"/>
                <a:pathLst>
                  <a:path w="19621" h="9525" extrusionOk="0">
                    <a:moveTo>
                      <a:pt x="0" y="0"/>
                    </a:moveTo>
                    <a:lnTo>
                      <a:pt x="1962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7" name="Google Shape;597;p8"/>
              <p:cNvSpPr/>
              <p:nvPr/>
            </p:nvSpPr>
            <p:spPr>
              <a:xfrm>
                <a:off x="8049377" y="2132263"/>
                <a:ext cx="19621" cy="9525"/>
              </a:xfrm>
              <a:custGeom>
                <a:avLst/>
                <a:gdLst/>
                <a:ahLst/>
                <a:cxnLst/>
                <a:rect l="l" t="t" r="r" b="b"/>
                <a:pathLst>
                  <a:path w="19621" h="9525" extrusionOk="0">
                    <a:moveTo>
                      <a:pt x="0" y="0"/>
                    </a:moveTo>
                    <a:lnTo>
                      <a:pt x="1962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8" name="Google Shape;598;p8"/>
              <p:cNvSpPr/>
              <p:nvPr/>
            </p:nvSpPr>
            <p:spPr>
              <a:xfrm>
                <a:off x="8049377" y="2269423"/>
                <a:ext cx="19621" cy="9525"/>
              </a:xfrm>
              <a:custGeom>
                <a:avLst/>
                <a:gdLst/>
                <a:ahLst/>
                <a:cxnLst/>
                <a:rect l="l" t="t" r="r" b="b"/>
                <a:pathLst>
                  <a:path w="19621" h="9525" extrusionOk="0">
                    <a:moveTo>
                      <a:pt x="0" y="0"/>
                    </a:moveTo>
                    <a:lnTo>
                      <a:pt x="1962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9" name="Google Shape;599;p8"/>
              <p:cNvSpPr/>
              <p:nvPr/>
            </p:nvSpPr>
            <p:spPr>
              <a:xfrm>
                <a:off x="8347319" y="1955479"/>
                <a:ext cx="47720" cy="450341"/>
              </a:xfrm>
              <a:custGeom>
                <a:avLst/>
                <a:gdLst/>
                <a:ahLst/>
                <a:cxnLst/>
                <a:rect l="l" t="t" r="r" b="b"/>
                <a:pathLst>
                  <a:path w="47720" h="450341" extrusionOk="0">
                    <a:moveTo>
                      <a:pt x="47720" y="377952"/>
                    </a:moveTo>
                    <a:lnTo>
                      <a:pt x="25432" y="450342"/>
                    </a:lnTo>
                    <a:lnTo>
                      <a:pt x="24670" y="450342"/>
                    </a:lnTo>
                    <a:lnTo>
                      <a:pt x="2000" y="378238"/>
                    </a:lnTo>
                    <a:lnTo>
                      <a:pt x="1619" y="241840"/>
                    </a:lnTo>
                    <a:lnTo>
                      <a:pt x="0" y="286"/>
                    </a:lnTo>
                    <a:lnTo>
                      <a:pt x="4572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0" name="Google Shape;600;p8"/>
              <p:cNvSpPr/>
              <p:nvPr/>
            </p:nvSpPr>
            <p:spPr>
              <a:xfrm>
                <a:off x="8393134" y="1982149"/>
                <a:ext cx="39719" cy="86487"/>
              </a:xfrm>
              <a:custGeom>
                <a:avLst/>
                <a:gdLst/>
                <a:ahLst/>
                <a:cxnLst/>
                <a:rect l="l" t="t" r="r" b="b"/>
                <a:pathLst>
                  <a:path w="39719" h="86487" extrusionOk="0">
                    <a:moveTo>
                      <a:pt x="0" y="190"/>
                    </a:moveTo>
                    <a:lnTo>
                      <a:pt x="38957" y="0"/>
                    </a:lnTo>
                    <a:lnTo>
                      <a:pt x="39719" y="86487"/>
                    </a:lnTo>
                    <a:lnTo>
                      <a:pt x="38957"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1" name="Google Shape;601;p8"/>
              <p:cNvSpPr/>
              <p:nvPr/>
            </p:nvSpPr>
            <p:spPr>
              <a:xfrm>
                <a:off x="8348748" y="2202558"/>
                <a:ext cx="45719" cy="285"/>
              </a:xfrm>
              <a:custGeom>
                <a:avLst/>
                <a:gdLst/>
                <a:ahLst/>
                <a:cxnLst/>
                <a:rect l="l" t="t" r="r" b="b"/>
                <a:pathLst>
                  <a:path w="45719" h="285" extrusionOk="0">
                    <a:moveTo>
                      <a:pt x="0" y="286"/>
                    </a:moveTo>
                    <a:lnTo>
                      <a:pt x="45720" y="0"/>
                    </a:lnTo>
                    <a:lnTo>
                      <a:pt x="0" y="28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2" name="Google Shape;602;p8"/>
              <p:cNvSpPr/>
              <p:nvPr/>
            </p:nvSpPr>
            <p:spPr>
              <a:xfrm>
                <a:off x="8020135" y="2053301"/>
                <a:ext cx="299561" cy="9525"/>
              </a:xfrm>
              <a:custGeom>
                <a:avLst/>
                <a:gdLst/>
                <a:ahLst/>
                <a:cxnLst/>
                <a:rect l="l" t="t" r="r" b="b"/>
                <a:pathLst>
                  <a:path w="299561" h="9525" extrusionOk="0">
                    <a:moveTo>
                      <a:pt x="0" y="0"/>
                    </a:moveTo>
                    <a:lnTo>
                      <a:pt x="29956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603" name="Google Shape;603;p8"/>
          <p:cNvGrpSpPr/>
          <p:nvPr/>
        </p:nvGrpSpPr>
        <p:grpSpPr>
          <a:xfrm>
            <a:off x="4375342" y="2006709"/>
            <a:ext cx="537537" cy="441417"/>
            <a:chOff x="4375342" y="2006709"/>
            <a:chExt cx="537537" cy="441417"/>
          </a:xfrm>
        </p:grpSpPr>
        <p:grpSp>
          <p:nvGrpSpPr>
            <p:cNvPr id="604" name="Google Shape;604;p8"/>
            <p:cNvGrpSpPr/>
            <p:nvPr/>
          </p:nvGrpSpPr>
          <p:grpSpPr>
            <a:xfrm>
              <a:off x="4446222" y="2157780"/>
              <a:ext cx="395777" cy="290346"/>
              <a:chOff x="4446222" y="2157780"/>
              <a:chExt cx="395777" cy="290346"/>
            </a:xfrm>
          </p:grpSpPr>
          <p:sp>
            <p:nvSpPr>
              <p:cNvPr id="605" name="Google Shape;605;p8"/>
              <p:cNvSpPr/>
              <p:nvPr/>
            </p:nvSpPr>
            <p:spPr>
              <a:xfrm>
                <a:off x="4643304" y="2266949"/>
                <a:ext cx="11525" cy="181177"/>
              </a:xfrm>
              <a:custGeom>
                <a:avLst/>
                <a:gdLst/>
                <a:ahLst/>
                <a:cxnLst/>
                <a:rect l="l" t="t" r="r" b="b"/>
                <a:pathLst>
                  <a:path w="11525" h="181177" extrusionOk="0">
                    <a:moveTo>
                      <a:pt x="0" y="0"/>
                    </a:moveTo>
                    <a:lnTo>
                      <a:pt x="0" y="18117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6" name="Google Shape;606;p8"/>
              <p:cNvSpPr/>
              <p:nvPr/>
            </p:nvSpPr>
            <p:spPr>
              <a:xfrm>
                <a:off x="4690558" y="2157804"/>
                <a:ext cx="151441" cy="290322"/>
              </a:xfrm>
              <a:custGeom>
                <a:avLst/>
                <a:gdLst/>
                <a:ahLst/>
                <a:cxnLst/>
                <a:rect l="l" t="t" r="r" b="b"/>
                <a:pathLst>
                  <a:path w="151441" h="290322" extrusionOk="0">
                    <a:moveTo>
                      <a:pt x="151442" y="18903"/>
                    </a:moveTo>
                    <a:lnTo>
                      <a:pt x="14868" y="117"/>
                    </a:lnTo>
                    <a:cubicBezTo>
                      <a:pt x="7030" y="-920"/>
                      <a:pt x="0" y="5073"/>
                      <a:pt x="0" y="13025"/>
                    </a:cubicBezTo>
                    <a:lnTo>
                      <a:pt x="0" y="290323"/>
                    </a:lnTo>
                    <a:lnTo>
                      <a:pt x="0" y="13025"/>
                    </a:lnTo>
                    <a:cubicBezTo>
                      <a:pt x="0" y="5073"/>
                      <a:pt x="7030" y="-920"/>
                      <a:pt x="14868" y="117"/>
                    </a:cubicBezTo>
                    <a:lnTo>
                      <a:pt x="151442" y="1890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7" name="Google Shape;607;p8"/>
              <p:cNvSpPr/>
              <p:nvPr/>
            </p:nvSpPr>
            <p:spPr>
              <a:xfrm>
                <a:off x="4446222" y="2157780"/>
                <a:ext cx="149828" cy="290345"/>
              </a:xfrm>
              <a:custGeom>
                <a:avLst/>
                <a:gdLst/>
                <a:ahLst/>
                <a:cxnLst/>
                <a:rect l="l" t="t" r="r" b="b"/>
                <a:pathLst>
                  <a:path w="149828" h="290345" extrusionOk="0">
                    <a:moveTo>
                      <a:pt x="149828" y="290346"/>
                    </a:moveTo>
                    <a:lnTo>
                      <a:pt x="149828" y="13048"/>
                    </a:lnTo>
                    <a:cubicBezTo>
                      <a:pt x="149828" y="5096"/>
                      <a:pt x="142798" y="-1012"/>
                      <a:pt x="134961" y="140"/>
                    </a:cubicBezTo>
                    <a:lnTo>
                      <a:pt x="0" y="18926"/>
                    </a:lnTo>
                    <a:lnTo>
                      <a:pt x="134961" y="140"/>
                    </a:lnTo>
                    <a:cubicBezTo>
                      <a:pt x="142798" y="-897"/>
                      <a:pt x="149828" y="5096"/>
                      <a:pt x="149828" y="13048"/>
                    </a:cubicBezTo>
                    <a:lnTo>
                      <a:pt x="149828" y="29034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608" name="Google Shape;608;p8"/>
            <p:cNvSpPr/>
            <p:nvPr/>
          </p:nvSpPr>
          <p:spPr>
            <a:xfrm>
              <a:off x="4446222" y="2106633"/>
              <a:ext cx="395777" cy="59931"/>
            </a:xfrm>
            <a:custGeom>
              <a:avLst/>
              <a:gdLst/>
              <a:ahLst/>
              <a:cxnLst/>
              <a:rect l="l" t="t" r="r" b="b"/>
              <a:pathLst>
                <a:path w="395777" h="59931" extrusionOk="0">
                  <a:moveTo>
                    <a:pt x="395777" y="59931"/>
                  </a:moveTo>
                  <a:cubicBezTo>
                    <a:pt x="395777" y="47945"/>
                    <a:pt x="387479" y="37572"/>
                    <a:pt x="375838" y="34922"/>
                  </a:cubicBezTo>
                  <a:lnTo>
                    <a:pt x="275223" y="6915"/>
                  </a:lnTo>
                  <a:cubicBezTo>
                    <a:pt x="258857" y="2305"/>
                    <a:pt x="241915" y="0"/>
                    <a:pt x="224973" y="0"/>
                  </a:cubicBezTo>
                  <a:lnTo>
                    <a:pt x="170804" y="0"/>
                  </a:lnTo>
                  <a:cubicBezTo>
                    <a:pt x="153862" y="0"/>
                    <a:pt x="136920" y="2305"/>
                    <a:pt x="120554" y="6915"/>
                  </a:cubicBezTo>
                  <a:lnTo>
                    <a:pt x="19939" y="34922"/>
                  </a:lnTo>
                  <a:cubicBezTo>
                    <a:pt x="8298" y="37572"/>
                    <a:pt x="0" y="47945"/>
                    <a:pt x="0" y="59931"/>
                  </a:cubicBezTo>
                  <a:cubicBezTo>
                    <a:pt x="0" y="47945"/>
                    <a:pt x="8298" y="37572"/>
                    <a:pt x="19939" y="34922"/>
                  </a:cubicBezTo>
                  <a:lnTo>
                    <a:pt x="120554" y="6915"/>
                  </a:lnTo>
                  <a:cubicBezTo>
                    <a:pt x="136920" y="2305"/>
                    <a:pt x="153862" y="0"/>
                    <a:pt x="170804" y="0"/>
                  </a:cubicBezTo>
                  <a:lnTo>
                    <a:pt x="224973" y="0"/>
                  </a:lnTo>
                  <a:cubicBezTo>
                    <a:pt x="241915" y="0"/>
                    <a:pt x="258857" y="2305"/>
                    <a:pt x="275223" y="6915"/>
                  </a:cubicBezTo>
                  <a:lnTo>
                    <a:pt x="375838" y="34922"/>
                  </a:lnTo>
                  <a:cubicBezTo>
                    <a:pt x="387479" y="37572"/>
                    <a:pt x="395777" y="47945"/>
                    <a:pt x="395777" y="5993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09" name="Google Shape;609;p8"/>
            <p:cNvSpPr/>
            <p:nvPr/>
          </p:nvSpPr>
          <p:spPr>
            <a:xfrm>
              <a:off x="4375342" y="2306366"/>
              <a:ext cx="141760" cy="47253"/>
            </a:xfrm>
            <a:custGeom>
              <a:avLst/>
              <a:gdLst/>
              <a:ahLst/>
              <a:cxnLst/>
              <a:rect l="l" t="t" r="r" b="b"/>
              <a:pathLst>
                <a:path w="141760" h="47253" extrusionOk="0">
                  <a:moveTo>
                    <a:pt x="0" y="0"/>
                  </a:moveTo>
                  <a:lnTo>
                    <a:pt x="35383" y="47254"/>
                  </a:lnTo>
                  <a:lnTo>
                    <a:pt x="106263" y="47254"/>
                  </a:lnTo>
                  <a:lnTo>
                    <a:pt x="141761"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10" name="Google Shape;610;p8"/>
            <p:cNvSpPr/>
            <p:nvPr/>
          </p:nvSpPr>
          <p:spPr>
            <a:xfrm>
              <a:off x="4389057" y="2163568"/>
              <a:ext cx="114330" cy="145679"/>
            </a:xfrm>
            <a:custGeom>
              <a:avLst/>
              <a:gdLst/>
              <a:ahLst/>
              <a:cxnLst/>
              <a:rect l="l" t="t" r="r" b="b"/>
              <a:pathLst>
                <a:path w="114330" h="145679" extrusionOk="0">
                  <a:moveTo>
                    <a:pt x="114330" y="145679"/>
                  </a:moveTo>
                  <a:lnTo>
                    <a:pt x="57280" y="0"/>
                  </a:lnTo>
                  <a:lnTo>
                    <a:pt x="0" y="145449"/>
                  </a:lnTo>
                  <a:lnTo>
                    <a:pt x="572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11" name="Google Shape;611;p8"/>
            <p:cNvSpPr/>
            <p:nvPr/>
          </p:nvSpPr>
          <p:spPr>
            <a:xfrm>
              <a:off x="4771119" y="2306366"/>
              <a:ext cx="141760" cy="47253"/>
            </a:xfrm>
            <a:custGeom>
              <a:avLst/>
              <a:gdLst/>
              <a:ahLst/>
              <a:cxnLst/>
              <a:rect l="l" t="t" r="r" b="b"/>
              <a:pathLst>
                <a:path w="141760" h="47253" extrusionOk="0">
                  <a:moveTo>
                    <a:pt x="0" y="0"/>
                  </a:moveTo>
                  <a:lnTo>
                    <a:pt x="35383" y="47254"/>
                  </a:lnTo>
                  <a:lnTo>
                    <a:pt x="106263" y="47254"/>
                  </a:lnTo>
                  <a:lnTo>
                    <a:pt x="141761"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12" name="Google Shape;612;p8"/>
            <p:cNvSpPr/>
            <p:nvPr/>
          </p:nvSpPr>
          <p:spPr>
            <a:xfrm>
              <a:off x="4784719" y="2163568"/>
              <a:ext cx="114445" cy="145679"/>
            </a:xfrm>
            <a:custGeom>
              <a:avLst/>
              <a:gdLst/>
              <a:ahLst/>
              <a:cxnLst/>
              <a:rect l="l" t="t" r="r" b="b"/>
              <a:pathLst>
                <a:path w="114445" h="145679" extrusionOk="0">
                  <a:moveTo>
                    <a:pt x="114446" y="145679"/>
                  </a:moveTo>
                  <a:lnTo>
                    <a:pt x="57396" y="0"/>
                  </a:lnTo>
                  <a:lnTo>
                    <a:pt x="0" y="145449"/>
                  </a:lnTo>
                  <a:lnTo>
                    <a:pt x="57396"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13" name="Google Shape;613;p8"/>
            <p:cNvSpPr/>
            <p:nvPr/>
          </p:nvSpPr>
          <p:spPr>
            <a:xfrm>
              <a:off x="4608959" y="2006709"/>
              <a:ext cx="70304" cy="70304"/>
            </a:xfrm>
            <a:custGeom>
              <a:avLst/>
              <a:gdLst/>
              <a:ahLst/>
              <a:cxnLst/>
              <a:rect l="l" t="t" r="r" b="b"/>
              <a:pathLst>
                <a:path w="70304" h="70304" extrusionOk="0">
                  <a:moveTo>
                    <a:pt x="70304" y="35152"/>
                  </a:moveTo>
                  <a:cubicBezTo>
                    <a:pt x="70304" y="54514"/>
                    <a:pt x="54514" y="70304"/>
                    <a:pt x="35152" y="70304"/>
                  </a:cubicBezTo>
                  <a:cubicBezTo>
                    <a:pt x="15790" y="70304"/>
                    <a:pt x="0" y="54514"/>
                    <a:pt x="0" y="35152"/>
                  </a:cubicBezTo>
                  <a:cubicBezTo>
                    <a:pt x="0" y="15790"/>
                    <a:pt x="15790" y="0"/>
                    <a:pt x="35152" y="0"/>
                  </a:cubicBezTo>
                  <a:cubicBezTo>
                    <a:pt x="54514" y="0"/>
                    <a:pt x="70304" y="15790"/>
                    <a:pt x="70304" y="3515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14" name="Google Shape;614;p8"/>
          <p:cNvGrpSpPr/>
          <p:nvPr/>
        </p:nvGrpSpPr>
        <p:grpSpPr>
          <a:xfrm>
            <a:off x="4348668" y="3374207"/>
            <a:ext cx="538575" cy="486596"/>
            <a:chOff x="4348668" y="3374207"/>
            <a:chExt cx="538575" cy="486596"/>
          </a:xfrm>
        </p:grpSpPr>
        <p:sp>
          <p:nvSpPr>
            <p:cNvPr id="615" name="Google Shape;615;p8"/>
            <p:cNvSpPr/>
            <p:nvPr/>
          </p:nvSpPr>
          <p:spPr>
            <a:xfrm>
              <a:off x="4560445" y="3570425"/>
              <a:ext cx="115137" cy="105283"/>
            </a:xfrm>
            <a:custGeom>
              <a:avLst/>
              <a:gdLst/>
              <a:ahLst/>
              <a:cxnLst/>
              <a:rect l="l" t="t" r="r" b="b"/>
              <a:pathLst>
                <a:path w="115137" h="105283" extrusionOk="0">
                  <a:moveTo>
                    <a:pt x="57569" y="9854"/>
                  </a:moveTo>
                  <a:cubicBezTo>
                    <a:pt x="44430" y="-3285"/>
                    <a:pt x="22993" y="-3285"/>
                    <a:pt x="9854" y="9854"/>
                  </a:cubicBezTo>
                  <a:cubicBezTo>
                    <a:pt x="-3285" y="22993"/>
                    <a:pt x="-3285" y="44430"/>
                    <a:pt x="9854" y="57569"/>
                  </a:cubicBezTo>
                  <a:lnTo>
                    <a:pt x="57569" y="105283"/>
                  </a:lnTo>
                  <a:lnTo>
                    <a:pt x="105283" y="57569"/>
                  </a:lnTo>
                  <a:cubicBezTo>
                    <a:pt x="118422" y="44430"/>
                    <a:pt x="118422" y="22993"/>
                    <a:pt x="105283" y="9854"/>
                  </a:cubicBezTo>
                  <a:cubicBezTo>
                    <a:pt x="92144" y="-3285"/>
                    <a:pt x="70707" y="-3285"/>
                    <a:pt x="57569" y="9854"/>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16" name="Google Shape;616;p8"/>
            <p:cNvGrpSpPr/>
            <p:nvPr/>
          </p:nvGrpSpPr>
          <p:grpSpPr>
            <a:xfrm>
              <a:off x="4348668" y="3374207"/>
              <a:ext cx="538575" cy="486596"/>
              <a:chOff x="4348668" y="3374207"/>
              <a:chExt cx="538575" cy="486596"/>
            </a:xfrm>
          </p:grpSpPr>
          <p:grpSp>
            <p:nvGrpSpPr>
              <p:cNvPr id="617" name="Google Shape;617;p8"/>
              <p:cNvGrpSpPr/>
              <p:nvPr/>
            </p:nvGrpSpPr>
            <p:grpSpPr>
              <a:xfrm>
                <a:off x="4544597" y="3374207"/>
                <a:ext cx="146716" cy="486596"/>
                <a:chOff x="4544597" y="3374207"/>
                <a:chExt cx="146716" cy="486596"/>
              </a:xfrm>
            </p:grpSpPr>
            <p:grpSp>
              <p:nvGrpSpPr>
                <p:cNvPr id="618" name="Google Shape;618;p8"/>
                <p:cNvGrpSpPr/>
                <p:nvPr/>
              </p:nvGrpSpPr>
              <p:grpSpPr>
                <a:xfrm>
                  <a:off x="4544597" y="3374207"/>
                  <a:ext cx="146716" cy="138303"/>
                  <a:chOff x="4544597" y="3374207"/>
                  <a:chExt cx="146716" cy="138303"/>
                </a:xfrm>
              </p:grpSpPr>
              <p:sp>
                <p:nvSpPr>
                  <p:cNvPr id="619" name="Google Shape;619;p8"/>
                  <p:cNvSpPr/>
                  <p:nvPr/>
                </p:nvSpPr>
                <p:spPr>
                  <a:xfrm>
                    <a:off x="4544597" y="3449006"/>
                    <a:ext cx="146716" cy="63504"/>
                  </a:xfrm>
                  <a:custGeom>
                    <a:avLst/>
                    <a:gdLst/>
                    <a:ahLst/>
                    <a:cxnLst/>
                    <a:rect l="l" t="t" r="r" b="b"/>
                    <a:pathLst>
                      <a:path w="146716" h="63504" extrusionOk="0">
                        <a:moveTo>
                          <a:pt x="93700" y="0"/>
                        </a:moveTo>
                        <a:cubicBezTo>
                          <a:pt x="93700" y="0"/>
                          <a:pt x="146601" y="25471"/>
                          <a:pt x="146716" y="35728"/>
                        </a:cubicBezTo>
                        <a:lnTo>
                          <a:pt x="146716" y="63158"/>
                        </a:lnTo>
                        <a:lnTo>
                          <a:pt x="0" y="63504"/>
                        </a:lnTo>
                        <a:lnTo>
                          <a:pt x="0" y="36074"/>
                        </a:lnTo>
                        <a:cubicBezTo>
                          <a:pt x="0" y="25817"/>
                          <a:pt x="53016" y="115"/>
                          <a:pt x="53016" y="11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20" name="Google Shape;620;p8"/>
                  <p:cNvGrpSpPr/>
                  <p:nvPr/>
                </p:nvGrpSpPr>
                <p:grpSpPr>
                  <a:xfrm>
                    <a:off x="4584014" y="3374207"/>
                    <a:ext cx="67998" cy="84480"/>
                    <a:chOff x="4584014" y="3374207"/>
                    <a:chExt cx="67998" cy="84480"/>
                  </a:xfrm>
                </p:grpSpPr>
                <p:sp>
                  <p:nvSpPr>
                    <p:cNvPr id="621" name="Google Shape;621;p8"/>
                    <p:cNvSpPr/>
                    <p:nvPr/>
                  </p:nvSpPr>
                  <p:spPr>
                    <a:xfrm>
                      <a:off x="4584014" y="3406132"/>
                      <a:ext cx="67998" cy="52555"/>
                    </a:xfrm>
                    <a:custGeom>
                      <a:avLst/>
                      <a:gdLst/>
                      <a:ahLst/>
                      <a:cxnLst/>
                      <a:rect l="l" t="t" r="r" b="b"/>
                      <a:pathLst>
                        <a:path w="67998" h="52555" extrusionOk="0">
                          <a:moveTo>
                            <a:pt x="67999" y="0"/>
                          </a:moveTo>
                          <a:lnTo>
                            <a:pt x="67999" y="17634"/>
                          </a:lnTo>
                          <a:cubicBezTo>
                            <a:pt x="67999" y="26969"/>
                            <a:pt x="64311" y="35959"/>
                            <a:pt x="57742" y="42643"/>
                          </a:cubicBezTo>
                          <a:lnTo>
                            <a:pt x="57742" y="42643"/>
                          </a:lnTo>
                          <a:cubicBezTo>
                            <a:pt x="51518" y="48982"/>
                            <a:pt x="42989" y="52555"/>
                            <a:pt x="33999" y="52555"/>
                          </a:cubicBezTo>
                          <a:lnTo>
                            <a:pt x="33999" y="52555"/>
                          </a:lnTo>
                          <a:cubicBezTo>
                            <a:pt x="25125" y="52555"/>
                            <a:pt x="16481" y="48982"/>
                            <a:pt x="10257" y="42643"/>
                          </a:cubicBezTo>
                          <a:lnTo>
                            <a:pt x="10257" y="42643"/>
                          </a:lnTo>
                          <a:cubicBezTo>
                            <a:pt x="3688" y="36074"/>
                            <a:pt x="0" y="27084"/>
                            <a:pt x="0" y="17749"/>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22" name="Google Shape;622;p8"/>
                    <p:cNvSpPr/>
                    <p:nvPr/>
                  </p:nvSpPr>
                  <p:spPr>
                    <a:xfrm>
                      <a:off x="4584014" y="3374207"/>
                      <a:ext cx="67998" cy="31924"/>
                    </a:xfrm>
                    <a:custGeom>
                      <a:avLst/>
                      <a:gdLst/>
                      <a:ahLst/>
                      <a:cxnLst/>
                      <a:rect l="l" t="t" r="r" b="b"/>
                      <a:pathLst>
                        <a:path w="67998" h="31924" extrusionOk="0">
                          <a:moveTo>
                            <a:pt x="0" y="31925"/>
                          </a:moveTo>
                          <a:cubicBezTo>
                            <a:pt x="0" y="14291"/>
                            <a:pt x="15213" y="0"/>
                            <a:pt x="33999" y="0"/>
                          </a:cubicBezTo>
                          <a:cubicBezTo>
                            <a:pt x="52786" y="0"/>
                            <a:pt x="67999" y="14291"/>
                            <a:pt x="67999" y="3192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623" name="Google Shape;623;p8"/>
                <p:cNvGrpSpPr/>
                <p:nvPr/>
              </p:nvGrpSpPr>
              <p:grpSpPr>
                <a:xfrm>
                  <a:off x="4544597" y="3722385"/>
                  <a:ext cx="146716" cy="138418"/>
                  <a:chOff x="4544597" y="3722385"/>
                  <a:chExt cx="146716" cy="138418"/>
                </a:xfrm>
              </p:grpSpPr>
              <p:sp>
                <p:nvSpPr>
                  <p:cNvPr id="624" name="Google Shape;624;p8"/>
                  <p:cNvSpPr/>
                  <p:nvPr/>
                </p:nvSpPr>
                <p:spPr>
                  <a:xfrm>
                    <a:off x="4544597" y="3797299"/>
                    <a:ext cx="146716" cy="63504"/>
                  </a:xfrm>
                  <a:custGeom>
                    <a:avLst/>
                    <a:gdLst/>
                    <a:ahLst/>
                    <a:cxnLst/>
                    <a:rect l="l" t="t" r="r" b="b"/>
                    <a:pathLst>
                      <a:path w="146716" h="63504" extrusionOk="0">
                        <a:moveTo>
                          <a:pt x="93700" y="0"/>
                        </a:moveTo>
                        <a:cubicBezTo>
                          <a:pt x="93700" y="0"/>
                          <a:pt x="146601" y="25471"/>
                          <a:pt x="146716" y="35728"/>
                        </a:cubicBezTo>
                        <a:lnTo>
                          <a:pt x="146716" y="63158"/>
                        </a:lnTo>
                        <a:lnTo>
                          <a:pt x="0" y="63504"/>
                        </a:lnTo>
                        <a:lnTo>
                          <a:pt x="0" y="36074"/>
                        </a:lnTo>
                        <a:cubicBezTo>
                          <a:pt x="0" y="25817"/>
                          <a:pt x="53016" y="0"/>
                          <a:pt x="53016"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25" name="Google Shape;625;p8"/>
                  <p:cNvGrpSpPr/>
                  <p:nvPr/>
                </p:nvGrpSpPr>
                <p:grpSpPr>
                  <a:xfrm>
                    <a:off x="4584014" y="3722385"/>
                    <a:ext cx="67998" cy="84480"/>
                    <a:chOff x="4584014" y="3722385"/>
                    <a:chExt cx="67998" cy="84480"/>
                  </a:xfrm>
                </p:grpSpPr>
                <p:sp>
                  <p:nvSpPr>
                    <p:cNvPr id="626" name="Google Shape;626;p8"/>
                    <p:cNvSpPr/>
                    <p:nvPr/>
                  </p:nvSpPr>
                  <p:spPr>
                    <a:xfrm>
                      <a:off x="4584014" y="3754310"/>
                      <a:ext cx="67998" cy="52555"/>
                    </a:xfrm>
                    <a:custGeom>
                      <a:avLst/>
                      <a:gdLst/>
                      <a:ahLst/>
                      <a:cxnLst/>
                      <a:rect l="l" t="t" r="r" b="b"/>
                      <a:pathLst>
                        <a:path w="67998" h="52555" extrusionOk="0">
                          <a:moveTo>
                            <a:pt x="67999" y="0"/>
                          </a:moveTo>
                          <a:lnTo>
                            <a:pt x="67999" y="17634"/>
                          </a:lnTo>
                          <a:cubicBezTo>
                            <a:pt x="67999" y="26969"/>
                            <a:pt x="64311" y="35959"/>
                            <a:pt x="57742" y="42643"/>
                          </a:cubicBezTo>
                          <a:lnTo>
                            <a:pt x="57742" y="42643"/>
                          </a:lnTo>
                          <a:cubicBezTo>
                            <a:pt x="51518" y="48982"/>
                            <a:pt x="42989" y="52555"/>
                            <a:pt x="33999" y="52555"/>
                          </a:cubicBezTo>
                          <a:lnTo>
                            <a:pt x="33999" y="52555"/>
                          </a:lnTo>
                          <a:cubicBezTo>
                            <a:pt x="25125" y="52555"/>
                            <a:pt x="16481" y="48982"/>
                            <a:pt x="10257" y="42643"/>
                          </a:cubicBezTo>
                          <a:lnTo>
                            <a:pt x="10257" y="42643"/>
                          </a:lnTo>
                          <a:cubicBezTo>
                            <a:pt x="3688" y="36074"/>
                            <a:pt x="0" y="27084"/>
                            <a:pt x="0" y="17749"/>
                          </a:cubicBezTo>
                          <a:lnTo>
                            <a:pt x="0" y="11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27" name="Google Shape;627;p8"/>
                    <p:cNvSpPr/>
                    <p:nvPr/>
                  </p:nvSpPr>
                  <p:spPr>
                    <a:xfrm>
                      <a:off x="4584014" y="3722385"/>
                      <a:ext cx="67998" cy="31924"/>
                    </a:xfrm>
                    <a:custGeom>
                      <a:avLst/>
                      <a:gdLst/>
                      <a:ahLst/>
                      <a:cxnLst/>
                      <a:rect l="l" t="t" r="r" b="b"/>
                      <a:pathLst>
                        <a:path w="67998" h="31924" extrusionOk="0">
                          <a:moveTo>
                            <a:pt x="0" y="31925"/>
                          </a:moveTo>
                          <a:cubicBezTo>
                            <a:pt x="0" y="14291"/>
                            <a:pt x="15213" y="0"/>
                            <a:pt x="33999" y="0"/>
                          </a:cubicBezTo>
                          <a:cubicBezTo>
                            <a:pt x="52786" y="0"/>
                            <a:pt x="67999" y="14291"/>
                            <a:pt x="67999" y="3192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628" name="Google Shape;628;p8"/>
              <p:cNvGrpSpPr/>
              <p:nvPr/>
            </p:nvGrpSpPr>
            <p:grpSpPr>
              <a:xfrm>
                <a:off x="4348668" y="3548469"/>
                <a:ext cx="538575" cy="138072"/>
                <a:chOff x="4348668" y="3548469"/>
                <a:chExt cx="538575" cy="138072"/>
              </a:xfrm>
            </p:grpSpPr>
            <p:grpSp>
              <p:nvGrpSpPr>
                <p:cNvPr id="629" name="Google Shape;629;p8"/>
                <p:cNvGrpSpPr/>
                <p:nvPr/>
              </p:nvGrpSpPr>
              <p:grpSpPr>
                <a:xfrm>
                  <a:off x="4740527" y="3548469"/>
                  <a:ext cx="146716" cy="138072"/>
                  <a:chOff x="4740527" y="3548469"/>
                  <a:chExt cx="146716" cy="138072"/>
                </a:xfrm>
              </p:grpSpPr>
              <p:sp>
                <p:nvSpPr>
                  <p:cNvPr id="630" name="Google Shape;630;p8"/>
                  <p:cNvSpPr/>
                  <p:nvPr/>
                </p:nvSpPr>
                <p:spPr>
                  <a:xfrm>
                    <a:off x="4740527" y="3623153"/>
                    <a:ext cx="146716" cy="63388"/>
                  </a:xfrm>
                  <a:custGeom>
                    <a:avLst/>
                    <a:gdLst/>
                    <a:ahLst/>
                    <a:cxnLst/>
                    <a:rect l="l" t="t" r="r" b="b"/>
                    <a:pathLst>
                      <a:path w="146716" h="63388" extrusionOk="0">
                        <a:moveTo>
                          <a:pt x="93700" y="0"/>
                        </a:moveTo>
                        <a:cubicBezTo>
                          <a:pt x="93700" y="0"/>
                          <a:pt x="146601" y="25471"/>
                          <a:pt x="146716" y="35728"/>
                        </a:cubicBezTo>
                        <a:lnTo>
                          <a:pt x="146716" y="63043"/>
                        </a:lnTo>
                        <a:lnTo>
                          <a:pt x="0" y="63389"/>
                        </a:lnTo>
                        <a:lnTo>
                          <a:pt x="0" y="36074"/>
                        </a:lnTo>
                        <a:cubicBezTo>
                          <a:pt x="0" y="25817"/>
                          <a:pt x="53016" y="115"/>
                          <a:pt x="53016" y="11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31" name="Google Shape;631;p8"/>
                  <p:cNvGrpSpPr/>
                  <p:nvPr/>
                </p:nvGrpSpPr>
                <p:grpSpPr>
                  <a:xfrm>
                    <a:off x="4779943" y="3548469"/>
                    <a:ext cx="67998" cy="84018"/>
                    <a:chOff x="4779943" y="3548469"/>
                    <a:chExt cx="67998" cy="84018"/>
                  </a:xfrm>
                </p:grpSpPr>
                <p:sp>
                  <p:nvSpPr>
                    <p:cNvPr id="632" name="Google Shape;632;p8"/>
                    <p:cNvSpPr/>
                    <p:nvPr/>
                  </p:nvSpPr>
                  <p:spPr>
                    <a:xfrm>
                      <a:off x="4779943" y="3580163"/>
                      <a:ext cx="67998" cy="52324"/>
                    </a:xfrm>
                    <a:custGeom>
                      <a:avLst/>
                      <a:gdLst/>
                      <a:ahLst/>
                      <a:cxnLst/>
                      <a:rect l="l" t="t" r="r" b="b"/>
                      <a:pathLst>
                        <a:path w="67998" h="52324" extrusionOk="0">
                          <a:moveTo>
                            <a:pt x="67999" y="115"/>
                          </a:moveTo>
                          <a:lnTo>
                            <a:pt x="67999" y="17634"/>
                          </a:lnTo>
                          <a:cubicBezTo>
                            <a:pt x="67999" y="26969"/>
                            <a:pt x="64311" y="35959"/>
                            <a:pt x="57742" y="42528"/>
                          </a:cubicBezTo>
                          <a:lnTo>
                            <a:pt x="57742" y="42528"/>
                          </a:lnTo>
                          <a:cubicBezTo>
                            <a:pt x="51518" y="48867"/>
                            <a:pt x="42989" y="52325"/>
                            <a:pt x="33999" y="52325"/>
                          </a:cubicBezTo>
                          <a:lnTo>
                            <a:pt x="33999" y="52325"/>
                          </a:lnTo>
                          <a:cubicBezTo>
                            <a:pt x="25125" y="52325"/>
                            <a:pt x="16481" y="48752"/>
                            <a:pt x="10258" y="42413"/>
                          </a:cubicBezTo>
                          <a:lnTo>
                            <a:pt x="10258" y="42413"/>
                          </a:lnTo>
                          <a:cubicBezTo>
                            <a:pt x="3688" y="35844"/>
                            <a:pt x="0" y="26854"/>
                            <a:pt x="0" y="17634"/>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3" name="Google Shape;633;p8"/>
                    <p:cNvSpPr/>
                    <p:nvPr/>
                  </p:nvSpPr>
                  <p:spPr>
                    <a:xfrm>
                      <a:off x="4779943" y="3548469"/>
                      <a:ext cx="67998" cy="31809"/>
                    </a:xfrm>
                    <a:custGeom>
                      <a:avLst/>
                      <a:gdLst/>
                      <a:ahLst/>
                      <a:cxnLst/>
                      <a:rect l="l" t="t" r="r" b="b"/>
                      <a:pathLst>
                        <a:path w="67998" h="31809" extrusionOk="0">
                          <a:moveTo>
                            <a:pt x="0" y="31810"/>
                          </a:moveTo>
                          <a:cubicBezTo>
                            <a:pt x="0" y="14291"/>
                            <a:pt x="15213" y="0"/>
                            <a:pt x="33999" y="0"/>
                          </a:cubicBezTo>
                          <a:cubicBezTo>
                            <a:pt x="52786" y="0"/>
                            <a:pt x="67999" y="14291"/>
                            <a:pt x="67999" y="3181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634" name="Google Shape;634;p8"/>
                <p:cNvGrpSpPr/>
                <p:nvPr/>
              </p:nvGrpSpPr>
              <p:grpSpPr>
                <a:xfrm>
                  <a:off x="4348668" y="3548469"/>
                  <a:ext cx="146716" cy="138072"/>
                  <a:chOff x="4348668" y="3548469"/>
                  <a:chExt cx="146716" cy="138072"/>
                </a:xfrm>
              </p:grpSpPr>
              <p:sp>
                <p:nvSpPr>
                  <p:cNvPr id="635" name="Google Shape;635;p8"/>
                  <p:cNvSpPr/>
                  <p:nvPr/>
                </p:nvSpPr>
                <p:spPr>
                  <a:xfrm>
                    <a:off x="4348668" y="3623153"/>
                    <a:ext cx="146716" cy="63388"/>
                  </a:xfrm>
                  <a:custGeom>
                    <a:avLst/>
                    <a:gdLst/>
                    <a:ahLst/>
                    <a:cxnLst/>
                    <a:rect l="l" t="t" r="r" b="b"/>
                    <a:pathLst>
                      <a:path w="146716" h="63388" extrusionOk="0">
                        <a:moveTo>
                          <a:pt x="93700" y="0"/>
                        </a:moveTo>
                        <a:cubicBezTo>
                          <a:pt x="93700" y="0"/>
                          <a:pt x="146601" y="25471"/>
                          <a:pt x="146716" y="35728"/>
                        </a:cubicBezTo>
                        <a:lnTo>
                          <a:pt x="146716" y="63043"/>
                        </a:lnTo>
                        <a:lnTo>
                          <a:pt x="0" y="63389"/>
                        </a:lnTo>
                        <a:lnTo>
                          <a:pt x="0" y="36074"/>
                        </a:lnTo>
                        <a:cubicBezTo>
                          <a:pt x="0" y="25817"/>
                          <a:pt x="53016" y="115"/>
                          <a:pt x="53016" y="11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36" name="Google Shape;636;p8"/>
                  <p:cNvGrpSpPr/>
                  <p:nvPr/>
                </p:nvGrpSpPr>
                <p:grpSpPr>
                  <a:xfrm>
                    <a:off x="4387969" y="3548469"/>
                    <a:ext cx="68113" cy="84018"/>
                    <a:chOff x="4387969" y="3548469"/>
                    <a:chExt cx="68113" cy="84018"/>
                  </a:xfrm>
                </p:grpSpPr>
                <p:sp>
                  <p:nvSpPr>
                    <p:cNvPr id="637" name="Google Shape;637;p8"/>
                    <p:cNvSpPr/>
                    <p:nvPr/>
                  </p:nvSpPr>
                  <p:spPr>
                    <a:xfrm>
                      <a:off x="4387969" y="3580163"/>
                      <a:ext cx="67998" cy="52324"/>
                    </a:xfrm>
                    <a:custGeom>
                      <a:avLst/>
                      <a:gdLst/>
                      <a:ahLst/>
                      <a:cxnLst/>
                      <a:rect l="l" t="t" r="r" b="b"/>
                      <a:pathLst>
                        <a:path w="67998" h="52324" extrusionOk="0">
                          <a:moveTo>
                            <a:pt x="67999" y="115"/>
                          </a:moveTo>
                          <a:lnTo>
                            <a:pt x="67999" y="17634"/>
                          </a:lnTo>
                          <a:cubicBezTo>
                            <a:pt x="67999" y="26969"/>
                            <a:pt x="64311" y="35959"/>
                            <a:pt x="57742" y="42528"/>
                          </a:cubicBezTo>
                          <a:lnTo>
                            <a:pt x="57742" y="42528"/>
                          </a:lnTo>
                          <a:cubicBezTo>
                            <a:pt x="51518" y="48867"/>
                            <a:pt x="42989" y="52325"/>
                            <a:pt x="33999" y="52325"/>
                          </a:cubicBezTo>
                          <a:lnTo>
                            <a:pt x="33999" y="52325"/>
                          </a:lnTo>
                          <a:cubicBezTo>
                            <a:pt x="25125" y="52325"/>
                            <a:pt x="16481" y="48752"/>
                            <a:pt x="10257" y="42413"/>
                          </a:cubicBezTo>
                          <a:lnTo>
                            <a:pt x="10257" y="42413"/>
                          </a:lnTo>
                          <a:cubicBezTo>
                            <a:pt x="3688" y="35844"/>
                            <a:pt x="0" y="26854"/>
                            <a:pt x="0" y="17634"/>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8" name="Google Shape;638;p8"/>
                    <p:cNvSpPr/>
                    <p:nvPr/>
                  </p:nvSpPr>
                  <p:spPr>
                    <a:xfrm>
                      <a:off x="4388084" y="3548469"/>
                      <a:ext cx="67998" cy="31809"/>
                    </a:xfrm>
                    <a:custGeom>
                      <a:avLst/>
                      <a:gdLst/>
                      <a:ahLst/>
                      <a:cxnLst/>
                      <a:rect l="l" t="t" r="r" b="b"/>
                      <a:pathLst>
                        <a:path w="67998" h="31809" extrusionOk="0">
                          <a:moveTo>
                            <a:pt x="0" y="31810"/>
                          </a:moveTo>
                          <a:cubicBezTo>
                            <a:pt x="0" y="14291"/>
                            <a:pt x="15213" y="0"/>
                            <a:pt x="33999" y="0"/>
                          </a:cubicBezTo>
                          <a:cubicBezTo>
                            <a:pt x="52786" y="0"/>
                            <a:pt x="67999" y="14291"/>
                            <a:pt x="67999" y="3181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sp>
          <p:nvSpPr>
            <p:cNvPr id="639" name="Google Shape;639;p8"/>
            <p:cNvSpPr/>
            <p:nvPr/>
          </p:nvSpPr>
          <p:spPr>
            <a:xfrm>
              <a:off x="4422084" y="3722500"/>
              <a:ext cx="72032" cy="90934"/>
            </a:xfrm>
            <a:custGeom>
              <a:avLst/>
              <a:gdLst/>
              <a:ahLst/>
              <a:cxnLst/>
              <a:rect l="l" t="t" r="r" b="b"/>
              <a:pathLst>
                <a:path w="72032" h="90934" extrusionOk="0">
                  <a:moveTo>
                    <a:pt x="72033" y="90934"/>
                  </a:moveTo>
                  <a:lnTo>
                    <a:pt x="23051" y="90934"/>
                  </a:lnTo>
                  <a:cubicBezTo>
                    <a:pt x="10373" y="90934"/>
                    <a:pt x="0" y="80562"/>
                    <a:pt x="0" y="67884"/>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0" name="Google Shape;640;p8"/>
            <p:cNvSpPr/>
            <p:nvPr/>
          </p:nvSpPr>
          <p:spPr>
            <a:xfrm>
              <a:off x="4735110" y="3722500"/>
              <a:ext cx="78832" cy="90934"/>
            </a:xfrm>
            <a:custGeom>
              <a:avLst/>
              <a:gdLst/>
              <a:ahLst/>
              <a:cxnLst/>
              <a:rect l="l" t="t" r="r" b="b"/>
              <a:pathLst>
                <a:path w="78832" h="90934" extrusionOk="0">
                  <a:moveTo>
                    <a:pt x="78833" y="0"/>
                  </a:moveTo>
                  <a:lnTo>
                    <a:pt x="78833" y="67884"/>
                  </a:lnTo>
                  <a:cubicBezTo>
                    <a:pt x="78833" y="80562"/>
                    <a:pt x="68460" y="90934"/>
                    <a:pt x="55782" y="90934"/>
                  </a:cubicBezTo>
                  <a:lnTo>
                    <a:pt x="0" y="9093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1" name="Google Shape;641;p8"/>
            <p:cNvSpPr/>
            <p:nvPr/>
          </p:nvSpPr>
          <p:spPr>
            <a:xfrm>
              <a:off x="4685090" y="3421576"/>
              <a:ext cx="128852" cy="80792"/>
            </a:xfrm>
            <a:custGeom>
              <a:avLst/>
              <a:gdLst/>
              <a:ahLst/>
              <a:cxnLst/>
              <a:rect l="l" t="t" r="r" b="b"/>
              <a:pathLst>
                <a:path w="128852" h="80792" extrusionOk="0">
                  <a:moveTo>
                    <a:pt x="0" y="0"/>
                  </a:moveTo>
                  <a:lnTo>
                    <a:pt x="105802" y="0"/>
                  </a:lnTo>
                  <a:cubicBezTo>
                    <a:pt x="118480" y="0"/>
                    <a:pt x="128852" y="10373"/>
                    <a:pt x="128852" y="23051"/>
                  </a:cubicBezTo>
                  <a:lnTo>
                    <a:pt x="128852" y="8079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2" name="Google Shape;642;p8"/>
            <p:cNvSpPr/>
            <p:nvPr/>
          </p:nvSpPr>
          <p:spPr>
            <a:xfrm>
              <a:off x="4422084" y="3421576"/>
              <a:ext cx="100845" cy="85747"/>
            </a:xfrm>
            <a:custGeom>
              <a:avLst/>
              <a:gdLst/>
              <a:ahLst/>
              <a:cxnLst/>
              <a:rect l="l" t="t" r="r" b="b"/>
              <a:pathLst>
                <a:path w="100845" h="85747" extrusionOk="0">
                  <a:moveTo>
                    <a:pt x="0" y="85748"/>
                  </a:moveTo>
                  <a:lnTo>
                    <a:pt x="0" y="23051"/>
                  </a:lnTo>
                  <a:cubicBezTo>
                    <a:pt x="0" y="10373"/>
                    <a:pt x="10373" y="0"/>
                    <a:pt x="23051" y="0"/>
                  </a:cubicBezTo>
                  <a:lnTo>
                    <a:pt x="10084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3" name="Google Shape;643;p8"/>
            <p:cNvSpPr/>
            <p:nvPr/>
          </p:nvSpPr>
          <p:spPr>
            <a:xfrm>
              <a:off x="4494117" y="3392763"/>
              <a:ext cx="28813" cy="57626"/>
            </a:xfrm>
            <a:custGeom>
              <a:avLst/>
              <a:gdLst/>
              <a:ahLst/>
              <a:cxnLst/>
              <a:rect l="l" t="t" r="r" b="b"/>
              <a:pathLst>
                <a:path w="28813" h="57626" extrusionOk="0">
                  <a:moveTo>
                    <a:pt x="0" y="0"/>
                  </a:moveTo>
                  <a:lnTo>
                    <a:pt x="28813" y="28813"/>
                  </a:lnTo>
                  <a:lnTo>
                    <a:pt x="0" y="5762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4" name="Google Shape;644;p8"/>
            <p:cNvSpPr/>
            <p:nvPr/>
          </p:nvSpPr>
          <p:spPr>
            <a:xfrm>
              <a:off x="4785129" y="3478511"/>
              <a:ext cx="57626" cy="28813"/>
            </a:xfrm>
            <a:custGeom>
              <a:avLst/>
              <a:gdLst/>
              <a:ahLst/>
              <a:cxnLst/>
              <a:rect l="l" t="t" r="r" b="b"/>
              <a:pathLst>
                <a:path w="57626" h="28813" extrusionOk="0">
                  <a:moveTo>
                    <a:pt x="57626" y="0"/>
                  </a:moveTo>
                  <a:lnTo>
                    <a:pt x="28813" y="28813"/>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5" name="Google Shape;645;p8"/>
            <p:cNvSpPr/>
            <p:nvPr/>
          </p:nvSpPr>
          <p:spPr>
            <a:xfrm>
              <a:off x="4735110" y="3784621"/>
              <a:ext cx="28813" cy="57626"/>
            </a:xfrm>
            <a:custGeom>
              <a:avLst/>
              <a:gdLst/>
              <a:ahLst/>
              <a:cxnLst/>
              <a:rect l="l" t="t" r="r" b="b"/>
              <a:pathLst>
                <a:path w="28813" h="57626" extrusionOk="0">
                  <a:moveTo>
                    <a:pt x="28813" y="57626"/>
                  </a:moveTo>
                  <a:lnTo>
                    <a:pt x="0" y="28813"/>
                  </a:lnTo>
                  <a:lnTo>
                    <a:pt x="2881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6" name="Google Shape;646;p8"/>
            <p:cNvSpPr/>
            <p:nvPr/>
          </p:nvSpPr>
          <p:spPr>
            <a:xfrm>
              <a:off x="4393271" y="3723999"/>
              <a:ext cx="57626" cy="28813"/>
            </a:xfrm>
            <a:custGeom>
              <a:avLst/>
              <a:gdLst/>
              <a:ahLst/>
              <a:cxnLst/>
              <a:rect l="l" t="t" r="r" b="b"/>
              <a:pathLst>
                <a:path w="57626" h="28813" extrusionOk="0">
                  <a:moveTo>
                    <a:pt x="0" y="28813"/>
                  </a:moveTo>
                  <a:lnTo>
                    <a:pt x="28813" y="0"/>
                  </a:lnTo>
                  <a:lnTo>
                    <a:pt x="57626" y="288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47" name="Google Shape;647;p8"/>
          <p:cNvGrpSpPr/>
          <p:nvPr/>
        </p:nvGrpSpPr>
        <p:grpSpPr>
          <a:xfrm>
            <a:off x="755310" y="3269219"/>
            <a:ext cx="427291" cy="484060"/>
            <a:chOff x="755310" y="3269219"/>
            <a:chExt cx="427291" cy="484060"/>
          </a:xfrm>
        </p:grpSpPr>
        <p:grpSp>
          <p:nvGrpSpPr>
            <p:cNvPr id="648" name="Google Shape;648;p8"/>
            <p:cNvGrpSpPr/>
            <p:nvPr/>
          </p:nvGrpSpPr>
          <p:grpSpPr>
            <a:xfrm>
              <a:off x="858561" y="3269219"/>
              <a:ext cx="298037" cy="326041"/>
              <a:chOff x="858561" y="3269219"/>
              <a:chExt cx="298037" cy="326041"/>
            </a:xfrm>
          </p:grpSpPr>
          <p:sp>
            <p:nvSpPr>
              <p:cNvPr id="649" name="Google Shape;649;p8"/>
              <p:cNvSpPr/>
              <p:nvPr/>
            </p:nvSpPr>
            <p:spPr>
              <a:xfrm>
                <a:off x="858561" y="3269219"/>
                <a:ext cx="298037" cy="304133"/>
              </a:xfrm>
              <a:custGeom>
                <a:avLst/>
                <a:gdLst/>
                <a:ahLst/>
                <a:cxnLst/>
                <a:rect l="l" t="t" r="r" b="b"/>
                <a:pathLst>
                  <a:path w="298037" h="304133" extrusionOk="0">
                    <a:moveTo>
                      <a:pt x="14859" y="285655"/>
                    </a:moveTo>
                    <a:lnTo>
                      <a:pt x="14859" y="89440"/>
                    </a:lnTo>
                    <a:lnTo>
                      <a:pt x="0" y="89440"/>
                    </a:lnTo>
                    <a:lnTo>
                      <a:pt x="0" y="88583"/>
                    </a:lnTo>
                    <a:lnTo>
                      <a:pt x="148971" y="0"/>
                    </a:lnTo>
                    <a:lnTo>
                      <a:pt x="298037" y="88202"/>
                    </a:lnTo>
                    <a:lnTo>
                      <a:pt x="298037" y="89440"/>
                    </a:lnTo>
                    <a:lnTo>
                      <a:pt x="283178" y="89440"/>
                    </a:lnTo>
                    <a:lnTo>
                      <a:pt x="283178" y="304133"/>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0" name="Google Shape;650;p8"/>
              <p:cNvSpPr/>
              <p:nvPr/>
            </p:nvSpPr>
            <p:spPr>
              <a:xfrm>
                <a:off x="858561" y="3358659"/>
                <a:ext cx="298037" cy="9525"/>
              </a:xfrm>
              <a:custGeom>
                <a:avLst/>
                <a:gdLst/>
                <a:ahLst/>
                <a:cxnLst/>
                <a:rect l="l" t="t" r="r" b="b"/>
                <a:pathLst>
                  <a:path w="298037" h="9525" extrusionOk="0">
                    <a:moveTo>
                      <a:pt x="0" y="0"/>
                    </a:moveTo>
                    <a:lnTo>
                      <a:pt x="29803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1" name="Google Shape;651;p8"/>
              <p:cNvSpPr/>
              <p:nvPr/>
            </p:nvSpPr>
            <p:spPr>
              <a:xfrm>
                <a:off x="962860" y="3435240"/>
                <a:ext cx="89534" cy="160020"/>
              </a:xfrm>
              <a:custGeom>
                <a:avLst/>
                <a:gdLst/>
                <a:ahLst/>
                <a:cxnLst/>
                <a:rect l="l" t="t" r="r" b="b"/>
                <a:pathLst>
                  <a:path w="89534" h="160020" extrusionOk="0">
                    <a:moveTo>
                      <a:pt x="89535" y="160020"/>
                    </a:moveTo>
                    <a:lnTo>
                      <a:pt x="89535" y="44767"/>
                    </a:lnTo>
                    <a:cubicBezTo>
                      <a:pt x="89535" y="20003"/>
                      <a:pt x="69533" y="0"/>
                      <a:pt x="44768" y="0"/>
                    </a:cubicBezTo>
                    <a:lnTo>
                      <a:pt x="44768" y="0"/>
                    </a:lnTo>
                    <a:cubicBezTo>
                      <a:pt x="20003" y="0"/>
                      <a:pt x="0" y="20003"/>
                      <a:pt x="0" y="44767"/>
                    </a:cubicBezTo>
                    <a:lnTo>
                      <a:pt x="0" y="14058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2" name="Google Shape;652;p8"/>
              <p:cNvSpPr/>
              <p:nvPr/>
            </p:nvSpPr>
            <p:spPr>
              <a:xfrm>
                <a:off x="1052395" y="3509725"/>
                <a:ext cx="89344" cy="9525"/>
              </a:xfrm>
              <a:custGeom>
                <a:avLst/>
                <a:gdLst/>
                <a:ahLst/>
                <a:cxnLst/>
                <a:rect l="l" t="t" r="r" b="b"/>
                <a:pathLst>
                  <a:path w="89344" h="9525" extrusionOk="0">
                    <a:moveTo>
                      <a:pt x="0" y="0"/>
                    </a:moveTo>
                    <a:lnTo>
                      <a:pt x="8934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3" name="Google Shape;653;p8"/>
              <p:cNvSpPr/>
              <p:nvPr/>
            </p:nvSpPr>
            <p:spPr>
              <a:xfrm>
                <a:off x="873516" y="3509725"/>
                <a:ext cx="89344" cy="9525"/>
              </a:xfrm>
              <a:custGeom>
                <a:avLst/>
                <a:gdLst/>
                <a:ahLst/>
                <a:cxnLst/>
                <a:rect l="l" t="t" r="r" b="b"/>
                <a:pathLst>
                  <a:path w="89344" h="9525" extrusionOk="0">
                    <a:moveTo>
                      <a:pt x="0" y="0"/>
                    </a:moveTo>
                    <a:lnTo>
                      <a:pt x="8934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54" name="Google Shape;654;p8"/>
              <p:cNvGrpSpPr/>
              <p:nvPr/>
            </p:nvGrpSpPr>
            <p:grpSpPr>
              <a:xfrm>
                <a:off x="918188" y="3396473"/>
                <a:ext cx="9525" cy="53625"/>
                <a:chOff x="918188" y="3396473"/>
                <a:chExt cx="9525" cy="53625"/>
              </a:xfrm>
            </p:grpSpPr>
            <p:sp>
              <p:nvSpPr>
                <p:cNvPr id="655" name="Google Shape;655;p8"/>
                <p:cNvSpPr/>
                <p:nvPr/>
              </p:nvSpPr>
              <p:spPr>
                <a:xfrm>
                  <a:off x="918188" y="3396473"/>
                  <a:ext cx="9525" cy="38766"/>
                </a:xfrm>
                <a:custGeom>
                  <a:avLst/>
                  <a:gdLst/>
                  <a:ahLst/>
                  <a:cxnLst/>
                  <a:rect l="l" t="t" r="r" b="b"/>
                  <a:pathLst>
                    <a:path w="9525" h="38766" extrusionOk="0">
                      <a:moveTo>
                        <a:pt x="0" y="3876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6" name="Google Shape;656;p8"/>
                <p:cNvSpPr/>
                <p:nvPr/>
              </p:nvSpPr>
              <p:spPr>
                <a:xfrm>
                  <a:off x="918188" y="3435240"/>
                  <a:ext cx="9525" cy="14858"/>
                </a:xfrm>
                <a:custGeom>
                  <a:avLst/>
                  <a:gdLst/>
                  <a:ahLst/>
                  <a:cxnLst/>
                  <a:rect l="l" t="t" r="r" b="b"/>
                  <a:pathLst>
                    <a:path w="9525" h="14858" extrusionOk="0">
                      <a:moveTo>
                        <a:pt x="0" y="0"/>
                      </a:moveTo>
                      <a:lnTo>
                        <a:pt x="0" y="1485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57" name="Google Shape;657;p8"/>
              <p:cNvGrpSpPr/>
              <p:nvPr/>
            </p:nvGrpSpPr>
            <p:grpSpPr>
              <a:xfrm>
                <a:off x="1097067" y="3396473"/>
                <a:ext cx="9525" cy="53625"/>
                <a:chOff x="1097067" y="3396473"/>
                <a:chExt cx="9525" cy="53625"/>
              </a:xfrm>
            </p:grpSpPr>
            <p:sp>
              <p:nvSpPr>
                <p:cNvPr id="658" name="Google Shape;658;p8"/>
                <p:cNvSpPr/>
                <p:nvPr/>
              </p:nvSpPr>
              <p:spPr>
                <a:xfrm>
                  <a:off x="1097067" y="3396473"/>
                  <a:ext cx="9525" cy="38766"/>
                </a:xfrm>
                <a:custGeom>
                  <a:avLst/>
                  <a:gdLst/>
                  <a:ahLst/>
                  <a:cxnLst/>
                  <a:rect l="l" t="t" r="r" b="b"/>
                  <a:pathLst>
                    <a:path w="9525" h="38766" extrusionOk="0">
                      <a:moveTo>
                        <a:pt x="0" y="3876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9" name="Google Shape;659;p8"/>
                <p:cNvSpPr/>
                <p:nvPr/>
              </p:nvSpPr>
              <p:spPr>
                <a:xfrm>
                  <a:off x="1097067" y="3435240"/>
                  <a:ext cx="9525" cy="14858"/>
                </a:xfrm>
                <a:custGeom>
                  <a:avLst/>
                  <a:gdLst/>
                  <a:ahLst/>
                  <a:cxnLst/>
                  <a:rect l="l" t="t" r="r" b="b"/>
                  <a:pathLst>
                    <a:path w="9525" h="14858" extrusionOk="0">
                      <a:moveTo>
                        <a:pt x="0" y="0"/>
                      </a:moveTo>
                      <a:lnTo>
                        <a:pt x="0" y="1485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660" name="Google Shape;660;p8"/>
            <p:cNvGrpSpPr/>
            <p:nvPr/>
          </p:nvGrpSpPr>
          <p:grpSpPr>
            <a:xfrm>
              <a:off x="781885" y="3435240"/>
              <a:ext cx="40195" cy="108108"/>
              <a:chOff x="781885" y="3435240"/>
              <a:chExt cx="40195" cy="108108"/>
            </a:xfrm>
          </p:grpSpPr>
          <p:sp>
            <p:nvSpPr>
              <p:cNvPr id="661" name="Google Shape;661;p8"/>
              <p:cNvSpPr/>
              <p:nvPr/>
            </p:nvSpPr>
            <p:spPr>
              <a:xfrm>
                <a:off x="781885" y="3455528"/>
                <a:ext cx="40195" cy="67436"/>
              </a:xfrm>
              <a:custGeom>
                <a:avLst/>
                <a:gdLst/>
                <a:ahLst/>
                <a:cxnLst/>
                <a:rect l="l" t="t" r="r" b="b"/>
                <a:pathLst>
                  <a:path w="40195" h="67436" extrusionOk="0">
                    <a:moveTo>
                      <a:pt x="0" y="50578"/>
                    </a:moveTo>
                    <a:cubicBezTo>
                      <a:pt x="0" y="59912"/>
                      <a:pt x="9049" y="67437"/>
                      <a:pt x="20098" y="67437"/>
                    </a:cubicBezTo>
                    <a:cubicBezTo>
                      <a:pt x="31242" y="67437"/>
                      <a:pt x="40196" y="59912"/>
                      <a:pt x="40196" y="50578"/>
                    </a:cubicBezTo>
                    <a:cubicBezTo>
                      <a:pt x="40196" y="41243"/>
                      <a:pt x="33052" y="33719"/>
                      <a:pt x="20098" y="33719"/>
                    </a:cubicBezTo>
                    <a:cubicBezTo>
                      <a:pt x="6668" y="33719"/>
                      <a:pt x="0" y="26194"/>
                      <a:pt x="0" y="16859"/>
                    </a:cubicBezTo>
                    <a:cubicBezTo>
                      <a:pt x="0" y="7525"/>
                      <a:pt x="9049" y="0"/>
                      <a:pt x="20098" y="0"/>
                    </a:cubicBezTo>
                    <a:cubicBezTo>
                      <a:pt x="31242" y="0"/>
                      <a:pt x="40196" y="7525"/>
                      <a:pt x="40196" y="1685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2" name="Google Shape;662;p8"/>
              <p:cNvSpPr/>
              <p:nvPr/>
            </p:nvSpPr>
            <p:spPr>
              <a:xfrm>
                <a:off x="802078" y="3435240"/>
                <a:ext cx="9525" cy="20383"/>
              </a:xfrm>
              <a:custGeom>
                <a:avLst/>
                <a:gdLst/>
                <a:ahLst/>
                <a:cxnLst/>
                <a:rect l="l" t="t" r="r" b="b"/>
                <a:pathLst>
                  <a:path w="9525" h="20383" extrusionOk="0">
                    <a:moveTo>
                      <a:pt x="0" y="20383"/>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3" name="Google Shape;663;p8"/>
              <p:cNvSpPr/>
              <p:nvPr/>
            </p:nvSpPr>
            <p:spPr>
              <a:xfrm>
                <a:off x="802078" y="3522965"/>
                <a:ext cx="9525" cy="20383"/>
              </a:xfrm>
              <a:custGeom>
                <a:avLst/>
                <a:gdLst/>
                <a:ahLst/>
                <a:cxnLst/>
                <a:rect l="l" t="t" r="r" b="b"/>
                <a:pathLst>
                  <a:path w="9525" h="20383" extrusionOk="0">
                    <a:moveTo>
                      <a:pt x="0" y="2038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64" name="Google Shape;664;p8"/>
            <p:cNvGrpSpPr/>
            <p:nvPr/>
          </p:nvGrpSpPr>
          <p:grpSpPr>
            <a:xfrm>
              <a:off x="755310" y="3547709"/>
              <a:ext cx="427291" cy="205570"/>
              <a:chOff x="755310" y="3547709"/>
              <a:chExt cx="427291" cy="205570"/>
            </a:xfrm>
          </p:grpSpPr>
          <p:sp>
            <p:nvSpPr>
              <p:cNvPr id="665" name="Google Shape;665;p8"/>
              <p:cNvSpPr/>
              <p:nvPr/>
            </p:nvSpPr>
            <p:spPr>
              <a:xfrm>
                <a:off x="755310" y="3589545"/>
                <a:ext cx="131254" cy="163734"/>
              </a:xfrm>
              <a:custGeom>
                <a:avLst/>
                <a:gdLst/>
                <a:ahLst/>
                <a:cxnLst/>
                <a:rect l="l" t="t" r="r" b="b"/>
                <a:pathLst>
                  <a:path w="131254" h="163734" extrusionOk="0">
                    <a:moveTo>
                      <a:pt x="0" y="28004"/>
                    </a:moveTo>
                    <a:lnTo>
                      <a:pt x="43148" y="0"/>
                    </a:lnTo>
                    <a:lnTo>
                      <a:pt x="131255" y="135731"/>
                    </a:lnTo>
                    <a:lnTo>
                      <a:pt x="88202" y="16373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6" name="Google Shape;666;p8"/>
              <p:cNvSpPr/>
              <p:nvPr/>
            </p:nvSpPr>
            <p:spPr>
              <a:xfrm>
                <a:off x="777789" y="3640885"/>
                <a:ext cx="17240" cy="11239"/>
              </a:xfrm>
              <a:custGeom>
                <a:avLst/>
                <a:gdLst/>
                <a:ahLst/>
                <a:cxnLst/>
                <a:rect l="l" t="t" r="r" b="b"/>
                <a:pathLst>
                  <a:path w="17240" h="11239" extrusionOk="0">
                    <a:moveTo>
                      <a:pt x="0" y="11239"/>
                    </a:moveTo>
                    <a:lnTo>
                      <a:pt x="1724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7" name="Google Shape;667;p8"/>
              <p:cNvSpPr/>
              <p:nvPr/>
            </p:nvSpPr>
            <p:spPr>
              <a:xfrm>
                <a:off x="812270" y="3547709"/>
                <a:ext cx="237367" cy="75077"/>
              </a:xfrm>
              <a:custGeom>
                <a:avLst/>
                <a:gdLst/>
                <a:ahLst/>
                <a:cxnLst/>
                <a:rect l="l" t="t" r="r" b="b"/>
                <a:pathLst>
                  <a:path w="237367" h="75077" extrusionOk="0">
                    <a:moveTo>
                      <a:pt x="157734" y="75078"/>
                    </a:moveTo>
                    <a:lnTo>
                      <a:pt x="211646" y="72220"/>
                    </a:lnTo>
                    <a:cubicBezTo>
                      <a:pt x="225838" y="71458"/>
                      <a:pt x="237077" y="59838"/>
                      <a:pt x="237363" y="45645"/>
                    </a:cubicBezTo>
                    <a:lnTo>
                      <a:pt x="237363" y="45645"/>
                    </a:lnTo>
                    <a:cubicBezTo>
                      <a:pt x="237649" y="30215"/>
                      <a:pt x="224981" y="17642"/>
                      <a:pt x="209550" y="18023"/>
                    </a:cubicBezTo>
                    <a:lnTo>
                      <a:pt x="165735" y="18594"/>
                    </a:lnTo>
                    <a:cubicBezTo>
                      <a:pt x="160401" y="18690"/>
                      <a:pt x="152114" y="18118"/>
                      <a:pt x="149543" y="15737"/>
                    </a:cubicBezTo>
                    <a:lnTo>
                      <a:pt x="149543" y="15737"/>
                    </a:lnTo>
                    <a:cubicBezTo>
                      <a:pt x="124301" y="-7028"/>
                      <a:pt x="71914" y="-6266"/>
                      <a:pt x="43053" y="25738"/>
                    </a:cubicBezTo>
                    <a:lnTo>
                      <a:pt x="16192" y="50598"/>
                    </a:lnTo>
                    <a:lnTo>
                      <a:pt x="0" y="6155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8" name="Google Shape;668;p8"/>
              <p:cNvSpPr/>
              <p:nvPr/>
            </p:nvSpPr>
            <p:spPr>
              <a:xfrm>
                <a:off x="874182" y="3571868"/>
                <a:ext cx="308419" cy="132738"/>
              </a:xfrm>
              <a:custGeom>
                <a:avLst/>
                <a:gdLst/>
                <a:ahLst/>
                <a:cxnLst/>
                <a:rect l="l" t="t" r="r" b="b"/>
                <a:pathLst>
                  <a:path w="308419" h="132738" extrusionOk="0">
                    <a:moveTo>
                      <a:pt x="0" y="132738"/>
                    </a:moveTo>
                    <a:lnTo>
                      <a:pt x="32766" y="110831"/>
                    </a:lnTo>
                    <a:lnTo>
                      <a:pt x="143447" y="107592"/>
                    </a:lnTo>
                    <a:cubicBezTo>
                      <a:pt x="178308" y="107592"/>
                      <a:pt x="184023" y="99401"/>
                      <a:pt x="217646" y="80351"/>
                    </a:cubicBezTo>
                    <a:cubicBezTo>
                      <a:pt x="236125" y="69873"/>
                      <a:pt x="261556" y="53586"/>
                      <a:pt x="279464" y="42251"/>
                    </a:cubicBezTo>
                    <a:lnTo>
                      <a:pt x="290132" y="35393"/>
                    </a:lnTo>
                    <a:cubicBezTo>
                      <a:pt x="297180" y="30916"/>
                      <a:pt x="304514" y="25868"/>
                      <a:pt x="308420" y="22344"/>
                    </a:cubicBezTo>
                    <a:cubicBezTo>
                      <a:pt x="297942" y="817"/>
                      <a:pt x="279273" y="-5850"/>
                      <a:pt x="256889" y="5389"/>
                    </a:cubicBezTo>
                    <a:cubicBezTo>
                      <a:pt x="251650" y="7961"/>
                      <a:pt x="246317" y="10723"/>
                      <a:pt x="240792" y="12533"/>
                    </a:cubicBezTo>
                    <a:cubicBezTo>
                      <a:pt x="193834" y="27773"/>
                      <a:pt x="172974" y="31678"/>
                      <a:pt x="172974" y="31678"/>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669" name="Google Shape;669;p8"/>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8</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cxnSp>
        <p:nvCxnSpPr>
          <p:cNvPr id="674" name="Google Shape;674;p9"/>
          <p:cNvCxnSpPr/>
          <p:nvPr/>
        </p:nvCxnSpPr>
        <p:spPr>
          <a:xfrm rot="10800000">
            <a:off x="5046533" y="2053614"/>
            <a:ext cx="0" cy="4804386"/>
          </a:xfrm>
          <a:prstGeom prst="straightConnector1">
            <a:avLst/>
          </a:prstGeom>
          <a:noFill/>
          <a:ln w="19050" cap="rnd" cmpd="sng">
            <a:solidFill>
              <a:schemeClr val="accent2"/>
            </a:solidFill>
            <a:prstDash val="solid"/>
            <a:round/>
            <a:headEnd type="none" w="sm" len="sm"/>
            <a:tailEnd type="none" w="sm" len="sm"/>
          </a:ln>
        </p:spPr>
      </p:cxnSp>
      <p:cxnSp>
        <p:nvCxnSpPr>
          <p:cNvPr id="675" name="Google Shape;675;p9"/>
          <p:cNvCxnSpPr/>
          <p:nvPr/>
        </p:nvCxnSpPr>
        <p:spPr>
          <a:xfrm rot="10800000">
            <a:off x="8650549" y="2053614"/>
            <a:ext cx="0" cy="4804386"/>
          </a:xfrm>
          <a:prstGeom prst="straightConnector1">
            <a:avLst/>
          </a:prstGeom>
          <a:noFill/>
          <a:ln w="19050" cap="rnd" cmpd="sng">
            <a:solidFill>
              <a:schemeClr val="accent2"/>
            </a:solidFill>
            <a:prstDash val="solid"/>
            <a:round/>
            <a:headEnd type="none" w="sm" len="sm"/>
            <a:tailEnd type="none" w="sm" len="sm"/>
          </a:ln>
        </p:spPr>
      </p:cxnSp>
      <p:grpSp>
        <p:nvGrpSpPr>
          <p:cNvPr id="676" name="Google Shape;676;p9"/>
          <p:cNvGrpSpPr/>
          <p:nvPr/>
        </p:nvGrpSpPr>
        <p:grpSpPr>
          <a:xfrm>
            <a:off x="1391355" y="3224642"/>
            <a:ext cx="2718645" cy="1200594"/>
            <a:chOff x="6718339" y="2788607"/>
            <a:chExt cx="2718645" cy="1200594"/>
          </a:xfrm>
        </p:grpSpPr>
        <p:sp>
          <p:nvSpPr>
            <p:cNvPr id="677" name="Google Shape;677;p9"/>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8" name="Google Shape;678;p9"/>
            <p:cNvSpPr txBox="1"/>
            <p:nvPr/>
          </p:nvSpPr>
          <p:spPr>
            <a:xfrm>
              <a:off x="6947048" y="2911983"/>
              <a:ext cx="2489936" cy="107721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En el moment de la seva constitució i al llarg de tota la seva vida la societat ha de tenir un capital social mínim que no podrà ser inferior a 3.000€</a:t>
              </a:r>
              <a:endParaRPr/>
            </a:p>
          </p:txBody>
        </p:sp>
      </p:grpSp>
      <p:grpSp>
        <p:nvGrpSpPr>
          <p:cNvPr id="679" name="Google Shape;679;p9"/>
          <p:cNvGrpSpPr/>
          <p:nvPr/>
        </p:nvGrpSpPr>
        <p:grpSpPr>
          <a:xfrm>
            <a:off x="1386550" y="1874585"/>
            <a:ext cx="2864404" cy="992526"/>
            <a:chOff x="6713534" y="1874585"/>
            <a:chExt cx="2864404" cy="992526"/>
          </a:xfrm>
        </p:grpSpPr>
        <p:sp>
          <p:nvSpPr>
            <p:cNvPr id="680" name="Google Shape;680;p9"/>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1" name="Google Shape;681;p9"/>
            <p:cNvSpPr txBox="1"/>
            <p:nvPr/>
          </p:nvSpPr>
          <p:spPr>
            <a:xfrm>
              <a:off x="6942242" y="2005337"/>
              <a:ext cx="2635696"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Sols es poden fer aportacions econòmiques, en cap cas, es poden compensar amb treball personal</a:t>
              </a:r>
              <a:endParaRPr/>
            </a:p>
          </p:txBody>
        </p:sp>
      </p:grpSp>
      <p:cxnSp>
        <p:nvCxnSpPr>
          <p:cNvPr id="682" name="Google Shape;682;p9"/>
          <p:cNvCxnSpPr/>
          <p:nvPr/>
        </p:nvCxnSpPr>
        <p:spPr>
          <a:xfrm rot="10800000">
            <a:off x="1457324" y="2053614"/>
            <a:ext cx="0" cy="4804386"/>
          </a:xfrm>
          <a:prstGeom prst="straightConnector1">
            <a:avLst/>
          </a:prstGeom>
          <a:noFill/>
          <a:ln w="19050" cap="rnd" cmpd="sng">
            <a:solidFill>
              <a:schemeClr val="accent2"/>
            </a:solidFill>
            <a:prstDash val="solid"/>
            <a:round/>
            <a:headEnd type="none" w="sm" len="sm"/>
            <a:tailEnd type="none" w="sm" len="sm"/>
          </a:ln>
        </p:spPr>
      </p:cxnSp>
      <p:sp>
        <p:nvSpPr>
          <p:cNvPr id="683" name="Google Shape;683;p9"/>
          <p:cNvSpPr txBox="1"/>
          <p:nvPr/>
        </p:nvSpPr>
        <p:spPr>
          <a:xfrm>
            <a:off x="752739" y="740459"/>
            <a:ext cx="10172436"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ca-ES" sz="2800" b="0" i="0">
                <a:solidFill>
                  <a:schemeClr val="accent1"/>
                </a:solidFill>
                <a:latin typeface="Quattrocento Sans"/>
                <a:ea typeface="Quattrocento Sans"/>
                <a:cs typeface="Quattrocento Sans"/>
                <a:sym typeface="Quattrocento Sans"/>
              </a:rPr>
              <a:t>02</a:t>
            </a:r>
            <a:r>
              <a:rPr lang="ca-ES" sz="2800" b="1" i="0">
                <a:solidFill>
                  <a:schemeClr val="accent1"/>
                </a:solidFill>
                <a:latin typeface="Quattrocento Sans"/>
                <a:ea typeface="Quattrocento Sans"/>
                <a:cs typeface="Quattrocento Sans"/>
                <a:sym typeface="Quattrocento Sans"/>
              </a:rPr>
              <a:t>. </a:t>
            </a:r>
            <a:r>
              <a:rPr lang="ca-ES" sz="2800" b="0" i="0">
                <a:solidFill>
                  <a:schemeClr val="dk1"/>
                </a:solidFill>
                <a:latin typeface="Quattrocento Sans"/>
                <a:ea typeface="Quattrocento Sans"/>
                <a:cs typeface="Quattrocento Sans"/>
                <a:sym typeface="Quattrocento Sans"/>
              </a:rPr>
              <a:t>INCONVENIENTS</a:t>
            </a:r>
            <a:r>
              <a:rPr lang="ca-ES" sz="2800" b="0" i="0" u="none" strike="noStrike" cap="none">
                <a:solidFill>
                  <a:schemeClr val="dk1"/>
                </a:solidFill>
                <a:latin typeface="Quattrocento Sans"/>
                <a:ea typeface="Quattrocento Sans"/>
                <a:cs typeface="Quattrocento Sans"/>
                <a:sym typeface="Quattrocento Sans"/>
              </a:rPr>
              <a:t> DE LA SOCIETAT LIMITADA </a:t>
            </a:r>
            <a:endParaRPr/>
          </a:p>
        </p:txBody>
      </p:sp>
      <p:cxnSp>
        <p:nvCxnSpPr>
          <p:cNvPr id="684" name="Google Shape;684;p9"/>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685" name="Google Shape;685;p9"/>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686" name="Google Shape;686;p9"/>
          <p:cNvGrpSpPr/>
          <p:nvPr/>
        </p:nvGrpSpPr>
        <p:grpSpPr>
          <a:xfrm>
            <a:off x="4980564" y="3224642"/>
            <a:ext cx="3151499" cy="1846925"/>
            <a:chOff x="6718339" y="2788607"/>
            <a:chExt cx="3151499" cy="1846925"/>
          </a:xfrm>
        </p:grpSpPr>
        <p:sp>
          <p:nvSpPr>
            <p:cNvPr id="687" name="Google Shape;687;p9"/>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8" name="Google Shape;688;p9"/>
            <p:cNvSpPr txBox="1"/>
            <p:nvPr/>
          </p:nvSpPr>
          <p:spPr>
            <a:xfrm>
              <a:off x="6947047" y="2911983"/>
              <a:ext cx="2922791" cy="172354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Per a la concessió de crèdits a la societat, al limitar-se la responsabilitat amb un capital petit, normalment s'exigiran avals personals dels socis. Al final, en aquests casos, els socis responen amb els avals amb el seu patrimoni personal</a:t>
              </a:r>
              <a:endParaRPr/>
            </a:p>
          </p:txBody>
        </p:sp>
      </p:grpSp>
      <p:grpSp>
        <p:nvGrpSpPr>
          <p:cNvPr id="689" name="Google Shape;689;p9"/>
          <p:cNvGrpSpPr/>
          <p:nvPr/>
        </p:nvGrpSpPr>
        <p:grpSpPr>
          <a:xfrm>
            <a:off x="4975759" y="1874585"/>
            <a:ext cx="2937381" cy="1207970"/>
            <a:chOff x="6713534" y="1874585"/>
            <a:chExt cx="2937381" cy="1207970"/>
          </a:xfrm>
        </p:grpSpPr>
        <p:sp>
          <p:nvSpPr>
            <p:cNvPr id="690" name="Google Shape;690;p9"/>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1" name="Google Shape;691;p9"/>
            <p:cNvSpPr txBox="1"/>
            <p:nvPr/>
          </p:nvSpPr>
          <p:spPr>
            <a:xfrm>
              <a:off x="6942243" y="2005337"/>
              <a:ext cx="2708672" cy="107721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Si un soci no té la majoria de les participacions el poder de decisió serà molt limitat i estarà supeditat al que decideixi la majoria de socis</a:t>
              </a:r>
              <a:endParaRPr/>
            </a:p>
          </p:txBody>
        </p:sp>
      </p:grpSp>
      <p:grpSp>
        <p:nvGrpSpPr>
          <p:cNvPr id="692" name="Google Shape;692;p9"/>
          <p:cNvGrpSpPr/>
          <p:nvPr/>
        </p:nvGrpSpPr>
        <p:grpSpPr>
          <a:xfrm>
            <a:off x="8579775" y="1874585"/>
            <a:ext cx="2743500" cy="1638857"/>
            <a:chOff x="6713534" y="1874585"/>
            <a:chExt cx="2743500" cy="1638857"/>
          </a:xfrm>
        </p:grpSpPr>
        <p:sp>
          <p:nvSpPr>
            <p:cNvPr id="693" name="Google Shape;693;p9"/>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4" name="Google Shape;694;p9"/>
            <p:cNvSpPr txBox="1"/>
            <p:nvPr/>
          </p:nvSpPr>
          <p:spPr>
            <a:xfrm>
              <a:off x="6942242" y="2005337"/>
              <a:ext cx="2514792" cy="150810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ca-ES" sz="1400">
                  <a:solidFill>
                    <a:schemeClr val="dk1"/>
                  </a:solidFill>
                  <a:latin typeface="Quattrocento Sans"/>
                  <a:ea typeface="Quattrocento Sans"/>
                  <a:cs typeface="Quattrocento Sans"/>
                  <a:sym typeface="Quattrocento Sans"/>
                </a:rPr>
                <a:t>La constitució d’una societat limitada pot trigar una mitjana de 40 dies,  per tant si és necessari donar-se d’alta de forma immediata per començar a exercir una activitat és millor   fer-ho com autònom.</a:t>
              </a:r>
              <a:endParaRPr/>
            </a:p>
          </p:txBody>
        </p:sp>
      </p:grpSp>
      <p:sp>
        <p:nvSpPr>
          <p:cNvPr id="695" name="Google Shape;695;p9"/>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96" name="Google Shape;696;p9"/>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697" name="Google Shape;697;p9"/>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pic>
        <p:nvPicPr>
          <p:cNvPr id="698" name="Google Shape;698;p9"/>
          <p:cNvPicPr preferRelativeResize="0"/>
          <p:nvPr/>
        </p:nvPicPr>
        <p:blipFill rotWithShape="1">
          <a:blip r:embed="rId3">
            <a:alphaModFix/>
          </a:blip>
          <a:srcRect t="65012" b="16882"/>
          <a:stretch/>
        </p:blipFill>
        <p:spPr>
          <a:xfrm>
            <a:off x="0" y="5376651"/>
            <a:ext cx="12192000" cy="1473383"/>
          </a:xfrm>
          <a:prstGeom prst="rect">
            <a:avLst/>
          </a:prstGeom>
          <a:noFill/>
          <a:ln>
            <a:noFill/>
          </a:ln>
        </p:spPr>
      </p:pic>
      <p:sp>
        <p:nvSpPr>
          <p:cNvPr id="699" name="Google Shape;699;p9"/>
          <p:cNvSpPr txBox="1"/>
          <p:nvPr/>
        </p:nvSpPr>
        <p:spPr>
          <a:xfrm>
            <a:off x="0" y="5376652"/>
            <a:ext cx="12192002" cy="1473383"/>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ca-ES" sz="1800">
                <a:solidFill>
                  <a:srgbClr val="FFFFFF"/>
                </a:solidFill>
                <a:latin typeface="Quattrocento Sans"/>
                <a:ea typeface="Quattrocento Sans"/>
                <a:cs typeface="Quattrocento Sans"/>
                <a:sym typeface="Quattrocento Sans"/>
              </a:rPr>
              <a:t>.</a:t>
            </a:r>
            <a:endParaRPr/>
          </a:p>
        </p:txBody>
      </p:sp>
      <p:sp>
        <p:nvSpPr>
          <p:cNvPr id="700" name="Google Shape;700;p9"/>
          <p:cNvSpPr/>
          <p:nvPr/>
        </p:nvSpPr>
        <p:spPr>
          <a:xfrm>
            <a:off x="0" y="6440461"/>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01" name="Google Shape;701;p9"/>
          <p:cNvSpPr txBox="1"/>
          <p:nvPr/>
        </p:nvSpPr>
        <p:spPr>
          <a:xfrm>
            <a:off x="544077" y="6490966"/>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ca-ES" sz="700" b="0" i="0" u="none" strike="noStrike" cap="none">
                <a:solidFill>
                  <a:schemeClr val="dk2"/>
                </a:solidFill>
                <a:latin typeface="Quattrocento Sans"/>
                <a:ea typeface="Quattrocento Sans"/>
                <a:cs typeface="Quattrocento Sans"/>
                <a:sym typeface="Quattrocento Sans"/>
              </a:rPr>
              <a:t>Associació de Voluntaris de CaixaBank, Barcelona, ​​2022</a:t>
            </a:r>
            <a:endParaRPr/>
          </a:p>
        </p:txBody>
      </p:sp>
      <p:grpSp>
        <p:nvGrpSpPr>
          <p:cNvPr id="702" name="Google Shape;702;p9"/>
          <p:cNvGrpSpPr/>
          <p:nvPr/>
        </p:nvGrpSpPr>
        <p:grpSpPr>
          <a:xfrm>
            <a:off x="799948" y="2007451"/>
            <a:ext cx="425195" cy="463867"/>
            <a:chOff x="799948" y="2007451"/>
            <a:chExt cx="425195" cy="463867"/>
          </a:xfrm>
        </p:grpSpPr>
        <p:grpSp>
          <p:nvGrpSpPr>
            <p:cNvPr id="703" name="Google Shape;703;p9"/>
            <p:cNvGrpSpPr/>
            <p:nvPr/>
          </p:nvGrpSpPr>
          <p:grpSpPr>
            <a:xfrm>
              <a:off x="800805" y="2147469"/>
              <a:ext cx="419100" cy="237553"/>
              <a:chOff x="800805" y="2147469"/>
              <a:chExt cx="419100" cy="237553"/>
            </a:xfrm>
          </p:grpSpPr>
          <p:grpSp>
            <p:nvGrpSpPr>
              <p:cNvPr id="704" name="Google Shape;704;p9"/>
              <p:cNvGrpSpPr/>
              <p:nvPr/>
            </p:nvGrpSpPr>
            <p:grpSpPr>
              <a:xfrm>
                <a:off x="800805" y="2147469"/>
                <a:ext cx="419100" cy="237553"/>
                <a:chOff x="800805" y="2147469"/>
                <a:chExt cx="419100" cy="237553"/>
              </a:xfrm>
            </p:grpSpPr>
            <p:sp>
              <p:nvSpPr>
                <p:cNvPr id="705" name="Google Shape;705;p9"/>
                <p:cNvSpPr/>
                <p:nvPr/>
              </p:nvSpPr>
              <p:spPr>
                <a:xfrm>
                  <a:off x="800805" y="2147564"/>
                  <a:ext cx="419100" cy="189833"/>
                </a:xfrm>
                <a:custGeom>
                  <a:avLst/>
                  <a:gdLst/>
                  <a:ahLst/>
                  <a:cxnLst/>
                  <a:rect l="l" t="t" r="r" b="b"/>
                  <a:pathLst>
                    <a:path w="419100" h="189833" extrusionOk="0">
                      <a:moveTo>
                        <a:pt x="0" y="189833"/>
                      </a:moveTo>
                      <a:lnTo>
                        <a:pt x="0" y="0"/>
                      </a:lnTo>
                      <a:lnTo>
                        <a:pt x="419100" y="0"/>
                      </a:lnTo>
                      <a:lnTo>
                        <a:pt x="419100" y="157924"/>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06" name="Google Shape;706;p9"/>
                <p:cNvSpPr/>
                <p:nvPr/>
              </p:nvSpPr>
              <p:spPr>
                <a:xfrm>
                  <a:off x="922059" y="2375497"/>
                  <a:ext cx="236029" cy="9525"/>
                </a:xfrm>
                <a:custGeom>
                  <a:avLst/>
                  <a:gdLst/>
                  <a:ahLst/>
                  <a:cxnLst/>
                  <a:rect l="l" t="t" r="r" b="b"/>
                  <a:pathLst>
                    <a:path w="236029" h="9525" extrusionOk="0">
                      <a:moveTo>
                        <a:pt x="236029" y="0"/>
                      </a:moveTo>
                      <a:lnTo>
                        <a:pt x="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07" name="Google Shape;707;p9"/>
                <p:cNvGrpSpPr/>
                <p:nvPr/>
              </p:nvGrpSpPr>
              <p:grpSpPr>
                <a:xfrm>
                  <a:off x="800805" y="2147469"/>
                  <a:ext cx="419099" cy="61817"/>
                  <a:chOff x="800805" y="2147469"/>
                  <a:chExt cx="419099" cy="61817"/>
                </a:xfrm>
              </p:grpSpPr>
              <p:sp>
                <p:nvSpPr>
                  <p:cNvPr id="708" name="Google Shape;708;p9"/>
                  <p:cNvSpPr/>
                  <p:nvPr/>
                </p:nvSpPr>
                <p:spPr>
                  <a:xfrm>
                    <a:off x="800805" y="2147564"/>
                    <a:ext cx="61722" cy="61722"/>
                  </a:xfrm>
                  <a:custGeom>
                    <a:avLst/>
                    <a:gdLst/>
                    <a:ahLst/>
                    <a:cxnLst/>
                    <a:rect l="l" t="t" r="r" b="b"/>
                    <a:pathLst>
                      <a:path w="61722" h="61722" extrusionOk="0">
                        <a:moveTo>
                          <a:pt x="61722" y="0"/>
                        </a:moveTo>
                        <a:cubicBezTo>
                          <a:pt x="61722" y="34099"/>
                          <a:pt x="34100" y="61722"/>
                          <a:pt x="0" y="617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09" name="Google Shape;709;p9"/>
                  <p:cNvSpPr/>
                  <p:nvPr/>
                </p:nvSpPr>
                <p:spPr>
                  <a:xfrm>
                    <a:off x="1158183" y="2147469"/>
                    <a:ext cx="61721" cy="61722"/>
                  </a:xfrm>
                  <a:custGeom>
                    <a:avLst/>
                    <a:gdLst/>
                    <a:ahLst/>
                    <a:cxnLst/>
                    <a:rect l="l" t="t" r="r" b="b"/>
                    <a:pathLst>
                      <a:path w="61721" h="61722" extrusionOk="0">
                        <a:moveTo>
                          <a:pt x="61722" y="61722"/>
                        </a:moveTo>
                        <a:cubicBezTo>
                          <a:pt x="27622" y="61722"/>
                          <a:pt x="0" y="34099"/>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710" name="Google Shape;710;p9"/>
                <p:cNvSpPr/>
                <p:nvPr/>
              </p:nvSpPr>
              <p:spPr>
                <a:xfrm rot="-4848310">
                  <a:off x="934166" y="2185343"/>
                  <a:ext cx="152407" cy="152407"/>
                </a:xfrm>
                <a:custGeom>
                  <a:avLst/>
                  <a:gdLst/>
                  <a:ahLst/>
                  <a:cxnLst/>
                  <a:rect l="l" t="t" r="r" b="b"/>
                  <a:pathLst>
                    <a:path w="152407" h="152407" extrusionOk="0">
                      <a:moveTo>
                        <a:pt x="152408" y="76204"/>
                      </a:moveTo>
                      <a:cubicBezTo>
                        <a:pt x="152408" y="118290"/>
                        <a:pt x="118290" y="152408"/>
                        <a:pt x="76204" y="152408"/>
                      </a:cubicBezTo>
                      <a:cubicBezTo>
                        <a:pt x="34118" y="152408"/>
                        <a:pt x="0" y="118290"/>
                        <a:pt x="0" y="76204"/>
                      </a:cubicBezTo>
                      <a:cubicBezTo>
                        <a:pt x="0" y="34118"/>
                        <a:pt x="34118" y="0"/>
                        <a:pt x="76204" y="0"/>
                      </a:cubicBezTo>
                      <a:cubicBezTo>
                        <a:pt x="118290" y="0"/>
                        <a:pt x="152408" y="34118"/>
                        <a:pt x="152408" y="7620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11" name="Google Shape;711;p9"/>
                <p:cNvGrpSpPr/>
                <p:nvPr/>
              </p:nvGrpSpPr>
              <p:grpSpPr>
                <a:xfrm>
                  <a:off x="992829" y="2214239"/>
                  <a:ext cx="35242" cy="94583"/>
                  <a:chOff x="992829" y="2214239"/>
                  <a:chExt cx="35242" cy="94583"/>
                </a:xfrm>
              </p:grpSpPr>
              <p:sp>
                <p:nvSpPr>
                  <p:cNvPr id="712" name="Google Shape;712;p9"/>
                  <p:cNvSpPr/>
                  <p:nvPr/>
                </p:nvSpPr>
                <p:spPr>
                  <a:xfrm>
                    <a:off x="992829" y="2231956"/>
                    <a:ext cx="35242" cy="59055"/>
                  </a:xfrm>
                  <a:custGeom>
                    <a:avLst/>
                    <a:gdLst/>
                    <a:ahLst/>
                    <a:cxnLst/>
                    <a:rect l="l" t="t" r="r" b="b"/>
                    <a:pathLst>
                      <a:path w="35242" h="59055" extrusionOk="0">
                        <a:moveTo>
                          <a:pt x="0" y="44291"/>
                        </a:moveTo>
                        <a:cubicBezTo>
                          <a:pt x="0" y="52388"/>
                          <a:pt x="7906" y="59055"/>
                          <a:pt x="17621" y="59055"/>
                        </a:cubicBezTo>
                        <a:cubicBezTo>
                          <a:pt x="27337" y="59055"/>
                          <a:pt x="35243" y="52483"/>
                          <a:pt x="35243" y="44291"/>
                        </a:cubicBezTo>
                        <a:cubicBezTo>
                          <a:pt x="35243" y="36195"/>
                          <a:pt x="29051" y="29528"/>
                          <a:pt x="17621" y="29528"/>
                        </a:cubicBezTo>
                        <a:cubicBezTo>
                          <a:pt x="5906" y="29528"/>
                          <a:pt x="0" y="22955"/>
                          <a:pt x="0" y="14764"/>
                        </a:cubicBezTo>
                        <a:cubicBezTo>
                          <a:pt x="0" y="6668"/>
                          <a:pt x="7906" y="0"/>
                          <a:pt x="17621" y="0"/>
                        </a:cubicBezTo>
                        <a:cubicBezTo>
                          <a:pt x="27337" y="0"/>
                          <a:pt x="35243" y="6572"/>
                          <a:pt x="35243" y="1476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3" name="Google Shape;713;p9"/>
                  <p:cNvSpPr/>
                  <p:nvPr/>
                </p:nvSpPr>
                <p:spPr>
                  <a:xfrm>
                    <a:off x="1010355" y="2214239"/>
                    <a:ext cx="9525" cy="10096"/>
                  </a:xfrm>
                  <a:custGeom>
                    <a:avLst/>
                    <a:gdLst/>
                    <a:ahLst/>
                    <a:cxnLst/>
                    <a:rect l="l" t="t" r="r" b="b"/>
                    <a:pathLst>
                      <a:path w="9525" h="10096" extrusionOk="0">
                        <a:moveTo>
                          <a:pt x="0" y="1009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4" name="Google Shape;714;p9"/>
                  <p:cNvSpPr/>
                  <p:nvPr/>
                </p:nvSpPr>
                <p:spPr>
                  <a:xfrm>
                    <a:off x="1010355" y="2298726"/>
                    <a:ext cx="9525" cy="10096"/>
                  </a:xfrm>
                  <a:custGeom>
                    <a:avLst/>
                    <a:gdLst/>
                    <a:ahLst/>
                    <a:cxnLst/>
                    <a:rect l="l" t="t" r="r" b="b"/>
                    <a:pathLst>
                      <a:path w="9525" h="10096" extrusionOk="0">
                        <a:moveTo>
                          <a:pt x="0" y="1009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715" name="Google Shape;715;p9"/>
              <p:cNvGrpSpPr/>
              <p:nvPr/>
            </p:nvGrpSpPr>
            <p:grpSpPr>
              <a:xfrm>
                <a:off x="867195" y="2261483"/>
                <a:ext cx="285750" cy="9525"/>
                <a:chOff x="867195" y="2261483"/>
                <a:chExt cx="285750" cy="9525"/>
              </a:xfrm>
            </p:grpSpPr>
            <p:sp>
              <p:nvSpPr>
                <p:cNvPr id="716" name="Google Shape;716;p9"/>
                <p:cNvSpPr/>
                <p:nvPr/>
              </p:nvSpPr>
              <p:spPr>
                <a:xfrm>
                  <a:off x="867195" y="2261483"/>
                  <a:ext cx="19050" cy="9525"/>
                </a:xfrm>
                <a:custGeom>
                  <a:avLst/>
                  <a:gdLst/>
                  <a:ahLst/>
                  <a:cxnLst/>
                  <a:rect l="l" t="t" r="r" b="b"/>
                  <a:pathLst>
                    <a:path w="19050" h="9525" extrusionOk="0">
                      <a:moveTo>
                        <a:pt x="0" y="0"/>
                      </a:moveTo>
                      <a:lnTo>
                        <a:pt x="190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7" name="Google Shape;717;p9"/>
                <p:cNvSpPr/>
                <p:nvPr/>
              </p:nvSpPr>
              <p:spPr>
                <a:xfrm>
                  <a:off x="1133895" y="2261483"/>
                  <a:ext cx="19050" cy="9525"/>
                </a:xfrm>
                <a:custGeom>
                  <a:avLst/>
                  <a:gdLst/>
                  <a:ahLst/>
                  <a:cxnLst/>
                  <a:rect l="l" t="t" r="r" b="b"/>
                  <a:pathLst>
                    <a:path w="19050" h="9525" extrusionOk="0">
                      <a:moveTo>
                        <a:pt x="0" y="0"/>
                      </a:moveTo>
                      <a:lnTo>
                        <a:pt x="190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718" name="Google Shape;718;p9"/>
            <p:cNvGrpSpPr/>
            <p:nvPr/>
          </p:nvGrpSpPr>
          <p:grpSpPr>
            <a:xfrm>
              <a:off x="799948" y="2045551"/>
              <a:ext cx="419957" cy="63912"/>
              <a:chOff x="799948" y="2045551"/>
              <a:chExt cx="419957" cy="63912"/>
            </a:xfrm>
          </p:grpSpPr>
          <p:sp>
            <p:nvSpPr>
              <p:cNvPr id="719" name="Google Shape;719;p9"/>
              <p:cNvSpPr/>
              <p:nvPr/>
            </p:nvSpPr>
            <p:spPr>
              <a:xfrm>
                <a:off x="1187997" y="2045551"/>
                <a:ext cx="31908" cy="63912"/>
              </a:xfrm>
              <a:custGeom>
                <a:avLst/>
                <a:gdLst/>
                <a:ahLst/>
                <a:cxnLst/>
                <a:rect l="l" t="t" r="r" b="b"/>
                <a:pathLst>
                  <a:path w="31908" h="63912" extrusionOk="0">
                    <a:moveTo>
                      <a:pt x="0" y="0"/>
                    </a:moveTo>
                    <a:lnTo>
                      <a:pt x="31909" y="32004"/>
                    </a:lnTo>
                    <a:lnTo>
                      <a:pt x="0" y="639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0" name="Google Shape;720;p9"/>
              <p:cNvSpPr/>
              <p:nvPr/>
            </p:nvSpPr>
            <p:spPr>
              <a:xfrm>
                <a:off x="799948" y="2077555"/>
                <a:ext cx="233743" cy="9525"/>
              </a:xfrm>
              <a:custGeom>
                <a:avLst/>
                <a:gdLst/>
                <a:ahLst/>
                <a:cxnLst/>
                <a:rect l="l" t="t" r="r" b="b"/>
                <a:pathLst>
                  <a:path w="233743" h="9525" extrusionOk="0">
                    <a:moveTo>
                      <a:pt x="23374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1" name="Google Shape;721;p9"/>
              <p:cNvSpPr/>
              <p:nvPr/>
            </p:nvSpPr>
            <p:spPr>
              <a:xfrm>
                <a:off x="1143705" y="2077555"/>
                <a:ext cx="67436" cy="9525"/>
              </a:xfrm>
              <a:custGeom>
                <a:avLst/>
                <a:gdLst/>
                <a:ahLst/>
                <a:cxnLst/>
                <a:rect l="l" t="t" r="r" b="b"/>
                <a:pathLst>
                  <a:path w="67436" h="9525" extrusionOk="0">
                    <a:moveTo>
                      <a:pt x="67437"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22" name="Google Shape;722;p9"/>
            <p:cNvGrpSpPr/>
            <p:nvPr/>
          </p:nvGrpSpPr>
          <p:grpSpPr>
            <a:xfrm>
              <a:off x="800805" y="2007451"/>
              <a:ext cx="323849" cy="63912"/>
              <a:chOff x="800805" y="2007451"/>
              <a:chExt cx="323849" cy="63912"/>
            </a:xfrm>
          </p:grpSpPr>
          <p:sp>
            <p:nvSpPr>
              <p:cNvPr id="723" name="Google Shape;723;p9"/>
              <p:cNvSpPr/>
              <p:nvPr/>
            </p:nvSpPr>
            <p:spPr>
              <a:xfrm>
                <a:off x="1092746" y="2007451"/>
                <a:ext cx="31908" cy="63912"/>
              </a:xfrm>
              <a:custGeom>
                <a:avLst/>
                <a:gdLst/>
                <a:ahLst/>
                <a:cxnLst/>
                <a:rect l="l" t="t" r="r" b="b"/>
                <a:pathLst>
                  <a:path w="31908" h="63912" extrusionOk="0">
                    <a:moveTo>
                      <a:pt x="0" y="0"/>
                    </a:moveTo>
                    <a:lnTo>
                      <a:pt x="31909" y="32004"/>
                    </a:lnTo>
                    <a:lnTo>
                      <a:pt x="0" y="639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4" name="Google Shape;724;p9"/>
              <p:cNvSpPr/>
              <p:nvPr/>
            </p:nvSpPr>
            <p:spPr>
              <a:xfrm>
                <a:off x="800805" y="2039455"/>
                <a:ext cx="315087" cy="9525"/>
              </a:xfrm>
              <a:custGeom>
                <a:avLst/>
                <a:gdLst/>
                <a:ahLst/>
                <a:cxnLst/>
                <a:rect l="l" t="t" r="r" b="b"/>
                <a:pathLst>
                  <a:path w="315087" h="9525" extrusionOk="0">
                    <a:moveTo>
                      <a:pt x="315087"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25" name="Google Shape;725;p9"/>
            <p:cNvGrpSpPr/>
            <p:nvPr/>
          </p:nvGrpSpPr>
          <p:grpSpPr>
            <a:xfrm>
              <a:off x="800805" y="2407406"/>
              <a:ext cx="424338" cy="63912"/>
              <a:chOff x="800805" y="2407406"/>
              <a:chExt cx="424338" cy="63912"/>
            </a:xfrm>
          </p:grpSpPr>
          <p:sp>
            <p:nvSpPr>
              <p:cNvPr id="726" name="Google Shape;726;p9"/>
              <p:cNvSpPr/>
              <p:nvPr/>
            </p:nvSpPr>
            <p:spPr>
              <a:xfrm>
                <a:off x="1193235" y="2407406"/>
                <a:ext cx="31908" cy="63912"/>
              </a:xfrm>
              <a:custGeom>
                <a:avLst/>
                <a:gdLst/>
                <a:ahLst/>
                <a:cxnLst/>
                <a:rect l="l" t="t" r="r" b="b"/>
                <a:pathLst>
                  <a:path w="31908" h="63912" extrusionOk="0">
                    <a:moveTo>
                      <a:pt x="0" y="0"/>
                    </a:moveTo>
                    <a:lnTo>
                      <a:pt x="31909" y="31909"/>
                    </a:lnTo>
                    <a:lnTo>
                      <a:pt x="0" y="639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7" name="Google Shape;727;p9"/>
              <p:cNvSpPr/>
              <p:nvPr/>
            </p:nvSpPr>
            <p:spPr>
              <a:xfrm>
                <a:off x="800805" y="2439315"/>
                <a:ext cx="415575" cy="9525"/>
              </a:xfrm>
              <a:custGeom>
                <a:avLst/>
                <a:gdLst/>
                <a:ahLst/>
                <a:cxnLst/>
                <a:rect l="l" t="t" r="r" b="b"/>
                <a:pathLst>
                  <a:path w="415575" h="9525" extrusionOk="0">
                    <a:moveTo>
                      <a:pt x="415576"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728" name="Google Shape;728;p9"/>
            <p:cNvSpPr/>
            <p:nvPr/>
          </p:nvSpPr>
          <p:spPr>
            <a:xfrm>
              <a:off x="1177138" y="2334349"/>
              <a:ext cx="42767" cy="41148"/>
            </a:xfrm>
            <a:custGeom>
              <a:avLst/>
              <a:gdLst/>
              <a:ahLst/>
              <a:cxnLst/>
              <a:rect l="l" t="t" r="r" b="b"/>
              <a:pathLst>
                <a:path w="42767" h="41148" extrusionOk="0">
                  <a:moveTo>
                    <a:pt x="42767" y="0"/>
                  </a:moveTo>
                  <a:lnTo>
                    <a:pt x="42767" y="41148"/>
                  </a:lnTo>
                  <a:lnTo>
                    <a:pt x="0" y="411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9" name="Google Shape;729;p9"/>
            <p:cNvSpPr/>
            <p:nvPr/>
          </p:nvSpPr>
          <p:spPr>
            <a:xfrm>
              <a:off x="1160660" y="2316252"/>
              <a:ext cx="59245" cy="59245"/>
            </a:xfrm>
            <a:custGeom>
              <a:avLst/>
              <a:gdLst/>
              <a:ahLst/>
              <a:cxnLst/>
              <a:rect l="l" t="t" r="r" b="b"/>
              <a:pathLst>
                <a:path w="59245" h="59245" extrusionOk="0">
                  <a:moveTo>
                    <a:pt x="59246" y="5924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30" name="Google Shape;730;p9"/>
            <p:cNvGrpSpPr/>
            <p:nvPr/>
          </p:nvGrpSpPr>
          <p:grpSpPr>
            <a:xfrm>
              <a:off x="800805" y="2343588"/>
              <a:ext cx="76199" cy="63817"/>
              <a:chOff x="800805" y="2343588"/>
              <a:chExt cx="76199" cy="63817"/>
            </a:xfrm>
          </p:grpSpPr>
          <p:sp>
            <p:nvSpPr>
              <p:cNvPr id="731" name="Google Shape;731;p9"/>
              <p:cNvSpPr/>
              <p:nvPr/>
            </p:nvSpPr>
            <p:spPr>
              <a:xfrm>
                <a:off x="845096" y="2343588"/>
                <a:ext cx="31908" cy="63817"/>
              </a:xfrm>
              <a:custGeom>
                <a:avLst/>
                <a:gdLst/>
                <a:ahLst/>
                <a:cxnLst/>
                <a:rect l="l" t="t" r="r" b="b"/>
                <a:pathLst>
                  <a:path w="31908" h="63817" extrusionOk="0">
                    <a:moveTo>
                      <a:pt x="0" y="0"/>
                    </a:moveTo>
                    <a:lnTo>
                      <a:pt x="31909" y="31909"/>
                    </a:lnTo>
                    <a:lnTo>
                      <a:pt x="0" y="6381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2" name="Google Shape;732;p9"/>
              <p:cNvSpPr/>
              <p:nvPr/>
            </p:nvSpPr>
            <p:spPr>
              <a:xfrm>
                <a:off x="800805" y="2375497"/>
                <a:ext cx="67437" cy="9525"/>
              </a:xfrm>
              <a:custGeom>
                <a:avLst/>
                <a:gdLst/>
                <a:ahLst/>
                <a:cxnLst/>
                <a:rect l="l" t="t" r="r" b="b"/>
                <a:pathLst>
                  <a:path w="67437" h="9525" extrusionOk="0">
                    <a:moveTo>
                      <a:pt x="67437"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733" name="Google Shape;733;p9"/>
          <p:cNvGrpSpPr/>
          <p:nvPr/>
        </p:nvGrpSpPr>
        <p:grpSpPr>
          <a:xfrm>
            <a:off x="800738" y="3347287"/>
            <a:ext cx="395211" cy="421929"/>
            <a:chOff x="800738" y="3347287"/>
            <a:chExt cx="395211" cy="421929"/>
          </a:xfrm>
        </p:grpSpPr>
        <p:sp>
          <p:nvSpPr>
            <p:cNvPr id="734" name="Google Shape;734;p9"/>
            <p:cNvSpPr/>
            <p:nvPr/>
          </p:nvSpPr>
          <p:spPr>
            <a:xfrm>
              <a:off x="917143" y="3676909"/>
              <a:ext cx="10477" cy="81829"/>
            </a:xfrm>
            <a:custGeom>
              <a:avLst/>
              <a:gdLst/>
              <a:ahLst/>
              <a:cxnLst/>
              <a:rect l="l" t="t" r="r" b="b"/>
              <a:pathLst>
                <a:path w="10477" h="81829" extrusionOk="0">
                  <a:moveTo>
                    <a:pt x="0" y="0"/>
                  </a:moveTo>
                  <a:lnTo>
                    <a:pt x="0" y="8182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5" name="Google Shape;735;p9"/>
            <p:cNvSpPr/>
            <p:nvPr/>
          </p:nvSpPr>
          <p:spPr>
            <a:xfrm>
              <a:off x="963559" y="3630599"/>
              <a:ext cx="10477" cy="128139"/>
            </a:xfrm>
            <a:custGeom>
              <a:avLst/>
              <a:gdLst/>
              <a:ahLst/>
              <a:cxnLst/>
              <a:rect l="l" t="t" r="r" b="b"/>
              <a:pathLst>
                <a:path w="10477" h="128139" extrusionOk="0">
                  <a:moveTo>
                    <a:pt x="0" y="0"/>
                  </a:moveTo>
                  <a:lnTo>
                    <a:pt x="0" y="12814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6" name="Google Shape;736;p9"/>
            <p:cNvSpPr/>
            <p:nvPr/>
          </p:nvSpPr>
          <p:spPr>
            <a:xfrm>
              <a:off x="1010079" y="3584288"/>
              <a:ext cx="10477" cy="174450"/>
            </a:xfrm>
            <a:custGeom>
              <a:avLst/>
              <a:gdLst/>
              <a:ahLst/>
              <a:cxnLst/>
              <a:rect l="l" t="t" r="r" b="b"/>
              <a:pathLst>
                <a:path w="10477" h="174450" extrusionOk="0">
                  <a:moveTo>
                    <a:pt x="0" y="0"/>
                  </a:moveTo>
                  <a:lnTo>
                    <a:pt x="0" y="1744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7" name="Google Shape;737;p9"/>
            <p:cNvSpPr/>
            <p:nvPr/>
          </p:nvSpPr>
          <p:spPr>
            <a:xfrm>
              <a:off x="1056494" y="3538502"/>
              <a:ext cx="10477" cy="220237"/>
            </a:xfrm>
            <a:custGeom>
              <a:avLst/>
              <a:gdLst/>
              <a:ahLst/>
              <a:cxnLst/>
              <a:rect l="l" t="t" r="r" b="b"/>
              <a:pathLst>
                <a:path w="10477" h="220237" extrusionOk="0">
                  <a:moveTo>
                    <a:pt x="0" y="0"/>
                  </a:moveTo>
                  <a:lnTo>
                    <a:pt x="0" y="22023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8" name="Google Shape;738;p9"/>
            <p:cNvSpPr/>
            <p:nvPr/>
          </p:nvSpPr>
          <p:spPr>
            <a:xfrm>
              <a:off x="1103015" y="3492191"/>
              <a:ext cx="10477" cy="266547"/>
            </a:xfrm>
            <a:custGeom>
              <a:avLst/>
              <a:gdLst/>
              <a:ahLst/>
              <a:cxnLst/>
              <a:rect l="l" t="t" r="r" b="b"/>
              <a:pathLst>
                <a:path w="10477" h="266547" extrusionOk="0">
                  <a:moveTo>
                    <a:pt x="0" y="0"/>
                  </a:moveTo>
                  <a:lnTo>
                    <a:pt x="0" y="2665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39" name="Google Shape;739;p9"/>
            <p:cNvSpPr/>
            <p:nvPr/>
          </p:nvSpPr>
          <p:spPr>
            <a:xfrm>
              <a:off x="1149535" y="3465997"/>
              <a:ext cx="10477" cy="292741"/>
            </a:xfrm>
            <a:custGeom>
              <a:avLst/>
              <a:gdLst/>
              <a:ahLst/>
              <a:cxnLst/>
              <a:rect l="l" t="t" r="r" b="b"/>
              <a:pathLst>
                <a:path w="10477" h="292741" extrusionOk="0">
                  <a:moveTo>
                    <a:pt x="0" y="0"/>
                  </a:moveTo>
                  <a:lnTo>
                    <a:pt x="0" y="29274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40" name="Google Shape;740;p9"/>
            <p:cNvSpPr/>
            <p:nvPr/>
          </p:nvSpPr>
          <p:spPr>
            <a:xfrm>
              <a:off x="870623" y="3718505"/>
              <a:ext cx="10477" cy="40233"/>
            </a:xfrm>
            <a:custGeom>
              <a:avLst/>
              <a:gdLst/>
              <a:ahLst/>
              <a:cxnLst/>
              <a:rect l="l" t="t" r="r" b="b"/>
              <a:pathLst>
                <a:path w="10477" h="40233" extrusionOk="0">
                  <a:moveTo>
                    <a:pt x="0" y="0"/>
                  </a:moveTo>
                  <a:lnTo>
                    <a:pt x="0" y="4023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41" name="Google Shape;741;p9"/>
            <p:cNvSpPr/>
            <p:nvPr/>
          </p:nvSpPr>
          <p:spPr>
            <a:xfrm>
              <a:off x="800738" y="3758739"/>
              <a:ext cx="395211" cy="10477"/>
            </a:xfrm>
            <a:custGeom>
              <a:avLst/>
              <a:gdLst/>
              <a:ahLst/>
              <a:cxnLst/>
              <a:rect l="l" t="t" r="r" b="b"/>
              <a:pathLst>
                <a:path w="395211" h="10477" extrusionOk="0">
                  <a:moveTo>
                    <a:pt x="0" y="0"/>
                  </a:moveTo>
                  <a:lnTo>
                    <a:pt x="39521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42" name="Google Shape;742;p9"/>
            <p:cNvSpPr/>
            <p:nvPr/>
          </p:nvSpPr>
          <p:spPr>
            <a:xfrm>
              <a:off x="821484" y="3382177"/>
              <a:ext cx="328050" cy="327945"/>
            </a:xfrm>
            <a:custGeom>
              <a:avLst/>
              <a:gdLst/>
              <a:ahLst/>
              <a:cxnLst/>
              <a:rect l="l" t="t" r="r" b="b"/>
              <a:pathLst>
                <a:path w="328050" h="327945" extrusionOk="0">
                  <a:moveTo>
                    <a:pt x="328051" y="0"/>
                  </a:moveTo>
                  <a:lnTo>
                    <a:pt x="0" y="327946"/>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43" name="Google Shape;743;p9"/>
            <p:cNvGrpSpPr/>
            <p:nvPr/>
          </p:nvGrpSpPr>
          <p:grpSpPr>
            <a:xfrm>
              <a:off x="904780" y="3441480"/>
              <a:ext cx="116405" cy="116404"/>
              <a:chOff x="904780" y="3441480"/>
              <a:chExt cx="116405" cy="116404"/>
            </a:xfrm>
          </p:grpSpPr>
          <p:grpSp>
            <p:nvGrpSpPr>
              <p:cNvPr id="744" name="Google Shape;744;p9"/>
              <p:cNvGrpSpPr/>
              <p:nvPr/>
            </p:nvGrpSpPr>
            <p:grpSpPr>
              <a:xfrm>
                <a:off x="904780" y="3512727"/>
                <a:ext cx="45262" cy="45157"/>
                <a:chOff x="904780" y="3512727"/>
                <a:chExt cx="45262" cy="45157"/>
              </a:xfrm>
            </p:grpSpPr>
            <p:sp>
              <p:nvSpPr>
                <p:cNvPr id="745" name="Google Shape;745;p9"/>
                <p:cNvSpPr/>
                <p:nvPr/>
              </p:nvSpPr>
              <p:spPr>
                <a:xfrm>
                  <a:off x="904780" y="3541959"/>
                  <a:ext cx="15925" cy="15925"/>
                </a:xfrm>
                <a:custGeom>
                  <a:avLst/>
                  <a:gdLst/>
                  <a:ahLst/>
                  <a:cxnLst/>
                  <a:rect l="l" t="t" r="r" b="b"/>
                  <a:pathLst>
                    <a:path w="15925" h="15925" extrusionOk="0">
                      <a:moveTo>
                        <a:pt x="0" y="15926"/>
                      </a:moveTo>
                      <a:lnTo>
                        <a:pt x="1592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46" name="Google Shape;746;p9"/>
                <p:cNvSpPr/>
                <p:nvPr/>
              </p:nvSpPr>
              <p:spPr>
                <a:xfrm>
                  <a:off x="933488" y="3512727"/>
                  <a:ext cx="16554" cy="16554"/>
                </a:xfrm>
                <a:custGeom>
                  <a:avLst/>
                  <a:gdLst/>
                  <a:ahLst/>
                  <a:cxnLst/>
                  <a:rect l="l" t="t" r="r" b="b"/>
                  <a:pathLst>
                    <a:path w="16554" h="16554" extrusionOk="0">
                      <a:moveTo>
                        <a:pt x="0" y="16554"/>
                      </a:moveTo>
                      <a:lnTo>
                        <a:pt x="1655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747" name="Google Shape;747;p9"/>
              <p:cNvSpPr/>
              <p:nvPr/>
            </p:nvSpPr>
            <p:spPr>
              <a:xfrm>
                <a:off x="966493" y="3441480"/>
                <a:ext cx="54692" cy="54797"/>
              </a:xfrm>
              <a:custGeom>
                <a:avLst/>
                <a:gdLst/>
                <a:ahLst/>
                <a:cxnLst/>
                <a:rect l="l" t="t" r="r" b="b"/>
                <a:pathLst>
                  <a:path w="54692" h="54797" extrusionOk="0">
                    <a:moveTo>
                      <a:pt x="0" y="54797"/>
                    </a:moveTo>
                    <a:lnTo>
                      <a:pt x="5469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48" name="Google Shape;748;p9"/>
            <p:cNvGrpSpPr/>
            <p:nvPr/>
          </p:nvGrpSpPr>
          <p:grpSpPr>
            <a:xfrm>
              <a:off x="815092" y="3575487"/>
              <a:ext cx="72190" cy="72189"/>
              <a:chOff x="815092" y="3575487"/>
              <a:chExt cx="72190" cy="72189"/>
            </a:xfrm>
          </p:grpSpPr>
          <p:sp>
            <p:nvSpPr>
              <p:cNvPr id="749" name="Google Shape;749;p9"/>
              <p:cNvSpPr/>
              <p:nvPr/>
            </p:nvSpPr>
            <p:spPr>
              <a:xfrm>
                <a:off x="815092" y="3631751"/>
                <a:ext cx="15925" cy="15925"/>
              </a:xfrm>
              <a:custGeom>
                <a:avLst/>
                <a:gdLst/>
                <a:ahLst/>
                <a:cxnLst/>
                <a:rect l="l" t="t" r="r" b="b"/>
                <a:pathLst>
                  <a:path w="15925" h="15925" extrusionOk="0">
                    <a:moveTo>
                      <a:pt x="0" y="15926"/>
                    </a:moveTo>
                    <a:lnTo>
                      <a:pt x="1592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50" name="Google Shape;750;p9"/>
              <p:cNvSpPr/>
              <p:nvPr/>
            </p:nvSpPr>
            <p:spPr>
              <a:xfrm>
                <a:off x="847468" y="3575487"/>
                <a:ext cx="39814" cy="39814"/>
              </a:xfrm>
              <a:custGeom>
                <a:avLst/>
                <a:gdLst/>
                <a:ahLst/>
                <a:cxnLst/>
                <a:rect l="l" t="t" r="r" b="b"/>
                <a:pathLst>
                  <a:path w="39814" h="39814" extrusionOk="0">
                    <a:moveTo>
                      <a:pt x="0" y="39815"/>
                    </a:moveTo>
                    <a:lnTo>
                      <a:pt x="3981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51" name="Google Shape;751;p9"/>
            <p:cNvGrpSpPr/>
            <p:nvPr/>
          </p:nvGrpSpPr>
          <p:grpSpPr>
            <a:xfrm>
              <a:off x="800738" y="3453215"/>
              <a:ext cx="92935" cy="92935"/>
              <a:chOff x="800738" y="3453215"/>
              <a:chExt cx="92935" cy="92935"/>
            </a:xfrm>
          </p:grpSpPr>
          <p:sp>
            <p:nvSpPr>
              <p:cNvPr id="752" name="Google Shape;752;p9"/>
              <p:cNvSpPr/>
              <p:nvPr/>
            </p:nvSpPr>
            <p:spPr>
              <a:xfrm>
                <a:off x="847258" y="3453215"/>
                <a:ext cx="10477" cy="92935"/>
              </a:xfrm>
              <a:custGeom>
                <a:avLst/>
                <a:gdLst/>
                <a:ahLst/>
                <a:cxnLst/>
                <a:rect l="l" t="t" r="r" b="b"/>
                <a:pathLst>
                  <a:path w="10477" h="92935" extrusionOk="0">
                    <a:moveTo>
                      <a:pt x="0" y="0"/>
                    </a:moveTo>
                    <a:lnTo>
                      <a:pt x="0" y="9293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53" name="Google Shape;753;p9"/>
              <p:cNvSpPr/>
              <p:nvPr/>
            </p:nvSpPr>
            <p:spPr>
              <a:xfrm>
                <a:off x="800738" y="3499630"/>
                <a:ext cx="92935" cy="10477"/>
              </a:xfrm>
              <a:custGeom>
                <a:avLst/>
                <a:gdLst/>
                <a:ahLst/>
                <a:cxnLst/>
                <a:rect l="l" t="t" r="r" b="b"/>
                <a:pathLst>
                  <a:path w="92935" h="10477" extrusionOk="0">
                    <a:moveTo>
                      <a:pt x="0" y="0"/>
                    </a:moveTo>
                    <a:lnTo>
                      <a:pt x="929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54" name="Google Shape;754;p9"/>
            <p:cNvGrpSpPr/>
            <p:nvPr/>
          </p:nvGrpSpPr>
          <p:grpSpPr>
            <a:xfrm>
              <a:off x="918191" y="3347287"/>
              <a:ext cx="69675" cy="69675"/>
              <a:chOff x="918191" y="3347287"/>
              <a:chExt cx="69675" cy="69675"/>
            </a:xfrm>
          </p:grpSpPr>
          <p:sp>
            <p:nvSpPr>
              <p:cNvPr id="755" name="Google Shape;755;p9"/>
              <p:cNvSpPr/>
              <p:nvPr/>
            </p:nvSpPr>
            <p:spPr>
              <a:xfrm>
                <a:off x="952977" y="3347287"/>
                <a:ext cx="10477" cy="69675"/>
              </a:xfrm>
              <a:custGeom>
                <a:avLst/>
                <a:gdLst/>
                <a:ahLst/>
                <a:cxnLst/>
                <a:rect l="l" t="t" r="r" b="b"/>
                <a:pathLst>
                  <a:path w="10477" h="69675" extrusionOk="0">
                    <a:moveTo>
                      <a:pt x="0" y="0"/>
                    </a:moveTo>
                    <a:lnTo>
                      <a:pt x="0" y="696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56" name="Google Shape;756;p9"/>
              <p:cNvSpPr/>
              <p:nvPr/>
            </p:nvSpPr>
            <p:spPr>
              <a:xfrm>
                <a:off x="918191" y="3382177"/>
                <a:ext cx="69675" cy="10477"/>
              </a:xfrm>
              <a:custGeom>
                <a:avLst/>
                <a:gdLst/>
                <a:ahLst/>
                <a:cxnLst/>
                <a:rect l="l" t="t" r="r" b="b"/>
                <a:pathLst>
                  <a:path w="69675" h="10477" extrusionOk="0">
                    <a:moveTo>
                      <a:pt x="0" y="0"/>
                    </a:moveTo>
                    <a:lnTo>
                      <a:pt x="6967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757" name="Google Shape;757;p9"/>
            <p:cNvSpPr/>
            <p:nvPr/>
          </p:nvSpPr>
          <p:spPr>
            <a:xfrm>
              <a:off x="1088870" y="3382177"/>
              <a:ext cx="60664" cy="60664"/>
            </a:xfrm>
            <a:custGeom>
              <a:avLst/>
              <a:gdLst/>
              <a:ahLst/>
              <a:cxnLst/>
              <a:rect l="l" t="t" r="r" b="b"/>
              <a:pathLst>
                <a:path w="60664" h="60664" extrusionOk="0">
                  <a:moveTo>
                    <a:pt x="0" y="0"/>
                  </a:moveTo>
                  <a:lnTo>
                    <a:pt x="60665" y="0"/>
                  </a:lnTo>
                  <a:lnTo>
                    <a:pt x="60665" y="6066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58" name="Google Shape;758;p9"/>
          <p:cNvGrpSpPr/>
          <p:nvPr/>
        </p:nvGrpSpPr>
        <p:grpSpPr>
          <a:xfrm>
            <a:off x="8055713" y="1986643"/>
            <a:ext cx="445096" cy="445098"/>
            <a:chOff x="1600659" y="5277348"/>
            <a:chExt cx="207581" cy="207582"/>
          </a:xfrm>
        </p:grpSpPr>
        <p:sp>
          <p:nvSpPr>
            <p:cNvPr id="759" name="Google Shape;759;p9"/>
            <p:cNvSpPr/>
            <p:nvPr/>
          </p:nvSpPr>
          <p:spPr>
            <a:xfrm>
              <a:off x="1675398" y="5293985"/>
              <a:ext cx="58102" cy="6350"/>
            </a:xfrm>
            <a:custGeom>
              <a:avLst/>
              <a:gdLst/>
              <a:ahLst/>
              <a:cxnLst/>
              <a:rect l="l" t="t" r="r" b="b"/>
              <a:pathLst>
                <a:path w="58102" h="6350" extrusionOk="0">
                  <a:moveTo>
                    <a:pt x="0" y="0"/>
                  </a:moveTo>
                  <a:lnTo>
                    <a:pt x="5810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0" name="Google Shape;760;p9"/>
            <p:cNvSpPr/>
            <p:nvPr/>
          </p:nvSpPr>
          <p:spPr>
            <a:xfrm>
              <a:off x="1600659" y="5335451"/>
              <a:ext cx="207581" cy="6350"/>
            </a:xfrm>
            <a:custGeom>
              <a:avLst/>
              <a:gdLst/>
              <a:ahLst/>
              <a:cxnLst/>
              <a:rect l="l" t="t" r="r" b="b"/>
              <a:pathLst>
                <a:path w="207581" h="6350" extrusionOk="0">
                  <a:moveTo>
                    <a:pt x="0" y="0"/>
                  </a:moveTo>
                  <a:lnTo>
                    <a:pt x="20758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1" name="Google Shape;761;p9"/>
            <p:cNvSpPr/>
            <p:nvPr/>
          </p:nvSpPr>
          <p:spPr>
            <a:xfrm>
              <a:off x="1658761" y="5277348"/>
              <a:ext cx="16636" cy="41529"/>
            </a:xfrm>
            <a:custGeom>
              <a:avLst/>
              <a:gdLst/>
              <a:ahLst/>
              <a:cxnLst/>
              <a:rect l="l" t="t" r="r" b="b"/>
              <a:pathLst>
                <a:path w="16636" h="41529" extrusionOk="0">
                  <a:moveTo>
                    <a:pt x="16637" y="33210"/>
                  </a:moveTo>
                  <a:cubicBezTo>
                    <a:pt x="16637" y="37782"/>
                    <a:pt x="12890" y="41529"/>
                    <a:pt x="8318" y="41529"/>
                  </a:cubicBezTo>
                  <a:cubicBezTo>
                    <a:pt x="3746" y="41529"/>
                    <a:pt x="0" y="37782"/>
                    <a:pt x="0" y="33210"/>
                  </a:cubicBezTo>
                  <a:lnTo>
                    <a:pt x="0" y="8318"/>
                  </a:lnTo>
                  <a:cubicBezTo>
                    <a:pt x="0" y="3746"/>
                    <a:pt x="3746" y="0"/>
                    <a:pt x="8318" y="0"/>
                  </a:cubicBezTo>
                  <a:cubicBezTo>
                    <a:pt x="12890" y="0"/>
                    <a:pt x="16637" y="3746"/>
                    <a:pt x="16637" y="8318"/>
                  </a:cubicBezTo>
                  <a:lnTo>
                    <a:pt x="16637" y="332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2" name="Google Shape;762;p9"/>
            <p:cNvSpPr/>
            <p:nvPr/>
          </p:nvSpPr>
          <p:spPr>
            <a:xfrm>
              <a:off x="1733501" y="5277348"/>
              <a:ext cx="16636" cy="41529"/>
            </a:xfrm>
            <a:custGeom>
              <a:avLst/>
              <a:gdLst/>
              <a:ahLst/>
              <a:cxnLst/>
              <a:rect l="l" t="t" r="r" b="b"/>
              <a:pathLst>
                <a:path w="16636" h="41529" extrusionOk="0">
                  <a:moveTo>
                    <a:pt x="16637" y="33210"/>
                  </a:moveTo>
                  <a:cubicBezTo>
                    <a:pt x="16637" y="37782"/>
                    <a:pt x="12890" y="41529"/>
                    <a:pt x="8318" y="41529"/>
                  </a:cubicBezTo>
                  <a:cubicBezTo>
                    <a:pt x="3746" y="41529"/>
                    <a:pt x="0" y="37782"/>
                    <a:pt x="0" y="33210"/>
                  </a:cubicBezTo>
                  <a:lnTo>
                    <a:pt x="0" y="8318"/>
                  </a:lnTo>
                  <a:cubicBezTo>
                    <a:pt x="0" y="3746"/>
                    <a:pt x="3746" y="0"/>
                    <a:pt x="8318" y="0"/>
                  </a:cubicBezTo>
                  <a:cubicBezTo>
                    <a:pt x="12890" y="0"/>
                    <a:pt x="16637" y="3746"/>
                    <a:pt x="16637" y="8318"/>
                  </a:cubicBezTo>
                  <a:lnTo>
                    <a:pt x="16637" y="332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3" name="Google Shape;763;p9"/>
            <p:cNvSpPr/>
            <p:nvPr/>
          </p:nvSpPr>
          <p:spPr>
            <a:xfrm>
              <a:off x="1650443" y="5376980"/>
              <a:ext cx="107950" cy="107950"/>
            </a:xfrm>
            <a:custGeom>
              <a:avLst/>
              <a:gdLst/>
              <a:ahLst/>
              <a:cxnLst/>
              <a:rect l="l" t="t" r="r" b="b"/>
              <a:pathLst>
                <a:path w="107950" h="107950" extrusionOk="0">
                  <a:moveTo>
                    <a:pt x="107950" y="53975"/>
                  </a:moveTo>
                  <a:cubicBezTo>
                    <a:pt x="107950" y="83785"/>
                    <a:pt x="83785" y="107950"/>
                    <a:pt x="53975" y="107950"/>
                  </a:cubicBezTo>
                  <a:cubicBezTo>
                    <a:pt x="24165" y="107950"/>
                    <a:pt x="0" y="83785"/>
                    <a:pt x="0" y="53975"/>
                  </a:cubicBezTo>
                  <a:cubicBezTo>
                    <a:pt x="0" y="24165"/>
                    <a:pt x="24165" y="0"/>
                    <a:pt x="53975" y="0"/>
                  </a:cubicBezTo>
                  <a:cubicBezTo>
                    <a:pt x="83785" y="0"/>
                    <a:pt x="107950" y="24165"/>
                    <a:pt x="107950" y="5397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4" name="Google Shape;764;p9"/>
            <p:cNvSpPr/>
            <p:nvPr/>
          </p:nvSpPr>
          <p:spPr>
            <a:xfrm>
              <a:off x="1633869" y="542682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5" name="Google Shape;765;p9"/>
            <p:cNvSpPr/>
            <p:nvPr/>
          </p:nvSpPr>
          <p:spPr>
            <a:xfrm>
              <a:off x="1633869" y="539361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6" name="Google Shape;766;p9"/>
            <p:cNvSpPr/>
            <p:nvPr/>
          </p:nvSpPr>
          <p:spPr>
            <a:xfrm>
              <a:off x="1758393" y="539361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7" name="Google Shape;767;p9"/>
            <p:cNvSpPr/>
            <p:nvPr/>
          </p:nvSpPr>
          <p:spPr>
            <a:xfrm>
              <a:off x="1675398"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8" name="Google Shape;768;p9"/>
            <p:cNvSpPr/>
            <p:nvPr/>
          </p:nvSpPr>
          <p:spPr>
            <a:xfrm>
              <a:off x="1716927"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69" name="Google Shape;769;p9"/>
            <p:cNvSpPr/>
            <p:nvPr/>
          </p:nvSpPr>
          <p:spPr>
            <a:xfrm>
              <a:off x="1758393"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0" name="Google Shape;770;p9"/>
            <p:cNvSpPr/>
            <p:nvPr/>
          </p:nvSpPr>
          <p:spPr>
            <a:xfrm>
              <a:off x="1600659" y="5293985"/>
              <a:ext cx="64897" cy="174370"/>
            </a:xfrm>
            <a:custGeom>
              <a:avLst/>
              <a:gdLst/>
              <a:ahLst/>
              <a:cxnLst/>
              <a:rect l="l" t="t" r="r" b="b"/>
              <a:pathLst>
                <a:path w="64897" h="174370" extrusionOk="0">
                  <a:moveTo>
                    <a:pt x="58102" y="0"/>
                  </a:moveTo>
                  <a:lnTo>
                    <a:pt x="12446" y="0"/>
                  </a:lnTo>
                  <a:cubicBezTo>
                    <a:pt x="5588" y="0"/>
                    <a:pt x="0" y="5588"/>
                    <a:pt x="0" y="12446"/>
                  </a:cubicBezTo>
                  <a:lnTo>
                    <a:pt x="0" y="161925"/>
                  </a:lnTo>
                  <a:cubicBezTo>
                    <a:pt x="0" y="168783"/>
                    <a:pt x="5588" y="174371"/>
                    <a:pt x="12446" y="174371"/>
                  </a:cubicBezTo>
                  <a:lnTo>
                    <a:pt x="64897" y="17437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1" name="Google Shape;771;p9"/>
            <p:cNvSpPr/>
            <p:nvPr/>
          </p:nvSpPr>
          <p:spPr>
            <a:xfrm>
              <a:off x="1743343" y="5293985"/>
              <a:ext cx="64897" cy="174370"/>
            </a:xfrm>
            <a:custGeom>
              <a:avLst/>
              <a:gdLst/>
              <a:ahLst/>
              <a:cxnLst/>
              <a:rect l="l" t="t" r="r" b="b"/>
              <a:pathLst>
                <a:path w="64897" h="174370" extrusionOk="0">
                  <a:moveTo>
                    <a:pt x="0" y="174371"/>
                  </a:moveTo>
                  <a:lnTo>
                    <a:pt x="52451" y="174371"/>
                  </a:lnTo>
                  <a:cubicBezTo>
                    <a:pt x="59309" y="174371"/>
                    <a:pt x="64897" y="168783"/>
                    <a:pt x="64897" y="161925"/>
                  </a:cubicBezTo>
                  <a:lnTo>
                    <a:pt x="64897" y="12446"/>
                  </a:lnTo>
                  <a:cubicBezTo>
                    <a:pt x="64897" y="5588"/>
                    <a:pt x="59309" y="0"/>
                    <a:pt x="52451" y="0"/>
                  </a:cubicBezTo>
                  <a:lnTo>
                    <a:pt x="679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2" name="Google Shape;772;p9"/>
            <p:cNvSpPr/>
            <p:nvPr/>
          </p:nvSpPr>
          <p:spPr>
            <a:xfrm>
              <a:off x="1679526" y="5414381"/>
              <a:ext cx="49847" cy="33210"/>
            </a:xfrm>
            <a:custGeom>
              <a:avLst/>
              <a:gdLst/>
              <a:ahLst/>
              <a:cxnLst/>
              <a:rect l="l" t="t" r="r" b="b"/>
              <a:pathLst>
                <a:path w="49847" h="33210" extrusionOk="0">
                  <a:moveTo>
                    <a:pt x="49847" y="0"/>
                  </a:moveTo>
                  <a:lnTo>
                    <a:pt x="33210" y="16574"/>
                  </a:lnTo>
                  <a:lnTo>
                    <a:pt x="16637" y="33211"/>
                  </a:lnTo>
                  <a:lnTo>
                    <a:pt x="0" y="16574"/>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73" name="Google Shape;773;p9"/>
          <p:cNvGrpSpPr/>
          <p:nvPr/>
        </p:nvGrpSpPr>
        <p:grpSpPr>
          <a:xfrm>
            <a:off x="4391954" y="1997210"/>
            <a:ext cx="502920" cy="492548"/>
            <a:chOff x="4391954" y="1997210"/>
            <a:chExt cx="502920" cy="492548"/>
          </a:xfrm>
        </p:grpSpPr>
        <p:grpSp>
          <p:nvGrpSpPr>
            <p:cNvPr id="774" name="Google Shape;774;p9"/>
            <p:cNvGrpSpPr/>
            <p:nvPr/>
          </p:nvGrpSpPr>
          <p:grpSpPr>
            <a:xfrm>
              <a:off x="4545659" y="2243432"/>
              <a:ext cx="195405" cy="236058"/>
              <a:chOff x="4545659" y="2243432"/>
              <a:chExt cx="195405" cy="236058"/>
            </a:xfrm>
          </p:grpSpPr>
          <p:grpSp>
            <p:nvGrpSpPr>
              <p:cNvPr id="775" name="Google Shape;775;p9"/>
              <p:cNvGrpSpPr/>
              <p:nvPr/>
            </p:nvGrpSpPr>
            <p:grpSpPr>
              <a:xfrm>
                <a:off x="4598152" y="2243432"/>
                <a:ext cx="90525" cy="137255"/>
                <a:chOff x="4598152" y="2243432"/>
                <a:chExt cx="90525" cy="137255"/>
              </a:xfrm>
            </p:grpSpPr>
            <p:grpSp>
              <p:nvGrpSpPr>
                <p:cNvPr id="776" name="Google Shape;776;p9"/>
                <p:cNvGrpSpPr/>
                <p:nvPr/>
              </p:nvGrpSpPr>
              <p:grpSpPr>
                <a:xfrm>
                  <a:off x="4598152" y="2243432"/>
                  <a:ext cx="90525" cy="112319"/>
                  <a:chOff x="4598152" y="2243432"/>
                  <a:chExt cx="90525" cy="112319"/>
                </a:xfrm>
              </p:grpSpPr>
              <p:sp>
                <p:nvSpPr>
                  <p:cNvPr id="777" name="Google Shape;777;p9"/>
                  <p:cNvSpPr/>
                  <p:nvPr/>
                </p:nvSpPr>
                <p:spPr>
                  <a:xfrm>
                    <a:off x="4598152" y="2285866"/>
                    <a:ext cx="90525" cy="69885"/>
                  </a:xfrm>
                  <a:custGeom>
                    <a:avLst/>
                    <a:gdLst/>
                    <a:ahLst/>
                    <a:cxnLst/>
                    <a:rect l="l" t="t" r="r" b="b"/>
                    <a:pathLst>
                      <a:path w="90525" h="69885" extrusionOk="0">
                        <a:moveTo>
                          <a:pt x="90526" y="0"/>
                        </a:moveTo>
                        <a:lnTo>
                          <a:pt x="90526" y="23470"/>
                        </a:lnTo>
                        <a:cubicBezTo>
                          <a:pt x="90526" y="35938"/>
                          <a:pt x="85601" y="47882"/>
                          <a:pt x="76800" y="56788"/>
                        </a:cubicBezTo>
                        <a:lnTo>
                          <a:pt x="76800" y="56788"/>
                        </a:lnTo>
                        <a:cubicBezTo>
                          <a:pt x="68418" y="65170"/>
                          <a:pt x="57102" y="69885"/>
                          <a:pt x="45263" y="69885"/>
                        </a:cubicBezTo>
                        <a:lnTo>
                          <a:pt x="45263" y="69885"/>
                        </a:lnTo>
                        <a:cubicBezTo>
                          <a:pt x="33423" y="69885"/>
                          <a:pt x="22003" y="65170"/>
                          <a:pt x="13621" y="56683"/>
                        </a:cubicBezTo>
                        <a:lnTo>
                          <a:pt x="13621" y="56683"/>
                        </a:lnTo>
                        <a:cubicBezTo>
                          <a:pt x="4924" y="47882"/>
                          <a:pt x="0" y="35938"/>
                          <a:pt x="0" y="23574"/>
                        </a:cubicBezTo>
                        <a:lnTo>
                          <a:pt x="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8" name="Google Shape;778;p9"/>
                  <p:cNvSpPr/>
                  <p:nvPr/>
                </p:nvSpPr>
                <p:spPr>
                  <a:xfrm>
                    <a:off x="4598152" y="2243432"/>
                    <a:ext cx="90525" cy="42433"/>
                  </a:xfrm>
                  <a:custGeom>
                    <a:avLst/>
                    <a:gdLst/>
                    <a:ahLst/>
                    <a:cxnLst/>
                    <a:rect l="l" t="t" r="r" b="b"/>
                    <a:pathLst>
                      <a:path w="90525" h="42433" extrusionOk="0">
                        <a:moveTo>
                          <a:pt x="0" y="42434"/>
                        </a:moveTo>
                        <a:cubicBezTo>
                          <a:pt x="0" y="18964"/>
                          <a:pt x="20222" y="0"/>
                          <a:pt x="45263" y="0"/>
                        </a:cubicBezTo>
                        <a:cubicBezTo>
                          <a:pt x="70304" y="0"/>
                          <a:pt x="90526" y="18964"/>
                          <a:pt x="90526" y="42434"/>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79" name="Google Shape;779;p9"/>
                <p:cNvGrpSpPr/>
                <p:nvPr/>
              </p:nvGrpSpPr>
              <p:grpSpPr>
                <a:xfrm>
                  <a:off x="4616278" y="2348207"/>
                  <a:ext cx="64750" cy="32480"/>
                  <a:chOff x="4616278" y="2348207"/>
                  <a:chExt cx="64750" cy="32480"/>
                </a:xfrm>
              </p:grpSpPr>
              <p:sp>
                <p:nvSpPr>
                  <p:cNvPr id="780" name="Google Shape;780;p9"/>
                  <p:cNvSpPr/>
                  <p:nvPr/>
                </p:nvSpPr>
                <p:spPr>
                  <a:xfrm>
                    <a:off x="4616278" y="2348207"/>
                    <a:ext cx="10477" cy="32480"/>
                  </a:xfrm>
                  <a:custGeom>
                    <a:avLst/>
                    <a:gdLst/>
                    <a:ahLst/>
                    <a:cxnLst/>
                    <a:rect l="l" t="t" r="r" b="b"/>
                    <a:pathLst>
                      <a:path w="10477" h="32480" extrusionOk="0">
                        <a:moveTo>
                          <a:pt x="0" y="0"/>
                        </a:moveTo>
                        <a:lnTo>
                          <a:pt x="0" y="3248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1" name="Google Shape;781;p9"/>
                  <p:cNvSpPr/>
                  <p:nvPr/>
                </p:nvSpPr>
                <p:spPr>
                  <a:xfrm>
                    <a:off x="4670551" y="2348207"/>
                    <a:ext cx="10477" cy="32375"/>
                  </a:xfrm>
                  <a:custGeom>
                    <a:avLst/>
                    <a:gdLst/>
                    <a:ahLst/>
                    <a:cxnLst/>
                    <a:rect l="l" t="t" r="r" b="b"/>
                    <a:pathLst>
                      <a:path w="10477" h="32375" extrusionOk="0">
                        <a:moveTo>
                          <a:pt x="0" y="0"/>
                        </a:moveTo>
                        <a:lnTo>
                          <a:pt x="0" y="3237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782" name="Google Shape;782;p9"/>
              <p:cNvSpPr/>
              <p:nvPr/>
            </p:nvSpPr>
            <p:spPr>
              <a:xfrm>
                <a:off x="4545659" y="2380792"/>
                <a:ext cx="195405" cy="98698"/>
              </a:xfrm>
              <a:custGeom>
                <a:avLst/>
                <a:gdLst/>
                <a:ahLst/>
                <a:cxnLst/>
                <a:rect l="l" t="t" r="r" b="b"/>
                <a:pathLst>
                  <a:path w="195405" h="98698" extrusionOk="0">
                    <a:moveTo>
                      <a:pt x="0" y="47987"/>
                    </a:moveTo>
                    <a:cubicBezTo>
                      <a:pt x="0" y="34261"/>
                      <a:pt x="70514" y="0"/>
                      <a:pt x="70514" y="0"/>
                    </a:cubicBezTo>
                    <a:cubicBezTo>
                      <a:pt x="70514" y="0"/>
                      <a:pt x="73133" y="5867"/>
                      <a:pt x="74286" y="7753"/>
                    </a:cubicBezTo>
                    <a:cubicBezTo>
                      <a:pt x="84658" y="23365"/>
                      <a:pt x="110328" y="23155"/>
                      <a:pt x="120806" y="7649"/>
                    </a:cubicBezTo>
                    <a:cubicBezTo>
                      <a:pt x="121958" y="5867"/>
                      <a:pt x="124787" y="0"/>
                      <a:pt x="124787" y="0"/>
                    </a:cubicBezTo>
                    <a:cubicBezTo>
                      <a:pt x="124787" y="0"/>
                      <a:pt x="195301" y="33947"/>
                      <a:pt x="195301" y="47673"/>
                    </a:cubicBezTo>
                    <a:lnTo>
                      <a:pt x="195406" y="98174"/>
                    </a:lnTo>
                    <a:lnTo>
                      <a:pt x="0" y="98698"/>
                    </a:lnTo>
                    <a:lnTo>
                      <a:pt x="0" y="4798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83" name="Google Shape;783;p9"/>
            <p:cNvGrpSpPr/>
            <p:nvPr/>
          </p:nvGrpSpPr>
          <p:grpSpPr>
            <a:xfrm>
              <a:off x="4723044" y="2207703"/>
              <a:ext cx="161039" cy="271158"/>
              <a:chOff x="4723044" y="2207703"/>
              <a:chExt cx="161039" cy="271158"/>
            </a:xfrm>
          </p:grpSpPr>
          <p:grpSp>
            <p:nvGrpSpPr>
              <p:cNvPr id="784" name="Google Shape;784;p9"/>
              <p:cNvGrpSpPr/>
              <p:nvPr/>
            </p:nvGrpSpPr>
            <p:grpSpPr>
              <a:xfrm>
                <a:off x="4741065" y="2207703"/>
                <a:ext cx="90525" cy="137256"/>
                <a:chOff x="4741065" y="2207703"/>
                <a:chExt cx="90525" cy="137256"/>
              </a:xfrm>
            </p:grpSpPr>
            <p:grpSp>
              <p:nvGrpSpPr>
                <p:cNvPr id="785" name="Google Shape;785;p9"/>
                <p:cNvGrpSpPr/>
                <p:nvPr/>
              </p:nvGrpSpPr>
              <p:grpSpPr>
                <a:xfrm>
                  <a:off x="4741065" y="2207703"/>
                  <a:ext cx="90525" cy="112318"/>
                  <a:chOff x="4741065" y="2207703"/>
                  <a:chExt cx="90525" cy="112318"/>
                </a:xfrm>
              </p:grpSpPr>
              <p:sp>
                <p:nvSpPr>
                  <p:cNvPr id="786" name="Google Shape;786;p9"/>
                  <p:cNvSpPr/>
                  <p:nvPr/>
                </p:nvSpPr>
                <p:spPr>
                  <a:xfrm>
                    <a:off x="4741065" y="2250137"/>
                    <a:ext cx="90525" cy="69884"/>
                  </a:xfrm>
                  <a:custGeom>
                    <a:avLst/>
                    <a:gdLst/>
                    <a:ahLst/>
                    <a:cxnLst/>
                    <a:rect l="l" t="t" r="r" b="b"/>
                    <a:pathLst>
                      <a:path w="90525" h="69884" extrusionOk="0">
                        <a:moveTo>
                          <a:pt x="90526" y="0"/>
                        </a:moveTo>
                        <a:lnTo>
                          <a:pt x="90526" y="23470"/>
                        </a:lnTo>
                        <a:cubicBezTo>
                          <a:pt x="90526" y="35938"/>
                          <a:pt x="85601" y="47882"/>
                          <a:pt x="76800" y="56788"/>
                        </a:cubicBezTo>
                        <a:lnTo>
                          <a:pt x="76800" y="56788"/>
                        </a:lnTo>
                        <a:cubicBezTo>
                          <a:pt x="68418" y="65170"/>
                          <a:pt x="57102" y="69885"/>
                          <a:pt x="45263" y="69885"/>
                        </a:cubicBezTo>
                        <a:lnTo>
                          <a:pt x="45263" y="69885"/>
                        </a:lnTo>
                        <a:cubicBezTo>
                          <a:pt x="33423" y="69885"/>
                          <a:pt x="22003" y="65170"/>
                          <a:pt x="13621" y="56683"/>
                        </a:cubicBezTo>
                        <a:lnTo>
                          <a:pt x="13621" y="56683"/>
                        </a:lnTo>
                        <a:cubicBezTo>
                          <a:pt x="4924" y="47882"/>
                          <a:pt x="0" y="35938"/>
                          <a:pt x="0" y="23574"/>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7" name="Google Shape;787;p9"/>
                  <p:cNvSpPr/>
                  <p:nvPr/>
                </p:nvSpPr>
                <p:spPr>
                  <a:xfrm>
                    <a:off x="4741065" y="2207703"/>
                    <a:ext cx="90525" cy="42433"/>
                  </a:xfrm>
                  <a:custGeom>
                    <a:avLst/>
                    <a:gdLst/>
                    <a:ahLst/>
                    <a:cxnLst/>
                    <a:rect l="l" t="t" r="r" b="b"/>
                    <a:pathLst>
                      <a:path w="90525" h="42433" extrusionOk="0">
                        <a:moveTo>
                          <a:pt x="0" y="42434"/>
                        </a:moveTo>
                        <a:cubicBezTo>
                          <a:pt x="0" y="18964"/>
                          <a:pt x="20222" y="0"/>
                          <a:pt x="45263" y="0"/>
                        </a:cubicBezTo>
                        <a:cubicBezTo>
                          <a:pt x="70304" y="0"/>
                          <a:pt x="90526" y="18964"/>
                          <a:pt x="90526" y="4243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88" name="Google Shape;788;p9"/>
                <p:cNvGrpSpPr/>
                <p:nvPr/>
              </p:nvGrpSpPr>
              <p:grpSpPr>
                <a:xfrm>
                  <a:off x="4759191" y="2312479"/>
                  <a:ext cx="64750" cy="32480"/>
                  <a:chOff x="4759191" y="2312479"/>
                  <a:chExt cx="64750" cy="32480"/>
                </a:xfrm>
              </p:grpSpPr>
              <p:sp>
                <p:nvSpPr>
                  <p:cNvPr id="789" name="Google Shape;789;p9"/>
                  <p:cNvSpPr/>
                  <p:nvPr/>
                </p:nvSpPr>
                <p:spPr>
                  <a:xfrm>
                    <a:off x="4759191" y="2312479"/>
                    <a:ext cx="10477" cy="32480"/>
                  </a:xfrm>
                  <a:custGeom>
                    <a:avLst/>
                    <a:gdLst/>
                    <a:ahLst/>
                    <a:cxnLst/>
                    <a:rect l="l" t="t" r="r" b="b"/>
                    <a:pathLst>
                      <a:path w="10477" h="32480" extrusionOk="0">
                        <a:moveTo>
                          <a:pt x="0" y="0"/>
                        </a:moveTo>
                        <a:lnTo>
                          <a:pt x="0" y="3248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0" name="Google Shape;790;p9"/>
                  <p:cNvSpPr/>
                  <p:nvPr/>
                </p:nvSpPr>
                <p:spPr>
                  <a:xfrm>
                    <a:off x="4813464" y="2312479"/>
                    <a:ext cx="10477" cy="32375"/>
                  </a:xfrm>
                  <a:custGeom>
                    <a:avLst/>
                    <a:gdLst/>
                    <a:ahLst/>
                    <a:cxnLst/>
                    <a:rect l="l" t="t" r="r" b="b"/>
                    <a:pathLst>
                      <a:path w="10477" h="32375" extrusionOk="0">
                        <a:moveTo>
                          <a:pt x="0" y="0"/>
                        </a:moveTo>
                        <a:lnTo>
                          <a:pt x="0" y="3237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791" name="Google Shape;791;p9"/>
              <p:cNvSpPr/>
              <p:nvPr/>
            </p:nvSpPr>
            <p:spPr>
              <a:xfrm>
                <a:off x="4723044" y="2344959"/>
                <a:ext cx="161039" cy="133902"/>
              </a:xfrm>
              <a:custGeom>
                <a:avLst/>
                <a:gdLst/>
                <a:ahLst/>
                <a:cxnLst/>
                <a:rect l="l" t="t" r="r" b="b"/>
                <a:pathLst>
                  <a:path w="161039" h="133902" extrusionOk="0">
                    <a:moveTo>
                      <a:pt x="0" y="19383"/>
                    </a:moveTo>
                    <a:cubicBezTo>
                      <a:pt x="17917" y="8906"/>
                      <a:pt x="36147" y="0"/>
                      <a:pt x="36147" y="0"/>
                    </a:cubicBezTo>
                    <a:cubicBezTo>
                      <a:pt x="36147" y="0"/>
                      <a:pt x="38767" y="5867"/>
                      <a:pt x="39919" y="7753"/>
                    </a:cubicBezTo>
                    <a:cubicBezTo>
                      <a:pt x="50292" y="23365"/>
                      <a:pt x="75962" y="23155"/>
                      <a:pt x="86439" y="7649"/>
                    </a:cubicBezTo>
                    <a:cubicBezTo>
                      <a:pt x="87592" y="5867"/>
                      <a:pt x="90421" y="0"/>
                      <a:pt x="90421" y="0"/>
                    </a:cubicBezTo>
                    <a:cubicBezTo>
                      <a:pt x="90421" y="0"/>
                      <a:pt x="160935" y="33947"/>
                      <a:pt x="160935" y="47673"/>
                    </a:cubicBezTo>
                    <a:lnTo>
                      <a:pt x="161039" y="133903"/>
                    </a:lnTo>
                    <a:lnTo>
                      <a:pt x="58255" y="13390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92" name="Google Shape;792;p9"/>
            <p:cNvGrpSpPr/>
            <p:nvPr/>
          </p:nvGrpSpPr>
          <p:grpSpPr>
            <a:xfrm>
              <a:off x="4402117" y="2207703"/>
              <a:ext cx="161039" cy="271682"/>
              <a:chOff x="4402117" y="2207703"/>
              <a:chExt cx="161039" cy="271682"/>
            </a:xfrm>
          </p:grpSpPr>
          <p:grpSp>
            <p:nvGrpSpPr>
              <p:cNvPr id="793" name="Google Shape;793;p9"/>
              <p:cNvGrpSpPr/>
              <p:nvPr/>
            </p:nvGrpSpPr>
            <p:grpSpPr>
              <a:xfrm>
                <a:off x="4454505" y="2207703"/>
                <a:ext cx="90630" cy="137256"/>
                <a:chOff x="4454505" y="2207703"/>
                <a:chExt cx="90630" cy="137256"/>
              </a:xfrm>
            </p:grpSpPr>
            <p:grpSp>
              <p:nvGrpSpPr>
                <p:cNvPr id="794" name="Google Shape;794;p9"/>
                <p:cNvGrpSpPr/>
                <p:nvPr/>
              </p:nvGrpSpPr>
              <p:grpSpPr>
                <a:xfrm>
                  <a:off x="4454505" y="2207703"/>
                  <a:ext cx="90630" cy="112318"/>
                  <a:chOff x="4454505" y="2207703"/>
                  <a:chExt cx="90630" cy="112318"/>
                </a:xfrm>
              </p:grpSpPr>
              <p:sp>
                <p:nvSpPr>
                  <p:cNvPr id="795" name="Google Shape;795;p9"/>
                  <p:cNvSpPr/>
                  <p:nvPr/>
                </p:nvSpPr>
                <p:spPr>
                  <a:xfrm>
                    <a:off x="4454610" y="2250137"/>
                    <a:ext cx="90525" cy="69884"/>
                  </a:xfrm>
                  <a:custGeom>
                    <a:avLst/>
                    <a:gdLst/>
                    <a:ahLst/>
                    <a:cxnLst/>
                    <a:rect l="l" t="t" r="r" b="b"/>
                    <a:pathLst>
                      <a:path w="90525" h="69884" extrusionOk="0">
                        <a:moveTo>
                          <a:pt x="0" y="0"/>
                        </a:moveTo>
                        <a:lnTo>
                          <a:pt x="0" y="23470"/>
                        </a:lnTo>
                        <a:cubicBezTo>
                          <a:pt x="0" y="35938"/>
                          <a:pt x="4924" y="47882"/>
                          <a:pt x="13726" y="56788"/>
                        </a:cubicBezTo>
                        <a:lnTo>
                          <a:pt x="13726" y="56788"/>
                        </a:lnTo>
                        <a:cubicBezTo>
                          <a:pt x="22108" y="65170"/>
                          <a:pt x="33423" y="69885"/>
                          <a:pt x="45263" y="69885"/>
                        </a:cubicBezTo>
                        <a:lnTo>
                          <a:pt x="45263" y="69885"/>
                        </a:lnTo>
                        <a:cubicBezTo>
                          <a:pt x="57102" y="69885"/>
                          <a:pt x="68523" y="65170"/>
                          <a:pt x="76905" y="56683"/>
                        </a:cubicBezTo>
                        <a:lnTo>
                          <a:pt x="76905" y="56683"/>
                        </a:lnTo>
                        <a:cubicBezTo>
                          <a:pt x="85601" y="47882"/>
                          <a:pt x="90526" y="35938"/>
                          <a:pt x="90526" y="23574"/>
                        </a:cubicBezTo>
                        <a:lnTo>
                          <a:pt x="9052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6" name="Google Shape;796;p9"/>
                  <p:cNvSpPr/>
                  <p:nvPr/>
                </p:nvSpPr>
                <p:spPr>
                  <a:xfrm>
                    <a:off x="4454505" y="2207703"/>
                    <a:ext cx="90525" cy="42433"/>
                  </a:xfrm>
                  <a:custGeom>
                    <a:avLst/>
                    <a:gdLst/>
                    <a:ahLst/>
                    <a:cxnLst/>
                    <a:rect l="l" t="t" r="r" b="b"/>
                    <a:pathLst>
                      <a:path w="90525" h="42433" extrusionOk="0">
                        <a:moveTo>
                          <a:pt x="90526" y="42434"/>
                        </a:moveTo>
                        <a:cubicBezTo>
                          <a:pt x="90526" y="18964"/>
                          <a:pt x="70304" y="0"/>
                          <a:pt x="45263" y="0"/>
                        </a:cubicBezTo>
                        <a:cubicBezTo>
                          <a:pt x="20222" y="0"/>
                          <a:pt x="0" y="18964"/>
                          <a:pt x="0" y="4243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97" name="Google Shape;797;p9"/>
                <p:cNvGrpSpPr/>
                <p:nvPr/>
              </p:nvGrpSpPr>
              <p:grpSpPr>
                <a:xfrm>
                  <a:off x="4472736" y="2312479"/>
                  <a:ext cx="64646" cy="32480"/>
                  <a:chOff x="4472736" y="2312479"/>
                  <a:chExt cx="64646" cy="32480"/>
                </a:xfrm>
              </p:grpSpPr>
              <p:sp>
                <p:nvSpPr>
                  <p:cNvPr id="798" name="Google Shape;798;p9"/>
                  <p:cNvSpPr/>
                  <p:nvPr/>
                </p:nvSpPr>
                <p:spPr>
                  <a:xfrm>
                    <a:off x="4526905" y="2312479"/>
                    <a:ext cx="10477" cy="32480"/>
                  </a:xfrm>
                  <a:custGeom>
                    <a:avLst/>
                    <a:gdLst/>
                    <a:ahLst/>
                    <a:cxnLst/>
                    <a:rect l="l" t="t" r="r" b="b"/>
                    <a:pathLst>
                      <a:path w="10477" h="32480" extrusionOk="0">
                        <a:moveTo>
                          <a:pt x="0" y="0"/>
                        </a:moveTo>
                        <a:lnTo>
                          <a:pt x="0" y="3248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9" name="Google Shape;799;p9"/>
                  <p:cNvSpPr/>
                  <p:nvPr/>
                </p:nvSpPr>
                <p:spPr>
                  <a:xfrm>
                    <a:off x="4472736" y="2312479"/>
                    <a:ext cx="10477" cy="32375"/>
                  </a:xfrm>
                  <a:custGeom>
                    <a:avLst/>
                    <a:gdLst/>
                    <a:ahLst/>
                    <a:cxnLst/>
                    <a:rect l="l" t="t" r="r" b="b"/>
                    <a:pathLst>
                      <a:path w="10477" h="32375" extrusionOk="0">
                        <a:moveTo>
                          <a:pt x="0" y="0"/>
                        </a:moveTo>
                        <a:lnTo>
                          <a:pt x="0" y="3237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800" name="Google Shape;800;p9"/>
              <p:cNvSpPr/>
              <p:nvPr/>
            </p:nvSpPr>
            <p:spPr>
              <a:xfrm>
                <a:off x="4402117" y="2344959"/>
                <a:ext cx="161039" cy="134426"/>
              </a:xfrm>
              <a:custGeom>
                <a:avLst/>
                <a:gdLst/>
                <a:ahLst/>
                <a:cxnLst/>
                <a:rect l="l" t="t" r="r" b="b"/>
                <a:pathLst>
                  <a:path w="161039" h="134426" extrusionOk="0">
                    <a:moveTo>
                      <a:pt x="161039" y="19383"/>
                    </a:moveTo>
                    <a:cubicBezTo>
                      <a:pt x="143123" y="8906"/>
                      <a:pt x="124892" y="0"/>
                      <a:pt x="124892" y="0"/>
                    </a:cubicBezTo>
                    <a:cubicBezTo>
                      <a:pt x="124892" y="0"/>
                      <a:pt x="122273" y="5867"/>
                      <a:pt x="121120" y="7753"/>
                    </a:cubicBezTo>
                    <a:cubicBezTo>
                      <a:pt x="110747" y="23365"/>
                      <a:pt x="85077" y="23155"/>
                      <a:pt x="74600" y="7649"/>
                    </a:cubicBezTo>
                    <a:cubicBezTo>
                      <a:pt x="73447" y="5867"/>
                      <a:pt x="70618" y="0"/>
                      <a:pt x="70618" y="0"/>
                    </a:cubicBezTo>
                    <a:cubicBezTo>
                      <a:pt x="70618" y="0"/>
                      <a:pt x="105" y="33947"/>
                      <a:pt x="105" y="47673"/>
                    </a:cubicBezTo>
                    <a:lnTo>
                      <a:pt x="0" y="134426"/>
                    </a:lnTo>
                    <a:lnTo>
                      <a:pt x="103413" y="13442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801" name="Google Shape;801;p9"/>
            <p:cNvSpPr/>
            <p:nvPr/>
          </p:nvSpPr>
          <p:spPr>
            <a:xfrm>
              <a:off x="4391954" y="2479281"/>
              <a:ext cx="502920" cy="10477"/>
            </a:xfrm>
            <a:custGeom>
              <a:avLst/>
              <a:gdLst/>
              <a:ahLst/>
              <a:cxnLst/>
              <a:rect l="l" t="t" r="r" b="b"/>
              <a:pathLst>
                <a:path w="502920" h="10477" extrusionOk="0">
                  <a:moveTo>
                    <a:pt x="0" y="0"/>
                  </a:moveTo>
                  <a:lnTo>
                    <a:pt x="50292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802" name="Google Shape;802;p9"/>
            <p:cNvGrpSpPr/>
            <p:nvPr/>
          </p:nvGrpSpPr>
          <p:grpSpPr>
            <a:xfrm>
              <a:off x="4617221" y="2143895"/>
              <a:ext cx="52387" cy="65903"/>
              <a:chOff x="4617221" y="2143895"/>
              <a:chExt cx="52387" cy="65903"/>
            </a:xfrm>
          </p:grpSpPr>
          <p:sp>
            <p:nvSpPr>
              <p:cNvPr id="803" name="Google Shape;803;p9"/>
              <p:cNvSpPr/>
              <p:nvPr/>
            </p:nvSpPr>
            <p:spPr>
              <a:xfrm>
                <a:off x="4617221" y="2183605"/>
                <a:ext cx="52387" cy="26193"/>
              </a:xfrm>
              <a:custGeom>
                <a:avLst/>
                <a:gdLst/>
                <a:ahLst/>
                <a:cxnLst/>
                <a:rect l="l" t="t" r="r" b="b"/>
                <a:pathLst>
                  <a:path w="52387" h="26193" extrusionOk="0">
                    <a:moveTo>
                      <a:pt x="52388" y="0"/>
                    </a:moveTo>
                    <a:lnTo>
                      <a:pt x="26194" y="26194"/>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4" name="Google Shape;804;p9"/>
              <p:cNvSpPr/>
              <p:nvPr/>
            </p:nvSpPr>
            <p:spPr>
              <a:xfrm>
                <a:off x="4643415" y="2143895"/>
                <a:ext cx="10477" cy="65903"/>
              </a:xfrm>
              <a:custGeom>
                <a:avLst/>
                <a:gdLst/>
                <a:ahLst/>
                <a:cxnLst/>
                <a:rect l="l" t="t" r="r" b="b"/>
                <a:pathLst>
                  <a:path w="10477" h="65903" extrusionOk="0">
                    <a:moveTo>
                      <a:pt x="0" y="6590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805" name="Google Shape;805;p9"/>
            <p:cNvSpPr/>
            <p:nvPr/>
          </p:nvSpPr>
          <p:spPr>
            <a:xfrm>
              <a:off x="4570072" y="1997210"/>
              <a:ext cx="146685" cy="146685"/>
            </a:xfrm>
            <a:custGeom>
              <a:avLst/>
              <a:gdLst/>
              <a:ahLst/>
              <a:cxnLst/>
              <a:rect l="l" t="t" r="r" b="b"/>
              <a:pathLst>
                <a:path w="146685" h="146685" extrusionOk="0">
                  <a:moveTo>
                    <a:pt x="146685" y="73343"/>
                  </a:moveTo>
                  <a:cubicBezTo>
                    <a:pt x="146685" y="113891"/>
                    <a:pt x="113891" y="146685"/>
                    <a:pt x="73343" y="146685"/>
                  </a:cubicBezTo>
                  <a:cubicBezTo>
                    <a:pt x="32795" y="146685"/>
                    <a:pt x="0" y="113891"/>
                    <a:pt x="0" y="73343"/>
                  </a:cubicBezTo>
                  <a:cubicBezTo>
                    <a:pt x="0" y="32795"/>
                    <a:pt x="32795" y="0"/>
                    <a:pt x="73343" y="0"/>
                  </a:cubicBezTo>
                  <a:cubicBezTo>
                    <a:pt x="113891" y="0"/>
                    <a:pt x="146685" y="32795"/>
                    <a:pt x="146685" y="7334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806" name="Google Shape;806;p9"/>
            <p:cNvGrpSpPr/>
            <p:nvPr/>
          </p:nvGrpSpPr>
          <p:grpSpPr>
            <a:xfrm>
              <a:off x="4622459" y="2049598"/>
              <a:ext cx="41910" cy="41910"/>
              <a:chOff x="4622459" y="2049598"/>
              <a:chExt cx="41910" cy="41910"/>
            </a:xfrm>
          </p:grpSpPr>
          <p:sp>
            <p:nvSpPr>
              <p:cNvPr id="807" name="Google Shape;807;p9"/>
              <p:cNvSpPr/>
              <p:nvPr/>
            </p:nvSpPr>
            <p:spPr>
              <a:xfrm>
                <a:off x="4622459" y="2049598"/>
                <a:ext cx="41910" cy="41910"/>
              </a:xfrm>
              <a:custGeom>
                <a:avLst/>
                <a:gdLst/>
                <a:ahLst/>
                <a:cxnLst/>
                <a:rect l="l" t="t" r="r" b="b"/>
                <a:pathLst>
                  <a:path w="41910" h="41910" extrusionOk="0">
                    <a:moveTo>
                      <a:pt x="41910" y="0"/>
                    </a:moveTo>
                    <a:lnTo>
                      <a:pt x="0" y="4191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8" name="Google Shape;808;p9"/>
              <p:cNvSpPr/>
              <p:nvPr/>
            </p:nvSpPr>
            <p:spPr>
              <a:xfrm>
                <a:off x="4622459" y="2049598"/>
                <a:ext cx="41910" cy="41910"/>
              </a:xfrm>
              <a:custGeom>
                <a:avLst/>
                <a:gdLst/>
                <a:ahLst/>
                <a:cxnLst/>
                <a:rect l="l" t="t" r="r" b="b"/>
                <a:pathLst>
                  <a:path w="41910" h="41910" extrusionOk="0">
                    <a:moveTo>
                      <a:pt x="41910" y="4191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809" name="Google Shape;809;p9"/>
          <p:cNvGrpSpPr/>
          <p:nvPr/>
        </p:nvGrpSpPr>
        <p:grpSpPr>
          <a:xfrm>
            <a:off x="4416756" y="3311792"/>
            <a:ext cx="457200" cy="463486"/>
            <a:chOff x="760309" y="5378603"/>
            <a:chExt cx="457200" cy="463486"/>
          </a:xfrm>
        </p:grpSpPr>
        <p:grpSp>
          <p:nvGrpSpPr>
            <p:cNvPr id="810" name="Google Shape;810;p9"/>
            <p:cNvGrpSpPr/>
            <p:nvPr/>
          </p:nvGrpSpPr>
          <p:grpSpPr>
            <a:xfrm>
              <a:off x="760309" y="5378603"/>
              <a:ext cx="457200" cy="463486"/>
              <a:chOff x="760309" y="5378603"/>
              <a:chExt cx="457200" cy="463486"/>
            </a:xfrm>
          </p:grpSpPr>
          <p:sp>
            <p:nvSpPr>
              <p:cNvPr id="811" name="Google Shape;811;p9"/>
              <p:cNvSpPr/>
              <p:nvPr/>
            </p:nvSpPr>
            <p:spPr>
              <a:xfrm>
                <a:off x="770215" y="5434515"/>
                <a:ext cx="437387" cy="298227"/>
              </a:xfrm>
              <a:custGeom>
                <a:avLst/>
                <a:gdLst/>
                <a:ahLst/>
                <a:cxnLst/>
                <a:rect l="l" t="t" r="r" b="b"/>
                <a:pathLst>
                  <a:path w="437387" h="298227" extrusionOk="0">
                    <a:moveTo>
                      <a:pt x="19907" y="0"/>
                    </a:moveTo>
                    <a:lnTo>
                      <a:pt x="417481" y="0"/>
                    </a:lnTo>
                    <a:cubicBezTo>
                      <a:pt x="428435" y="0"/>
                      <a:pt x="437388" y="8858"/>
                      <a:pt x="437388" y="19907"/>
                    </a:cubicBezTo>
                    <a:lnTo>
                      <a:pt x="437388" y="298228"/>
                    </a:lnTo>
                    <a:lnTo>
                      <a:pt x="0" y="298228"/>
                    </a:lnTo>
                    <a:lnTo>
                      <a:pt x="0" y="19812"/>
                    </a:lnTo>
                    <a:cubicBezTo>
                      <a:pt x="0" y="8858"/>
                      <a:pt x="8954" y="0"/>
                      <a:pt x="19907"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2" name="Google Shape;812;p9"/>
              <p:cNvSpPr/>
              <p:nvPr/>
            </p:nvSpPr>
            <p:spPr>
              <a:xfrm>
                <a:off x="849558" y="5378603"/>
                <a:ext cx="258889" cy="55911"/>
              </a:xfrm>
              <a:custGeom>
                <a:avLst/>
                <a:gdLst/>
                <a:ahLst/>
                <a:cxnLst/>
                <a:rect l="l" t="t" r="r" b="b"/>
                <a:pathLst>
                  <a:path w="258889" h="55911" extrusionOk="0">
                    <a:moveTo>
                      <a:pt x="0" y="55912"/>
                    </a:moveTo>
                    <a:lnTo>
                      <a:pt x="129445" y="0"/>
                    </a:lnTo>
                    <a:lnTo>
                      <a:pt x="258890" y="5591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3" name="Google Shape;813;p9"/>
              <p:cNvSpPr/>
              <p:nvPr/>
            </p:nvSpPr>
            <p:spPr>
              <a:xfrm>
                <a:off x="979003" y="5378603"/>
                <a:ext cx="9525" cy="55911"/>
              </a:xfrm>
              <a:custGeom>
                <a:avLst/>
                <a:gdLst/>
                <a:ahLst/>
                <a:cxnLst/>
                <a:rect l="l" t="t" r="r" b="b"/>
                <a:pathLst>
                  <a:path w="9525" h="55911" extrusionOk="0">
                    <a:moveTo>
                      <a:pt x="0" y="0"/>
                    </a:moveTo>
                    <a:lnTo>
                      <a:pt x="0" y="5591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4" name="Google Shape;814;p9"/>
              <p:cNvSpPr/>
              <p:nvPr/>
            </p:nvSpPr>
            <p:spPr>
              <a:xfrm>
                <a:off x="893373" y="5732647"/>
                <a:ext cx="85629" cy="109442"/>
              </a:xfrm>
              <a:custGeom>
                <a:avLst/>
                <a:gdLst/>
                <a:ahLst/>
                <a:cxnLst/>
                <a:rect l="l" t="t" r="r" b="b"/>
                <a:pathLst>
                  <a:path w="85629" h="109442" extrusionOk="0">
                    <a:moveTo>
                      <a:pt x="85630" y="0"/>
                    </a:moveTo>
                    <a:lnTo>
                      <a:pt x="0" y="10944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5" name="Google Shape;815;p9"/>
              <p:cNvSpPr/>
              <p:nvPr/>
            </p:nvSpPr>
            <p:spPr>
              <a:xfrm>
                <a:off x="979003" y="5732647"/>
                <a:ext cx="85534" cy="109442"/>
              </a:xfrm>
              <a:custGeom>
                <a:avLst/>
                <a:gdLst/>
                <a:ahLst/>
                <a:cxnLst/>
                <a:rect l="l" t="t" r="r" b="b"/>
                <a:pathLst>
                  <a:path w="85534" h="109442" extrusionOk="0">
                    <a:moveTo>
                      <a:pt x="85534" y="1094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6" name="Google Shape;816;p9"/>
              <p:cNvSpPr/>
              <p:nvPr/>
            </p:nvSpPr>
            <p:spPr>
              <a:xfrm>
                <a:off x="979003" y="5732647"/>
                <a:ext cx="9525" cy="109442"/>
              </a:xfrm>
              <a:custGeom>
                <a:avLst/>
                <a:gdLst/>
                <a:ahLst/>
                <a:cxnLst/>
                <a:rect l="l" t="t" r="r" b="b"/>
                <a:pathLst>
                  <a:path w="9525" h="109442" extrusionOk="0">
                    <a:moveTo>
                      <a:pt x="0" y="0"/>
                    </a:moveTo>
                    <a:lnTo>
                      <a:pt x="0" y="10944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7" name="Google Shape;817;p9"/>
              <p:cNvSpPr/>
              <p:nvPr/>
            </p:nvSpPr>
            <p:spPr>
              <a:xfrm>
                <a:off x="760309" y="5732647"/>
                <a:ext cx="457200" cy="9525"/>
              </a:xfrm>
              <a:custGeom>
                <a:avLst/>
                <a:gdLst/>
                <a:ahLst/>
                <a:cxnLst/>
                <a:rect l="l" t="t" r="r" b="b"/>
                <a:pathLst>
                  <a:path w="457200" h="9525" extrusionOk="0">
                    <a:moveTo>
                      <a:pt x="45720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18" name="Google Shape;818;p9"/>
            <p:cNvGrpSpPr/>
            <p:nvPr/>
          </p:nvGrpSpPr>
          <p:grpSpPr>
            <a:xfrm>
              <a:off x="1127212" y="5470234"/>
              <a:ext cx="41338" cy="111155"/>
              <a:chOff x="1127212" y="5470234"/>
              <a:chExt cx="41338" cy="111155"/>
            </a:xfrm>
          </p:grpSpPr>
          <p:sp>
            <p:nvSpPr>
              <p:cNvPr id="819" name="Google Shape;819;p9"/>
              <p:cNvSpPr/>
              <p:nvPr/>
            </p:nvSpPr>
            <p:spPr>
              <a:xfrm>
                <a:off x="1127212" y="5491093"/>
                <a:ext cx="41338" cy="69341"/>
              </a:xfrm>
              <a:custGeom>
                <a:avLst/>
                <a:gdLst/>
                <a:ahLst/>
                <a:cxnLst/>
                <a:rect l="l" t="t" r="r" b="b"/>
                <a:pathLst>
                  <a:path w="41338" h="69341" extrusionOk="0">
                    <a:moveTo>
                      <a:pt x="0" y="52007"/>
                    </a:moveTo>
                    <a:cubicBezTo>
                      <a:pt x="0" y="61532"/>
                      <a:pt x="9239" y="69342"/>
                      <a:pt x="20669" y="69342"/>
                    </a:cubicBezTo>
                    <a:cubicBezTo>
                      <a:pt x="32099" y="69342"/>
                      <a:pt x="41339" y="61627"/>
                      <a:pt x="41339" y="52007"/>
                    </a:cubicBezTo>
                    <a:cubicBezTo>
                      <a:pt x="41339" y="42482"/>
                      <a:pt x="34004" y="34671"/>
                      <a:pt x="20669" y="34671"/>
                    </a:cubicBezTo>
                    <a:cubicBezTo>
                      <a:pt x="6858" y="34671"/>
                      <a:pt x="0" y="26956"/>
                      <a:pt x="0" y="17335"/>
                    </a:cubicBezTo>
                    <a:cubicBezTo>
                      <a:pt x="0" y="7715"/>
                      <a:pt x="9239" y="0"/>
                      <a:pt x="20669" y="0"/>
                    </a:cubicBezTo>
                    <a:cubicBezTo>
                      <a:pt x="32099" y="0"/>
                      <a:pt x="41339" y="7715"/>
                      <a:pt x="41339" y="1733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0" name="Google Shape;820;p9"/>
              <p:cNvSpPr/>
              <p:nvPr/>
            </p:nvSpPr>
            <p:spPr>
              <a:xfrm>
                <a:off x="1147977" y="5470234"/>
                <a:ext cx="9525" cy="20955"/>
              </a:xfrm>
              <a:custGeom>
                <a:avLst/>
                <a:gdLst/>
                <a:ahLst/>
                <a:cxnLst/>
                <a:rect l="l" t="t" r="r" b="b"/>
                <a:pathLst>
                  <a:path w="9525" h="20955" extrusionOk="0">
                    <a:moveTo>
                      <a:pt x="0" y="2095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1" name="Google Shape;821;p9"/>
              <p:cNvSpPr/>
              <p:nvPr/>
            </p:nvSpPr>
            <p:spPr>
              <a:xfrm>
                <a:off x="1147977" y="5560435"/>
                <a:ext cx="9525" cy="20954"/>
              </a:xfrm>
              <a:custGeom>
                <a:avLst/>
                <a:gdLst/>
                <a:ahLst/>
                <a:cxnLst/>
                <a:rect l="l" t="t" r="r" b="b"/>
                <a:pathLst>
                  <a:path w="9525" h="20954" extrusionOk="0">
                    <a:moveTo>
                      <a:pt x="0" y="2095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22" name="Google Shape;822;p9"/>
            <p:cNvGrpSpPr/>
            <p:nvPr/>
          </p:nvGrpSpPr>
          <p:grpSpPr>
            <a:xfrm>
              <a:off x="826222" y="5511858"/>
              <a:ext cx="208788" cy="184213"/>
              <a:chOff x="826222" y="5511858"/>
              <a:chExt cx="208788" cy="184213"/>
            </a:xfrm>
          </p:grpSpPr>
          <p:sp>
            <p:nvSpPr>
              <p:cNvPr id="823" name="Google Shape;823;p9"/>
              <p:cNvSpPr/>
              <p:nvPr/>
            </p:nvSpPr>
            <p:spPr>
              <a:xfrm>
                <a:off x="1015103" y="5656352"/>
                <a:ext cx="19907" cy="39719"/>
              </a:xfrm>
              <a:custGeom>
                <a:avLst/>
                <a:gdLst/>
                <a:ahLst/>
                <a:cxnLst/>
                <a:rect l="l" t="t" r="r" b="b"/>
                <a:pathLst>
                  <a:path w="19907" h="39719" extrusionOk="0">
                    <a:moveTo>
                      <a:pt x="0" y="0"/>
                    </a:moveTo>
                    <a:lnTo>
                      <a:pt x="19907" y="19907"/>
                    </a:lnTo>
                    <a:lnTo>
                      <a:pt x="0" y="3971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824" name="Google Shape;824;p9"/>
              <p:cNvGrpSpPr/>
              <p:nvPr/>
            </p:nvGrpSpPr>
            <p:grpSpPr>
              <a:xfrm>
                <a:off x="826222" y="5511858"/>
                <a:ext cx="198881" cy="164401"/>
                <a:chOff x="826222" y="5511858"/>
                <a:chExt cx="198881" cy="164401"/>
              </a:xfrm>
            </p:grpSpPr>
            <p:sp>
              <p:nvSpPr>
                <p:cNvPr id="825" name="Google Shape;825;p9"/>
                <p:cNvSpPr/>
                <p:nvPr/>
              </p:nvSpPr>
              <p:spPr>
                <a:xfrm>
                  <a:off x="826222" y="5511858"/>
                  <a:ext cx="198881" cy="164401"/>
                </a:xfrm>
                <a:custGeom>
                  <a:avLst/>
                  <a:gdLst/>
                  <a:ahLst/>
                  <a:cxnLst/>
                  <a:rect l="l" t="t" r="r" b="b"/>
                  <a:pathLst>
                    <a:path w="198881" h="164401" extrusionOk="0">
                      <a:moveTo>
                        <a:pt x="0" y="0"/>
                      </a:moveTo>
                      <a:lnTo>
                        <a:pt x="0" y="164402"/>
                      </a:lnTo>
                      <a:lnTo>
                        <a:pt x="198882" y="16440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6" name="Google Shape;826;p9"/>
                <p:cNvSpPr/>
                <p:nvPr/>
              </p:nvSpPr>
              <p:spPr>
                <a:xfrm>
                  <a:off x="865941" y="5616633"/>
                  <a:ext cx="9525" cy="59626"/>
                </a:xfrm>
                <a:custGeom>
                  <a:avLst/>
                  <a:gdLst/>
                  <a:ahLst/>
                  <a:cxnLst/>
                  <a:rect l="l" t="t" r="r" b="b"/>
                  <a:pathLst>
                    <a:path w="9525" h="59626" extrusionOk="0">
                      <a:moveTo>
                        <a:pt x="0" y="596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7" name="Google Shape;827;p9"/>
                <p:cNvSpPr/>
                <p:nvPr/>
              </p:nvSpPr>
              <p:spPr>
                <a:xfrm>
                  <a:off x="905661" y="5568532"/>
                  <a:ext cx="9525" cy="107727"/>
                </a:xfrm>
                <a:custGeom>
                  <a:avLst/>
                  <a:gdLst/>
                  <a:ahLst/>
                  <a:cxnLst/>
                  <a:rect l="l" t="t" r="r" b="b"/>
                  <a:pathLst>
                    <a:path w="9525" h="107727" extrusionOk="0">
                      <a:moveTo>
                        <a:pt x="0" y="10772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8" name="Google Shape;828;p9"/>
                <p:cNvSpPr/>
                <p:nvPr/>
              </p:nvSpPr>
              <p:spPr>
                <a:xfrm>
                  <a:off x="945475" y="5616633"/>
                  <a:ext cx="9525" cy="59626"/>
                </a:xfrm>
                <a:custGeom>
                  <a:avLst/>
                  <a:gdLst/>
                  <a:ahLst/>
                  <a:cxnLst/>
                  <a:rect l="l" t="t" r="r" b="b"/>
                  <a:pathLst>
                    <a:path w="9525" h="59626" extrusionOk="0">
                      <a:moveTo>
                        <a:pt x="0" y="596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9" name="Google Shape;829;p9"/>
                <p:cNvSpPr/>
                <p:nvPr/>
              </p:nvSpPr>
              <p:spPr>
                <a:xfrm>
                  <a:off x="985194" y="5596726"/>
                  <a:ext cx="9525" cy="79533"/>
                </a:xfrm>
                <a:custGeom>
                  <a:avLst/>
                  <a:gdLst/>
                  <a:ahLst/>
                  <a:cxnLst/>
                  <a:rect l="l" t="t" r="r" b="b"/>
                  <a:pathLst>
                    <a:path w="9525" h="79533" extrusionOk="0">
                      <a:moveTo>
                        <a:pt x="0" y="7953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0" name="Google Shape;830;p9"/>
                <p:cNvSpPr/>
                <p:nvPr/>
              </p:nvSpPr>
              <p:spPr>
                <a:xfrm>
                  <a:off x="864703" y="5511858"/>
                  <a:ext cx="122586" cy="49625"/>
                </a:xfrm>
                <a:custGeom>
                  <a:avLst/>
                  <a:gdLst/>
                  <a:ahLst/>
                  <a:cxnLst/>
                  <a:rect l="l" t="t" r="r" b="b"/>
                  <a:pathLst>
                    <a:path w="122586" h="49625" extrusionOk="0">
                      <a:moveTo>
                        <a:pt x="122587" y="24860"/>
                      </a:moveTo>
                      <a:lnTo>
                        <a:pt x="117062" y="24860"/>
                      </a:lnTo>
                      <a:lnTo>
                        <a:pt x="83915" y="49625"/>
                      </a:lnTo>
                      <a:lnTo>
                        <a:pt x="74581" y="49625"/>
                      </a:lnTo>
                      <a:lnTo>
                        <a:pt x="44101" y="0"/>
                      </a:lnTo>
                      <a:lnTo>
                        <a:pt x="35719" y="0"/>
                      </a:lnTo>
                      <a:lnTo>
                        <a:pt x="4667" y="45148"/>
                      </a:lnTo>
                      <a:lnTo>
                        <a:pt x="0" y="451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831" name="Google Shape;831;p9"/>
            <p:cNvGrpSpPr/>
            <p:nvPr/>
          </p:nvGrpSpPr>
          <p:grpSpPr>
            <a:xfrm>
              <a:off x="1027295" y="5480711"/>
              <a:ext cx="40195" cy="90010"/>
              <a:chOff x="1027295" y="5480711"/>
              <a:chExt cx="40195" cy="90010"/>
            </a:xfrm>
          </p:grpSpPr>
          <p:sp>
            <p:nvSpPr>
              <p:cNvPr id="832" name="Google Shape;832;p9"/>
              <p:cNvSpPr/>
              <p:nvPr/>
            </p:nvSpPr>
            <p:spPr>
              <a:xfrm>
                <a:off x="1047393" y="5480711"/>
                <a:ext cx="9525" cy="81724"/>
              </a:xfrm>
              <a:custGeom>
                <a:avLst/>
                <a:gdLst/>
                <a:ahLst/>
                <a:cxnLst/>
                <a:rect l="l" t="t" r="r" b="b"/>
                <a:pathLst>
                  <a:path w="9525" h="81724" extrusionOk="0">
                    <a:moveTo>
                      <a:pt x="0" y="0"/>
                    </a:moveTo>
                    <a:lnTo>
                      <a:pt x="0" y="8172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3" name="Google Shape;833;p9"/>
              <p:cNvSpPr/>
              <p:nvPr/>
            </p:nvSpPr>
            <p:spPr>
              <a:xfrm>
                <a:off x="1027295" y="5550624"/>
                <a:ext cx="40195" cy="20097"/>
              </a:xfrm>
              <a:custGeom>
                <a:avLst/>
                <a:gdLst/>
                <a:ahLst/>
                <a:cxnLst/>
                <a:rect l="l" t="t" r="r" b="b"/>
                <a:pathLst>
                  <a:path w="40195" h="20097" extrusionOk="0">
                    <a:moveTo>
                      <a:pt x="40195" y="0"/>
                    </a:moveTo>
                    <a:lnTo>
                      <a:pt x="20098" y="20098"/>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34" name="Google Shape;834;p9"/>
            <p:cNvGrpSpPr/>
            <p:nvPr/>
          </p:nvGrpSpPr>
          <p:grpSpPr>
            <a:xfrm>
              <a:off x="1074443" y="5584057"/>
              <a:ext cx="39814" cy="86011"/>
              <a:chOff x="1074443" y="5584057"/>
              <a:chExt cx="39814" cy="86011"/>
            </a:xfrm>
          </p:grpSpPr>
          <p:sp>
            <p:nvSpPr>
              <p:cNvPr id="835" name="Google Shape;835;p9"/>
              <p:cNvSpPr/>
              <p:nvPr/>
            </p:nvSpPr>
            <p:spPr>
              <a:xfrm>
                <a:off x="1094351" y="5592249"/>
                <a:ext cx="9525" cy="77819"/>
              </a:xfrm>
              <a:custGeom>
                <a:avLst/>
                <a:gdLst/>
                <a:ahLst/>
                <a:cxnLst/>
                <a:rect l="l" t="t" r="r" b="b"/>
                <a:pathLst>
                  <a:path w="9525" h="77819" extrusionOk="0">
                    <a:moveTo>
                      <a:pt x="0" y="7781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6" name="Google Shape;836;p9"/>
              <p:cNvSpPr/>
              <p:nvPr/>
            </p:nvSpPr>
            <p:spPr>
              <a:xfrm>
                <a:off x="1074443" y="5584057"/>
                <a:ext cx="39814" cy="19907"/>
              </a:xfrm>
              <a:custGeom>
                <a:avLst/>
                <a:gdLst/>
                <a:ahLst/>
                <a:cxnLst/>
                <a:rect l="l" t="t" r="r" b="b"/>
                <a:pathLst>
                  <a:path w="39814" h="19907" extrusionOk="0">
                    <a:moveTo>
                      <a:pt x="0" y="19907"/>
                    </a:moveTo>
                    <a:lnTo>
                      <a:pt x="19907" y="0"/>
                    </a:lnTo>
                    <a:lnTo>
                      <a:pt x="39815" y="1990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837" name="Google Shape;837;p9"/>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ca-ES" sz="900">
                <a:solidFill>
                  <a:schemeClr val="dk2"/>
                </a:solidFill>
                <a:latin typeface="Quattrocento Sans"/>
                <a:ea typeface="Quattrocento Sans"/>
                <a:cs typeface="Quattrocento Sans"/>
                <a:sym typeface="Quattrocento Sans"/>
              </a:rPr>
              <a:t>p. </a:t>
            </a:r>
            <a:fld id="{00000000-1234-1234-1234-123412341234}" type="slidenum">
              <a:rPr lang="ca-ES" sz="900">
                <a:solidFill>
                  <a:schemeClr val="dk2"/>
                </a:solidFill>
                <a:latin typeface="Quattrocento Sans"/>
                <a:ea typeface="Quattrocento Sans"/>
                <a:cs typeface="Quattrocento Sans"/>
                <a:sym typeface="Quattrocento Sans"/>
              </a:rPr>
              <a:t>9</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04 Texto con imágenes">
  <a:themeElements>
    <a:clrScheme name="CaixaBank">
      <a:dk1>
        <a:srgbClr val="000000"/>
      </a:dk1>
      <a:lt1>
        <a:srgbClr val="FFFFFF"/>
      </a:lt1>
      <a:dk2>
        <a:srgbClr val="5A5B5D"/>
      </a:dk2>
      <a:lt2>
        <a:srgbClr val="F2F2F2"/>
      </a:lt2>
      <a:accent1>
        <a:srgbClr val="4ABDF0"/>
      </a:accent1>
      <a:accent2>
        <a:srgbClr val="009AD8"/>
      </a:accent2>
      <a:accent3>
        <a:srgbClr val="A4A4A4"/>
      </a:accent3>
      <a:accent4>
        <a:srgbClr val="E65A2B"/>
      </a:accent4>
      <a:accent5>
        <a:srgbClr val="F4C00E"/>
      </a:accent5>
      <a:accent6>
        <a:srgbClr val="E30613"/>
      </a:accent6>
      <a:hlink>
        <a:srgbClr val="4ABDF0"/>
      </a:hlink>
      <a:folHlink>
        <a:srgbClr val="009A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F2517855E1D1946BE53926E71A45BB5" ma:contentTypeVersion="19" ma:contentTypeDescription="Crear nuevo documento." ma:contentTypeScope="" ma:versionID="3f9b6019e11a8548821e47c8b64dacd0">
  <xsd:schema xmlns:xsd="http://www.w3.org/2001/XMLSchema" xmlns:xs="http://www.w3.org/2001/XMLSchema" xmlns:p="http://schemas.microsoft.com/office/2006/metadata/properties" xmlns:ns1="http://schemas.microsoft.com/sharepoint/v3" xmlns:ns2="8d14cff7-7dc5-4fb6-8498-dc9db66d7a10" xmlns:ns3="734cc6a3-fab9-49d9-820c-403f37c9ac58" targetNamespace="http://schemas.microsoft.com/office/2006/metadata/properties" ma:root="true" ma:fieldsID="f5f0c61e43609351d506260e7d425d43" ns1:_="" ns2:_="" ns3:_="">
    <xsd:import namespace="http://schemas.microsoft.com/sharepoint/v3"/>
    <xsd:import namespace="8d14cff7-7dc5-4fb6-8498-dc9db66d7a10"/>
    <xsd:import namespace="734cc6a3-fab9-49d9-820c-403f37c9ac5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1:_ip_UnifiedCompliancePolicyProperties" minOccurs="0"/>
                <xsd:element ref="ns1:_ip_UnifiedCompliancePolicyUIAction" minOccurs="0"/>
                <xsd:element ref="ns2:hf361cd4c28c40a99411d1d3ee0c208c" minOccurs="0"/>
                <xsd:element ref="ns3:TaxCatchAll" minOccurs="0"/>
                <xsd:element ref="ns2:MediaLengthInSeconds"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Propiedades de la Directiva de cumplimiento unificado" ma:hidden="true" ma:internalName="_ip_UnifiedCompliancePolicyProperties">
      <xsd:simpleType>
        <xsd:restriction base="dms:Note"/>
      </xsd:simpleType>
    </xsd:element>
    <xsd:element name="_ip_UnifiedCompliancePolicyUIAction" ma:index="20" nillable="true" ma:displayName="Acción de IU de la Directiva de cumplimiento unificado"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14cff7-7dc5-4fb6-8498-dc9db66d7a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hf361cd4c28c40a99411d1d3ee0c208c" ma:index="22" nillable="true" ma:taxonomy="true" ma:internalName="hf361cd4c28c40a99411d1d3ee0c208c" ma:taxonomyFieldName="Meta" ma:displayName="Meta" ma:default="" ma:fieldId="{1f361cd4-c28c-40a9-9411-d1d3ee0c208c}" ma:sspId="f1f5e375-99b9-4ad4-a463-5140b8149e88" ma:termSetId="8ed8c9ea-7052-4c1d-a4d7-b9c10bffea6f" ma:anchorId="00000000-0000-0000-0000-000000000000" ma:open="true" ma:isKeyword="false">
      <xsd:complexType>
        <xsd:sequence>
          <xsd:element ref="pc:Terms" minOccurs="0" maxOccurs="1"/>
        </xsd:sequence>
      </xsd:complex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Etiquetas de imagen" ma:readOnly="false" ma:fieldId="{5cf76f15-5ced-4ddc-b409-7134ff3c332f}" ma:taxonomyMulti="true" ma:sspId="f1f5e375-99b9-4ad4-a463-5140b8149e8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4cc6a3-fab9-49d9-820c-403f37c9ac58"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3db740b4-3da4-468a-91db-257170cd0c74}" ma:internalName="TaxCatchAll" ma:showField="CatchAllData" ma:web="734cc6a3-fab9-49d9-820c-403f37c9a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3D9859-07C1-424E-8508-3BFC941D1E2A}"/>
</file>

<file path=customXml/itemProps2.xml><?xml version="1.0" encoding="utf-8"?>
<ds:datastoreItem xmlns:ds="http://schemas.openxmlformats.org/officeDocument/2006/customXml" ds:itemID="{DC803F74-609A-4B63-A2B8-4802457FC1D8}"/>
</file>

<file path=docProps/app.xml><?xml version="1.0" encoding="utf-8"?>
<Properties xmlns="http://schemas.openxmlformats.org/officeDocument/2006/extended-properties" xmlns:vt="http://schemas.openxmlformats.org/officeDocument/2006/docPropsVTypes">
  <TotalTime>0</TotalTime>
  <Words>4029</Words>
  <Application>Microsoft Office PowerPoint</Application>
  <PresentationFormat>Panorámica</PresentationFormat>
  <Paragraphs>366</Paragraphs>
  <Slides>17</Slides>
  <Notes>17</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17</vt:i4>
      </vt:variant>
    </vt:vector>
  </HeadingPairs>
  <TitlesOfParts>
    <vt:vector size="24" baseType="lpstr">
      <vt:lpstr>Montserrat</vt:lpstr>
      <vt:lpstr>Calibri</vt:lpstr>
      <vt:lpstr>Open Sans SemiBold</vt:lpstr>
      <vt:lpstr>Quattrocento Sans</vt:lpstr>
      <vt:lpstr>Arial</vt:lpstr>
      <vt:lpstr>Noto Sans Symbols</vt:lpstr>
      <vt:lpstr>04 Texto con imágenes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bulletproof</dc:creator>
  <cp:lastModifiedBy>CRISTINA TELLO SANTIAGO</cp:lastModifiedBy>
  <cp:revision>1</cp:revision>
  <dcterms:created xsi:type="dcterms:W3CDTF">2019-11-22T11:13:00Z</dcterms:created>
  <dcterms:modified xsi:type="dcterms:W3CDTF">2023-03-03T07:52:46Z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2c11c9e-624c-4a75-9f78-0989052ff6ea_Enabled">
    <vt:lpwstr>true</vt:lpwstr>
  </property>
  <property fmtid="{D5CDD505-2E9C-101B-9397-08002B2CF9AE}" pid="3" name="MSIP_Label_c2c11c9e-624c-4a75-9f78-0989052ff6ea_SetDate">
    <vt:lpwstr>2022-02-21T11:16:27Z</vt:lpwstr>
  </property>
  <property fmtid="{D5CDD505-2E9C-101B-9397-08002B2CF9AE}" pid="4" name="MSIP_Label_c2c11c9e-624c-4a75-9f78-0989052ff6ea_Method">
    <vt:lpwstr>Standard</vt:lpwstr>
  </property>
  <property fmtid="{D5CDD505-2E9C-101B-9397-08002B2CF9AE}" pid="5" name="MSIP_Label_c2c11c9e-624c-4a75-9f78-0989052ff6ea_Name">
    <vt:lpwstr>c2c11c9e-624c-4a75-9f78-0989052ff6ea</vt:lpwstr>
  </property>
  <property fmtid="{D5CDD505-2E9C-101B-9397-08002B2CF9AE}" pid="6" name="MSIP_Label_c2c11c9e-624c-4a75-9f78-0989052ff6ea_SiteId">
    <vt:lpwstr>5df31d35-3ba9-481e-a3c8-ff9be3ee783b</vt:lpwstr>
  </property>
  <property fmtid="{D5CDD505-2E9C-101B-9397-08002B2CF9AE}" pid="7" name="MSIP_Label_c2c11c9e-624c-4a75-9f78-0989052ff6ea_ActionId">
    <vt:lpwstr>ed0aa80e-e688-4832-8b52-6be8ee462f76</vt:lpwstr>
  </property>
  <property fmtid="{D5CDD505-2E9C-101B-9397-08002B2CF9AE}" pid="8" name="MSIP_Label_c2c11c9e-624c-4a75-9f78-0989052ff6ea_ContentBits">
    <vt:lpwstr>0</vt:lpwstr>
  </property>
</Properties>
</file>